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57" r:id="rId3"/>
    <p:sldId id="307" r:id="rId4"/>
    <p:sldId id="293" r:id="rId5"/>
    <p:sldId id="294" r:id="rId6"/>
    <p:sldId id="309" r:id="rId7"/>
    <p:sldId id="310" r:id="rId8"/>
    <p:sldId id="297" r:id="rId9"/>
    <p:sldId id="311" r:id="rId10"/>
    <p:sldId id="324" r:id="rId11"/>
    <p:sldId id="325" r:id="rId12"/>
    <p:sldId id="326" r:id="rId13"/>
    <p:sldId id="327" r:id="rId14"/>
    <p:sldId id="328" r:id="rId15"/>
    <p:sldId id="302" r:id="rId16"/>
    <p:sldId id="329" r:id="rId17"/>
    <p:sldId id="314" r:id="rId18"/>
    <p:sldId id="315" r:id="rId19"/>
    <p:sldId id="323" r:id="rId20"/>
    <p:sldId id="322" r:id="rId21"/>
    <p:sldId id="316" r:id="rId22"/>
    <p:sldId id="317" r:id="rId23"/>
    <p:sldId id="268" r:id="rId24"/>
    <p:sldId id="269" r:id="rId25"/>
    <p:sldId id="280" r:id="rId26"/>
    <p:sldId id="321" r:id="rId27"/>
    <p:sldId id="305" r:id="rId28"/>
    <p:sldId id="306" r:id="rId29"/>
    <p:sldId id="318" r:id="rId30"/>
    <p:sldId id="319" r:id="rId31"/>
    <p:sldId id="320" r:id="rId32"/>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86"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2021-04-09</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2021-04-09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2021-04-09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60.png"/><Relationship Id="rId7"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40.png"/><Relationship Id="rId5" Type="http://schemas.openxmlformats.org/officeDocument/2006/relationships/image" Target="../media/image630.png"/><Relationship Id="rId4" Type="http://schemas.openxmlformats.org/officeDocument/2006/relationships/image" Target="../media/image620.png"/><Relationship Id="rId9" Type="http://schemas.openxmlformats.org/officeDocument/2006/relationships/image" Target="../media/image670.png"/></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media/image830.png"/><Relationship Id="rId7" Type="http://schemas.openxmlformats.org/officeDocument/2006/relationships/image" Target="../media/image820.png"/><Relationship Id="rId1" Type="http://schemas.openxmlformats.org/officeDocument/2006/relationships/slideLayout" Target="../slideLayouts/slideLayout2.xml"/><Relationship Id="rId6" Type="http://schemas.openxmlformats.org/officeDocument/2006/relationships/image" Target="../media/image811.png"/><Relationship Id="rId11" Type="http://schemas.openxmlformats.org/officeDocument/2006/relationships/image" Target="../media/image22.png"/><Relationship Id="rId5" Type="http://schemas.openxmlformats.org/officeDocument/2006/relationships/image" Target="../media/image800.png"/><Relationship Id="rId10" Type="http://schemas.openxmlformats.org/officeDocument/2006/relationships/image" Target="../media/image21.png"/><Relationship Id="rId4" Type="http://schemas.openxmlformats.org/officeDocument/2006/relationships/image" Target="../media/image790.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830.png"/><Relationship Id="rId13" Type="http://schemas.openxmlformats.org/officeDocument/2006/relationships/image" Target="../media/image27.png"/><Relationship Id="rId7" Type="http://schemas.openxmlformats.org/officeDocument/2006/relationships/image" Target="../media/image820.png"/><Relationship Id="rId12" Type="http://schemas.openxmlformats.org/officeDocument/2006/relationships/image" Target="../media/image2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811.png"/><Relationship Id="rId11" Type="http://schemas.openxmlformats.org/officeDocument/2006/relationships/image" Target="../media/image25.png"/><Relationship Id="rId5" Type="http://schemas.openxmlformats.org/officeDocument/2006/relationships/image" Target="../media/image800.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790.png"/><Relationship Id="rId9" Type="http://schemas.openxmlformats.org/officeDocument/2006/relationships/image" Target="../media/image23.png"/><Relationship Id="rId1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200.png"/><Relationship Id="rId7" Type="http://schemas.openxmlformats.org/officeDocument/2006/relationships/image" Target="../media/image811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8000.png"/><Relationship Id="rId5" Type="http://schemas.openxmlformats.org/officeDocument/2006/relationships/image" Target="../media/image7900.png"/><Relationship Id="rId9" Type="http://schemas.openxmlformats.org/officeDocument/2006/relationships/image" Target="../media/image8300.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45.png"/><Relationship Id="rId7" Type="http://schemas.openxmlformats.org/officeDocument/2006/relationships/image" Target="../media/image840.png"/><Relationship Id="rId2" Type="http://schemas.openxmlformats.org/officeDocument/2006/relationships/image" Target="../media/image44.png"/><Relationship Id="rId1" Type="http://schemas.openxmlformats.org/officeDocument/2006/relationships/slideLayout" Target="../slideLayouts/slideLayout2.xml"/><Relationship Id="rId11" Type="http://schemas.openxmlformats.org/officeDocument/2006/relationships/image" Target="../media/image880.png"/><Relationship Id="rId10" Type="http://schemas.openxmlformats.org/officeDocument/2006/relationships/image" Target="../media/image870.png"/><Relationship Id="rId4" Type="http://schemas.openxmlformats.org/officeDocument/2006/relationships/image" Target="../media/image46.png"/><Relationship Id="rId9" Type="http://schemas.openxmlformats.org/officeDocument/2006/relationships/image" Target="../media/image860.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45.png"/><Relationship Id="rId4" Type="http://schemas.openxmlformats.org/officeDocument/2006/relationships/image" Target="../media/image51.png"/><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41.png"/><Relationship Id="rId11" Type="http://schemas.openxmlformats.org/officeDocument/2006/relationships/image" Target="../media/image69.png"/><Relationship Id="rId5" Type="http://schemas.openxmlformats.org/officeDocument/2006/relationships/image" Target="../media/image631.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1.png"/><Relationship Id="rId9" Type="http://schemas.openxmlformats.org/officeDocument/2006/relationships/image" Target="../media/image67.png"/><Relationship Id="rId14" Type="http://schemas.openxmlformats.org/officeDocument/2006/relationships/image" Target="../media/image72.png"/></Relationships>
</file>

<file path=ppt/slides/_rels/slide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1.png"/><Relationship Id="rId7" Type="http://schemas.openxmlformats.org/officeDocument/2006/relationships/image" Target="../media/image15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5.5. Remarks on Training</a:t>
            </a:r>
            <a:endParaRPr lang="ko-KR" altLang="en-US" sz="3200" b="1" dirty="0"/>
          </a:p>
        </p:txBody>
      </p:sp>
      <p:sp>
        <p:nvSpPr>
          <p:cNvPr id="3" name="내용 개체 틀 2"/>
          <p:cNvSpPr>
            <a:spLocks noGrp="1"/>
          </p:cNvSpPr>
          <p:nvPr>
            <p:ph idx="1"/>
          </p:nvPr>
        </p:nvSpPr>
        <p:spPr>
          <a:xfrm>
            <a:off x="838200" y="961278"/>
            <a:ext cx="10515600" cy="5066659"/>
          </a:xfrm>
        </p:spPr>
        <p:txBody>
          <a:bodyPr>
            <a:noAutofit/>
          </a:bodyPr>
          <a:lstStyle/>
          <a:p>
            <a:r>
              <a:rPr lang="en-US" altLang="ko-KR" sz="2000" dirty="0"/>
              <a:t>Convergence(?)… may oscillate or reach a local minima.</a:t>
            </a:r>
          </a:p>
          <a:p>
            <a:r>
              <a:rPr lang="en-US" altLang="ko-KR" sz="2000" dirty="0"/>
              <a:t>Many epochs (thousands) may be needed for adequate training</a:t>
            </a:r>
          </a:p>
          <a:p>
            <a:r>
              <a:rPr lang="en-US" altLang="ko-KR" sz="2000" dirty="0"/>
              <a:t>Termination criteria:</a:t>
            </a:r>
          </a:p>
          <a:p>
            <a:pPr marL="457200" lvl="1" indent="0">
              <a:buNone/>
            </a:pPr>
            <a:r>
              <a:rPr lang="en-US" altLang="ko-KR" sz="2000" dirty="0"/>
              <a:t>– Fixed number of training epochs</a:t>
            </a:r>
          </a:p>
          <a:p>
            <a:pPr marL="457200" lvl="1" indent="0">
              <a:buNone/>
            </a:pPr>
            <a:r>
              <a:rPr lang="en-US" altLang="ko-KR" sz="2000" dirty="0"/>
              <a:t>– Threshold on error of training samples</a:t>
            </a:r>
          </a:p>
          <a:p>
            <a:pPr marL="457200" lvl="1" indent="0">
              <a:buNone/>
            </a:pPr>
            <a:r>
              <a:rPr lang="en-US" altLang="ko-KR" sz="2000" dirty="0"/>
              <a:t>– Increasing of error on a validation samples</a:t>
            </a:r>
          </a:p>
          <a:p>
            <a:r>
              <a:rPr lang="en-US" altLang="ko-KR" sz="2000" dirty="0"/>
              <a:t>For better performance, run several trials starting from different initial random weights </a:t>
            </a:r>
          </a:p>
          <a:p>
            <a:pPr marL="457200" lvl="1" indent="0">
              <a:buNone/>
            </a:pPr>
            <a:r>
              <a:rPr lang="en-US" altLang="ko-KR" sz="2000" dirty="0"/>
              <a:t>– Take the result with the best training or validation performance.</a:t>
            </a:r>
          </a:p>
          <a:p>
            <a:pPr marL="457200" lvl="1" indent="0">
              <a:buNone/>
            </a:pPr>
            <a:r>
              <a:rPr lang="en-US" altLang="ko-KR" sz="2000" dirty="0"/>
              <a:t>– Build a committee of networks (ensemble technique)…Chapter 8</a:t>
            </a:r>
            <a:endParaRPr lang="ko-KR" altLang="en-US" sz="20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그림 9">
            <a:extLst>
              <a:ext uri="{FF2B5EF4-FFF2-40B4-BE49-F238E27FC236}">
                <a16:creationId xmlns:a16="http://schemas.microsoft.com/office/drawing/2014/main" id="{27778238-AC50-467A-9F70-C00904275192}"/>
              </a:ext>
            </a:extLst>
          </p:cNvPr>
          <p:cNvPicPr>
            <a:picLocks noChangeAspect="1"/>
          </p:cNvPicPr>
          <p:nvPr/>
        </p:nvPicPr>
        <p:blipFill>
          <a:blip r:embed="rId2"/>
          <a:stretch>
            <a:fillRect/>
          </a:stretch>
        </p:blipFill>
        <p:spPr>
          <a:xfrm>
            <a:off x="7667101" y="4439887"/>
            <a:ext cx="2129944" cy="1588050"/>
          </a:xfrm>
          <a:prstGeom prst="rect">
            <a:avLst/>
          </a:prstGeom>
        </p:spPr>
      </p:pic>
      <p:pic>
        <p:nvPicPr>
          <p:cNvPr id="11" name="그림 10">
            <a:extLst>
              <a:ext uri="{FF2B5EF4-FFF2-40B4-BE49-F238E27FC236}">
                <a16:creationId xmlns:a16="http://schemas.microsoft.com/office/drawing/2014/main" id="{CC7754CF-F034-4C2A-B224-3E6E24C8C36D}"/>
              </a:ext>
            </a:extLst>
          </p:cNvPr>
          <p:cNvPicPr>
            <a:picLocks noChangeAspect="1"/>
          </p:cNvPicPr>
          <p:nvPr/>
        </p:nvPicPr>
        <p:blipFill>
          <a:blip r:embed="rId3"/>
          <a:stretch>
            <a:fillRect/>
          </a:stretch>
        </p:blipFill>
        <p:spPr>
          <a:xfrm>
            <a:off x="3722820" y="4649826"/>
            <a:ext cx="3615415" cy="1378111"/>
          </a:xfrm>
          <a:prstGeom prst="rect">
            <a:avLst/>
          </a:prstGeom>
        </p:spPr>
      </p:pic>
    </p:spTree>
    <p:extLst>
      <p:ext uri="{BB962C8B-B14F-4D97-AF65-F5344CB8AC3E}">
        <p14:creationId xmlns:p14="http://schemas.microsoft.com/office/powerpoint/2010/main" val="263176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Initialization of Weights</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1" name="내용 개체 틀 2"/>
          <p:cNvSpPr>
            <a:spLocks noGrp="1"/>
          </p:cNvSpPr>
          <p:nvPr>
            <p:ph idx="1"/>
          </p:nvPr>
        </p:nvSpPr>
        <p:spPr>
          <a:xfrm>
            <a:off x="705035" y="1287463"/>
            <a:ext cx="10515600" cy="4283074"/>
          </a:xfrm>
        </p:spPr>
        <p:txBody>
          <a:bodyPr>
            <a:noAutofit/>
          </a:bodyPr>
          <a:lstStyle/>
          <a:p>
            <a:r>
              <a:rPr lang="en-US" altLang="ko-KR" sz="2400" dirty="0"/>
              <a:t>Initialization of weights such that nodes are in the “linear” regions </a:t>
            </a:r>
          </a:p>
          <a:p>
            <a:pPr lvl="1"/>
            <a:r>
              <a:rPr lang="en-US" altLang="ko-KR" sz="2000" dirty="0"/>
              <a:t>To avoid the premature saturation problem</a:t>
            </a:r>
          </a:p>
          <a:p>
            <a:pPr lvl="1" algn="just"/>
            <a:r>
              <a:rPr lang="en-US" altLang="ko-KR" sz="2000" dirty="0"/>
              <a:t>Keep all weights near zero, so that all sigmoid units are in their linear regions. Otherwise nodes can be initialized into flat regions of the sigmoid causing for very small gradients.</a:t>
            </a:r>
            <a:r>
              <a:rPr lang="en-US" altLang="ko-KR" sz="2000" dirty="0">
                <a:latin typeface="Cambria Math" panose="02040503050406030204" pitchFamily="18" charset="0"/>
                <a:ea typeface="Cambria Math" panose="02040503050406030204" pitchFamily="18" charset="0"/>
              </a:rPr>
              <a:t>⇒ Premature Saturation Problem</a:t>
            </a:r>
            <a:endParaRPr lang="ko-KR" altLang="en-US" sz="2000" dirty="0"/>
          </a:p>
          <a:p>
            <a:pPr marL="0" indent="0">
              <a:buNone/>
            </a:pPr>
            <a:r>
              <a:rPr lang="en-US" altLang="ko-KR" sz="2400" dirty="0"/>
              <a:t> </a:t>
            </a:r>
          </a:p>
          <a:p>
            <a:r>
              <a:rPr lang="en-US" altLang="ko-KR" sz="2400" dirty="0"/>
              <a:t>Break symmetry</a:t>
            </a:r>
          </a:p>
          <a:p>
            <a:pPr marL="457200" lvl="1" indent="0">
              <a:buNone/>
            </a:pPr>
            <a:r>
              <a:rPr lang="en-US" altLang="ko-KR" sz="2000" dirty="0"/>
              <a:t>– Each hidden node should have different input weights so that the hidden nodes move in different directions.</a:t>
            </a:r>
          </a:p>
        </p:txBody>
      </p:sp>
      <p:pic>
        <p:nvPicPr>
          <p:cNvPr id="10" name="그림 9">
            <a:extLst>
              <a:ext uri="{FF2B5EF4-FFF2-40B4-BE49-F238E27FC236}">
                <a16:creationId xmlns:a16="http://schemas.microsoft.com/office/drawing/2014/main" id="{142D6494-3425-4920-AED0-1ACA2C800634}"/>
              </a:ext>
            </a:extLst>
          </p:cNvPr>
          <p:cNvPicPr>
            <a:picLocks noChangeAspect="1"/>
          </p:cNvPicPr>
          <p:nvPr/>
        </p:nvPicPr>
        <p:blipFill>
          <a:blip r:embed="rId2"/>
          <a:stretch>
            <a:fillRect/>
          </a:stretch>
        </p:blipFill>
        <p:spPr>
          <a:xfrm>
            <a:off x="9992005" y="152400"/>
            <a:ext cx="1628775" cy="1057275"/>
          </a:xfrm>
          <a:prstGeom prst="rect">
            <a:avLst/>
          </a:prstGeom>
        </p:spPr>
      </p:pic>
    </p:spTree>
    <p:extLst>
      <p:ext uri="{BB962C8B-B14F-4D97-AF65-F5344CB8AC3E}">
        <p14:creationId xmlns:p14="http://schemas.microsoft.com/office/powerpoint/2010/main" val="156694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Online, Batch and Learning with Momentum</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0" name="내용 개체 틀 2"/>
          <p:cNvSpPr>
            <a:spLocks noGrp="1"/>
          </p:cNvSpPr>
          <p:nvPr>
            <p:ph idx="1"/>
          </p:nvPr>
        </p:nvSpPr>
        <p:spPr>
          <a:xfrm>
            <a:off x="304800" y="1287463"/>
            <a:ext cx="11609294" cy="4283074"/>
          </a:xfrm>
        </p:spPr>
        <p:txBody>
          <a:bodyPr>
            <a:noAutofit/>
          </a:bodyPr>
          <a:lstStyle/>
          <a:p>
            <a:r>
              <a:rPr lang="en-US" altLang="ko-KR" sz="2400" b="1" dirty="0"/>
              <a:t>Online</a:t>
            </a:r>
            <a:r>
              <a:rPr lang="en-US" altLang="ko-KR" sz="2400" dirty="0"/>
              <a:t>: Take a gradient descent step with each input</a:t>
            </a:r>
          </a:p>
          <a:p>
            <a:r>
              <a:rPr lang="en-US" altLang="ko-KR" sz="2400" b="1" dirty="0"/>
              <a:t>Batch</a:t>
            </a:r>
            <a:r>
              <a:rPr lang="en-US" altLang="ko-KR" sz="2400" dirty="0"/>
              <a:t>:  Sum the gradient for each example </a:t>
            </a:r>
            <a:r>
              <a:rPr lang="en-US" altLang="ko-KR" sz="2400" i="1" dirty="0" err="1"/>
              <a:t>i</a:t>
            </a:r>
            <a:r>
              <a:rPr lang="en-US" altLang="ko-KR" sz="2400" dirty="0"/>
              <a:t>. Then take a gradient descent step</a:t>
            </a:r>
          </a:p>
          <a:p>
            <a:r>
              <a:rPr lang="en-US" altLang="ko-KR" sz="2400" b="1" dirty="0"/>
              <a:t>Momentum factor</a:t>
            </a:r>
            <a:r>
              <a:rPr lang="en-US" altLang="ko-KR" sz="2400" dirty="0"/>
              <a:t>: Make the </a:t>
            </a:r>
            <a:r>
              <a:rPr lang="en-US" altLang="ko-KR" sz="2400" i="1" dirty="0"/>
              <a:t>t+1</a:t>
            </a:r>
            <a:r>
              <a:rPr lang="en-US" altLang="ko-KR" sz="2400" dirty="0"/>
              <a:t>-th update dependent on the </a:t>
            </a:r>
            <a:r>
              <a:rPr lang="en-US" altLang="ko-KR" sz="2400" i="1" dirty="0"/>
              <a:t>t</a:t>
            </a:r>
            <a:r>
              <a:rPr lang="en-US" altLang="ko-KR" sz="2400" dirty="0"/>
              <a:t>-</a:t>
            </a:r>
            <a:r>
              <a:rPr lang="en-US" altLang="ko-KR" sz="2400" dirty="0" err="1"/>
              <a:t>th</a:t>
            </a:r>
            <a:r>
              <a:rPr lang="en-US" altLang="ko-KR" sz="2400" dirty="0"/>
              <a:t> update</a:t>
            </a:r>
          </a:p>
          <a:p>
            <a:endParaRPr lang="en-US" altLang="ko-KR" sz="2400" dirty="0"/>
          </a:p>
          <a:p>
            <a:endParaRPr lang="en-US" altLang="ko-KR" sz="2400" dirty="0"/>
          </a:p>
          <a:p>
            <a:pPr marL="0" indent="0">
              <a:buNone/>
            </a:pPr>
            <a:endParaRPr lang="en-US" altLang="ko-KR" sz="2400" dirty="0"/>
          </a:p>
          <a:p>
            <a:pPr marL="0" indent="0">
              <a:buNone/>
            </a:pPr>
            <a:r>
              <a:rPr lang="en-US" altLang="ko-KR" sz="2400" dirty="0"/>
              <a:t>- to keep weight moving in the same direction and improves convergence</a:t>
            </a:r>
          </a:p>
        </p:txBody>
      </p:sp>
      <p:pic>
        <p:nvPicPr>
          <p:cNvPr id="4" name="그림 3">
            <a:extLst>
              <a:ext uri="{FF2B5EF4-FFF2-40B4-BE49-F238E27FC236}">
                <a16:creationId xmlns:a16="http://schemas.microsoft.com/office/drawing/2014/main" id="{E06B68D9-B34F-4CA4-9DFA-B2760B53427A}"/>
              </a:ext>
            </a:extLst>
          </p:cNvPr>
          <p:cNvPicPr>
            <a:picLocks noChangeAspect="1"/>
          </p:cNvPicPr>
          <p:nvPr/>
        </p:nvPicPr>
        <p:blipFill>
          <a:blip r:embed="rId2"/>
          <a:stretch>
            <a:fillRect/>
          </a:stretch>
        </p:blipFill>
        <p:spPr>
          <a:xfrm>
            <a:off x="4124325" y="2795587"/>
            <a:ext cx="3943350" cy="981075"/>
          </a:xfrm>
          <a:prstGeom prst="rect">
            <a:avLst/>
          </a:prstGeom>
        </p:spPr>
      </p:pic>
    </p:spTree>
    <p:extLst>
      <p:ext uri="{BB962C8B-B14F-4D97-AF65-F5344CB8AC3E}">
        <p14:creationId xmlns:p14="http://schemas.microsoft.com/office/powerpoint/2010/main" val="364115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Overtraining Prevention</a:t>
            </a:r>
            <a:endParaRPr lang="ko-KR" altLang="en-US" sz="3200" b="1" dirty="0"/>
          </a:p>
        </p:txBody>
      </p:sp>
      <p:sp>
        <p:nvSpPr>
          <p:cNvPr id="3" name="내용 개체 틀 2"/>
          <p:cNvSpPr>
            <a:spLocks noGrp="1"/>
          </p:cNvSpPr>
          <p:nvPr>
            <p:ph idx="1"/>
          </p:nvPr>
        </p:nvSpPr>
        <p:spPr>
          <a:xfrm>
            <a:off x="838200" y="1016775"/>
            <a:ext cx="10515600" cy="4283074"/>
          </a:xfrm>
        </p:spPr>
        <p:txBody>
          <a:bodyPr>
            <a:noAutofit/>
          </a:bodyPr>
          <a:lstStyle/>
          <a:p>
            <a:pPr algn="just"/>
            <a:r>
              <a:rPr lang="en-US" altLang="ko-KR" sz="2400" dirty="0"/>
              <a:t>Too many epochs </a:t>
            </a:r>
            <a:r>
              <a:rPr lang="en-US" altLang="ko-KR" sz="2400" dirty="0">
                <a:latin typeface="Cambria Math" panose="02040503050406030204" pitchFamily="18" charset="0"/>
                <a:ea typeface="Cambria Math" panose="02040503050406030204" pitchFamily="18" charset="0"/>
              </a:rPr>
              <a:t>→ </a:t>
            </a:r>
            <a:r>
              <a:rPr lang="en-US" altLang="ko-KR" sz="2400" dirty="0"/>
              <a:t>over-train the network</a:t>
            </a:r>
          </a:p>
          <a:p>
            <a:endParaRPr lang="en-US" altLang="ko-KR" sz="2400" dirty="0"/>
          </a:p>
          <a:p>
            <a:endParaRPr lang="en-US" altLang="ko-KR" sz="2400" dirty="0"/>
          </a:p>
          <a:p>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marL="0" indent="0">
              <a:buNone/>
            </a:pPr>
            <a:endParaRPr lang="en-US" altLang="ko-KR" sz="2400" dirty="0"/>
          </a:p>
          <a:p>
            <a:pPr algn="just"/>
            <a:r>
              <a:rPr lang="en-US" altLang="ko-KR" sz="2400" dirty="0"/>
              <a:t>Use a validation set to test accuracy in some intervals of epochs</a:t>
            </a:r>
          </a:p>
          <a:p>
            <a:pPr algn="just"/>
            <a:r>
              <a:rPr lang="en-US" altLang="ko-KR" sz="2400" dirty="0"/>
              <a:t>Stop the training when the performance on the validation set decreases</a:t>
            </a:r>
          </a:p>
          <a:p>
            <a:pPr algn="just"/>
            <a:r>
              <a:rPr lang="en-US" altLang="ko-KR" sz="2400" dirty="0"/>
              <a:t>10-fold</a:t>
            </a:r>
            <a:r>
              <a:rPr lang="ko-KR" altLang="en-US" sz="2400" dirty="0"/>
              <a:t> </a:t>
            </a:r>
            <a:r>
              <a:rPr lang="en-US" altLang="ko-KR" sz="2400"/>
              <a:t>cross-validation</a:t>
            </a:r>
            <a:endParaRPr lang="en-US" altLang="ko-KR" sz="24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0" name="그룹 9">
            <a:extLst>
              <a:ext uri="{FF2B5EF4-FFF2-40B4-BE49-F238E27FC236}">
                <a16:creationId xmlns:a16="http://schemas.microsoft.com/office/drawing/2014/main" id="{3EB2D34C-A2A9-4857-8EC0-DC37F1C9456E}"/>
              </a:ext>
            </a:extLst>
          </p:cNvPr>
          <p:cNvGrpSpPr/>
          <p:nvPr/>
        </p:nvGrpSpPr>
        <p:grpSpPr>
          <a:xfrm>
            <a:off x="2694038" y="1558151"/>
            <a:ext cx="5624052" cy="3748275"/>
            <a:chOff x="1008016" y="1288542"/>
            <a:chExt cx="5307059" cy="4280916"/>
          </a:xfrm>
        </p:grpSpPr>
        <p:cxnSp>
          <p:nvCxnSpPr>
            <p:cNvPr id="11" name="직선 화살표 연결선 10">
              <a:extLst>
                <a:ext uri="{FF2B5EF4-FFF2-40B4-BE49-F238E27FC236}">
                  <a16:creationId xmlns:a16="http://schemas.microsoft.com/office/drawing/2014/main" id="{523F615A-0E2C-4AEE-A055-FF3DB7F92DBD}"/>
                </a:ext>
              </a:extLst>
            </p:cNvPr>
            <p:cNvCxnSpPr/>
            <p:nvPr/>
          </p:nvCxnSpPr>
          <p:spPr>
            <a:xfrm>
              <a:off x="1352550" y="4888992"/>
              <a:ext cx="4762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직선 화살표 연결선 11">
              <a:extLst>
                <a:ext uri="{FF2B5EF4-FFF2-40B4-BE49-F238E27FC236}">
                  <a16:creationId xmlns:a16="http://schemas.microsoft.com/office/drawing/2014/main" id="{1CCFC966-CD43-4CBB-8A2A-874E75471417}"/>
                </a:ext>
              </a:extLst>
            </p:cNvPr>
            <p:cNvCxnSpPr/>
            <p:nvPr/>
          </p:nvCxnSpPr>
          <p:spPr>
            <a:xfrm flipV="1">
              <a:off x="1781175" y="1288542"/>
              <a:ext cx="0" cy="4280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자유형: 도형 12">
              <a:extLst>
                <a:ext uri="{FF2B5EF4-FFF2-40B4-BE49-F238E27FC236}">
                  <a16:creationId xmlns:a16="http://schemas.microsoft.com/office/drawing/2014/main" id="{97E145AA-3850-40C6-B964-E94F84D5980F}"/>
                </a:ext>
              </a:extLst>
            </p:cNvPr>
            <p:cNvSpPr/>
            <p:nvPr/>
          </p:nvSpPr>
          <p:spPr>
            <a:xfrm>
              <a:off x="1809078" y="1609725"/>
              <a:ext cx="4144047" cy="3228975"/>
            </a:xfrm>
            <a:custGeom>
              <a:avLst/>
              <a:gdLst>
                <a:gd name="connsiteX0" fmla="*/ 10197 w 4144047"/>
                <a:gd name="connsiteY0" fmla="*/ 0 h 3228975"/>
                <a:gd name="connsiteX1" fmla="*/ 324522 w 4144047"/>
                <a:gd name="connsiteY1" fmla="*/ 2314575 h 3228975"/>
                <a:gd name="connsiteX2" fmla="*/ 2153322 w 4144047"/>
                <a:gd name="connsiteY2" fmla="*/ 3038475 h 3228975"/>
                <a:gd name="connsiteX3" fmla="*/ 4144047 w 4144047"/>
                <a:gd name="connsiteY3" fmla="*/ 3228975 h 3228975"/>
                <a:gd name="connsiteX4" fmla="*/ 4144047 w 4144047"/>
                <a:gd name="connsiteY4" fmla="*/ 3228975 h 32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047" h="3228975">
                  <a:moveTo>
                    <a:pt x="10197" y="0"/>
                  </a:moveTo>
                  <a:cubicBezTo>
                    <a:pt x="-11234" y="904081"/>
                    <a:pt x="-32665" y="1808163"/>
                    <a:pt x="324522" y="2314575"/>
                  </a:cubicBezTo>
                  <a:cubicBezTo>
                    <a:pt x="681709" y="2820987"/>
                    <a:pt x="1516735" y="2886075"/>
                    <a:pt x="2153322" y="3038475"/>
                  </a:cubicBezTo>
                  <a:cubicBezTo>
                    <a:pt x="2789909" y="3190875"/>
                    <a:pt x="4144047" y="3228975"/>
                    <a:pt x="4144047" y="3228975"/>
                  </a:cubicBezTo>
                  <a:lnTo>
                    <a:pt x="4144047" y="3228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45EA8F15-0122-4420-94DB-4FADDB7E0035}"/>
                </a:ext>
              </a:extLst>
            </p:cNvPr>
            <p:cNvSpPr txBox="1"/>
            <p:nvPr/>
          </p:nvSpPr>
          <p:spPr>
            <a:xfrm>
              <a:off x="1008016" y="2190750"/>
              <a:ext cx="800070" cy="369332"/>
            </a:xfrm>
            <a:prstGeom prst="rect">
              <a:avLst/>
            </a:prstGeom>
            <a:noFill/>
          </p:spPr>
          <p:txBody>
            <a:bodyPr wrap="square" rtlCol="0">
              <a:spAutoFit/>
            </a:bodyPr>
            <a:lstStyle/>
            <a:p>
              <a:r>
                <a:rPr lang="en-US" altLang="ko-KR" dirty="0"/>
                <a:t>Error</a:t>
              </a:r>
              <a:endParaRPr lang="ko-KR" altLang="en-US" dirty="0"/>
            </a:p>
          </p:txBody>
        </p:sp>
        <p:sp>
          <p:nvSpPr>
            <p:cNvPr id="15" name="TextBox 14">
              <a:extLst>
                <a:ext uri="{FF2B5EF4-FFF2-40B4-BE49-F238E27FC236}">
                  <a16:creationId xmlns:a16="http://schemas.microsoft.com/office/drawing/2014/main" id="{F0899C47-8571-45C3-A967-A27440D098AD}"/>
                </a:ext>
              </a:extLst>
            </p:cNvPr>
            <p:cNvSpPr txBox="1"/>
            <p:nvPr/>
          </p:nvSpPr>
          <p:spPr>
            <a:xfrm>
              <a:off x="5391151" y="5004814"/>
              <a:ext cx="923924" cy="369332"/>
            </a:xfrm>
            <a:prstGeom prst="rect">
              <a:avLst/>
            </a:prstGeom>
            <a:noFill/>
          </p:spPr>
          <p:txBody>
            <a:bodyPr wrap="square" rtlCol="0">
              <a:spAutoFit/>
            </a:bodyPr>
            <a:lstStyle/>
            <a:p>
              <a:r>
                <a:rPr lang="en-US" altLang="ko-KR" dirty="0"/>
                <a:t>Epochs</a:t>
              </a:r>
              <a:endParaRPr lang="ko-KR" altLang="en-US" dirty="0"/>
            </a:p>
          </p:txBody>
        </p:sp>
        <p:sp>
          <p:nvSpPr>
            <p:cNvPr id="16" name="TextBox 15">
              <a:extLst>
                <a:ext uri="{FF2B5EF4-FFF2-40B4-BE49-F238E27FC236}">
                  <a16:creationId xmlns:a16="http://schemas.microsoft.com/office/drawing/2014/main" id="{EFB7999A-358E-43DC-9A8A-F2FB830EE3F4}"/>
                </a:ext>
              </a:extLst>
            </p:cNvPr>
            <p:cNvSpPr txBox="1"/>
            <p:nvPr/>
          </p:nvSpPr>
          <p:spPr>
            <a:xfrm>
              <a:off x="4700589" y="4374261"/>
              <a:ext cx="1614486" cy="369332"/>
            </a:xfrm>
            <a:prstGeom prst="rect">
              <a:avLst/>
            </a:prstGeom>
            <a:noFill/>
          </p:spPr>
          <p:txBody>
            <a:bodyPr wrap="square" rtlCol="0">
              <a:spAutoFit/>
            </a:bodyPr>
            <a:lstStyle/>
            <a:p>
              <a:r>
                <a:rPr lang="en-US" altLang="ko-KR" dirty="0"/>
                <a:t>Training Set</a:t>
              </a:r>
              <a:endParaRPr lang="ko-KR" altLang="en-US" dirty="0"/>
            </a:p>
          </p:txBody>
        </p:sp>
        <p:sp>
          <p:nvSpPr>
            <p:cNvPr id="17" name="자유형: 도형 16">
              <a:extLst>
                <a:ext uri="{FF2B5EF4-FFF2-40B4-BE49-F238E27FC236}">
                  <a16:creationId xmlns:a16="http://schemas.microsoft.com/office/drawing/2014/main" id="{71991442-0BBB-4127-888C-0C3CD2F0BB17}"/>
                </a:ext>
              </a:extLst>
            </p:cNvPr>
            <p:cNvSpPr/>
            <p:nvPr/>
          </p:nvSpPr>
          <p:spPr>
            <a:xfrm>
              <a:off x="1847849" y="1559433"/>
              <a:ext cx="4133850" cy="2710055"/>
            </a:xfrm>
            <a:custGeom>
              <a:avLst/>
              <a:gdLst>
                <a:gd name="connsiteX0" fmla="*/ 0 w 4133850"/>
                <a:gd name="connsiteY0" fmla="*/ 0 h 2710055"/>
                <a:gd name="connsiteX1" fmla="*/ 400050 w 4133850"/>
                <a:gd name="connsiteY1" fmla="*/ 2095500 h 2710055"/>
                <a:gd name="connsiteX2" fmla="*/ 2085975 w 4133850"/>
                <a:gd name="connsiteY2" fmla="*/ 2705100 h 2710055"/>
                <a:gd name="connsiteX3" fmla="*/ 4133850 w 4133850"/>
                <a:gd name="connsiteY3" fmla="*/ 2333625 h 2710055"/>
              </a:gdLst>
              <a:ahLst/>
              <a:cxnLst>
                <a:cxn ang="0">
                  <a:pos x="connsiteX0" y="connsiteY0"/>
                </a:cxn>
                <a:cxn ang="0">
                  <a:pos x="connsiteX1" y="connsiteY1"/>
                </a:cxn>
                <a:cxn ang="0">
                  <a:pos x="connsiteX2" y="connsiteY2"/>
                </a:cxn>
                <a:cxn ang="0">
                  <a:pos x="connsiteX3" y="connsiteY3"/>
                </a:cxn>
              </a:cxnLst>
              <a:rect l="l" t="t" r="r" b="b"/>
              <a:pathLst>
                <a:path w="4133850" h="2710055">
                  <a:moveTo>
                    <a:pt x="0" y="0"/>
                  </a:moveTo>
                  <a:cubicBezTo>
                    <a:pt x="26194" y="822325"/>
                    <a:pt x="52388" y="1644650"/>
                    <a:pt x="400050" y="2095500"/>
                  </a:cubicBezTo>
                  <a:cubicBezTo>
                    <a:pt x="747712" y="2546350"/>
                    <a:pt x="1463675" y="2665413"/>
                    <a:pt x="2085975" y="2705100"/>
                  </a:cubicBezTo>
                  <a:cubicBezTo>
                    <a:pt x="2708275" y="2744788"/>
                    <a:pt x="3421062" y="2539206"/>
                    <a:pt x="4133850" y="23336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DBA25098-2475-456B-BDEF-8700BA3F2670}"/>
                </a:ext>
              </a:extLst>
            </p:cNvPr>
            <p:cNvSpPr txBox="1"/>
            <p:nvPr/>
          </p:nvSpPr>
          <p:spPr>
            <a:xfrm>
              <a:off x="3926345" y="3676699"/>
              <a:ext cx="1614486" cy="369332"/>
            </a:xfrm>
            <a:prstGeom prst="rect">
              <a:avLst/>
            </a:prstGeom>
            <a:noFill/>
          </p:spPr>
          <p:txBody>
            <a:bodyPr wrap="square" rtlCol="0">
              <a:spAutoFit/>
            </a:bodyPr>
            <a:lstStyle/>
            <a:p>
              <a:r>
                <a:rPr lang="en-US" altLang="ko-KR" dirty="0">
                  <a:solidFill>
                    <a:srgbClr val="C00000"/>
                  </a:solidFill>
                </a:rPr>
                <a:t>Validation Set</a:t>
              </a:r>
              <a:endParaRPr lang="ko-KR" altLang="en-US" dirty="0">
                <a:solidFill>
                  <a:srgbClr val="C00000"/>
                </a:solidFill>
              </a:endParaRPr>
            </a:p>
          </p:txBody>
        </p:sp>
      </p:grpSp>
    </p:spTree>
    <p:extLst>
      <p:ext uri="{BB962C8B-B14F-4D97-AF65-F5344CB8AC3E}">
        <p14:creationId xmlns:p14="http://schemas.microsoft.com/office/powerpoint/2010/main" val="56382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Over-fitting Prevention</a:t>
            </a:r>
            <a:endParaRPr lang="ko-KR" altLang="en-US" sz="3200" b="1" dirty="0"/>
          </a:p>
        </p:txBody>
      </p:sp>
      <p:sp>
        <p:nvSpPr>
          <p:cNvPr id="3" name="내용 개체 틀 2"/>
          <p:cNvSpPr>
            <a:spLocks noGrp="1"/>
          </p:cNvSpPr>
          <p:nvPr>
            <p:ph idx="1"/>
          </p:nvPr>
        </p:nvSpPr>
        <p:spPr>
          <a:xfrm>
            <a:off x="838200" y="1039028"/>
            <a:ext cx="10515600" cy="4283074"/>
          </a:xfrm>
        </p:spPr>
        <p:txBody>
          <a:bodyPr>
            <a:noAutofit/>
          </a:bodyPr>
          <a:lstStyle/>
          <a:p>
            <a:r>
              <a:rPr lang="en-US" altLang="ko-KR" sz="2400" dirty="0"/>
              <a:t>Too few hidden units prevent the system from adequately fitting the data and learning the concept.</a:t>
            </a:r>
          </a:p>
          <a:p>
            <a:r>
              <a:rPr lang="en-US" altLang="ko-KR" sz="2400" dirty="0"/>
              <a:t>Too many hidden units leads to over-fitting.</a:t>
            </a:r>
          </a:p>
          <a:p>
            <a:endParaRPr lang="en-US" altLang="ko-KR" sz="2400" dirty="0"/>
          </a:p>
          <a:p>
            <a:endParaRPr lang="en-US" altLang="ko-KR" sz="2400" dirty="0"/>
          </a:p>
          <a:p>
            <a:endParaRPr lang="en-US" altLang="ko-KR" sz="2400" dirty="0"/>
          </a:p>
          <a:p>
            <a:endParaRPr lang="en-US" altLang="ko-KR" sz="2400" dirty="0"/>
          </a:p>
          <a:p>
            <a:endParaRPr lang="en-US" altLang="ko-KR" sz="2400" dirty="0"/>
          </a:p>
          <a:p>
            <a:endParaRPr lang="en-US" altLang="ko-KR" sz="2400" dirty="0"/>
          </a:p>
          <a:p>
            <a:endParaRPr lang="en-US" altLang="ko-KR" sz="2400" dirty="0"/>
          </a:p>
          <a:p>
            <a:r>
              <a:rPr lang="en-US" altLang="ko-KR" sz="2400" dirty="0"/>
              <a:t>Trial and error </a:t>
            </a:r>
          </a:p>
          <a:p>
            <a:r>
              <a:rPr lang="en-US" altLang="ko-KR" sz="2400" dirty="0"/>
              <a:t>Another approach to preventing over-fitting is </a:t>
            </a:r>
            <a:r>
              <a:rPr lang="en-US" altLang="ko-KR" sz="2400" b="1" i="1" dirty="0"/>
              <a:t>weight decay</a:t>
            </a:r>
            <a:endParaRPr lang="en-US" altLang="ko-KR" sz="24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9" name="그룹 18">
            <a:extLst>
              <a:ext uri="{FF2B5EF4-FFF2-40B4-BE49-F238E27FC236}">
                <a16:creationId xmlns:a16="http://schemas.microsoft.com/office/drawing/2014/main" id="{6E340520-3837-4BC5-902A-A4ED7C1E8FD2}"/>
              </a:ext>
            </a:extLst>
          </p:cNvPr>
          <p:cNvGrpSpPr/>
          <p:nvPr/>
        </p:nvGrpSpPr>
        <p:grpSpPr>
          <a:xfrm>
            <a:off x="3036125" y="2318922"/>
            <a:ext cx="4891745" cy="3245116"/>
            <a:chOff x="6595402" y="2053451"/>
            <a:chExt cx="4891745" cy="3245116"/>
          </a:xfrm>
        </p:grpSpPr>
        <p:cxnSp>
          <p:nvCxnSpPr>
            <p:cNvPr id="20" name="직선 화살표 연결선 19">
              <a:extLst>
                <a:ext uri="{FF2B5EF4-FFF2-40B4-BE49-F238E27FC236}">
                  <a16:creationId xmlns:a16="http://schemas.microsoft.com/office/drawing/2014/main" id="{CFE00335-633A-48B9-B239-775AE385F092}"/>
                </a:ext>
              </a:extLst>
            </p:cNvPr>
            <p:cNvCxnSpPr>
              <a:cxnSpLocks/>
            </p:cNvCxnSpPr>
            <p:nvPr/>
          </p:nvCxnSpPr>
          <p:spPr>
            <a:xfrm>
              <a:off x="7114470" y="4813413"/>
              <a:ext cx="417265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44011C47-4DD4-407F-B086-76A45B7E07D4}"/>
                </a:ext>
              </a:extLst>
            </p:cNvPr>
            <p:cNvCxnSpPr>
              <a:cxnSpLocks/>
            </p:cNvCxnSpPr>
            <p:nvPr/>
          </p:nvCxnSpPr>
          <p:spPr>
            <a:xfrm flipV="1">
              <a:off x="7343772" y="2053451"/>
              <a:ext cx="0" cy="30233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자유형: 도형 21">
              <a:extLst>
                <a:ext uri="{FF2B5EF4-FFF2-40B4-BE49-F238E27FC236}">
                  <a16:creationId xmlns:a16="http://schemas.microsoft.com/office/drawing/2014/main" id="{44F7F88B-2155-4A2A-87C2-4FDF093B2688}"/>
                </a:ext>
              </a:extLst>
            </p:cNvPr>
            <p:cNvSpPr/>
            <p:nvPr/>
          </p:nvSpPr>
          <p:spPr>
            <a:xfrm>
              <a:off x="7447171" y="2483739"/>
              <a:ext cx="3678026" cy="2279382"/>
            </a:xfrm>
            <a:custGeom>
              <a:avLst/>
              <a:gdLst>
                <a:gd name="connsiteX0" fmla="*/ 10197 w 4144047"/>
                <a:gd name="connsiteY0" fmla="*/ 0 h 3228975"/>
                <a:gd name="connsiteX1" fmla="*/ 324522 w 4144047"/>
                <a:gd name="connsiteY1" fmla="*/ 2314575 h 3228975"/>
                <a:gd name="connsiteX2" fmla="*/ 2153322 w 4144047"/>
                <a:gd name="connsiteY2" fmla="*/ 3038475 h 3228975"/>
                <a:gd name="connsiteX3" fmla="*/ 4144047 w 4144047"/>
                <a:gd name="connsiteY3" fmla="*/ 3228975 h 3228975"/>
                <a:gd name="connsiteX4" fmla="*/ 4144047 w 4144047"/>
                <a:gd name="connsiteY4" fmla="*/ 3228975 h 32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047" h="3228975">
                  <a:moveTo>
                    <a:pt x="10197" y="0"/>
                  </a:moveTo>
                  <a:cubicBezTo>
                    <a:pt x="-11234" y="904081"/>
                    <a:pt x="-32665" y="1808163"/>
                    <a:pt x="324522" y="2314575"/>
                  </a:cubicBezTo>
                  <a:cubicBezTo>
                    <a:pt x="681709" y="2820987"/>
                    <a:pt x="1516735" y="2886075"/>
                    <a:pt x="2153322" y="3038475"/>
                  </a:cubicBezTo>
                  <a:cubicBezTo>
                    <a:pt x="2789909" y="3190875"/>
                    <a:pt x="4144047" y="3228975"/>
                    <a:pt x="4144047" y="3228975"/>
                  </a:cubicBezTo>
                  <a:lnTo>
                    <a:pt x="4144047" y="32289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DDEB52DD-6322-4684-933B-F230BE17AA10}"/>
                </a:ext>
              </a:extLst>
            </p:cNvPr>
            <p:cNvSpPr txBox="1"/>
            <p:nvPr/>
          </p:nvSpPr>
          <p:spPr>
            <a:xfrm>
              <a:off x="6595402" y="2464546"/>
              <a:ext cx="800070" cy="369332"/>
            </a:xfrm>
            <a:prstGeom prst="rect">
              <a:avLst/>
            </a:prstGeom>
            <a:noFill/>
          </p:spPr>
          <p:txBody>
            <a:bodyPr wrap="square" rtlCol="0">
              <a:spAutoFit/>
            </a:bodyPr>
            <a:lstStyle/>
            <a:p>
              <a:r>
                <a:rPr lang="en-US" altLang="ko-KR" dirty="0"/>
                <a:t>Error</a:t>
              </a:r>
              <a:endParaRPr lang="ko-KR" altLang="en-US" dirty="0"/>
            </a:p>
          </p:txBody>
        </p:sp>
        <p:sp>
          <p:nvSpPr>
            <p:cNvPr id="24" name="TextBox 23">
              <a:extLst>
                <a:ext uri="{FF2B5EF4-FFF2-40B4-BE49-F238E27FC236}">
                  <a16:creationId xmlns:a16="http://schemas.microsoft.com/office/drawing/2014/main" id="{2A8447E6-1856-49A8-A9FF-1FD739BACB4E}"/>
                </a:ext>
              </a:extLst>
            </p:cNvPr>
            <p:cNvSpPr txBox="1"/>
            <p:nvPr/>
          </p:nvSpPr>
          <p:spPr>
            <a:xfrm>
              <a:off x="9486903" y="4929235"/>
              <a:ext cx="2000244" cy="369332"/>
            </a:xfrm>
            <a:prstGeom prst="rect">
              <a:avLst/>
            </a:prstGeom>
            <a:noFill/>
          </p:spPr>
          <p:txBody>
            <a:bodyPr wrap="square" rtlCol="0">
              <a:spAutoFit/>
            </a:bodyPr>
            <a:lstStyle/>
            <a:p>
              <a:r>
                <a:rPr lang="en-US" altLang="ko-KR" dirty="0"/>
                <a:t>#Hidden Nodes</a:t>
              </a:r>
              <a:endParaRPr lang="ko-KR" altLang="en-US" dirty="0"/>
            </a:p>
          </p:txBody>
        </p:sp>
        <p:sp>
          <p:nvSpPr>
            <p:cNvPr id="25" name="TextBox 24">
              <a:extLst>
                <a:ext uri="{FF2B5EF4-FFF2-40B4-BE49-F238E27FC236}">
                  <a16:creationId xmlns:a16="http://schemas.microsoft.com/office/drawing/2014/main" id="{423ECD87-15A9-46B7-9B3F-35A7DE3572F1}"/>
                </a:ext>
              </a:extLst>
            </p:cNvPr>
            <p:cNvSpPr txBox="1"/>
            <p:nvPr/>
          </p:nvSpPr>
          <p:spPr>
            <a:xfrm>
              <a:off x="9872661" y="4298682"/>
              <a:ext cx="1614486" cy="369332"/>
            </a:xfrm>
            <a:prstGeom prst="rect">
              <a:avLst/>
            </a:prstGeom>
            <a:noFill/>
          </p:spPr>
          <p:txBody>
            <a:bodyPr wrap="square" rtlCol="0">
              <a:spAutoFit/>
            </a:bodyPr>
            <a:lstStyle/>
            <a:p>
              <a:r>
                <a:rPr lang="en-US" altLang="ko-KR" dirty="0"/>
                <a:t>Training Set</a:t>
              </a:r>
              <a:endParaRPr lang="ko-KR" altLang="en-US" dirty="0"/>
            </a:p>
          </p:txBody>
        </p:sp>
        <p:sp>
          <p:nvSpPr>
            <p:cNvPr id="26" name="자유형: 도형 25">
              <a:extLst>
                <a:ext uri="{FF2B5EF4-FFF2-40B4-BE49-F238E27FC236}">
                  <a16:creationId xmlns:a16="http://schemas.microsoft.com/office/drawing/2014/main" id="{832C73C7-DF12-4B25-A272-50D9993B28F2}"/>
                </a:ext>
              </a:extLst>
            </p:cNvPr>
            <p:cNvSpPr/>
            <p:nvPr/>
          </p:nvSpPr>
          <p:spPr>
            <a:xfrm>
              <a:off x="7543095" y="2483739"/>
              <a:ext cx="3610676" cy="1710170"/>
            </a:xfrm>
            <a:custGeom>
              <a:avLst/>
              <a:gdLst>
                <a:gd name="connsiteX0" fmla="*/ 0 w 4133850"/>
                <a:gd name="connsiteY0" fmla="*/ 0 h 2710055"/>
                <a:gd name="connsiteX1" fmla="*/ 400050 w 4133850"/>
                <a:gd name="connsiteY1" fmla="*/ 2095500 h 2710055"/>
                <a:gd name="connsiteX2" fmla="*/ 2085975 w 4133850"/>
                <a:gd name="connsiteY2" fmla="*/ 2705100 h 2710055"/>
                <a:gd name="connsiteX3" fmla="*/ 4133850 w 4133850"/>
                <a:gd name="connsiteY3" fmla="*/ 2333625 h 2710055"/>
              </a:gdLst>
              <a:ahLst/>
              <a:cxnLst>
                <a:cxn ang="0">
                  <a:pos x="connsiteX0" y="connsiteY0"/>
                </a:cxn>
                <a:cxn ang="0">
                  <a:pos x="connsiteX1" y="connsiteY1"/>
                </a:cxn>
                <a:cxn ang="0">
                  <a:pos x="connsiteX2" y="connsiteY2"/>
                </a:cxn>
                <a:cxn ang="0">
                  <a:pos x="connsiteX3" y="connsiteY3"/>
                </a:cxn>
              </a:cxnLst>
              <a:rect l="l" t="t" r="r" b="b"/>
              <a:pathLst>
                <a:path w="4133850" h="2710055">
                  <a:moveTo>
                    <a:pt x="0" y="0"/>
                  </a:moveTo>
                  <a:cubicBezTo>
                    <a:pt x="26194" y="822325"/>
                    <a:pt x="52388" y="1644650"/>
                    <a:pt x="400050" y="2095500"/>
                  </a:cubicBezTo>
                  <a:cubicBezTo>
                    <a:pt x="747712" y="2546350"/>
                    <a:pt x="1463675" y="2665413"/>
                    <a:pt x="2085975" y="2705100"/>
                  </a:cubicBezTo>
                  <a:cubicBezTo>
                    <a:pt x="2708275" y="2744788"/>
                    <a:pt x="3421062" y="2539206"/>
                    <a:pt x="4133850" y="23336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DABE202B-DF54-4E77-9D25-0C775F988DCC}"/>
                </a:ext>
              </a:extLst>
            </p:cNvPr>
            <p:cNvSpPr txBox="1"/>
            <p:nvPr/>
          </p:nvSpPr>
          <p:spPr>
            <a:xfrm>
              <a:off x="9098417" y="3601120"/>
              <a:ext cx="1614486" cy="369332"/>
            </a:xfrm>
            <a:prstGeom prst="rect">
              <a:avLst/>
            </a:prstGeom>
            <a:noFill/>
          </p:spPr>
          <p:txBody>
            <a:bodyPr wrap="square" rtlCol="0">
              <a:spAutoFit/>
            </a:bodyPr>
            <a:lstStyle/>
            <a:p>
              <a:r>
                <a:rPr lang="en-US" altLang="ko-KR" dirty="0">
                  <a:solidFill>
                    <a:srgbClr val="C00000"/>
                  </a:solidFill>
                </a:rPr>
                <a:t>Validation Set</a:t>
              </a:r>
              <a:endParaRPr lang="ko-KR" altLang="en-US" dirty="0">
                <a:solidFill>
                  <a:srgbClr val="C00000"/>
                </a:solidFill>
              </a:endParaRPr>
            </a:p>
          </p:txBody>
        </p:sp>
      </p:grpSp>
    </p:spTree>
    <p:extLst>
      <p:ext uri="{BB962C8B-B14F-4D97-AF65-F5344CB8AC3E}">
        <p14:creationId xmlns:p14="http://schemas.microsoft.com/office/powerpoint/2010/main" val="210511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5.6. Learning Time Series Data</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0515600" cy="5020516"/>
          </a:xfrm>
        </p:spPr>
        <p:txBody>
          <a:bodyPr/>
          <a:lstStyle/>
          <a:p>
            <a:r>
              <a:rPr lang="en-US" altLang="ko-KR" dirty="0"/>
              <a:t>Time-delay neural networks (TDNN) </a:t>
            </a:r>
            <a:endParaRPr lang="ko-KR" altLang="en-US" dirty="0"/>
          </a:p>
        </p:txBody>
      </p:sp>
      <p:grpSp>
        <p:nvGrpSpPr>
          <p:cNvPr id="10" name="그룹 9">
            <a:extLst>
              <a:ext uri="{FF2B5EF4-FFF2-40B4-BE49-F238E27FC236}">
                <a16:creationId xmlns:a16="http://schemas.microsoft.com/office/drawing/2014/main" id="{FB829BD4-5645-4AE3-B040-340186815E08}"/>
              </a:ext>
            </a:extLst>
          </p:cNvPr>
          <p:cNvGrpSpPr/>
          <p:nvPr/>
        </p:nvGrpSpPr>
        <p:grpSpPr>
          <a:xfrm>
            <a:off x="3866414" y="1851318"/>
            <a:ext cx="3590605" cy="4191829"/>
            <a:chOff x="3807421" y="1605512"/>
            <a:chExt cx="3590605" cy="4191829"/>
          </a:xfrm>
        </p:grpSpPr>
        <p:sp>
          <p:nvSpPr>
            <p:cNvPr id="11" name="타원 10">
              <a:extLst>
                <a:ext uri="{FF2B5EF4-FFF2-40B4-BE49-F238E27FC236}">
                  <a16:creationId xmlns:a16="http://schemas.microsoft.com/office/drawing/2014/main" id="{0E1FA923-3443-4564-B34C-83E5D32CB0D3}"/>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타원 11">
              <a:extLst>
                <a:ext uri="{FF2B5EF4-FFF2-40B4-BE49-F238E27FC236}">
                  <a16:creationId xmlns:a16="http://schemas.microsoft.com/office/drawing/2014/main" id="{10143DA5-9A8B-4CAC-9A80-ED802B20FE57}"/>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45A6BF0A-3409-4D8A-9116-AD5A32074AE9}"/>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C6F80A94-88BC-481B-9F96-1C33C7CBC250}"/>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 name="직선 연결선 14">
              <a:extLst>
                <a:ext uri="{FF2B5EF4-FFF2-40B4-BE49-F238E27FC236}">
                  <a16:creationId xmlns:a16="http://schemas.microsoft.com/office/drawing/2014/main" id="{7AC0E7AA-E15D-437B-94BA-200F27E86293}"/>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6" name="직선 화살표 연결선 15">
              <a:extLst>
                <a:ext uri="{FF2B5EF4-FFF2-40B4-BE49-F238E27FC236}">
                  <a16:creationId xmlns:a16="http://schemas.microsoft.com/office/drawing/2014/main" id="{EB76A57B-61F8-4AE0-9A56-6421713AAA82}"/>
                </a:ext>
              </a:extLst>
            </p:cNvPr>
            <p:cNvCxnSpPr>
              <a:stCxn id="11" idx="0"/>
              <a:endCxn id="21" idx="4"/>
            </p:cNvCxnSpPr>
            <p:nvPr/>
          </p:nvCxnSpPr>
          <p:spPr>
            <a:xfrm flipV="1">
              <a:off x="4229100" y="3979727"/>
              <a:ext cx="481658"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7F46314A-4B00-48B1-B6CB-7B75063DB549}"/>
                </a:ext>
              </a:extLst>
            </p:cNvPr>
            <p:cNvCxnSpPr>
              <a:stCxn id="12" idx="0"/>
              <a:endCxn id="21" idx="4"/>
            </p:cNvCxnSpPr>
            <p:nvPr/>
          </p:nvCxnSpPr>
          <p:spPr>
            <a:xfrm flipH="1" flipV="1">
              <a:off x="4710758" y="3979727"/>
              <a:ext cx="139537"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4D2ADFD5-90B1-4CD8-9342-FB84F9425860}"/>
                </a:ext>
              </a:extLst>
            </p:cNvPr>
            <p:cNvCxnSpPr>
              <a:stCxn id="14" idx="0"/>
            </p:cNvCxnSpPr>
            <p:nvPr/>
          </p:nvCxnSpPr>
          <p:spPr>
            <a:xfrm flipH="1" flipV="1">
              <a:off x="4700508" y="3979728"/>
              <a:ext cx="1715200" cy="1097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E3B6E5A1-EDCF-436B-BB1C-0804B9BC5B93}"/>
                </a:ext>
              </a:extLst>
            </p:cNvPr>
            <p:cNvCxnSpPr>
              <a:stCxn id="13" idx="0"/>
              <a:endCxn id="21" idx="4"/>
            </p:cNvCxnSpPr>
            <p:nvPr/>
          </p:nvCxnSpPr>
          <p:spPr>
            <a:xfrm flipH="1" flipV="1">
              <a:off x="4710758" y="3979727"/>
              <a:ext cx="2516647" cy="1094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764A47-9D5A-4BC2-84AC-1D92A98A5E1D}"/>
                    </a:ext>
                  </a:extLst>
                </p:cNvPr>
                <p:cNvSpPr txBox="1"/>
                <p:nvPr/>
              </p:nvSpPr>
              <p:spPr>
                <a:xfrm>
                  <a:off x="3807421" y="5494138"/>
                  <a:ext cx="739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=1</m:t>
                        </m:r>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07421" y="5494138"/>
                  <a:ext cx="739883" cy="276999"/>
                </a:xfrm>
                <a:prstGeom prst="rect">
                  <a:avLst/>
                </a:prstGeom>
                <a:blipFill rotWithShape="0">
                  <a:blip r:embed="rId4"/>
                  <a:stretch>
                    <a:fillRect l="-2479" r="-4959" b="-19565"/>
                  </a:stretch>
                </a:blipFill>
              </p:spPr>
              <p:txBody>
                <a:bodyPr/>
                <a:lstStyle/>
                <a:p>
                  <a:r>
                    <a:rPr lang="ko-KR" altLang="en-US">
                      <a:noFill/>
                    </a:rPr>
                    <a:t> </a:t>
                  </a:r>
                </a:p>
              </p:txBody>
            </p:sp>
          </mc:Fallback>
        </mc:AlternateContent>
        <p:sp>
          <p:nvSpPr>
            <p:cNvPr id="21" name="타원 20">
              <a:extLst>
                <a:ext uri="{FF2B5EF4-FFF2-40B4-BE49-F238E27FC236}">
                  <a16:creationId xmlns:a16="http://schemas.microsoft.com/office/drawing/2014/main" id="{17F278E2-587B-442B-B5AC-ACFA279AB610}"/>
                </a:ext>
              </a:extLst>
            </p:cNvPr>
            <p:cNvSpPr/>
            <p:nvPr/>
          </p:nvSpPr>
          <p:spPr>
            <a:xfrm>
              <a:off x="4546762" y="365173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F09F1D10-02CA-483F-93B6-1DD024E39451}"/>
                </a:ext>
              </a:extLst>
            </p:cNvPr>
            <p:cNvSpPr/>
            <p:nvPr/>
          </p:nvSpPr>
          <p:spPr>
            <a:xfrm>
              <a:off x="5597877" y="364351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A343E3BC-004F-4D53-9DAD-D8DF10A717F2}"/>
                </a:ext>
              </a:extLst>
            </p:cNvPr>
            <p:cNvSpPr/>
            <p:nvPr/>
          </p:nvSpPr>
          <p:spPr>
            <a:xfrm>
              <a:off x="5096851" y="365173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8AA6742F-DC79-413C-9E2E-F82CA589EB5C}"/>
                </a:ext>
              </a:extLst>
            </p:cNvPr>
            <p:cNvSpPr/>
            <p:nvPr/>
          </p:nvSpPr>
          <p:spPr>
            <a:xfrm>
              <a:off x="6522144" y="363854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연결선 24">
              <a:extLst>
                <a:ext uri="{FF2B5EF4-FFF2-40B4-BE49-F238E27FC236}">
                  <a16:creationId xmlns:a16="http://schemas.microsoft.com/office/drawing/2014/main" id="{ADC3AC54-D91F-4289-8263-E55766188E9D}"/>
                </a:ext>
              </a:extLst>
            </p:cNvPr>
            <p:cNvCxnSpPr/>
            <p:nvPr/>
          </p:nvCxnSpPr>
          <p:spPr>
            <a:xfrm>
              <a:off x="6050422" y="3815731"/>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26" name="직선 화살표 연결선 25">
              <a:extLst>
                <a:ext uri="{FF2B5EF4-FFF2-40B4-BE49-F238E27FC236}">
                  <a16:creationId xmlns:a16="http://schemas.microsoft.com/office/drawing/2014/main" id="{579C1D7D-936E-4CF3-B951-1274097127AC}"/>
                </a:ext>
              </a:extLst>
            </p:cNvPr>
            <p:cNvCxnSpPr>
              <a:stCxn id="11" idx="0"/>
              <a:endCxn id="23" idx="4"/>
            </p:cNvCxnSpPr>
            <p:nvPr/>
          </p:nvCxnSpPr>
          <p:spPr>
            <a:xfrm flipV="1">
              <a:off x="4229100" y="3979727"/>
              <a:ext cx="1031747"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BF927E1C-7D3C-4F68-A997-66A30D2AB5F7}"/>
                </a:ext>
              </a:extLst>
            </p:cNvPr>
            <p:cNvCxnSpPr>
              <a:endCxn id="22" idx="4"/>
            </p:cNvCxnSpPr>
            <p:nvPr/>
          </p:nvCxnSpPr>
          <p:spPr>
            <a:xfrm flipV="1">
              <a:off x="4257517" y="3971502"/>
              <a:ext cx="1504356" cy="1083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9CC3C485-6296-408A-8434-B10E75EC6394}"/>
                </a:ext>
              </a:extLst>
            </p:cNvPr>
            <p:cNvCxnSpPr>
              <a:stCxn id="11" idx="0"/>
              <a:endCxn id="24" idx="4"/>
            </p:cNvCxnSpPr>
            <p:nvPr/>
          </p:nvCxnSpPr>
          <p:spPr>
            <a:xfrm flipV="1">
              <a:off x="4229100" y="3966532"/>
              <a:ext cx="2457040" cy="11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E673018C-583A-4681-89DA-8357182C062F}"/>
                </a:ext>
              </a:extLst>
            </p:cNvPr>
            <p:cNvCxnSpPr>
              <a:stCxn id="12" idx="0"/>
              <a:endCxn id="23" idx="4"/>
            </p:cNvCxnSpPr>
            <p:nvPr/>
          </p:nvCxnSpPr>
          <p:spPr>
            <a:xfrm flipV="1">
              <a:off x="4850295" y="3979727"/>
              <a:ext cx="410552" cy="109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60D6CE3D-7D76-4E11-BA70-1839C3C0DA99}"/>
                </a:ext>
              </a:extLst>
            </p:cNvPr>
            <p:cNvCxnSpPr>
              <a:stCxn id="12" idx="0"/>
              <a:endCxn id="22" idx="4"/>
            </p:cNvCxnSpPr>
            <p:nvPr/>
          </p:nvCxnSpPr>
          <p:spPr>
            <a:xfrm flipV="1">
              <a:off x="4850295" y="3971502"/>
              <a:ext cx="911578" cy="1107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1F4E79DD-03D2-4364-8BE9-AF64345CB5EA}"/>
                </a:ext>
              </a:extLst>
            </p:cNvPr>
            <p:cNvCxnSpPr>
              <a:stCxn id="12" idx="0"/>
              <a:endCxn id="24" idx="4"/>
            </p:cNvCxnSpPr>
            <p:nvPr/>
          </p:nvCxnSpPr>
          <p:spPr>
            <a:xfrm flipV="1">
              <a:off x="4850295" y="3966532"/>
              <a:ext cx="1835845" cy="1112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5AAA8D9B-E40A-4459-9807-7104F0C7F821}"/>
                </a:ext>
              </a:extLst>
            </p:cNvPr>
            <p:cNvCxnSpPr>
              <a:stCxn id="14" idx="0"/>
              <a:endCxn id="22" idx="4"/>
            </p:cNvCxnSpPr>
            <p:nvPr/>
          </p:nvCxnSpPr>
          <p:spPr>
            <a:xfrm flipH="1" flipV="1">
              <a:off x="5761873" y="3971502"/>
              <a:ext cx="653835" cy="1105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C809F02F-2BDA-433F-8FF5-A7C36FDFBCFD}"/>
                </a:ext>
              </a:extLst>
            </p:cNvPr>
            <p:cNvCxnSpPr>
              <a:stCxn id="14" idx="0"/>
              <a:endCxn id="24" idx="4"/>
            </p:cNvCxnSpPr>
            <p:nvPr/>
          </p:nvCxnSpPr>
          <p:spPr>
            <a:xfrm flipV="1">
              <a:off x="6415708" y="3966532"/>
              <a:ext cx="270432" cy="111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99BDBBB7-84F4-4838-8CEA-70C91FB24E71}"/>
                </a:ext>
              </a:extLst>
            </p:cNvPr>
            <p:cNvCxnSpPr>
              <a:stCxn id="14" idx="0"/>
              <a:endCxn id="23" idx="4"/>
            </p:cNvCxnSpPr>
            <p:nvPr/>
          </p:nvCxnSpPr>
          <p:spPr>
            <a:xfrm flipH="1" flipV="1">
              <a:off x="5260847" y="3979727"/>
              <a:ext cx="1154861" cy="1097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8F546ED9-1074-4A7B-8532-7B5ED9B4AE37}"/>
                </a:ext>
              </a:extLst>
            </p:cNvPr>
            <p:cNvCxnSpPr>
              <a:stCxn id="13" idx="0"/>
              <a:endCxn id="23" idx="4"/>
            </p:cNvCxnSpPr>
            <p:nvPr/>
          </p:nvCxnSpPr>
          <p:spPr>
            <a:xfrm flipH="1" flipV="1">
              <a:off x="5260847" y="3979727"/>
              <a:ext cx="1966558" cy="1094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4292625C-44A0-4E56-8FE6-847A8330CD09}"/>
                </a:ext>
              </a:extLst>
            </p:cNvPr>
            <p:cNvCxnSpPr>
              <a:stCxn id="13" idx="0"/>
              <a:endCxn id="22" idx="4"/>
            </p:cNvCxnSpPr>
            <p:nvPr/>
          </p:nvCxnSpPr>
          <p:spPr>
            <a:xfrm flipH="1" flipV="1">
              <a:off x="5761873" y="3971502"/>
              <a:ext cx="1465532" cy="1102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80555EC4-E678-48F9-AFC5-20D476BA9B9E}"/>
                </a:ext>
              </a:extLst>
            </p:cNvPr>
            <p:cNvCxnSpPr>
              <a:stCxn id="13" idx="0"/>
              <a:endCxn id="24" idx="4"/>
            </p:cNvCxnSpPr>
            <p:nvPr/>
          </p:nvCxnSpPr>
          <p:spPr>
            <a:xfrm flipH="1" flipV="1">
              <a:off x="6686140" y="3966532"/>
              <a:ext cx="541265" cy="1107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타원 37">
              <a:extLst>
                <a:ext uri="{FF2B5EF4-FFF2-40B4-BE49-F238E27FC236}">
                  <a16:creationId xmlns:a16="http://schemas.microsoft.com/office/drawing/2014/main" id="{84D79EE5-3372-42A0-980A-B16C61A9D999}"/>
                </a:ext>
              </a:extLst>
            </p:cNvPr>
            <p:cNvSpPr/>
            <p:nvPr/>
          </p:nvSpPr>
          <p:spPr>
            <a:xfrm>
              <a:off x="5422717" y="204532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9" name="직선 화살표 연결선 38">
              <a:extLst>
                <a:ext uri="{FF2B5EF4-FFF2-40B4-BE49-F238E27FC236}">
                  <a16:creationId xmlns:a16="http://schemas.microsoft.com/office/drawing/2014/main" id="{3DBD9F96-A8B0-4C4D-A166-53846E616833}"/>
                </a:ext>
              </a:extLst>
            </p:cNvPr>
            <p:cNvCxnSpPr>
              <a:endCxn id="38" idx="4"/>
            </p:cNvCxnSpPr>
            <p:nvPr/>
          </p:nvCxnSpPr>
          <p:spPr>
            <a:xfrm flipV="1">
              <a:off x="4710757" y="2373319"/>
              <a:ext cx="875956" cy="1266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BC6F5559-2356-481A-A1DC-902C2CCFF5CE}"/>
                </a:ext>
              </a:extLst>
            </p:cNvPr>
            <p:cNvCxnSpPr>
              <a:endCxn id="38" idx="4"/>
            </p:cNvCxnSpPr>
            <p:nvPr/>
          </p:nvCxnSpPr>
          <p:spPr>
            <a:xfrm flipV="1">
              <a:off x="5280288" y="2373319"/>
              <a:ext cx="306425" cy="1291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9182106C-7D69-4101-A9FB-C90532C2CE1C}"/>
                </a:ext>
              </a:extLst>
            </p:cNvPr>
            <p:cNvCxnSpPr>
              <a:endCxn id="38" idx="4"/>
            </p:cNvCxnSpPr>
            <p:nvPr/>
          </p:nvCxnSpPr>
          <p:spPr>
            <a:xfrm flipH="1" flipV="1">
              <a:off x="5586713" y="2373319"/>
              <a:ext cx="167918" cy="1271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A3220004-E847-4827-9B47-9BBA2CD38617}"/>
                </a:ext>
              </a:extLst>
            </p:cNvPr>
            <p:cNvCxnSpPr>
              <a:endCxn id="38" idx="4"/>
            </p:cNvCxnSpPr>
            <p:nvPr/>
          </p:nvCxnSpPr>
          <p:spPr>
            <a:xfrm flipH="1" flipV="1">
              <a:off x="5586713" y="2373319"/>
              <a:ext cx="1099426" cy="1270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F2357A4-87D4-4F83-90B8-D25702FD1530}"/>
                    </a:ext>
                  </a:extLst>
                </p:cNvPr>
                <p:cNvSpPr txBox="1"/>
                <p:nvPr/>
              </p:nvSpPr>
              <p:spPr>
                <a:xfrm>
                  <a:off x="7085804" y="5494138"/>
                  <a:ext cx="3055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sup>
                        </m:sSup>
                      </m:oMath>
                    </m:oMathPara>
                  </a14:m>
                  <a:endParaRPr lang="ko-KR" alt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7085804" y="5494138"/>
                  <a:ext cx="305596" cy="276999"/>
                </a:xfrm>
                <a:prstGeom prst="rect">
                  <a:avLst/>
                </a:prstGeom>
                <a:blipFill rotWithShape="0">
                  <a:blip r:embed="rId5"/>
                  <a:stretch>
                    <a:fillRect l="-5882"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C88DE3B-CD07-473D-9B99-8AE95C1F1E76}"/>
                    </a:ext>
                  </a:extLst>
                </p:cNvPr>
                <p:cNvSpPr txBox="1"/>
                <p:nvPr/>
              </p:nvSpPr>
              <p:spPr>
                <a:xfrm>
                  <a:off x="6251712" y="5518604"/>
                  <a:ext cx="525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r>
                              <a:rPr lang="en-US" altLang="ko-KR" b="0" i="1" smtClean="0">
                                <a:latin typeface="Cambria Math" panose="02040503050406030204" pitchFamily="18" charset="0"/>
                              </a:rPr>
                              <m:t>−1</m:t>
                            </m:r>
                          </m:sup>
                        </m:sSup>
                      </m:oMath>
                    </m:oMathPara>
                  </a14:m>
                  <a:endParaRPr lang="ko-KR"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6251712" y="5518604"/>
                  <a:ext cx="525208" cy="276999"/>
                </a:xfrm>
                <a:prstGeom prst="rect">
                  <a:avLst/>
                </a:prstGeom>
                <a:blipFill rotWithShape="0">
                  <a:blip r:embed="rId6"/>
                  <a:stretch>
                    <a:fillRect l="-3488" r="-1163" b="-21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1A9A1F7-01F5-4B7B-B186-E4B0EE2E9EAC}"/>
                    </a:ext>
                  </a:extLst>
                </p:cNvPr>
                <p:cNvSpPr txBox="1"/>
                <p:nvPr/>
              </p:nvSpPr>
              <p:spPr>
                <a:xfrm>
                  <a:off x="4689917" y="5520342"/>
                  <a:ext cx="5366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0" i="1" smtClean="0">
                                <a:latin typeface="Cambria Math" panose="02040503050406030204" pitchFamily="18" charset="0"/>
                              </a:rPr>
                              <m:t>𝑥</m:t>
                            </m:r>
                          </m:e>
                          <m:sup>
                            <m:r>
                              <a:rPr lang="en-US" altLang="ko-KR" b="0" i="1" smtClean="0">
                                <a:latin typeface="Cambria Math" panose="02040503050406030204" pitchFamily="18" charset="0"/>
                              </a:rPr>
                              <m:t>𝑡</m:t>
                            </m:r>
                            <m:r>
                              <a:rPr lang="en-US" altLang="ko-KR" b="0" i="1" smtClean="0">
                                <a:latin typeface="Cambria Math" panose="02040503050406030204" pitchFamily="18" charset="0"/>
                              </a:rPr>
                              <m:t>−</m:t>
                            </m:r>
                            <m:r>
                              <a:rPr lang="en-US" altLang="ko-KR" b="0" i="1" smtClean="0">
                                <a:latin typeface="Cambria Math" panose="02040503050406030204" pitchFamily="18" charset="0"/>
                              </a:rPr>
                              <m:t>𝑇</m:t>
                            </m:r>
                          </m:sup>
                        </m:sSup>
                      </m:oMath>
                    </m:oMathPara>
                  </a14:m>
                  <a:endParaRPr lang="ko-KR" alt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4689917" y="5520342"/>
                  <a:ext cx="536685" cy="276999"/>
                </a:xfrm>
                <a:prstGeom prst="rect">
                  <a:avLst/>
                </a:prstGeom>
                <a:blipFill rotWithShape="0">
                  <a:blip r:embed="rId7"/>
                  <a:stretch>
                    <a:fillRect l="-3409" r="-1136"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0CB3C69-1D77-40BE-9A14-7CEEFE15E812}"/>
                    </a:ext>
                  </a:extLst>
                </p:cNvPr>
                <p:cNvSpPr txBox="1"/>
                <p:nvPr/>
              </p:nvSpPr>
              <p:spPr>
                <a:xfrm>
                  <a:off x="7170400" y="3679717"/>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𝒉</m:t>
                        </m:r>
                      </m:oMath>
                    </m:oMathPara>
                  </a14:m>
                  <a:endParaRPr lang="ko-KR" altLang="en-US"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7170400" y="3679717"/>
                  <a:ext cx="227626" cy="276999"/>
                </a:xfrm>
                <a:prstGeom prst="rect">
                  <a:avLst/>
                </a:prstGeom>
                <a:blipFill rotWithShape="0">
                  <a:blip r:embed="rId8"/>
                  <a:stretch>
                    <a:fillRect l="-18421" r="-21053"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AB35EA9-C3C6-49BF-B646-13208F5CF325}"/>
                    </a:ext>
                  </a:extLst>
                </p:cNvPr>
                <p:cNvSpPr txBox="1"/>
                <p:nvPr/>
              </p:nvSpPr>
              <p:spPr>
                <a:xfrm>
                  <a:off x="5484064" y="1605512"/>
                  <a:ext cx="2196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𝑦</m:t>
                        </m:r>
                      </m:oMath>
                    </m:oMathPara>
                  </a14:m>
                  <a:endParaRPr lang="ko-KR" alt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5484064" y="1605512"/>
                  <a:ext cx="219611" cy="276999"/>
                </a:xfrm>
                <a:prstGeom prst="rect">
                  <a:avLst/>
                </a:prstGeom>
                <a:blipFill rotWithShape="0">
                  <a:blip r:embed="rId9"/>
                  <a:stretch>
                    <a:fillRect l="-19444" r="-16667" b="-28261"/>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70438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DBA94D1-AC97-4146-B6AE-B5479D596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098" y="2039668"/>
            <a:ext cx="3091848" cy="315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그룹 2">
            <a:extLst>
              <a:ext uri="{FF2B5EF4-FFF2-40B4-BE49-F238E27FC236}">
                <a16:creationId xmlns:a16="http://schemas.microsoft.com/office/drawing/2014/main" id="{B9C4F378-7919-46DC-A362-26FB5E943394}"/>
              </a:ext>
            </a:extLst>
          </p:cNvPr>
          <p:cNvGrpSpPr/>
          <p:nvPr/>
        </p:nvGrpSpPr>
        <p:grpSpPr>
          <a:xfrm>
            <a:off x="6015578" y="900954"/>
            <a:ext cx="3596619" cy="5127520"/>
            <a:chOff x="4065104" y="279367"/>
            <a:chExt cx="3596619" cy="5127520"/>
          </a:xfrm>
        </p:grpSpPr>
        <p:sp>
          <p:nvSpPr>
            <p:cNvPr id="4" name="타원 3">
              <a:extLst>
                <a:ext uri="{FF2B5EF4-FFF2-40B4-BE49-F238E27FC236}">
                  <a16:creationId xmlns:a16="http://schemas.microsoft.com/office/drawing/2014/main" id="{5726B21C-F4F4-44A6-B1A4-68D5F804BDA7}"/>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타원 4">
              <a:extLst>
                <a:ext uri="{FF2B5EF4-FFF2-40B4-BE49-F238E27FC236}">
                  <a16:creationId xmlns:a16="http://schemas.microsoft.com/office/drawing/2014/main" id="{25BBE957-1D2C-4D68-A8D9-B001961110C0}"/>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a:extLst>
                <a:ext uri="{FF2B5EF4-FFF2-40B4-BE49-F238E27FC236}">
                  <a16:creationId xmlns:a16="http://schemas.microsoft.com/office/drawing/2014/main" id="{0AC03D0E-83C5-432E-B7BD-FE1DB536FD8E}"/>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B2114F9B-CA52-4606-BF1D-1C9EA6CA1B10}"/>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 name="직선 연결선 7">
              <a:extLst>
                <a:ext uri="{FF2B5EF4-FFF2-40B4-BE49-F238E27FC236}">
                  <a16:creationId xmlns:a16="http://schemas.microsoft.com/office/drawing/2014/main" id="{C11BD27B-BAB7-4B2C-9DE5-FA24544D14B6}"/>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9" name="직선 화살표 연결선 8">
              <a:extLst>
                <a:ext uri="{FF2B5EF4-FFF2-40B4-BE49-F238E27FC236}">
                  <a16:creationId xmlns:a16="http://schemas.microsoft.com/office/drawing/2014/main" id="{D4E98D0B-1864-4725-A0B1-010515441EED}"/>
                </a:ext>
              </a:extLst>
            </p:cNvPr>
            <p:cNvCxnSpPr>
              <a:stCxn id="4" idx="0"/>
              <a:endCxn id="13"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6011C233-E2A9-4A50-918B-5B06BEBC3D8B}"/>
                </a:ext>
              </a:extLst>
            </p:cNvPr>
            <p:cNvCxnSpPr>
              <a:stCxn id="5" idx="0"/>
              <a:endCxn id="13"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37931A12-4A43-4C45-AD0C-FD1E3CA36896}"/>
                </a:ext>
              </a:extLst>
            </p:cNvPr>
            <p:cNvCxnSpPr>
              <a:stCxn id="7" idx="0"/>
              <a:endCxn id="13"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직선 화살표 연결선 11">
              <a:extLst>
                <a:ext uri="{FF2B5EF4-FFF2-40B4-BE49-F238E27FC236}">
                  <a16:creationId xmlns:a16="http://schemas.microsoft.com/office/drawing/2014/main" id="{D54F7A55-5B85-47E7-ADBE-742BDF834782}"/>
                </a:ext>
              </a:extLst>
            </p:cNvPr>
            <p:cNvCxnSpPr>
              <a:stCxn id="6" idx="0"/>
              <a:endCxn id="13"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타원 12">
              <a:extLst>
                <a:ext uri="{FF2B5EF4-FFF2-40B4-BE49-F238E27FC236}">
                  <a16:creationId xmlns:a16="http://schemas.microsoft.com/office/drawing/2014/main" id="{9FA3A181-2135-4DC3-A2AE-333DDEB953D2}"/>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DD4E78AB-A6AC-43A6-A631-DD5D2FA8E43B}"/>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0774517E-1497-4075-880F-63A1CF463DE8}"/>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A39921BB-B868-478F-83FE-8212096090B3}"/>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4C1CC549-68EE-4FF2-9861-AC28F902CF51}"/>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8" name="직선 화살표 연결선 17">
              <a:extLst>
                <a:ext uri="{FF2B5EF4-FFF2-40B4-BE49-F238E27FC236}">
                  <a16:creationId xmlns:a16="http://schemas.microsoft.com/office/drawing/2014/main" id="{868997A8-A64E-437D-85F7-CB17652C075E}"/>
                </a:ext>
              </a:extLst>
            </p:cNvPr>
            <p:cNvCxnSpPr>
              <a:stCxn id="4" idx="0"/>
              <a:endCxn id="15"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37C8CCF5-12C2-48F4-97D5-34888C0EF212}"/>
                </a:ext>
              </a:extLst>
            </p:cNvPr>
            <p:cNvCxnSpPr>
              <a:stCxn id="4" idx="0"/>
              <a:endCxn id="14"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A571F6C3-991F-4AE6-8938-3DC54F61438C}"/>
                </a:ext>
              </a:extLst>
            </p:cNvPr>
            <p:cNvCxnSpPr>
              <a:stCxn id="4" idx="0"/>
              <a:endCxn id="16"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F95668C0-AEE2-494D-AC71-714A42D2488A}"/>
                </a:ext>
              </a:extLst>
            </p:cNvPr>
            <p:cNvCxnSpPr>
              <a:stCxn id="5" idx="0"/>
              <a:endCxn id="15"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B77D66CA-B1F4-4A8A-AA90-62E13893557F}"/>
                </a:ext>
              </a:extLst>
            </p:cNvPr>
            <p:cNvCxnSpPr>
              <a:stCxn id="5" idx="0"/>
              <a:endCxn id="14"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28BFE5D3-FEFC-48C7-87C9-08AF75C4D054}"/>
                </a:ext>
              </a:extLst>
            </p:cNvPr>
            <p:cNvCxnSpPr>
              <a:stCxn id="5" idx="0"/>
              <a:endCxn id="16"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5C98E368-1AD0-4CCD-A73E-ADF77C76486A}"/>
                </a:ext>
              </a:extLst>
            </p:cNvPr>
            <p:cNvCxnSpPr>
              <a:stCxn id="7" idx="0"/>
              <a:endCxn id="14"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7A8B37AA-4EE2-44B2-B4C9-10A60BBA1C7D}"/>
                </a:ext>
              </a:extLst>
            </p:cNvPr>
            <p:cNvCxnSpPr>
              <a:stCxn id="7" idx="0"/>
              <a:endCxn id="16"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a:extLst>
                <a:ext uri="{FF2B5EF4-FFF2-40B4-BE49-F238E27FC236}">
                  <a16:creationId xmlns:a16="http://schemas.microsoft.com/office/drawing/2014/main" id="{805B417D-7FD1-40C7-8C2C-18E4A5261F0E}"/>
                </a:ext>
              </a:extLst>
            </p:cNvPr>
            <p:cNvCxnSpPr>
              <a:stCxn id="7" idx="0"/>
              <a:endCxn id="15"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4ABE5BD8-4459-4D30-BF6E-0C7BC81F3FDB}"/>
                </a:ext>
              </a:extLst>
            </p:cNvPr>
            <p:cNvCxnSpPr>
              <a:stCxn id="6" idx="0"/>
              <a:endCxn id="15"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99CC3F9E-AAF1-48D9-8E7A-796224761D59}"/>
                </a:ext>
              </a:extLst>
            </p:cNvPr>
            <p:cNvCxnSpPr>
              <a:stCxn id="6" idx="0"/>
              <a:endCxn id="14"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9391FF0A-0290-4EC7-8B3F-33F1091E89E2}"/>
                </a:ext>
              </a:extLst>
            </p:cNvPr>
            <p:cNvCxnSpPr>
              <a:stCxn id="6" idx="0"/>
              <a:endCxn id="16"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타원 29">
              <a:extLst>
                <a:ext uri="{FF2B5EF4-FFF2-40B4-BE49-F238E27FC236}">
                  <a16:creationId xmlns:a16="http://schemas.microsoft.com/office/drawing/2014/main" id="{08797D32-51CB-4E1E-BA41-9DDD8EEB1EB4}"/>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1" name="직선 화살표 연결선 30">
              <a:extLst>
                <a:ext uri="{FF2B5EF4-FFF2-40B4-BE49-F238E27FC236}">
                  <a16:creationId xmlns:a16="http://schemas.microsoft.com/office/drawing/2014/main" id="{1E536587-896E-4DCB-91C0-C0A51136CB0F}"/>
                </a:ext>
              </a:extLst>
            </p:cNvPr>
            <p:cNvCxnSpPr>
              <a:stCxn id="36" idx="0"/>
              <a:endCxn id="30"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F592D264-CA0B-4938-BF7C-EDD7A531C2FD}"/>
                </a:ext>
              </a:extLst>
            </p:cNvPr>
            <p:cNvCxnSpPr>
              <a:stCxn id="38" idx="0"/>
              <a:endCxn id="30"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752EC790-EB34-4CEA-9A85-12EED38F2679}"/>
                </a:ext>
              </a:extLst>
            </p:cNvPr>
            <p:cNvCxnSpPr>
              <a:stCxn id="37" idx="0"/>
              <a:endCxn id="30"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E3A4B170-7343-45FB-A9C4-EE7E4B6D26E8}"/>
                </a:ext>
              </a:extLst>
            </p:cNvPr>
            <p:cNvCxnSpPr>
              <a:stCxn id="39" idx="0"/>
              <a:endCxn id="30"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C0B4BA1-F387-4815-B22D-345199AA653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5"/>
                  <a:stretch>
                    <a:fillRect l="-8571" r="-11429" b="-2174"/>
                  </a:stretch>
                </a:blipFill>
              </p:spPr>
              <p:txBody>
                <a:bodyPr/>
                <a:lstStyle/>
                <a:p>
                  <a:r>
                    <a:rPr lang="ko-KR" altLang="en-US">
                      <a:noFill/>
                    </a:rPr>
                    <a:t> </a:t>
                  </a:r>
                </a:p>
              </p:txBody>
            </p:sp>
          </mc:Fallback>
        </mc:AlternateContent>
        <p:sp>
          <p:nvSpPr>
            <p:cNvPr id="36" name="타원 35">
              <a:extLst>
                <a:ext uri="{FF2B5EF4-FFF2-40B4-BE49-F238E27FC236}">
                  <a16:creationId xmlns:a16="http://schemas.microsoft.com/office/drawing/2014/main" id="{048D64C0-665B-4684-AA5D-61D2E3A5C8F1}"/>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82C9EB19-8FDE-43A5-A7D3-9B98B647892E}"/>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8C6F7782-B102-447C-B637-1EF9A8307DD7}"/>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A2F1DF0A-2206-4184-92D9-6D563EFA9513}"/>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0" name="직선 연결선 39">
              <a:extLst>
                <a:ext uri="{FF2B5EF4-FFF2-40B4-BE49-F238E27FC236}">
                  <a16:creationId xmlns:a16="http://schemas.microsoft.com/office/drawing/2014/main" id="{3C55C18E-BCF6-4856-8554-AB5E48128D8A}"/>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CB977A8-32F5-4729-8C1D-E945A8207532}"/>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6"/>
                  <a:stretch>
                    <a:fillRect l="-10256" t="-4167" r="-6410" b="-12500"/>
                  </a:stretch>
                </a:blipFill>
              </p:spPr>
              <p:txBody>
                <a:bodyPr/>
                <a:lstStyle/>
                <a:p>
                  <a:r>
                    <a:rPr lang="ko-KR" altLang="en-US">
                      <a:noFill/>
                    </a:rPr>
                    <a:t> </a:t>
                  </a:r>
                </a:p>
              </p:txBody>
            </p:sp>
          </mc:Fallback>
        </mc:AlternateContent>
        <p:cxnSp>
          <p:nvCxnSpPr>
            <p:cNvPr id="42" name="직선 화살표 연결선 41">
              <a:extLst>
                <a:ext uri="{FF2B5EF4-FFF2-40B4-BE49-F238E27FC236}">
                  <a16:creationId xmlns:a16="http://schemas.microsoft.com/office/drawing/2014/main" id="{906F3786-85F2-475A-84B3-66403E2C9475}"/>
                </a:ext>
              </a:extLst>
            </p:cNvPr>
            <p:cNvCxnSpPr>
              <a:stCxn id="13" idx="0"/>
              <a:endCxn id="46"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직선 화살표 연결선 42">
              <a:extLst>
                <a:ext uri="{FF2B5EF4-FFF2-40B4-BE49-F238E27FC236}">
                  <a16:creationId xmlns:a16="http://schemas.microsoft.com/office/drawing/2014/main" id="{C7431265-5C9C-4A7B-81B5-65841D7900B5}"/>
                </a:ext>
              </a:extLst>
            </p:cNvPr>
            <p:cNvCxnSpPr>
              <a:stCxn id="15" idx="0"/>
              <a:endCxn id="46"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직선 화살표 연결선 43">
              <a:extLst>
                <a:ext uri="{FF2B5EF4-FFF2-40B4-BE49-F238E27FC236}">
                  <a16:creationId xmlns:a16="http://schemas.microsoft.com/office/drawing/2014/main" id="{14F70CD6-EABB-47E0-91D7-68DA3571DED3}"/>
                </a:ext>
              </a:extLst>
            </p:cNvPr>
            <p:cNvCxnSpPr>
              <a:stCxn id="14" idx="0"/>
              <a:endCxn id="46"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직선 화살표 연결선 44">
              <a:extLst>
                <a:ext uri="{FF2B5EF4-FFF2-40B4-BE49-F238E27FC236}">
                  <a16:creationId xmlns:a16="http://schemas.microsoft.com/office/drawing/2014/main" id="{F8658E8E-F8E8-40B0-A73E-95BEDA3E05A8}"/>
                </a:ext>
              </a:extLst>
            </p:cNvPr>
            <p:cNvCxnSpPr>
              <a:stCxn id="14" idx="0"/>
              <a:endCxn id="49"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타원 45">
              <a:extLst>
                <a:ext uri="{FF2B5EF4-FFF2-40B4-BE49-F238E27FC236}">
                  <a16:creationId xmlns:a16="http://schemas.microsoft.com/office/drawing/2014/main" id="{034B5593-D77D-4332-9F22-4DB1F11001A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F90854BA-E878-497F-B011-C9F502A3FCB0}"/>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a:extLst>
                <a:ext uri="{FF2B5EF4-FFF2-40B4-BE49-F238E27FC236}">
                  <a16:creationId xmlns:a16="http://schemas.microsoft.com/office/drawing/2014/main" id="{DB8E11BF-E08E-4749-A220-3881160227A4}"/>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a:extLst>
                <a:ext uri="{FF2B5EF4-FFF2-40B4-BE49-F238E27FC236}">
                  <a16:creationId xmlns:a16="http://schemas.microsoft.com/office/drawing/2014/main" id="{9EF956D2-C0FE-4CAF-9913-6CE75EB9D882}"/>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0" name="직선 화살표 연결선 49">
              <a:extLst>
                <a:ext uri="{FF2B5EF4-FFF2-40B4-BE49-F238E27FC236}">
                  <a16:creationId xmlns:a16="http://schemas.microsoft.com/office/drawing/2014/main" id="{D80E9986-0301-47E0-9312-D67A44F956D2}"/>
                </a:ext>
              </a:extLst>
            </p:cNvPr>
            <p:cNvCxnSpPr>
              <a:stCxn id="13" idx="0"/>
              <a:endCxn id="48"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직선 화살표 연결선 50">
              <a:extLst>
                <a:ext uri="{FF2B5EF4-FFF2-40B4-BE49-F238E27FC236}">
                  <a16:creationId xmlns:a16="http://schemas.microsoft.com/office/drawing/2014/main" id="{9804EC73-A6F9-4AEF-88DA-5FA126A67A73}"/>
                </a:ext>
              </a:extLst>
            </p:cNvPr>
            <p:cNvCxnSpPr>
              <a:stCxn id="15" idx="0"/>
              <a:endCxn id="48"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직선 화살표 연결선 51">
              <a:extLst>
                <a:ext uri="{FF2B5EF4-FFF2-40B4-BE49-F238E27FC236}">
                  <a16:creationId xmlns:a16="http://schemas.microsoft.com/office/drawing/2014/main" id="{C5ED877A-F7A5-4056-8968-F0B727760268}"/>
                </a:ext>
              </a:extLst>
            </p:cNvPr>
            <p:cNvCxnSpPr>
              <a:stCxn id="15" idx="0"/>
              <a:endCxn id="49"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직선 화살표 연결선 52">
              <a:extLst>
                <a:ext uri="{FF2B5EF4-FFF2-40B4-BE49-F238E27FC236}">
                  <a16:creationId xmlns:a16="http://schemas.microsoft.com/office/drawing/2014/main" id="{6772BE70-61EB-4582-B956-9069BCF05145}"/>
                </a:ext>
              </a:extLst>
            </p:cNvPr>
            <p:cNvCxnSpPr>
              <a:stCxn id="15" idx="0"/>
              <a:endCxn id="47"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a:extLst>
                <a:ext uri="{FF2B5EF4-FFF2-40B4-BE49-F238E27FC236}">
                  <a16:creationId xmlns:a16="http://schemas.microsoft.com/office/drawing/2014/main" id="{49244139-CD8A-4311-AC99-893EC22DF181}"/>
                </a:ext>
              </a:extLst>
            </p:cNvPr>
            <p:cNvCxnSpPr>
              <a:stCxn id="13" idx="0"/>
              <a:endCxn id="47"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C765DF4C-9EAD-4342-89D0-75CDE925E45C}"/>
                </a:ext>
              </a:extLst>
            </p:cNvPr>
            <p:cNvCxnSpPr>
              <a:stCxn id="13" idx="0"/>
              <a:endCxn id="49"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0A2181A-631B-4481-895C-EFBBA33F9A40}"/>
                </a:ext>
              </a:extLst>
            </p:cNvPr>
            <p:cNvCxnSpPr>
              <a:stCxn id="16" idx="0"/>
              <a:endCxn id="48"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A4BA56A1-9297-4BAA-871C-530521CB2C4C}"/>
                </a:ext>
              </a:extLst>
            </p:cNvPr>
            <p:cNvCxnSpPr>
              <a:stCxn id="14" idx="0"/>
              <a:endCxn id="47"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직선 화살표 연결선 57">
              <a:extLst>
                <a:ext uri="{FF2B5EF4-FFF2-40B4-BE49-F238E27FC236}">
                  <a16:creationId xmlns:a16="http://schemas.microsoft.com/office/drawing/2014/main" id="{52638A4C-F7BF-4DF3-B30B-EF1E248BF116}"/>
                </a:ext>
              </a:extLst>
            </p:cNvPr>
            <p:cNvCxnSpPr>
              <a:stCxn id="16" idx="0"/>
              <a:endCxn id="47"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58">
              <a:extLst>
                <a:ext uri="{FF2B5EF4-FFF2-40B4-BE49-F238E27FC236}">
                  <a16:creationId xmlns:a16="http://schemas.microsoft.com/office/drawing/2014/main" id="{F4ECC576-BD5D-479C-8F80-7C7CFA3733E5}"/>
                </a:ext>
              </a:extLst>
            </p:cNvPr>
            <p:cNvCxnSpPr>
              <a:stCxn id="16" idx="0"/>
              <a:endCxn id="46"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직선 화살표 연결선 59">
              <a:extLst>
                <a:ext uri="{FF2B5EF4-FFF2-40B4-BE49-F238E27FC236}">
                  <a16:creationId xmlns:a16="http://schemas.microsoft.com/office/drawing/2014/main" id="{7536DC2C-DDF9-4C78-A4C7-35D9F4C6741D}"/>
                </a:ext>
              </a:extLst>
            </p:cNvPr>
            <p:cNvCxnSpPr>
              <a:stCxn id="16" idx="0"/>
              <a:endCxn id="49"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직선 화살표 연결선 60">
              <a:extLst>
                <a:ext uri="{FF2B5EF4-FFF2-40B4-BE49-F238E27FC236}">
                  <a16:creationId xmlns:a16="http://schemas.microsoft.com/office/drawing/2014/main" id="{621B4718-0E3E-4C06-989C-9796C1901271}"/>
                </a:ext>
              </a:extLst>
            </p:cNvPr>
            <p:cNvCxnSpPr>
              <a:stCxn id="14" idx="0"/>
              <a:endCxn id="48"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BB709D8C-9D64-45E5-9242-9AB1A95336B6}"/>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7"/>
                  <a:stretch>
                    <a:fillRect l="-10256" t="-4167" r="-6410" b="-12500"/>
                  </a:stretch>
                </a:blipFill>
              </p:spPr>
              <p:txBody>
                <a:bodyPr/>
                <a:lstStyle/>
                <a:p>
                  <a:r>
                    <a:rPr lang="ko-KR" altLang="en-US">
                      <a:noFill/>
                    </a:rPr>
                    <a:t> </a:t>
                  </a:r>
                </a:p>
              </p:txBody>
            </p:sp>
          </mc:Fallback>
        </mc:AlternateContent>
        <p:cxnSp>
          <p:nvCxnSpPr>
            <p:cNvPr id="63" name="직선 연결선 62">
              <a:extLst>
                <a:ext uri="{FF2B5EF4-FFF2-40B4-BE49-F238E27FC236}">
                  <a16:creationId xmlns:a16="http://schemas.microsoft.com/office/drawing/2014/main" id="{23781EB1-F0C1-4B57-ADA5-8A49C7DBDAD0}"/>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2A97F02-8899-4E10-B1D2-67779BF9FBAA}"/>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8"/>
                  <a:stretch>
                    <a:fillRect l="-8974" t="-4167" r="-7692" b="-12500"/>
                  </a:stretch>
                </a:blipFill>
              </p:spPr>
              <p:txBody>
                <a:bodyPr/>
                <a:lstStyle/>
                <a:p>
                  <a:r>
                    <a:rPr lang="ko-KR" altLang="en-US">
                      <a:noFill/>
                    </a:rPr>
                    <a:t> </a:t>
                  </a:r>
                </a:p>
              </p:txBody>
            </p:sp>
          </mc:Fallback>
        </mc:AlternateContent>
        <p:cxnSp>
          <p:nvCxnSpPr>
            <p:cNvPr id="65" name="직선 연결선 64">
              <a:extLst>
                <a:ext uri="{FF2B5EF4-FFF2-40B4-BE49-F238E27FC236}">
                  <a16:creationId xmlns:a16="http://schemas.microsoft.com/office/drawing/2014/main" id="{4BC9CCDA-500E-4EEE-B9C6-5FF65FFFD396}"/>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66" name="타원 65">
              <a:extLst>
                <a:ext uri="{FF2B5EF4-FFF2-40B4-BE49-F238E27FC236}">
                  <a16:creationId xmlns:a16="http://schemas.microsoft.com/office/drawing/2014/main" id="{3E857EED-7B46-4C58-A02A-9300CA68D67B}"/>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a:extLst>
                <a:ext uri="{FF2B5EF4-FFF2-40B4-BE49-F238E27FC236}">
                  <a16:creationId xmlns:a16="http://schemas.microsoft.com/office/drawing/2014/main" id="{61D73026-D00C-4809-8A9C-A833DAD7C2AE}"/>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a:extLst>
                <a:ext uri="{FF2B5EF4-FFF2-40B4-BE49-F238E27FC236}">
                  <a16:creationId xmlns:a16="http://schemas.microsoft.com/office/drawing/2014/main" id="{C059830C-036A-45E3-A2B9-821A72384BA0}"/>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9" name="직선 연결선 68">
              <a:extLst>
                <a:ext uri="{FF2B5EF4-FFF2-40B4-BE49-F238E27FC236}">
                  <a16:creationId xmlns:a16="http://schemas.microsoft.com/office/drawing/2014/main" id="{BB341C75-7BDD-4160-8FE6-54CC2B95C2AD}"/>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70" name="직선 화살표 연결선 69">
              <a:extLst>
                <a:ext uri="{FF2B5EF4-FFF2-40B4-BE49-F238E27FC236}">
                  <a16:creationId xmlns:a16="http://schemas.microsoft.com/office/drawing/2014/main" id="{2D7AC17B-2BDA-4D5D-90A0-30442676860A}"/>
                </a:ext>
              </a:extLst>
            </p:cNvPr>
            <p:cNvCxnSpPr>
              <a:stCxn id="36" idx="0"/>
              <a:endCxn id="66"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870BAC06-9CD2-4261-B62C-A3BBE174456A}"/>
                </a:ext>
              </a:extLst>
            </p:cNvPr>
            <p:cNvCxnSpPr>
              <a:stCxn id="36" idx="0"/>
              <a:endCxn id="67"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D032FA74-EABA-41C7-A66F-088E28691AFB}"/>
                </a:ext>
              </a:extLst>
            </p:cNvPr>
            <p:cNvCxnSpPr>
              <a:stCxn id="36" idx="0"/>
              <a:endCxn id="68"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C6D1C1FD-6236-4F19-8C46-356839D4EE8E}"/>
                </a:ext>
              </a:extLst>
            </p:cNvPr>
            <p:cNvCxnSpPr>
              <a:stCxn id="38" idx="0"/>
              <a:endCxn id="66"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DCDDB12E-9B19-4DDD-97AA-33BDA3598814}"/>
                </a:ext>
              </a:extLst>
            </p:cNvPr>
            <p:cNvCxnSpPr>
              <a:stCxn id="37" idx="0"/>
              <a:endCxn id="66"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직선 화살표 연결선 74">
              <a:extLst>
                <a:ext uri="{FF2B5EF4-FFF2-40B4-BE49-F238E27FC236}">
                  <a16:creationId xmlns:a16="http://schemas.microsoft.com/office/drawing/2014/main" id="{490FEF12-CDA4-4301-9AA4-99F0C04ADE83}"/>
                </a:ext>
              </a:extLst>
            </p:cNvPr>
            <p:cNvCxnSpPr>
              <a:stCxn id="39" idx="0"/>
              <a:endCxn id="66"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직선 화살표 연결선 75">
              <a:extLst>
                <a:ext uri="{FF2B5EF4-FFF2-40B4-BE49-F238E27FC236}">
                  <a16:creationId xmlns:a16="http://schemas.microsoft.com/office/drawing/2014/main" id="{B9E6A88B-C91A-4EFB-AC45-A97BD2F9854E}"/>
                </a:ext>
              </a:extLst>
            </p:cNvPr>
            <p:cNvCxnSpPr>
              <a:stCxn id="38" idx="0"/>
              <a:endCxn id="68"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642B5D-83A1-4C70-B42B-60FDD253A18B}"/>
                </a:ext>
              </a:extLst>
            </p:cNvPr>
            <p:cNvCxnSpPr>
              <a:stCxn id="37" idx="0"/>
              <a:endCxn id="67"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90C95F49-4E90-4F8B-BBD9-2919ADE5013B}"/>
                </a:ext>
              </a:extLst>
            </p:cNvPr>
            <p:cNvCxnSpPr>
              <a:stCxn id="39" idx="0"/>
              <a:endCxn id="67"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18AA2A92-5969-47DD-8BBD-AA98D24CB878}"/>
                </a:ext>
              </a:extLst>
            </p:cNvPr>
            <p:cNvCxnSpPr>
              <a:stCxn id="39" idx="0"/>
              <a:endCxn id="68"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직선 화살표 연결선 79">
              <a:extLst>
                <a:ext uri="{FF2B5EF4-FFF2-40B4-BE49-F238E27FC236}">
                  <a16:creationId xmlns:a16="http://schemas.microsoft.com/office/drawing/2014/main" id="{5B2742D7-6B4D-41CD-81E4-3D2AA7FAB76A}"/>
                </a:ext>
              </a:extLst>
            </p:cNvPr>
            <p:cNvCxnSpPr>
              <a:stCxn id="37" idx="0"/>
              <a:endCxn id="68"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직선 화살표 연결선 80">
              <a:extLst>
                <a:ext uri="{FF2B5EF4-FFF2-40B4-BE49-F238E27FC236}">
                  <a16:creationId xmlns:a16="http://schemas.microsoft.com/office/drawing/2014/main" id="{44694552-90E0-47B7-896A-3D160DCACE78}"/>
                </a:ext>
              </a:extLst>
            </p:cNvPr>
            <p:cNvCxnSpPr>
              <a:stCxn id="38" idx="0"/>
              <a:endCxn id="67"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16507121-0EBE-436D-A4A4-F2372740323F}"/>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9"/>
                  <a:stretch>
                    <a:fillRect l="-13462" r="-3846" b="-31111"/>
                  </a:stretch>
                </a:blipFill>
              </p:spPr>
              <p:txBody>
                <a:bodyPr/>
                <a:lstStyle/>
                <a:p>
                  <a:r>
                    <a:rPr lang="ko-KR" altLang="en-US">
                      <a:noFill/>
                    </a:rPr>
                    <a:t> </a:t>
                  </a:r>
                </a:p>
              </p:txBody>
            </p:sp>
          </mc:Fallback>
        </mc:AlternateContent>
      </p:grpSp>
      <p:sp>
        <p:nvSpPr>
          <p:cNvPr id="83" name="제목 1">
            <a:extLst>
              <a:ext uri="{FF2B5EF4-FFF2-40B4-BE49-F238E27FC236}">
                <a16:creationId xmlns:a16="http://schemas.microsoft.com/office/drawing/2014/main" id="{E0F019B5-5C5E-4949-A94E-E536B7599ADF}"/>
              </a:ext>
            </a:extLst>
          </p:cNvPr>
          <p:cNvSpPr txBox="1">
            <a:spLocks/>
          </p:cNvSpPr>
          <p:nvPr/>
        </p:nvSpPr>
        <p:spPr>
          <a:xfrm>
            <a:off x="838200" y="365126"/>
            <a:ext cx="10515600" cy="53582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200" b="1"/>
              <a:t>5.7. Deep Neural Networks</a:t>
            </a:r>
            <a:endParaRPr lang="ko-KR" altLang="en-US" sz="3200" b="1" dirty="0"/>
          </a:p>
        </p:txBody>
      </p:sp>
    </p:spTree>
    <p:extLst>
      <p:ext uri="{BB962C8B-B14F-4D97-AF65-F5344CB8AC3E}">
        <p14:creationId xmlns:p14="http://schemas.microsoft.com/office/powerpoint/2010/main" val="339285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48" name="그룹 47">
            <a:extLst>
              <a:ext uri="{FF2B5EF4-FFF2-40B4-BE49-F238E27FC236}">
                <a16:creationId xmlns:a16="http://schemas.microsoft.com/office/drawing/2014/main" id="{8061B171-4D32-46A4-986F-19F97C8FE5D9}"/>
              </a:ext>
            </a:extLst>
          </p:cNvPr>
          <p:cNvGrpSpPr/>
          <p:nvPr/>
        </p:nvGrpSpPr>
        <p:grpSpPr>
          <a:xfrm>
            <a:off x="1862678" y="1233096"/>
            <a:ext cx="3596619" cy="5127520"/>
            <a:chOff x="4065104" y="279367"/>
            <a:chExt cx="3596619" cy="5127520"/>
          </a:xfrm>
        </p:grpSpPr>
        <p:sp>
          <p:nvSpPr>
            <p:cNvPr id="49" name="타원 48">
              <a:extLst>
                <a:ext uri="{FF2B5EF4-FFF2-40B4-BE49-F238E27FC236}">
                  <a16:creationId xmlns:a16="http://schemas.microsoft.com/office/drawing/2014/main" id="{EFD34AB3-76EC-47CB-B556-413CF0BA96A9}"/>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ECB6373-2885-4378-B0AA-D07A259F9B55}"/>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E221172-059D-4C79-9312-B8B2A26BA83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020DC64A-F3C6-4E69-9D9F-2E84E38974EE}"/>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a:extLst>
                <a:ext uri="{FF2B5EF4-FFF2-40B4-BE49-F238E27FC236}">
                  <a16:creationId xmlns:a16="http://schemas.microsoft.com/office/drawing/2014/main" id="{EFFF4F61-C50B-47AE-ACF3-F3C65384AD09}"/>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54" name="직선 화살표 연결선 53">
              <a:extLst>
                <a:ext uri="{FF2B5EF4-FFF2-40B4-BE49-F238E27FC236}">
                  <a16:creationId xmlns:a16="http://schemas.microsoft.com/office/drawing/2014/main" id="{84939EAC-A7F5-447F-8AD0-AFE7AF307CCE}"/>
                </a:ext>
              </a:extLst>
            </p:cNvPr>
            <p:cNvCxnSpPr>
              <a:stCxn id="49" idx="0"/>
              <a:endCxn id="58"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9EF5EDC2-2729-4DC4-8A2F-7E3EC957E66B}"/>
                </a:ext>
              </a:extLst>
            </p:cNvPr>
            <p:cNvCxnSpPr>
              <a:stCxn id="50" idx="0"/>
              <a:endCxn id="58"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3118185-DCDC-4D3F-9496-3FEEB6B19255}"/>
                </a:ext>
              </a:extLst>
            </p:cNvPr>
            <p:cNvCxnSpPr>
              <a:stCxn id="52" idx="0"/>
              <a:endCxn id="58"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5E3831E5-968A-4E82-A4F0-2B0BAC4D7DD6}"/>
                </a:ext>
              </a:extLst>
            </p:cNvPr>
            <p:cNvCxnSpPr>
              <a:stCxn id="51" idx="0"/>
              <a:endCxn id="58"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83A06025-0D75-4D6F-90B5-DC800577DF7C}"/>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91C791F9-E712-4984-8611-D204CBC44EEF}"/>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A4E624E8-8D70-4882-980E-A958708EDED4}"/>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A08AF543-D7A3-4CF1-A735-587BF6632D56}"/>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2" name="직선 연결선 61">
              <a:extLst>
                <a:ext uri="{FF2B5EF4-FFF2-40B4-BE49-F238E27FC236}">
                  <a16:creationId xmlns:a16="http://schemas.microsoft.com/office/drawing/2014/main" id="{5304BBA8-5276-40D9-AC15-87C08D60EDA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63" name="직선 화살표 연결선 62">
              <a:extLst>
                <a:ext uri="{FF2B5EF4-FFF2-40B4-BE49-F238E27FC236}">
                  <a16:creationId xmlns:a16="http://schemas.microsoft.com/office/drawing/2014/main" id="{2FDE4377-A7B9-4578-AD9C-D797327ED3FB}"/>
                </a:ext>
              </a:extLst>
            </p:cNvPr>
            <p:cNvCxnSpPr>
              <a:stCxn id="49" idx="0"/>
              <a:endCxn id="60"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AF3372B1-29B5-489C-9904-BDA62B69400C}"/>
                </a:ext>
              </a:extLst>
            </p:cNvPr>
            <p:cNvCxnSpPr>
              <a:stCxn id="49" idx="0"/>
              <a:endCxn id="59"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2004B8DE-D2B1-4386-9220-51038D5C02D5}"/>
                </a:ext>
              </a:extLst>
            </p:cNvPr>
            <p:cNvCxnSpPr>
              <a:stCxn id="49" idx="0"/>
              <a:endCxn id="61"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F2F5025F-3065-423F-936C-668596FB46F4}"/>
                </a:ext>
              </a:extLst>
            </p:cNvPr>
            <p:cNvCxnSpPr>
              <a:stCxn id="50" idx="0"/>
              <a:endCxn id="60"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DB97BCB6-0FFD-461A-A01D-3C49B2736F06}"/>
                </a:ext>
              </a:extLst>
            </p:cNvPr>
            <p:cNvCxnSpPr>
              <a:stCxn id="50" idx="0"/>
              <a:endCxn id="59"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F296588A-B5B3-417B-8940-7A80F487631B}"/>
                </a:ext>
              </a:extLst>
            </p:cNvPr>
            <p:cNvCxnSpPr>
              <a:stCxn id="50" idx="0"/>
              <a:endCxn id="61"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5A4DECC4-7060-4A3E-A1C5-1964BDBC42BC}"/>
                </a:ext>
              </a:extLst>
            </p:cNvPr>
            <p:cNvCxnSpPr>
              <a:stCxn id="52" idx="0"/>
              <a:endCxn id="59"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738F9114-8976-4ECA-AF88-29573058F193}"/>
                </a:ext>
              </a:extLst>
            </p:cNvPr>
            <p:cNvCxnSpPr>
              <a:stCxn id="52" idx="0"/>
              <a:endCxn id="61"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C2324A99-384B-4993-BCAF-8B0A303C1D1C}"/>
                </a:ext>
              </a:extLst>
            </p:cNvPr>
            <p:cNvCxnSpPr>
              <a:stCxn id="52" idx="0"/>
              <a:endCxn id="60"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76783498-B7A6-4C70-9342-025FB17DAFD8}"/>
                </a:ext>
              </a:extLst>
            </p:cNvPr>
            <p:cNvCxnSpPr>
              <a:stCxn id="51" idx="0"/>
              <a:endCxn id="60"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52F0590A-9ECB-45FD-BB80-76B0CEA05AC8}"/>
                </a:ext>
              </a:extLst>
            </p:cNvPr>
            <p:cNvCxnSpPr>
              <a:stCxn id="51" idx="0"/>
              <a:endCxn id="59"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03BF3AF-78A9-4AE0-83D0-83F18C09D36C}"/>
                </a:ext>
              </a:extLst>
            </p:cNvPr>
            <p:cNvCxnSpPr>
              <a:stCxn id="51" idx="0"/>
              <a:endCxn id="61"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타원 74">
              <a:extLst>
                <a:ext uri="{FF2B5EF4-FFF2-40B4-BE49-F238E27FC236}">
                  <a16:creationId xmlns:a16="http://schemas.microsoft.com/office/drawing/2014/main" id="{FDA8844C-A39B-4384-8C26-8ADA946432EF}"/>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6" name="직선 화살표 연결선 75">
              <a:extLst>
                <a:ext uri="{FF2B5EF4-FFF2-40B4-BE49-F238E27FC236}">
                  <a16:creationId xmlns:a16="http://schemas.microsoft.com/office/drawing/2014/main" id="{C549FF3A-2198-4CCD-92B6-BCA399655128}"/>
                </a:ext>
              </a:extLst>
            </p:cNvPr>
            <p:cNvCxnSpPr>
              <a:stCxn id="81" idx="0"/>
              <a:endCxn id="75"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C2E75C-4F69-4A5E-944E-A16BBB46C133}"/>
                </a:ext>
              </a:extLst>
            </p:cNvPr>
            <p:cNvCxnSpPr>
              <a:stCxn id="83" idx="0"/>
              <a:endCxn id="75"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CF1C2959-A95F-4D7D-907F-265B879FCDF5}"/>
                </a:ext>
              </a:extLst>
            </p:cNvPr>
            <p:cNvCxnSpPr>
              <a:stCxn id="82" idx="0"/>
              <a:endCxn id="75"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AA954849-4B8A-4789-A6F3-3872F9EB4639}"/>
                </a:ext>
              </a:extLst>
            </p:cNvPr>
            <p:cNvCxnSpPr>
              <a:stCxn id="84" idx="0"/>
              <a:endCxn id="75"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F1FFFE-BE25-427D-80C4-A7821047527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4"/>
                  <a:stretch>
                    <a:fillRect l="-8571" r="-11429" b="-2174"/>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26B949FB-A4DA-45D1-AD1C-D91B2FBBD5F7}"/>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9AA148C8-E0D7-4457-AEE2-DEDB237E28F3}"/>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EED0160A-9C0F-4387-B389-35E09ACD5202}"/>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36C8C15-16C0-4722-925E-90A220C70F04}"/>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5" name="직선 연결선 84">
              <a:extLst>
                <a:ext uri="{FF2B5EF4-FFF2-40B4-BE49-F238E27FC236}">
                  <a16:creationId xmlns:a16="http://schemas.microsoft.com/office/drawing/2014/main" id="{C7CFB8CB-CD30-45FD-8FB2-78F5162EBC42}"/>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0AFF37B-BC9D-4F3C-901F-B7C9E7693619}"/>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5"/>
                  <a:stretch>
                    <a:fillRect l="-10256" t="-4167" r="-6410" b="-12500"/>
                  </a:stretch>
                </a:blipFill>
              </p:spPr>
              <p:txBody>
                <a:bodyPr/>
                <a:lstStyle/>
                <a:p>
                  <a:r>
                    <a:rPr lang="ko-KR" altLang="en-US">
                      <a:noFill/>
                    </a:rPr>
                    <a:t> </a:t>
                  </a:r>
                </a:p>
              </p:txBody>
            </p:sp>
          </mc:Fallback>
        </mc:AlternateContent>
        <p:cxnSp>
          <p:nvCxnSpPr>
            <p:cNvPr id="87" name="직선 화살표 연결선 86">
              <a:extLst>
                <a:ext uri="{FF2B5EF4-FFF2-40B4-BE49-F238E27FC236}">
                  <a16:creationId xmlns:a16="http://schemas.microsoft.com/office/drawing/2014/main" id="{186BF53A-AAD1-4CCE-9BCE-2CE49FE904B5}"/>
                </a:ext>
              </a:extLst>
            </p:cNvPr>
            <p:cNvCxnSpPr>
              <a:stCxn id="58" idx="0"/>
              <a:endCxn id="91"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E63ACE73-80E3-4B0C-96F1-6812D217CE9F}"/>
                </a:ext>
              </a:extLst>
            </p:cNvPr>
            <p:cNvCxnSpPr>
              <a:stCxn id="60" idx="0"/>
              <a:endCxn id="91"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4B73752C-6F46-4C22-BEAA-9B41B4FB2B7B}"/>
                </a:ext>
              </a:extLst>
            </p:cNvPr>
            <p:cNvCxnSpPr>
              <a:stCxn id="59" idx="0"/>
              <a:endCxn id="91"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07BBE102-9C8E-40B0-B3F8-1E1B4699A455}"/>
                </a:ext>
              </a:extLst>
            </p:cNvPr>
            <p:cNvCxnSpPr>
              <a:stCxn id="59" idx="0"/>
              <a:endCxn id="94"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타원 90">
              <a:extLst>
                <a:ext uri="{FF2B5EF4-FFF2-40B4-BE49-F238E27FC236}">
                  <a16:creationId xmlns:a16="http://schemas.microsoft.com/office/drawing/2014/main" id="{465D413C-B8EE-40AA-9B11-63F3E25D2C0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89C967FF-FADC-4A8F-A279-D7A6985F232D}"/>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4C76F38C-2BA3-4524-942F-CE00235A6DCB}"/>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타원 93">
              <a:extLst>
                <a:ext uri="{FF2B5EF4-FFF2-40B4-BE49-F238E27FC236}">
                  <a16:creationId xmlns:a16="http://schemas.microsoft.com/office/drawing/2014/main" id="{CA9FEFD0-6241-4D08-906D-B10C0FF56206}"/>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직선 화살표 연결선 94">
              <a:extLst>
                <a:ext uri="{FF2B5EF4-FFF2-40B4-BE49-F238E27FC236}">
                  <a16:creationId xmlns:a16="http://schemas.microsoft.com/office/drawing/2014/main" id="{1AF2C8E0-D855-4C45-BFFE-FA2A8577F7F2}"/>
                </a:ext>
              </a:extLst>
            </p:cNvPr>
            <p:cNvCxnSpPr>
              <a:stCxn id="58" idx="0"/>
              <a:endCxn id="93"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1CDF7CAD-3924-431E-8561-0C3EB547BE02}"/>
                </a:ext>
              </a:extLst>
            </p:cNvPr>
            <p:cNvCxnSpPr>
              <a:stCxn id="60" idx="0"/>
              <a:endCxn id="93"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5F684A2-3D17-4A30-AD2F-703791450F21}"/>
                </a:ext>
              </a:extLst>
            </p:cNvPr>
            <p:cNvCxnSpPr>
              <a:stCxn id="60" idx="0"/>
              <a:endCxn id="94"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4BC372B2-7CBD-4626-8A2F-2348B5D63BB9}"/>
                </a:ext>
              </a:extLst>
            </p:cNvPr>
            <p:cNvCxnSpPr>
              <a:stCxn id="60" idx="0"/>
              <a:endCxn id="92"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0CB52C6F-6383-44FC-88B6-495F87925DEA}"/>
                </a:ext>
              </a:extLst>
            </p:cNvPr>
            <p:cNvCxnSpPr>
              <a:stCxn id="58" idx="0"/>
              <a:endCxn id="92"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87A30864-B58C-4366-BA14-735403DB7CC7}"/>
                </a:ext>
              </a:extLst>
            </p:cNvPr>
            <p:cNvCxnSpPr>
              <a:stCxn id="58" idx="0"/>
              <a:endCxn id="94"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04CFE3E9-E5BE-4371-9D19-DBA3F9D7B359}"/>
                </a:ext>
              </a:extLst>
            </p:cNvPr>
            <p:cNvCxnSpPr>
              <a:stCxn id="61" idx="0"/>
              <a:endCxn id="93"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44573B3A-0B1F-42F9-B1CA-B0E35C032F15}"/>
                </a:ext>
              </a:extLst>
            </p:cNvPr>
            <p:cNvCxnSpPr>
              <a:stCxn id="59" idx="0"/>
              <a:endCxn id="92"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a:extLst>
                <a:ext uri="{FF2B5EF4-FFF2-40B4-BE49-F238E27FC236}">
                  <a16:creationId xmlns:a16="http://schemas.microsoft.com/office/drawing/2014/main" id="{920FF463-FA95-4AC6-A386-C789B822E504}"/>
                </a:ext>
              </a:extLst>
            </p:cNvPr>
            <p:cNvCxnSpPr>
              <a:stCxn id="61" idx="0"/>
              <a:endCxn id="92"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03">
              <a:extLst>
                <a:ext uri="{FF2B5EF4-FFF2-40B4-BE49-F238E27FC236}">
                  <a16:creationId xmlns:a16="http://schemas.microsoft.com/office/drawing/2014/main" id="{01994149-17C5-4B3D-989A-56AEC9D59A90}"/>
                </a:ext>
              </a:extLst>
            </p:cNvPr>
            <p:cNvCxnSpPr>
              <a:stCxn id="61" idx="0"/>
              <a:endCxn id="91"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04">
              <a:extLst>
                <a:ext uri="{FF2B5EF4-FFF2-40B4-BE49-F238E27FC236}">
                  <a16:creationId xmlns:a16="http://schemas.microsoft.com/office/drawing/2014/main" id="{41CDA875-B0AC-47F8-9875-09BCACD57EB4}"/>
                </a:ext>
              </a:extLst>
            </p:cNvPr>
            <p:cNvCxnSpPr>
              <a:stCxn id="61" idx="0"/>
              <a:endCxn id="94"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a:extLst>
                <a:ext uri="{FF2B5EF4-FFF2-40B4-BE49-F238E27FC236}">
                  <a16:creationId xmlns:a16="http://schemas.microsoft.com/office/drawing/2014/main" id="{B2DF38AA-2D9D-4C52-ABB1-486433881831}"/>
                </a:ext>
              </a:extLst>
            </p:cNvPr>
            <p:cNvCxnSpPr>
              <a:stCxn id="59" idx="0"/>
              <a:endCxn id="93"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8FDD339-B2DB-4057-82B5-8EB69224BEBB}"/>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6"/>
                  <a:stretch>
                    <a:fillRect l="-10256" t="-4167" r="-6410" b="-12500"/>
                  </a:stretch>
                </a:blipFill>
              </p:spPr>
              <p:txBody>
                <a:bodyPr/>
                <a:lstStyle/>
                <a:p>
                  <a:r>
                    <a:rPr lang="ko-KR" altLang="en-US">
                      <a:noFill/>
                    </a:rPr>
                    <a:t> </a:t>
                  </a:r>
                </a:p>
              </p:txBody>
            </p:sp>
          </mc:Fallback>
        </mc:AlternateContent>
        <p:cxnSp>
          <p:nvCxnSpPr>
            <p:cNvPr id="108" name="직선 연결선 107">
              <a:extLst>
                <a:ext uri="{FF2B5EF4-FFF2-40B4-BE49-F238E27FC236}">
                  <a16:creationId xmlns:a16="http://schemas.microsoft.com/office/drawing/2014/main" id="{4E66A135-0E77-40F8-AB83-7B0A962C1AF8}"/>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055A051-5238-4571-87C0-7E5C2E097ADF}"/>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7"/>
                  <a:stretch>
                    <a:fillRect l="-8974" t="-4167" r="-7692" b="-12500"/>
                  </a:stretch>
                </a:blipFill>
              </p:spPr>
              <p:txBody>
                <a:bodyPr/>
                <a:lstStyle/>
                <a:p>
                  <a:r>
                    <a:rPr lang="ko-KR" altLang="en-US">
                      <a:noFill/>
                    </a:rPr>
                    <a:t> </a:t>
                  </a:r>
                </a:p>
              </p:txBody>
            </p:sp>
          </mc:Fallback>
        </mc:AlternateContent>
        <p:cxnSp>
          <p:nvCxnSpPr>
            <p:cNvPr id="110" name="직선 연결선 109">
              <a:extLst>
                <a:ext uri="{FF2B5EF4-FFF2-40B4-BE49-F238E27FC236}">
                  <a16:creationId xmlns:a16="http://schemas.microsoft.com/office/drawing/2014/main" id="{929BCC37-0D7B-44EB-8477-B8EB989B3B57}"/>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11" name="타원 110">
              <a:extLst>
                <a:ext uri="{FF2B5EF4-FFF2-40B4-BE49-F238E27FC236}">
                  <a16:creationId xmlns:a16="http://schemas.microsoft.com/office/drawing/2014/main" id="{2F3F4C58-0B6E-4C02-9776-B59A73BB2657}"/>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D63E4037-446D-4C5F-985B-5B18FEE0DDBC}"/>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14F1C0D8-7BC0-4E02-8587-6202399AA8BA}"/>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BA33053E-EAC8-4ECD-B8B3-8A2017308C41}"/>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5" name="직선 화살표 연결선 114">
              <a:extLst>
                <a:ext uri="{FF2B5EF4-FFF2-40B4-BE49-F238E27FC236}">
                  <a16:creationId xmlns:a16="http://schemas.microsoft.com/office/drawing/2014/main" id="{E4CE6450-698C-4018-A915-FCA4BC06C1BD}"/>
                </a:ext>
              </a:extLst>
            </p:cNvPr>
            <p:cNvCxnSpPr>
              <a:stCxn id="81" idx="0"/>
              <a:endCxn id="111"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DD86B3EE-B232-49CB-A934-611DE81151E6}"/>
                </a:ext>
              </a:extLst>
            </p:cNvPr>
            <p:cNvCxnSpPr>
              <a:stCxn id="81" idx="0"/>
              <a:endCxn id="112"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7417A173-E4B7-4EC7-B9D3-A3D2D4CE475E}"/>
                </a:ext>
              </a:extLst>
            </p:cNvPr>
            <p:cNvCxnSpPr>
              <a:stCxn id="81" idx="0"/>
              <a:endCxn id="113"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5A7512EF-3C19-4C48-AE85-7918EE7C5584}"/>
                </a:ext>
              </a:extLst>
            </p:cNvPr>
            <p:cNvCxnSpPr>
              <a:stCxn id="83" idx="0"/>
              <a:endCxn id="111"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E138705D-C43F-4A48-A7B4-5D5B19070012}"/>
                </a:ext>
              </a:extLst>
            </p:cNvPr>
            <p:cNvCxnSpPr>
              <a:stCxn id="82" idx="0"/>
              <a:endCxn id="111"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42E6D758-4E61-4B07-81D4-BB9EBEC8864E}"/>
                </a:ext>
              </a:extLst>
            </p:cNvPr>
            <p:cNvCxnSpPr>
              <a:stCxn id="84" idx="0"/>
              <a:endCxn id="111"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FED5713B-519F-413D-9C1A-86F19E136253}"/>
                </a:ext>
              </a:extLst>
            </p:cNvPr>
            <p:cNvCxnSpPr>
              <a:stCxn id="83" idx="0"/>
              <a:endCxn id="113"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965176D3-CF1F-4E48-870E-A95C40C23699}"/>
                </a:ext>
              </a:extLst>
            </p:cNvPr>
            <p:cNvCxnSpPr>
              <a:stCxn id="82" idx="0"/>
              <a:endCxn id="112"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직선 화살표 연결선 122">
              <a:extLst>
                <a:ext uri="{FF2B5EF4-FFF2-40B4-BE49-F238E27FC236}">
                  <a16:creationId xmlns:a16="http://schemas.microsoft.com/office/drawing/2014/main" id="{897937A9-4A19-41A1-9D0D-E0C24CB44271}"/>
                </a:ext>
              </a:extLst>
            </p:cNvPr>
            <p:cNvCxnSpPr>
              <a:stCxn id="84" idx="0"/>
              <a:endCxn id="112"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D5D2062B-492D-4C59-9F6A-2E5899C3127D}"/>
                </a:ext>
              </a:extLst>
            </p:cNvPr>
            <p:cNvCxnSpPr>
              <a:stCxn id="84" idx="0"/>
              <a:endCxn id="113"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직선 화살표 연결선 124">
              <a:extLst>
                <a:ext uri="{FF2B5EF4-FFF2-40B4-BE49-F238E27FC236}">
                  <a16:creationId xmlns:a16="http://schemas.microsoft.com/office/drawing/2014/main" id="{E2659F98-20C9-4FBA-974F-D2B39214AC66}"/>
                </a:ext>
              </a:extLst>
            </p:cNvPr>
            <p:cNvCxnSpPr>
              <a:stCxn id="82" idx="0"/>
              <a:endCxn id="113"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507838C3-AD6C-4E1B-B2B3-3DEFAC260049}"/>
                </a:ext>
              </a:extLst>
            </p:cNvPr>
            <p:cNvCxnSpPr>
              <a:stCxn id="83" idx="0"/>
              <a:endCxn id="112"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0A6B505-F3B8-45A4-AF8A-6A35C1C85F6D}"/>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8"/>
                  <a:stretch>
                    <a:fillRect l="-13462" r="-3846" b="-31111"/>
                  </a:stretch>
                </a:blipFill>
              </p:spPr>
              <p:txBody>
                <a:bodyPr/>
                <a:lstStyle/>
                <a:p>
                  <a:r>
                    <a:rPr lang="ko-KR" altLang="en-US">
                      <a:noFill/>
                    </a:rPr>
                    <a:t> </a:t>
                  </a:r>
                </a:p>
              </p:txBody>
            </p:sp>
          </mc:Fallback>
        </mc:AlternateContent>
      </p:grpSp>
      <p:pic>
        <p:nvPicPr>
          <p:cNvPr id="128" name="그림 127">
            <a:extLst>
              <a:ext uri="{FF2B5EF4-FFF2-40B4-BE49-F238E27FC236}">
                <a16:creationId xmlns:a16="http://schemas.microsoft.com/office/drawing/2014/main" id="{26DABDA6-30B1-4C40-8759-94800FC106D4}"/>
              </a:ext>
            </a:extLst>
          </p:cNvPr>
          <p:cNvPicPr>
            <a:picLocks noChangeAspect="1"/>
          </p:cNvPicPr>
          <p:nvPr/>
        </p:nvPicPr>
        <p:blipFill>
          <a:blip r:embed="rId9"/>
          <a:stretch>
            <a:fillRect/>
          </a:stretch>
        </p:blipFill>
        <p:spPr>
          <a:xfrm>
            <a:off x="5963654" y="1538246"/>
            <a:ext cx="5976731" cy="2027979"/>
          </a:xfrm>
          <a:prstGeom prst="rect">
            <a:avLst/>
          </a:prstGeom>
        </p:spPr>
      </p:pic>
      <p:pic>
        <p:nvPicPr>
          <p:cNvPr id="6" name="그림 5">
            <a:extLst>
              <a:ext uri="{FF2B5EF4-FFF2-40B4-BE49-F238E27FC236}">
                <a16:creationId xmlns:a16="http://schemas.microsoft.com/office/drawing/2014/main" id="{1C655832-0584-4E7D-A1E1-73B62622C50C}"/>
              </a:ext>
            </a:extLst>
          </p:cNvPr>
          <p:cNvPicPr>
            <a:picLocks noChangeAspect="1"/>
          </p:cNvPicPr>
          <p:nvPr/>
        </p:nvPicPr>
        <p:blipFill>
          <a:blip r:embed="rId10"/>
          <a:stretch>
            <a:fillRect/>
          </a:stretch>
        </p:blipFill>
        <p:spPr>
          <a:xfrm>
            <a:off x="7646229" y="4027214"/>
            <a:ext cx="2543261" cy="2277440"/>
          </a:xfrm>
          <a:prstGeom prst="rect">
            <a:avLst/>
          </a:prstGeom>
        </p:spPr>
      </p:pic>
      <p:pic>
        <p:nvPicPr>
          <p:cNvPr id="3" name="그림 2">
            <a:extLst>
              <a:ext uri="{FF2B5EF4-FFF2-40B4-BE49-F238E27FC236}">
                <a16:creationId xmlns:a16="http://schemas.microsoft.com/office/drawing/2014/main" id="{AF72B896-E428-49DF-9F9B-469429A507FC}"/>
              </a:ext>
            </a:extLst>
          </p:cNvPr>
          <p:cNvPicPr>
            <a:picLocks noChangeAspect="1"/>
          </p:cNvPicPr>
          <p:nvPr/>
        </p:nvPicPr>
        <p:blipFill>
          <a:blip r:embed="rId11"/>
          <a:stretch>
            <a:fillRect/>
          </a:stretch>
        </p:blipFill>
        <p:spPr>
          <a:xfrm>
            <a:off x="91523" y="1266723"/>
            <a:ext cx="5958219" cy="5226151"/>
          </a:xfrm>
          <a:prstGeom prst="rect">
            <a:avLst/>
          </a:prstGeom>
        </p:spPr>
      </p:pic>
    </p:spTree>
    <p:extLst>
      <p:ext uri="{BB962C8B-B14F-4D97-AF65-F5344CB8AC3E}">
        <p14:creationId xmlns:p14="http://schemas.microsoft.com/office/powerpoint/2010/main" val="384540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48" name="그룹 47">
            <a:extLst>
              <a:ext uri="{FF2B5EF4-FFF2-40B4-BE49-F238E27FC236}">
                <a16:creationId xmlns:a16="http://schemas.microsoft.com/office/drawing/2014/main" id="{8061B171-4D32-46A4-986F-19F97C8FE5D9}"/>
              </a:ext>
            </a:extLst>
          </p:cNvPr>
          <p:cNvGrpSpPr/>
          <p:nvPr/>
        </p:nvGrpSpPr>
        <p:grpSpPr>
          <a:xfrm>
            <a:off x="918781" y="741483"/>
            <a:ext cx="3596619" cy="5127520"/>
            <a:chOff x="4065104" y="279367"/>
            <a:chExt cx="3596619" cy="5127520"/>
          </a:xfrm>
        </p:grpSpPr>
        <p:sp>
          <p:nvSpPr>
            <p:cNvPr id="49" name="타원 48">
              <a:extLst>
                <a:ext uri="{FF2B5EF4-FFF2-40B4-BE49-F238E27FC236}">
                  <a16:creationId xmlns:a16="http://schemas.microsoft.com/office/drawing/2014/main" id="{EFD34AB3-76EC-47CB-B556-413CF0BA96A9}"/>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0ECB6373-2885-4378-B0AA-D07A259F9B55}"/>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E221172-059D-4C79-9312-B8B2A26BA83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020DC64A-F3C6-4E69-9D9F-2E84E38974EE}"/>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3" name="직선 연결선 52">
              <a:extLst>
                <a:ext uri="{FF2B5EF4-FFF2-40B4-BE49-F238E27FC236}">
                  <a16:creationId xmlns:a16="http://schemas.microsoft.com/office/drawing/2014/main" id="{EFFF4F61-C50B-47AE-ACF3-F3C65384AD09}"/>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54" name="직선 화살표 연결선 53">
              <a:extLst>
                <a:ext uri="{FF2B5EF4-FFF2-40B4-BE49-F238E27FC236}">
                  <a16:creationId xmlns:a16="http://schemas.microsoft.com/office/drawing/2014/main" id="{84939EAC-A7F5-447F-8AD0-AFE7AF307CCE}"/>
                </a:ext>
              </a:extLst>
            </p:cNvPr>
            <p:cNvCxnSpPr>
              <a:stCxn id="49" idx="0"/>
              <a:endCxn id="58"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9EF5EDC2-2729-4DC4-8A2F-7E3EC957E66B}"/>
                </a:ext>
              </a:extLst>
            </p:cNvPr>
            <p:cNvCxnSpPr>
              <a:stCxn id="50" idx="0"/>
              <a:endCxn id="58"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23118185-DCDC-4D3F-9496-3FEEB6B19255}"/>
                </a:ext>
              </a:extLst>
            </p:cNvPr>
            <p:cNvCxnSpPr>
              <a:stCxn id="52" idx="0"/>
              <a:endCxn id="58"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5E3831E5-968A-4E82-A4F0-2B0BAC4D7DD6}"/>
                </a:ext>
              </a:extLst>
            </p:cNvPr>
            <p:cNvCxnSpPr>
              <a:stCxn id="51" idx="0"/>
              <a:endCxn id="58"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타원 57">
              <a:extLst>
                <a:ext uri="{FF2B5EF4-FFF2-40B4-BE49-F238E27FC236}">
                  <a16:creationId xmlns:a16="http://schemas.microsoft.com/office/drawing/2014/main" id="{83A06025-0D75-4D6F-90B5-DC800577DF7C}"/>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91C791F9-E712-4984-8611-D204CBC44EEF}"/>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A4E624E8-8D70-4882-980E-A958708EDED4}"/>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A08AF543-D7A3-4CF1-A735-587BF6632D56}"/>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2" name="직선 연결선 61">
              <a:extLst>
                <a:ext uri="{FF2B5EF4-FFF2-40B4-BE49-F238E27FC236}">
                  <a16:creationId xmlns:a16="http://schemas.microsoft.com/office/drawing/2014/main" id="{5304BBA8-5276-40D9-AC15-87C08D60EDA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63" name="직선 화살표 연결선 62">
              <a:extLst>
                <a:ext uri="{FF2B5EF4-FFF2-40B4-BE49-F238E27FC236}">
                  <a16:creationId xmlns:a16="http://schemas.microsoft.com/office/drawing/2014/main" id="{2FDE4377-A7B9-4578-AD9C-D797327ED3FB}"/>
                </a:ext>
              </a:extLst>
            </p:cNvPr>
            <p:cNvCxnSpPr>
              <a:stCxn id="49" idx="0"/>
              <a:endCxn id="60"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AF3372B1-29B5-489C-9904-BDA62B69400C}"/>
                </a:ext>
              </a:extLst>
            </p:cNvPr>
            <p:cNvCxnSpPr>
              <a:stCxn id="49" idx="0"/>
              <a:endCxn id="59"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직선 화살표 연결선 64">
              <a:extLst>
                <a:ext uri="{FF2B5EF4-FFF2-40B4-BE49-F238E27FC236}">
                  <a16:creationId xmlns:a16="http://schemas.microsoft.com/office/drawing/2014/main" id="{2004B8DE-D2B1-4386-9220-51038D5C02D5}"/>
                </a:ext>
              </a:extLst>
            </p:cNvPr>
            <p:cNvCxnSpPr>
              <a:stCxn id="49" idx="0"/>
              <a:endCxn id="61"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F2F5025F-3065-423F-936C-668596FB46F4}"/>
                </a:ext>
              </a:extLst>
            </p:cNvPr>
            <p:cNvCxnSpPr>
              <a:stCxn id="50" idx="0"/>
              <a:endCxn id="60"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직선 화살표 연결선 66">
              <a:extLst>
                <a:ext uri="{FF2B5EF4-FFF2-40B4-BE49-F238E27FC236}">
                  <a16:creationId xmlns:a16="http://schemas.microsoft.com/office/drawing/2014/main" id="{DB97BCB6-0FFD-461A-A01D-3C49B2736F06}"/>
                </a:ext>
              </a:extLst>
            </p:cNvPr>
            <p:cNvCxnSpPr>
              <a:stCxn id="50" idx="0"/>
              <a:endCxn id="59"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직선 화살표 연결선 67">
              <a:extLst>
                <a:ext uri="{FF2B5EF4-FFF2-40B4-BE49-F238E27FC236}">
                  <a16:creationId xmlns:a16="http://schemas.microsoft.com/office/drawing/2014/main" id="{F296588A-B5B3-417B-8940-7A80F487631B}"/>
                </a:ext>
              </a:extLst>
            </p:cNvPr>
            <p:cNvCxnSpPr>
              <a:stCxn id="50" idx="0"/>
              <a:endCxn id="61"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직선 화살표 연결선 68">
              <a:extLst>
                <a:ext uri="{FF2B5EF4-FFF2-40B4-BE49-F238E27FC236}">
                  <a16:creationId xmlns:a16="http://schemas.microsoft.com/office/drawing/2014/main" id="{5A4DECC4-7060-4A3E-A1C5-1964BDBC42BC}"/>
                </a:ext>
              </a:extLst>
            </p:cNvPr>
            <p:cNvCxnSpPr>
              <a:stCxn id="52" idx="0"/>
              <a:endCxn id="59"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직선 화살표 연결선 69">
              <a:extLst>
                <a:ext uri="{FF2B5EF4-FFF2-40B4-BE49-F238E27FC236}">
                  <a16:creationId xmlns:a16="http://schemas.microsoft.com/office/drawing/2014/main" id="{738F9114-8976-4ECA-AF88-29573058F193}"/>
                </a:ext>
              </a:extLst>
            </p:cNvPr>
            <p:cNvCxnSpPr>
              <a:stCxn id="52" idx="0"/>
              <a:endCxn id="61"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직선 화살표 연결선 70">
              <a:extLst>
                <a:ext uri="{FF2B5EF4-FFF2-40B4-BE49-F238E27FC236}">
                  <a16:creationId xmlns:a16="http://schemas.microsoft.com/office/drawing/2014/main" id="{C2324A99-384B-4993-BCAF-8B0A303C1D1C}"/>
                </a:ext>
              </a:extLst>
            </p:cNvPr>
            <p:cNvCxnSpPr>
              <a:stCxn id="52" idx="0"/>
              <a:endCxn id="60"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76783498-B7A6-4C70-9342-025FB17DAFD8}"/>
                </a:ext>
              </a:extLst>
            </p:cNvPr>
            <p:cNvCxnSpPr>
              <a:stCxn id="51" idx="0"/>
              <a:endCxn id="60"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52F0590A-9ECB-45FD-BB80-76B0CEA05AC8}"/>
                </a:ext>
              </a:extLst>
            </p:cNvPr>
            <p:cNvCxnSpPr>
              <a:stCxn id="51" idx="0"/>
              <a:endCxn id="59"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603BF3AF-78A9-4AE0-83D0-83F18C09D36C}"/>
                </a:ext>
              </a:extLst>
            </p:cNvPr>
            <p:cNvCxnSpPr>
              <a:stCxn id="51" idx="0"/>
              <a:endCxn id="61"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타원 74">
              <a:extLst>
                <a:ext uri="{FF2B5EF4-FFF2-40B4-BE49-F238E27FC236}">
                  <a16:creationId xmlns:a16="http://schemas.microsoft.com/office/drawing/2014/main" id="{FDA8844C-A39B-4384-8C26-8ADA946432EF}"/>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6" name="직선 화살표 연결선 75">
              <a:extLst>
                <a:ext uri="{FF2B5EF4-FFF2-40B4-BE49-F238E27FC236}">
                  <a16:creationId xmlns:a16="http://schemas.microsoft.com/office/drawing/2014/main" id="{C549FF3A-2198-4CCD-92B6-BCA399655128}"/>
                </a:ext>
              </a:extLst>
            </p:cNvPr>
            <p:cNvCxnSpPr>
              <a:stCxn id="81" idx="0"/>
              <a:endCxn id="75"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FC2E75C-4F69-4A5E-944E-A16BBB46C133}"/>
                </a:ext>
              </a:extLst>
            </p:cNvPr>
            <p:cNvCxnSpPr>
              <a:stCxn id="83" idx="0"/>
              <a:endCxn id="75"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CF1C2959-A95F-4D7D-907F-265B879FCDF5}"/>
                </a:ext>
              </a:extLst>
            </p:cNvPr>
            <p:cNvCxnSpPr>
              <a:stCxn id="82" idx="0"/>
              <a:endCxn id="75"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AA954849-4B8A-4789-A6F3-3872F9EB4639}"/>
                </a:ext>
              </a:extLst>
            </p:cNvPr>
            <p:cNvCxnSpPr>
              <a:stCxn id="84" idx="0"/>
              <a:endCxn id="75"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DF1FFFE-BE25-427D-80C4-A7821047527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4"/>
                  <a:stretch>
                    <a:fillRect l="-8571" r="-11429" b="-2174"/>
                  </a:stretch>
                </a:blipFill>
              </p:spPr>
              <p:txBody>
                <a:bodyPr/>
                <a:lstStyle/>
                <a:p>
                  <a:r>
                    <a:rPr lang="ko-KR" altLang="en-US">
                      <a:noFill/>
                    </a:rPr>
                    <a:t> </a:t>
                  </a:r>
                </a:p>
              </p:txBody>
            </p:sp>
          </mc:Fallback>
        </mc:AlternateContent>
        <p:sp>
          <p:nvSpPr>
            <p:cNvPr id="81" name="타원 80">
              <a:extLst>
                <a:ext uri="{FF2B5EF4-FFF2-40B4-BE49-F238E27FC236}">
                  <a16:creationId xmlns:a16="http://schemas.microsoft.com/office/drawing/2014/main" id="{26B949FB-A4DA-45D1-AD1C-D91B2FBBD5F7}"/>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a:extLst>
                <a:ext uri="{FF2B5EF4-FFF2-40B4-BE49-F238E27FC236}">
                  <a16:creationId xmlns:a16="http://schemas.microsoft.com/office/drawing/2014/main" id="{9AA148C8-E0D7-4457-AEE2-DEDB237E28F3}"/>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a:extLst>
                <a:ext uri="{FF2B5EF4-FFF2-40B4-BE49-F238E27FC236}">
                  <a16:creationId xmlns:a16="http://schemas.microsoft.com/office/drawing/2014/main" id="{EED0160A-9C0F-4387-B389-35E09ACD5202}"/>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a:extLst>
                <a:ext uri="{FF2B5EF4-FFF2-40B4-BE49-F238E27FC236}">
                  <a16:creationId xmlns:a16="http://schemas.microsoft.com/office/drawing/2014/main" id="{936C8C15-16C0-4722-925E-90A220C70F04}"/>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5" name="직선 연결선 84">
              <a:extLst>
                <a:ext uri="{FF2B5EF4-FFF2-40B4-BE49-F238E27FC236}">
                  <a16:creationId xmlns:a16="http://schemas.microsoft.com/office/drawing/2014/main" id="{C7CFB8CB-CD30-45FD-8FB2-78F5162EBC42}"/>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0AFF37B-BC9D-4F3C-901F-B7C9E7693619}"/>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5"/>
                  <a:stretch>
                    <a:fillRect l="-10256" t="-4167" r="-6410" b="-12500"/>
                  </a:stretch>
                </a:blipFill>
              </p:spPr>
              <p:txBody>
                <a:bodyPr/>
                <a:lstStyle/>
                <a:p>
                  <a:r>
                    <a:rPr lang="ko-KR" altLang="en-US">
                      <a:noFill/>
                    </a:rPr>
                    <a:t> </a:t>
                  </a:r>
                </a:p>
              </p:txBody>
            </p:sp>
          </mc:Fallback>
        </mc:AlternateContent>
        <p:cxnSp>
          <p:nvCxnSpPr>
            <p:cNvPr id="87" name="직선 화살표 연결선 86">
              <a:extLst>
                <a:ext uri="{FF2B5EF4-FFF2-40B4-BE49-F238E27FC236}">
                  <a16:creationId xmlns:a16="http://schemas.microsoft.com/office/drawing/2014/main" id="{186BF53A-AAD1-4CCE-9BCE-2CE49FE904B5}"/>
                </a:ext>
              </a:extLst>
            </p:cNvPr>
            <p:cNvCxnSpPr>
              <a:stCxn id="58" idx="0"/>
              <a:endCxn id="91"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E63ACE73-80E3-4B0C-96F1-6812D217CE9F}"/>
                </a:ext>
              </a:extLst>
            </p:cNvPr>
            <p:cNvCxnSpPr>
              <a:stCxn id="60" idx="0"/>
              <a:endCxn id="91"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4B73752C-6F46-4C22-BEAA-9B41B4FB2B7B}"/>
                </a:ext>
              </a:extLst>
            </p:cNvPr>
            <p:cNvCxnSpPr>
              <a:stCxn id="59" idx="0"/>
              <a:endCxn id="91"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07BBE102-9C8E-40B0-B3F8-1E1B4699A455}"/>
                </a:ext>
              </a:extLst>
            </p:cNvPr>
            <p:cNvCxnSpPr>
              <a:stCxn id="59" idx="0"/>
              <a:endCxn id="94"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타원 90">
              <a:extLst>
                <a:ext uri="{FF2B5EF4-FFF2-40B4-BE49-F238E27FC236}">
                  <a16:creationId xmlns:a16="http://schemas.microsoft.com/office/drawing/2014/main" id="{465D413C-B8EE-40AA-9B11-63F3E25D2C04}"/>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타원 91">
              <a:extLst>
                <a:ext uri="{FF2B5EF4-FFF2-40B4-BE49-F238E27FC236}">
                  <a16:creationId xmlns:a16="http://schemas.microsoft.com/office/drawing/2014/main" id="{89C967FF-FADC-4A8F-A279-D7A6985F232D}"/>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타원 92">
              <a:extLst>
                <a:ext uri="{FF2B5EF4-FFF2-40B4-BE49-F238E27FC236}">
                  <a16:creationId xmlns:a16="http://schemas.microsoft.com/office/drawing/2014/main" id="{4C76F38C-2BA3-4524-942F-CE00235A6DCB}"/>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타원 93">
              <a:extLst>
                <a:ext uri="{FF2B5EF4-FFF2-40B4-BE49-F238E27FC236}">
                  <a16:creationId xmlns:a16="http://schemas.microsoft.com/office/drawing/2014/main" id="{CA9FEFD0-6241-4D08-906D-B10C0FF56206}"/>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5" name="직선 화살표 연결선 94">
              <a:extLst>
                <a:ext uri="{FF2B5EF4-FFF2-40B4-BE49-F238E27FC236}">
                  <a16:creationId xmlns:a16="http://schemas.microsoft.com/office/drawing/2014/main" id="{1AF2C8E0-D855-4C45-BFFE-FA2A8577F7F2}"/>
                </a:ext>
              </a:extLst>
            </p:cNvPr>
            <p:cNvCxnSpPr>
              <a:stCxn id="58" idx="0"/>
              <a:endCxn id="93"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1CDF7CAD-3924-431E-8561-0C3EB547BE02}"/>
                </a:ext>
              </a:extLst>
            </p:cNvPr>
            <p:cNvCxnSpPr>
              <a:stCxn id="60" idx="0"/>
              <a:endCxn id="93"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5F684A2-3D17-4A30-AD2F-703791450F21}"/>
                </a:ext>
              </a:extLst>
            </p:cNvPr>
            <p:cNvCxnSpPr>
              <a:stCxn id="60" idx="0"/>
              <a:endCxn id="94"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4BC372B2-7CBD-4626-8A2F-2348B5D63BB9}"/>
                </a:ext>
              </a:extLst>
            </p:cNvPr>
            <p:cNvCxnSpPr>
              <a:stCxn id="60" idx="0"/>
              <a:endCxn id="92"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0CB52C6F-6383-44FC-88B6-495F87925DEA}"/>
                </a:ext>
              </a:extLst>
            </p:cNvPr>
            <p:cNvCxnSpPr>
              <a:stCxn id="58" idx="0"/>
              <a:endCxn id="92"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87A30864-B58C-4366-BA14-735403DB7CC7}"/>
                </a:ext>
              </a:extLst>
            </p:cNvPr>
            <p:cNvCxnSpPr>
              <a:stCxn id="58" idx="0"/>
              <a:endCxn id="94"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04CFE3E9-E5BE-4371-9D19-DBA3F9D7B359}"/>
                </a:ext>
              </a:extLst>
            </p:cNvPr>
            <p:cNvCxnSpPr>
              <a:stCxn id="61" idx="0"/>
              <a:endCxn id="93"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직선 화살표 연결선 101">
              <a:extLst>
                <a:ext uri="{FF2B5EF4-FFF2-40B4-BE49-F238E27FC236}">
                  <a16:creationId xmlns:a16="http://schemas.microsoft.com/office/drawing/2014/main" id="{44573B3A-0B1F-42F9-B1CA-B0E35C032F15}"/>
                </a:ext>
              </a:extLst>
            </p:cNvPr>
            <p:cNvCxnSpPr>
              <a:stCxn id="59" idx="0"/>
              <a:endCxn id="92"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02">
              <a:extLst>
                <a:ext uri="{FF2B5EF4-FFF2-40B4-BE49-F238E27FC236}">
                  <a16:creationId xmlns:a16="http://schemas.microsoft.com/office/drawing/2014/main" id="{920FF463-FA95-4AC6-A386-C789B822E504}"/>
                </a:ext>
              </a:extLst>
            </p:cNvPr>
            <p:cNvCxnSpPr>
              <a:stCxn id="61" idx="0"/>
              <a:endCxn id="92"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03">
              <a:extLst>
                <a:ext uri="{FF2B5EF4-FFF2-40B4-BE49-F238E27FC236}">
                  <a16:creationId xmlns:a16="http://schemas.microsoft.com/office/drawing/2014/main" id="{01994149-17C5-4B3D-989A-56AEC9D59A90}"/>
                </a:ext>
              </a:extLst>
            </p:cNvPr>
            <p:cNvCxnSpPr>
              <a:stCxn id="61" idx="0"/>
              <a:endCxn id="91"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04">
              <a:extLst>
                <a:ext uri="{FF2B5EF4-FFF2-40B4-BE49-F238E27FC236}">
                  <a16:creationId xmlns:a16="http://schemas.microsoft.com/office/drawing/2014/main" id="{41CDA875-B0AC-47F8-9875-09BCACD57EB4}"/>
                </a:ext>
              </a:extLst>
            </p:cNvPr>
            <p:cNvCxnSpPr>
              <a:stCxn id="61" idx="0"/>
              <a:endCxn id="94"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05">
              <a:extLst>
                <a:ext uri="{FF2B5EF4-FFF2-40B4-BE49-F238E27FC236}">
                  <a16:creationId xmlns:a16="http://schemas.microsoft.com/office/drawing/2014/main" id="{B2DF38AA-2D9D-4C52-ABB1-486433881831}"/>
                </a:ext>
              </a:extLst>
            </p:cNvPr>
            <p:cNvCxnSpPr>
              <a:stCxn id="59" idx="0"/>
              <a:endCxn id="93"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B8FDD339-B2DB-4057-82B5-8EB69224BEBB}"/>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6"/>
                  <a:stretch>
                    <a:fillRect l="-10256" t="-4167" r="-6410" b="-12500"/>
                  </a:stretch>
                </a:blipFill>
              </p:spPr>
              <p:txBody>
                <a:bodyPr/>
                <a:lstStyle/>
                <a:p>
                  <a:r>
                    <a:rPr lang="ko-KR" altLang="en-US">
                      <a:noFill/>
                    </a:rPr>
                    <a:t> </a:t>
                  </a:r>
                </a:p>
              </p:txBody>
            </p:sp>
          </mc:Fallback>
        </mc:AlternateContent>
        <p:cxnSp>
          <p:nvCxnSpPr>
            <p:cNvPr id="108" name="직선 연결선 107">
              <a:extLst>
                <a:ext uri="{FF2B5EF4-FFF2-40B4-BE49-F238E27FC236}">
                  <a16:creationId xmlns:a16="http://schemas.microsoft.com/office/drawing/2014/main" id="{4E66A135-0E77-40F8-AB83-7B0A962C1AF8}"/>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055A051-5238-4571-87C0-7E5C2E097ADF}"/>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7"/>
                  <a:stretch>
                    <a:fillRect l="-8974" t="-4167" r="-7692" b="-12500"/>
                  </a:stretch>
                </a:blipFill>
              </p:spPr>
              <p:txBody>
                <a:bodyPr/>
                <a:lstStyle/>
                <a:p>
                  <a:r>
                    <a:rPr lang="ko-KR" altLang="en-US">
                      <a:noFill/>
                    </a:rPr>
                    <a:t> </a:t>
                  </a:r>
                </a:p>
              </p:txBody>
            </p:sp>
          </mc:Fallback>
        </mc:AlternateContent>
        <p:cxnSp>
          <p:nvCxnSpPr>
            <p:cNvPr id="110" name="직선 연결선 109">
              <a:extLst>
                <a:ext uri="{FF2B5EF4-FFF2-40B4-BE49-F238E27FC236}">
                  <a16:creationId xmlns:a16="http://schemas.microsoft.com/office/drawing/2014/main" id="{929BCC37-0D7B-44EB-8477-B8EB989B3B57}"/>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11" name="타원 110">
              <a:extLst>
                <a:ext uri="{FF2B5EF4-FFF2-40B4-BE49-F238E27FC236}">
                  <a16:creationId xmlns:a16="http://schemas.microsoft.com/office/drawing/2014/main" id="{2F3F4C58-0B6E-4C02-9776-B59A73BB2657}"/>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D63E4037-446D-4C5F-985B-5B18FEE0DDBC}"/>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14F1C0D8-7BC0-4E02-8587-6202399AA8BA}"/>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BA33053E-EAC8-4ECD-B8B3-8A2017308C41}"/>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5" name="직선 화살표 연결선 114">
              <a:extLst>
                <a:ext uri="{FF2B5EF4-FFF2-40B4-BE49-F238E27FC236}">
                  <a16:creationId xmlns:a16="http://schemas.microsoft.com/office/drawing/2014/main" id="{E4CE6450-698C-4018-A915-FCA4BC06C1BD}"/>
                </a:ext>
              </a:extLst>
            </p:cNvPr>
            <p:cNvCxnSpPr>
              <a:stCxn id="81" idx="0"/>
              <a:endCxn id="111"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직선 화살표 연결선 115">
              <a:extLst>
                <a:ext uri="{FF2B5EF4-FFF2-40B4-BE49-F238E27FC236}">
                  <a16:creationId xmlns:a16="http://schemas.microsoft.com/office/drawing/2014/main" id="{DD86B3EE-B232-49CB-A934-611DE81151E6}"/>
                </a:ext>
              </a:extLst>
            </p:cNvPr>
            <p:cNvCxnSpPr>
              <a:stCxn id="81" idx="0"/>
              <a:endCxn id="112"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직선 화살표 연결선 116">
              <a:extLst>
                <a:ext uri="{FF2B5EF4-FFF2-40B4-BE49-F238E27FC236}">
                  <a16:creationId xmlns:a16="http://schemas.microsoft.com/office/drawing/2014/main" id="{7417A173-E4B7-4EC7-B9D3-A3D2D4CE475E}"/>
                </a:ext>
              </a:extLst>
            </p:cNvPr>
            <p:cNvCxnSpPr>
              <a:stCxn id="81" idx="0"/>
              <a:endCxn id="113"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5A7512EF-3C19-4C48-AE85-7918EE7C5584}"/>
                </a:ext>
              </a:extLst>
            </p:cNvPr>
            <p:cNvCxnSpPr>
              <a:stCxn id="83" idx="0"/>
              <a:endCxn id="111"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직선 화살표 연결선 118">
              <a:extLst>
                <a:ext uri="{FF2B5EF4-FFF2-40B4-BE49-F238E27FC236}">
                  <a16:creationId xmlns:a16="http://schemas.microsoft.com/office/drawing/2014/main" id="{E138705D-C43F-4A48-A7B4-5D5B19070012}"/>
                </a:ext>
              </a:extLst>
            </p:cNvPr>
            <p:cNvCxnSpPr>
              <a:stCxn id="82" idx="0"/>
              <a:endCxn id="111"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직선 화살표 연결선 119">
              <a:extLst>
                <a:ext uri="{FF2B5EF4-FFF2-40B4-BE49-F238E27FC236}">
                  <a16:creationId xmlns:a16="http://schemas.microsoft.com/office/drawing/2014/main" id="{42E6D758-4E61-4B07-81D4-BB9EBEC8864E}"/>
                </a:ext>
              </a:extLst>
            </p:cNvPr>
            <p:cNvCxnSpPr>
              <a:stCxn id="84" idx="0"/>
              <a:endCxn id="111"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직선 화살표 연결선 120">
              <a:extLst>
                <a:ext uri="{FF2B5EF4-FFF2-40B4-BE49-F238E27FC236}">
                  <a16:creationId xmlns:a16="http://schemas.microsoft.com/office/drawing/2014/main" id="{FED5713B-519F-413D-9C1A-86F19E136253}"/>
                </a:ext>
              </a:extLst>
            </p:cNvPr>
            <p:cNvCxnSpPr>
              <a:stCxn id="83" idx="0"/>
              <a:endCxn id="113"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965176D3-CF1F-4E48-870E-A95C40C23699}"/>
                </a:ext>
              </a:extLst>
            </p:cNvPr>
            <p:cNvCxnSpPr>
              <a:stCxn id="82" idx="0"/>
              <a:endCxn id="112"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직선 화살표 연결선 122">
              <a:extLst>
                <a:ext uri="{FF2B5EF4-FFF2-40B4-BE49-F238E27FC236}">
                  <a16:creationId xmlns:a16="http://schemas.microsoft.com/office/drawing/2014/main" id="{897937A9-4A19-41A1-9D0D-E0C24CB44271}"/>
                </a:ext>
              </a:extLst>
            </p:cNvPr>
            <p:cNvCxnSpPr>
              <a:stCxn id="84" idx="0"/>
              <a:endCxn id="112"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직선 화살표 연결선 123">
              <a:extLst>
                <a:ext uri="{FF2B5EF4-FFF2-40B4-BE49-F238E27FC236}">
                  <a16:creationId xmlns:a16="http://schemas.microsoft.com/office/drawing/2014/main" id="{D5D2062B-492D-4C59-9F6A-2E5899C3127D}"/>
                </a:ext>
              </a:extLst>
            </p:cNvPr>
            <p:cNvCxnSpPr>
              <a:stCxn id="84" idx="0"/>
              <a:endCxn id="113"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직선 화살표 연결선 124">
              <a:extLst>
                <a:ext uri="{FF2B5EF4-FFF2-40B4-BE49-F238E27FC236}">
                  <a16:creationId xmlns:a16="http://schemas.microsoft.com/office/drawing/2014/main" id="{E2659F98-20C9-4FBA-974F-D2B39214AC66}"/>
                </a:ext>
              </a:extLst>
            </p:cNvPr>
            <p:cNvCxnSpPr>
              <a:stCxn id="82" idx="0"/>
              <a:endCxn id="113"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507838C3-AD6C-4E1B-B2B3-3DEFAC260049}"/>
                </a:ext>
              </a:extLst>
            </p:cNvPr>
            <p:cNvCxnSpPr>
              <a:stCxn id="83" idx="0"/>
              <a:endCxn id="112"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0A6B505-F3B8-45A4-AF8A-6A35C1C85F6D}"/>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8"/>
                  <a:stretch>
                    <a:fillRect l="-13462" r="-3846" b="-31111"/>
                  </a:stretch>
                </a:blipFill>
              </p:spPr>
              <p:txBody>
                <a:bodyPr/>
                <a:lstStyle/>
                <a:p>
                  <a:r>
                    <a:rPr lang="ko-KR" altLang="en-US">
                      <a:noFill/>
                    </a:rPr>
                    <a:t> </a:t>
                  </a:r>
                </a:p>
              </p:txBody>
            </p:sp>
          </mc:Fallback>
        </mc:AlternateContent>
      </p:grpSp>
      <p:pic>
        <p:nvPicPr>
          <p:cNvPr id="5" name="그림 4">
            <a:extLst>
              <a:ext uri="{FF2B5EF4-FFF2-40B4-BE49-F238E27FC236}">
                <a16:creationId xmlns:a16="http://schemas.microsoft.com/office/drawing/2014/main" id="{7F9C6288-1DD9-4356-9227-2B2B39B94B27}"/>
              </a:ext>
            </a:extLst>
          </p:cNvPr>
          <p:cNvPicPr>
            <a:picLocks noChangeAspect="1"/>
          </p:cNvPicPr>
          <p:nvPr/>
        </p:nvPicPr>
        <p:blipFill>
          <a:blip r:embed="rId9"/>
          <a:stretch>
            <a:fillRect/>
          </a:stretch>
        </p:blipFill>
        <p:spPr>
          <a:xfrm>
            <a:off x="5756275" y="849482"/>
            <a:ext cx="5581650" cy="638175"/>
          </a:xfrm>
          <a:prstGeom prst="rect">
            <a:avLst/>
          </a:prstGeom>
        </p:spPr>
      </p:pic>
      <p:pic>
        <p:nvPicPr>
          <p:cNvPr id="10" name="그림 9">
            <a:extLst>
              <a:ext uri="{FF2B5EF4-FFF2-40B4-BE49-F238E27FC236}">
                <a16:creationId xmlns:a16="http://schemas.microsoft.com/office/drawing/2014/main" id="{B83E2A53-ABB3-4F5B-B56A-A9FF3308A982}"/>
              </a:ext>
            </a:extLst>
          </p:cNvPr>
          <p:cNvPicPr>
            <a:picLocks noChangeAspect="1"/>
          </p:cNvPicPr>
          <p:nvPr/>
        </p:nvPicPr>
        <p:blipFill>
          <a:blip r:embed="rId10"/>
          <a:stretch>
            <a:fillRect/>
          </a:stretch>
        </p:blipFill>
        <p:spPr>
          <a:xfrm>
            <a:off x="6223000" y="1415217"/>
            <a:ext cx="5114925" cy="676275"/>
          </a:xfrm>
          <a:prstGeom prst="rect">
            <a:avLst/>
          </a:prstGeom>
        </p:spPr>
      </p:pic>
      <p:pic>
        <p:nvPicPr>
          <p:cNvPr id="11" name="그림 10">
            <a:extLst>
              <a:ext uri="{FF2B5EF4-FFF2-40B4-BE49-F238E27FC236}">
                <a16:creationId xmlns:a16="http://schemas.microsoft.com/office/drawing/2014/main" id="{F440D072-20C4-458D-BE87-8A9722268070}"/>
              </a:ext>
            </a:extLst>
          </p:cNvPr>
          <p:cNvPicPr>
            <a:picLocks noChangeAspect="1"/>
          </p:cNvPicPr>
          <p:nvPr/>
        </p:nvPicPr>
        <p:blipFill>
          <a:blip r:embed="rId11"/>
          <a:stretch>
            <a:fillRect/>
          </a:stretch>
        </p:blipFill>
        <p:spPr>
          <a:xfrm>
            <a:off x="6508750" y="2162443"/>
            <a:ext cx="4829175" cy="1009650"/>
          </a:xfrm>
          <a:prstGeom prst="rect">
            <a:avLst/>
          </a:prstGeom>
        </p:spPr>
      </p:pic>
      <p:pic>
        <p:nvPicPr>
          <p:cNvPr id="12" name="그림 11">
            <a:extLst>
              <a:ext uri="{FF2B5EF4-FFF2-40B4-BE49-F238E27FC236}">
                <a16:creationId xmlns:a16="http://schemas.microsoft.com/office/drawing/2014/main" id="{B9798F8D-2315-4EA3-AC1C-5C70915DA211}"/>
              </a:ext>
            </a:extLst>
          </p:cNvPr>
          <p:cNvPicPr>
            <a:picLocks noChangeAspect="1"/>
          </p:cNvPicPr>
          <p:nvPr/>
        </p:nvPicPr>
        <p:blipFill>
          <a:blip r:embed="rId12"/>
          <a:stretch>
            <a:fillRect/>
          </a:stretch>
        </p:blipFill>
        <p:spPr>
          <a:xfrm>
            <a:off x="6223000" y="3119891"/>
            <a:ext cx="5067300" cy="609600"/>
          </a:xfrm>
          <a:prstGeom prst="rect">
            <a:avLst/>
          </a:prstGeom>
        </p:spPr>
      </p:pic>
      <p:pic>
        <p:nvPicPr>
          <p:cNvPr id="13" name="그림 12">
            <a:extLst>
              <a:ext uri="{FF2B5EF4-FFF2-40B4-BE49-F238E27FC236}">
                <a16:creationId xmlns:a16="http://schemas.microsoft.com/office/drawing/2014/main" id="{86417269-D03B-4553-9766-9899EAD26DBB}"/>
              </a:ext>
            </a:extLst>
          </p:cNvPr>
          <p:cNvPicPr>
            <a:picLocks noChangeAspect="1"/>
          </p:cNvPicPr>
          <p:nvPr/>
        </p:nvPicPr>
        <p:blipFill>
          <a:blip r:embed="rId13"/>
          <a:stretch>
            <a:fillRect/>
          </a:stretch>
        </p:blipFill>
        <p:spPr>
          <a:xfrm>
            <a:off x="5089525" y="3765931"/>
            <a:ext cx="6248400" cy="695325"/>
          </a:xfrm>
          <a:prstGeom prst="rect">
            <a:avLst/>
          </a:prstGeom>
        </p:spPr>
      </p:pic>
      <p:pic>
        <p:nvPicPr>
          <p:cNvPr id="14" name="그림 13">
            <a:extLst>
              <a:ext uri="{FF2B5EF4-FFF2-40B4-BE49-F238E27FC236}">
                <a16:creationId xmlns:a16="http://schemas.microsoft.com/office/drawing/2014/main" id="{9128124A-F8EB-4F2A-AFD0-A9F7EC26FEE7}"/>
              </a:ext>
            </a:extLst>
          </p:cNvPr>
          <p:cNvPicPr>
            <a:picLocks noChangeAspect="1"/>
          </p:cNvPicPr>
          <p:nvPr/>
        </p:nvPicPr>
        <p:blipFill>
          <a:blip r:embed="rId14"/>
          <a:stretch>
            <a:fillRect/>
          </a:stretch>
        </p:blipFill>
        <p:spPr>
          <a:xfrm>
            <a:off x="6527800" y="4626783"/>
            <a:ext cx="4810125" cy="666750"/>
          </a:xfrm>
          <a:prstGeom prst="rect">
            <a:avLst/>
          </a:prstGeom>
        </p:spPr>
      </p:pic>
      <p:pic>
        <p:nvPicPr>
          <p:cNvPr id="15" name="그림 14">
            <a:extLst>
              <a:ext uri="{FF2B5EF4-FFF2-40B4-BE49-F238E27FC236}">
                <a16:creationId xmlns:a16="http://schemas.microsoft.com/office/drawing/2014/main" id="{C4FC3A5C-1867-4148-97BB-663D31555B5F}"/>
              </a:ext>
            </a:extLst>
          </p:cNvPr>
          <p:cNvPicPr>
            <a:picLocks noChangeAspect="1"/>
          </p:cNvPicPr>
          <p:nvPr/>
        </p:nvPicPr>
        <p:blipFill>
          <a:blip r:embed="rId15"/>
          <a:stretch>
            <a:fillRect/>
          </a:stretch>
        </p:blipFill>
        <p:spPr>
          <a:xfrm>
            <a:off x="5984875" y="5403930"/>
            <a:ext cx="5353050" cy="723900"/>
          </a:xfrm>
          <a:prstGeom prst="rect">
            <a:avLst/>
          </a:prstGeom>
        </p:spPr>
      </p:pic>
      <p:pic>
        <p:nvPicPr>
          <p:cNvPr id="3" name="그림 2">
            <a:extLst>
              <a:ext uri="{FF2B5EF4-FFF2-40B4-BE49-F238E27FC236}">
                <a16:creationId xmlns:a16="http://schemas.microsoft.com/office/drawing/2014/main" id="{8DF92934-23B6-4CC2-BC21-D9DA494AF2A2}"/>
              </a:ext>
            </a:extLst>
          </p:cNvPr>
          <p:cNvPicPr>
            <a:picLocks noChangeAspect="1"/>
          </p:cNvPicPr>
          <p:nvPr/>
        </p:nvPicPr>
        <p:blipFill>
          <a:blip r:embed="rId16"/>
          <a:stretch>
            <a:fillRect/>
          </a:stretch>
        </p:blipFill>
        <p:spPr>
          <a:xfrm>
            <a:off x="809868" y="813840"/>
            <a:ext cx="8374754" cy="5876031"/>
          </a:xfrm>
          <a:prstGeom prst="rect">
            <a:avLst/>
          </a:prstGeom>
        </p:spPr>
      </p:pic>
    </p:spTree>
    <p:extLst>
      <p:ext uri="{BB962C8B-B14F-4D97-AF65-F5344CB8AC3E}">
        <p14:creationId xmlns:p14="http://schemas.microsoft.com/office/powerpoint/2010/main" val="148968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75A6105-F51E-4D66-9659-A380D414EF10}"/>
              </a:ext>
            </a:extLst>
          </p:cNvPr>
          <p:cNvPicPr>
            <a:picLocks noChangeAspect="1"/>
          </p:cNvPicPr>
          <p:nvPr/>
        </p:nvPicPr>
        <p:blipFill>
          <a:blip r:embed="rId2"/>
          <a:stretch>
            <a:fillRect/>
          </a:stretch>
        </p:blipFill>
        <p:spPr>
          <a:xfrm>
            <a:off x="919842" y="214604"/>
            <a:ext cx="8551505" cy="5458408"/>
          </a:xfrm>
          <a:prstGeom prst="rect">
            <a:avLst/>
          </a:prstGeom>
        </p:spPr>
      </p:pic>
      <p:pic>
        <p:nvPicPr>
          <p:cNvPr id="3" name="그림 2">
            <a:extLst>
              <a:ext uri="{FF2B5EF4-FFF2-40B4-BE49-F238E27FC236}">
                <a16:creationId xmlns:a16="http://schemas.microsoft.com/office/drawing/2014/main" id="{6E2D71C3-62B6-4D40-864A-239F260B1F4C}"/>
              </a:ext>
            </a:extLst>
          </p:cNvPr>
          <p:cNvPicPr>
            <a:picLocks noChangeAspect="1"/>
          </p:cNvPicPr>
          <p:nvPr/>
        </p:nvPicPr>
        <p:blipFill>
          <a:blip r:embed="rId3"/>
          <a:stretch>
            <a:fillRect/>
          </a:stretch>
        </p:blipFill>
        <p:spPr>
          <a:xfrm>
            <a:off x="5023271" y="5673012"/>
            <a:ext cx="4419309" cy="562199"/>
          </a:xfrm>
          <a:prstGeom prst="rect">
            <a:avLst/>
          </a:prstGeom>
        </p:spPr>
      </p:pic>
    </p:spTree>
    <p:extLst>
      <p:ext uri="{BB962C8B-B14F-4D97-AF65-F5344CB8AC3E}">
        <p14:creationId xmlns:p14="http://schemas.microsoft.com/office/powerpoint/2010/main" val="26186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b="1"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511F20C-D207-4757-9092-1AF2AF39C284}"/>
              </a:ext>
            </a:extLst>
          </p:cNvPr>
          <p:cNvPicPr>
            <a:picLocks noChangeAspect="1"/>
          </p:cNvPicPr>
          <p:nvPr/>
        </p:nvPicPr>
        <p:blipFill>
          <a:blip r:embed="rId2"/>
          <a:stretch>
            <a:fillRect/>
          </a:stretch>
        </p:blipFill>
        <p:spPr>
          <a:xfrm>
            <a:off x="1000514" y="428236"/>
            <a:ext cx="9501337" cy="4490358"/>
          </a:xfrm>
          <a:prstGeom prst="rect">
            <a:avLst/>
          </a:prstGeom>
        </p:spPr>
      </p:pic>
      <p:pic>
        <p:nvPicPr>
          <p:cNvPr id="3" name="그림 2">
            <a:extLst>
              <a:ext uri="{FF2B5EF4-FFF2-40B4-BE49-F238E27FC236}">
                <a16:creationId xmlns:a16="http://schemas.microsoft.com/office/drawing/2014/main" id="{F8F4F001-8B4D-478E-8A8C-03E54BAA621E}"/>
              </a:ext>
            </a:extLst>
          </p:cNvPr>
          <p:cNvPicPr>
            <a:picLocks noChangeAspect="1"/>
          </p:cNvPicPr>
          <p:nvPr/>
        </p:nvPicPr>
        <p:blipFill>
          <a:blip r:embed="rId3"/>
          <a:stretch>
            <a:fillRect/>
          </a:stretch>
        </p:blipFill>
        <p:spPr>
          <a:xfrm>
            <a:off x="6800850" y="5217918"/>
            <a:ext cx="4872037" cy="1415176"/>
          </a:xfrm>
          <a:prstGeom prst="rect">
            <a:avLst/>
          </a:prstGeom>
        </p:spPr>
      </p:pic>
    </p:spTree>
    <p:extLst>
      <p:ext uri="{BB962C8B-B14F-4D97-AF65-F5344CB8AC3E}">
        <p14:creationId xmlns:p14="http://schemas.microsoft.com/office/powerpoint/2010/main" val="516829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23A860A1-94E4-4B75-BC2D-5DDE859FB753}"/>
              </a:ext>
            </a:extLst>
          </p:cNvPr>
          <p:cNvPicPr>
            <a:picLocks noChangeAspect="1"/>
          </p:cNvPicPr>
          <p:nvPr/>
        </p:nvPicPr>
        <p:blipFill>
          <a:blip r:embed="rId2"/>
          <a:stretch>
            <a:fillRect/>
          </a:stretch>
        </p:blipFill>
        <p:spPr>
          <a:xfrm>
            <a:off x="358215" y="1181100"/>
            <a:ext cx="5737785" cy="3251182"/>
          </a:xfrm>
          <a:prstGeom prst="rect">
            <a:avLst/>
          </a:prstGeom>
        </p:spPr>
      </p:pic>
      <p:pic>
        <p:nvPicPr>
          <p:cNvPr id="3" name="그림 2">
            <a:extLst>
              <a:ext uri="{FF2B5EF4-FFF2-40B4-BE49-F238E27FC236}">
                <a16:creationId xmlns:a16="http://schemas.microsoft.com/office/drawing/2014/main" id="{7C061517-78B9-453F-B60D-56E0D75D5531}"/>
              </a:ext>
            </a:extLst>
          </p:cNvPr>
          <p:cNvPicPr>
            <a:picLocks noChangeAspect="1"/>
          </p:cNvPicPr>
          <p:nvPr/>
        </p:nvPicPr>
        <p:blipFill>
          <a:blip r:embed="rId3"/>
          <a:stretch>
            <a:fillRect/>
          </a:stretch>
        </p:blipFill>
        <p:spPr>
          <a:xfrm>
            <a:off x="6218906" y="1181100"/>
            <a:ext cx="5801643" cy="3251162"/>
          </a:xfrm>
          <a:prstGeom prst="rect">
            <a:avLst/>
          </a:prstGeom>
        </p:spPr>
      </p:pic>
    </p:spTree>
    <p:extLst>
      <p:ext uri="{BB962C8B-B14F-4D97-AF65-F5344CB8AC3E}">
        <p14:creationId xmlns:p14="http://schemas.microsoft.com/office/powerpoint/2010/main" val="205287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6248400" y="4896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a:extLst>
              <a:ext uri="{FF2B5EF4-FFF2-40B4-BE49-F238E27FC236}">
                <a16:creationId xmlns:a16="http://schemas.microsoft.com/office/drawing/2014/main" id="{F66E71AC-A263-440B-A42A-80112F13C596}"/>
              </a:ext>
            </a:extLst>
          </p:cNvPr>
          <p:cNvPicPr>
            <a:picLocks noChangeAspect="1"/>
          </p:cNvPicPr>
          <p:nvPr/>
        </p:nvPicPr>
        <p:blipFill>
          <a:blip r:embed="rId2"/>
          <a:stretch>
            <a:fillRect/>
          </a:stretch>
        </p:blipFill>
        <p:spPr>
          <a:xfrm>
            <a:off x="2138362" y="666750"/>
            <a:ext cx="7915275" cy="5524500"/>
          </a:xfrm>
          <a:prstGeom prst="rect">
            <a:avLst/>
          </a:prstGeom>
        </p:spPr>
      </p:pic>
    </p:spTree>
    <p:extLst>
      <p:ext uri="{BB962C8B-B14F-4D97-AF65-F5344CB8AC3E}">
        <p14:creationId xmlns:p14="http://schemas.microsoft.com/office/powerpoint/2010/main" val="254596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B6D2859-3AE2-4543-A12E-35DF7AA2A1FD}"/>
              </a:ext>
            </a:extLst>
          </p:cNvPr>
          <p:cNvPicPr>
            <a:picLocks noChangeAspect="1"/>
          </p:cNvPicPr>
          <p:nvPr/>
        </p:nvPicPr>
        <p:blipFill>
          <a:blip r:embed="rId2"/>
          <a:stretch>
            <a:fillRect/>
          </a:stretch>
        </p:blipFill>
        <p:spPr>
          <a:xfrm>
            <a:off x="356451" y="190921"/>
            <a:ext cx="11745798" cy="3238079"/>
          </a:xfrm>
          <a:prstGeom prst="rect">
            <a:avLst/>
          </a:prstGeom>
        </p:spPr>
      </p:pic>
      <p:grpSp>
        <p:nvGrpSpPr>
          <p:cNvPr id="4" name="그룹 3">
            <a:extLst>
              <a:ext uri="{FF2B5EF4-FFF2-40B4-BE49-F238E27FC236}">
                <a16:creationId xmlns:a16="http://schemas.microsoft.com/office/drawing/2014/main" id="{AEF17446-5D31-4A39-AC37-F1EE29D3B14C}"/>
              </a:ext>
            </a:extLst>
          </p:cNvPr>
          <p:cNvGrpSpPr/>
          <p:nvPr/>
        </p:nvGrpSpPr>
        <p:grpSpPr>
          <a:xfrm>
            <a:off x="628650" y="3533775"/>
            <a:ext cx="2392247" cy="3064966"/>
            <a:chOff x="4065104" y="279367"/>
            <a:chExt cx="3596619" cy="5127520"/>
          </a:xfrm>
        </p:grpSpPr>
        <p:sp>
          <p:nvSpPr>
            <p:cNvPr id="5" name="타원 4">
              <a:extLst>
                <a:ext uri="{FF2B5EF4-FFF2-40B4-BE49-F238E27FC236}">
                  <a16:creationId xmlns:a16="http://schemas.microsoft.com/office/drawing/2014/main" id="{8E335442-0E83-49F4-8945-3341E316EEB2}"/>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a:extLst>
                <a:ext uri="{FF2B5EF4-FFF2-40B4-BE49-F238E27FC236}">
                  <a16:creationId xmlns:a16="http://schemas.microsoft.com/office/drawing/2014/main" id="{0BB3BD7B-3017-4BA6-A033-2272851D8639}"/>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968BD4EB-516E-4FA8-92DE-4992D58D6542}"/>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04A6FCB6-2979-4BFA-A989-E5390A70B3ED}"/>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 name="직선 연결선 8">
              <a:extLst>
                <a:ext uri="{FF2B5EF4-FFF2-40B4-BE49-F238E27FC236}">
                  <a16:creationId xmlns:a16="http://schemas.microsoft.com/office/drawing/2014/main" id="{31C36D4F-A464-46FA-A64D-821F62F1B6E8}"/>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0" name="직선 화살표 연결선 9">
              <a:extLst>
                <a:ext uri="{FF2B5EF4-FFF2-40B4-BE49-F238E27FC236}">
                  <a16:creationId xmlns:a16="http://schemas.microsoft.com/office/drawing/2014/main" id="{33702AA5-059D-40CC-BFA0-0E7644D5D7F4}"/>
                </a:ext>
              </a:extLst>
            </p:cNvPr>
            <p:cNvCxnSpPr>
              <a:stCxn id="5" idx="0"/>
              <a:endCxn id="14" idx="4"/>
            </p:cNvCxnSpPr>
            <p:nvPr/>
          </p:nvCxnSpPr>
          <p:spPr>
            <a:xfrm flipV="1">
              <a:off x="4229100" y="4588908"/>
              <a:ext cx="566155"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D77A0576-9B4F-4540-9B75-6FDAD57649FC}"/>
                </a:ext>
              </a:extLst>
            </p:cNvPr>
            <p:cNvCxnSpPr>
              <a:stCxn id="6" idx="0"/>
              <a:endCxn id="14" idx="4"/>
            </p:cNvCxnSpPr>
            <p:nvPr/>
          </p:nvCxnSpPr>
          <p:spPr>
            <a:xfrm flipH="1" flipV="1">
              <a:off x="4795255" y="4588908"/>
              <a:ext cx="55040"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직선 화살표 연결선 11">
              <a:extLst>
                <a:ext uri="{FF2B5EF4-FFF2-40B4-BE49-F238E27FC236}">
                  <a16:creationId xmlns:a16="http://schemas.microsoft.com/office/drawing/2014/main" id="{1FA33EAF-30DE-4423-B4DB-857DBFD26A24}"/>
                </a:ext>
              </a:extLst>
            </p:cNvPr>
            <p:cNvCxnSpPr>
              <a:stCxn id="8" idx="0"/>
              <a:endCxn id="14" idx="4"/>
            </p:cNvCxnSpPr>
            <p:nvPr/>
          </p:nvCxnSpPr>
          <p:spPr>
            <a:xfrm flipH="1" flipV="1">
              <a:off x="4795255" y="4588908"/>
              <a:ext cx="1620453"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49862136-A399-4AFF-A6BA-862A952C92FB}"/>
                </a:ext>
              </a:extLst>
            </p:cNvPr>
            <p:cNvCxnSpPr>
              <a:stCxn id="7" idx="0"/>
              <a:endCxn id="14" idx="4"/>
            </p:cNvCxnSpPr>
            <p:nvPr/>
          </p:nvCxnSpPr>
          <p:spPr>
            <a:xfrm flipH="1" flipV="1">
              <a:off x="4795255" y="4588908"/>
              <a:ext cx="2432150"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타원 13">
              <a:extLst>
                <a:ext uri="{FF2B5EF4-FFF2-40B4-BE49-F238E27FC236}">
                  <a16:creationId xmlns:a16="http://schemas.microsoft.com/office/drawing/2014/main" id="{37560298-CA6F-4676-816B-804E521ED5F1}"/>
                </a:ext>
              </a:extLst>
            </p:cNvPr>
            <p:cNvSpPr/>
            <p:nvPr/>
          </p:nvSpPr>
          <p:spPr>
            <a:xfrm>
              <a:off x="4631259"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BB38F5D7-2282-49E8-A3B8-A07221332E3B}"/>
                </a:ext>
              </a:extLst>
            </p:cNvPr>
            <p:cNvSpPr/>
            <p:nvPr/>
          </p:nvSpPr>
          <p:spPr>
            <a:xfrm>
              <a:off x="5682374" y="42526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29AD7F01-BFDB-45FD-91C1-ABE48079176C}"/>
                </a:ext>
              </a:extLst>
            </p:cNvPr>
            <p:cNvSpPr/>
            <p:nvPr/>
          </p:nvSpPr>
          <p:spPr>
            <a:xfrm>
              <a:off x="5181348" y="4260917"/>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91390434-DBB4-4772-80ED-0529D43B4E04}"/>
                </a:ext>
              </a:extLst>
            </p:cNvPr>
            <p:cNvSpPr/>
            <p:nvPr/>
          </p:nvSpPr>
          <p:spPr>
            <a:xfrm>
              <a:off x="6606641" y="424772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8" name="직선 연결선 17">
              <a:extLst>
                <a:ext uri="{FF2B5EF4-FFF2-40B4-BE49-F238E27FC236}">
                  <a16:creationId xmlns:a16="http://schemas.microsoft.com/office/drawing/2014/main" id="{261174CE-94C1-4C0B-A14A-4FB3ACA71744}"/>
                </a:ext>
              </a:extLst>
            </p:cNvPr>
            <p:cNvCxnSpPr/>
            <p:nvPr/>
          </p:nvCxnSpPr>
          <p:spPr>
            <a:xfrm>
              <a:off x="6088790" y="1705770"/>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9" name="직선 화살표 연결선 18">
              <a:extLst>
                <a:ext uri="{FF2B5EF4-FFF2-40B4-BE49-F238E27FC236}">
                  <a16:creationId xmlns:a16="http://schemas.microsoft.com/office/drawing/2014/main" id="{1D0E148C-A69D-4085-8680-64DBAB43C7B4}"/>
                </a:ext>
              </a:extLst>
            </p:cNvPr>
            <p:cNvCxnSpPr>
              <a:stCxn id="5" idx="0"/>
              <a:endCxn id="16" idx="4"/>
            </p:cNvCxnSpPr>
            <p:nvPr/>
          </p:nvCxnSpPr>
          <p:spPr>
            <a:xfrm flipV="1">
              <a:off x="4229100" y="4588908"/>
              <a:ext cx="1116244"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C881EF0B-CB9E-4A77-9ECA-8EF88106F5DE}"/>
                </a:ext>
              </a:extLst>
            </p:cNvPr>
            <p:cNvCxnSpPr>
              <a:stCxn id="5" idx="0"/>
              <a:endCxn id="15" idx="4"/>
            </p:cNvCxnSpPr>
            <p:nvPr/>
          </p:nvCxnSpPr>
          <p:spPr>
            <a:xfrm flipV="1">
              <a:off x="4229100" y="4580683"/>
              <a:ext cx="1617270"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0CAF8D55-BA82-4B9C-981D-0C4741557D0B}"/>
                </a:ext>
              </a:extLst>
            </p:cNvPr>
            <p:cNvCxnSpPr>
              <a:stCxn id="5" idx="0"/>
              <a:endCxn id="17" idx="4"/>
            </p:cNvCxnSpPr>
            <p:nvPr/>
          </p:nvCxnSpPr>
          <p:spPr>
            <a:xfrm flipV="1">
              <a:off x="4229100" y="4575713"/>
              <a:ext cx="2541537"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31FDF0BD-62EF-447E-BB86-3CA36C77A18E}"/>
                </a:ext>
              </a:extLst>
            </p:cNvPr>
            <p:cNvCxnSpPr>
              <a:stCxn id="6" idx="0"/>
              <a:endCxn id="16" idx="4"/>
            </p:cNvCxnSpPr>
            <p:nvPr/>
          </p:nvCxnSpPr>
          <p:spPr>
            <a:xfrm flipV="1">
              <a:off x="4850295" y="4588908"/>
              <a:ext cx="495049" cy="489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0FD255C7-C9FC-4627-B47A-03C988604B62}"/>
                </a:ext>
              </a:extLst>
            </p:cNvPr>
            <p:cNvCxnSpPr>
              <a:stCxn id="6" idx="0"/>
              <a:endCxn id="15" idx="4"/>
            </p:cNvCxnSpPr>
            <p:nvPr/>
          </p:nvCxnSpPr>
          <p:spPr>
            <a:xfrm flipV="1">
              <a:off x="4850295" y="4580683"/>
              <a:ext cx="996075"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92938BD1-CA31-4C18-8847-EF56EFE7109D}"/>
                </a:ext>
              </a:extLst>
            </p:cNvPr>
            <p:cNvCxnSpPr>
              <a:stCxn id="6" idx="0"/>
              <a:endCxn id="17" idx="4"/>
            </p:cNvCxnSpPr>
            <p:nvPr/>
          </p:nvCxnSpPr>
          <p:spPr>
            <a:xfrm flipV="1">
              <a:off x="4850295" y="4575713"/>
              <a:ext cx="1920342" cy="503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1C13DF70-29D7-4A6B-84FF-0F51D0747062}"/>
                </a:ext>
              </a:extLst>
            </p:cNvPr>
            <p:cNvCxnSpPr>
              <a:stCxn id="8" idx="0"/>
              <a:endCxn id="15" idx="4"/>
            </p:cNvCxnSpPr>
            <p:nvPr/>
          </p:nvCxnSpPr>
          <p:spPr>
            <a:xfrm flipH="1" flipV="1">
              <a:off x="5846370" y="4580683"/>
              <a:ext cx="569338" cy="496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a:extLst>
                <a:ext uri="{FF2B5EF4-FFF2-40B4-BE49-F238E27FC236}">
                  <a16:creationId xmlns:a16="http://schemas.microsoft.com/office/drawing/2014/main" id="{15FA3A59-4965-4E25-A9A1-4359B1633926}"/>
                </a:ext>
              </a:extLst>
            </p:cNvPr>
            <p:cNvCxnSpPr>
              <a:stCxn id="8" idx="0"/>
              <a:endCxn id="17" idx="4"/>
            </p:cNvCxnSpPr>
            <p:nvPr/>
          </p:nvCxnSpPr>
          <p:spPr>
            <a:xfrm flipV="1">
              <a:off x="6415708" y="4575713"/>
              <a:ext cx="354929" cy="50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32248593-3775-4C86-B1F1-7F129630B1F5}"/>
                </a:ext>
              </a:extLst>
            </p:cNvPr>
            <p:cNvCxnSpPr>
              <a:stCxn id="8" idx="0"/>
              <a:endCxn id="16" idx="4"/>
            </p:cNvCxnSpPr>
            <p:nvPr/>
          </p:nvCxnSpPr>
          <p:spPr>
            <a:xfrm flipH="1" flipV="1">
              <a:off x="5345344" y="4588908"/>
              <a:ext cx="1070364" cy="488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AAF3A726-7BFA-4D79-BE4A-731F3957156C}"/>
                </a:ext>
              </a:extLst>
            </p:cNvPr>
            <p:cNvCxnSpPr>
              <a:stCxn id="7" idx="0"/>
              <a:endCxn id="16" idx="4"/>
            </p:cNvCxnSpPr>
            <p:nvPr/>
          </p:nvCxnSpPr>
          <p:spPr>
            <a:xfrm flipH="1" flipV="1">
              <a:off x="5345344" y="4588908"/>
              <a:ext cx="1882061" cy="48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EC9B64EA-96AD-4312-BD79-627BA742A3CB}"/>
                </a:ext>
              </a:extLst>
            </p:cNvPr>
            <p:cNvCxnSpPr>
              <a:stCxn id="7" idx="0"/>
              <a:endCxn id="15" idx="4"/>
            </p:cNvCxnSpPr>
            <p:nvPr/>
          </p:nvCxnSpPr>
          <p:spPr>
            <a:xfrm flipH="1" flipV="1">
              <a:off x="5846370" y="4580683"/>
              <a:ext cx="1381035" cy="493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87BC9439-33D6-41EA-B91A-D0B75234FA4A}"/>
                </a:ext>
              </a:extLst>
            </p:cNvPr>
            <p:cNvCxnSpPr>
              <a:stCxn id="7" idx="0"/>
              <a:endCxn id="17" idx="4"/>
            </p:cNvCxnSpPr>
            <p:nvPr/>
          </p:nvCxnSpPr>
          <p:spPr>
            <a:xfrm flipH="1" flipV="1">
              <a:off x="6770637" y="4575713"/>
              <a:ext cx="456768" cy="498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타원 30">
              <a:extLst>
                <a:ext uri="{FF2B5EF4-FFF2-40B4-BE49-F238E27FC236}">
                  <a16:creationId xmlns:a16="http://schemas.microsoft.com/office/drawing/2014/main" id="{171E4030-4444-4461-A1C2-AE41CFE13F48}"/>
                </a:ext>
              </a:extLst>
            </p:cNvPr>
            <p:cNvSpPr/>
            <p:nvPr/>
          </p:nvSpPr>
          <p:spPr>
            <a:xfrm>
              <a:off x="5699408" y="71376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2" name="직선 화살표 연결선 31">
              <a:extLst>
                <a:ext uri="{FF2B5EF4-FFF2-40B4-BE49-F238E27FC236}">
                  <a16:creationId xmlns:a16="http://schemas.microsoft.com/office/drawing/2014/main" id="{98890DF4-224B-4DCC-B603-AE2CC0096E7D}"/>
                </a:ext>
              </a:extLst>
            </p:cNvPr>
            <p:cNvCxnSpPr>
              <a:stCxn id="37" idx="0"/>
              <a:endCxn id="31" idx="4"/>
            </p:cNvCxnSpPr>
            <p:nvPr/>
          </p:nvCxnSpPr>
          <p:spPr>
            <a:xfrm flipV="1">
              <a:off x="4789953" y="1041755"/>
              <a:ext cx="1073451" cy="48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D3F54C57-F928-48CB-9AE8-7E84FE969A2F}"/>
                </a:ext>
              </a:extLst>
            </p:cNvPr>
            <p:cNvCxnSpPr>
              <a:stCxn id="39" idx="0"/>
              <a:endCxn id="31" idx="4"/>
            </p:cNvCxnSpPr>
            <p:nvPr/>
          </p:nvCxnSpPr>
          <p:spPr>
            <a:xfrm flipV="1">
              <a:off x="5362109" y="1041755"/>
              <a:ext cx="501295" cy="48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EF52FD68-9186-4077-B44D-B79D7B1AB8C9}"/>
                </a:ext>
              </a:extLst>
            </p:cNvPr>
            <p:cNvCxnSpPr>
              <a:stCxn id="38" idx="0"/>
              <a:endCxn id="31" idx="4"/>
            </p:cNvCxnSpPr>
            <p:nvPr/>
          </p:nvCxnSpPr>
          <p:spPr>
            <a:xfrm flipV="1">
              <a:off x="5846370" y="1041755"/>
              <a:ext cx="17034" cy="486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50C86DD6-60A1-4B02-88CD-4564EEF0338F}"/>
                </a:ext>
              </a:extLst>
            </p:cNvPr>
            <p:cNvCxnSpPr>
              <a:stCxn id="40" idx="0"/>
              <a:endCxn id="31" idx="4"/>
            </p:cNvCxnSpPr>
            <p:nvPr/>
          </p:nvCxnSpPr>
          <p:spPr>
            <a:xfrm flipH="1" flipV="1">
              <a:off x="5863404" y="1041755"/>
              <a:ext cx="902174" cy="500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FC0A00B-BA64-49EA-9489-FE2B921FC063}"/>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5"/>
                  <a:stretch>
                    <a:fillRect l="-8571" r="-11429" b="-2174"/>
                  </a:stretch>
                </a:blipFill>
              </p:spPr>
              <p:txBody>
                <a:bodyPr/>
                <a:lstStyle/>
                <a:p>
                  <a:r>
                    <a:rPr lang="ko-KR" altLang="en-US">
                      <a:noFill/>
                    </a:rPr>
                    <a:t> </a:t>
                  </a:r>
                </a:p>
              </p:txBody>
            </p:sp>
          </mc:Fallback>
        </mc:AlternateContent>
        <p:sp>
          <p:nvSpPr>
            <p:cNvPr id="37" name="타원 36">
              <a:extLst>
                <a:ext uri="{FF2B5EF4-FFF2-40B4-BE49-F238E27FC236}">
                  <a16:creationId xmlns:a16="http://schemas.microsoft.com/office/drawing/2014/main" id="{E3C32E98-D349-497F-8B3D-166168C8BD4F}"/>
                </a:ext>
              </a:extLst>
            </p:cNvPr>
            <p:cNvSpPr/>
            <p:nvPr/>
          </p:nvSpPr>
          <p:spPr>
            <a:xfrm>
              <a:off x="4625957" y="152857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0399B211-2BF5-4651-B23A-53CFC7DDD9C1}"/>
                </a:ext>
              </a:extLst>
            </p:cNvPr>
            <p:cNvSpPr/>
            <p:nvPr/>
          </p:nvSpPr>
          <p:spPr>
            <a:xfrm>
              <a:off x="5682374" y="152857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a:extLst>
                <a:ext uri="{FF2B5EF4-FFF2-40B4-BE49-F238E27FC236}">
                  <a16:creationId xmlns:a16="http://schemas.microsoft.com/office/drawing/2014/main" id="{336BC355-FA45-4006-93A4-27CC3B1B4967}"/>
                </a:ext>
              </a:extLst>
            </p:cNvPr>
            <p:cNvSpPr/>
            <p:nvPr/>
          </p:nvSpPr>
          <p:spPr>
            <a:xfrm>
              <a:off x="5198113" y="152461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39">
              <a:extLst>
                <a:ext uri="{FF2B5EF4-FFF2-40B4-BE49-F238E27FC236}">
                  <a16:creationId xmlns:a16="http://schemas.microsoft.com/office/drawing/2014/main" id="{7AE29913-12F7-42D1-AD30-D3CBE1F8F725}"/>
                </a:ext>
              </a:extLst>
            </p:cNvPr>
            <p:cNvSpPr/>
            <p:nvPr/>
          </p:nvSpPr>
          <p:spPr>
            <a:xfrm>
              <a:off x="6601582" y="154177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1" name="직선 연결선 40">
              <a:extLst>
                <a:ext uri="{FF2B5EF4-FFF2-40B4-BE49-F238E27FC236}">
                  <a16:creationId xmlns:a16="http://schemas.microsoft.com/office/drawing/2014/main" id="{8A7D95EC-FB28-448F-815A-CF932C393601}"/>
                </a:ext>
              </a:extLst>
            </p:cNvPr>
            <p:cNvCxnSpPr/>
            <p:nvPr/>
          </p:nvCxnSpPr>
          <p:spPr>
            <a:xfrm>
              <a:off x="6142886" y="4422047"/>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04766A3-BFD0-4253-959B-ACAB2D74657A}"/>
                    </a:ext>
                  </a:extLst>
                </p:cNvPr>
                <p:cNvSpPr txBox="1"/>
                <p:nvPr/>
              </p:nvSpPr>
              <p:spPr>
                <a:xfrm>
                  <a:off x="7185695" y="4287236"/>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(1)</m:t>
                            </m:r>
                          </m:sup>
                        </m:sSup>
                      </m:oMath>
                    </m:oMathPara>
                  </a14:m>
                  <a:endParaRPr lang="ko-KR"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185695" y="4287236"/>
                  <a:ext cx="476028" cy="288477"/>
                </a:xfrm>
                <a:prstGeom prst="rect">
                  <a:avLst/>
                </a:prstGeom>
                <a:blipFill rotWithShape="0">
                  <a:blip r:embed="rId6"/>
                  <a:stretch>
                    <a:fillRect l="-10256" t="-4167" r="-6410" b="-12500"/>
                  </a:stretch>
                </a:blipFill>
              </p:spPr>
              <p:txBody>
                <a:bodyPr/>
                <a:lstStyle/>
                <a:p>
                  <a:r>
                    <a:rPr lang="ko-KR" altLang="en-US">
                      <a:noFill/>
                    </a:rPr>
                    <a:t> </a:t>
                  </a:r>
                </a:p>
              </p:txBody>
            </p:sp>
          </mc:Fallback>
        </mc:AlternateContent>
        <p:cxnSp>
          <p:nvCxnSpPr>
            <p:cNvPr id="43" name="직선 화살표 연결선 42">
              <a:extLst>
                <a:ext uri="{FF2B5EF4-FFF2-40B4-BE49-F238E27FC236}">
                  <a16:creationId xmlns:a16="http://schemas.microsoft.com/office/drawing/2014/main" id="{8A131044-3D9E-4650-B9B0-C6B2283B2BCE}"/>
                </a:ext>
              </a:extLst>
            </p:cNvPr>
            <p:cNvCxnSpPr>
              <a:stCxn id="14" idx="0"/>
              <a:endCxn id="47" idx="4"/>
            </p:cNvCxnSpPr>
            <p:nvPr/>
          </p:nvCxnSpPr>
          <p:spPr>
            <a:xfrm flipH="1" flipV="1">
              <a:off x="4789953" y="3744059"/>
              <a:ext cx="5302"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직선 화살표 연결선 43">
              <a:extLst>
                <a:ext uri="{FF2B5EF4-FFF2-40B4-BE49-F238E27FC236}">
                  <a16:creationId xmlns:a16="http://schemas.microsoft.com/office/drawing/2014/main" id="{DB7B4C78-D5F2-4EC5-83FD-F7BE74F61259}"/>
                </a:ext>
              </a:extLst>
            </p:cNvPr>
            <p:cNvCxnSpPr>
              <a:stCxn id="16" idx="0"/>
              <a:endCxn id="47" idx="4"/>
            </p:cNvCxnSpPr>
            <p:nvPr/>
          </p:nvCxnSpPr>
          <p:spPr>
            <a:xfrm flipH="1" flipV="1">
              <a:off x="4789953" y="3744059"/>
              <a:ext cx="555391"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직선 화살표 연결선 44">
              <a:extLst>
                <a:ext uri="{FF2B5EF4-FFF2-40B4-BE49-F238E27FC236}">
                  <a16:creationId xmlns:a16="http://schemas.microsoft.com/office/drawing/2014/main" id="{BC8253E6-6CA6-4994-8AE8-60F5E58FBC11}"/>
                </a:ext>
              </a:extLst>
            </p:cNvPr>
            <p:cNvCxnSpPr>
              <a:stCxn id="15" idx="0"/>
              <a:endCxn id="47" idx="4"/>
            </p:cNvCxnSpPr>
            <p:nvPr/>
          </p:nvCxnSpPr>
          <p:spPr>
            <a:xfrm flipH="1" flipV="1">
              <a:off x="4789953" y="3744059"/>
              <a:ext cx="1056417" cy="5086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직선 화살표 연결선 45">
              <a:extLst>
                <a:ext uri="{FF2B5EF4-FFF2-40B4-BE49-F238E27FC236}">
                  <a16:creationId xmlns:a16="http://schemas.microsoft.com/office/drawing/2014/main" id="{E1EC038C-C976-423A-94B3-AB4C2E38C58B}"/>
                </a:ext>
              </a:extLst>
            </p:cNvPr>
            <p:cNvCxnSpPr>
              <a:stCxn id="15" idx="0"/>
              <a:endCxn id="50" idx="4"/>
            </p:cNvCxnSpPr>
            <p:nvPr/>
          </p:nvCxnSpPr>
          <p:spPr>
            <a:xfrm flipV="1">
              <a:off x="5846370" y="3761161"/>
              <a:ext cx="897329"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타원 46">
              <a:extLst>
                <a:ext uri="{FF2B5EF4-FFF2-40B4-BE49-F238E27FC236}">
                  <a16:creationId xmlns:a16="http://schemas.microsoft.com/office/drawing/2014/main" id="{857B8E6A-1003-41A4-AD5E-B2591C123069}"/>
                </a:ext>
              </a:extLst>
            </p:cNvPr>
            <p:cNvSpPr/>
            <p:nvPr/>
          </p:nvSpPr>
          <p:spPr>
            <a:xfrm>
              <a:off x="4625957" y="341606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a:extLst>
                <a:ext uri="{FF2B5EF4-FFF2-40B4-BE49-F238E27FC236}">
                  <a16:creationId xmlns:a16="http://schemas.microsoft.com/office/drawing/2014/main" id="{A7E029D2-C97D-4AAB-83EC-F4F07978A2B2}"/>
                </a:ext>
              </a:extLst>
            </p:cNvPr>
            <p:cNvSpPr/>
            <p:nvPr/>
          </p:nvSpPr>
          <p:spPr>
            <a:xfrm>
              <a:off x="5660088" y="34086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a:extLst>
                <a:ext uri="{FF2B5EF4-FFF2-40B4-BE49-F238E27FC236}">
                  <a16:creationId xmlns:a16="http://schemas.microsoft.com/office/drawing/2014/main" id="{60C3ECCD-9FA9-4E3B-AF7E-8AD0D6B3CE34}"/>
                </a:ext>
              </a:extLst>
            </p:cNvPr>
            <p:cNvSpPr/>
            <p:nvPr/>
          </p:nvSpPr>
          <p:spPr>
            <a:xfrm>
              <a:off x="5164977" y="342820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5FA67BA6-B60B-4A5D-84DB-A1AA6CFF3FA5}"/>
                </a:ext>
              </a:extLst>
            </p:cNvPr>
            <p:cNvSpPr/>
            <p:nvPr/>
          </p:nvSpPr>
          <p:spPr>
            <a:xfrm>
              <a:off x="6579703" y="343317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1" name="직선 화살표 연결선 50">
              <a:extLst>
                <a:ext uri="{FF2B5EF4-FFF2-40B4-BE49-F238E27FC236}">
                  <a16:creationId xmlns:a16="http://schemas.microsoft.com/office/drawing/2014/main" id="{66AAB598-2D8C-4A9B-A1D7-7AD1E1A29932}"/>
                </a:ext>
              </a:extLst>
            </p:cNvPr>
            <p:cNvCxnSpPr>
              <a:stCxn id="14" idx="0"/>
              <a:endCxn id="49" idx="4"/>
            </p:cNvCxnSpPr>
            <p:nvPr/>
          </p:nvCxnSpPr>
          <p:spPr>
            <a:xfrm flipV="1">
              <a:off x="4795255" y="3756191"/>
              <a:ext cx="533718"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직선 화살표 연결선 51">
              <a:extLst>
                <a:ext uri="{FF2B5EF4-FFF2-40B4-BE49-F238E27FC236}">
                  <a16:creationId xmlns:a16="http://schemas.microsoft.com/office/drawing/2014/main" id="{948C3EC2-5BDD-4672-A042-C9ABDF65C1E1}"/>
                </a:ext>
              </a:extLst>
            </p:cNvPr>
            <p:cNvCxnSpPr>
              <a:stCxn id="16" idx="0"/>
              <a:endCxn id="49" idx="4"/>
            </p:cNvCxnSpPr>
            <p:nvPr/>
          </p:nvCxnSpPr>
          <p:spPr>
            <a:xfrm flipH="1" flipV="1">
              <a:off x="5328973" y="3756191"/>
              <a:ext cx="16371" cy="504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직선 화살표 연결선 52">
              <a:extLst>
                <a:ext uri="{FF2B5EF4-FFF2-40B4-BE49-F238E27FC236}">
                  <a16:creationId xmlns:a16="http://schemas.microsoft.com/office/drawing/2014/main" id="{84BB1F39-3E1D-44D2-9684-3AD18AA9A1BD}"/>
                </a:ext>
              </a:extLst>
            </p:cNvPr>
            <p:cNvCxnSpPr>
              <a:stCxn id="16" idx="0"/>
              <a:endCxn id="50" idx="4"/>
            </p:cNvCxnSpPr>
            <p:nvPr/>
          </p:nvCxnSpPr>
          <p:spPr>
            <a:xfrm flipV="1">
              <a:off x="5345344" y="3761161"/>
              <a:ext cx="1398355"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a:extLst>
                <a:ext uri="{FF2B5EF4-FFF2-40B4-BE49-F238E27FC236}">
                  <a16:creationId xmlns:a16="http://schemas.microsoft.com/office/drawing/2014/main" id="{1DAFA3FE-454D-4922-8021-264B7DE4FDDD}"/>
                </a:ext>
              </a:extLst>
            </p:cNvPr>
            <p:cNvCxnSpPr>
              <a:stCxn id="16" idx="0"/>
              <a:endCxn id="48" idx="4"/>
            </p:cNvCxnSpPr>
            <p:nvPr/>
          </p:nvCxnSpPr>
          <p:spPr>
            <a:xfrm flipV="1">
              <a:off x="5345344" y="3736690"/>
              <a:ext cx="478740"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1C2B703D-9D91-4C49-966A-6FD0BA7B7C66}"/>
                </a:ext>
              </a:extLst>
            </p:cNvPr>
            <p:cNvCxnSpPr>
              <a:stCxn id="14" idx="0"/>
              <a:endCxn id="48" idx="4"/>
            </p:cNvCxnSpPr>
            <p:nvPr/>
          </p:nvCxnSpPr>
          <p:spPr>
            <a:xfrm flipV="1">
              <a:off x="4795255" y="3736690"/>
              <a:ext cx="1028829" cy="524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B336152E-1F92-40B4-BC8C-06843F57B958}"/>
                </a:ext>
              </a:extLst>
            </p:cNvPr>
            <p:cNvCxnSpPr>
              <a:stCxn id="14" idx="0"/>
              <a:endCxn id="50" idx="4"/>
            </p:cNvCxnSpPr>
            <p:nvPr/>
          </p:nvCxnSpPr>
          <p:spPr>
            <a:xfrm flipV="1">
              <a:off x="4795255" y="3761161"/>
              <a:ext cx="1948444" cy="499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781F64DF-B769-40A8-ADE7-10146E9BDF42}"/>
                </a:ext>
              </a:extLst>
            </p:cNvPr>
            <p:cNvCxnSpPr>
              <a:stCxn id="17" idx="0"/>
              <a:endCxn id="49" idx="4"/>
            </p:cNvCxnSpPr>
            <p:nvPr/>
          </p:nvCxnSpPr>
          <p:spPr>
            <a:xfrm flipH="1" flipV="1">
              <a:off x="5328973" y="3756191"/>
              <a:ext cx="1441664" cy="49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직선 화살표 연결선 57">
              <a:extLst>
                <a:ext uri="{FF2B5EF4-FFF2-40B4-BE49-F238E27FC236}">
                  <a16:creationId xmlns:a16="http://schemas.microsoft.com/office/drawing/2014/main" id="{E2BD1A2D-E3CE-4BC1-8E7C-16A34B91880B}"/>
                </a:ext>
              </a:extLst>
            </p:cNvPr>
            <p:cNvCxnSpPr>
              <a:stCxn id="15" idx="0"/>
              <a:endCxn id="48" idx="4"/>
            </p:cNvCxnSpPr>
            <p:nvPr/>
          </p:nvCxnSpPr>
          <p:spPr>
            <a:xfrm flipH="1" flipV="1">
              <a:off x="5824084" y="3736690"/>
              <a:ext cx="22286" cy="516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58">
              <a:extLst>
                <a:ext uri="{FF2B5EF4-FFF2-40B4-BE49-F238E27FC236}">
                  <a16:creationId xmlns:a16="http://schemas.microsoft.com/office/drawing/2014/main" id="{B4F64ED4-2DA1-4402-98D2-DF9B534B7B5A}"/>
                </a:ext>
              </a:extLst>
            </p:cNvPr>
            <p:cNvCxnSpPr>
              <a:stCxn id="17" idx="0"/>
              <a:endCxn id="48" idx="4"/>
            </p:cNvCxnSpPr>
            <p:nvPr/>
          </p:nvCxnSpPr>
          <p:spPr>
            <a:xfrm flipH="1" flipV="1">
              <a:off x="5824084" y="3736690"/>
              <a:ext cx="946553" cy="511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직선 화살표 연결선 59">
              <a:extLst>
                <a:ext uri="{FF2B5EF4-FFF2-40B4-BE49-F238E27FC236}">
                  <a16:creationId xmlns:a16="http://schemas.microsoft.com/office/drawing/2014/main" id="{B2E200FE-1ED4-41D2-A86A-D734B4440E9A}"/>
                </a:ext>
              </a:extLst>
            </p:cNvPr>
            <p:cNvCxnSpPr>
              <a:stCxn id="17" idx="0"/>
              <a:endCxn id="47" idx="4"/>
            </p:cNvCxnSpPr>
            <p:nvPr/>
          </p:nvCxnSpPr>
          <p:spPr>
            <a:xfrm flipH="1" flipV="1">
              <a:off x="4789953" y="3744059"/>
              <a:ext cx="1980684" cy="503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직선 화살표 연결선 60">
              <a:extLst>
                <a:ext uri="{FF2B5EF4-FFF2-40B4-BE49-F238E27FC236}">
                  <a16:creationId xmlns:a16="http://schemas.microsoft.com/office/drawing/2014/main" id="{8F0DE000-0358-4901-BD35-432CBC509F22}"/>
                </a:ext>
              </a:extLst>
            </p:cNvPr>
            <p:cNvCxnSpPr>
              <a:stCxn id="17" idx="0"/>
              <a:endCxn id="50" idx="4"/>
            </p:cNvCxnSpPr>
            <p:nvPr/>
          </p:nvCxnSpPr>
          <p:spPr>
            <a:xfrm flipH="1" flipV="1">
              <a:off x="6743699" y="3761161"/>
              <a:ext cx="26938" cy="48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직선 화살표 연결선 61">
              <a:extLst>
                <a:ext uri="{FF2B5EF4-FFF2-40B4-BE49-F238E27FC236}">
                  <a16:creationId xmlns:a16="http://schemas.microsoft.com/office/drawing/2014/main" id="{360D199B-7059-4D97-9F32-C8F921F6556A}"/>
                </a:ext>
              </a:extLst>
            </p:cNvPr>
            <p:cNvCxnSpPr>
              <a:stCxn id="15" idx="0"/>
              <a:endCxn id="49" idx="4"/>
            </p:cNvCxnSpPr>
            <p:nvPr/>
          </p:nvCxnSpPr>
          <p:spPr>
            <a:xfrm flipH="1" flipV="1">
              <a:off x="5328973" y="3756191"/>
              <a:ext cx="517397" cy="496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CB241E1-37AB-4D7B-AFD5-7F28D26B82F7}"/>
                    </a:ext>
                  </a:extLst>
                </p:cNvPr>
                <p:cNvSpPr txBox="1"/>
                <p:nvPr/>
              </p:nvSpPr>
              <p:spPr>
                <a:xfrm>
                  <a:off x="7185695" y="1581289"/>
                  <a:ext cx="474104"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𝐿</m:t>
                            </m:r>
                            <m:r>
                              <a:rPr lang="en-US" altLang="ko-KR" b="0" i="1" smtClean="0">
                                <a:latin typeface="Cambria Math" panose="02040503050406030204" pitchFamily="18" charset="0"/>
                              </a:rPr>
                              <m:t>)</m:t>
                            </m:r>
                          </m:sup>
                        </m:sSup>
                      </m:oMath>
                    </m:oMathPara>
                  </a14:m>
                  <a:endParaRPr lang="ko-KR" altLang="en-US" dirty="0"/>
                </a:p>
              </p:txBody>
            </p:sp>
          </mc:Choice>
          <mc:Fallback xmlns="">
            <p:sp>
              <p:nvSpPr>
                <p:cNvPr id="174" name="TextBox 173"/>
                <p:cNvSpPr txBox="1">
                  <a:spLocks noRot="1" noChangeAspect="1" noMove="1" noResize="1" noEditPoints="1" noAdjustHandles="1" noChangeArrowheads="1" noChangeShapeType="1" noTextEdit="1"/>
                </p:cNvSpPr>
                <p:nvPr/>
              </p:nvSpPr>
              <p:spPr>
                <a:xfrm>
                  <a:off x="7185695" y="1581289"/>
                  <a:ext cx="474104" cy="288477"/>
                </a:xfrm>
                <a:prstGeom prst="rect">
                  <a:avLst/>
                </a:prstGeom>
                <a:blipFill rotWithShape="0">
                  <a:blip r:embed="rId7"/>
                  <a:stretch>
                    <a:fillRect l="-10256" t="-4167" r="-6410" b="-12500"/>
                  </a:stretch>
                </a:blipFill>
              </p:spPr>
              <p:txBody>
                <a:bodyPr/>
                <a:lstStyle/>
                <a:p>
                  <a:r>
                    <a:rPr lang="ko-KR" altLang="en-US">
                      <a:noFill/>
                    </a:rPr>
                    <a:t> </a:t>
                  </a:r>
                </a:p>
              </p:txBody>
            </p:sp>
          </mc:Fallback>
        </mc:AlternateContent>
        <p:cxnSp>
          <p:nvCxnSpPr>
            <p:cNvPr id="64" name="직선 연결선 63">
              <a:extLst>
                <a:ext uri="{FF2B5EF4-FFF2-40B4-BE49-F238E27FC236}">
                  <a16:creationId xmlns:a16="http://schemas.microsoft.com/office/drawing/2014/main" id="{8FDE8C7D-2672-4F92-A8CC-71678A28254A}"/>
                </a:ext>
              </a:extLst>
            </p:cNvPr>
            <p:cNvCxnSpPr/>
            <p:nvPr/>
          </p:nvCxnSpPr>
          <p:spPr>
            <a:xfrm>
              <a:off x="6115718" y="3597165"/>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A534F35-8E01-4B78-826B-257B3D5A6040}"/>
                    </a:ext>
                  </a:extLst>
                </p:cNvPr>
                <p:cNvSpPr txBox="1"/>
                <p:nvPr/>
              </p:nvSpPr>
              <p:spPr>
                <a:xfrm>
                  <a:off x="7164999" y="3458422"/>
                  <a:ext cx="476028" cy="288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i="1" smtClean="0">
                                <a:latin typeface="Cambria Math" panose="02040503050406030204" pitchFamily="18" charset="0"/>
                              </a:rPr>
                            </m:ctrlPr>
                          </m:sSupPr>
                          <m:e>
                            <m:r>
                              <a:rPr lang="en-US" altLang="ko-KR" b="1" i="1" smtClean="0">
                                <a:latin typeface="Cambria Math" panose="02040503050406030204" pitchFamily="18" charset="0"/>
                              </a:rPr>
                              <m:t>𝒉</m:t>
                            </m:r>
                          </m:e>
                          <m:sup>
                            <m:r>
                              <a:rPr lang="en-US" altLang="ko-KR" b="0" i="1" smtClean="0">
                                <a:latin typeface="Cambria Math" panose="02040503050406030204" pitchFamily="18" charset="0"/>
                              </a:rPr>
                              <m:t>(2)</m:t>
                            </m:r>
                          </m:sup>
                        </m:sSup>
                      </m:oMath>
                    </m:oMathPara>
                  </a14:m>
                  <a:endParaRPr lang="ko-KR" altLang="en-US" dirty="0"/>
                </a:p>
              </p:txBody>
            </p:sp>
          </mc:Choice>
          <mc:Fallback xmlns="">
            <p:sp>
              <p:nvSpPr>
                <p:cNvPr id="213" name="TextBox 212"/>
                <p:cNvSpPr txBox="1">
                  <a:spLocks noRot="1" noChangeAspect="1" noMove="1" noResize="1" noEditPoints="1" noAdjustHandles="1" noChangeArrowheads="1" noChangeShapeType="1" noTextEdit="1"/>
                </p:cNvSpPr>
                <p:nvPr/>
              </p:nvSpPr>
              <p:spPr>
                <a:xfrm>
                  <a:off x="7164999" y="3458422"/>
                  <a:ext cx="476028" cy="288477"/>
                </a:xfrm>
                <a:prstGeom prst="rect">
                  <a:avLst/>
                </a:prstGeom>
                <a:blipFill rotWithShape="0">
                  <a:blip r:embed="rId8"/>
                  <a:stretch>
                    <a:fillRect l="-8974" t="-4167" r="-7692" b="-12500"/>
                  </a:stretch>
                </a:blipFill>
              </p:spPr>
              <p:txBody>
                <a:bodyPr/>
                <a:lstStyle/>
                <a:p>
                  <a:r>
                    <a:rPr lang="ko-KR" altLang="en-US">
                      <a:noFill/>
                    </a:rPr>
                    <a:t> </a:t>
                  </a:r>
                </a:p>
              </p:txBody>
            </p:sp>
          </mc:Fallback>
        </mc:AlternateContent>
        <p:cxnSp>
          <p:nvCxnSpPr>
            <p:cNvPr id="66" name="직선 연결선 65">
              <a:extLst>
                <a:ext uri="{FF2B5EF4-FFF2-40B4-BE49-F238E27FC236}">
                  <a16:creationId xmlns:a16="http://schemas.microsoft.com/office/drawing/2014/main" id="{D69389DB-4E06-46BD-BB9E-E0B300788F15}"/>
                </a:ext>
              </a:extLst>
            </p:cNvPr>
            <p:cNvCxnSpPr/>
            <p:nvPr/>
          </p:nvCxnSpPr>
          <p:spPr>
            <a:xfrm>
              <a:off x="5777896" y="2140888"/>
              <a:ext cx="2399" cy="1128092"/>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67" name="타원 66">
              <a:extLst>
                <a:ext uri="{FF2B5EF4-FFF2-40B4-BE49-F238E27FC236}">
                  <a16:creationId xmlns:a16="http://schemas.microsoft.com/office/drawing/2014/main" id="{01348831-576C-41C8-811C-52F73C2B20AF}"/>
                </a:ext>
              </a:extLst>
            </p:cNvPr>
            <p:cNvSpPr/>
            <p:nvPr/>
          </p:nvSpPr>
          <p:spPr>
            <a:xfrm>
              <a:off x="4623098" y="68372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a:extLst>
                <a:ext uri="{FF2B5EF4-FFF2-40B4-BE49-F238E27FC236}">
                  <a16:creationId xmlns:a16="http://schemas.microsoft.com/office/drawing/2014/main" id="{0FB41142-683F-48EB-9299-AB25DCBA55F1}"/>
                </a:ext>
              </a:extLst>
            </p:cNvPr>
            <p:cNvSpPr/>
            <p:nvPr/>
          </p:nvSpPr>
          <p:spPr>
            <a:xfrm>
              <a:off x="5198113"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타원 68">
              <a:extLst>
                <a:ext uri="{FF2B5EF4-FFF2-40B4-BE49-F238E27FC236}">
                  <a16:creationId xmlns:a16="http://schemas.microsoft.com/office/drawing/2014/main" id="{9242A9D2-F56B-47AE-A697-9D35F30FF773}"/>
                </a:ext>
              </a:extLst>
            </p:cNvPr>
            <p:cNvSpPr/>
            <p:nvPr/>
          </p:nvSpPr>
          <p:spPr>
            <a:xfrm>
              <a:off x="6589822" y="697550"/>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0" name="직선 연결선 69">
              <a:extLst>
                <a:ext uri="{FF2B5EF4-FFF2-40B4-BE49-F238E27FC236}">
                  <a16:creationId xmlns:a16="http://schemas.microsoft.com/office/drawing/2014/main" id="{7271CDD4-1C45-4974-998F-72B3E61B35A3}"/>
                </a:ext>
              </a:extLst>
            </p:cNvPr>
            <p:cNvCxnSpPr/>
            <p:nvPr/>
          </p:nvCxnSpPr>
          <p:spPr>
            <a:xfrm>
              <a:off x="6131039" y="877759"/>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71" name="직선 화살표 연결선 70">
              <a:extLst>
                <a:ext uri="{FF2B5EF4-FFF2-40B4-BE49-F238E27FC236}">
                  <a16:creationId xmlns:a16="http://schemas.microsoft.com/office/drawing/2014/main" id="{1FB4AF36-A3CB-408D-A97D-997DFDBA36B9}"/>
                </a:ext>
              </a:extLst>
            </p:cNvPr>
            <p:cNvCxnSpPr>
              <a:stCxn id="37" idx="0"/>
              <a:endCxn id="67" idx="4"/>
            </p:cNvCxnSpPr>
            <p:nvPr/>
          </p:nvCxnSpPr>
          <p:spPr>
            <a:xfrm flipH="1" flipV="1">
              <a:off x="4787094" y="1011720"/>
              <a:ext cx="2859" cy="516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68B761C9-7020-4C50-A0EC-FC4C27B5656E}"/>
                </a:ext>
              </a:extLst>
            </p:cNvPr>
            <p:cNvCxnSpPr>
              <a:stCxn id="37" idx="0"/>
              <a:endCxn id="68" idx="4"/>
            </p:cNvCxnSpPr>
            <p:nvPr/>
          </p:nvCxnSpPr>
          <p:spPr>
            <a:xfrm flipV="1">
              <a:off x="4789953" y="1025541"/>
              <a:ext cx="572156"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DC33A6FC-70A0-4EE7-A84D-B350CE464431}"/>
                </a:ext>
              </a:extLst>
            </p:cNvPr>
            <p:cNvCxnSpPr>
              <a:stCxn id="37" idx="0"/>
              <a:endCxn id="69" idx="4"/>
            </p:cNvCxnSpPr>
            <p:nvPr/>
          </p:nvCxnSpPr>
          <p:spPr>
            <a:xfrm flipV="1">
              <a:off x="4789953" y="1025541"/>
              <a:ext cx="1963865" cy="503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직선 화살표 연결선 73">
              <a:extLst>
                <a:ext uri="{FF2B5EF4-FFF2-40B4-BE49-F238E27FC236}">
                  <a16:creationId xmlns:a16="http://schemas.microsoft.com/office/drawing/2014/main" id="{BDEBA060-995A-46FB-8478-80686A98C6A1}"/>
                </a:ext>
              </a:extLst>
            </p:cNvPr>
            <p:cNvCxnSpPr>
              <a:stCxn id="39" idx="0"/>
              <a:endCxn id="67" idx="4"/>
            </p:cNvCxnSpPr>
            <p:nvPr/>
          </p:nvCxnSpPr>
          <p:spPr>
            <a:xfrm flipH="1" flipV="1">
              <a:off x="4787094" y="1011720"/>
              <a:ext cx="575015" cy="512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직선 화살표 연결선 74">
              <a:extLst>
                <a:ext uri="{FF2B5EF4-FFF2-40B4-BE49-F238E27FC236}">
                  <a16:creationId xmlns:a16="http://schemas.microsoft.com/office/drawing/2014/main" id="{16F5A632-4866-419A-98BC-A8CCF45ACF17}"/>
                </a:ext>
              </a:extLst>
            </p:cNvPr>
            <p:cNvCxnSpPr>
              <a:stCxn id="38" idx="0"/>
              <a:endCxn id="67" idx="4"/>
            </p:cNvCxnSpPr>
            <p:nvPr/>
          </p:nvCxnSpPr>
          <p:spPr>
            <a:xfrm flipH="1" flipV="1">
              <a:off x="4787094" y="1011720"/>
              <a:ext cx="1059276" cy="516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직선 화살표 연결선 75">
              <a:extLst>
                <a:ext uri="{FF2B5EF4-FFF2-40B4-BE49-F238E27FC236}">
                  <a16:creationId xmlns:a16="http://schemas.microsoft.com/office/drawing/2014/main" id="{6FD34218-B2C7-4313-AF90-E4B6367A0A09}"/>
                </a:ext>
              </a:extLst>
            </p:cNvPr>
            <p:cNvCxnSpPr>
              <a:stCxn id="40" idx="0"/>
              <a:endCxn id="67" idx="4"/>
            </p:cNvCxnSpPr>
            <p:nvPr/>
          </p:nvCxnSpPr>
          <p:spPr>
            <a:xfrm flipH="1" flipV="1">
              <a:off x="4787094" y="1011720"/>
              <a:ext cx="1978484" cy="5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34C50DC0-066B-4440-BF13-F4012DE5C67D}"/>
                </a:ext>
              </a:extLst>
            </p:cNvPr>
            <p:cNvCxnSpPr>
              <a:stCxn id="39" idx="0"/>
              <a:endCxn id="69" idx="4"/>
            </p:cNvCxnSpPr>
            <p:nvPr/>
          </p:nvCxnSpPr>
          <p:spPr>
            <a:xfrm flipV="1">
              <a:off x="5362109" y="1025541"/>
              <a:ext cx="1391709"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직선 화살표 연결선 77">
              <a:extLst>
                <a:ext uri="{FF2B5EF4-FFF2-40B4-BE49-F238E27FC236}">
                  <a16:creationId xmlns:a16="http://schemas.microsoft.com/office/drawing/2014/main" id="{6D3EF2AD-0119-4F18-83BE-C11D6EECEB3E}"/>
                </a:ext>
              </a:extLst>
            </p:cNvPr>
            <p:cNvCxnSpPr>
              <a:stCxn id="38" idx="0"/>
              <a:endCxn id="68" idx="4"/>
            </p:cNvCxnSpPr>
            <p:nvPr/>
          </p:nvCxnSpPr>
          <p:spPr>
            <a:xfrm flipH="1" flipV="1">
              <a:off x="5362109" y="1025541"/>
              <a:ext cx="484261"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직선 화살표 연결선 78">
              <a:extLst>
                <a:ext uri="{FF2B5EF4-FFF2-40B4-BE49-F238E27FC236}">
                  <a16:creationId xmlns:a16="http://schemas.microsoft.com/office/drawing/2014/main" id="{75DE32AE-FEEE-4C52-B839-5CBD7F112993}"/>
                </a:ext>
              </a:extLst>
            </p:cNvPr>
            <p:cNvCxnSpPr>
              <a:stCxn id="40" idx="0"/>
              <a:endCxn id="68" idx="4"/>
            </p:cNvCxnSpPr>
            <p:nvPr/>
          </p:nvCxnSpPr>
          <p:spPr>
            <a:xfrm flipH="1" flipV="1">
              <a:off x="5362109" y="1025541"/>
              <a:ext cx="1403469"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직선 화살표 연결선 79">
              <a:extLst>
                <a:ext uri="{FF2B5EF4-FFF2-40B4-BE49-F238E27FC236}">
                  <a16:creationId xmlns:a16="http://schemas.microsoft.com/office/drawing/2014/main" id="{57B477F7-27BA-451E-A575-36A106BE1FD2}"/>
                </a:ext>
              </a:extLst>
            </p:cNvPr>
            <p:cNvCxnSpPr>
              <a:stCxn id="40" idx="0"/>
              <a:endCxn id="69" idx="4"/>
            </p:cNvCxnSpPr>
            <p:nvPr/>
          </p:nvCxnSpPr>
          <p:spPr>
            <a:xfrm flipH="1" flipV="1">
              <a:off x="6753818" y="1025541"/>
              <a:ext cx="11760" cy="516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직선 화살표 연결선 80">
              <a:extLst>
                <a:ext uri="{FF2B5EF4-FFF2-40B4-BE49-F238E27FC236}">
                  <a16:creationId xmlns:a16="http://schemas.microsoft.com/office/drawing/2014/main" id="{1AED199A-16BB-48AE-9A1B-4677F2111221}"/>
                </a:ext>
              </a:extLst>
            </p:cNvPr>
            <p:cNvCxnSpPr>
              <a:stCxn id="38" idx="0"/>
              <a:endCxn id="69" idx="4"/>
            </p:cNvCxnSpPr>
            <p:nvPr/>
          </p:nvCxnSpPr>
          <p:spPr>
            <a:xfrm flipV="1">
              <a:off x="5846370" y="1025541"/>
              <a:ext cx="907448" cy="5030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직선 화살표 연결선 81">
              <a:extLst>
                <a:ext uri="{FF2B5EF4-FFF2-40B4-BE49-F238E27FC236}">
                  <a16:creationId xmlns:a16="http://schemas.microsoft.com/office/drawing/2014/main" id="{C7828896-8209-4E6E-944D-71DE9988D780}"/>
                </a:ext>
              </a:extLst>
            </p:cNvPr>
            <p:cNvCxnSpPr>
              <a:stCxn id="39" idx="0"/>
              <a:endCxn id="68" idx="4"/>
            </p:cNvCxnSpPr>
            <p:nvPr/>
          </p:nvCxnSpPr>
          <p:spPr>
            <a:xfrm flipV="1">
              <a:off x="5362109" y="1025541"/>
              <a:ext cx="0" cy="499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E5D2BB02-B6DA-4B6B-9092-07F39A59DD18}"/>
                    </a:ext>
                  </a:extLst>
                </p:cNvPr>
                <p:cNvSpPr txBox="1"/>
                <p:nvPr/>
              </p:nvSpPr>
              <p:spPr>
                <a:xfrm>
                  <a:off x="5776336" y="279367"/>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776336" y="279367"/>
                  <a:ext cx="321691" cy="276999"/>
                </a:xfrm>
                <a:prstGeom prst="rect">
                  <a:avLst/>
                </a:prstGeom>
                <a:blipFill rotWithShape="0">
                  <a:blip r:embed="rId9"/>
                  <a:stretch>
                    <a:fillRect l="-13462" r="-3846" b="-31111"/>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3951406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11A9ED8B-363C-4CFD-A0BF-BBB4A0B6EBE4}"/>
              </a:ext>
            </a:extLst>
          </p:cNvPr>
          <p:cNvPicPr>
            <a:picLocks noChangeAspect="1"/>
          </p:cNvPicPr>
          <p:nvPr/>
        </p:nvPicPr>
        <p:blipFill>
          <a:blip r:embed="rId2"/>
          <a:stretch>
            <a:fillRect/>
          </a:stretch>
        </p:blipFill>
        <p:spPr>
          <a:xfrm>
            <a:off x="1172949" y="376532"/>
            <a:ext cx="9846101" cy="6328213"/>
          </a:xfrm>
          <a:prstGeom prst="rect">
            <a:avLst/>
          </a:prstGeom>
        </p:spPr>
      </p:pic>
    </p:spTree>
    <p:extLst>
      <p:ext uri="{BB962C8B-B14F-4D97-AF65-F5344CB8AC3E}">
        <p14:creationId xmlns:p14="http://schemas.microsoft.com/office/powerpoint/2010/main" val="58646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46DE1DA1-EF5F-428B-AEF4-4E264B1D4EA2}"/>
              </a:ext>
            </a:extLst>
          </p:cNvPr>
          <p:cNvPicPr>
            <a:picLocks noChangeAspect="1"/>
          </p:cNvPicPr>
          <p:nvPr/>
        </p:nvPicPr>
        <p:blipFill>
          <a:blip r:embed="rId2"/>
          <a:stretch>
            <a:fillRect/>
          </a:stretch>
        </p:blipFill>
        <p:spPr>
          <a:xfrm>
            <a:off x="462601" y="503204"/>
            <a:ext cx="10857670" cy="2270240"/>
          </a:xfrm>
          <a:prstGeom prst="rect">
            <a:avLst/>
          </a:prstGeom>
        </p:spPr>
      </p:pic>
      <p:pic>
        <p:nvPicPr>
          <p:cNvPr id="2" name="그림 1">
            <a:extLst>
              <a:ext uri="{FF2B5EF4-FFF2-40B4-BE49-F238E27FC236}">
                <a16:creationId xmlns:a16="http://schemas.microsoft.com/office/drawing/2014/main" id="{FB1DAEB4-D121-49B4-8A95-CF2BF37A2C0A}"/>
              </a:ext>
            </a:extLst>
          </p:cNvPr>
          <p:cNvPicPr>
            <a:picLocks noChangeAspect="1"/>
          </p:cNvPicPr>
          <p:nvPr/>
        </p:nvPicPr>
        <p:blipFill>
          <a:blip r:embed="rId3"/>
          <a:stretch>
            <a:fillRect/>
          </a:stretch>
        </p:blipFill>
        <p:spPr>
          <a:xfrm>
            <a:off x="3514948" y="3151107"/>
            <a:ext cx="4752975" cy="933450"/>
          </a:xfrm>
          <a:prstGeom prst="rect">
            <a:avLst/>
          </a:prstGeom>
        </p:spPr>
      </p:pic>
    </p:spTree>
    <p:extLst>
      <p:ext uri="{BB962C8B-B14F-4D97-AF65-F5344CB8AC3E}">
        <p14:creationId xmlns:p14="http://schemas.microsoft.com/office/powerpoint/2010/main" val="3538039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295B5CD-BC28-4330-82EB-D2433617C081}"/>
              </a:ext>
            </a:extLst>
          </p:cNvPr>
          <p:cNvPicPr>
            <a:picLocks noChangeAspect="1"/>
          </p:cNvPicPr>
          <p:nvPr/>
        </p:nvPicPr>
        <p:blipFill>
          <a:blip r:embed="rId2"/>
          <a:stretch>
            <a:fillRect/>
          </a:stretch>
        </p:blipFill>
        <p:spPr>
          <a:xfrm>
            <a:off x="1552575" y="705405"/>
            <a:ext cx="9681310" cy="1948190"/>
          </a:xfrm>
          <a:prstGeom prst="rect">
            <a:avLst/>
          </a:prstGeom>
        </p:spPr>
      </p:pic>
      <p:pic>
        <p:nvPicPr>
          <p:cNvPr id="5" name="그림 4">
            <a:extLst>
              <a:ext uri="{FF2B5EF4-FFF2-40B4-BE49-F238E27FC236}">
                <a16:creationId xmlns:a16="http://schemas.microsoft.com/office/drawing/2014/main" id="{B9E033F7-B756-4628-83BE-3C3364974470}"/>
              </a:ext>
            </a:extLst>
          </p:cNvPr>
          <p:cNvPicPr>
            <a:picLocks noChangeAspect="1"/>
          </p:cNvPicPr>
          <p:nvPr/>
        </p:nvPicPr>
        <p:blipFill>
          <a:blip r:embed="rId3"/>
          <a:stretch>
            <a:fillRect/>
          </a:stretch>
        </p:blipFill>
        <p:spPr>
          <a:xfrm>
            <a:off x="1552575" y="2653595"/>
            <a:ext cx="9681310" cy="4133703"/>
          </a:xfrm>
          <a:prstGeom prst="rect">
            <a:avLst/>
          </a:prstGeom>
        </p:spPr>
      </p:pic>
      <p:pic>
        <p:nvPicPr>
          <p:cNvPr id="4" name="그림 3">
            <a:extLst>
              <a:ext uri="{FF2B5EF4-FFF2-40B4-BE49-F238E27FC236}">
                <a16:creationId xmlns:a16="http://schemas.microsoft.com/office/drawing/2014/main" id="{62B2F6D4-6975-4BC4-9760-E79ECC65CE05}"/>
              </a:ext>
            </a:extLst>
          </p:cNvPr>
          <p:cNvPicPr>
            <a:picLocks noChangeAspect="1"/>
          </p:cNvPicPr>
          <p:nvPr/>
        </p:nvPicPr>
        <p:blipFill>
          <a:blip r:embed="rId4"/>
          <a:stretch>
            <a:fillRect/>
          </a:stretch>
        </p:blipFill>
        <p:spPr>
          <a:xfrm>
            <a:off x="3719512" y="70701"/>
            <a:ext cx="4752975" cy="933450"/>
          </a:xfrm>
          <a:prstGeom prst="rect">
            <a:avLst/>
          </a:prstGeom>
        </p:spPr>
      </p:pic>
    </p:spTree>
    <p:extLst>
      <p:ext uri="{BB962C8B-B14F-4D97-AF65-F5344CB8AC3E}">
        <p14:creationId xmlns:p14="http://schemas.microsoft.com/office/powerpoint/2010/main" val="375931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5.8. Radial Basis Function Networks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0954871" cy="5020516"/>
          </a:xfrm>
        </p:spPr>
        <p:txBody>
          <a:bodyPr>
            <a:normAutofit/>
          </a:bodyPr>
          <a:lstStyle/>
          <a:p>
            <a:r>
              <a:rPr lang="en-US" altLang="ko-KR" sz="2400" dirty="0"/>
              <a:t>Locally-tuned units: </a:t>
            </a:r>
          </a:p>
          <a:p>
            <a:pPr algn="just"/>
            <a:endParaRPr lang="ko-KR" altLang="en-US" sz="2400" dirty="0"/>
          </a:p>
        </p:txBody>
      </p:sp>
      <p:pic>
        <p:nvPicPr>
          <p:cNvPr id="4" name="그림 3"/>
          <p:cNvPicPr>
            <a:picLocks noChangeAspect="1"/>
          </p:cNvPicPr>
          <p:nvPr/>
        </p:nvPicPr>
        <p:blipFill>
          <a:blip r:embed="rId2"/>
          <a:stretch>
            <a:fillRect/>
          </a:stretch>
        </p:blipFill>
        <p:spPr>
          <a:xfrm>
            <a:off x="983036" y="2825330"/>
            <a:ext cx="3561510" cy="2863062"/>
          </a:xfrm>
          <a:prstGeom prst="rect">
            <a:avLst/>
          </a:prstGeom>
        </p:spPr>
      </p:pic>
      <p:pic>
        <p:nvPicPr>
          <p:cNvPr id="10" name="그림 9">
            <a:extLst>
              <a:ext uri="{FF2B5EF4-FFF2-40B4-BE49-F238E27FC236}">
                <a16:creationId xmlns:a16="http://schemas.microsoft.com/office/drawing/2014/main" id="{67FE5323-9805-41C0-B982-CF3EAE89126C}"/>
              </a:ext>
            </a:extLst>
          </p:cNvPr>
          <p:cNvPicPr>
            <a:picLocks noChangeAspect="1"/>
          </p:cNvPicPr>
          <p:nvPr/>
        </p:nvPicPr>
        <p:blipFill>
          <a:blip r:embed="rId3"/>
          <a:stretch>
            <a:fillRect/>
          </a:stretch>
        </p:blipFill>
        <p:spPr>
          <a:xfrm>
            <a:off x="288458" y="1769737"/>
            <a:ext cx="5219700" cy="800100"/>
          </a:xfrm>
          <a:prstGeom prst="rect">
            <a:avLst/>
          </a:prstGeom>
        </p:spPr>
      </p:pic>
      <p:pic>
        <p:nvPicPr>
          <p:cNvPr id="11" name="그림 10">
            <a:extLst>
              <a:ext uri="{FF2B5EF4-FFF2-40B4-BE49-F238E27FC236}">
                <a16:creationId xmlns:a16="http://schemas.microsoft.com/office/drawing/2014/main" id="{82786526-D8C4-409A-A0FF-717366959F76}"/>
              </a:ext>
            </a:extLst>
          </p:cNvPr>
          <p:cNvPicPr>
            <a:picLocks noChangeAspect="1"/>
          </p:cNvPicPr>
          <p:nvPr/>
        </p:nvPicPr>
        <p:blipFill>
          <a:blip r:embed="rId4"/>
          <a:stretch>
            <a:fillRect/>
          </a:stretch>
        </p:blipFill>
        <p:spPr>
          <a:xfrm>
            <a:off x="682065" y="5895975"/>
            <a:ext cx="4752975" cy="657225"/>
          </a:xfrm>
          <a:prstGeom prst="rect">
            <a:avLst/>
          </a:prstGeom>
        </p:spPr>
      </p:pic>
      <p:grpSp>
        <p:nvGrpSpPr>
          <p:cNvPr id="12" name="그룹 11">
            <a:extLst>
              <a:ext uri="{FF2B5EF4-FFF2-40B4-BE49-F238E27FC236}">
                <a16:creationId xmlns:a16="http://schemas.microsoft.com/office/drawing/2014/main" id="{FD046FB1-057F-4795-853F-B141A83D2738}"/>
              </a:ext>
            </a:extLst>
          </p:cNvPr>
          <p:cNvGrpSpPr/>
          <p:nvPr/>
        </p:nvGrpSpPr>
        <p:grpSpPr>
          <a:xfrm>
            <a:off x="6985285" y="1693933"/>
            <a:ext cx="3596619" cy="3994459"/>
            <a:chOff x="4065104" y="1412428"/>
            <a:chExt cx="3596619" cy="3994459"/>
          </a:xfrm>
        </p:grpSpPr>
        <p:sp>
          <p:nvSpPr>
            <p:cNvPr id="13" name="타원 12">
              <a:extLst>
                <a:ext uri="{FF2B5EF4-FFF2-40B4-BE49-F238E27FC236}">
                  <a16:creationId xmlns:a16="http://schemas.microsoft.com/office/drawing/2014/main" id="{5343F5A4-6FF8-4C91-862B-32580954C146}"/>
                </a:ext>
              </a:extLst>
            </p:cNvPr>
            <p:cNvSpPr/>
            <p:nvPr/>
          </p:nvSpPr>
          <p:spPr>
            <a:xfrm>
              <a:off x="4065104"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5066487F-399A-47B4-A02E-D90B4312A76C}"/>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F29E5200-B475-4DDD-806D-EC8371FE4063}"/>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BFDB328D-842A-4324-B71E-3FB0A3613A24}"/>
                </a:ext>
              </a:extLst>
            </p:cNvPr>
            <p:cNvSpPr/>
            <p:nvPr/>
          </p:nvSpPr>
          <p:spPr>
            <a:xfrm>
              <a:off x="6251712" y="507735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C6E20AA9-5ABA-4516-9284-CC2D09EC1555}"/>
                </a:ext>
              </a:extLst>
            </p:cNvPr>
            <p:cNvCxnSpPr/>
            <p:nvPr/>
          </p:nvCxnSpPr>
          <p:spPr>
            <a:xfrm>
              <a:off x="5212112" y="5237921"/>
              <a:ext cx="844826"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8" name="직선 화살표 연결선 17">
              <a:extLst>
                <a:ext uri="{FF2B5EF4-FFF2-40B4-BE49-F238E27FC236}">
                  <a16:creationId xmlns:a16="http://schemas.microsoft.com/office/drawing/2014/main" id="{D1EE37ED-1A19-4202-B1F6-14C964A20DF5}"/>
                </a:ext>
              </a:extLst>
            </p:cNvPr>
            <p:cNvCxnSpPr>
              <a:stCxn id="13" idx="0"/>
              <a:endCxn id="22" idx="4"/>
            </p:cNvCxnSpPr>
            <p:nvPr/>
          </p:nvCxnSpPr>
          <p:spPr>
            <a:xfrm flipV="1">
              <a:off x="4229100" y="3687382"/>
              <a:ext cx="534053"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2D23057F-5577-4AE7-83D0-93F5B049A33B}"/>
                </a:ext>
              </a:extLst>
            </p:cNvPr>
            <p:cNvCxnSpPr>
              <a:stCxn id="14" idx="0"/>
              <a:endCxn id="22" idx="4"/>
            </p:cNvCxnSpPr>
            <p:nvPr/>
          </p:nvCxnSpPr>
          <p:spPr>
            <a:xfrm flipH="1" flipV="1">
              <a:off x="4763153" y="3687382"/>
              <a:ext cx="87142"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75E81C33-F773-4C55-9DB9-4B269AB82CA3}"/>
                </a:ext>
              </a:extLst>
            </p:cNvPr>
            <p:cNvCxnSpPr>
              <a:stCxn id="16" idx="0"/>
              <a:endCxn id="22" idx="4"/>
            </p:cNvCxnSpPr>
            <p:nvPr/>
          </p:nvCxnSpPr>
          <p:spPr>
            <a:xfrm flipH="1" flipV="1">
              <a:off x="4763153" y="3687382"/>
              <a:ext cx="1652555" cy="13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D7407B33-D304-4C30-9313-0EBAF2AE04A1}"/>
                </a:ext>
              </a:extLst>
            </p:cNvPr>
            <p:cNvCxnSpPr>
              <a:stCxn id="15" idx="0"/>
              <a:endCxn id="22" idx="4"/>
            </p:cNvCxnSpPr>
            <p:nvPr/>
          </p:nvCxnSpPr>
          <p:spPr>
            <a:xfrm flipH="1" flipV="1">
              <a:off x="4763153" y="3687382"/>
              <a:ext cx="2464252" cy="138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타원 21">
              <a:extLst>
                <a:ext uri="{FF2B5EF4-FFF2-40B4-BE49-F238E27FC236}">
                  <a16:creationId xmlns:a16="http://schemas.microsoft.com/office/drawing/2014/main" id="{AC2F2B82-08A8-4823-A54B-C318BCF77496}"/>
                </a:ext>
              </a:extLst>
            </p:cNvPr>
            <p:cNvSpPr/>
            <p:nvPr/>
          </p:nvSpPr>
          <p:spPr>
            <a:xfrm>
              <a:off x="4599157" y="335939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91606937-BA47-4975-A758-545CB819015F}"/>
                </a:ext>
              </a:extLst>
            </p:cNvPr>
            <p:cNvSpPr/>
            <p:nvPr/>
          </p:nvSpPr>
          <p:spPr>
            <a:xfrm>
              <a:off x="5650272" y="335116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타원 23">
              <a:extLst>
                <a:ext uri="{FF2B5EF4-FFF2-40B4-BE49-F238E27FC236}">
                  <a16:creationId xmlns:a16="http://schemas.microsoft.com/office/drawing/2014/main" id="{E146E3F4-F57C-4007-A6B2-B26EFB0B8BCB}"/>
                </a:ext>
              </a:extLst>
            </p:cNvPr>
            <p:cNvSpPr/>
            <p:nvPr/>
          </p:nvSpPr>
          <p:spPr>
            <a:xfrm>
              <a:off x="5149246" y="335939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타원 24">
              <a:extLst>
                <a:ext uri="{FF2B5EF4-FFF2-40B4-BE49-F238E27FC236}">
                  <a16:creationId xmlns:a16="http://schemas.microsoft.com/office/drawing/2014/main" id="{F22CA52D-F82F-4688-BB1F-BFDE470425F0}"/>
                </a:ext>
              </a:extLst>
            </p:cNvPr>
            <p:cNvSpPr/>
            <p:nvPr/>
          </p:nvSpPr>
          <p:spPr>
            <a:xfrm>
              <a:off x="6574539" y="33461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화살표 연결선 25">
              <a:extLst>
                <a:ext uri="{FF2B5EF4-FFF2-40B4-BE49-F238E27FC236}">
                  <a16:creationId xmlns:a16="http://schemas.microsoft.com/office/drawing/2014/main" id="{E3306449-3D0D-495F-9360-35971B6E1238}"/>
                </a:ext>
              </a:extLst>
            </p:cNvPr>
            <p:cNvCxnSpPr>
              <a:stCxn id="13" idx="0"/>
              <a:endCxn id="24" idx="4"/>
            </p:cNvCxnSpPr>
            <p:nvPr/>
          </p:nvCxnSpPr>
          <p:spPr>
            <a:xfrm flipV="1">
              <a:off x="4229100" y="3687382"/>
              <a:ext cx="1084142"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1CB6E962-38A4-457A-9CE0-BC20135EC351}"/>
                </a:ext>
              </a:extLst>
            </p:cNvPr>
            <p:cNvCxnSpPr>
              <a:stCxn id="13" idx="0"/>
              <a:endCxn id="23" idx="4"/>
            </p:cNvCxnSpPr>
            <p:nvPr/>
          </p:nvCxnSpPr>
          <p:spPr>
            <a:xfrm flipV="1">
              <a:off x="4229100" y="3679157"/>
              <a:ext cx="1585168"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id="{BBC7E6B5-372E-442E-BFAD-4D119DD18CAB}"/>
                </a:ext>
              </a:extLst>
            </p:cNvPr>
            <p:cNvCxnSpPr>
              <a:stCxn id="13" idx="0"/>
              <a:endCxn id="25" idx="4"/>
            </p:cNvCxnSpPr>
            <p:nvPr/>
          </p:nvCxnSpPr>
          <p:spPr>
            <a:xfrm flipV="1">
              <a:off x="4229100" y="3674187"/>
              <a:ext cx="2509435" cy="140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15F484CC-4076-4EE7-B326-716644F109DC}"/>
                </a:ext>
              </a:extLst>
            </p:cNvPr>
            <p:cNvCxnSpPr>
              <a:stCxn id="14" idx="0"/>
              <a:endCxn id="24" idx="4"/>
            </p:cNvCxnSpPr>
            <p:nvPr/>
          </p:nvCxnSpPr>
          <p:spPr>
            <a:xfrm flipV="1">
              <a:off x="4850295" y="3687382"/>
              <a:ext cx="462947" cy="1391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473F4023-ED53-4831-932B-F7ACBFDAD5DB}"/>
                </a:ext>
              </a:extLst>
            </p:cNvPr>
            <p:cNvCxnSpPr>
              <a:stCxn id="14" idx="0"/>
              <a:endCxn id="23" idx="4"/>
            </p:cNvCxnSpPr>
            <p:nvPr/>
          </p:nvCxnSpPr>
          <p:spPr>
            <a:xfrm flipV="1">
              <a:off x="4850295" y="3679157"/>
              <a:ext cx="963973"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9213A5A3-2515-4FA5-BBA1-7233F55B5097}"/>
                </a:ext>
              </a:extLst>
            </p:cNvPr>
            <p:cNvCxnSpPr>
              <a:stCxn id="14" idx="0"/>
              <a:endCxn id="25" idx="4"/>
            </p:cNvCxnSpPr>
            <p:nvPr/>
          </p:nvCxnSpPr>
          <p:spPr>
            <a:xfrm flipV="1">
              <a:off x="4850295" y="3674187"/>
              <a:ext cx="1888240" cy="1404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D079BFA8-A6C4-40F6-B01A-6838885E93F5}"/>
                </a:ext>
              </a:extLst>
            </p:cNvPr>
            <p:cNvCxnSpPr>
              <a:stCxn id="16" idx="0"/>
              <a:endCxn id="23" idx="4"/>
            </p:cNvCxnSpPr>
            <p:nvPr/>
          </p:nvCxnSpPr>
          <p:spPr>
            <a:xfrm flipH="1" flipV="1">
              <a:off x="5814268" y="3679157"/>
              <a:ext cx="601440" cy="13981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1CC1F1F9-BEFD-4E8C-A465-8F0154DDBF64}"/>
                </a:ext>
              </a:extLst>
            </p:cNvPr>
            <p:cNvCxnSpPr>
              <a:stCxn id="16" idx="0"/>
              <a:endCxn id="25" idx="4"/>
            </p:cNvCxnSpPr>
            <p:nvPr/>
          </p:nvCxnSpPr>
          <p:spPr>
            <a:xfrm flipV="1">
              <a:off x="6415708" y="3674187"/>
              <a:ext cx="322827" cy="1403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AAC41A65-5DF4-49A4-9931-A30A1ED7321D}"/>
                </a:ext>
              </a:extLst>
            </p:cNvPr>
            <p:cNvCxnSpPr>
              <a:stCxn id="16" idx="0"/>
              <a:endCxn id="24" idx="4"/>
            </p:cNvCxnSpPr>
            <p:nvPr/>
          </p:nvCxnSpPr>
          <p:spPr>
            <a:xfrm flipH="1" flipV="1">
              <a:off x="5313242" y="3687382"/>
              <a:ext cx="1102466" cy="13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63E8B3EB-762E-4407-B840-FFC678A3C6A4}"/>
                </a:ext>
              </a:extLst>
            </p:cNvPr>
            <p:cNvCxnSpPr>
              <a:stCxn id="15" idx="0"/>
              <a:endCxn id="24" idx="4"/>
            </p:cNvCxnSpPr>
            <p:nvPr/>
          </p:nvCxnSpPr>
          <p:spPr>
            <a:xfrm flipH="1" flipV="1">
              <a:off x="5313242" y="3687382"/>
              <a:ext cx="1914163" cy="138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C35CEBB2-634C-4993-BF41-595EBB190581}"/>
                </a:ext>
              </a:extLst>
            </p:cNvPr>
            <p:cNvCxnSpPr>
              <a:stCxn id="15" idx="0"/>
              <a:endCxn id="23" idx="4"/>
            </p:cNvCxnSpPr>
            <p:nvPr/>
          </p:nvCxnSpPr>
          <p:spPr>
            <a:xfrm flipH="1" flipV="1">
              <a:off x="5814268" y="3679157"/>
              <a:ext cx="1413137" cy="1394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F26D12AC-3B20-49A0-9068-58070A8F879E}"/>
                </a:ext>
              </a:extLst>
            </p:cNvPr>
            <p:cNvCxnSpPr>
              <a:stCxn id="15" idx="0"/>
              <a:endCxn id="25" idx="4"/>
            </p:cNvCxnSpPr>
            <p:nvPr/>
          </p:nvCxnSpPr>
          <p:spPr>
            <a:xfrm flipH="1" flipV="1">
              <a:off x="6738535" y="3674187"/>
              <a:ext cx="488870" cy="1399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8FD4A7F-63EF-4116-BD6D-10DE4DB7891E}"/>
                    </a:ext>
                  </a:extLst>
                </p:cNvPr>
                <p:cNvSpPr txBox="1"/>
                <p:nvPr/>
              </p:nvSpPr>
              <p:spPr>
                <a:xfrm>
                  <a:off x="7446921" y="5073926"/>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446921" y="5073926"/>
                  <a:ext cx="214802" cy="276999"/>
                </a:xfrm>
                <a:prstGeom prst="rect">
                  <a:avLst/>
                </a:prstGeom>
                <a:blipFill rotWithShape="0">
                  <a:blip r:embed="rId7"/>
                  <a:stretch>
                    <a:fillRect l="-8571" r="-11429" b="-2174"/>
                  </a:stretch>
                </a:blipFill>
              </p:spPr>
              <p:txBody>
                <a:bodyPr/>
                <a:lstStyle/>
                <a:p>
                  <a:r>
                    <a:rPr lang="ko-KR" altLang="en-US">
                      <a:noFill/>
                    </a:rPr>
                    <a:t> </a:t>
                  </a:r>
                </a:p>
              </p:txBody>
            </p:sp>
          </mc:Fallback>
        </mc:AlternateContent>
        <p:cxnSp>
          <p:nvCxnSpPr>
            <p:cNvPr id="39" name="직선 연결선 38">
              <a:extLst>
                <a:ext uri="{FF2B5EF4-FFF2-40B4-BE49-F238E27FC236}">
                  <a16:creationId xmlns:a16="http://schemas.microsoft.com/office/drawing/2014/main" id="{5CAE6742-41A7-4244-B322-C0E877C8C988}"/>
                </a:ext>
              </a:extLst>
            </p:cNvPr>
            <p:cNvCxnSpPr/>
            <p:nvPr/>
          </p:nvCxnSpPr>
          <p:spPr>
            <a:xfrm>
              <a:off x="6110784" y="3520521"/>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40" name="직선 화살표 연결선 39">
              <a:extLst>
                <a:ext uri="{FF2B5EF4-FFF2-40B4-BE49-F238E27FC236}">
                  <a16:creationId xmlns:a16="http://schemas.microsoft.com/office/drawing/2014/main" id="{AD34B818-9C8A-429F-BDE9-A9BB86B3A4C6}"/>
                </a:ext>
              </a:extLst>
            </p:cNvPr>
            <p:cNvCxnSpPr>
              <a:stCxn id="22" idx="0"/>
              <a:endCxn id="44" idx="4"/>
            </p:cNvCxnSpPr>
            <p:nvPr/>
          </p:nvCxnSpPr>
          <p:spPr>
            <a:xfrm flipH="1" flipV="1">
              <a:off x="4754544" y="2178452"/>
              <a:ext cx="8609" cy="118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7FEB4886-2DE7-47AA-9D8A-15EC11482E61}"/>
                </a:ext>
              </a:extLst>
            </p:cNvPr>
            <p:cNvCxnSpPr>
              <a:stCxn id="24" idx="0"/>
              <a:endCxn id="44" idx="4"/>
            </p:cNvCxnSpPr>
            <p:nvPr/>
          </p:nvCxnSpPr>
          <p:spPr>
            <a:xfrm flipH="1" flipV="1">
              <a:off x="4754544" y="2178452"/>
              <a:ext cx="558698" cy="118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A838FD4B-5035-47E6-98F4-BD02F9014321}"/>
                </a:ext>
              </a:extLst>
            </p:cNvPr>
            <p:cNvCxnSpPr>
              <a:stCxn id="23" idx="0"/>
              <a:endCxn id="44" idx="4"/>
            </p:cNvCxnSpPr>
            <p:nvPr/>
          </p:nvCxnSpPr>
          <p:spPr>
            <a:xfrm flipH="1" flipV="1">
              <a:off x="4754544" y="2178452"/>
              <a:ext cx="1059724" cy="1172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직선 화살표 연결선 42">
              <a:extLst>
                <a:ext uri="{FF2B5EF4-FFF2-40B4-BE49-F238E27FC236}">
                  <a16:creationId xmlns:a16="http://schemas.microsoft.com/office/drawing/2014/main" id="{2E9519B5-9CE7-4019-926D-A0F6D57EB1B2}"/>
                </a:ext>
              </a:extLst>
            </p:cNvPr>
            <p:cNvCxnSpPr>
              <a:stCxn id="23" idx="0"/>
              <a:endCxn id="47" idx="4"/>
            </p:cNvCxnSpPr>
            <p:nvPr/>
          </p:nvCxnSpPr>
          <p:spPr>
            <a:xfrm flipV="1">
              <a:off x="5814268" y="2195554"/>
              <a:ext cx="894022" cy="1155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타원 43">
              <a:extLst>
                <a:ext uri="{FF2B5EF4-FFF2-40B4-BE49-F238E27FC236}">
                  <a16:creationId xmlns:a16="http://schemas.microsoft.com/office/drawing/2014/main" id="{68ED8D39-AF55-4F1A-9FE3-F9A260C3672D}"/>
                </a:ext>
              </a:extLst>
            </p:cNvPr>
            <p:cNvSpPr/>
            <p:nvPr/>
          </p:nvSpPr>
          <p:spPr>
            <a:xfrm>
              <a:off x="4590548" y="1850461"/>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a:extLst>
                <a:ext uri="{FF2B5EF4-FFF2-40B4-BE49-F238E27FC236}">
                  <a16:creationId xmlns:a16="http://schemas.microsoft.com/office/drawing/2014/main" id="{98534213-249F-43A7-9D9D-021BD8249EE9}"/>
                </a:ext>
              </a:extLst>
            </p:cNvPr>
            <p:cNvSpPr/>
            <p:nvPr/>
          </p:nvSpPr>
          <p:spPr>
            <a:xfrm>
              <a:off x="5624679" y="1843092"/>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a:extLst>
                <a:ext uri="{FF2B5EF4-FFF2-40B4-BE49-F238E27FC236}">
                  <a16:creationId xmlns:a16="http://schemas.microsoft.com/office/drawing/2014/main" id="{6C24F0F5-D207-48DE-BB4D-F2FA9ABB7661}"/>
                </a:ext>
              </a:extLst>
            </p:cNvPr>
            <p:cNvSpPr/>
            <p:nvPr/>
          </p:nvSpPr>
          <p:spPr>
            <a:xfrm>
              <a:off x="5129568" y="186259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1A80DEDF-36A7-43B3-87AA-34170E30C051}"/>
                </a:ext>
              </a:extLst>
            </p:cNvPr>
            <p:cNvSpPr/>
            <p:nvPr/>
          </p:nvSpPr>
          <p:spPr>
            <a:xfrm>
              <a:off x="6544294" y="1867563"/>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8" name="직선 화살표 연결선 47">
              <a:extLst>
                <a:ext uri="{FF2B5EF4-FFF2-40B4-BE49-F238E27FC236}">
                  <a16:creationId xmlns:a16="http://schemas.microsoft.com/office/drawing/2014/main" id="{ED4FF995-9D4A-40A0-AA52-05AFA34703BE}"/>
                </a:ext>
              </a:extLst>
            </p:cNvPr>
            <p:cNvCxnSpPr>
              <a:stCxn id="22" idx="0"/>
              <a:endCxn id="46" idx="4"/>
            </p:cNvCxnSpPr>
            <p:nvPr/>
          </p:nvCxnSpPr>
          <p:spPr>
            <a:xfrm flipV="1">
              <a:off x="4763153" y="2190584"/>
              <a:ext cx="530411" cy="1168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직선 화살표 연결선 48">
              <a:extLst>
                <a:ext uri="{FF2B5EF4-FFF2-40B4-BE49-F238E27FC236}">
                  <a16:creationId xmlns:a16="http://schemas.microsoft.com/office/drawing/2014/main" id="{0B3B7A5D-C2CC-4672-A97A-6C759095E343}"/>
                </a:ext>
              </a:extLst>
            </p:cNvPr>
            <p:cNvCxnSpPr>
              <a:stCxn id="24" idx="0"/>
              <a:endCxn id="46" idx="4"/>
            </p:cNvCxnSpPr>
            <p:nvPr/>
          </p:nvCxnSpPr>
          <p:spPr>
            <a:xfrm flipH="1" flipV="1">
              <a:off x="5293564" y="2190584"/>
              <a:ext cx="19678" cy="1168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49">
              <a:extLst>
                <a:ext uri="{FF2B5EF4-FFF2-40B4-BE49-F238E27FC236}">
                  <a16:creationId xmlns:a16="http://schemas.microsoft.com/office/drawing/2014/main" id="{2B1A40AF-28BA-4C52-876F-639741E56B2D}"/>
                </a:ext>
              </a:extLst>
            </p:cNvPr>
            <p:cNvCxnSpPr>
              <a:stCxn id="24" idx="0"/>
              <a:endCxn id="47" idx="4"/>
            </p:cNvCxnSpPr>
            <p:nvPr/>
          </p:nvCxnSpPr>
          <p:spPr>
            <a:xfrm flipV="1">
              <a:off x="5313242" y="2195554"/>
              <a:ext cx="1395048" cy="1163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직선 화살표 연결선 50">
              <a:extLst>
                <a:ext uri="{FF2B5EF4-FFF2-40B4-BE49-F238E27FC236}">
                  <a16:creationId xmlns:a16="http://schemas.microsoft.com/office/drawing/2014/main" id="{09ACF01D-C964-41F5-85E1-3D00A455655E}"/>
                </a:ext>
              </a:extLst>
            </p:cNvPr>
            <p:cNvCxnSpPr>
              <a:stCxn id="24" idx="0"/>
              <a:endCxn id="45" idx="4"/>
            </p:cNvCxnSpPr>
            <p:nvPr/>
          </p:nvCxnSpPr>
          <p:spPr>
            <a:xfrm flipV="1">
              <a:off x="5313242" y="2171083"/>
              <a:ext cx="475433" cy="118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직선 화살표 연결선 51">
              <a:extLst>
                <a:ext uri="{FF2B5EF4-FFF2-40B4-BE49-F238E27FC236}">
                  <a16:creationId xmlns:a16="http://schemas.microsoft.com/office/drawing/2014/main" id="{AF75626D-FBA8-4BA6-9049-074498892F00}"/>
                </a:ext>
              </a:extLst>
            </p:cNvPr>
            <p:cNvCxnSpPr>
              <a:stCxn id="22" idx="0"/>
              <a:endCxn id="45" idx="4"/>
            </p:cNvCxnSpPr>
            <p:nvPr/>
          </p:nvCxnSpPr>
          <p:spPr>
            <a:xfrm flipV="1">
              <a:off x="4763153" y="2171083"/>
              <a:ext cx="1025522" cy="118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직선 화살표 연결선 52">
              <a:extLst>
                <a:ext uri="{FF2B5EF4-FFF2-40B4-BE49-F238E27FC236}">
                  <a16:creationId xmlns:a16="http://schemas.microsoft.com/office/drawing/2014/main" id="{A00A5C59-FB01-4FE6-A661-ADC0F8FB0AF3}"/>
                </a:ext>
              </a:extLst>
            </p:cNvPr>
            <p:cNvCxnSpPr>
              <a:stCxn id="22" idx="0"/>
              <a:endCxn id="47" idx="4"/>
            </p:cNvCxnSpPr>
            <p:nvPr/>
          </p:nvCxnSpPr>
          <p:spPr>
            <a:xfrm flipV="1">
              <a:off x="4763153" y="2195554"/>
              <a:ext cx="1945137" cy="1163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직선 화살표 연결선 53">
              <a:extLst>
                <a:ext uri="{FF2B5EF4-FFF2-40B4-BE49-F238E27FC236}">
                  <a16:creationId xmlns:a16="http://schemas.microsoft.com/office/drawing/2014/main" id="{535B8B8D-7641-446C-9C1A-56D8DD64C04A}"/>
                </a:ext>
              </a:extLst>
            </p:cNvPr>
            <p:cNvCxnSpPr>
              <a:stCxn id="25" idx="0"/>
              <a:endCxn id="46" idx="4"/>
            </p:cNvCxnSpPr>
            <p:nvPr/>
          </p:nvCxnSpPr>
          <p:spPr>
            <a:xfrm flipH="1" flipV="1">
              <a:off x="5293564" y="2190584"/>
              <a:ext cx="1444971" cy="11556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130F0EDE-80D0-4EA3-B632-E3F7F1BECF26}"/>
                </a:ext>
              </a:extLst>
            </p:cNvPr>
            <p:cNvCxnSpPr>
              <a:stCxn id="23" idx="0"/>
              <a:endCxn id="45" idx="4"/>
            </p:cNvCxnSpPr>
            <p:nvPr/>
          </p:nvCxnSpPr>
          <p:spPr>
            <a:xfrm flipH="1" flipV="1">
              <a:off x="5788675" y="2171083"/>
              <a:ext cx="25593" cy="1180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55">
              <a:extLst>
                <a:ext uri="{FF2B5EF4-FFF2-40B4-BE49-F238E27FC236}">
                  <a16:creationId xmlns:a16="http://schemas.microsoft.com/office/drawing/2014/main" id="{146BC610-39D3-4D46-94DE-30AAE413F761}"/>
                </a:ext>
              </a:extLst>
            </p:cNvPr>
            <p:cNvCxnSpPr>
              <a:stCxn id="25" idx="0"/>
              <a:endCxn id="45" idx="4"/>
            </p:cNvCxnSpPr>
            <p:nvPr/>
          </p:nvCxnSpPr>
          <p:spPr>
            <a:xfrm flipH="1" flipV="1">
              <a:off x="5788675" y="2171083"/>
              <a:ext cx="949860" cy="1175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56">
              <a:extLst>
                <a:ext uri="{FF2B5EF4-FFF2-40B4-BE49-F238E27FC236}">
                  <a16:creationId xmlns:a16="http://schemas.microsoft.com/office/drawing/2014/main" id="{2B4DEA4A-0A61-4F49-A909-FCF5A628C3B2}"/>
                </a:ext>
              </a:extLst>
            </p:cNvPr>
            <p:cNvCxnSpPr>
              <a:stCxn id="25" idx="0"/>
              <a:endCxn id="44" idx="4"/>
            </p:cNvCxnSpPr>
            <p:nvPr/>
          </p:nvCxnSpPr>
          <p:spPr>
            <a:xfrm flipH="1" flipV="1">
              <a:off x="4754544" y="2178452"/>
              <a:ext cx="1983991" cy="116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직선 화살표 연결선 57">
              <a:extLst>
                <a:ext uri="{FF2B5EF4-FFF2-40B4-BE49-F238E27FC236}">
                  <a16:creationId xmlns:a16="http://schemas.microsoft.com/office/drawing/2014/main" id="{3672F1DF-1804-4D61-AD73-A4F28D04A243}"/>
                </a:ext>
              </a:extLst>
            </p:cNvPr>
            <p:cNvCxnSpPr>
              <a:stCxn id="25" idx="0"/>
              <a:endCxn id="47" idx="4"/>
            </p:cNvCxnSpPr>
            <p:nvPr/>
          </p:nvCxnSpPr>
          <p:spPr>
            <a:xfrm flipH="1" flipV="1">
              <a:off x="6708290" y="2195554"/>
              <a:ext cx="30245" cy="11506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58">
              <a:extLst>
                <a:ext uri="{FF2B5EF4-FFF2-40B4-BE49-F238E27FC236}">
                  <a16:creationId xmlns:a16="http://schemas.microsoft.com/office/drawing/2014/main" id="{01AB7F0E-DEAA-4A53-8C54-6BDAF076C533}"/>
                </a:ext>
              </a:extLst>
            </p:cNvPr>
            <p:cNvCxnSpPr>
              <a:stCxn id="23" idx="0"/>
              <a:endCxn id="46" idx="4"/>
            </p:cNvCxnSpPr>
            <p:nvPr/>
          </p:nvCxnSpPr>
          <p:spPr>
            <a:xfrm flipH="1" flipV="1">
              <a:off x="5293564" y="2190584"/>
              <a:ext cx="520704" cy="1160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CB929630-A014-433C-9E53-1AC344E8C28C}"/>
                </a:ext>
              </a:extLst>
            </p:cNvPr>
            <p:cNvCxnSpPr/>
            <p:nvPr/>
          </p:nvCxnSpPr>
          <p:spPr>
            <a:xfrm>
              <a:off x="6080309" y="2031558"/>
              <a:ext cx="387407"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C46B1A7-BF3A-4AAF-B8BC-DA2F0ACBF52A}"/>
                    </a:ext>
                  </a:extLst>
                </p:cNvPr>
                <p:cNvSpPr txBox="1"/>
                <p:nvPr/>
              </p:nvSpPr>
              <p:spPr>
                <a:xfrm>
                  <a:off x="5659687" y="1412428"/>
                  <a:ext cx="321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82" name="TextBox 281"/>
                <p:cNvSpPr txBox="1">
                  <a:spLocks noRot="1" noChangeAspect="1" noMove="1" noResize="1" noEditPoints="1" noAdjustHandles="1" noChangeArrowheads="1" noChangeShapeType="1" noTextEdit="1"/>
                </p:cNvSpPr>
                <p:nvPr/>
              </p:nvSpPr>
              <p:spPr>
                <a:xfrm>
                  <a:off x="5659687" y="1412428"/>
                  <a:ext cx="321691" cy="276999"/>
                </a:xfrm>
                <a:prstGeom prst="rect">
                  <a:avLst/>
                </a:prstGeom>
                <a:blipFill rotWithShape="0">
                  <a:blip r:embed="rId8"/>
                  <a:stretch>
                    <a:fillRect l="-13208" r="-188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A5D0F46-C7EF-409B-BAE1-6091A1FF8EC4}"/>
                    </a:ext>
                  </a:extLst>
                </p:cNvPr>
                <p:cNvSpPr txBox="1"/>
                <p:nvPr/>
              </p:nvSpPr>
              <p:spPr>
                <a:xfrm>
                  <a:off x="6999778" y="3384435"/>
                  <a:ext cx="227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𝒉</m:t>
                        </m:r>
                      </m:oMath>
                    </m:oMathPara>
                  </a14:m>
                  <a:endParaRPr lang="ko-KR" altLang="en-US" b="1" i="1"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999778" y="3384435"/>
                  <a:ext cx="227626" cy="276999"/>
                </a:xfrm>
                <a:prstGeom prst="rect">
                  <a:avLst/>
                </a:prstGeom>
                <a:blipFill rotWithShape="0">
                  <a:blip r:embed="rId9"/>
                  <a:stretch>
                    <a:fillRect l="-18421" r="-21053" b="-130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4C5A29F-94B5-42A8-97D8-01913B89F17F}"/>
                    </a:ext>
                  </a:extLst>
                </p:cNvPr>
                <p:cNvSpPr txBox="1"/>
                <p:nvPr/>
              </p:nvSpPr>
              <p:spPr>
                <a:xfrm>
                  <a:off x="5289778" y="4398649"/>
                  <a:ext cx="369909"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1" i="1" smtClean="0">
                                <a:latin typeface="Cambria Math" panose="02040503050406030204" pitchFamily="18" charset="0"/>
                              </a:rPr>
                              <m:t>𝒎</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5289778" y="4398649"/>
                  <a:ext cx="369909" cy="299313"/>
                </a:xfrm>
                <a:prstGeom prst="rect">
                  <a:avLst/>
                </a:prstGeom>
                <a:blipFill rotWithShape="0">
                  <a:blip r:embed="rId10"/>
                  <a:stretch>
                    <a:fillRect l="-5000" r="-8333"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9E1FACE-6855-418C-B4CD-3A19F401F7CD}"/>
                    </a:ext>
                  </a:extLst>
                </p:cNvPr>
                <p:cNvSpPr txBox="1"/>
                <p:nvPr/>
              </p:nvSpPr>
              <p:spPr>
                <a:xfrm>
                  <a:off x="5779898" y="4434703"/>
                  <a:ext cx="256865"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𝑠</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132" name="TextBox 131"/>
                <p:cNvSpPr txBox="1">
                  <a:spLocks noRot="1" noChangeAspect="1" noMove="1" noResize="1" noEditPoints="1" noAdjustHandles="1" noChangeArrowheads="1" noChangeShapeType="1" noTextEdit="1"/>
                </p:cNvSpPr>
                <p:nvPr/>
              </p:nvSpPr>
              <p:spPr>
                <a:xfrm>
                  <a:off x="5779898" y="4434703"/>
                  <a:ext cx="256865" cy="299313"/>
                </a:xfrm>
                <a:prstGeom prst="rect">
                  <a:avLst/>
                </a:prstGeom>
                <a:blipFill rotWithShape="0">
                  <a:blip r:embed="rId11"/>
                  <a:stretch>
                    <a:fillRect l="-7143" r="-11905" b="-24000"/>
                  </a:stretch>
                </a:blipFill>
              </p:spPr>
              <p:txBody>
                <a:bodyPr/>
                <a:lstStyle/>
                <a:p>
                  <a:r>
                    <a:rPr lang="ko-KR" altLang="en-US">
                      <a:noFill/>
                    </a:rPr>
                    <a:t> </a:t>
                  </a:r>
                </a:p>
              </p:txBody>
            </p:sp>
          </mc:Fallback>
        </mc:AlternateContent>
        <p:sp>
          <p:nvSpPr>
            <p:cNvPr id="65" name="자유형 94">
              <a:extLst>
                <a:ext uri="{FF2B5EF4-FFF2-40B4-BE49-F238E27FC236}">
                  <a16:creationId xmlns:a16="http://schemas.microsoft.com/office/drawing/2014/main" id="{76CCFB32-FE9D-4510-A04A-1A44CC935853}"/>
                </a:ext>
              </a:extLst>
            </p:cNvPr>
            <p:cNvSpPr/>
            <p:nvPr/>
          </p:nvSpPr>
          <p:spPr>
            <a:xfrm>
              <a:off x="5699335" y="3384435"/>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자유형 139">
              <a:extLst>
                <a:ext uri="{FF2B5EF4-FFF2-40B4-BE49-F238E27FC236}">
                  <a16:creationId xmlns:a16="http://schemas.microsoft.com/office/drawing/2014/main" id="{4504F6EE-A055-411C-8481-D4478342AF72}"/>
                </a:ext>
              </a:extLst>
            </p:cNvPr>
            <p:cNvSpPr/>
            <p:nvPr/>
          </p:nvSpPr>
          <p:spPr>
            <a:xfrm>
              <a:off x="6634123" y="3389987"/>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자유형 140">
              <a:extLst>
                <a:ext uri="{FF2B5EF4-FFF2-40B4-BE49-F238E27FC236}">
                  <a16:creationId xmlns:a16="http://schemas.microsoft.com/office/drawing/2014/main" id="{2AF7DF84-D187-447D-9938-B52A9608860E}"/>
                </a:ext>
              </a:extLst>
            </p:cNvPr>
            <p:cNvSpPr/>
            <p:nvPr/>
          </p:nvSpPr>
          <p:spPr>
            <a:xfrm>
              <a:off x="5208908" y="3399474"/>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자유형 141">
              <a:extLst>
                <a:ext uri="{FF2B5EF4-FFF2-40B4-BE49-F238E27FC236}">
                  <a16:creationId xmlns:a16="http://schemas.microsoft.com/office/drawing/2014/main" id="{5433B867-8EF1-462C-A2CF-E089DDA07D2B}"/>
                </a:ext>
              </a:extLst>
            </p:cNvPr>
            <p:cNvSpPr/>
            <p:nvPr/>
          </p:nvSpPr>
          <p:spPr>
            <a:xfrm>
              <a:off x="4651794" y="3395663"/>
              <a:ext cx="227743" cy="208396"/>
            </a:xfrm>
            <a:custGeom>
              <a:avLst/>
              <a:gdLst>
                <a:gd name="connsiteX0" fmla="*/ 0 w 419100"/>
                <a:gd name="connsiteY0" fmla="*/ 445771 h 449581"/>
                <a:gd name="connsiteX1" fmla="*/ 213360 w 419100"/>
                <a:gd name="connsiteY1" fmla="*/ 1 h 449581"/>
                <a:gd name="connsiteX2" fmla="*/ 419100 w 419100"/>
                <a:gd name="connsiteY2" fmla="*/ 449581 h 449581"/>
                <a:gd name="connsiteX3" fmla="*/ 419100 w 419100"/>
                <a:gd name="connsiteY3" fmla="*/ 449581 h 449581"/>
              </a:gdLst>
              <a:ahLst/>
              <a:cxnLst>
                <a:cxn ang="0">
                  <a:pos x="connsiteX0" y="connsiteY0"/>
                </a:cxn>
                <a:cxn ang="0">
                  <a:pos x="connsiteX1" y="connsiteY1"/>
                </a:cxn>
                <a:cxn ang="0">
                  <a:pos x="connsiteX2" y="connsiteY2"/>
                </a:cxn>
                <a:cxn ang="0">
                  <a:pos x="connsiteX3" y="connsiteY3"/>
                </a:cxn>
              </a:cxnLst>
              <a:rect l="l" t="t" r="r" b="b"/>
              <a:pathLst>
                <a:path w="419100" h="449581">
                  <a:moveTo>
                    <a:pt x="0" y="445771"/>
                  </a:moveTo>
                  <a:cubicBezTo>
                    <a:pt x="71755" y="222568"/>
                    <a:pt x="143510" y="-634"/>
                    <a:pt x="213360" y="1"/>
                  </a:cubicBezTo>
                  <a:cubicBezTo>
                    <a:pt x="283210" y="636"/>
                    <a:pt x="419100" y="449581"/>
                    <a:pt x="419100" y="449581"/>
                  </a:cubicBezTo>
                  <a:lnTo>
                    <a:pt x="419100" y="4495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321999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Local vs. Distributed Representation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F6CF6BD4-6961-4C01-AC9A-4750A287773F}"/>
              </a:ext>
            </a:extLst>
          </p:cNvPr>
          <p:cNvPicPr>
            <a:picLocks noChangeAspect="1"/>
          </p:cNvPicPr>
          <p:nvPr/>
        </p:nvPicPr>
        <p:blipFill>
          <a:blip r:embed="rId2"/>
          <a:stretch>
            <a:fillRect/>
          </a:stretch>
        </p:blipFill>
        <p:spPr>
          <a:xfrm>
            <a:off x="1216025" y="1604962"/>
            <a:ext cx="4552950" cy="4257675"/>
          </a:xfrm>
          <a:prstGeom prst="rect">
            <a:avLst/>
          </a:prstGeom>
        </p:spPr>
      </p:pic>
      <p:pic>
        <p:nvPicPr>
          <p:cNvPr id="6" name="그림 5">
            <a:extLst>
              <a:ext uri="{FF2B5EF4-FFF2-40B4-BE49-F238E27FC236}">
                <a16:creationId xmlns:a16="http://schemas.microsoft.com/office/drawing/2014/main" id="{796D3486-BF7C-4760-80F7-9CAF796C8918}"/>
              </a:ext>
            </a:extLst>
          </p:cNvPr>
          <p:cNvPicPr>
            <a:picLocks noChangeAspect="1"/>
          </p:cNvPicPr>
          <p:nvPr/>
        </p:nvPicPr>
        <p:blipFill>
          <a:blip r:embed="rId3"/>
          <a:stretch>
            <a:fillRect/>
          </a:stretch>
        </p:blipFill>
        <p:spPr>
          <a:xfrm>
            <a:off x="6489700" y="1700212"/>
            <a:ext cx="4486275" cy="4162425"/>
          </a:xfrm>
          <a:prstGeom prst="rect">
            <a:avLst/>
          </a:prstGeom>
        </p:spPr>
      </p:pic>
    </p:spTree>
    <p:extLst>
      <p:ext uri="{BB962C8B-B14F-4D97-AF65-F5344CB8AC3E}">
        <p14:creationId xmlns:p14="http://schemas.microsoft.com/office/powerpoint/2010/main" val="258776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Training RBF Network</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endParaRPr lang="en-US" altLang="ko-KR" sz="2400" dirty="0"/>
          </a:p>
          <a:p>
            <a:r>
              <a:rPr lang="en-US" altLang="ko-KR" sz="2400" dirty="0"/>
              <a:t>Hybrid learning </a:t>
            </a:r>
          </a:p>
          <a:p>
            <a:pPr marL="0" indent="0">
              <a:buNone/>
            </a:pPr>
            <a:r>
              <a:rPr lang="en-US" altLang="ko-KR" sz="2400" dirty="0"/>
              <a:t>	• First layer centers and spreads (Unsupervised k-means) </a:t>
            </a:r>
          </a:p>
          <a:p>
            <a:pPr marL="0" indent="0">
              <a:buNone/>
            </a:pPr>
            <a:r>
              <a:rPr lang="en-US" altLang="ko-KR" sz="2400" dirty="0"/>
              <a:t>	• Second layer weights (Supervised gradient descent) </a:t>
            </a:r>
          </a:p>
          <a:p>
            <a:r>
              <a:rPr lang="en-US" altLang="ko-KR" sz="2400" dirty="0"/>
              <a:t>Fully supervised </a:t>
            </a:r>
          </a:p>
          <a:p>
            <a:pPr marL="0" indent="0">
              <a:buNone/>
            </a:pPr>
            <a:r>
              <a:rPr lang="en-US" altLang="ko-KR" sz="2400" dirty="0"/>
              <a:t>	•Similar to backpropagation in MLP, gradient descent for all parameters </a:t>
            </a:r>
          </a:p>
          <a:p>
            <a:pPr algn="just"/>
            <a:endParaRPr lang="ko-KR" altLang="en-US" sz="2400" dirty="0"/>
          </a:p>
        </p:txBody>
      </p:sp>
    </p:spTree>
    <p:extLst>
      <p:ext uri="{BB962C8B-B14F-4D97-AF65-F5344CB8AC3E}">
        <p14:creationId xmlns:p14="http://schemas.microsoft.com/office/powerpoint/2010/main" val="1041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5.1. Multi-Layer Perceptron (MLP)</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525900" y="3817221"/>
            <a:ext cx="9476517" cy="1483291"/>
          </a:xfrm>
        </p:spPr>
        <p:txBody>
          <a:bodyPr>
            <a:normAutofit fontScale="85000" lnSpcReduction="20000"/>
          </a:bodyPr>
          <a:lstStyle/>
          <a:p>
            <a:r>
              <a:rPr lang="en-US" altLang="ko-KR" sz="2400" dirty="0"/>
              <a:t>Each layer receives its inputs from the previous layer and forwards its outputs to the next – feed forward structure</a:t>
            </a:r>
          </a:p>
          <a:p>
            <a:r>
              <a:rPr lang="en-US" altLang="ko-KR" sz="2400" dirty="0"/>
              <a:t>Output layer: sigmoid activation function for classification, linear activation function for regression problem</a:t>
            </a:r>
          </a:p>
          <a:p>
            <a:r>
              <a:rPr lang="en-US" altLang="ko-KR" sz="2400" dirty="0"/>
              <a:t>Referred to as a two-layer network (two layer of weights)</a:t>
            </a:r>
            <a:endParaRPr lang="ko-KR" altLang="en-US" sz="2400" dirty="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906" y="1097148"/>
            <a:ext cx="2497494" cy="255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12"/>
          <p:cNvPicPr>
            <a:picLocks noChangeAspect="1"/>
          </p:cNvPicPr>
          <p:nvPr/>
        </p:nvPicPr>
        <p:blipFill>
          <a:blip r:embed="rId3"/>
          <a:stretch>
            <a:fillRect/>
          </a:stretch>
        </p:blipFill>
        <p:spPr>
          <a:xfrm>
            <a:off x="6613430" y="1055511"/>
            <a:ext cx="1171575" cy="314325"/>
          </a:xfrm>
          <a:prstGeom prst="rect">
            <a:avLst/>
          </a:prstGeom>
        </p:spPr>
      </p:pic>
      <p:pic>
        <p:nvPicPr>
          <p:cNvPr id="14" name="그림 13"/>
          <p:cNvPicPr>
            <a:picLocks noChangeAspect="1"/>
          </p:cNvPicPr>
          <p:nvPr/>
        </p:nvPicPr>
        <p:blipFill>
          <a:blip r:embed="rId4"/>
          <a:stretch>
            <a:fillRect/>
          </a:stretch>
        </p:blipFill>
        <p:spPr>
          <a:xfrm>
            <a:off x="6756305" y="2177188"/>
            <a:ext cx="1085850" cy="276225"/>
          </a:xfrm>
          <a:prstGeom prst="rect">
            <a:avLst/>
          </a:prstGeom>
        </p:spPr>
      </p:pic>
      <p:pic>
        <p:nvPicPr>
          <p:cNvPr id="15" name="그림 14"/>
          <p:cNvPicPr>
            <a:picLocks noChangeAspect="1"/>
          </p:cNvPicPr>
          <p:nvPr/>
        </p:nvPicPr>
        <p:blipFill>
          <a:blip r:embed="rId5"/>
          <a:stretch>
            <a:fillRect/>
          </a:stretch>
        </p:blipFill>
        <p:spPr>
          <a:xfrm>
            <a:off x="6713442" y="3293545"/>
            <a:ext cx="971550" cy="285750"/>
          </a:xfrm>
          <a:prstGeom prst="rect">
            <a:avLst/>
          </a:prstGeom>
        </p:spPr>
      </p:pic>
      <p:pic>
        <p:nvPicPr>
          <p:cNvPr id="3" name="그림 2">
            <a:extLst>
              <a:ext uri="{FF2B5EF4-FFF2-40B4-BE49-F238E27FC236}">
                <a16:creationId xmlns:a16="http://schemas.microsoft.com/office/drawing/2014/main" id="{ADAD769F-F6B6-4531-A16C-FE961F64553D}"/>
              </a:ext>
            </a:extLst>
          </p:cNvPr>
          <p:cNvPicPr>
            <a:picLocks noChangeAspect="1"/>
          </p:cNvPicPr>
          <p:nvPr/>
        </p:nvPicPr>
        <p:blipFill>
          <a:blip r:embed="rId6"/>
          <a:stretch>
            <a:fillRect/>
          </a:stretch>
        </p:blipFill>
        <p:spPr>
          <a:xfrm>
            <a:off x="625151" y="5378490"/>
            <a:ext cx="8845420" cy="1296380"/>
          </a:xfrm>
          <a:prstGeom prst="rect">
            <a:avLst/>
          </a:prstGeom>
        </p:spPr>
      </p:pic>
    </p:spTree>
    <p:extLst>
      <p:ext uri="{BB962C8B-B14F-4D97-AF65-F5344CB8AC3E}">
        <p14:creationId xmlns:p14="http://schemas.microsoft.com/office/powerpoint/2010/main" val="3039638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RBF Network: Fully Supervised Method</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r>
              <a:rPr lang="en-US" altLang="ko-KR" sz="2400" dirty="0"/>
              <a:t> Similar to backpropagation in MLP </a:t>
            </a:r>
          </a:p>
          <a:p>
            <a:endParaRPr lang="en-US" altLang="ko-KR" sz="2400" dirty="0"/>
          </a:p>
          <a:p>
            <a:pPr marL="0" indent="0">
              <a:buNone/>
            </a:pPr>
            <a:endParaRPr lang="en-US" altLang="ko-KR" sz="2400" dirty="0"/>
          </a:p>
          <a:p>
            <a:pPr marL="0" indent="0">
              <a:buNone/>
            </a:pPr>
            <a:endParaRPr lang="en-US" altLang="ko-KR" sz="2400" dirty="0"/>
          </a:p>
          <a:p>
            <a:pPr marL="0" indent="0">
              <a:buNone/>
            </a:pPr>
            <a:r>
              <a:rPr lang="en-US" altLang="ko-KR" sz="2400" dirty="0"/>
              <a:t>	</a:t>
            </a:r>
          </a:p>
          <a:p>
            <a:endParaRPr lang="en-US" altLang="ko-KR" sz="2400" dirty="0"/>
          </a:p>
          <a:p>
            <a:endParaRPr lang="en-US" altLang="ko-KR" sz="2400" dirty="0"/>
          </a:p>
          <a:p>
            <a:pPr algn="just"/>
            <a:endParaRPr lang="ko-KR" altLang="en-US" sz="2400" dirty="0"/>
          </a:p>
        </p:txBody>
      </p:sp>
      <p:pic>
        <p:nvPicPr>
          <p:cNvPr id="3" name="그림 2">
            <a:extLst>
              <a:ext uri="{FF2B5EF4-FFF2-40B4-BE49-F238E27FC236}">
                <a16:creationId xmlns:a16="http://schemas.microsoft.com/office/drawing/2014/main" id="{2306FC11-DD1D-4CC4-A216-C941C1AA8D74}"/>
              </a:ext>
            </a:extLst>
          </p:cNvPr>
          <p:cNvPicPr>
            <a:picLocks noChangeAspect="1"/>
          </p:cNvPicPr>
          <p:nvPr/>
        </p:nvPicPr>
        <p:blipFill>
          <a:blip r:embed="rId2"/>
          <a:stretch>
            <a:fillRect/>
          </a:stretch>
        </p:blipFill>
        <p:spPr>
          <a:xfrm>
            <a:off x="90207" y="1787936"/>
            <a:ext cx="5334000" cy="685800"/>
          </a:xfrm>
          <a:prstGeom prst="rect">
            <a:avLst/>
          </a:prstGeom>
        </p:spPr>
      </p:pic>
      <p:pic>
        <p:nvPicPr>
          <p:cNvPr id="6" name="그림 5">
            <a:extLst>
              <a:ext uri="{FF2B5EF4-FFF2-40B4-BE49-F238E27FC236}">
                <a16:creationId xmlns:a16="http://schemas.microsoft.com/office/drawing/2014/main" id="{030540D6-93F5-4438-868E-D41CBC922C55}"/>
              </a:ext>
            </a:extLst>
          </p:cNvPr>
          <p:cNvPicPr>
            <a:picLocks noChangeAspect="1"/>
          </p:cNvPicPr>
          <p:nvPr/>
        </p:nvPicPr>
        <p:blipFill>
          <a:blip r:embed="rId3"/>
          <a:stretch>
            <a:fillRect/>
          </a:stretch>
        </p:blipFill>
        <p:spPr>
          <a:xfrm>
            <a:off x="369421" y="2836526"/>
            <a:ext cx="5143500" cy="695325"/>
          </a:xfrm>
          <a:prstGeom prst="rect">
            <a:avLst/>
          </a:prstGeom>
        </p:spPr>
      </p:pic>
      <p:pic>
        <p:nvPicPr>
          <p:cNvPr id="11" name="그림 10">
            <a:extLst>
              <a:ext uri="{FF2B5EF4-FFF2-40B4-BE49-F238E27FC236}">
                <a16:creationId xmlns:a16="http://schemas.microsoft.com/office/drawing/2014/main" id="{62608499-5CD9-4EFB-BDF8-76373EF694E2}"/>
              </a:ext>
            </a:extLst>
          </p:cNvPr>
          <p:cNvPicPr>
            <a:picLocks noChangeAspect="1"/>
          </p:cNvPicPr>
          <p:nvPr/>
        </p:nvPicPr>
        <p:blipFill>
          <a:blip r:embed="rId4"/>
          <a:stretch>
            <a:fillRect/>
          </a:stretch>
        </p:blipFill>
        <p:spPr>
          <a:xfrm>
            <a:off x="5581650" y="2208680"/>
            <a:ext cx="6610350" cy="1885950"/>
          </a:xfrm>
          <a:prstGeom prst="rect">
            <a:avLst/>
          </a:prstGeom>
        </p:spPr>
      </p:pic>
      <p:pic>
        <p:nvPicPr>
          <p:cNvPr id="12" name="그림 11">
            <a:extLst>
              <a:ext uri="{FF2B5EF4-FFF2-40B4-BE49-F238E27FC236}">
                <a16:creationId xmlns:a16="http://schemas.microsoft.com/office/drawing/2014/main" id="{B683A3A9-642B-439C-9AAA-E518B15FD6E8}"/>
              </a:ext>
            </a:extLst>
          </p:cNvPr>
          <p:cNvPicPr>
            <a:picLocks noChangeAspect="1"/>
          </p:cNvPicPr>
          <p:nvPr/>
        </p:nvPicPr>
        <p:blipFill>
          <a:blip r:embed="rId5"/>
          <a:stretch>
            <a:fillRect/>
          </a:stretch>
        </p:blipFill>
        <p:spPr>
          <a:xfrm>
            <a:off x="5614987" y="4385428"/>
            <a:ext cx="6543675" cy="2362200"/>
          </a:xfrm>
          <a:prstGeom prst="rect">
            <a:avLst/>
          </a:prstGeom>
        </p:spPr>
      </p:pic>
      <p:pic>
        <p:nvPicPr>
          <p:cNvPr id="13" name="그림 12">
            <a:extLst>
              <a:ext uri="{FF2B5EF4-FFF2-40B4-BE49-F238E27FC236}">
                <a16:creationId xmlns:a16="http://schemas.microsoft.com/office/drawing/2014/main" id="{9C0B4B13-B473-462E-AE60-DB3F6118F6B1}"/>
              </a:ext>
            </a:extLst>
          </p:cNvPr>
          <p:cNvPicPr>
            <a:picLocks noChangeAspect="1"/>
          </p:cNvPicPr>
          <p:nvPr/>
        </p:nvPicPr>
        <p:blipFill>
          <a:blip r:embed="rId6"/>
          <a:stretch>
            <a:fillRect/>
          </a:stretch>
        </p:blipFill>
        <p:spPr>
          <a:xfrm>
            <a:off x="369421" y="3671053"/>
            <a:ext cx="3162300" cy="714375"/>
          </a:xfrm>
          <a:prstGeom prst="rect">
            <a:avLst/>
          </a:prstGeom>
        </p:spPr>
      </p:pic>
      <p:pic>
        <p:nvPicPr>
          <p:cNvPr id="14" name="그림 13">
            <a:extLst>
              <a:ext uri="{FF2B5EF4-FFF2-40B4-BE49-F238E27FC236}">
                <a16:creationId xmlns:a16="http://schemas.microsoft.com/office/drawing/2014/main" id="{634BA0EE-952C-4BFE-8726-59589DF16B60}"/>
              </a:ext>
            </a:extLst>
          </p:cNvPr>
          <p:cNvPicPr>
            <a:picLocks noChangeAspect="1"/>
          </p:cNvPicPr>
          <p:nvPr/>
        </p:nvPicPr>
        <p:blipFill>
          <a:blip r:embed="rId7"/>
          <a:stretch>
            <a:fillRect/>
          </a:stretch>
        </p:blipFill>
        <p:spPr>
          <a:xfrm>
            <a:off x="4766982" y="3926542"/>
            <a:ext cx="657225" cy="381000"/>
          </a:xfrm>
          <a:prstGeom prst="rect">
            <a:avLst/>
          </a:prstGeom>
        </p:spPr>
      </p:pic>
      <p:pic>
        <p:nvPicPr>
          <p:cNvPr id="4" name="그림 3">
            <a:extLst>
              <a:ext uri="{FF2B5EF4-FFF2-40B4-BE49-F238E27FC236}">
                <a16:creationId xmlns:a16="http://schemas.microsoft.com/office/drawing/2014/main" id="{00C5B101-47E8-4F2D-B0D0-8CDEBD84706D}"/>
              </a:ext>
            </a:extLst>
          </p:cNvPr>
          <p:cNvPicPr>
            <a:picLocks noChangeAspect="1"/>
          </p:cNvPicPr>
          <p:nvPr/>
        </p:nvPicPr>
        <p:blipFill>
          <a:blip r:embed="rId8"/>
          <a:stretch>
            <a:fillRect/>
          </a:stretch>
        </p:blipFill>
        <p:spPr>
          <a:xfrm>
            <a:off x="9383431" y="3776479"/>
            <a:ext cx="1924050" cy="463550"/>
          </a:xfrm>
          <a:prstGeom prst="rect">
            <a:avLst/>
          </a:prstGeom>
        </p:spPr>
      </p:pic>
      <p:pic>
        <p:nvPicPr>
          <p:cNvPr id="15" name="그림 14">
            <a:extLst>
              <a:ext uri="{FF2B5EF4-FFF2-40B4-BE49-F238E27FC236}">
                <a16:creationId xmlns:a16="http://schemas.microsoft.com/office/drawing/2014/main" id="{205DF0C3-5DBF-44E2-99EC-82B0E3BEE154}"/>
              </a:ext>
            </a:extLst>
          </p:cNvPr>
          <p:cNvPicPr>
            <a:picLocks noChangeAspect="1"/>
          </p:cNvPicPr>
          <p:nvPr/>
        </p:nvPicPr>
        <p:blipFill>
          <a:blip r:embed="rId9"/>
          <a:stretch>
            <a:fillRect/>
          </a:stretch>
        </p:blipFill>
        <p:spPr>
          <a:xfrm>
            <a:off x="369421" y="6028625"/>
            <a:ext cx="4752975" cy="657225"/>
          </a:xfrm>
          <a:prstGeom prst="rect">
            <a:avLst/>
          </a:prstGeom>
        </p:spPr>
      </p:pic>
      <p:pic>
        <p:nvPicPr>
          <p:cNvPr id="16" name="그림 15">
            <a:extLst>
              <a:ext uri="{FF2B5EF4-FFF2-40B4-BE49-F238E27FC236}">
                <a16:creationId xmlns:a16="http://schemas.microsoft.com/office/drawing/2014/main" id="{837F5966-DB5F-41CC-9CB5-1CB112384C0C}"/>
              </a:ext>
            </a:extLst>
          </p:cNvPr>
          <p:cNvPicPr>
            <a:picLocks noChangeAspect="1"/>
          </p:cNvPicPr>
          <p:nvPr/>
        </p:nvPicPr>
        <p:blipFill>
          <a:blip r:embed="rId10"/>
          <a:stretch>
            <a:fillRect/>
          </a:stretch>
        </p:blipFill>
        <p:spPr>
          <a:xfrm>
            <a:off x="90207" y="5119688"/>
            <a:ext cx="5219700" cy="800100"/>
          </a:xfrm>
          <a:prstGeom prst="rect">
            <a:avLst/>
          </a:prstGeom>
        </p:spPr>
      </p:pic>
    </p:spTree>
    <p:extLst>
      <p:ext uri="{BB962C8B-B14F-4D97-AF65-F5344CB8AC3E}">
        <p14:creationId xmlns:p14="http://schemas.microsoft.com/office/powerpoint/2010/main" val="3855877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RBF Network: Fully Supervised Method</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1156447"/>
            <a:ext cx="11129682" cy="5020516"/>
          </a:xfrm>
        </p:spPr>
        <p:txBody>
          <a:bodyPr>
            <a:normAutofit/>
          </a:bodyPr>
          <a:lstStyle/>
          <a:p>
            <a:r>
              <a:rPr lang="en-US" altLang="ko-KR" sz="2400" dirty="0"/>
              <a:t> Similar to backpropagation in MLP </a:t>
            </a:r>
          </a:p>
          <a:p>
            <a:endParaRPr lang="en-US" altLang="ko-KR" sz="2400" dirty="0"/>
          </a:p>
          <a:p>
            <a:pPr marL="0" indent="0">
              <a:buNone/>
            </a:pPr>
            <a:endParaRPr lang="en-US" altLang="ko-KR" sz="2400" dirty="0"/>
          </a:p>
          <a:p>
            <a:pPr marL="0" indent="0">
              <a:buNone/>
            </a:pPr>
            <a:endParaRPr lang="en-US" altLang="ko-KR" sz="2400" dirty="0"/>
          </a:p>
          <a:p>
            <a:pPr marL="0" indent="0">
              <a:buNone/>
            </a:pPr>
            <a:r>
              <a:rPr lang="en-US" altLang="ko-KR" sz="2400" dirty="0"/>
              <a:t>	</a:t>
            </a:r>
          </a:p>
          <a:p>
            <a:endParaRPr lang="en-US" altLang="ko-KR" sz="2400" dirty="0"/>
          </a:p>
          <a:p>
            <a:endParaRPr lang="en-US" altLang="ko-KR" sz="2400" dirty="0"/>
          </a:p>
          <a:p>
            <a:pPr algn="just"/>
            <a:endParaRPr lang="ko-KR" altLang="en-US" sz="2400" dirty="0"/>
          </a:p>
        </p:txBody>
      </p:sp>
      <p:pic>
        <p:nvPicPr>
          <p:cNvPr id="4" name="그림 3">
            <a:extLst>
              <a:ext uri="{FF2B5EF4-FFF2-40B4-BE49-F238E27FC236}">
                <a16:creationId xmlns:a16="http://schemas.microsoft.com/office/drawing/2014/main" id="{9004DFFB-036F-4AB6-BC87-451ECB33C973}"/>
              </a:ext>
            </a:extLst>
          </p:cNvPr>
          <p:cNvPicPr>
            <a:picLocks noChangeAspect="1"/>
          </p:cNvPicPr>
          <p:nvPr/>
        </p:nvPicPr>
        <p:blipFill>
          <a:blip r:embed="rId2"/>
          <a:stretch>
            <a:fillRect/>
          </a:stretch>
        </p:blipFill>
        <p:spPr>
          <a:xfrm>
            <a:off x="2967037" y="2065663"/>
            <a:ext cx="6362700" cy="1885950"/>
          </a:xfrm>
          <a:prstGeom prst="rect">
            <a:avLst/>
          </a:prstGeom>
        </p:spPr>
      </p:pic>
      <p:pic>
        <p:nvPicPr>
          <p:cNvPr id="13" name="그림 12">
            <a:extLst>
              <a:ext uri="{FF2B5EF4-FFF2-40B4-BE49-F238E27FC236}">
                <a16:creationId xmlns:a16="http://schemas.microsoft.com/office/drawing/2014/main" id="{3E83F975-F48C-4D86-9746-79EC0BBC3CDA}"/>
              </a:ext>
            </a:extLst>
          </p:cNvPr>
          <p:cNvPicPr>
            <a:picLocks noChangeAspect="1"/>
          </p:cNvPicPr>
          <p:nvPr/>
        </p:nvPicPr>
        <p:blipFill>
          <a:blip r:embed="rId3"/>
          <a:stretch>
            <a:fillRect/>
          </a:stretch>
        </p:blipFill>
        <p:spPr>
          <a:xfrm>
            <a:off x="2395537" y="3951613"/>
            <a:ext cx="6934200" cy="1133475"/>
          </a:xfrm>
          <a:prstGeom prst="rect">
            <a:avLst/>
          </a:prstGeom>
        </p:spPr>
      </p:pic>
      <p:pic>
        <p:nvPicPr>
          <p:cNvPr id="14" name="그림 13">
            <a:extLst>
              <a:ext uri="{FF2B5EF4-FFF2-40B4-BE49-F238E27FC236}">
                <a16:creationId xmlns:a16="http://schemas.microsoft.com/office/drawing/2014/main" id="{E76DE80D-D33C-43D4-A058-CAA6790FB840}"/>
              </a:ext>
            </a:extLst>
          </p:cNvPr>
          <p:cNvPicPr>
            <a:picLocks noChangeAspect="1"/>
          </p:cNvPicPr>
          <p:nvPr/>
        </p:nvPicPr>
        <p:blipFill>
          <a:blip r:embed="rId4"/>
          <a:stretch>
            <a:fillRect/>
          </a:stretch>
        </p:blipFill>
        <p:spPr>
          <a:xfrm>
            <a:off x="3471862" y="5631773"/>
            <a:ext cx="5857875" cy="809625"/>
          </a:xfrm>
          <a:prstGeom prst="rect">
            <a:avLst/>
          </a:prstGeom>
        </p:spPr>
      </p:pic>
      <p:pic>
        <p:nvPicPr>
          <p:cNvPr id="3" name="그림 2">
            <a:extLst>
              <a:ext uri="{FF2B5EF4-FFF2-40B4-BE49-F238E27FC236}">
                <a16:creationId xmlns:a16="http://schemas.microsoft.com/office/drawing/2014/main" id="{C7AFE73E-4CE8-4656-B344-7230851D72CF}"/>
              </a:ext>
            </a:extLst>
          </p:cNvPr>
          <p:cNvPicPr>
            <a:picLocks noChangeAspect="1"/>
          </p:cNvPicPr>
          <p:nvPr/>
        </p:nvPicPr>
        <p:blipFill>
          <a:blip r:embed="rId5"/>
          <a:stretch>
            <a:fillRect/>
          </a:stretch>
        </p:blipFill>
        <p:spPr>
          <a:xfrm>
            <a:off x="6868797" y="2304661"/>
            <a:ext cx="4712332" cy="1646952"/>
          </a:xfrm>
          <a:prstGeom prst="rect">
            <a:avLst/>
          </a:prstGeom>
        </p:spPr>
      </p:pic>
    </p:spTree>
    <p:extLst>
      <p:ext uri="{BB962C8B-B14F-4D97-AF65-F5344CB8AC3E}">
        <p14:creationId xmlns:p14="http://schemas.microsoft.com/office/powerpoint/2010/main" val="214713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Architecture of MLP (</a:t>
            </a:r>
            <a:r>
              <a:rPr lang="en-US" altLang="ko-KR" sz="3200" b="1" i="1" dirty="0"/>
              <a:t>N-H-M</a:t>
            </a:r>
            <a:r>
              <a:rPr lang="en-US" altLang="ko-KR" sz="3200" b="1" dirty="0"/>
              <a:t>): Forward Propagation</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40" y="1449200"/>
            <a:ext cx="4617549" cy="471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5"/>
          <p:cNvGraphicFramePr>
            <a:graphicFrameLocks noChangeAspect="1"/>
          </p:cNvGraphicFramePr>
          <p:nvPr/>
        </p:nvGraphicFramePr>
        <p:xfrm>
          <a:off x="5113150" y="1113701"/>
          <a:ext cx="4259449" cy="4619781"/>
        </p:xfrm>
        <a:graphic>
          <a:graphicData uri="http://schemas.openxmlformats.org/presentationml/2006/ole">
            <mc:AlternateContent xmlns:mc="http://schemas.openxmlformats.org/markup-compatibility/2006">
              <mc:Choice xmlns:v="urn:schemas-microsoft-com:vml" Requires="v">
                <p:oleObj name="Equation" r:id="rId3" imgW="2006280" imgH="2298600" progId="Equation.3">
                  <p:embed/>
                </p:oleObj>
              </mc:Choice>
              <mc:Fallback>
                <p:oleObj name="Equation" r:id="rId3" imgW="2006280" imgH="2298600" progId="Equation.3">
                  <p:embed/>
                  <p:pic>
                    <p:nvPicPr>
                      <p:cNvPr id="1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150" y="1113701"/>
                        <a:ext cx="4259449" cy="4619781"/>
                      </a:xfrm>
                      <a:prstGeom prst="rect">
                        <a:avLst/>
                      </a:prstGeom>
                      <a:noFill/>
                      <a:ln>
                        <a:noFill/>
                      </a:ln>
                      <a:effectLst/>
                    </p:spPr>
                  </p:pic>
                </p:oleObj>
              </mc:Fallback>
            </mc:AlternateContent>
          </a:graphicData>
        </a:graphic>
      </p:graphicFrame>
      <p:pic>
        <p:nvPicPr>
          <p:cNvPr id="12" name="Picture 7" descr="sigmo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1681" y="2447365"/>
            <a:ext cx="3314539" cy="248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34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fontScale="90000"/>
          </a:bodyPr>
          <a:lstStyle/>
          <a:p>
            <a:r>
              <a:rPr lang="en-US" altLang="ko-KR" sz="3200" b="1" dirty="0"/>
              <a:t>5.3. Training of MLP : 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506" y="1153362"/>
            <a:ext cx="2945962" cy="300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4"/>
          <p:cNvGraphicFramePr>
            <a:graphicFrameLocks noChangeAspect="1"/>
          </p:cNvGraphicFramePr>
          <p:nvPr>
            <p:extLst>
              <p:ext uri="{D42A27DB-BD31-4B8C-83A1-F6EECF244321}">
                <p14:modId xmlns:p14="http://schemas.microsoft.com/office/powerpoint/2010/main" val="3320388158"/>
              </p:ext>
            </p:extLst>
          </p:nvPr>
        </p:nvGraphicFramePr>
        <p:xfrm>
          <a:off x="512201" y="1191402"/>
          <a:ext cx="10591485" cy="5301472"/>
        </p:xfrm>
        <a:graphic>
          <a:graphicData uri="http://schemas.openxmlformats.org/presentationml/2006/ole">
            <mc:AlternateContent xmlns:mc="http://schemas.openxmlformats.org/markup-compatibility/2006">
              <mc:Choice xmlns:v="urn:schemas-microsoft-com:vml" Requires="v">
                <p:oleObj name="Equation" r:id="rId3" imgW="4495680" imgH="2374560" progId="Equation.DSMT4">
                  <p:embed/>
                </p:oleObj>
              </mc:Choice>
              <mc:Fallback>
                <p:oleObj name="Equation" r:id="rId3" imgW="4495680" imgH="2374560" progId="Equation.DSMT4">
                  <p:embed/>
                  <p:pic>
                    <p:nvPicPr>
                      <p:cNvPr id="13" name="Object 4"/>
                      <p:cNvPicPr>
                        <a:picLocks noChangeAspect="1" noChangeArrowheads="1"/>
                      </p:cNvPicPr>
                      <p:nvPr/>
                    </p:nvPicPr>
                    <p:blipFill>
                      <a:blip r:embed="rId4"/>
                      <a:srcRect/>
                      <a:stretch>
                        <a:fillRect/>
                      </a:stretch>
                    </p:blipFill>
                    <p:spPr bwMode="auto">
                      <a:xfrm>
                        <a:off x="512201" y="1191402"/>
                        <a:ext cx="10591485" cy="5301472"/>
                      </a:xfrm>
                      <a:prstGeom prst="rect">
                        <a:avLst/>
                      </a:prstGeom>
                      <a:noFill/>
                      <a:ln>
                        <a:noFill/>
                      </a:ln>
                      <a:effectLst/>
                    </p:spPr>
                  </p:pic>
                </p:oleObj>
              </mc:Fallback>
            </mc:AlternateContent>
          </a:graphicData>
        </a:graphic>
      </p:graphicFrame>
      <p:pic>
        <p:nvPicPr>
          <p:cNvPr id="14" name="Picture 6" descr="stan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6325" y="1518639"/>
            <a:ext cx="2392181" cy="183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7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pSp>
        <p:nvGrpSpPr>
          <p:cNvPr id="10" name="그룹 9">
            <a:extLst>
              <a:ext uri="{FF2B5EF4-FFF2-40B4-BE49-F238E27FC236}">
                <a16:creationId xmlns:a16="http://schemas.microsoft.com/office/drawing/2014/main" id="{4392CCFC-AEAA-4F5E-9106-DB2185380C23}"/>
              </a:ext>
            </a:extLst>
          </p:cNvPr>
          <p:cNvGrpSpPr/>
          <p:nvPr/>
        </p:nvGrpSpPr>
        <p:grpSpPr>
          <a:xfrm>
            <a:off x="3596109" y="591853"/>
            <a:ext cx="4359386" cy="5328215"/>
            <a:chOff x="3596109" y="473866"/>
            <a:chExt cx="4359386" cy="5328215"/>
          </a:xfrm>
        </p:grpSpPr>
        <p:sp>
          <p:nvSpPr>
            <p:cNvPr id="12" name="타원 11">
              <a:extLst>
                <a:ext uri="{FF2B5EF4-FFF2-40B4-BE49-F238E27FC236}">
                  <a16:creationId xmlns:a16="http://schemas.microsoft.com/office/drawing/2014/main" id="{B5090688-0268-4C1C-BC98-D48FCF875A4E}"/>
                </a:ext>
              </a:extLst>
            </p:cNvPr>
            <p:cNvSpPr/>
            <p:nvPr/>
          </p:nvSpPr>
          <p:spPr>
            <a:xfrm>
              <a:off x="3713825" y="511206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a:extLst>
                <a:ext uri="{FF2B5EF4-FFF2-40B4-BE49-F238E27FC236}">
                  <a16:creationId xmlns:a16="http://schemas.microsoft.com/office/drawing/2014/main" id="{BBA2AEEB-927B-4F93-91C8-539D3E7A0B3A}"/>
                </a:ext>
              </a:extLst>
            </p:cNvPr>
            <p:cNvSpPr/>
            <p:nvPr/>
          </p:nvSpPr>
          <p:spPr>
            <a:xfrm>
              <a:off x="4686299" y="507889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a:extLst>
                <a:ext uri="{FF2B5EF4-FFF2-40B4-BE49-F238E27FC236}">
                  <a16:creationId xmlns:a16="http://schemas.microsoft.com/office/drawing/2014/main" id="{58B50517-2CB3-48EB-8F93-ED031114F05B}"/>
                </a:ext>
              </a:extLst>
            </p:cNvPr>
            <p:cNvSpPr/>
            <p:nvPr/>
          </p:nvSpPr>
          <p:spPr>
            <a:xfrm>
              <a:off x="7063409" y="5073926"/>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BBA7F39C-98CF-448C-BFBC-CB999620CD1D}"/>
                </a:ext>
              </a:extLst>
            </p:cNvPr>
            <p:cNvSpPr/>
            <p:nvPr/>
          </p:nvSpPr>
          <p:spPr>
            <a:xfrm>
              <a:off x="5762944" y="5120354"/>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a:extLst>
                <a:ext uri="{FF2B5EF4-FFF2-40B4-BE49-F238E27FC236}">
                  <a16:creationId xmlns:a16="http://schemas.microsoft.com/office/drawing/2014/main" id="{7A0555EC-43A9-44DE-9DAA-4E93F783B76A}"/>
                </a:ext>
              </a:extLst>
            </p:cNvPr>
            <p:cNvCxnSpPr/>
            <p:nvPr/>
          </p:nvCxnSpPr>
          <p:spPr>
            <a:xfrm>
              <a:off x="6288679" y="5276065"/>
              <a:ext cx="609078"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B56D467-B4B1-4313-AB83-C3EA74487248}"/>
                    </a:ext>
                  </a:extLst>
                </p:cNvPr>
                <p:cNvSpPr txBox="1"/>
                <p:nvPr/>
              </p:nvSpPr>
              <p:spPr>
                <a:xfrm>
                  <a:off x="3747592" y="5525082"/>
                  <a:ext cx="3102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0</m:t>
                            </m:r>
                          </m:sub>
                        </m:sSub>
                      </m:oMath>
                    </m:oMathPara>
                  </a14:m>
                  <a:endParaRPr lang="ko-KR"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747592" y="5525082"/>
                  <a:ext cx="310278" cy="276999"/>
                </a:xfrm>
                <a:prstGeom prst="rect">
                  <a:avLst/>
                </a:prstGeom>
                <a:blipFill rotWithShape="0">
                  <a:blip r:embed="rId4"/>
                  <a:stretch>
                    <a:fillRect l="-5882" r="-1961" b="-19565"/>
                  </a:stretch>
                </a:blipFill>
              </p:spPr>
              <p:txBody>
                <a:bodyPr/>
                <a:lstStyle/>
                <a:p>
                  <a:r>
                    <a:rPr lang="ko-KR" altLang="en-US">
                      <a:noFill/>
                    </a:rPr>
                    <a:t> </a:t>
                  </a:r>
                </a:p>
              </p:txBody>
            </p:sp>
          </mc:Fallback>
        </mc:AlternateContent>
        <p:sp>
          <p:nvSpPr>
            <p:cNvPr id="19" name="타원 18">
              <a:extLst>
                <a:ext uri="{FF2B5EF4-FFF2-40B4-BE49-F238E27FC236}">
                  <a16:creationId xmlns:a16="http://schemas.microsoft.com/office/drawing/2014/main" id="{1DCE2119-7BDD-419A-80E5-5B4719B86593}"/>
                </a:ext>
              </a:extLst>
            </p:cNvPr>
            <p:cNvSpPr/>
            <p:nvPr/>
          </p:nvSpPr>
          <p:spPr>
            <a:xfrm>
              <a:off x="5398741" y="2882690"/>
              <a:ext cx="589895" cy="4918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직선 화살표 연결선 19">
              <a:extLst>
                <a:ext uri="{FF2B5EF4-FFF2-40B4-BE49-F238E27FC236}">
                  <a16:creationId xmlns:a16="http://schemas.microsoft.com/office/drawing/2014/main" id="{743E6683-B86E-429C-A80B-DEC1F9448792}"/>
                </a:ext>
              </a:extLst>
            </p:cNvPr>
            <p:cNvCxnSpPr>
              <a:stCxn id="12" idx="0"/>
              <a:endCxn id="19" idx="4"/>
            </p:cNvCxnSpPr>
            <p:nvPr/>
          </p:nvCxnSpPr>
          <p:spPr>
            <a:xfrm flipV="1">
              <a:off x="3877821" y="3374569"/>
              <a:ext cx="1815868" cy="1737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id="{65296392-307F-49B2-B246-2400D45AB696}"/>
                </a:ext>
              </a:extLst>
            </p:cNvPr>
            <p:cNvCxnSpPr>
              <a:stCxn id="13" idx="0"/>
              <a:endCxn id="19" idx="4"/>
            </p:cNvCxnSpPr>
            <p:nvPr/>
          </p:nvCxnSpPr>
          <p:spPr>
            <a:xfrm flipV="1">
              <a:off x="4850295" y="3374569"/>
              <a:ext cx="843394" cy="1704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251D0550-F833-4329-8EA0-3118229DBD29}"/>
                </a:ext>
              </a:extLst>
            </p:cNvPr>
            <p:cNvCxnSpPr>
              <a:stCxn id="16" idx="0"/>
              <a:endCxn id="19" idx="4"/>
            </p:cNvCxnSpPr>
            <p:nvPr/>
          </p:nvCxnSpPr>
          <p:spPr>
            <a:xfrm flipH="1" flipV="1">
              <a:off x="5693689" y="3374569"/>
              <a:ext cx="233251" cy="1745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22">
              <a:extLst>
                <a:ext uri="{FF2B5EF4-FFF2-40B4-BE49-F238E27FC236}">
                  <a16:creationId xmlns:a16="http://schemas.microsoft.com/office/drawing/2014/main" id="{7CAD3E30-4F93-4B60-AAA1-26D6B62F2A40}"/>
                </a:ext>
              </a:extLst>
            </p:cNvPr>
            <p:cNvCxnSpPr>
              <a:stCxn id="15" idx="0"/>
              <a:endCxn id="19" idx="4"/>
            </p:cNvCxnSpPr>
            <p:nvPr/>
          </p:nvCxnSpPr>
          <p:spPr>
            <a:xfrm flipH="1" flipV="1">
              <a:off x="5693689" y="3374569"/>
              <a:ext cx="1533716" cy="16993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84C65E6B-C55E-40E1-A2C9-ECDD838FBA06}"/>
                </a:ext>
              </a:extLst>
            </p:cNvPr>
            <p:cNvSpPr/>
            <p:nvPr/>
          </p:nvSpPr>
          <p:spPr>
            <a:xfrm>
              <a:off x="5314606" y="86410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5" name="직선 화살표 연결선 24">
              <a:extLst>
                <a:ext uri="{FF2B5EF4-FFF2-40B4-BE49-F238E27FC236}">
                  <a16:creationId xmlns:a16="http://schemas.microsoft.com/office/drawing/2014/main" id="{E8E87A25-E2A1-43F0-A023-1DBA1445C64B}"/>
                </a:ext>
              </a:extLst>
            </p:cNvPr>
            <p:cNvCxnSpPr>
              <a:stCxn id="19" idx="0"/>
              <a:endCxn id="24" idx="4"/>
            </p:cNvCxnSpPr>
            <p:nvPr/>
          </p:nvCxnSpPr>
          <p:spPr>
            <a:xfrm flipH="1" flipV="1">
              <a:off x="5478602" y="1192100"/>
              <a:ext cx="215087" cy="16905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1D513DC-EE47-41E3-AD8F-1B7A75499692}"/>
                    </a:ext>
                  </a:extLst>
                </p:cNvPr>
                <p:cNvSpPr txBox="1"/>
                <p:nvPr/>
              </p:nvSpPr>
              <p:spPr>
                <a:xfrm>
                  <a:off x="4719876" y="5509149"/>
                  <a:ext cx="304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719876" y="5509149"/>
                  <a:ext cx="304955" cy="276999"/>
                </a:xfrm>
                <a:prstGeom prst="rect">
                  <a:avLst/>
                </a:prstGeom>
                <a:blipFill rotWithShape="0">
                  <a:blip r:embed="rId5"/>
                  <a:stretch>
                    <a:fillRect l="-6000" r="-4000"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D7BE9EF-F5E1-47AF-B3FD-A36B57F3EDB0}"/>
                    </a:ext>
                  </a:extLst>
                </p:cNvPr>
                <p:cNvSpPr txBox="1"/>
                <p:nvPr/>
              </p:nvSpPr>
              <p:spPr>
                <a:xfrm>
                  <a:off x="5770729" y="5489803"/>
                  <a:ext cx="277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𝑖</m:t>
                            </m:r>
                          </m:sub>
                        </m:sSub>
                      </m:oMath>
                    </m:oMathPara>
                  </a14:m>
                  <a:endParaRPr lang="ko-KR"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770729" y="5489803"/>
                  <a:ext cx="277575" cy="276999"/>
                </a:xfrm>
                <a:prstGeom prst="rect">
                  <a:avLst/>
                </a:prstGeom>
                <a:blipFill rotWithShape="0">
                  <a:blip r:embed="rId6"/>
                  <a:stretch>
                    <a:fillRect l="-6667" r="-4444" b="-222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F310DDF-E7C7-40D2-8C4D-D002C398C737}"/>
                    </a:ext>
                  </a:extLst>
                </p:cNvPr>
                <p:cNvSpPr txBox="1"/>
                <p:nvPr/>
              </p:nvSpPr>
              <p:spPr>
                <a:xfrm>
                  <a:off x="7119535" y="5509148"/>
                  <a:ext cx="3430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𝑥</m:t>
                            </m:r>
                          </m:e>
                          <m:sub>
                            <m:r>
                              <a:rPr lang="en-US" altLang="ko-KR" b="0" i="1" smtClean="0">
                                <a:latin typeface="Cambria Math" panose="02040503050406030204" pitchFamily="18" charset="0"/>
                              </a:rPr>
                              <m:t>𝑁</m:t>
                            </m:r>
                          </m:sub>
                        </m:sSub>
                      </m:oMath>
                    </m:oMathPara>
                  </a14:m>
                  <a:endParaRPr lang="ko-KR"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7119535" y="5509148"/>
                  <a:ext cx="343043" cy="276999"/>
                </a:xfrm>
                <a:prstGeom prst="rect">
                  <a:avLst/>
                </a:prstGeom>
                <a:blipFill rotWithShape="0">
                  <a:blip r:embed="rId7"/>
                  <a:stretch>
                    <a:fillRect l="-5357" r="-1786" b="-20000"/>
                  </a:stretch>
                </a:blipFill>
              </p:spPr>
              <p:txBody>
                <a:bodyPr/>
                <a:lstStyle/>
                <a:p>
                  <a:r>
                    <a:rPr lang="ko-KR" altLang="en-US">
                      <a:noFill/>
                    </a:rPr>
                    <a:t> </a:t>
                  </a:r>
                </a:p>
              </p:txBody>
            </p:sp>
          </mc:Fallback>
        </mc:AlternateContent>
        <p:sp>
          <p:nvSpPr>
            <p:cNvPr id="29" name="타원 28">
              <a:extLst>
                <a:ext uri="{FF2B5EF4-FFF2-40B4-BE49-F238E27FC236}">
                  <a16:creationId xmlns:a16="http://schemas.microsoft.com/office/drawing/2014/main" id="{8C2F609B-5C0F-4DC2-AB92-6AFF4A7C6C90}"/>
                </a:ext>
              </a:extLst>
            </p:cNvPr>
            <p:cNvSpPr/>
            <p:nvPr/>
          </p:nvSpPr>
          <p:spPr>
            <a:xfrm>
              <a:off x="3632677" y="873799"/>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F01F53BE-C96F-460D-951E-28B15CDABB43}"/>
                </a:ext>
              </a:extLst>
            </p:cNvPr>
            <p:cNvSpPr/>
            <p:nvPr/>
          </p:nvSpPr>
          <p:spPr>
            <a:xfrm>
              <a:off x="6936664" y="873798"/>
              <a:ext cx="327991" cy="3279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1" name="직선 연결선 30">
              <a:extLst>
                <a:ext uri="{FF2B5EF4-FFF2-40B4-BE49-F238E27FC236}">
                  <a16:creationId xmlns:a16="http://schemas.microsoft.com/office/drawing/2014/main" id="{5BA4A32B-B946-4D46-9CF8-402C1ECC15A6}"/>
                </a:ext>
              </a:extLst>
            </p:cNvPr>
            <p:cNvCxnSpPr/>
            <p:nvPr/>
          </p:nvCxnSpPr>
          <p:spPr>
            <a:xfrm flipV="1">
              <a:off x="4585829" y="1045018"/>
              <a:ext cx="365709" cy="815"/>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2" name="직선 화살표 연결선 31">
              <a:extLst>
                <a:ext uri="{FF2B5EF4-FFF2-40B4-BE49-F238E27FC236}">
                  <a16:creationId xmlns:a16="http://schemas.microsoft.com/office/drawing/2014/main" id="{BA3918EF-46F0-4638-B89C-95384BA06869}"/>
                </a:ext>
              </a:extLst>
            </p:cNvPr>
            <p:cNvCxnSpPr>
              <a:stCxn id="19" idx="0"/>
              <a:endCxn id="29" idx="4"/>
            </p:cNvCxnSpPr>
            <p:nvPr/>
          </p:nvCxnSpPr>
          <p:spPr>
            <a:xfrm flipH="1" flipV="1">
              <a:off x="3796673" y="1201790"/>
              <a:ext cx="1897016" cy="1680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84ED81D8-4DFC-49A3-9D73-A2B94B602FF2}"/>
                </a:ext>
              </a:extLst>
            </p:cNvPr>
            <p:cNvCxnSpPr>
              <a:stCxn id="19" idx="0"/>
              <a:endCxn id="30" idx="4"/>
            </p:cNvCxnSpPr>
            <p:nvPr/>
          </p:nvCxnSpPr>
          <p:spPr>
            <a:xfrm flipV="1">
              <a:off x="5693689" y="1201789"/>
              <a:ext cx="1406971" cy="1680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E7760FD6-C79E-4780-952E-98B1B2307D26}"/>
                </a:ext>
              </a:extLst>
            </p:cNvPr>
            <p:cNvCxnSpPr/>
            <p:nvPr/>
          </p:nvCxnSpPr>
          <p:spPr>
            <a:xfrm>
              <a:off x="5212034" y="5284349"/>
              <a:ext cx="413176" cy="0"/>
            </a:xfrm>
            <a:prstGeom prst="line">
              <a:avLst/>
            </a:prstGeom>
            <a:ln>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47096C0-0AC9-4599-B42D-BA3E8BB9D248}"/>
                    </a:ext>
                  </a:extLst>
                </p:cNvPr>
                <p:cNvSpPr txBox="1"/>
                <p:nvPr/>
              </p:nvSpPr>
              <p:spPr>
                <a:xfrm>
                  <a:off x="5070845" y="2662243"/>
                  <a:ext cx="283346"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h</m:t>
                            </m:r>
                          </m:e>
                          <m:sub>
                            <m:r>
                              <a:rPr lang="en-US" altLang="ko-KR" b="0" i="1" smtClean="0">
                                <a:latin typeface="Cambria Math" panose="02040503050406030204" pitchFamily="18" charset="0"/>
                              </a:rPr>
                              <m:t>𝑗</m:t>
                            </m:r>
                          </m:sub>
                        </m:sSub>
                      </m:oMath>
                    </m:oMathPara>
                  </a14:m>
                  <a:endParaRPr lang="ko-KR" alt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5070845" y="2662243"/>
                  <a:ext cx="283346" cy="299313"/>
                </a:xfrm>
                <a:prstGeom prst="rect">
                  <a:avLst/>
                </a:prstGeom>
                <a:blipFill rotWithShape="0">
                  <a:blip r:embed="rId8"/>
                  <a:stretch>
                    <a:fillRect l="-15217" r="-10870"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2290108-AC1C-4E17-B4FE-CBBFF17301FE}"/>
                    </a:ext>
                  </a:extLst>
                </p:cNvPr>
                <p:cNvSpPr txBox="1"/>
                <p:nvPr/>
              </p:nvSpPr>
              <p:spPr>
                <a:xfrm>
                  <a:off x="5314606" y="497046"/>
                  <a:ext cx="3216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5314606" y="497046"/>
                  <a:ext cx="321690" cy="276999"/>
                </a:xfrm>
                <a:prstGeom prst="rect">
                  <a:avLst/>
                </a:prstGeom>
                <a:blipFill rotWithShape="0">
                  <a:blip r:embed="rId9"/>
                  <a:stretch>
                    <a:fillRect l="-13208" r="-188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E331EF-0EAF-4AA6-BDC0-92886AAFAA99}"/>
                    </a:ext>
                  </a:extLst>
                </p:cNvPr>
                <p:cNvSpPr txBox="1"/>
                <p:nvPr/>
              </p:nvSpPr>
              <p:spPr>
                <a:xfrm>
                  <a:off x="3596109" y="481916"/>
                  <a:ext cx="3066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596109" y="481916"/>
                  <a:ext cx="306622" cy="276999"/>
                </a:xfrm>
                <a:prstGeom prst="rect">
                  <a:avLst/>
                </a:prstGeom>
                <a:blipFill rotWithShape="0">
                  <a:blip r:embed="rId10"/>
                  <a:stretch>
                    <a:fillRect l="-14000" r="-2000"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51D515D-EFA7-4282-BA4C-DD0F33167ECD}"/>
                    </a:ext>
                  </a:extLst>
                </p:cNvPr>
                <p:cNvSpPr txBox="1"/>
                <p:nvPr/>
              </p:nvSpPr>
              <p:spPr>
                <a:xfrm>
                  <a:off x="6936664" y="473866"/>
                  <a:ext cx="365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𝑀</m:t>
                            </m:r>
                          </m:sub>
                        </m:sSub>
                      </m:oMath>
                    </m:oMathPara>
                  </a14:m>
                  <a:endParaRPr lang="ko-KR" alt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6936664" y="473866"/>
                  <a:ext cx="365741" cy="276999"/>
                </a:xfrm>
                <a:prstGeom prst="rect">
                  <a:avLst/>
                </a:prstGeom>
                <a:blipFill rotWithShape="0">
                  <a:blip r:embed="rId11"/>
                  <a:stretch>
                    <a:fillRect l="-11667" r="-1667" b="-3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38A37A-C05E-47CE-B9C9-36CFAF1142C8}"/>
                    </a:ext>
                  </a:extLst>
                </p:cNvPr>
                <p:cNvSpPr txBox="1"/>
                <p:nvPr/>
              </p:nvSpPr>
              <p:spPr>
                <a:xfrm>
                  <a:off x="5726046" y="873799"/>
                  <a:ext cx="3155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𝑘</m:t>
                            </m:r>
                          </m:sub>
                        </m:sSub>
                      </m:oMath>
                    </m:oMathPara>
                  </a14:m>
                  <a:endParaRPr lang="ko-KR"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726046" y="873799"/>
                  <a:ext cx="315536" cy="276999"/>
                </a:xfrm>
                <a:prstGeom prst="rect">
                  <a:avLst/>
                </a:prstGeom>
                <a:blipFill rotWithShape="0">
                  <a:blip r:embed="rId12"/>
                  <a:stretch>
                    <a:fillRect l="-13462" r="-1923"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59217F1-3475-41F7-9278-0365F50506B0}"/>
                    </a:ext>
                  </a:extLst>
                </p:cNvPr>
                <p:cNvSpPr txBox="1"/>
                <p:nvPr/>
              </p:nvSpPr>
              <p:spPr>
                <a:xfrm>
                  <a:off x="5648406" y="1452065"/>
                  <a:ext cx="40100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oMath>
                    </m:oMathPara>
                  </a14:m>
                  <a:endParaRPr lang="ko-KR" alt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5648406" y="1452065"/>
                  <a:ext cx="401007" cy="299313"/>
                </a:xfrm>
                <a:prstGeom prst="rect">
                  <a:avLst/>
                </a:prstGeom>
                <a:blipFill rotWithShape="0">
                  <a:blip r:embed="rId13"/>
                  <a:stretch>
                    <a:fillRect l="-4615" r="-7692"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F3E3F6-7BF0-4BE6-8D7D-4ED6C838611D}"/>
                    </a:ext>
                  </a:extLst>
                </p:cNvPr>
                <p:cNvSpPr txBox="1"/>
                <p:nvPr/>
              </p:nvSpPr>
              <p:spPr>
                <a:xfrm>
                  <a:off x="3707293" y="1552457"/>
                  <a:ext cx="390876"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1</m:t>
                            </m:r>
                            <m:r>
                              <a:rPr lang="en-US" altLang="ko-KR" b="0" i="1" smtClean="0">
                                <a:latin typeface="Cambria Math" panose="02040503050406030204" pitchFamily="18" charset="0"/>
                              </a:rPr>
                              <m:t>𝑗</m:t>
                            </m:r>
                          </m:sub>
                        </m:sSub>
                      </m:oMath>
                    </m:oMathPara>
                  </a14:m>
                  <a:endParaRPr lang="ko-KR" alt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707293" y="1552457"/>
                  <a:ext cx="390876" cy="299313"/>
                </a:xfrm>
                <a:prstGeom prst="rect">
                  <a:avLst/>
                </a:prstGeom>
                <a:blipFill rotWithShape="0">
                  <a:blip r:embed="rId14"/>
                  <a:stretch>
                    <a:fillRect l="-4688" r="-7813"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85FDEFE-4F89-4C69-B0B7-311251AE75DB}"/>
                    </a:ext>
                  </a:extLst>
                </p:cNvPr>
                <p:cNvSpPr txBox="1"/>
                <p:nvPr/>
              </p:nvSpPr>
              <p:spPr>
                <a:xfrm>
                  <a:off x="6982665" y="1510658"/>
                  <a:ext cx="44589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𝑀𝑗</m:t>
                            </m:r>
                          </m:sub>
                        </m:sSub>
                      </m:oMath>
                    </m:oMathPara>
                  </a14:m>
                  <a:endParaRPr lang="ko-KR" alt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6982665" y="1510658"/>
                  <a:ext cx="445891" cy="299313"/>
                </a:xfrm>
                <a:prstGeom prst="rect">
                  <a:avLst/>
                </a:prstGeom>
                <a:blipFill rotWithShape="0">
                  <a:blip r:embed="rId15"/>
                  <a:stretch>
                    <a:fillRect l="-4054" r="-5405" b="-2653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15BEA31-0D2D-4A06-AE59-96AC3E9B0AFD}"/>
                    </a:ext>
                  </a:extLst>
                </p:cNvPr>
                <p:cNvSpPr txBox="1"/>
                <p:nvPr/>
              </p:nvSpPr>
              <p:spPr>
                <a:xfrm>
                  <a:off x="4065104" y="873799"/>
                  <a:ext cx="300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4065104" y="873799"/>
                  <a:ext cx="300467" cy="276999"/>
                </a:xfrm>
                <a:prstGeom prst="rect">
                  <a:avLst/>
                </a:prstGeom>
                <a:blipFill rotWithShape="0">
                  <a:blip r:embed="rId16"/>
                  <a:stretch>
                    <a:fillRect l="-14286" r="-2041"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AF3854A-C927-4927-900A-D59BF89B75DA}"/>
                    </a:ext>
                  </a:extLst>
                </p:cNvPr>
                <p:cNvSpPr txBox="1"/>
                <p:nvPr/>
              </p:nvSpPr>
              <p:spPr>
                <a:xfrm>
                  <a:off x="7462578" y="873799"/>
                  <a:ext cx="3595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ko-KR" altLang="pt-BR" i="1" smtClean="0">
                                <a:latin typeface="Cambria Math" panose="02040503050406030204" pitchFamily="18" charset="0"/>
                              </a:rPr>
                              <m:t>𝛿</m:t>
                            </m:r>
                          </m:e>
                          <m:sub>
                            <m:r>
                              <a:rPr lang="en-US" altLang="ko-KR" b="0" i="1" smtClean="0">
                                <a:latin typeface="Cambria Math" panose="02040503050406030204" pitchFamily="18" charset="0"/>
                              </a:rPr>
                              <m:t>𝑀</m:t>
                            </m:r>
                          </m:sub>
                        </m:sSub>
                      </m:oMath>
                    </m:oMathPara>
                  </a14:m>
                  <a:endParaRPr lang="ko-KR" alt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7462578" y="873799"/>
                  <a:ext cx="359586" cy="276999"/>
                </a:xfrm>
                <a:prstGeom prst="rect">
                  <a:avLst/>
                </a:prstGeom>
                <a:blipFill rotWithShape="0">
                  <a:blip r:embed="rId17"/>
                  <a:stretch>
                    <a:fillRect l="-11864" r="-3390"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9EDC128-53B2-4443-83C6-518CAA64D407}"/>
                    </a:ext>
                  </a:extLst>
                </p:cNvPr>
                <p:cNvSpPr txBox="1"/>
                <p:nvPr/>
              </p:nvSpPr>
              <p:spPr>
                <a:xfrm>
                  <a:off x="6428154" y="2106525"/>
                  <a:ext cx="1000402"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altLang="ko-KR" i="1" smtClean="0">
                                <a:latin typeface="Cambria Math" panose="02040503050406030204" pitchFamily="18" charset="0"/>
                              </a:rPr>
                            </m:ctrlPr>
                          </m:naryPr>
                          <m:sub>
                            <m:r>
                              <m:rPr>
                                <m:brk m:alnAt="23"/>
                              </m:rPr>
                              <a:rPr lang="en-US" altLang="ko-KR" b="0" i="1" smtClean="0">
                                <a:latin typeface="Cambria Math" panose="02040503050406030204" pitchFamily="18" charset="0"/>
                              </a:rPr>
                              <m:t>𝑘</m:t>
                            </m:r>
                            <m:r>
                              <a:rPr lang="pt-BR" altLang="ko-KR" i="1" smtClean="0">
                                <a:latin typeface="Cambria Math" panose="02040503050406030204" pitchFamily="18" charset="0"/>
                              </a:rPr>
                              <m:t>=1</m:t>
                            </m:r>
                          </m:sub>
                          <m:sup>
                            <m:r>
                              <a:rPr lang="en-US" altLang="ko-KR" b="0" i="1" smtClean="0">
                                <a:latin typeface="Cambria Math" panose="02040503050406030204" pitchFamily="18" charset="0"/>
                              </a:rPr>
                              <m:t>𝑀</m:t>
                            </m:r>
                          </m:sup>
                          <m:e>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sSub>
                              <m:sSubPr>
                                <m:ctrlPr>
                                  <a:rPr lang="pt-BR" altLang="ko-KR" i="1">
                                    <a:latin typeface="Cambria Math" panose="02040503050406030204" pitchFamily="18" charset="0"/>
                                  </a:rPr>
                                </m:ctrlPr>
                              </m:sSubPr>
                              <m:e>
                                <m:r>
                                  <a:rPr lang="ko-KR" altLang="en-US" i="1" smtClean="0">
                                    <a:latin typeface="Cambria Math" panose="02040503050406030204" pitchFamily="18" charset="0"/>
                                  </a:rPr>
                                  <m:t>𝛿</m:t>
                                </m:r>
                              </m:e>
                              <m:sub>
                                <m:r>
                                  <a:rPr lang="en-US" altLang="ko-KR" i="1">
                                    <a:latin typeface="Cambria Math" panose="02040503050406030204" pitchFamily="18" charset="0"/>
                                  </a:rPr>
                                  <m:t>𝑘</m:t>
                                </m:r>
                              </m:sub>
                            </m:sSub>
                          </m:e>
                        </m:nary>
                      </m:oMath>
                    </m:oMathPara>
                  </a14:m>
                  <a:endParaRPr lang="ko-KR"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428154" y="2106525"/>
                  <a:ext cx="1000402" cy="778868"/>
                </a:xfrm>
                <a:prstGeom prst="rect">
                  <a:avLst/>
                </a:prstGeom>
                <a:blipFill rotWithShape="0">
                  <a:blip r:embed="rId1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EC03678-4636-41DE-AE79-43116177EFA6}"/>
                    </a:ext>
                  </a:extLst>
                </p:cNvPr>
                <p:cNvSpPr txBox="1"/>
                <p:nvPr/>
              </p:nvSpPr>
              <p:spPr>
                <a:xfrm>
                  <a:off x="5479023" y="2961556"/>
                  <a:ext cx="4940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𝑓</m:t>
                        </m:r>
                        <m:r>
                          <a:rPr lang="en-US" altLang="ko-KR" b="0" i="1" smtClean="0">
                            <a:latin typeface="Cambria Math" panose="02040503050406030204" pitchFamily="18" charset="0"/>
                          </a:rPr>
                          <m:t>(.)</m:t>
                        </m:r>
                      </m:oMath>
                    </m:oMathPara>
                  </a14:m>
                  <a:endParaRPr lang="ko-KR" alt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479023" y="2961556"/>
                  <a:ext cx="494046" cy="276999"/>
                </a:xfrm>
                <a:prstGeom prst="rect">
                  <a:avLst/>
                </a:prstGeom>
                <a:blipFill rotWithShape="0">
                  <a:blip r:embed="rId19"/>
                  <a:stretch>
                    <a:fillRect l="-13580" r="-13580" b="-4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DF14B47-6586-4BB9-8180-C49709E0998A}"/>
                    </a:ext>
                  </a:extLst>
                </p:cNvPr>
                <p:cNvSpPr txBox="1"/>
                <p:nvPr/>
              </p:nvSpPr>
              <p:spPr>
                <a:xfrm>
                  <a:off x="6428154" y="3261336"/>
                  <a:ext cx="1527341" cy="778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𝑓</m:t>
                            </m:r>
                          </m:e>
                          <m:sup>
                            <m:r>
                              <a:rPr lang="en-US" altLang="ko-KR" b="0" i="1" smtClean="0">
                                <a:latin typeface="Cambria Math" panose="02040503050406030204" pitchFamily="18" charset="0"/>
                              </a:rPr>
                              <m:t>′</m:t>
                            </m:r>
                          </m:sup>
                        </m:sSup>
                        <m:r>
                          <a:rPr lang="en-US" altLang="ko-KR" b="0" i="1" smtClean="0">
                            <a:latin typeface="Cambria Math" panose="02040503050406030204" pitchFamily="18" charset="0"/>
                          </a:rPr>
                          <m:t>(.)</m:t>
                        </m:r>
                        <m:nary>
                          <m:naryPr>
                            <m:chr m:val="∑"/>
                            <m:ctrlPr>
                              <a:rPr lang="pt-BR" altLang="ko-KR" i="1" smtClean="0">
                                <a:latin typeface="Cambria Math" panose="02040503050406030204" pitchFamily="18" charset="0"/>
                              </a:rPr>
                            </m:ctrlPr>
                          </m:naryPr>
                          <m:sub>
                            <m:r>
                              <m:rPr>
                                <m:brk m:alnAt="23"/>
                              </m:rPr>
                              <a:rPr lang="en-US" altLang="ko-KR" b="0" i="1" smtClean="0">
                                <a:latin typeface="Cambria Math" panose="02040503050406030204" pitchFamily="18" charset="0"/>
                              </a:rPr>
                              <m:t>𝑘</m:t>
                            </m:r>
                            <m:r>
                              <a:rPr lang="pt-BR" altLang="ko-KR" i="1" smtClean="0">
                                <a:latin typeface="Cambria Math" panose="02040503050406030204" pitchFamily="18" charset="0"/>
                              </a:rPr>
                              <m:t>=1</m:t>
                            </m:r>
                          </m:sub>
                          <m:sup>
                            <m:r>
                              <a:rPr lang="en-US" altLang="ko-KR" b="0" i="1" smtClean="0">
                                <a:latin typeface="Cambria Math" panose="02040503050406030204" pitchFamily="18" charset="0"/>
                              </a:rPr>
                              <m:t>𝑀</m:t>
                            </m:r>
                          </m:sup>
                          <m:e>
                            <m:sSub>
                              <m:sSubPr>
                                <m:ctrlPr>
                                  <a:rPr lang="pt-BR" altLang="ko-KR" i="1">
                                    <a:latin typeface="Cambria Math" panose="02040503050406030204" pitchFamily="18" charset="0"/>
                                  </a:rPr>
                                </m:ctrlPr>
                              </m:sSubPr>
                              <m:e>
                                <m:r>
                                  <a:rPr lang="en-US" altLang="ko-KR" b="0" i="1" smtClean="0">
                                    <a:latin typeface="Cambria Math" panose="02040503050406030204" pitchFamily="18" charset="0"/>
                                  </a:rPr>
                                  <m:t>𝑣</m:t>
                                </m:r>
                              </m:e>
                              <m:sub>
                                <m:r>
                                  <a:rPr lang="en-US" altLang="ko-KR" b="0" i="1" smtClean="0">
                                    <a:latin typeface="Cambria Math" panose="02040503050406030204" pitchFamily="18" charset="0"/>
                                  </a:rPr>
                                  <m:t>𝑘𝑗</m:t>
                                </m:r>
                              </m:sub>
                            </m:sSub>
                            <m:sSub>
                              <m:sSubPr>
                                <m:ctrlPr>
                                  <a:rPr lang="pt-BR" altLang="ko-KR" i="1">
                                    <a:latin typeface="Cambria Math" panose="02040503050406030204" pitchFamily="18" charset="0"/>
                                  </a:rPr>
                                </m:ctrlPr>
                              </m:sSubPr>
                              <m:e>
                                <m:r>
                                  <a:rPr lang="ko-KR" altLang="en-US" i="1" smtClean="0">
                                    <a:latin typeface="Cambria Math" panose="02040503050406030204" pitchFamily="18" charset="0"/>
                                  </a:rPr>
                                  <m:t>𝛿</m:t>
                                </m:r>
                              </m:e>
                              <m:sub>
                                <m:r>
                                  <a:rPr lang="en-US" altLang="ko-KR" i="1">
                                    <a:latin typeface="Cambria Math" panose="02040503050406030204" pitchFamily="18" charset="0"/>
                                  </a:rPr>
                                  <m:t>𝑘</m:t>
                                </m:r>
                              </m:sub>
                            </m:sSub>
                          </m:e>
                        </m:nary>
                      </m:oMath>
                    </m:oMathPara>
                  </a14:m>
                  <a:endParaRPr lang="ko-KR" alt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428154" y="3261336"/>
                  <a:ext cx="1527341" cy="778868"/>
                </a:xfrm>
                <a:prstGeom prst="rect">
                  <a:avLst/>
                </a:prstGeom>
                <a:blipFill rotWithShape="0">
                  <a:blip r:embed="rId20"/>
                  <a:stretch>
                    <a:fillRect/>
                  </a:stretch>
                </a:blipFill>
              </p:spPr>
              <p:txBody>
                <a:bodyPr/>
                <a:lstStyle/>
                <a:p>
                  <a:r>
                    <a:rPr lang="ko-KR" altLang="en-US">
                      <a:noFill/>
                    </a:rPr>
                    <a:t> </a:t>
                  </a:r>
                </a:p>
              </p:txBody>
            </p:sp>
          </mc:Fallback>
        </mc:AlternateContent>
        <p:cxnSp>
          <p:nvCxnSpPr>
            <p:cNvPr id="48" name="직선 연결선 47">
              <a:extLst>
                <a:ext uri="{FF2B5EF4-FFF2-40B4-BE49-F238E27FC236}">
                  <a16:creationId xmlns:a16="http://schemas.microsoft.com/office/drawing/2014/main" id="{2F59A080-E36D-4134-86A2-A7C936692464}"/>
                </a:ext>
              </a:extLst>
            </p:cNvPr>
            <p:cNvCxnSpPr/>
            <p:nvPr/>
          </p:nvCxnSpPr>
          <p:spPr>
            <a:xfrm flipV="1">
              <a:off x="6316883" y="1045018"/>
              <a:ext cx="365709" cy="815"/>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49" name="구부러진 연결선 124">
              <a:extLst>
                <a:ext uri="{FF2B5EF4-FFF2-40B4-BE49-F238E27FC236}">
                  <a16:creationId xmlns:a16="http://schemas.microsoft.com/office/drawing/2014/main" id="{4481B5E9-9E8C-425E-85CC-A2B96F66144A}"/>
                </a:ext>
              </a:extLst>
            </p:cNvPr>
            <p:cNvCxnSpPr>
              <a:stCxn id="45" idx="1"/>
            </p:cNvCxnSpPr>
            <p:nvPr/>
          </p:nvCxnSpPr>
          <p:spPr>
            <a:xfrm rot="10800000" flipV="1">
              <a:off x="5908776" y="2495958"/>
              <a:ext cx="519378" cy="30786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구부러진 연결선 125">
              <a:extLst>
                <a:ext uri="{FF2B5EF4-FFF2-40B4-BE49-F238E27FC236}">
                  <a16:creationId xmlns:a16="http://schemas.microsoft.com/office/drawing/2014/main" id="{21CC232B-093D-4BBB-BE6B-EA9D8B1323AD}"/>
                </a:ext>
              </a:extLst>
            </p:cNvPr>
            <p:cNvCxnSpPr/>
            <p:nvPr/>
          </p:nvCxnSpPr>
          <p:spPr>
            <a:xfrm rot="10800000">
              <a:off x="5942769" y="3436666"/>
              <a:ext cx="419954" cy="235042"/>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17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5.4. Incorrect Saturation of Output Nodes</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D4C1941E-36C1-4353-9043-39AC998B8EB0}"/>
              </a:ext>
            </a:extLst>
          </p:cNvPr>
          <p:cNvPicPr>
            <a:picLocks noChangeAspect="1"/>
          </p:cNvPicPr>
          <p:nvPr/>
        </p:nvPicPr>
        <p:blipFill>
          <a:blip r:embed="rId2"/>
          <a:stretch>
            <a:fillRect/>
          </a:stretch>
        </p:blipFill>
        <p:spPr>
          <a:xfrm>
            <a:off x="1170448" y="1762842"/>
            <a:ext cx="3539066" cy="2794000"/>
          </a:xfrm>
          <a:prstGeom prst="rect">
            <a:avLst/>
          </a:prstGeom>
        </p:spPr>
      </p:pic>
      <p:pic>
        <p:nvPicPr>
          <p:cNvPr id="4" name="그림 3">
            <a:extLst>
              <a:ext uri="{FF2B5EF4-FFF2-40B4-BE49-F238E27FC236}">
                <a16:creationId xmlns:a16="http://schemas.microsoft.com/office/drawing/2014/main" id="{4C8305C9-2722-4FCC-A4AF-C3F958D77A5A}"/>
              </a:ext>
            </a:extLst>
          </p:cNvPr>
          <p:cNvPicPr>
            <a:picLocks noChangeAspect="1"/>
          </p:cNvPicPr>
          <p:nvPr/>
        </p:nvPicPr>
        <p:blipFill>
          <a:blip r:embed="rId3"/>
          <a:stretch>
            <a:fillRect/>
          </a:stretch>
        </p:blipFill>
        <p:spPr>
          <a:xfrm>
            <a:off x="5118100" y="1762842"/>
            <a:ext cx="5715000" cy="7143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9782BD-B313-49C6-96C0-9B033C45DC0C}"/>
                  </a:ext>
                </a:extLst>
              </p:cNvPr>
              <p:cNvSpPr txBox="1"/>
              <p:nvPr/>
            </p:nvSpPr>
            <p:spPr>
              <a:xfrm>
                <a:off x="5348748" y="2723535"/>
                <a:ext cx="2900517" cy="646331"/>
              </a:xfrm>
              <a:prstGeom prst="rect">
                <a:avLst/>
              </a:prstGeom>
              <a:noFill/>
            </p:spPr>
            <p:txBody>
              <a:bodyPr wrap="square" rtlCol="0">
                <a:spAutoFit/>
              </a:bodyPr>
              <a:lstStyle/>
              <a:p>
                <a:r>
                  <a:rPr lang="en-US" altLang="ko-KR" dirty="0"/>
                  <a:t>Correct Saturation</a:t>
                </a:r>
              </a:p>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𝑘</m:t>
                          </m:r>
                        </m:sub>
                      </m:sSub>
                      <m:r>
                        <a:rPr lang="en-US" altLang="ko-KR" i="1" smtClean="0">
                          <a:latin typeface="Cambria Math" panose="02040503050406030204" pitchFamily="18" charset="0"/>
                          <a:ea typeface="Cambria Math" panose="02040503050406030204" pitchFamily="18" charset="0"/>
                        </a:rPr>
                        <m:t>≈</m:t>
                      </m:r>
                      <m:sSub>
                        <m:sSubPr>
                          <m:ctrlPr>
                            <a:rPr lang="en-US" altLang="ko-KR"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𝑡</m:t>
                          </m:r>
                        </m:e>
                        <m:sub>
                          <m:r>
                            <a:rPr lang="en-US" altLang="ko-KR" b="0" i="1" smtClean="0">
                              <a:latin typeface="Cambria Math" panose="02040503050406030204" pitchFamily="18" charset="0"/>
                              <a:ea typeface="Cambria Math" panose="02040503050406030204" pitchFamily="18" charset="0"/>
                            </a:rPr>
                            <m:t>𝑘</m:t>
                          </m:r>
                        </m:sub>
                      </m:sSub>
                      <m:r>
                        <a:rPr lang="en-US" altLang="ko-KR" b="0" i="1" smtClean="0">
                          <a:latin typeface="Cambria Math" panose="02040503050406030204" pitchFamily="18" charset="0"/>
                          <a:ea typeface="Cambria Math" panose="02040503050406030204" pitchFamily="18" charset="0"/>
                        </a:rPr>
                        <m:t>, </m:t>
                      </m:r>
                      <m:sSub>
                        <m:sSubPr>
                          <m:ctrlPr>
                            <a:rPr lang="en-US" altLang="ko-KR" b="0" i="1" smtClean="0">
                              <a:latin typeface="Cambria Math" panose="02040503050406030204" pitchFamily="18" charset="0"/>
                              <a:ea typeface="Cambria Math" panose="02040503050406030204" pitchFamily="18" charset="0"/>
                            </a:rPr>
                          </m:ctrlPr>
                        </m:sSubPr>
                        <m:e>
                          <m:r>
                            <a:rPr lang="ko-KR" altLang="en-US" b="0" i="1" smtClean="0">
                              <a:latin typeface="Cambria Math" panose="02040503050406030204" pitchFamily="18" charset="0"/>
                              <a:ea typeface="Cambria Math" panose="02040503050406030204" pitchFamily="18" charset="0"/>
                            </a:rPr>
                            <m:t>𝛿</m:t>
                          </m:r>
                        </m:e>
                        <m:sub>
                          <m:r>
                            <a:rPr lang="en-US" altLang="ko-KR" b="0" i="1" smtClean="0">
                              <a:latin typeface="Cambria Math" panose="02040503050406030204" pitchFamily="18" charset="0"/>
                              <a:ea typeface="Cambria Math" panose="02040503050406030204" pitchFamily="18" charset="0"/>
                            </a:rPr>
                            <m:t>𝑘</m:t>
                          </m:r>
                        </m:sub>
                      </m:sSub>
                      <m:r>
                        <a:rPr lang="en-US" altLang="ko-KR" b="0" i="1" smtClean="0">
                          <a:latin typeface="Cambria Math" panose="02040503050406030204" pitchFamily="18" charset="0"/>
                          <a:ea typeface="Cambria Math" panose="02040503050406030204" pitchFamily="18" charset="0"/>
                        </a:rPr>
                        <m:t>≈0</m:t>
                      </m:r>
                    </m:oMath>
                  </m:oMathPara>
                </a14:m>
                <a:endParaRPr lang="ko-KR" altLang="en-US" dirty="0"/>
              </a:p>
            </p:txBody>
          </p:sp>
        </mc:Choice>
        <mc:Fallback xmlns="">
          <p:sp>
            <p:nvSpPr>
              <p:cNvPr id="6" name="TextBox 5">
                <a:extLst>
                  <a:ext uri="{FF2B5EF4-FFF2-40B4-BE49-F238E27FC236}">
                    <a16:creationId xmlns:a16="http://schemas.microsoft.com/office/drawing/2014/main" id="{9B9782BD-B313-49C6-96C0-9B033C45DC0C}"/>
                  </a:ext>
                </a:extLst>
              </p:cNvPr>
              <p:cNvSpPr txBox="1">
                <a:spLocks noRot="1" noChangeAspect="1" noMove="1" noResize="1" noEditPoints="1" noAdjustHandles="1" noChangeArrowheads="1" noChangeShapeType="1" noTextEdit="1"/>
              </p:cNvSpPr>
              <p:nvPr/>
            </p:nvSpPr>
            <p:spPr>
              <a:xfrm>
                <a:off x="5348748" y="2723535"/>
                <a:ext cx="2900517" cy="646331"/>
              </a:xfrm>
              <a:prstGeom prst="rect">
                <a:avLst/>
              </a:prstGeom>
              <a:blipFill>
                <a:blip r:embed="rId6"/>
                <a:stretch>
                  <a:fillRect l="-1681" t="-5660" b="-47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96728D-C003-482E-91B9-D98A5BF25773}"/>
                  </a:ext>
                </a:extLst>
              </p:cNvPr>
              <p:cNvSpPr txBox="1"/>
              <p:nvPr/>
            </p:nvSpPr>
            <p:spPr>
              <a:xfrm>
                <a:off x="5348747" y="3592385"/>
                <a:ext cx="6282814" cy="646331"/>
              </a:xfrm>
              <a:prstGeom prst="rect">
                <a:avLst/>
              </a:prstGeom>
              <a:noFill/>
            </p:spPr>
            <p:txBody>
              <a:bodyPr wrap="square" rtlCol="0">
                <a:spAutoFit/>
              </a:bodyPr>
              <a:lstStyle/>
              <a:p>
                <a:r>
                  <a:rPr lang="en-US" altLang="ko-KR" dirty="0"/>
                  <a:t>Incorrect Saturation</a:t>
                </a:r>
              </a:p>
              <a:p>
                <a:pPr/>
                <a14:m>
                  <m:oMathPara xmlns:m="http://schemas.openxmlformats.org/officeDocument/2006/math">
                    <m:oMathParaPr>
                      <m:jc m:val="centerGroup"/>
                    </m:oMathParaPr>
                    <m:oMath xmlns:m="http://schemas.openxmlformats.org/officeDocument/2006/math">
                      <m:sSub>
                        <m:sSubPr>
                          <m:ctrlPr>
                            <a:rPr lang="en-US" altLang="ko-KR" b="0" i="1" dirty="0" smtClean="0">
                              <a:latin typeface="Cambria Math" panose="02040503050406030204" pitchFamily="18" charset="0"/>
                            </a:rPr>
                          </m:ctrlPr>
                        </m:sSubPr>
                        <m:e>
                          <m:r>
                            <m:rPr>
                              <m:sty m:val="p"/>
                            </m:rPr>
                            <a:rPr lang="en-US" altLang="ko-KR" b="0" i="0" dirty="0" smtClean="0">
                              <a:latin typeface="Cambria Math" panose="02040503050406030204" pitchFamily="18" charset="0"/>
                            </a:rPr>
                            <m:t>If</m:t>
                          </m:r>
                          <m:r>
                            <a:rPr lang="en-US" altLang="ko-KR" b="0" i="1" dirty="0" smtClean="0">
                              <a:latin typeface="Cambria Math" panose="02040503050406030204" pitchFamily="18" charset="0"/>
                            </a:rPr>
                            <m:t> </m:t>
                          </m:r>
                          <m:r>
                            <a:rPr lang="en-US" altLang="ko-KR" b="0" i="1" dirty="0" smtClean="0">
                              <a:latin typeface="Cambria Math" panose="02040503050406030204" pitchFamily="18" charset="0"/>
                            </a:rPr>
                            <m:t>𝑦</m:t>
                          </m:r>
                        </m:e>
                        <m:sub>
                          <m:r>
                            <a:rPr lang="en-US" altLang="ko-KR" b="0" i="1" dirty="0" smtClean="0">
                              <a:latin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≈±1 </m:t>
                      </m:r>
                      <m:r>
                        <m:rPr>
                          <m:sty m:val="p"/>
                        </m:rPr>
                        <a:rPr lang="en-US" altLang="ko-KR" b="0" i="0" dirty="0" smtClean="0">
                          <a:latin typeface="Cambria Math" panose="02040503050406030204" pitchFamily="18" charset="0"/>
                          <a:ea typeface="Cambria Math" panose="02040503050406030204" pitchFamily="18" charset="0"/>
                        </a:rPr>
                        <m:t>and</m:t>
                      </m:r>
                      <m:r>
                        <a:rPr lang="en-US" altLang="ko-KR" b="0" i="1" dirty="0" smtClean="0">
                          <a:latin typeface="Cambria Math" panose="02040503050406030204" pitchFamily="18" charset="0"/>
                          <a:ea typeface="Cambria Math" panose="02040503050406030204" pitchFamily="18" charset="0"/>
                        </a:rPr>
                        <m:t> </m:t>
                      </m:r>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𝑡</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=∓1 , </m:t>
                      </m:r>
                      <m:sSub>
                        <m:sSubPr>
                          <m:ctrlPr>
                            <a:rPr lang="en-US" altLang="ko-KR" b="0" i="1" dirty="0" smtClean="0">
                              <a:latin typeface="Cambria Math" panose="02040503050406030204" pitchFamily="18" charset="0"/>
                              <a:ea typeface="Cambria Math" panose="02040503050406030204" pitchFamily="18" charset="0"/>
                            </a:rPr>
                          </m:ctrlPr>
                        </m:sSubPr>
                        <m:e>
                          <m:r>
                            <a:rPr lang="ko-KR" altLang="en-US" b="0" i="1" dirty="0" smtClean="0">
                              <a:latin typeface="Cambria Math" panose="02040503050406030204" pitchFamily="18" charset="0"/>
                              <a:ea typeface="Cambria Math" panose="02040503050406030204" pitchFamily="18" charset="0"/>
                            </a:rPr>
                            <m:t>𝛿</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≈0 </m:t>
                      </m:r>
                      <m:r>
                        <m:rPr>
                          <m:sty m:val="p"/>
                        </m:rPr>
                        <a:rPr lang="en-US" altLang="ko-KR" b="0" i="0" dirty="0" smtClean="0">
                          <a:latin typeface="Cambria Math" panose="02040503050406030204" pitchFamily="18" charset="0"/>
                          <a:ea typeface="Cambria Math" panose="02040503050406030204" pitchFamily="18" charset="0"/>
                        </a:rPr>
                        <m:t>although</m:t>
                      </m:r>
                      <m:r>
                        <a:rPr lang="en-US" altLang="ko-KR" b="0" i="0" dirty="0" smtClean="0">
                          <a:latin typeface="Cambria Math" panose="02040503050406030204" pitchFamily="18" charset="0"/>
                          <a:ea typeface="Cambria Math" panose="02040503050406030204" pitchFamily="18" charset="0"/>
                        </a:rPr>
                        <m:t> </m:t>
                      </m:r>
                      <m:d>
                        <m:dPr>
                          <m:begChr m:val="|"/>
                          <m:endChr m:val="|"/>
                          <m:ctrlPr>
                            <a:rPr lang="en-US" altLang="ko-KR" b="0" i="1" dirty="0" smtClean="0">
                              <a:latin typeface="Cambria Math" panose="02040503050406030204" pitchFamily="18" charset="0"/>
                              <a:ea typeface="Cambria Math" panose="02040503050406030204" pitchFamily="18" charset="0"/>
                            </a:rPr>
                          </m:ctrlPr>
                        </m:dPr>
                        <m:e>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𝑡</m:t>
                              </m:r>
                            </m:e>
                            <m:sub>
                              <m:r>
                                <a:rPr lang="en-US" altLang="ko-KR" b="0" i="1" dirty="0" smtClean="0">
                                  <a:latin typeface="Cambria Math" panose="02040503050406030204" pitchFamily="18" charset="0"/>
                                  <a:ea typeface="Cambria Math" panose="02040503050406030204" pitchFamily="18" charset="0"/>
                                </a:rPr>
                                <m:t>𝑘</m:t>
                              </m:r>
                            </m:sub>
                          </m:sSub>
                          <m:r>
                            <a:rPr lang="en-US" altLang="ko-KR" b="0" i="1" dirty="0" smtClean="0">
                              <a:latin typeface="Cambria Math" panose="02040503050406030204" pitchFamily="18" charset="0"/>
                              <a:ea typeface="Cambria Math" panose="02040503050406030204" pitchFamily="18" charset="0"/>
                            </a:rPr>
                            <m:t>−</m:t>
                          </m:r>
                          <m:sSub>
                            <m:sSubPr>
                              <m:ctrlPr>
                                <a:rPr lang="en-US" altLang="ko-KR" b="0" i="1" dirty="0" smtClean="0">
                                  <a:latin typeface="Cambria Math" panose="02040503050406030204" pitchFamily="18" charset="0"/>
                                  <a:ea typeface="Cambria Math" panose="02040503050406030204" pitchFamily="18" charset="0"/>
                                </a:rPr>
                              </m:ctrlPr>
                            </m:sSubPr>
                            <m:e>
                              <m:r>
                                <a:rPr lang="en-US" altLang="ko-KR" b="0" i="1" dirty="0" smtClean="0">
                                  <a:latin typeface="Cambria Math" panose="02040503050406030204" pitchFamily="18" charset="0"/>
                                  <a:ea typeface="Cambria Math" panose="02040503050406030204" pitchFamily="18" charset="0"/>
                                </a:rPr>
                                <m:t>𝑦</m:t>
                              </m:r>
                            </m:e>
                            <m:sub>
                              <m:r>
                                <a:rPr lang="en-US" altLang="ko-KR" b="0" i="1" dirty="0" smtClean="0">
                                  <a:latin typeface="Cambria Math" panose="02040503050406030204" pitchFamily="18" charset="0"/>
                                  <a:ea typeface="Cambria Math" panose="02040503050406030204" pitchFamily="18" charset="0"/>
                                </a:rPr>
                                <m:t>𝑘</m:t>
                              </m:r>
                            </m:sub>
                          </m:sSub>
                        </m:e>
                      </m:d>
                      <m:r>
                        <a:rPr lang="en-US" altLang="ko-KR" b="0" i="1" dirty="0" smtClean="0">
                          <a:latin typeface="Cambria Math" panose="02040503050406030204" pitchFamily="18" charset="0"/>
                          <a:ea typeface="Cambria Math" panose="02040503050406030204" pitchFamily="18" charset="0"/>
                        </a:rPr>
                        <m:t>≈2</m:t>
                      </m:r>
                    </m:oMath>
                  </m:oMathPara>
                </a14:m>
                <a:endParaRPr lang="ko-KR" altLang="en-US" dirty="0"/>
              </a:p>
            </p:txBody>
          </p:sp>
        </mc:Choice>
        <mc:Fallback xmlns="">
          <p:sp>
            <p:nvSpPr>
              <p:cNvPr id="15" name="TextBox 14">
                <a:extLst>
                  <a:ext uri="{FF2B5EF4-FFF2-40B4-BE49-F238E27FC236}">
                    <a16:creationId xmlns:a16="http://schemas.microsoft.com/office/drawing/2014/main" id="{1596728D-C003-482E-91B9-D98A5BF25773}"/>
                  </a:ext>
                </a:extLst>
              </p:cNvPr>
              <p:cNvSpPr txBox="1">
                <a:spLocks noRot="1" noChangeAspect="1" noMove="1" noResize="1" noEditPoints="1" noAdjustHandles="1" noChangeArrowheads="1" noChangeShapeType="1" noTextEdit="1"/>
              </p:cNvSpPr>
              <p:nvPr/>
            </p:nvSpPr>
            <p:spPr>
              <a:xfrm>
                <a:off x="5348747" y="3592385"/>
                <a:ext cx="6282814" cy="646331"/>
              </a:xfrm>
              <a:prstGeom prst="rect">
                <a:avLst/>
              </a:prstGeom>
              <a:blipFill>
                <a:blip r:embed="rId7"/>
                <a:stretch>
                  <a:fillRect l="-776" t="-4717" b="-943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BFC612-E34A-415D-93DC-E09D35D91DED}"/>
                  </a:ext>
                </a:extLst>
              </p:cNvPr>
              <p:cNvSpPr txBox="1"/>
              <p:nvPr/>
            </p:nvSpPr>
            <p:spPr>
              <a:xfrm>
                <a:off x="1681316" y="4983982"/>
                <a:ext cx="9350478" cy="369332"/>
              </a:xfrm>
              <a:prstGeom prst="rect">
                <a:avLst/>
              </a:prstGeom>
              <a:noFill/>
            </p:spPr>
            <p:txBody>
              <a:bodyPr wrap="square" rtlCol="0">
                <a:spAutoFit/>
              </a:bodyPr>
              <a:lstStyle/>
              <a:p>
                <a:r>
                  <a:rPr lang="en-US" altLang="ko-KR" dirty="0"/>
                  <a:t>Incorrect Saturation of Output Nodes </a:t>
                </a:r>
                <a:r>
                  <a:rPr lang="en-US" altLang="ko-KR" dirty="0">
                    <a:latin typeface="Cambria Math" panose="02040503050406030204" pitchFamily="18" charset="0"/>
                    <a:ea typeface="Cambria Math" panose="02040503050406030204" pitchFamily="18" charset="0"/>
                  </a:rPr>
                  <a:t>→ Very Slow Convergence of Learning  due to </a:t>
                </a:r>
                <a14:m>
                  <m:oMath xmlns:m="http://schemas.openxmlformats.org/officeDocument/2006/math">
                    <m:sSub>
                      <m:sSubPr>
                        <m:ctrlPr>
                          <a:rPr lang="en-US" altLang="ko-KR" i="1" dirty="0">
                            <a:latin typeface="Cambria Math" panose="02040503050406030204" pitchFamily="18" charset="0"/>
                            <a:ea typeface="Cambria Math" panose="02040503050406030204" pitchFamily="18" charset="0"/>
                          </a:rPr>
                        </m:ctrlPr>
                      </m:sSubPr>
                      <m:e>
                        <m:r>
                          <a:rPr lang="ko-KR" altLang="en-US" i="1" dirty="0">
                            <a:latin typeface="Cambria Math" panose="02040503050406030204" pitchFamily="18" charset="0"/>
                            <a:ea typeface="Cambria Math" panose="02040503050406030204" pitchFamily="18" charset="0"/>
                          </a:rPr>
                          <m:t>𝛿</m:t>
                        </m:r>
                      </m:e>
                      <m:sub>
                        <m:r>
                          <a:rPr lang="en-US" altLang="ko-KR" i="1" dirty="0">
                            <a:latin typeface="Cambria Math" panose="02040503050406030204" pitchFamily="18" charset="0"/>
                            <a:ea typeface="Cambria Math" panose="02040503050406030204" pitchFamily="18" charset="0"/>
                          </a:rPr>
                          <m:t>𝑘</m:t>
                        </m:r>
                      </m:sub>
                    </m:sSub>
                    <m:r>
                      <a:rPr lang="en-US" altLang="ko-KR" i="1" dirty="0">
                        <a:latin typeface="Cambria Math" panose="02040503050406030204" pitchFamily="18" charset="0"/>
                        <a:ea typeface="Cambria Math" panose="02040503050406030204" pitchFamily="18" charset="0"/>
                      </a:rPr>
                      <m:t>≈0</m:t>
                    </m:r>
                  </m:oMath>
                </a14:m>
                <a:r>
                  <a:rPr lang="en-US" altLang="ko-KR" dirty="0">
                    <a:latin typeface="Cambria Math" panose="02040503050406030204" pitchFamily="18" charset="0"/>
                    <a:ea typeface="Cambria Math" panose="02040503050406030204" pitchFamily="18" charset="0"/>
                  </a:rPr>
                  <a:t> </a:t>
                </a:r>
                <a:r>
                  <a:rPr lang="en-US" altLang="ko-KR" dirty="0"/>
                  <a:t> </a:t>
                </a:r>
                <a:endParaRPr lang="ko-KR" altLang="en-US" dirty="0"/>
              </a:p>
            </p:txBody>
          </p:sp>
        </mc:Choice>
        <mc:Fallback xmlns="">
          <p:sp>
            <p:nvSpPr>
              <p:cNvPr id="12" name="TextBox 11">
                <a:extLst>
                  <a:ext uri="{FF2B5EF4-FFF2-40B4-BE49-F238E27FC236}">
                    <a16:creationId xmlns:a16="http://schemas.microsoft.com/office/drawing/2014/main" id="{05BFC612-E34A-415D-93DC-E09D35D91DED}"/>
                  </a:ext>
                </a:extLst>
              </p:cNvPr>
              <p:cNvSpPr txBox="1">
                <a:spLocks noRot="1" noChangeAspect="1" noMove="1" noResize="1" noEditPoints="1" noAdjustHandles="1" noChangeArrowheads="1" noChangeShapeType="1" noTextEdit="1"/>
              </p:cNvSpPr>
              <p:nvPr/>
            </p:nvSpPr>
            <p:spPr>
              <a:xfrm>
                <a:off x="1681316" y="4983982"/>
                <a:ext cx="9350478" cy="369332"/>
              </a:xfrm>
              <a:prstGeom prst="rect">
                <a:avLst/>
              </a:prstGeom>
              <a:blipFill>
                <a:blip r:embed="rId8"/>
                <a:stretch>
                  <a:fillRect l="-587" t="-10000" b="-2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52190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Training of MLP : 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graphicFrame>
        <p:nvGraphicFramePr>
          <p:cNvPr id="11" name="Object 12"/>
          <p:cNvGraphicFramePr>
            <a:graphicFrameLocks noGrp="1" noChangeAspect="1"/>
          </p:cNvGraphicFramePr>
          <p:nvPr>
            <p:ph sz="quarter" idx="1"/>
            <p:extLst>
              <p:ext uri="{D42A27DB-BD31-4B8C-83A1-F6EECF244321}">
                <p14:modId xmlns:p14="http://schemas.microsoft.com/office/powerpoint/2010/main" val="1493732127"/>
              </p:ext>
            </p:extLst>
          </p:nvPr>
        </p:nvGraphicFramePr>
        <p:xfrm>
          <a:off x="681038" y="1125273"/>
          <a:ext cx="5343525" cy="5025613"/>
        </p:xfrm>
        <a:graphic>
          <a:graphicData uri="http://schemas.openxmlformats.org/presentationml/2006/ole">
            <mc:AlternateContent xmlns:mc="http://schemas.openxmlformats.org/markup-compatibility/2006">
              <mc:Choice xmlns:v="urn:schemas-microsoft-com:vml" Requires="v">
                <p:oleObj name="Equation" r:id="rId2" imgW="3632040" imgH="3416040" progId="Equation.DSMT4">
                  <p:embed/>
                </p:oleObj>
              </mc:Choice>
              <mc:Fallback>
                <p:oleObj name="Equation" r:id="rId2" imgW="3632040" imgH="3416040" progId="Equation.DSMT4">
                  <p:embed/>
                  <p:pic>
                    <p:nvPicPr>
                      <p:cNvPr id="11" name="Object 12"/>
                      <p:cNvPicPr>
                        <a:picLocks noChangeAspect="1" noChangeArrowheads="1"/>
                      </p:cNvPicPr>
                      <p:nvPr/>
                    </p:nvPicPr>
                    <p:blipFill>
                      <a:blip r:embed="rId3"/>
                      <a:srcRect/>
                      <a:stretch>
                        <a:fillRect/>
                      </a:stretch>
                    </p:blipFill>
                    <p:spPr bwMode="auto">
                      <a:xfrm>
                        <a:off x="681038" y="1125273"/>
                        <a:ext cx="5343525" cy="5025613"/>
                      </a:xfrm>
                      <a:prstGeom prst="rect">
                        <a:avLst/>
                      </a:prstGeom>
                      <a:noFill/>
                      <a:ln>
                        <a:noFill/>
                      </a:ln>
                      <a:effectLst/>
                    </p:spPr>
                  </p:pic>
                </p:oleObj>
              </mc:Fallback>
            </mc:AlternateContent>
          </a:graphicData>
        </a:graphic>
      </p:graphicFrame>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graphicFrame>
        <p:nvGraphicFramePr>
          <p:cNvPr id="17" name="Object 33"/>
          <p:cNvGraphicFramePr>
            <a:graphicFrameLocks noChangeAspect="1"/>
          </p:cNvGraphicFramePr>
          <p:nvPr/>
        </p:nvGraphicFramePr>
        <p:xfrm>
          <a:off x="7912099" y="5669665"/>
          <a:ext cx="2552700" cy="365125"/>
        </p:xfrm>
        <a:graphic>
          <a:graphicData uri="http://schemas.openxmlformats.org/presentationml/2006/ole">
            <mc:AlternateContent xmlns:mc="http://schemas.openxmlformats.org/markup-compatibility/2006">
              <mc:Choice xmlns:v="urn:schemas-microsoft-com:vml" Requires="v">
                <p:oleObj name="Equation" r:id="rId4" imgW="1511280" imgH="215640" progId="Equation.3">
                  <p:embed/>
                </p:oleObj>
              </mc:Choice>
              <mc:Fallback>
                <p:oleObj name="Equation" r:id="rId4" imgW="1511280" imgH="215640" progId="Equation.3">
                  <p:embed/>
                  <p:pic>
                    <p:nvPicPr>
                      <p:cNvPr id="17"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099" y="5669665"/>
                        <a:ext cx="2552700" cy="365125"/>
                      </a:xfrm>
                      <a:prstGeom prst="rect">
                        <a:avLst/>
                      </a:prstGeom>
                      <a:noFill/>
                      <a:ln>
                        <a:noFill/>
                      </a:ln>
                      <a:effectLst/>
                    </p:spPr>
                  </p:pic>
                </p:oleObj>
              </mc:Fallback>
            </mc:AlternateContent>
          </a:graphicData>
        </a:graphic>
      </p:graphicFrame>
      <p:pic>
        <p:nvPicPr>
          <p:cNvPr id="3" name="그림 2">
            <a:extLst>
              <a:ext uri="{FF2B5EF4-FFF2-40B4-BE49-F238E27FC236}">
                <a16:creationId xmlns:a16="http://schemas.microsoft.com/office/drawing/2014/main" id="{153CD089-9B6D-4600-BDCE-DE0EE9DFA423}"/>
              </a:ext>
            </a:extLst>
          </p:cNvPr>
          <p:cNvPicPr>
            <a:picLocks noChangeAspect="1"/>
          </p:cNvPicPr>
          <p:nvPr/>
        </p:nvPicPr>
        <p:blipFill>
          <a:blip r:embed="rId6"/>
          <a:stretch>
            <a:fillRect/>
          </a:stretch>
        </p:blipFill>
        <p:spPr>
          <a:xfrm>
            <a:off x="6167437" y="1228725"/>
            <a:ext cx="5343525" cy="4400550"/>
          </a:xfrm>
          <a:prstGeom prst="rect">
            <a:avLst/>
          </a:prstGeom>
        </p:spPr>
      </p:pic>
    </p:spTree>
    <p:extLst>
      <p:ext uri="{BB962C8B-B14F-4D97-AF65-F5344CB8AC3E}">
        <p14:creationId xmlns:p14="http://schemas.microsoft.com/office/powerpoint/2010/main" val="248057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Error Back-Propagation Algorithm</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5" name="Text Box 7"/>
          <p:cNvSpPr txBox="1">
            <a:spLocks noChangeArrowheads="1"/>
          </p:cNvSpPr>
          <p:nvPr/>
        </p:nvSpPr>
        <p:spPr bwMode="auto">
          <a:xfrm>
            <a:off x="838200" y="4708246"/>
            <a:ext cx="1655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spcBef>
                <a:spcPct val="50000"/>
              </a:spcBef>
            </a:pPr>
            <a:endParaRPr lang="ko-KR" altLang="ko-KR"/>
          </a:p>
        </p:txBody>
      </p:sp>
      <p:pic>
        <p:nvPicPr>
          <p:cNvPr id="6" name="그림 5">
            <a:extLst>
              <a:ext uri="{FF2B5EF4-FFF2-40B4-BE49-F238E27FC236}">
                <a16:creationId xmlns:a16="http://schemas.microsoft.com/office/drawing/2014/main" id="{1B74EB94-7280-467E-9DA8-0D2BFE5A9D7A}"/>
              </a:ext>
            </a:extLst>
          </p:cNvPr>
          <p:cNvPicPr>
            <a:picLocks noChangeAspect="1"/>
          </p:cNvPicPr>
          <p:nvPr/>
        </p:nvPicPr>
        <p:blipFill>
          <a:blip r:embed="rId2"/>
          <a:stretch>
            <a:fillRect/>
          </a:stretch>
        </p:blipFill>
        <p:spPr>
          <a:xfrm>
            <a:off x="2071687" y="2009775"/>
            <a:ext cx="8048625" cy="2838450"/>
          </a:xfrm>
          <a:prstGeom prst="rect">
            <a:avLst/>
          </a:prstGeom>
        </p:spPr>
      </p:pic>
    </p:spTree>
    <p:extLst>
      <p:ext uri="{BB962C8B-B14F-4D97-AF65-F5344CB8AC3E}">
        <p14:creationId xmlns:p14="http://schemas.microsoft.com/office/powerpoint/2010/main" val="73787644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653</Words>
  <Application>Microsoft Office PowerPoint</Application>
  <PresentationFormat>와이드스크린</PresentationFormat>
  <Paragraphs>162</Paragraphs>
  <Slides>31</Slides>
  <Notes>0</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31</vt:i4>
      </vt:variant>
    </vt:vector>
  </HeadingPairs>
  <TitlesOfParts>
    <vt:vector size="38" baseType="lpstr">
      <vt:lpstr>굴림</vt:lpstr>
      <vt:lpstr>맑은 고딕</vt:lpstr>
      <vt:lpstr>Arial</vt:lpstr>
      <vt:lpstr>Cambria Math</vt:lpstr>
      <vt:lpstr>Times New Roman</vt:lpstr>
      <vt:lpstr>Office 테마</vt:lpstr>
      <vt:lpstr>Equation</vt:lpstr>
      <vt:lpstr>Machine Learning</vt:lpstr>
      <vt:lpstr>Contents</vt:lpstr>
      <vt:lpstr>5.1. Multi-Layer Perceptron (MLP)</vt:lpstr>
      <vt:lpstr>Architecture of MLP (N-H-M): Forward Propagation</vt:lpstr>
      <vt:lpstr>5.3. Training of MLP : Error Back-Propagation Algorithm</vt:lpstr>
      <vt:lpstr>PowerPoint 프레젠테이션</vt:lpstr>
      <vt:lpstr>5.4. Incorrect Saturation of Output Nodes</vt:lpstr>
      <vt:lpstr>Training of MLP : Error Back-Propagation Algorithm</vt:lpstr>
      <vt:lpstr>Error Back-Propagation Algorithm</vt:lpstr>
      <vt:lpstr>5.5. Remarks on Training</vt:lpstr>
      <vt:lpstr>Initialization of Weights</vt:lpstr>
      <vt:lpstr>Online, Batch and Learning with Momentum</vt:lpstr>
      <vt:lpstr>Overtraining Prevention</vt:lpstr>
      <vt:lpstr>Over-fitting Prevention</vt:lpstr>
      <vt:lpstr>5.6. Learning Time Series Data</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5.8. Radial Basis Function Networks </vt:lpstr>
      <vt:lpstr>Local vs. Distributed Representation </vt:lpstr>
      <vt:lpstr>Training RBF Network</vt:lpstr>
      <vt:lpstr>RBF Network: Fully Supervised Method</vt:lpstr>
      <vt:lpstr>RBF Network: Fully Supervised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97</cp:revision>
  <cp:lastPrinted>2016-07-20T07:30:15Z</cp:lastPrinted>
  <dcterms:created xsi:type="dcterms:W3CDTF">2015-08-10T05:26:43Z</dcterms:created>
  <dcterms:modified xsi:type="dcterms:W3CDTF">2021-04-09T01:37:08Z</dcterms:modified>
</cp:coreProperties>
</file>