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342" r:id="rId4"/>
    <p:sldId id="401" r:id="rId5"/>
    <p:sldId id="402" r:id="rId6"/>
    <p:sldId id="404" r:id="rId7"/>
    <p:sldId id="403" r:id="rId8"/>
    <p:sldId id="405" r:id="rId9"/>
    <p:sldId id="406" r:id="rId10"/>
    <p:sldId id="407" r:id="rId11"/>
    <p:sldId id="415" r:id="rId12"/>
    <p:sldId id="416" r:id="rId13"/>
    <p:sldId id="417" r:id="rId14"/>
    <p:sldId id="408" r:id="rId15"/>
    <p:sldId id="409" r:id="rId16"/>
    <p:sldId id="410" r:id="rId17"/>
    <p:sldId id="411" r:id="rId18"/>
    <p:sldId id="412" r:id="rId19"/>
    <p:sldId id="413" r:id="rId20"/>
    <p:sldId id="414" r:id="rId21"/>
  </p:sldIdLst>
  <p:sldSz cx="12192000" cy="6858000"/>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9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sz="quarter" idx="1"/>
          </p:nvPr>
        </p:nvSpPr>
        <p:spPr>
          <a:xfrm>
            <a:off x="3855221" y="0"/>
            <a:ext cx="2950374" cy="498805"/>
          </a:xfrm>
          <a:prstGeom prst="rect">
            <a:avLst/>
          </a:prstGeom>
        </p:spPr>
        <p:txBody>
          <a:bodyPr vert="horz" lIns="92217" tIns="46109" rIns="92217" bIns="46109" rtlCol="0"/>
          <a:lstStyle>
            <a:lvl1pPr algn="r">
              <a:defRPr sz="1200"/>
            </a:lvl1pPr>
          </a:lstStyle>
          <a:p>
            <a:fld id="{2D6904C3-569C-43B8-A989-E6B23C823FFE}" type="datetimeFigureOut">
              <a:rPr lang="ko-KR" altLang="en-US" smtClean="0"/>
              <a:t>2021-05-21</a:t>
            </a:fld>
            <a:endParaRPr lang="ko-KR" altLang="en-US"/>
          </a:p>
        </p:txBody>
      </p:sp>
      <p:sp>
        <p:nvSpPr>
          <p:cNvPr id="4" name="바닥글 개체 틀 3"/>
          <p:cNvSpPr>
            <a:spLocks noGrp="1"/>
          </p:cNvSpPr>
          <p:nvPr>
            <p:ph type="ftr" sz="quarter" idx="2"/>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5221" y="9440533"/>
            <a:ext cx="2950374" cy="498805"/>
          </a:xfrm>
          <a:prstGeom prst="rect">
            <a:avLst/>
          </a:prstGeom>
        </p:spPr>
        <p:txBody>
          <a:bodyPr vert="horz" lIns="92217" tIns="46109" rIns="92217" bIns="46109"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25.564"/>
    </inkml:context>
    <inkml:brush xml:id="br0">
      <inkml:brushProperty name="width" value="0.025" units="cm"/>
      <inkml:brushProperty name="height" value="0.025" units="cm"/>
      <inkml:brushProperty name="color" value="#FF0066"/>
    </inkml:brush>
  </inkml:definitions>
  <inkml:trace contextRef="#ctx0" brushRef="#br0">0 3 14743,'0'0'549,"0"0"-285,0 0 566,0 0 411,0 0-585,0 0-416,4-1-125,0 0-50,0 1 0,0-1 1,0 1-1,0 0 0,0 0 1,0 0-1,-1 1 0,1 0 1,0-1-1,0 1 0,0 0 1,0 1-1,-1-1 0,1 1 1,-1-1-1,1 1 0,-1 0 0,0 1 1,1-1-1,-1 0 0,0 1 1,-1 0-1,1 0 0,0 0 1,1 2-66,18 20 477,-8-10-320,0 0 0,1 0 1,1-2-1,2 2-157,-12-11 3,0 0 1,1 0 0,0-1-1,-1 0 1,1 0-1,0 0 1,0-1-1,1 0 1,-1-1-1,0 1 1,1-1 0,-1-1-1,5 1-3,-5-2-32,-1 1-1,1-1 1,0-1-1,-1 1 1,1-1-1,-1 0 1,1 0 0,-1-1-1,0 0 1,0 0-1,0 0 1,0-1-1,-1 0 1,3-2 32,1-2-16,0 0 0,-1-1 0,0 1 0,0-2 0,-1 1 0,0-1 1,5-10 15,-10 17 2,1 0 0,0-1 1,-1 1-1,1 0 0,0 1 1,1-1-1,-1 0 0,0 1 1,1 0-1,-1 0 1,1 0-1,0 0 0,0 0 1,0 1-1,0 0 0,0 0 1,0 0-1,0 0 0,0 1 1,4-1-3,12 0 97,-1 0 0,1 2 0,16 2-97,-30-3 32,51 13-53,-47-9 39,0-2 0,0 1 0,1-1 1,-1-1-1,9 1-18,31-2 81,-28 0-2387,-20 6-3566,-2-3 4258,0 15-6916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30.594"/>
    </inkml:context>
    <inkml:brush xml:id="br0">
      <inkml:brushProperty name="width" value="0.025" units="cm"/>
      <inkml:brushProperty name="height" value="0.025" units="cm"/>
      <inkml:brushProperty name="color" value="#FF0066"/>
    </inkml:brush>
  </inkml:definitions>
  <inkml:trace contextRef="#ctx0" brushRef="#br0">18 1 8036,'0'0'5506,"0"0"-4962,0 0 1489,0 0-144,0 0-544,0 0-897,-17 149 288,27-98-319,2 3-49,-2-3-144,0-1-224,-2-1 0,-1-2-528,0-5-817,1-4-864,4-9-400,-4-11-897,2-11-2368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53.814"/>
    </inkml:context>
    <inkml:brush xml:id="br0">
      <inkml:brushProperty name="width" value="0.025" units="cm"/>
      <inkml:brushProperty name="height" value="0.025" units="cm"/>
      <inkml:brushProperty name="color" value="#FF0066"/>
    </inkml:brush>
  </inkml:definitions>
  <inkml:trace contextRef="#ctx0" brushRef="#br0">312 98 3858,'0'0'5610,"0"0"-3678,0 0-774,0 0 400,0 0-491,5-14 3127,-5 11-4203,0 0-1,0-1 1,0 1 0,0 0-1,-1 0 1,0 0 0,0 0 0,0 0-1,0 0 1,0 0 0,0 0-1,-1 0 1,1 0 0,-1 0-1,0 1 1,0-1 0,0 1 0,-1-1 9,0 0-9,-1 0 1,1 1 0,-1 0-1,0 0 1,0 0 0,0 0 0,0 0-1,0 1 1,0 0 0,0 0 0,0 0-1,-1 0 1,-2 0 8,-12-1 26,0 1 0,0 1 0,-6 0-26,20 1 12,-1-1 0,0 1 0,0 0 0,1 0 0,-1 1 0,1 0 0,-1 0 0,1 0 0,0 0 0,-1 1 0,1 0-1,-4 3-11,0 1 46,0 1-1,1 0 0,0 1 0,0-1 0,1 1 0,-1 2-45,5-5 16,0-1-1,0 1 1,1 0 0,0-1 0,0 1-1,0 0 1,0 1 0,1-1-1,0 0 1,1 0 0,-1 0-1,1 3-15,-1 16 85,1-15-57,-1 0 1,1 0-1,1 0 0,0 0 1,0-1-1,2 5-28,-3-12-5,1 0 0,0 0 0,-1 0 0,1 0 0,0 0 0,0 0 0,1-1 0,-1 1 0,0 0 0,0-1 0,1 1 0,-1-1 0,1 1 0,-1-1 0,1 0 0,0 0 0,0 1 0,-1-1 0,1 0 0,0-1 0,0 1-1,0 0 1,0 0 0,0-1 0,0 0 0,0 1 0,0-1 0,0 0 0,0 0 0,0 0 0,2 0 5,4-1-66,-1 0 0,1-1 1,0 0-1,-1 0 0,1-1 0,-1 0 0,0 0 0,0-1 0,0 1 1,0-2-1,-1 1 0,0-1 0,1 0 0,-2 0 0,1-1 1,-1 1-1,0-1 0,3-5 66,12-14-439,-1-2 0,-2 0 0,13-27 439,-25 44 432,-1 1 1,0-1 0,-1 0 0,2-8-433,9 21 774,-4 7-513,0 1 0,-1 0 0,4 7-261,15 19 172,-8-15 119,1-1-1,1-1 1,22 15-291,-23-13 97,-19-19-268,0-1 1,1 1-1,-1 0 0,0-1 0,1 1 0,0-1 1,0 0-1,-1 0 0,1 0 0,0 0 0,1 0 1,-1-1-1,0 1 0,0-1 0,4 1 171,-7-2-4058,0 0-3863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57.519"/>
    </inkml:context>
    <inkml:brush xml:id="br0">
      <inkml:brushProperty name="width" value="0.025" units="cm"/>
      <inkml:brushProperty name="height" value="0.025" units="cm"/>
      <inkml:brushProperty name="color" value="#FF0066"/>
    </inkml:brush>
  </inkml:definitions>
  <inkml:trace contextRef="#ctx0" brushRef="#br0">1 43 10165,'0'0'1579,"0"0"-1051,0 0 465,0 0 162,0 0-517,0 0-276,0-1-351,0 1-1,0-1 0,0 1 0,0 0 0,0-1 0,0 1 1,1 0-1,-1-1 0,0 1 0,0 0 0,0-1 1,1 1-1,-1 0 0,0 0 0,0-1 0,0 1 0,1 0 1,-1 0-1,0-1 0,1 1 0,-1 0 0,0 0 1,1 0-1,-1-1 0,0 1 0,1 0 0,-1 0 0,0 0 1,1 0-1,-1 0 0,0 0 0,1 0 0,-1 0 1,0 0-1,1 0 0,-1 0 0,0 0 0,1 0 0,-1 0 1,1 0-1,-1 0 0,0 0 0,1 0 0,-1 0 1,0 1-1,1-1 0,-1 0 0,0 0 0,1 1-10,9 7 395,0 1-1,-1 0 0,1 0 1,-2 1-1,2 2-394,-1 0 324,1-1 1,0 0 0,1-1-1,1 0-324,-7-6 36,-1-1 0,1 0 0,0 0-1,0-1 1,0 1 0,0-1 0,1 0-1,-1-1 1,0 1 0,1-1 0,0 0 0,-1 0-1,1-1-35,4 1 11,-1-1-1,0-1 0,1 1 1,-1-2-1,0 1 0,0-1 0,1 0 1,-1-1-1,5-2-10,2-3-62,1-1 0,-1 0 0,-1-1 1,7-5 61,6-6-106,2 1 1,0 2 0,4 0 105,-22 12 24,1 1 0,0 0 0,0 1 0,0 0 0,1 1 1,-1 1-1,1 0 0,-1 1 0,7 0-24,-16 2 24,0-1 0,0 1 0,-1 0 0,1 0 0,-1 0 0,1 0 0,-1 1 0,1 0 1,0 0-25,0 0 12,1 0 0,-1 0 1,1 0-1,-1 0 0,1-1 1,3 1-13,25 0 5,1-1 0,15-2-5,-29-1 7,-1 2 0,1 0-1,0 1 1,0 1 0,0 1-1,0 0 1,-1 2 0,1 0-7,-5-1 235,0-1 1,0 0 0,-1-1 0,1-1-1,0-1 1,1 0 0,13-2-236,14 1-66,-13-2-83,-14-1-2047,-10-4-5583,-6 7-3437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58.615"/>
    </inkml:context>
    <inkml:brush xml:id="br0">
      <inkml:brushProperty name="width" value="0.025" units="cm"/>
      <inkml:brushProperty name="height" value="0.025" units="cm"/>
      <inkml:brushProperty name="color" value="#FF0066"/>
    </inkml:brush>
  </inkml:definitions>
  <inkml:trace contextRef="#ctx0" brushRef="#br0">62 13 4626,'0'0'3231,"0"0"-2239,0 0 92,0 0 532,0 0-327,0-11-46,0 9 3495,13 352-1419,7-352-4154,58-74-598,-73 73 1342,49-35-1023,-49 35 1010,-1 0 1,1 1 0,1 0 0,-1 0-1,0 0 1,0 0 0,1 1 0,-1 0-1,1 0 1,4 1 103,-9 0 0,0 1 0,1-1 0,-1 1-1,0-1 1,0 1 0,0 0 0,0 0 0,1 0-1,-1 0 1,0 0 0,-1 0 0,1 0 0,0 0-1,0 0 1,0 0 0,-1 0 0,1 0 0,0 1 0,-1-1-1,1 0 1,-1 1 0,1-1 0,-1 0 0,0 1-1,0-1 1,0 0 0,1 2 0,3 40 210,-3-33 31,-1-1-1,-1 0 0,0 1 0,0-1 0,-1 0 0,0 0 0,-1 3-240,2-10 49,0 1 0,-1 0-1,1-1 1,0 0 0,-1 1 0,0-1-1,0 0 1,1 0 0,-1 0 0,0 0-1,-1 0 1,1 0 0,0-1 0,-1 1-1,1-1 1,0 0 0,-1 1 0,0-1-1,1 0 1,-1 0 0,0-1 0,1 1-1,-1-1 1,0 1 0,0-1 0,-2 0-49,-9 1 108,0 0 0,0-1 1,0 0-1,0-2 0,-5 0-108,12 0 18,0 1 0,0-1-1,1-1 1,-1 0 0,1 1-1,-1-2 1,1 1 0,0-1-1,1 0 1,-1 0 0,-3-4-18,7 6-120,-3-3-151,-1 1 0,1-1 0,-1 1 0,1 0 0,-4-1 271,6 4-780,1 0 1,-1 0 0,0 0-1,0 0 1,1 1 0,-1-1-1,0 1 1,0 0 0,-1-1 779,-11 1-8967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08.058"/>
    </inkml:context>
    <inkml:brush xml:id="br0">
      <inkml:brushProperty name="width" value="0.025" units="cm"/>
      <inkml:brushProperty name="height" value="0.025" units="cm"/>
      <inkml:brushProperty name="color" value="#FF0066"/>
    </inkml:brush>
  </inkml:definitions>
  <inkml:trace contextRef="#ctx0" brushRef="#br0">310 1 10405,'0'0'2900,"0"0"-2081,0 0 144,0 0 414,0 0-564,0 0-445,0 0-277,0 12 181,-1 95 1561,-5-1 0,-6 13-1833,3-51 171,3 1-1,3 8-170,3-77-42,0 0-92,0 0-4,0 0-36,0 0-50,0 0 67,0 0-78,0 0 24,0-8-314,-4-12 332,-1 1 0,-1-1 0,-1 1 0,-1 1 0,0-1 0,-1 1 0,-1 1 0,-1 0 1,0 0-1,-6-5 193,15 21 18,0-1 1,1 0 0,-1 1 0,0-1 0,0 1 0,0-1-1,-1 1 1,1 0 0,0 0 0,0 0 0,-1 0-1,1 0 1,-1 1 0,1-1 0,-1 1 0,1 0-1,0-1 1,-1 1 0,1 0 0,-1 0 0,1 1 0,-1-1-1,1 0 1,-1 1 0,1 0 0,-1-1 0,1 1-1,0 0 1,0 0 0,-1 1 0,1-1 0,-2 1-19,-5 3 113,1 1 0,0-1 1,-1 1-1,2 1 0,-1 0 1,1 0-1,-4 4-113,7-5 56,0 0 0,1-1 1,0 1-1,0 0 0,0 0 0,1 1 0,0-1 1,0 1-1,0-1 0,1 1 0,0-1 1,0 3-57,0 18 234,0 0 0,3 14-234,-1 2 202,-1-39-195,0 0 0,0 0 0,0 0 0,1 0 1,0-1-1,0 1 0,0 0 0,0 0 0,0-1 1,1 1-1,-1-1 0,1 1 0,0-1 0,0 0 1,1 1-1,-1-1 0,1 0 0,-1-1 0,1 1 1,0 0-1,0-1 0,0 1 0,0-1 0,1 0 1,-1 0-1,0 0 0,2-1-7,4 3 3,1-1 1,0 0-1,0-1 0,0 0 0,0-1 1,0 0-1,0 0 0,0-1 1,9-1-4,-16 0-110,0 1 0,0-1 0,-1 1 1,1-1-1,0 0 0,-1 0 0,1-1 1,0 1-1,-1 0 0,0-1 0,1 1 0,-1-1 1,0 0-1,0 0 0,0 0 0,0 0 1,0 0-1,0-1 110,29-46-4758,-21 30 842,0 3-1858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08.734"/>
    </inkml:context>
    <inkml:brush xml:id="br0">
      <inkml:brushProperty name="width" value="0.025" units="cm"/>
      <inkml:brushProperty name="height" value="0.025" units="cm"/>
      <inkml:brushProperty name="color" value="#FF0066"/>
    </inkml:brush>
  </inkml:definitions>
  <inkml:trace contextRef="#ctx0" brushRef="#br0">19 0 6947,'0'0'4485,"0"0"-3250,0 0-82,0 0 55,0 0-439,-1 12-174,-2 16-74,-5 50 2847,3 15-3368,5-92-5,0-1-1,1 1 1,-1 0-1,1-1 1,-1 1-1,0-1 1,1 1-1,-1-1 0,1 1 1,-1-1-1,1 1 1,-1-1-1,1 0 1,0 1-1,-1-1 1,1 0-1,-1 1 1,1-1-1,0 0 1,-1 0-1,1 1 0,0-1 1,-1 0-1,1 0 1,0 0-1,-1 0 1,1 0-1,0 0 1,-1 0-1,1 0 1,0 0-1,-1-1 1,1 1-1,0 0 0,-1 0 1,1-1 5,28-6-300,-17-2 78,0-1-1,-1 0 1,0 0-1,0-1 1,-1-1-1,4-6 223,-2 3-374,2 0 0,-1 0 0,10-6 374,-22 21-2,0-1-1,-1 0 0,1 0 0,0 1 1,0-1-1,0 1 0,0-1 0,0 1 1,0-1-1,0 1 0,0-1 0,0 1 1,0 0-1,0 0 0,0-1 1,0 1-1,0 0 0,0 0 0,0 0 1,0 0-1,0 0 0,0 0 0,0 1 1,0-1-1,1 0 0,-1 0 0,0 1 1,0-1-1,0 1 0,-1-1 1,1 1-1,0-1 0,0 1 0,0 0 1,0-1-1,0 1 0,-1 0 0,1 0 1,0-1-1,0 1 0,-1 0 1,1 0-1,-1 0 0,1 0 0,-1 0 1,1 0 2,2 6-1,1 1 1,-1 0 0,0 0 0,-1 0 0,1 6 0,-1-8 6,4 25 90,-1 0-1,-2 1 1,-1-1-1,-1 1 1,-3 24-96,0-45 64,0 0 0,0 0 1,-1-1-1,-1 1 0,1-1 1,-2 0-1,1 0 1,-2 0-1,1-1 0,-1 1 1,0-1-1,-5 4-64,3-3 71,-1 0 1,0 0-1,0-1 0,-1-1 1,0 1-1,-1-1 1,0-1-1,0 0 0,-1-1 1,-5 2-72,9-5-5,0-1 0,-1 0 0,1-1 0,-1 0 1,1 0-1,-1-1 0,-6 0 5,13 0-4,1 0 7,1 0 1,-1 0-1,0 0 0,1-1 0,-1 1 0,0 0 0,1 0 0,-1 0 0,1-1 0,-1 1 0,0 0 0,1-1 0,-1 1 0,1-1 0,-1 1 0,1 0 0,-1-1 0,1 1 0,-1-1 0,1 0 0,0 1 0,-1-1 0,1 1 0,0-1 0,-1 1 1,1-1-4,-5-24 164,7-23 91,0 42-221,0-1 0,0 1-1,0 0 1,1 0 0,-1 1 0,2-1-1,-1 0 1,1 1 0,-1 0 0,1 0-1,1 0 1,-1 0 0,1 1-1,0 0 1,0 0 0,0 0 0,6-3-34,2-1 10,0 0 1,1 1 0,0 0-1,1 1 1,-1 1 0,1 0 0,1 1-11,9-1-235,-1 1 1,1 1 0,12 1 234,37 2-4630,-56 0 2429,0 0-2300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09.136"/>
    </inkml:context>
    <inkml:brush xml:id="br0">
      <inkml:brushProperty name="width" value="0.025" units="cm"/>
      <inkml:brushProperty name="height" value="0.025" units="cm"/>
      <inkml:brushProperty name="color" value="#FF0066"/>
    </inkml:brush>
  </inkml:definitions>
  <inkml:trace contextRef="#ctx0" brushRef="#br0">1 92 9877,'0'0'2622,"0"0"-1771,0 0 403,0 0 91,0 0-556,24-9 70,-5 2-649,7-4 81,1 2 0,0 1 0,0 1 0,0 1 0,11 1-291,162-13 2795,58 8-2795,50 9-1588,-232 1 435,-44 1-1553,-13 4-3016,-13-5-1404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09.918"/>
    </inkml:context>
    <inkml:brush xml:id="br0">
      <inkml:brushProperty name="width" value="0.025" units="cm"/>
      <inkml:brushProperty name="height" value="0.025" units="cm"/>
      <inkml:brushProperty name="color" value="#FF0066"/>
    </inkml:brush>
  </inkml:definitions>
  <inkml:trace contextRef="#ctx0" brushRef="#br0">263 0 7892,'0'0'4271,"0"0"-3345,0 0-481,0 0 556,0 0-73,1 23-173,0 2-567,-1-1 70,2 0 1,1 0-1,1 0 1,4 16-259,-7-40 11,25 107 2195,12 108-2206,-37-210-2130,-2-15 1373,-7-23 229,0 14 199,-1 1-1,-1-1 0,-1 2 1,-1-1-1,-5-5 330,13 18 109,0 0 0,-1 1-1,1-1 1,-1 1-1,0 0 1,-1 0 0,1 1-1,0-1 1,-1 1 0,0 1-1,0-1 1,0 1 0,0 0-1,0 0 1,0 1-1,-1-1 1,1 1 0,0 1-1,-4-1-108,-17 1 202,14-1-121,0 1 0,0 0 0,0 1 0,0 0 0,0 1 0,0 1 0,-10 3-81,22-5 33,0-1 0,0 1 0,-1 0 0,1 0 0,0 0 0,0 1 0,0-1 0,0 0 0,0 0 0,0 1 0,1-1 0,-1 0 0,0 1 0,1-1 0,-1 1 0,1-1 0,-1 0 0,1 1 0,0-1 0,0 1 0,-1 0 1,1-1-1,0 2-33,1 44 548,0-28-213,-1-11-301,1-1 0,-1 0 0,1 1-1,1-1 1,-1 1 0,1-1 0,1 0 0,-1 0-1,1 0 1,0 0 0,1-1 0,-1 1 0,2-1 0,-1 0-1,0 0 1,1 0 0,0-1 0,1 1 0,-1-1-1,1-1 1,0 1 0,0-1 0,1 0 0,-1 0 0,1-1-1,0 0 1,-1 0 0,2 0 0,-1-1 0,0 0-1,0 0 1,1-1 0,-1 0 0,4 0-34,13 1-352,1-2 0,-1 0 0,0-1-1,1-1 1,-1-2 0,11-2 352,-19 2-797,0-1 0,-1-1-1,0 0 1,0-1 0,0 0-1,4-4 798,25-20-5671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12.858"/>
    </inkml:context>
    <inkml:brush xml:id="br0">
      <inkml:brushProperty name="width" value="0.025" units="cm"/>
      <inkml:brushProperty name="height" value="0.025" units="cm"/>
      <inkml:brushProperty name="color" value="#FF0066"/>
    </inkml:brush>
  </inkml:definitions>
  <inkml:trace contextRef="#ctx0" brushRef="#br0">350 25 6931,'0'0'995,"0"0"147,0 0 422,0 0-420,0 0-346,0 0-107,-5-4-99,-13-11-48,17 14-465,-1 0 1,0 1-1,1-1 0,-1 0 0,0 1 0,1-1 1,-1 1-1,0 0 0,1-1 0,-1 1 0,0 0 1,0 0-1,0 0 0,1 0 0,-1 0 0,0 1 1,1-1-1,-2 1-79,-4-1 204,0 1-115,-1 0 0,1 1-1,0 0 1,0 0 0,-1 0-1,1 1 1,1 0 0,-1 0-1,0 1 1,-3 2-89,-8 6 364,0 0 1,1 2-1,-2 2-364,6-3 184,2 0 0,-1 0 1,2 1-1,0 1 0,1 0 0,0 0 0,1 0 1,1 1-1,0 0 0,2 1 0,-1 0 1,2 0-1,0 0 0,1 7-184,-5 42 429,3-1-1,3 1 1,3 15-429,-1-16 262,2-23-136,2 0 1,1-1-1,2 0 0,2 0 1,2-1-1,13 34-126,-23-72-130,-1 0 0,1 0 0,0 0 0,0 0 0,0-1 1,0 1-1,0 0 0,0-1 0,0 1 0,0-1 0,1 1 0,-1-1 0,1 1 1,-1-1-1,1 0 0,-1 0 0,2 1 130,-1-1-652,1-1 0,-1 1 0,1 0 0,-1-1 0,1 1-1,-1-1 1,1 0 0,-1 0 0,1 0 0,0 0 0,-1-1 0,1 1 0,0-1 652,16-4-9826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13.557"/>
    </inkml:context>
    <inkml:brush xml:id="br0">
      <inkml:brushProperty name="width" value="0.025" units="cm"/>
      <inkml:brushProperty name="height" value="0.025" units="cm"/>
      <inkml:brushProperty name="color" value="#FF0066"/>
    </inkml:brush>
  </inkml:definitions>
  <inkml:trace contextRef="#ctx0" brushRef="#br0">324 44 7732,'0'0'2209,"0"0"-1204,0 0 783,0 0-382,0 0-424,-13-7-374,-38-20-80,47 25-439,0 1-1,0-1 1,0 1 0,0 0-1,0 0 1,0 0 0,0 1-1,0 0 1,0-1 0,0 1-1,0 1 1,0-1 0,0 0-1,0 1 1,0 0 0,0 0-1,0 0 1,0 1 0,0-1-1,0 1 1,1 0 0,-1 0-1,1 0 1,-1 0-1,1 1 1,-1 0-89,-11 11 251,1 1 0,0 0 0,1 0-1,0 1 1,1 1 0,1 0 0,1 1-1,1 0 1,0 1 0,1 0 0,1 0 0,1 0-1,0 5-250,4-15 23,0 0-1,1 1 0,0-1 0,0 0 1,1 1-1,0-1 0,1 1 0,0-1 1,1 6-23,-1-12-30,0 0 1,0 0 0,0 0 0,1 0-1,-1-1 1,0 1 0,1-1 0,0 1-1,0-1 1,0 0 0,0 1-1,0-1 1,0 0 0,0 0 0,1 0-1,-1-1 1,1 1 0,-1-1 0,1 1-1,0-1 1,0 0 0,-1 0 0,1 0-1,0 0 1,0-1 0,0 1-1,0-1 1,0 1 0,0-1 0,3 0 29,2 0-180,0 1-1,0-1 1,1 0 0,-1-1 0,0 0 0,0-1 0,0 1 0,0-1-1,0-1 1,0 0 0,0 0 0,-1 0 0,1-1 0,-1 0 0,0-1 0,0 1-1,-1-1 1,1-1 0,-1 1 0,0-1 0,-1 0 0,0 0 0,1-1-1,-2 0 1,2-2 180,-1 1-182,-1 0 0,1 0-1,-2-1 1,1 0-1,-1 0 1,-1 0 0,1 0-1,-1-7 183,1-9 379,-1-1 0,-2-13-379,0 21 589,-1 18-505,1 0 1,-1 0-1,1 0 0,0 0 0,-1 0 0,1 0 1,0 0-1,-1 1 0,1-1 0,0 0 0,-1 0 0,1 1 1,0-1-1,0 0 0,-1 0 0,1 1 0,0-1 1,0 0-1,-1 1 0,1-1 0,0 0 0,0 1 1,0-1-1,-1 0 0,1 1 0,0-1 0,0 0 0,0 1 1,0-1-1,0 0 0,0 1 0,0-1 0,0 1 1,0-1-1,0 0 0,0 1-84,1 19 574,0-1 0,1 1 0,1-1 0,5 18-574,-6-28-310,1-1 1,-1 0 0,2 0-1,-1 0 1,1 0 0,0 0-1,1-1 1,0 0-1,0 0 1,0 0 0,1-1-1,3 4 310,-7-8-514,0-1-1,0 1 1,1-1-1,-1 0 1,0 0-1,0 0 1,1 0-1,-1 0 1,0 0-1,1 0 1,-1-1-1,1 0 1,1 1 514,12-1-6318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14.042"/>
    </inkml:context>
    <inkml:brush xml:id="br0">
      <inkml:brushProperty name="width" value="0.025" units="cm"/>
      <inkml:brushProperty name="height" value="0.025" units="cm"/>
      <inkml:brushProperty name="color" value="#FF0066"/>
    </inkml:brush>
  </inkml:definitions>
  <inkml:trace contextRef="#ctx0" brushRef="#br0">0 823 10341,'0'0'1112,"0"0"81,0 0 325,0 0-512,0 0-758,5 0 291,3-5-417,1 1 0,-1-1-1,0 0 1,0-1 0,0 0 0,-1 0 0,0-1 0,0 1 0,3-7-122,2 1 71,7-8-126,0-1 0,-2-1-1,0-1 1,-2 0 0,0-1 0,-2-1-1,-1 0 1,-1 0 0,0-5 55,1-3-196,-3-2 1,-1 0-1,-1 0 1,-2 0 0,-2-1-1,0-32 196,-3 44-18,0-4 12,-1-1 0,-2-14 6,1 34 66,1 0 0,-1 1 0,-1-1 1,1 1-1,-1 0 0,-1 0 1,0 0-1,0 0 0,0 1 0,-3-3-66,7 9 15,-1 0 0,1 0 0,-1 0 0,1 0-1,-1 0 1,1 0 0,-1 0 0,0 1-1,1-1 1,-1 0 0,0 0 0,0 1 0,1-1-1,-1 0 1,0 1 0,0-1 0,0 1-1,0-1 1,0 1 0,0 0 0,0-1 0,0 1-1,0 0 1,0 0 0,0 0 0,0-1 0,0 1-1,0 0 1,0 1 0,0-1 0,0 0-1,0 0 1,0 0 0,0 0 0,0 1 0,0-1-1,0 0 1,0 1 0,0-1 0,0 1 0,0-1-1,0 1 1,1 0 0,-1-1 0,0 1-1,0 0 1,1 0 0,-1-1 0,0 1 0,1 0-1,-1 0 1,1 0 0,-1 0 0,1 0 0,-1 1-16,-3 5 53,0 1-1,1 0 0,0 0 0,0 1 1,1-1-1,0 1-51,-11 68 1047,4-1 1,4 1 0,3 1-1,3 2-1047,-1-47 22,1-16-111,0 1 0,1-1 0,1 0 0,1 0-1,1 0 1,0-1 0,1 0 0,0 0 0,2 0-1,0-1 1,0 0 0,4 4 89,-3-7-936,0 0-1,0-1 1,1 0 0,0 0-1,1-1 1,0-1 0,1 0-1,0 0 1,4 1 936,14 5-5984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30.913"/>
    </inkml:context>
    <inkml:brush xml:id="br0">
      <inkml:brushProperty name="width" value="0.025" units="cm"/>
      <inkml:brushProperty name="height" value="0.025" units="cm"/>
      <inkml:brushProperty name="color" value="#FF0066"/>
    </inkml:brush>
  </inkml:definitions>
  <inkml:trace contextRef="#ctx0" brushRef="#br0">0 121 3073,'0'0'7156,"0"0"-5404,0 0-746,0 0-64,0 0-584,24-2-409,74-4-395,-95 6 310,1 0 0,-1 0 0,1-1-1,-1 1 1,1-1 0,-1 0 0,1 0-1,-1 0 1,0-1 0,0 1 0,0-1-1,0 1 1,0-1 0,0 0 0,0 0-1,0-1 1,-1 1 0,1-1 0,-1 1 136,0-1-449,0-1 1,-1 1 0,0 0-1,0-1 1,0 1-1,0 0 1,-1-1 0,1 1-1,-1-1 1,0 0 0,0 1-1,0-3 449,-1 4 64,1 0-1,-1 0 0,0 1 1,0-1-1,1 0 0,-1 1 1,0-1-1,-1 1 0,1-1 0,0 1 1,0 0-1,-1-1 0,1 1 1,-1 0-1,1 0 0,-1 0 1,1 0-1,-1 0 0,0 0 1,1 0-1,-1 1 0,0-1 1,0 1-1,1-1 0,-1 1 0,-1-1-63,-4-1 976,1 1 0,-1 0-1,0-1 1,0 2 0,0-1 0,1 1-1,-3 0-975,8 1 103,0-1 0,0 1 0,0-1 1,-1 1-1,1-1 0,0 1 0,0-1 0,0 1 0,0 0 0,0 0 0,0-1 0,0 1 0,1 0 0,-1 0 0,0 0 1,0 0-1,1 0 0,-1 0 0,1 0 0,-1 1 0,0-1 0,1 0-103,-11 32 1283,8-21-699,-3 7-95,1 1 0,2 1-1,0-1 1,0 0-1,2 1 1,1 0-1,0-1 1,3 13-489,-2-29-40,0 0 1,0-1-1,1 1 1,-1-1-1,1 1 1,0-1-1,0 0 1,0 1-1,0-1 1,1 0-1,-1-1 1,1 1-1,0 0 1,0-1 0,0 1-1,0-1 1,0 0-1,0 0 1,1 0-1,-1-1 1,1 1-1,-1-1 1,1 1-1,-1-1 1,1-1-1,0 1 1,1 0 39,6 1-776,1 0 1,-1-1 0,1-1 0,-1 1 0,1-2 0,0 0 0,-1 0 0,6-2 775,-12 2-510,1-1 0,0 0 0,0 0 0,-1-1 0,1 1 0,-1-1 0,1-1 510,35-29-4381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14.425"/>
    </inkml:context>
    <inkml:brush xml:id="br0">
      <inkml:brushProperty name="width" value="0.025" units="cm"/>
      <inkml:brushProperty name="height" value="0.025" units="cm"/>
      <inkml:brushProperty name="color" value="#FF0066"/>
    </inkml:brush>
  </inkml:definitions>
  <inkml:trace contextRef="#ctx0" brushRef="#br0">163 22 8180,'0'0'1246,"0"0"349,0 0 350,0 0-515,0 0-606,-17 3-290,1-1-351,0 0 0,0 2 0,-5 2-183,18-5 49,0 0 0,0 1 0,0 0 0,1-1 0,-1 1 0,0 0 0,1 1 0,-1-1 0,1 0 0,0 1 0,0-1 0,0 1 0,0-1 0,1 1 0,-2 1-49,-15 44 932,13-32-486,1-5-236,1 1-1,1 0 1,0-1-1,0 1 1,1 0-1,1 0 0,0 0 1,1 6-210,-1-17-10,1 1 0,-1 0 0,1-1 0,-1 1 0,1-1-1,-1 1 1,1-1 0,0 1 0,0-1 0,0 0 0,0 1 0,0-1 0,0 0 0,0 0 0,1 0 0,-1 0 0,0 0 0,1 0 0,-1 0 0,0 0-1,1 0 1,-1 0 0,1-1 0,-1 1 0,1-1 0,0 1 0,-1-1 0,1 0 0,0 1 0,-1-1 0,1 0 10,10 1-58,0 0 0,1 0 1,-1-1-1,1-1 58,3 1-108,-12-1 80,-1 1 0,1 0 0,-1-1-1,0 1 1,1-1 0,-1 0 0,0 0 0,1-1 0,-1 1 0,0-1 0,0 1 0,0-1 0,0 0-1,-1 0 1,1 0 0,0-1 0,-1 1 0,1 0 0,-1-1 0,0 0 0,0 0 0,0 1 0,0-1-1,-1 0 1,1-1 0,-1 1 0,0 0 0,1 0 0,-2-1 0,1 1 0,0-3 28,3-13-97,-1-1 1,-1 1 0,-1-1-1,0 0 1,-2-3 96,1 6-96,0 16-14,-4-49-91,3 48 78,1 1 0,-1-1-1,1 0 1,-1 0 0,0 0-1,1 1 1,-1-1-1,0 1 1,0-1 0,0 0-1,-1 0 124,1 1-176,0 1 0,1 0 0,-1-1 0,1 1 0,-1 0 0,0-1 0,1 1 0,-1 0 0,1 0 0,-1-1 0,0 1-1,0 0 1,1 0 0,-1 0 0,0 0 0,1 0 0,-1 0 0,0 0 0,1 0 0,-1 0 0,0 0 0,1 0 0,-1 1 0,0-1 0,1 0 0,-1 0 0,0 1 0,1-1-1,-1 1 177,-7 6-5615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15.109"/>
    </inkml:context>
    <inkml:brush xml:id="br0">
      <inkml:brushProperty name="width" value="0.025" units="cm"/>
      <inkml:brushProperty name="height" value="0.025" units="cm"/>
      <inkml:brushProperty name="color" value="#FF0066"/>
    </inkml:brush>
  </inkml:definitions>
  <inkml:trace contextRef="#ctx0" brushRef="#br0">353 0 9396,'0'0'1876,"0"0"-78,0 0 254,0 0-486,0 0-609,-25 8-170,-76 26-32,97-32-674,-1 0 0,1 0-1,0 0 1,0 1-1,0 0 1,1-1-1,-1 1 1,0 0 0,1 1-1,0-1 1,0 1-1,0-1 1,0 1-1,1 0 1,-1 0-1,1 0 1,0 0 0,0 1-1,1-1 1,-1 0-1,1 2-80,-2 1 88,2-4-63,0 0 0,0 0 1,0 1-1,1-1 0,-1 0 0,1 0 1,-1 0-1,1 1 0,0-1 0,1 0 0,-1 0 1,0 0-1,2 3-25,-2-5-12,1 0 0,-1 1 0,1-1 0,0 0-1,-1 0 1,1 0 0,0 0 0,0 1 0,0-1 0,0 0 0,0-1 0,0 1 0,0 0 0,0 0-1,1 0 1,-1-1 0,0 1 0,0 0 0,1-1 0,-1 1 0,0-1 0,1 0 0,-1 1 0,0-1 0,1 0-1,-1 0 1,1 0 0,0 0 12,5 1-52,-1-1-1,1 0 0,0 0 1,0 0-1,-1-1 0,1 0 1,0 0-1,-1-1 0,1 0 1,-1 0-1,1 0 0,-1-1 1,0 0-1,0 0 0,0-1 1,-1 0-1,1 0 0,-1 0 1,0-1 52,44-39-339,-47 42 347,8 51-515,2 53 512,-4 1-1,-5 0 0,-5 27-4,0-93-111,-1 0 0,-2 0 0,-1-1 0,-5 11 111,6-29 40,0-1-1,-1 1 1,-1-1-1,-1-1 1,0 1 0,-1-1-1,-1-1 1,-1 0-1,-7 8-39,15-19 55,-1 0 0,1-1 0,-1 0 0,0 0 1,0 0-1,0 0 0,0-1 0,-1 1 0,1-1 0,-1 0 0,0 0 0,1-1 0,-1 0 0,0 1 0,0-2 0,0 1 0,0 0 0,0-1 0,0 0 0,0 0 0,0-1 0,0 1 0,1-1 0,-1 0 0,0 0 0,0-1 0,0 1 0,1-1 0,-1 0 0,1-1 0,0 1 0,-1-1 0,1 0 0,0 0 0,0 0 0,1 0 0,-1-1 0,1 1 0,0-1 0,-1-1-55,-8-10 44,1-1-1,1 0 0,1-1 0,0 0 0,2 0 0,-1-1 0,2 0 0,1 0 0,-1-4-43,-1-14 41,2 0-1,1 0 1,2-1-1,1-12-40,2 40-29,-1 0 1,2 0-1,-1 0 0,1 0 0,0 0 1,1 0-1,0 0 0,1 1 1,0-1-1,0 1 0,1 0 1,-1 1-1,2-1 0,-1 1 0,1 0 1,0 0-1,1 0 0,0 1 1,4-3 28,3-2-587,0 0-1,1 2 1,0 0 0,8-4 587,1 2-2895,-1 2 0,19-6 2895,3 2-7059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15.825"/>
    </inkml:context>
    <inkml:brush xml:id="br0">
      <inkml:brushProperty name="width" value="0.025" units="cm"/>
      <inkml:brushProperty name="height" value="0.025" units="cm"/>
      <inkml:brushProperty name="color" value="#FF0066"/>
    </inkml:brush>
  </inkml:definitions>
  <inkml:trace contextRef="#ctx0" brushRef="#br0">41 1 11621,'0'0'3140,"0"0"-2144,0 0 87,0 0 275,0 0-425,-6 19-33,-19 67-132,22-75-608,1 1 0,0-1 0,0 1 0,1 0 1,1 0-1,1 9-160,-1 3 47,0-21-50,0 0 0,1-1 0,-1 1 0,0 0 0,1 0 0,0-1 1,-1 1-1,1 0 0,0-1 0,0 1 0,1-1 0,-1 1 0,0-1 0,1 1 0,0-1 0,-1 0 0,1 0 0,0 0 0,0 0 0,0 0 0,0 0 0,1-1 0,-1 1 0,0-1 0,1 1 0,-1-1 0,1 0 0,0 0 0,-1 0 0,1 0 0,0 0 0,-1-1 0,1 0 0,0 1 0,2-1 3,2 1-15,-1-1 1,0 0-1,0-1 0,0 1 0,0-1 0,0 0 0,0-1 1,0 1-1,0-1 0,0-1 0,-1 1 0,1-1 0,-1 0 1,1 0-1,-1 0 0,1-2 15,35-36-250,-31 29 206,1 1 0,0 0 0,9-6 44,-19 16-2,-1 1 0,1 0-1,-1-1 1,1 1-1,-1 0 1,1 0 0,0-1-1,-1 1 1,1 0-1,-1 0 1,1 0 0,0 0-1,-1 0 1,1 0-1,0 0 1,-1 0 0,1 0-1,-1 0 1,1 0-1,0 0 1,-1 1 0,1-1-1,-1 0 1,1 0-1,-1 1 1,1-1 0,-1 0-1,1 0 1,-1 1-1,1-1 1,-1 1 0,1-1-1,-1 1 1,1-1-1,-1 1 1,0-1 0,1 1-1,-1-1 1,0 1-1,1-1 1,-1 1 0,0-1-1,0 1 1,0 0 2,11 28-137,-10-25 131,8 33 53,-2 0 0,-1 1-1,0 35-46,-4 117 240,-2-114-177,-1-51-24,0-1-1,-2 1 1,0-1 0,-2 0-1,-1 3-38,4-18 37,-1-1-1,0 1 1,0-1-1,0 0 1,-1 0-1,0 0 0,-1-1 1,0 1-1,0-1 1,0 0-1,-1 0 1,0-1-1,0 0 1,-1 0-1,0 0 0,0-1-36,3-3 29,1 0 0,-1 0 0,1-1 0,-1 1 0,0-1 0,0 0 0,0 0 0,0 0 0,0-1-1,0 1 1,0-1 0,0 0 0,0 0 0,0 0 0,0-1 0,0 1 0,1-1 0,-1 0 0,0 0-1,0-1 1,0 1 0,1-1 0,-1 0 0,1 0 0,-1 0 0,1 0 0,0 0 0,-1-1 0,1 1-1,-1-3-28,-4-7 60,0 0 0,1-1 0,0 1 0,2-1-1,-1-1 1,1 1 0,1-1 0,1 0 0,-2-8-60,0-13 61,1 0 1,2 0-1,1-12-61,1 39 2,0-1 0,1 0 0,-1 0-1,2 0 1,-1 0 0,1 1-1,1-1 1,-1 1 0,2 0 0,-1-1-1,1 1 1,0 0 0,1 1-1,0-1 1,0 1 0,0 0 0,1 0-1,0 1 1,0 0 0,1 0-1,0 0 1,0 1 0,0 0-1,1 0 1,4-1-2,2-2-85,0 2-1,1 0 0,0 0 1,0 2-1,0 0 0,0 0 1,1 1-1,2 1 86,-3 1-1460,-1 0 0,0 1 0,0 0 0,0 2 0,10 1 1460,-3 4-5522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22.044"/>
    </inkml:context>
    <inkml:brush xml:id="br0">
      <inkml:brushProperty name="width" value="0.025" units="cm"/>
      <inkml:brushProperty name="height" value="0.025" units="cm"/>
      <inkml:brushProperty name="color" value="#FF0066"/>
    </inkml:brush>
  </inkml:definitions>
  <inkml:trace contextRef="#ctx0" brushRef="#br0">3 77 8708,'0'0'883,"0"0"467,0 0 336,0 0-317,0 0-796,0 0-207,-1-1-246,1 0 0,0 1 0,-1-1 0,1 0 0,0 1 0,0-1 0,0 0 0,0 1 0,0-1-1,0 0 1,0 0 0,0 1 0,0-1 0,0 0 0,0 1 0,0-1 0,0 0 0,0 1 0,1-1 0,-1 0 0,0 1 0,0-1 0,1 0 0,-1 1 0,1-1 0,-1 1 0,0-1 0,1 1 0,0-1-120,46-12 673,1 3 0,0 2-1,1 3 1,2 1-673,114-1-4895,-162 5 4336,-2 0 94,0 0-1,1 0 0,-1 0 1,0 0-1,0 0 0,0 0 1,0 0-1,1 0 0,-1-1 1,0 1-1,0 0 1,0-1-1,0 1 0,1-1 466,0-7-7611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22.412"/>
    </inkml:context>
    <inkml:brush xml:id="br0">
      <inkml:brushProperty name="width" value="0.025" units="cm"/>
      <inkml:brushProperty name="height" value="0.025" units="cm"/>
      <inkml:brushProperty name="color" value="#FF0066"/>
    </inkml:brush>
  </inkml:definitions>
  <inkml:trace contextRef="#ctx0" brushRef="#br0">22 6 352,'0'0'8065,"0"0"-5882,0 0-649,0 0 197,0 0-624,0 0-1031,0 0-1,-1 0 1,1-1-1,0 1 1,0 0-1,0-1 1,0 1 0,0 0-1,0 0 1,-1-1-1,1 1 1,0 0-1,0 0 1,0-1-1,-1 1 1,1 0-1,0 0 1,0 0-1,-1-1 1,1 1 0,0 0-1,0 0 1,-1 0-1,1 0 1,0 0-1,0 0 1,-1 0-1,1-1 1,0 1-1,-1 0 1,1 0-1,0 0 1,-1 0 0,1 0-1,0 0-75,-8 72 3381,3 59-3381,5 7-1908,1-53-3260,1-75 1444,8-9-1575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22.987"/>
    </inkml:context>
    <inkml:brush xml:id="br0">
      <inkml:brushProperty name="width" value="0.025" units="cm"/>
      <inkml:brushProperty name="height" value="0.025" units="cm"/>
      <inkml:brushProperty name="color" value="#FF0066"/>
    </inkml:brush>
  </inkml:definitions>
  <inkml:trace contextRef="#ctx0" brushRef="#br0">30 1 8468,'0'0'3847,"0"0"-2951,0 0-215,-1 22 573,-2 73-299,4-84-823,0 0 0,0 0 0,1-1-1,0 1 1,1 0 0,1-1 0,-1 1 0,5 6-132,8 26 441,-9-9-111,-1 0-1,-1 0 0,-2 1 1,-2 14-330,4 41 158,-4-89-247,0 1 1,-1-1 0,1 0 0,0 0 0,-1 0-1,1 0 1,0 0 0,0-1 0,0 1-1,0 0 1,0 0 0,0 0 0,0-1 0,0 1-1,0-1 1,0 1 0,0-1 0,1 1-1,-1-1 1,0 1 0,0-1 0,0 0 0,1 0-1,-1 0 1,0 0 0,0 0 0,1 0-1,-1 0 1,0 0 0,0 0 0,1 0 0,-1-1 88,47-6-646,-16-1-17,-18 3 435,0 2 0,0-1 0,1 2 0,-1 0 0,1 1 0,-1 0 0,14 2 228,-27-1-4,0 0 1,-1 1-1,1-1 1,0 0 0,-1 1-1,1-1 1,-1 1-1,1-1 1,0 1-1,-1-1 1,1 1-1,-1 0 1,0-1 0,1 1-1,-1 0 1,1-1-1,-1 1 1,0 0-1,1-1 1,-1 1 0,0 0-1,0 0 1,0-1-1,0 1 1,0 0-1,0 0 1,0 0-1,0-1 1,0 1 3,0 30 259,0-23-55,0-4-98,0-1-1,0 1 1,-1-1 0,1 1 0,-1-1 0,0 1 0,0-1 0,0 0 0,0 1 0,-1-1-1,1 0 1,-1 0 0,0 0 0,0 0 0,0 0 0,0-1 0,-2 3-106,0-2 133,-1 1 1,1-1-1,-1 1 1,0-2-1,0 1 1,0 0 0,0-1-1,0 0 1,-1 0-1,-2 0-133,-14 3 199,0-2 0,-1 0 0,1-1 0,-1-2 0,-2 0-199,19 0-17,1 0-12,0 0 0,-1-1-1,1 0 1,0 0 0,0 0-1,-1 0 1,1-1 0,0 0-1,0 0 1,0-1 0,1 1-1,-1-1 1,1 0-1,-1 0 1,1 0 0,0-1-1,0 0 1,0 1 0,1-1-1,-1-1 1,-1-2 29,2 2-440,0 1 0,1-1-1,-1 0 1,1 0 0,0-1 0,1 1 0,-1 0 0,1-1-1,0 1 1,1 0 0,-1-1 0,1 1 0,0-6 440,2-12-4824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29.681"/>
    </inkml:context>
    <inkml:brush xml:id="br0">
      <inkml:brushProperty name="width" value="0.025" units="cm"/>
      <inkml:brushProperty name="height" value="0.025" units="cm"/>
      <inkml:brushProperty name="color" value="#FF0066"/>
    </inkml:brush>
  </inkml:definitions>
  <inkml:trace contextRef="#ctx0" brushRef="#br0">10 822 9636,'0'0'3210,"0"0"-2036,0 0 194,0 0 265,0 0-499,-1 0-1032,1 0 0,0 0 1,-1 0-1,1 0 0,0 0 0,-1 0 0,1 0 0,0 0 1,-1 0-1,1 0 0,0 0 0,0 0 0,-1 0 1,1 0-1,0 0 0,-1-1 0,1 1 0,0 0 0,-1 0 1,1 0-1,0 0 0,0-1 0,-1 1 0,1 0 0,0 0 1,0-1-1,-1 1 0,1 0 0,0 0 0,0-1-102,4-6 18,0 0 0,1 0 0,0 0 0,0 0 0,0 1 0,1 0 0,5-4-18,18-22 24,-13 11-161,-2-1 0,0-1 0,-1 0-1,-1-1 1,-1 0 0,-1-1 0,3-15 137,-4 5-245,-1-1 0,-2-1 0,-1 1 0,-2-1 0,-2-7 245,0 7-258,-1-79-58,-1 100 328,0 1 0,-2-1 0,0 0 0,-1 1 0,0 0 0,-2-2-12,4 11 5,-6-23 52,7 28-46,1 1 0,0 0 1,-1-1-1,1 1 0,0 0 1,0 0-1,-1-1 0,1 1 1,0 0-1,-1 0 0,1 0 1,-1 0-1,1 0 0,0-1 1,-1 1-1,1 0 0,0 0 1,-1 0-1,1 0 0,-1 0 1,1 0-1,0 0 0,-1 0 1,1 0-1,0 0 0,-1 1 1,1-1-1,-1 0 0,1 0 1,0 0-1,-1 0 0,1 0 1,0 1-1,-1-1 0,1 0 1,0 0-1,-1 1 0,1-1 1,0 0-1,0 0 0,-1 1 1,1-1-1,0 0 0,0 1 1,0-1-1,-1 0 0,1 1 1,0-1-1,0 0 0,0 1 1,0-1-1,0 1-11,-17 29 230,1 0 1,2 2-1,1-1 0,-1 11-230,5-18 165,-1 5 16,1 0-1,1 1 1,2 0-1,1 0 1,2 0-1,0 1 1,3-1-1,0 1 1,3 10-181,-2-30-47,2-1 1,-1 0-1,1 0 0,1 0 1,0 0-1,0-1 1,1 1-1,0-1 0,1 0 1,0-1-1,0 1 1,1-1-1,1 1 47,3 3-824,0-2 1,1 1-1,0-1 0,0-1 1,1-1-1,0 1 0,1-2 0,8 4 824,9-1-4756,-5-8-3656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0.098"/>
    </inkml:context>
    <inkml:brush xml:id="br0">
      <inkml:brushProperty name="width" value="0.025" units="cm"/>
      <inkml:brushProperty name="height" value="0.025" units="cm"/>
      <inkml:brushProperty name="color" value="#FF0066"/>
    </inkml:brush>
  </inkml:definitions>
  <inkml:trace contextRef="#ctx0" brushRef="#br0">168 1 11221,'0'0'544,"0"0"764,0 0 266,0 0-539,0 0-288,-19 9-214,-61 32 134,75-37-546,1-1-1,-1 1 1,1 0-1,-1 1 1,1-1-1,0 1 1,1-1-1,-1 1 1,1 1-1,0-1 1,0 0-1,1 1 1,-1-1-1,1 1 1,0 0-1,1 0 1,0-1-1,-1 5-120,0-3 126,0 0-52,1 0-1,-1 0 1,1 0 0,1 0 0,-1 0-1,1 0 1,0 0 0,1 0 0,0 0-1,0 0 1,1 2-74,-1-7-6,0 1 0,0 0 1,0-1-1,1 0 0,-1 1 0,1-1 0,0 0 1,0 0-1,0 0 0,0 0 0,0 0 0,0 0 0,0-1 1,1 1-1,-1-1 0,1 1 0,-1-1 0,1 0 0,-1 0 1,1 0-1,0 0 0,0-1 0,-1 1 0,1-1 1,0 1-1,0-1 0,0 0 0,0 0 6,6 1-142,1 0 1,0-1-1,0 0 0,-1-1 0,1 0 0,0 0 1,1-2 141,-8 2-34,0 0-1,0 0 1,0-1 0,0 1 0,0-1 0,0 0 0,-1 0 0,1 0 0,0 0 0,-1 0 0,0 0 0,1-1 0,-1 1 0,0-1-1,-1 0 1,1 0 0,0 0 0,-1 0 0,1 0 0,-1 0 0,0 0 0,1-2 34,1-10-321,0 1 1,-1-1 0,-1 0-1,0 0 1,-1 0-1,-2-9 321,1-12-6705,1 36 1305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0.681"/>
    </inkml:context>
    <inkml:brush xml:id="br0">
      <inkml:brushProperty name="width" value="0.025" units="cm"/>
      <inkml:brushProperty name="height" value="0.025" units="cm"/>
      <inkml:brushProperty name="color" value="#FF0066"/>
    </inkml:brush>
  </inkml:definitions>
  <inkml:trace contextRef="#ctx0" brushRef="#br0">335 0 9268,'0'0'1219,"0"0"748,0 0 335,0 0-803,0 0-485,-9 10-184,1-2-613,0 1-1,0 0 1,1 0-1,0 1 1,1-1 0,0 1-1,1 1 1,0-1-1,0 1 1,1 0 0,1 0-1,0 0 1,0 1-1,1-1 1,1 1 0,0 2-217,0-13-9,1 0 0,0 0 1,0 0-1,0 0 1,0 0-1,0 0 0,0 0 1,1 0-1,-1 0 1,0 0-1,0 0 0,1 0 1,-1 0-1,0 0 1,1-1-1,-1 1 0,1 0 1,-1 0-1,1 0 1,0 0-1,-1-1 0,1 1 1,0 0 8,22 2-566,-15-3 377,-5-1 88,1 1 0,-1 0 0,1-1 0,-1 0 0,1 0 0,-1 0-1,0 0 1,1-1 0,-1 1 0,0-1 0,0 0 0,0 0 0,0 0 0,0 0 0,-1 0 0,1-1-1,-1 1 1,1-1 0,1-2 101,13-12-982,-17 16 887,0 2 85,0-1 0,0 0-1,0 0 1,0 0 0,0 0 0,0 0 0,0 0 0,0 0-1,0 0 1,0 1 0,0-1 0,0 0 0,0 0-1,0 0 1,0 0 0,0 0 0,0 0 0,0 0-1,0 1 1,0-1 0,0 0 0,0 0 0,0 0-1,0 0 1,0 0 0,0 0 0,0 0 0,0 1 0,0-1-1,0 0 1,0 0 0,0 0 0,0 0 0,0 0-1,0 0 1,0 0 0,0 0 0,1 0 0,-1 1-1,0-1 1,0 0 0,0 0 0,0 0 0,0 0 0,0 0-1,0 0 1,0 0 0,1 0 0,-1 0 0,0 0-1,0 0 1,0 0 0,0 0 0,0 0 0,0 0-1,0 0 1,1 0 0,-1 0 0,0 0 0,0 0-1,0 0 1,0 0 0,0 0 0,0 0 0,0 0 10,4 41-20,10 112 320,-7 21-300,-7-134 36,-2 1 0,-1-1 0,-2 0 0,-5 17-36,6-43 51,1 0 1,-2 0 0,0-1-1,-1 1 1,0-1 0,-1 0-1,0-1 1,-1 0 0,0 0-1,-1 0 1,-1-1 0,1-1-1,-2 1 1,0-1-52,4-6 97,1 1 1,-1-1-1,0 0 1,0-1-1,0 1 1,-1-2-1,1 1 1,-1-1-1,0 0 1,1 0-1,-1-1 1,0 0-1,0-1 0,0 0 1,-5 0-98,9 0 51,0 0 0,0-1 0,0 1 0,1-1 0,-1 0 1,0 0-1,1-1 0,-1 1 0,0-1 0,1 1 0,0-1 0,-1 0 0,1 0 0,0-1 0,0 1 1,-2-3-52,-1 0 54,1-2 1,0 1 0,0 0 0,1-1 0,-1 0 0,1 0 0,1-1 0,-1-1-55,-3-9 82,1 0 1,0-1-1,2 0 0,0 0 0,1 0 0,0-15-82,2 17 32,1 1-1,0 0 0,2 0 1,0 0-1,2-8-31,-2 15-8,1 1 0,0 0 0,0 0-1,1 0 1,0 0 0,1 0 0,-1 1-1,1 0 1,1 0 0,-1 0 0,2 0 8,7-7-486,1 0 0,0 1-1,1 0 1,1 1 0,12-6 486,53-23-5362,-38 23-555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1.046"/>
    </inkml:context>
    <inkml:brush xml:id="br0">
      <inkml:brushProperty name="width" value="0.025" units="cm"/>
      <inkml:brushProperty name="height" value="0.025" units="cm"/>
      <inkml:brushProperty name="color" value="#FF0066"/>
    </inkml:brush>
  </inkml:definitions>
  <inkml:trace contextRef="#ctx0" brushRef="#br0">246 0 12566,'0'0'1016,"0"0"-311,0 0 719,-23 8-141,23-8-1283,-31 12 450,0 0 0,-2 4-450,29-14 84,-1 1 1,1 0 0,0 0 0,0 0 0,0 1 0,0-1-1,1 1 1,-1 0 0,1 0 0,0 0 0,0 0 0,0 1-1,1-1 1,0 1 0,0 0 0,0 0 0,0 0 0,1 0-85,-6 12 313,-5 15 213,0 0-1,3 1 0,0 0 0,2 0 1,2 1-1,1 0 0,1 0 0,2 13-525,1-42-10,1-1 0,-1 1 0,1 0-1,0 0 1,0-1 0,1 1 0,-1 0-1,1-1 1,0 1 0,0-1 0,1 0-1,-1 0 1,1 0 0,0 0 0,0 0-1,0-1 1,1 1 0,-1-1 0,1 0-1,0 0 1,0 0 0,0 0 0,0-1-1,0 1 1,0-1 0,1 0 0,-1-1-1,1 1 1,1-1 10,8 4-492,1-2-1,0 0 0,0 0 1,0-2-1,0 0 1,0 0-1,0-2 1,0 0-1,0 0 493,-6-1-710,0 1 1,-1-2-1,1 1 0,-1-1 1,0 0-1,0-1 1,0 0-1,0 0 0,-1 0 1,1-1-1,-1 0 0,6-6 710,33-37-9441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31.248"/>
    </inkml:context>
    <inkml:brush xml:id="br0">
      <inkml:brushProperty name="width" value="0.025" units="cm"/>
      <inkml:brushProperty name="height" value="0.025" units="cm"/>
      <inkml:brushProperty name="color" value="#FF0066"/>
    </inkml:brush>
  </inkml:definitions>
  <inkml:trace contextRef="#ctx0" brushRef="#br0">1 196 6371,'0'0'2569,"0"0"-154,0 0-145,0 0-589,0 0-603,2 5-486,9 17-508,-1 0 1,-1 1-1,-1 0 1,-2 1-1,0 0 1,0 8-85,-7-49 589,1 0 0,1-1 1,1-3-590,-1 10 233,1-1 1,0 1-1,0 0 1,1 0-1,0 1 1,1-1-1,0 1 1,6-9-234,0 4-346,0 1 0,2 0 0,-1 1 0,2 0-1,0 1 1,0 1 0,1 0 0,0 1 0,1 0 0,0 1 0,1 1 0,10-5 346,-5 5-755,-1 1 0,1 1 0,1 1-1,-1 0 1,1 2 0,0 1 0,-1 0 0,1 2 0,0 0 0,0 1 755,4 3-8519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1.384"/>
    </inkml:context>
    <inkml:brush xml:id="br0">
      <inkml:brushProperty name="width" value="0.025" units="cm"/>
      <inkml:brushProperty name="height" value="0.025" units="cm"/>
      <inkml:brushProperty name="color" value="#FF0066"/>
    </inkml:brush>
  </inkml:definitions>
  <inkml:trace contextRef="#ctx0" brushRef="#br0">88 1 13654,'0'0'1073,"0"0"-753,0 0 1345,0 0-721,0 0 129,0 0-369,-15 154-208,10-105 545,-5 0-401,-2 0-224,-1 0-304,3-4-112,0-5-32,3-6-688,2-7-769,5-10-1088,0-12-1217,0-5-2129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1.734"/>
    </inkml:context>
    <inkml:brush xml:id="br0">
      <inkml:brushProperty name="width" value="0.025" units="cm"/>
      <inkml:brushProperty name="height" value="0.025" units="cm"/>
      <inkml:brushProperty name="color" value="#FF0066"/>
    </inkml:brush>
  </inkml:definitions>
  <inkml:trace contextRef="#ctx0" brushRef="#br0">1 30 11125,'0'0'1457,"0"0"176,0 0-1,0 0-863,0 0-481,0 0-112,139-5-176,-87 5-384,5 0-1809,0-6-1633,-10-12-4882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2.066"/>
    </inkml:context>
    <inkml:brush xml:id="br0">
      <inkml:brushProperty name="width" value="0.025" units="cm"/>
      <inkml:brushProperty name="height" value="0.025" units="cm"/>
      <inkml:brushProperty name="color" value="#FF0066"/>
    </inkml:brush>
  </inkml:definitions>
  <inkml:trace contextRef="#ctx0" brushRef="#br0">153 0 10181,'0'0'2948,"0"0"-1134,0 0-109,0 0-398,0 0-453,-16 14-206,-47 44-213,60-56-396,1 1 0,0 0 1,0 0-1,0 0 0,0 0 0,0 0 1,1 0-1,-1 0 0,1 1 0,0-1 1,0 0-1,0 1 0,1-1 0,-1 1 1,1-1-1,-1 1 0,1 0 0,1-1 1,-1 1-1,0-1 0,1 1 1,0-1-41,0 15 82,-1-17-76,0 0 0,1 0 0,-1 0 0,1 0 0,-1 0 0,1 0 0,-1 1 0,1-1 0,-1 0 0,1-1 0,0 1 0,0 0 0,-1 0 0,1 0 0,0 0 0,0 0 0,0-1 0,0 1 0,0-1 0,0 1 0,0 0 0,0-1-1,0 1 1,0-1 0,1 0 0,-1 1 0,0-1 0,0 0 0,0 0 0,0 0 0,1 0 0,-1 0 0,0 0 0,1 0-5,54-2-207,-34 0-206,-20 2 360,0 0 1,0 1-1,0-1 0,1 0 0,-1 1 0,0 0 0,0-1 0,0 1 0,0 0 1,0 0-1,0 0 0,0 0 0,0 0 0,-1 1 0,1-1 0,0 0 0,-1 1 1,2 1 52,0 1-38,0 0 0,0 0 0,0 0 1,-1 1-1,0-1 0,0 1 0,0 0 0,1 2 38,1 11-90,0 0 0,-1 0 0,-1 0 0,0 8 90,0 6-114,0 0-1,-3 0 1,0 0 0,-2 0-1,-1 0 1,-2-1-1,-1 0 1,-2 0-1,-7 18 115,7-28 68,0-1-1,-2 0 1,0 0-1,-1-1-67,8-13 127,-1 0 0,1 0-1,-1 0 1,0-1 0,0 0 0,-1 0-1,1 0 1,-1 0 0,0-1-1,-1 0 1,1-1 0,-1 1-1,1-1 1,-2 0-127,7-3 33,-1 1 0,1-1 0,-1 1 1,1-1-1,-1 0 0,1 0 0,-1 0 0,1 0 0,-1 0 1,1 0-1,-1 0 0,1 0 0,-1 0 0,1-1 0,-1 1 0,1-1 1,-1 1-1,1-1 0,0 1 0,-1-1 0,1 0 0,0 0 0,0 0 1,0 0-1,-1 0 0,1 0 0,0 0 0,0 0 0,0 0 1,0 0-1,1-1 0,-1 1 0,0 0 0,0-1 0,1 1 0,-1 0 1,1-1-1,-1 1 0,1-1-33,-3-9 23,1 1 1,0 0 0,1-1-1,0 1 1,1-7-24,0 6 83,-2-20 92,1 0 0,2 0 0,3-22-175,-2 43-35,0-1 0,1 1 0,0 0 1,0 0-1,1 0 0,1 0 0,-1 1 0,2 0 0,-1 0 0,1 0 1,1 0-1,5-6 35,2 2-869,0 1 1,1 0-1,1 0 0,0 2 1,4-2 868,3-3-2804,2-2-2999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2.383"/>
    </inkml:context>
    <inkml:brush xml:id="br0">
      <inkml:brushProperty name="width" value="0.025" units="cm"/>
      <inkml:brushProperty name="height" value="0.025" units="cm"/>
      <inkml:brushProperty name="color" value="#FF0066"/>
    </inkml:brush>
  </inkml:definitions>
  <inkml:trace contextRef="#ctx0" brushRef="#br0">1 12 9076,'0'0'4213,"0"0"-2767,0 0 24,0 0-499,0 0-624,3-3-219,-2 2-126,1 0 1,-1 0-1,0 0 1,0 1-1,0-1 1,0 0-1,1 1 1,-1-1-1,0 1 1,1 0-1,-1-1 1,0 1-1,1 0 1,-1 0 0,0 0-1,1 0 1,-1 0-1,0 0 1,1 0-1,-1 0 1,0 1-1,1-1 1,-1 0-1,1 1-2,1 1 34,1 0 0,-1-1 1,-1 1-1,1 0 0,0 1 0,0-1 0,-1 0 0,1 1 0,-1 0 1,1 1-35,4 5 177,-1 1 1,0 0-1,0 0 1,-1 0 0,-1 1-1,3 8-177,-3-3 5,0 0 0,-1 0-1,0 1 1,-2-1 0,0 1-1,-1-1 1,-1 1 0,0-1 0,-3 13-5,2-15-1087,-2 0 1,0-1 0,0 1 0,-1-1 0,-1 1-1,0-2 1,-2 3 1086,-14 21-10597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2.716"/>
    </inkml:context>
    <inkml:brush xml:id="br0">
      <inkml:brushProperty name="width" value="0.025" units="cm"/>
      <inkml:brushProperty name="height" value="0.025" units="cm"/>
      <inkml:brushProperty name="color" value="#FF0066"/>
    </inkml:brush>
  </inkml:definitions>
  <inkml:trace contextRef="#ctx0" brushRef="#br0">0 1 15191,'0'0'563,"0"0"10,0 0 353,0 0-422,0 0-215,16 15 92,1 1-247,13 13 115,-1 0 0,18 26-249,-27-29 105,-1 2 0,-1 0 0,-1 1-1,0 3-104,-9-14 30,0 1 0,-2 0 0,0 0-1,-1 0 1,-1 1 0,0 0-1,-1 11-29,0 3 14,-2 0-1,-1 0 0,-1 0 1,-2 0-1,-1 0 0,-2 0 1,-2-1-1,-4 11-13,-32 71-2406,-7 3 2406,-23 33-5851,29-63-2436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6.068"/>
    </inkml:context>
    <inkml:brush xml:id="br0">
      <inkml:brushProperty name="width" value="0.025" units="cm"/>
      <inkml:brushProperty name="height" value="0.025" units="cm"/>
      <inkml:brushProperty name="color" value="#FF0066"/>
    </inkml:brush>
  </inkml:definitions>
  <inkml:trace contextRef="#ctx0" brushRef="#br0">0 31 6259,'0'0'8999,"0"0"-7028,0 0-1018,0 0 912,0 0-590,31-9-99,16 1-1436,2 1 0,-1 3 0,24 2 260,71 6-7768,-111 0 2718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6.403"/>
    </inkml:context>
    <inkml:brush xml:id="br0">
      <inkml:brushProperty name="width" value="0.025" units="cm"/>
      <inkml:brushProperty name="height" value="0.025" units="cm"/>
      <inkml:brushProperty name="color" value="#FF0066"/>
    </inkml:brush>
  </inkml:definitions>
  <inkml:trace contextRef="#ctx0" brushRef="#br0">3 0 1921,'0'0'13270,"0"0"-12854,0 0 689,0 0 944,0 0-465,0 0-1071,-2 0-417,2 0-144,25 14 144,17 3-192,10 4-257,7 1-1487,6-2-1730,-6-7-4162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7.001"/>
    </inkml:context>
    <inkml:brush xml:id="br0">
      <inkml:brushProperty name="width" value="0.025" units="cm"/>
      <inkml:brushProperty name="height" value="0.025" units="cm"/>
      <inkml:brushProperty name="color" value="#FF0066"/>
    </inkml:brush>
  </inkml:definitions>
  <inkml:trace contextRef="#ctx0" brushRef="#br0">13 0 17336,'0'0'376,"0"0"195,0 0 667,0 0 83,0 0-497,-2 22-405,-2 6-365,1-2-41,0 0 0,2 23-13,1-47-15,0 0 0,0 0 0,1-1 1,-1 1-1,0 0 0,1-1 0,-1 1 1,1 0-1,0-1 0,-1 1 0,1 0 0,0-1 1,0 1-1,0-1 0,0 1 0,0-1 0,0 0 1,1 0-1,-1 1 0,0-1 0,1 1 15,2 0-60,-1-1 0,0 1 0,1 0 0,0-1 0,-1 1-1,1-1 1,0 0 0,-1-1 0,1 1 0,2 0 60,1 0-128,1-1 0,0 0 0,0 0-1,-1-1 1,1 0 0,0 0 0,-1-1 0,1 0 0,-1 0 0,5-2 128,47-33-1051,-45 27 715,0 0 1,1 1-1,0 1 1,1 0 335,-15 8-8,0-1 0,1 1 0,-1-1 1,0 1-1,0-1 0,0 1 0,1 0 1,-1 0-1,0 0 0,0 0 0,1-1 1,-1 2-1,0-1 0,0 0 0,1 0 1,-1 0-1,0 1 0,0-1 0,0 0 1,1 1-1,-1-1 0,0 1 0,0 0 1,0-1-1,0 1 0,0 0 0,0-1 1,0 1-1,0 0 0,0 0 0,0 0 1,-1 0-1,1 0 0,0 0 8,2 5 20,0 0-1,-1-1 1,1 1-1,-1 1 1,0-1-1,0 3-19,2 6 16,5 19 90,-2-1 0,-1 1 0,-1 1 0,-1 27-106,-3 37 464,-4 3-464,3-92 68,-1-1 0,-1 1 0,0 0 0,0-1 0,0 1 0,-1-1 0,-1 0 0,0 0 0,0 0 0,0 0 0,-1-1 0,-1 0 0,1 0 0,-6 5-69,6-8 60,1 0 0,-1-1 0,0 1 0,-1-1 0,1-1 0,-1 1 0,1-1-1,-1 0 1,0 0 0,0 0 0,-1-1 0,1 0 0,0 0 0,-1-1 0,1 0-1,-1 0 1,0 0 0,1-1 0,-1 0 0,1-1 0,-1 1 0,0-1-59,3 0 16,0-1 0,0 1 0,1-1 0,-1 1 0,1-1 0,-1 0 0,1-1 1,0 1-1,-1-1 0,1 1 0,0-1 0,1 0 0,-1 0 0,0 0 0,1 0 0,0-1 0,0 1 0,0-1 1,0 1-1,-1-5-16,-3-5 94,1-1 1,0 1 0,1-1-1,1 0 1,-1-6-95,-3-50 455,6 66-438,1 0-1,0 1 0,0-1 1,0 0-1,1 0 1,0 0-1,-1 0 0,1 1 1,0-1-1,1 0 1,-1 1-1,1-1 0,0 1 1,-1-1-1,1 1 0,3-3-16,1 2 6,0-1-1,1 1 0,-1 0 1,1 0-1,0 1 0,1 0 1,-1 0-1,0 1 0,1 0 1,0 0-1,-1 1 0,8-1-5,18 0-402,0 1 0,18 2 402,-4 0-970,49 5-2457,-33 1-1731,-31-2-1856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7.320"/>
    </inkml:context>
    <inkml:brush xml:id="br0">
      <inkml:brushProperty name="width" value="0.025" units="cm"/>
      <inkml:brushProperty name="height" value="0.025" units="cm"/>
      <inkml:brushProperty name="color" value="#FF0066"/>
    </inkml:brush>
  </inkml:definitions>
  <inkml:trace contextRef="#ctx0" brushRef="#br0">0 30 14583,'0'0'912,"0"0"-608,0 0-208,0 0 1121,127-9-545,-58 2-560,13 2-112,3 1-240,1 2-880,-9 2-1442,-15-2-2864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37.786"/>
    </inkml:context>
    <inkml:brush xml:id="br0">
      <inkml:brushProperty name="width" value="0.025" units="cm"/>
      <inkml:brushProperty name="height" value="0.025" units="cm"/>
      <inkml:brushProperty name="color" value="#FF0066"/>
    </inkml:brush>
  </inkml:definitions>
  <inkml:trace contextRef="#ctx0" brushRef="#br0">276 28 10517,'0'0'1032,"0"0"54,0 0 699,0 0-387,-23-5-688,-74-16-238,95 21-453,0-1 0,0 1-1,0 0 1,0-1 0,-1 1 0,1 0 0,0 0 0,0 1 0,-1-1-1,1 0 1,0 1 0,0-1 0,0 1 0,0 0 0,0-1 0,0 1 0,0 0-1,0 0 1,0 1 0,0-1 0,0 0 0,0 1 0,1-1 0,-1 1 0,1-1-1,-1 1 1,1 0 0,0 0 0,-1-1 0,1 1 0,0 1-19,-6 6 170,-3 3 26,1 1 1,0 0-1,0 1 0,2-1 1,-1 1-1,2 1 0,0-1 1,0 1-1,2 1 0,0-1 1,0 0-1,2 1 0,0 0 1,1 0-1,0 9-196,1-23-24,1 0-1,-1 0 1,1 0-1,-1 0 1,1 0 0,0 0-1,0 0 1,0 0-1,0-1 1,0 1-1,0 0 1,1-1 0,-1 1-1,0-1 1,1 1-1,-1-1 1,1 1-1,0-1 1,-1 0-1,1 0 1,0 0 0,0 0-1,0 0 1,0 0-1,0-1 1,0 1-1,0-1 1,0 1 0,0-1-1,2 0 25,9 2-353,0 0 0,0-2-1,0 1 1,7-2 353,-13 1-71,0-1-71,1 0 0,0-1 0,-1 0 0,1 0 0,-1 0 1,0-1-1,1 0 0,-1-1 0,-1 1 0,1-1 0,0-1 0,-1 1 0,0-1 0,0 0 0,4-5 142,1-1-134,-2 0 1,1 0-1,-2-1 0,0 0 1,0-1-1,-1 1 0,0-1 0,-1-2 134,-2-8 116,-2 11 772,2 21 2172,8 27-2377,1-1 1,8 11-684,8 23-743,-7 0-3902,-18-45-1478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44.602"/>
    </inkml:context>
    <inkml:brush xml:id="br0">
      <inkml:brushProperty name="width" value="0.025" units="cm"/>
      <inkml:brushProperty name="height" value="0.025" units="cm"/>
      <inkml:brushProperty name="color" value="#FF0066"/>
    </inkml:brush>
  </inkml:definitions>
  <inkml:trace contextRef="#ctx0" brushRef="#br0">0 175 12966,'0'0'843,"0"0"24,0 0 518,0 0-428,0 0-380,0 0-326,1-3-171,4-7 141,-4 7 230,-1 3-32,0 0 128,0 0-27,0 0 64,29 0 1049,-22 0-1641,-1-1-1,0-1 1,0 1 0,1-1-1,-1 0 1,-1 0 0,1-1-1,0 0 1,0 0 0,-1 0 0,0 0-1,0-1 1,2-1 8,17-15-231,-1-1 1,4-5 230,-7 5-178,-15 17 112,16-13 51,-21 17 29,1 0 0,0 0 0,0 0 0,-1 0-1,1 0 1,0 0 0,-1 0 0,1 0 0,0 0 0,0 1-1,-1-1 1,1 0 0,0 0 0,-1 1 0,1-1 0,0 0 0,-1 1-1,1-1 1,0 1 0,-1-1 0,1 0 0,-1 1 0,1 0-1,-1-1 1,1 1 0,-1-1 0,1 1 0,-1-1 0,0 1 0,1 0-1,-1-1 1,0 1 0,0 0-14,3 3 20,-1-1 1,0 1-1,1 0 1,0-1-1,0 0 0,0 0 1,0 0-1,0 0 0,1 0 1,-1-1-1,1 1 1,-1-1-1,1 0 0,0 0 1,0-1-1,0 1 0,0-1 1,1 0-1,-1 0 1,4 1-21,0-2-35,-1 0 0,1 0 0,0-1 0,-1 0 0,1 0 0,0-1 1,-1 0-1,1 0 0,-1 0 0,0-1 0,2-2 35,-1 3-8,-1 0 0,1 1 1,0-1-1,0 1 0,0 1 0,0 0 0,0 0 0,0 0 1,0 1-1,0 0 0,0 1 0,0 0 0,0 0 0,2 2 8,4-1 42,-1 0 1,0-1-1,1 0 0,5 0-42,-12-2 4,-1-1 1,1 1 0,-1-1-1,0 0 1,1 0-1,-1-1 1,0 0 0,0 0-1,0-1 1,0 1-1,3-3-4,-2 2-109,1 0-1,0 0 1,0 1-1,0 0 1,1 1-1,-1 0 1,0 0-1,1 1 1,1 0 109,26-3-989,-35 3 641,0 0 0,1 0 0,-1-1 0,0 1 0,1-1 0,-1 1 0,0-1 0,0 0 0,0 0 1,1 1-1,-1-1 0,0 0 0,0 0 0,0 0 0,0 0 0,0 0 0,-1 0 0,1 0 0,0-1 0,0 1 0,0-1 348,9-17-8812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42.155"/>
    </inkml:context>
    <inkml:brush xml:id="br0">
      <inkml:brushProperty name="width" value="0.025" units="cm"/>
      <inkml:brushProperty name="height" value="0.025" units="cm"/>
      <inkml:brushProperty name="color" value="#FF0066"/>
    </inkml:brush>
  </inkml:definitions>
  <inkml:trace contextRef="#ctx0" brushRef="#br0">28 36 13030,'0'0'1964,"0"0"-1097,0 0 771,0 0 245,0 0-666,0 0-428,-4-6-303,-13-17-120,13 17-140,1 225 398,5 210-1493,-1-400-1849,-1-21-1511,0-8-1184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42.487"/>
    </inkml:context>
    <inkml:brush xml:id="br0">
      <inkml:brushProperty name="width" value="0.025" units="cm"/>
      <inkml:brushProperty name="height" value="0.025" units="cm"/>
      <inkml:brushProperty name="color" value="#FF0066"/>
    </inkml:brush>
  </inkml:definitions>
  <inkml:trace contextRef="#ctx0" brushRef="#br0">0 13 15175,'0'0'704,"0"0"321,0 0 1008,0 0-833,0 0-1136,0 0 64,70-11-128,-13 9 0,7 2-32,6 0-320,1 0-1985,-1 0-1040,-10 0-6964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43.308"/>
    </inkml:context>
    <inkml:brush xml:id="br0">
      <inkml:brushProperty name="width" value="0.025" units="cm"/>
      <inkml:brushProperty name="height" value="0.025" units="cm"/>
      <inkml:brushProperty name="color" value="#FF0066"/>
    </inkml:brush>
  </inkml:definitions>
  <inkml:trace contextRef="#ctx0" brushRef="#br0">0 34 224,'0'0'7094,"0"0"-4701,0 0-811,0 0 166,0 0-145,0-6-381,2-22 974,-2 28-1095,0 0 17,0 0-320,0 0-78,0 8-213,0 384 237,0-225-8067,0-151 6120,0 6-4565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43.654"/>
    </inkml:context>
    <inkml:brush xml:id="br0">
      <inkml:brushProperty name="width" value="0.025" units="cm"/>
      <inkml:brushProperty name="height" value="0.025" units="cm"/>
      <inkml:brushProperty name="color" value="#FF0066"/>
    </inkml:brush>
  </inkml:definitions>
  <inkml:trace contextRef="#ctx0" brushRef="#br0">1 29 10741,'0'0'4178,"0"0"-4082,0 0 352,0 0 577,0 0-817,0 0 64,96-6-240,-61 6 0,7 0-32,3 0-1009,4-7-1856,1-9-2690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44.004"/>
    </inkml:context>
    <inkml:brush xml:id="br0">
      <inkml:brushProperty name="width" value="0.025" units="cm"/>
      <inkml:brushProperty name="height" value="0.025" units="cm"/>
      <inkml:brushProperty name="color" value="#FF0066"/>
    </inkml:brush>
  </inkml:definitions>
  <inkml:trace contextRef="#ctx0" brushRef="#br0">91 0 11845,'0'0'4053,"0"0"-2933,0 0 70,0 0 414,0 0-366,-15 21-726,-45 62-269,58-80-244,0-1-1,1 1 1,-1 0 0,1 0 0,-1 0 0,1 0 0,0 0 0,0 1 0,0-1 0,0 0-1,1 2 2,0-4-10,0 0-1,0 0 1,0-1-1,0 1 1,0 0-1,0-1 1,0 1-1,1 0 1,-1-1-1,0 1 1,1 0-1,-1-1 1,0 1-1,1 0 0,-1-1 1,1 1-1,-1-1 1,1 1-1,-1-1 1,1 1-1,-1-1 1,1 1-1,-1-1 1,1 0-1,0 1 1,-1-1-1,1 0 1,0 1 10,2 0-19,0-1 1,0 1-1,0-1 1,0 0-1,1 0 1,-1 0-1,0 0 1,0-1 0,0 1-1,0-1 1,0 0-1,0 0 1,1 0 18,6-4-111,0 0 0,0 0-1,-1-1 1,6-5 111,-9 6-223,0 1 0,0 0-1,0 0 1,1 0 0,-1 1-1,1 0 1,0 0-1,0 0 1,0 1 0,0 0-1,0 1 1,0-1 0,4 1 223,-9 1-18,-1 0 0,0 0 1,1 1-1,-1-1 0,0 0 0,1 1 1,-1-1-1,0 1 0,0-1 1,1 1-1,-1 0 0,0 0 1,0-1-1,0 1 0,0 0 1,0 0-1,0 0 0,0 0 1,0 0-1,0 0 0,-1 0 1,2 2 17,12 29-20,-13-27-12,7 19 0,-1 2 0,-2-1 0,-1 1 0,2 25 32,-3 107-124,-3-113 115,0-37 167,-1 1 0,0-1 1,0 1-1,0-1 0,-1 0 0,0 0 0,-1 0 1,0 0-1,0 0 0,-1 0 0,0-1 0,0 0 1,0 1-1,-3 1-158,3-4 121,0-1 0,0 0 0,-1 1 0,1-2 0,-1 1 0,0 0 0,0-1 0,0 0-1,-1 0 1,1 0 0,-1-1 0,0 0 0,1 0 0,-1 0 0,0-1 0,0 0 0,0 0 0,0-1 0,0 1 0,-1-1-121,5 0 24,0 0 0,-1 1 0,1-1 1,0-1-1,0 1 0,-1 0 0,1 0 0,0-1 0,0 1 1,0-1-1,-1 0 0,1 0 0,0 0 0,0 0 0,0 0 0,0 0 1,0 0-1,1-1 0,-1 1 0,0-1 0,0 1 0,1-1 0,-1 1 1,1-1-1,0 0 0,-1 0 0,1 0 0,0 0 0,0 0 1,0 0-1,0 0 0,1 0 0,-1-1 0,1 1 0,-1 0 0,1 0 1,0-1-1,0-1-24,-2-2 2,1-1 1,1 1 0,-1-1 0,1 0-1,1 0 1,-1 1 0,1-1-1,0 1 1,1-1 0,-1 1-1,1-1 1,1 1 0,-1 0 0,1 0-1,0 0 1,0 0 0,1 0-1,4-5-2,3 0-200,0-1 0,1 1 0,0 1 0,1 0 0,0 1-1,0 0 1,7-2 200,8-5-2822,2 2 1,-1 1-1,21-6 2822,-14 7-7564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44.420"/>
    </inkml:context>
    <inkml:brush xml:id="br0">
      <inkml:brushProperty name="width" value="0.025" units="cm"/>
      <inkml:brushProperty name="height" value="0.025" units="cm"/>
      <inkml:brushProperty name="color" value="#FF0066"/>
    </inkml:brush>
  </inkml:definitions>
  <inkml:trace contextRef="#ctx0" brushRef="#br0">0 81 8932,'0'0'4554,"0"0"-3247,0 0-506,0 0 397,0 0-374,6-2-266,59-13 1262,0 3 1,36-1-1821,-26 3 214,82-6-190,142 4-24,-104 11-3448,-126 1 1002,13 0-2588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47.291"/>
    </inkml:context>
    <inkml:brush xml:id="br0">
      <inkml:brushProperty name="width" value="0.025" units="cm"/>
      <inkml:brushProperty name="height" value="0.025" units="cm"/>
      <inkml:brushProperty name="color" value="#FF0066"/>
    </inkml:brush>
  </inkml:definitions>
  <inkml:trace contextRef="#ctx0" brushRef="#br0">9 29 9380,'0'0'3615,"0"0"-2545,0 0-147,0 0 539,0 0-499,-9 4-230,9-3 3814,58-1-4528,8 1-481,21-5 462,-62 2-1893,-1-2 1,1 0 0,2-3 1892,2 0-3033,-4 0-1127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47.988"/>
    </inkml:context>
    <inkml:brush xml:id="br0">
      <inkml:brushProperty name="width" value="0.025" units="cm"/>
      <inkml:brushProperty name="height" value="0.025" units="cm"/>
      <inkml:brushProperty name="color" value="#FF0066"/>
    </inkml:brush>
  </inkml:definitions>
  <inkml:trace contextRef="#ctx0" brushRef="#br0">1 10 10885,'0'0'2991,"0"0"-1767,0 0 406,0 0 123,0 0-414,0-10-314,2 58-267,3 0 1,7 30-759,-3-20 540,0 30-540,-6-37-2,1 0 1,9 33 1,-13-83-46,1 0-1,-1 0 1,1-1-1,-1 1 1,1 0-1,-1 0 1,1-1-1,-1 1 1,1-1-1,0 1 1,-1 0-1,1-1 1,0 1-1,0-1 1,-1 0-1,1 1 1,0-1-1,0 1 1,0-1-1,-1 0 1,1 0-1,0 0 1,0 1-1,0-1 0,0 0 1,0 0-1,0 0 1,-1 0-1,1 0 1,1-1 46,29-6-563,-15-3 239,1-1 0,-2-1 0,1 0 0,-2-1 0,11-11 324,-7 5-649,2 2 0,0 0 0,2 1 649,-12 8-213,-7 6 186,0 0 1,0 0-1,0-1 0,0 2 1,0-1-1,0 0 0,1 1 0,-1-1 1,1 1-1,-1 0 0,1 0 0,0 0 27,-4 1 14,0 26 327,0-15-167,-1-1 0,0 0-1,0 1 1,-1-1 0,-1 0-1,1 0 1,-2 0 0,1 0-1,-1-1 1,-1 0 0,0 1 0,0-1-1,-1-1 1,0 1 0,-1-1-1,1 0 1,-2-1 0,1 1-1,-4 1-173,2-1 249,0-1-1,-1 0 0,0 0 1,0-1-1,-1 0 0,-5 2-248,11-6 45,-1 0-1,1 0 1,-1 0-1,1-1 1,-1 0-1,0 0 1,1 0-1,-1-1 1,0 0-1,0 0 1,1 0-1,-1-1 1,0 0-1,-3-1-44,6 1-47,1 0 0,0 0 0,0 0 0,0-1 0,0 1 0,0-1 0,0 1 0,1-1 0,-1 0 0,0 1 0,1-1 0,-1 0 0,1 0 0,0 0 0,0-1 0,0 1 0,0 0 0,0 0 0,-1-3 47,-11-51-4702,9 37 61,-1-4-7445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1.240"/>
    </inkml:context>
    <inkml:brush xml:id="br0">
      <inkml:brushProperty name="width" value="0.025" units="cm"/>
      <inkml:brushProperty name="height" value="0.025" units="cm"/>
      <inkml:brushProperty name="color" value="#FF0066"/>
    </inkml:brush>
  </inkml:definitions>
  <inkml:trace contextRef="#ctx0" brushRef="#br0">3 81 12630,'0'0'1347,"0"0"107,0 0 350,0 0-113,0 0-408,0 0-576,0 0-598,0-1-1,-1 1 0,1 0 1,0-1-1,0 1 0,0-1 1,-1 1-1,1 0 0,0-1 1,0 1-1,0-1 0,0 1 1,0-1-1,0 1 0,0-1 1,0 1-1,0 0 1,0-1-1,0 1 0,0-1 1,0 1-1,0-1 0,0 1 1,0 0-1,1-1 0,-1 1 1,0-1-1,0 1 0,1 0 1,-1-1-1,0 1-108,147-24 12,-55 10-488,47-3-2063,-47 9-3123,-68 6 3151,-2 0-2456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1.572"/>
    </inkml:context>
    <inkml:brush xml:id="br0">
      <inkml:brushProperty name="width" value="0.025" units="cm"/>
      <inkml:brushProperty name="height" value="0.025" units="cm"/>
      <inkml:brushProperty name="color" value="#FF0066"/>
    </inkml:brush>
  </inkml:definitions>
  <inkml:trace contextRef="#ctx0" brushRef="#br0">1 25 12774,'0'0'1142,"0"0"74,0 0 361,0 0-358,0 0-458,1 0 2706,17 0-3197,74 1-172,81-1-2377,-144-2-2026,0-2 0,24-5 4305,-14-2-9970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47.003"/>
    </inkml:context>
    <inkml:brush xml:id="br0">
      <inkml:brushProperty name="width" value="0.025" units="cm"/>
      <inkml:brushProperty name="height" value="0.025" units="cm"/>
      <inkml:brushProperty name="color" value="#FF0066"/>
    </inkml:brush>
  </inkml:definitions>
  <inkml:trace contextRef="#ctx0" brushRef="#br0">1 15 6019,'0'0'3183,"0"0"-1908,0 0 152,0 0 265,0 0-487,0 0-407,0-12-167,0 10 2361,3 60-2228,3 0-1,2 0 1,5 9-764,13 101 390,-12 24-5,1 8-4153,-13-186-1626,-2-13 816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6.463"/>
    </inkml:context>
    <inkml:brush xml:id="br0">
      <inkml:brushProperty name="width" value="0.025" units="cm"/>
      <inkml:brushProperty name="height" value="0.025" units="cm"/>
      <inkml:brushProperty name="color" value="#FF0066"/>
    </inkml:brush>
  </inkml:definitions>
  <inkml:trace contextRef="#ctx0" brushRef="#br0">1 266 14182,'0'0'1665,"0"0"-686,0 0 657,0 0 125,0 0-982,0 0-569,0 0-116,2 0 39,100-4 706,64-13-839,6 0 103,317-18-90,823-50 62,-1174 78-126,220-13 43,-217 6 219,72-19-211,-182 27 14,15-4 35,0 2-1,0 3 1,21 0-49,-67 5-32,0 0 5,0 0-5,0 0 59,0 0-80,0 0 13,0 0-62,0 0-154,0 0-163,0 0-325,0 0-270,0 0-280,0 0-696,0 0-1910,-5 0-3803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8.829"/>
    </inkml:context>
    <inkml:brush xml:id="br0">
      <inkml:brushProperty name="width" value="0.025" units="cm"/>
      <inkml:brushProperty name="height" value="0.025" units="cm"/>
      <inkml:brushProperty name="color" value="#FF0066"/>
    </inkml:brush>
  </inkml:definitions>
  <inkml:trace contextRef="#ctx0" brushRef="#br0">266 177 14615,'0'0'173,"0"0"89,0 0 610,0 0 14,0 0-361,0-18-317,0-91 718,0 107-841,0 0 1,0 0-1,-1 0 0,1-1 1,-1 1-1,1 0 0,-1 0 1,0 1-1,0-1 0,0 0 1,0 0-1,0 0 0,0 0 1,-1 1-1,1-1 0,0 1 1,-1-1-1,1 1 0,-1-1 1,0 1-1,1 0 0,-1 0 1,0 0-1,0 0 0,0 0 1,0 0-1,0 1 0,0-1 1,0 0-1,0 1 0,0 0 0,0-1 1,0 1-1,0 0-85,-10-1 86,0 0 0,0 1-1,0 0 1,0 1 0,-8 1-86,15-1 40,0 1 1,-1 0-1,1 0 0,0 0 1,0 1-1,0 0 1,0 0-1,0 0 1,1 0-1,-1 1 0,1-1 1,0 1-1,0 0 1,1 1-1,-1-1 0,-2 5-40,-2 3 59,0 0 0,1 1 0,0 0 0,1 0 0,0 0 0,1 2-59,1-2-5,2 1 1,-1-1-1,2 1 0,0-1 0,0 1 1,1-1-1,1 1 0,1-1 0,0 2 5,-2-13-62,1 1-1,0-1 0,0 0 0,0 0 0,0 0 0,1 0 0,-1 0 0,0 0 0,1 0 0,-1 0 0,1 0 1,0-1-1,0 1 0,0-1 0,0 1 0,0-1 0,0 0 0,0 0 0,0 0 0,0 0 0,0 0 1,1 0-1,-1 0 0,0-1 0,1 1 0,-1-1 0,0 0 0,1 0 0,-1 0 0,2 0 63,1 0-74,-1 0-1,1 0 0,0 0 0,0-1 0,-1 1 0,1-1 1,-1 0-1,1-1 0,-1 1 0,1-1 0,-1 0 1,0 0-1,0 0 0,0-1 0,1 0 75,8-9-209,-1 0 1,0-1-1,-1 0 1,8-14 208,-14 20 196,-1 0 1,0 1-1,-1-2 0,0 1 1,0 0-1,0-1 0,-1 1 1,0-1-1,0 0 1,-1 1-1,0-9-196,0 25 27,1 0 0,-1 0 1,2 0-1,-1 0 0,1 0 0,1 0-27,5 19 208,9 59 173,-14-60-1279,2 0 0,0 0 0,10 23 898,-1-24-2570,3-17-2037,3-7-3631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9.162"/>
    </inkml:context>
    <inkml:brush xml:id="br0">
      <inkml:brushProperty name="width" value="0.025" units="cm"/>
      <inkml:brushProperty name="height" value="0.025" units="cm"/>
      <inkml:brushProperty name="color" value="#FF0066"/>
    </inkml:brush>
  </inkml:definitions>
  <inkml:trace contextRef="#ctx0" brushRef="#br0">164 11 7780,'0'0'2374,"0"0"-1470,0 0 422,0 0 563,0 0-568,-2-2-347,1 1-890,1 1 1,-1-1 0,0 0-1,0 1 1,0-1 0,0 0 0,1 1-1,-1-1 1,0 1 0,0-1 0,0 1-1,0 0 1,0-1 0,0 1-1,0 0 1,0 0 0,0 0 0,0-1-1,-1 1 1,1 0 0,0 0 0,0 1-1,0-1 1,0 0 0,0 0-1,0 0 1,0 1 0,0-1 0,0 1-1,0-1 1,0 1 0,0-1 0,1 1-1,-1-1 1,0 1 0,0 0-1,0-1 1,1 1 0,-1 0 0,0 0-85,-6 6 220,1 1-1,1-1 1,-1 1 0,-3 7-220,2-4 160,-4 7 68,0 1 0,1 0 1,0 1-1,2 0 0,1 1 0,0-1 0,2 1 0,0 1 0,1-1 0,1 1 0,1-1 1,1 21-229,2-38-29,-1 0 0,1 0 1,-1-1-1,1 1 0,0 0 1,1-1-1,-1 1 0,0 0 1,1-1-1,0 0 0,0 1 1,0-1-1,0 0 1,1 0-1,-1 0 0,1-1 1,0 1-1,0 0 0,0-1 1,0 0-1,0 0 0,0 0 1,0 0-1,1 0 1,-1-1-1,1 1 0,0-1 1,1 0 28,9 4-749,1-1 1,-1-1-1,1 0 0,0-2 1,-1 1-1,14-2 749,-22 1-560,1-1-1,-1-1 0,1 1 0,0-1 0,-1 0 0,0-1 1,1 0-1,-1 0 0,0 0 0,0 0 0,0-1 0,0 0 1,-1-1-1,3 0 561,33-32-9308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9.510"/>
    </inkml:context>
    <inkml:brush xml:id="br0">
      <inkml:brushProperty name="width" value="0.025" units="cm"/>
      <inkml:brushProperty name="height" value="0.025" units="cm"/>
      <inkml:brushProperty name="color" value="#FF0066"/>
    </inkml:brush>
  </inkml:definitions>
  <inkml:trace contextRef="#ctx0" brushRef="#br0">110 0 13654,'0'0'1809,"0"0"-1425,0 0 513,0 0 735,0 0-751,-23 132-49,21-74-208,-3 0 33,-3 5-81,-2 4-320,-2-5-176,-3 3-80,3-7 0,-1-6-1168,6-12-337,4-11-1104,3-18-417,0-11-3649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9.845"/>
    </inkml:context>
    <inkml:brush xml:id="br0">
      <inkml:brushProperty name="width" value="0.025" units="cm"/>
      <inkml:brushProperty name="height" value="0.025" units="cm"/>
      <inkml:brushProperty name="color" value="#FF0066"/>
    </inkml:brush>
  </inkml:definitions>
  <inkml:trace contextRef="#ctx0" brushRef="#br0">1 125 8660,'0'0'4434,"0"0"-3378,0 0 449,0 0-416,0 0-705,0 0-320,94-36-128,-57 28-128,5-4-897,-2-5-1552,-3-8-1569,-2-2-4178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0.175"/>
    </inkml:context>
    <inkml:brush xml:id="br0">
      <inkml:brushProperty name="width" value="0.025" units="cm"/>
      <inkml:brushProperty name="height" value="0.025" units="cm"/>
      <inkml:brushProperty name="color" value="#FF0066"/>
    </inkml:brush>
  </inkml:definitions>
  <inkml:trace contextRef="#ctx0" brushRef="#br0">86 1 8788,'0'0'3876,"0"0"-1469,0 0-460,0 0-359,0 0-649,-4 4-683,0 2-241,0 1 0,0-1 0,1 1 1,0 0-1,0 0 0,1 0 0,-1 0 0,2 0 0,-1 0 0,1 1 0,0-1 0,1 0 1,-1 1-1,1-1 0,1 4-15,29-11-827,-17 0 985,-8 0-237,-1 0 0,1 0 1,0 0-1,-1 0 0,1 1 1,-1 0-1,3 0 79,-5 0-36,-1 0 0,1 0 0,-1 0 0,1 0 0,-1 0 0,1 0 0,-1 1 0,1-1 0,-1 0 0,0 1 0,0-1 0,0 1 0,0-1 0,0 1 0,0-1 0,0 1 0,0 0 0,-1-1 0,1 1 0,0 1 36,4 17-111,0 0-1,-2 0 0,0 0 0,-1 0 1,-1 8 111,-4 104-242,1-115 269,0 1 0,-1 0 0,-1-1 0,0 0 0,-2 0 0,0 0 0,-1-1 0,0 0 0,-1 0 1,-1-1-1,-1 0 0,0 0 0,-1-1 0,-1 0-27,12-13 52,-1 0 0,0 1 0,0-1 0,-1 0 0,1 0 0,0 0 0,0 0 0,-1 0 0,1 0 0,0 0 0,-1 0 0,1 0 0,-1 0 0,1-1 0,-1 1 0,1-1 0,-1 1 0,0-1 0,1 0 0,-1 0 1,0 1-1,1-1 0,-1 0 0,0-1 0,1 1 0,-1 0 0,0 0 0,1-1-52,-1 0 38,0 0 0,0-1 1,1 1-1,-1-1 0,1 1 1,-1-1-1,1 0 0,0 0 1,0 0-1,-1 0 0,1 0 1,0 0-1,1 0 0,-1 0 0,0 0 1,1 0-1,-1 0 0,1 0 1,-1-2-39,-3-27 253,1 0 0,2 1 0,1-18-253,1 20 156,-1 21-167,0 0 0,1 0 0,0 0 0,0 0 0,1 0 0,0 0 0,0 0 0,1 0 0,0 1 0,0-1 1,0 1-1,1 0 0,0 0 0,0 0 0,2 0 11,9-11-1306,1 1 0,1 1-1,1 0 1,3-1 1306,-16 12-598,22-18-4033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0.495"/>
    </inkml:context>
    <inkml:brush xml:id="br0">
      <inkml:brushProperty name="width" value="0.025" units="cm"/>
      <inkml:brushProperty name="height" value="0.025" units="cm"/>
      <inkml:brushProperty name="color" value="#FF0066"/>
    </inkml:brush>
  </inkml:definitions>
  <inkml:trace contextRef="#ctx0" brushRef="#br0">38 67 6675,'0'0'7198,"0"0"-5405,0 0-638,0 0 171,0 0-366,10-11-466,34-34-64,-43 44-407,1 0 0,-1 0 0,1 0 0,-1 0 0,1 0 0,-1 0 0,1 1 0,0-1 0,-1 0 0,1 1 0,0-1 1,0 1-1,-1 0 0,1-1 0,0 1 0,0 0 0,0 0 0,-1 0 0,1 0 0,0 1 0,0-1 0,0 0 1,-1 1-1,1-1 0,0 1 0,-1 0 0,1-1 0,0 1 0,-1 0 0,1 1-23,2 1 60,0 0-1,0 1 1,-1-1-1,1 1 1,-1 0-1,0 0 1,0 0-1,1 4-59,5 8 72,-2 1-1,0 0 0,0 1 1,-2 0-1,0 0 1,-1 0-1,-1 1 1,-1-1-1,-1 1 1,0-1-1,-1 1 1,-1 0-1,-1-1 1,-1 1-1,0-1 1,-1 0-1,-1 0 1,-1 0-1,-6 11-71,-14 24-844,-1-2 0,-6 2 844,17-29-3163,-2 0 0,-19 20 3163,4-11-6843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2.245"/>
    </inkml:context>
    <inkml:brush xml:id="br0">
      <inkml:brushProperty name="width" value="0.025" units="cm"/>
      <inkml:brushProperty name="height" value="0.025" units="cm"/>
      <inkml:brushProperty name="color" value="#FF0066"/>
    </inkml:brush>
  </inkml:definitions>
  <inkml:trace contextRef="#ctx0" brushRef="#br0">14 141 10661,'0'0'1982,"0"0"-1019,0 0 763,0 0 131,0 0-515,-3-3-157,2 2-1027,1 0 0,-1 0 1,0 0-1,0 0 0,0 0 1,0 0-1,1 0 0,-1 0 1,0-1-1,1 1 0,-1 0 1,1 0-1,-1-1 0,1 1 1,0 0-1,0-1-158,0 1 35,1 0 0,-1 0 1,1 0-1,0 0 0,0 0 0,0 0 0,-1 0 1,1 0-1,0 0 0,0 1 0,0-1 1,0 0-1,0 1 0,1-1 0,-1 1 0,0-1 1,0 1-1,0-1 0,0 1 0,1 0 1,-1 0-1,1-1-35,64-18 76,46-16-2166,-40 7-3641,-34 8 264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2.729"/>
    </inkml:context>
    <inkml:brush xml:id="br0">
      <inkml:brushProperty name="width" value="0.025" units="cm"/>
      <inkml:brushProperty name="height" value="0.025" units="cm"/>
      <inkml:brushProperty name="color" value="#FF0066"/>
    </inkml:brush>
  </inkml:definitions>
  <inkml:trace contextRef="#ctx0" brushRef="#br0">22 1 8420,'0'0'5397,"0"0"-4023,0 0-286,0 0 84,0 0-521,-3 3-454,0 3-108,0 0 0,1-1-1,-1 1 1,1 0 0,1 0 0,-1 0 0,1 1-1,0-1 1,0 0 0,1 0 0,0 1 0,0-1-1,1 0 1,0 2-89,2 29 1188,9 33-1188,-9-58 34,2 19 95,-3-14-191,1 0-1,1 0 1,0 0-1,1-1 1,1 0 0,2 3 62,-7-18-169,0 0 1,1 1-1,-1-1 1,0 0-1,1 0 1,-1-1-1,1 1 1,-1 0-1,1 0 1,-1-1 0,1 1-1,0-1 1,-1 0-1,1 1 1,0-1-1,-1 0 1,1 0-1,0 0 1,-1 0-1,2 0 169,36-4-835,-17-1 379,-3 1-84,0 0 1,0 2-1,0 0 1,1 1 539,-19 1-3,0 0 0,0 0 0,-1 0 0,1 0 0,0 1 0,0-1 0,0 0 0,0 0 0,0 1 0,0-1 0,0 1 0,0-1 0,-1 1 0,1-1 0,0 1 0,0 0 0,-1-1 0,1 1 0,0 0 0,-1 0 0,1-1 0,-1 1 0,1 0 0,-1 0 3,9 29 331,-9-23-58,0 1 0,0 0 1,0 0-1,-1 0 1,0 0-1,-2 5-273,0-7 166,1-1 0,-1 0 0,0 1 0,-1-1 0,1-1 0,-1 1-1,0 0 1,0-1 0,0 0 0,-1 0 0,1 0 0,-1-1 0,-2 2-166,-1 0 233,1 0 0,-2 0 0,1-1 0,-1 0 0,1-1 0,-1 1 0,0-2 0,-2 1-233,10-3-60,0 1 1,-1-1 0,1 0 0,0 0 0,0 0-1,0 0 1,0 0 0,0 0 0,0 0 0,0 0-1,0 0 1,0 0 0,-1-1 0,1 1 0,0-1-1,0 1 1,0 0 0,0-1 0,0 0 0,1 1-1,-1-1 1,0 0 0,0 1 0,0-1-1,0 0 1,1 0 0,-1 1 0,0-1 0,1 0-1,-1 0 1,1 0 0,-1 0 0,1 0 0,-1 0-1,1 0 1,0 0 0,-1 0 0,1-1 59,-1-6-753,0 0 1,0 1 0,1-1-1,0 1 1,2-7 752,-1-6-1944,-1-30-4197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3.244"/>
    </inkml:context>
    <inkml:brush xml:id="br0">
      <inkml:brushProperty name="width" value="0.025" units="cm"/>
      <inkml:brushProperty name="height" value="0.025" units="cm"/>
      <inkml:brushProperty name="color" value="#FF0066"/>
    </inkml:brush>
  </inkml:definitions>
  <inkml:trace contextRef="#ctx0" brushRef="#br0">19 1 11365,'0'0'2879,"0"0"-2015,0 0-223,0 0 538,-3 21 171,-5 48 656,1 50-2006,7-118-1,0 1 0,0-1 0,0 1 0,0-1 0,0 1 0,0-1 0,0 1 0,0-1 0,1 1 0,-1-1 0,1 1 0,-1-1 0,1 0 0,-1 1 0,1-1 0,0 0 0,0 0 0,0 1 0,-1-1 0,1 0 0,0 0 0,1 0 0,-1 0 0,0 0 0,0 0 1,2 0-40,0 0 1,0-1-1,0 1 0,0-1 0,0 1 1,0-1-1,0 0 0,0 0 1,0-1-1,0 1 0,0-1 0,3 0 40,1-1-40,0-1 0,1 0 0,-1 0 0,0 0 0,-1-1 0,1 0 0,-1-1 0,1 0 0,-1 0 0,-1 0 0,1 0 0,3-6 40,0 3-490,0-1 1,0 1-1,1 1 1,8-6 489,-18 13-32,1-1-1,0 1 1,0 0-1,0-1 1,0 1-1,0 0 1,0-1-1,-1 1 1,1 0 0,0 0-1,0 0 1,0 0-1,0 0 1,0 0-1,0 0 1,0 0 0,0 0-1,0 0 1,0 0-1,0 1 1,0-1-1,-1 0 1,1 1 0,0-1-1,1 1 33,-1 0-17,1 1 1,0-1-1,-1 1 0,1 0 0,-1-1 0,0 1 1,1 0-1,-1 0 0,0 0 0,0 0 0,0 1 17,4 9 42,-2 0-1,1 0 0,-1 0 0,-1 1-41,0-4-71,4 30 126,-1 0-1,-2 0 0,-2 1 1,-1-1-1,-4 24-54,1-42 110,0-1 0,-1 0 1,-2 0-1,1-1 0,-2 1 0,-4 5-110,7-14 188,-1-1 1,-1 1-1,0-1 1,0-1 0,-1 1-1,0-1 1,-1 0-1,0-1 1,0 1-1,-1-2 1,-7 6-189,13-11 68,1 0 0,-1-1 0,1 1 0,-1-1 0,0 0 0,0 1 0,0-1 0,0-1 0,0 1-1,0 0 1,0-1 0,0 1 0,0-1 0,0 0 0,0 0 0,0 0 0,0-1 0,0 1 0,0-1-68,1 0 40,-1 0-1,1 0 1,0 0 0,0 0-1,0-1 1,0 1 0,0-1-1,0 0 1,0 1 0,0-1-1,1 0 1,-1 0 0,1 0-1,-1 0 1,1 0 0,0 0-1,0-1 1,0 1 0,0 0-1,0 0 1,1-1 0,-1-1-40,-4-19 71,0 0 0,2-1 0,1 0 1,1 1-1,1-1 0,1 0 0,2-8-71,-1 25-95,-1 0-1,1 1 0,0-1 0,1 0 1,0 1-1,0 0 0,0 0 0,0 0 1,1 0-1,0 0 0,0 1 0,1-1 0,0 1 1,0 0-1,0 1 0,5-5 96,3 0-1128,1 0 0,-1 1 0,1 0 1,1 1-1,-1 1 0,12-4 1128,18-3-7137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47.516"/>
    </inkml:context>
    <inkml:brush xml:id="br0">
      <inkml:brushProperty name="width" value="0.025" units="cm"/>
      <inkml:brushProperty name="height" value="0.025" units="cm"/>
      <inkml:brushProperty name="color" value="#FF0066"/>
    </inkml:brush>
  </inkml:definitions>
  <inkml:trace contextRef="#ctx0" brushRef="#br0">1 59 7587,'0'0'961,"0"0"-155,0 0 728,0 0-240,0 0-481,0-9-138,1-27-109,-1 35-537,0 0 0,1 0 0,-1 1 0,0-1 0,1 0 0,-1 1 0,0-1 0,1 0-1,-1 1 1,1-1 0,0 1 0,-1-1 0,1 1 0,-1-1 0,1 1 0,0-1 0,-1 1 0,1-1 0,0 1 0,0 0 0,-1-1 0,1 1 0,0 0 0,0 0 0,-1 0 0,1 0 0,0-1 0,0 1 0,0 0 0,-1 0-1,1 1 1,0-1 0,0 0 0,-1 0 0,1 0 0,0 0 0,0 1 0,-1-1 0,1 0-29,3 1 125,2 0-97,0 0 1,-1 0 0,0 0-1,1 1 1,-1 0 0,0 0-1,0 0 1,0 1 0,0 0-1,0 0 1,-1 0 0,1 1-1,-1-1 1,0 1 0,3 3-29,13 14-16,-1 0 0,8 14 16,-17-22 5,-3-3-33,0 0 1,0 0-1,0 1 1,-2 1-1,3 3 28,-6-10 54,-1 0 1,1 0-1,-1-1 0,0 1 0,0 0 0,0 0 0,-1 0 0,1 0 1,-1 0-1,0 0 0,-1 0 0,1 0 0,-1 0 0,0 0 1,-1 0-55,1-3 34,-1 1 0,1-1 1,-1 0-1,0 0 0,0 1 1,0-1-1,0-1 1,0 1-1,0 0 0,0 0 1,-1-1-1,1 1 1,-1-1-1,1 0 0,-1 0 1,0 0-1,1 0 0,-1 0 1,0-1-1,-1 1-34,-58 8-781,13 0-5262,41-6 2735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4.010"/>
    </inkml:context>
    <inkml:brush xml:id="br0">
      <inkml:brushProperty name="width" value="0.025" units="cm"/>
      <inkml:brushProperty name="height" value="0.025" units="cm"/>
      <inkml:brushProperty name="color" value="#FF0066"/>
    </inkml:brush>
  </inkml:definitions>
  <inkml:trace contextRef="#ctx0" brushRef="#br0">1 6 14423,'0'0'2395,"0"0"-1784,0 0-53,0 0 1045,0 0-381,2-3-950,-2 3-269,1 0 0,-1 0 0,0-1 0,0 1 0,0 0 0,1 0 0,-1 0 0,0 0 0,1-1 0,-1 1 0,0 0 0,0 0 0,1 0 0,-1 0 0,0 0-1,0 0 1,1 0 0,-1 0 0,0 0 0,1 0 0,-1 0 0,0 0 0,1 0 0,-1 0 0,0 0 0,0 0 0,1 0 0,-1 0 0,0 0 0,1 0 0,-1 1 0,0-1 0,0 0 0,1 0-3,6 12 237,6 33 363,0-1-321,-12-41-293,0-1 1,1 1 0,0 0-1,-1-1 1,1 1 0,0-1-1,0 0 1,0 0-1,0 0 1,1 0 0,-1 0-1,0 0 1,1-1-1,0 1 1,-1-1 0,1 1-1,0-1 1,0 0 0,-1 0-1,1 0 1,0-1-1,0 1 1,0-1 0,0 1-1,0-1 1,0 0-1,0 0 1,0-1 0,0 1-1,0 0 1,0-1-1,0 0 1,0 0 0,0 0-1,1 0 14,11-5-196,0-1-1,0-1 1,0 1-1,-1-2 1,9-8 196,-18 14-91,8-7-269,19-12-121,-31 21 444,0 0 1,1 0-1,-1 0 0,1 0 0,0 1 0,-1-1 0,1 0 1,0 1-1,-1-1 0,1 1 0,0 0 0,-1 0 0,1 0 1,0-1-1,0 1 0,0 1 37,1 5-94,3 31 41,-2 0-1,-1 1 0,-2 0 0,-2 11 54,0-4 2,1-20-20,-2 0 0,0 0 1,-2 0-1,-1 0 0,-1-1 0,-1 0 1,-6 13 17,9-25 21,-2 0 1,1 0-1,-1-1 1,-1 0 0,0 0-1,-1 0 1,0-1 0,0 0-1,-1-1 1,0 0 0,-1 0-1,0-1 1,0 0 0,-1-1-1,-7 4-21,15-10 19,1 1 0,-1-1 0,1 0 0,-1 0-1,0 0 1,1 0 0,-1 0 0,0-1 0,0 1 0,0-1 0,0 0 0,1 0-1,-1 0 1,0 0 0,0 0 0,0-1 0,0 1 0,0-1 0,-1 0-19,1-1 7,1 1-1,-1-1 1,1 0 0,0 0 0,0 0 0,0 0 0,0 0 0,0-1 0,0 1 0,1 0 0,-1-1 0,1 1-1,-1-1 1,1 0 0,0 1 0,0-1 0,0 0 0,1-1-7,-6-16 97,1-1 0,1 1 0,1-1 0,1 0 0,1 0 0,1 0 0,1 0 0,1-6-97,-1 23-37,0-1-1,1 1 0,-1 0 0,1 0 1,0 0-1,0 0 0,0 0 1,1 0-1,-1 1 0,1-1 0,0 1 1,0 0-1,0 0 0,0 0 1,1 0-1,-1 0 0,1 0 0,-1 1 1,1 0-1,0 0 0,0 0 1,0 0-1,1 1 38,10-5-893,-1 1 0,1 1-1,0 0 1,0 1 0,16-1 893,14 1-3852,-1 3-2546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4.360"/>
    </inkml:context>
    <inkml:brush xml:id="br0">
      <inkml:brushProperty name="width" value="0.025" units="cm"/>
      <inkml:brushProperty name="height" value="0.025" units="cm"/>
      <inkml:brushProperty name="color" value="#FF0066"/>
    </inkml:brush>
  </inkml:definitions>
  <inkml:trace contextRef="#ctx0" brushRef="#br0">266 18 10165,'0'0'1883,"0"0"-496,0 0 572,0 0-431,0 0-239,-16-4-369,-51-10-218,64 14-660,0 0 0,0 0 1,0 0-1,0 1 0,1-1 0,-1 1 0,0 0 1,0 0-1,1 0 0,-1 0 0,1 0 0,-1 0 0,1 1 1,-1-1-1,1 1 0,0 0 0,0-1 0,-1 1 1,1 0-1,1 0 0,-1 1 0,0-1 0,0 0 0,1 1 1,-1 0-43,-5 6 162,-7 9 10,1 2 0,1-1 1,0 2-1,2 0 0,0 0 1,2 0-1,0 1 0,1 1 0,1-1 1,1 1-1,2 0 0,0 0 1,1 1-1,1-1 0,1 0 1,2 1-1,0 2-172,0-19-86,-1 0 0,1 0 0,0-1 0,0 1 0,1-1-1,0 1 1,0-1 0,1 0 0,0 0 0,0 0 0,0-1 0,0 1 0,1-1 0,0 0 0,0 0 0,1-1 0,-1 0 0,1 0-1,0 0 1,0 0 0,0-1 0,6 2 86,-4-1-577,-1-1 1,1-1-1,0 1 0,0-1 1,0 0-1,0-1 0,0 0 1,0 0-1,1-1 0,-1 0 0,0-1 1,0 1-1,0-1 0,1-1 1,-1 0-1,0 0 0,-1-1 0,1 1 1,3-3 576,-2-1-2275,0 0 1,-1 0-1,0-1 1,4-3 2274,-12 10-45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4.678"/>
    </inkml:context>
    <inkml:brush xml:id="br0">
      <inkml:brushProperty name="width" value="0.025" units="cm"/>
      <inkml:brushProperty name="height" value="0.025" units="cm"/>
      <inkml:brushProperty name="color" value="#FF0066"/>
    </inkml:brush>
  </inkml:definitions>
  <inkml:trace contextRef="#ctx0" brushRef="#br0">110 1 10485,'0'0'5218,"0"0"-5058,0 0 545,0 0 639,0 0-367,0 0-305,-54 140-544,49-91 416,-3 5-256,-2 0-192,0-1-96,0-1-368,3-8-784,2-4-1169,5-15-897,0-16-2656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5.026"/>
    </inkml:context>
    <inkml:brush xml:id="br0">
      <inkml:brushProperty name="width" value="0.025" units="cm"/>
      <inkml:brushProperty name="height" value="0.025" units="cm"/>
      <inkml:brushProperty name="color" value="#FF0066"/>
    </inkml:brush>
  </inkml:definitions>
  <inkml:trace contextRef="#ctx0" brushRef="#br0">1 83 11349,'0'0'1713,"0"0"-128,0 0 79,0 0-671,0 0-593,0 0 0,159-11-400,-95 9-96,6-5-640,-1-7-1409,-7-8-1601,-12-5-4113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5.360"/>
    </inkml:context>
    <inkml:brush xml:id="br0">
      <inkml:brushProperty name="width" value="0.025" units="cm"/>
      <inkml:brushProperty name="height" value="0.025" units="cm"/>
      <inkml:brushProperty name="color" value="#FF0066"/>
    </inkml:brush>
  </inkml:definitions>
  <inkml:trace contextRef="#ctx0" brushRef="#br0">103 0 12438,'0'0'2051,"0"0"-509,0 0-176,0 0-176,0 0-440,-16 14-299,-49 44-152,62-56-291,1 0 1,0 1 0,-1-1 0,1 1 0,0 0 0,0-1 0,1 1 0,-1 0 0,0 2-9,1 14-75,3-8-163,3-10 116,0 0-1,1-1 1,-1 1-1,0-1 1,1 0-1,1-1 123,-1 1-17,2 0 80,-5-1-99,1 1-1,0 0 1,-1-1-1,1 2 1,0-1-1,0 0 1,-1 1-1,1-1 1,0 1-1,-1 0 1,1 0-1,-1 1 1,1-1-1,-1 1 1,0 0-1,1-1 1,-1 1-1,0 1 1,0-1-1,0 0 1,-1 1-1,1 0 1,0 0 36,6 11-182,1 2 0,-2-1 1,0 1-1,-1 1 0,0-1 1,-2 1-1,0 1 0,0-1 0,-2 0 1,0 1-1,-1 5 182,3 40-1099,-4-1 0,-3 34 1099,1-79-74,-1 0 0,-1 0 0,0 0 0,-1-1 0,-1 1 0,-1 2 74,3-11 81,0-1 0,0 1-1,-1-1 1,0 0 0,0-1-1,0 1 1,-1-1 0,0 1-1,-1-1 1,1-1 0,-1 1-1,0-1 1,0 0 0,-1 0-81,5-4 54,1 0 0,-1 0 1,1 0-1,-1 0 0,0-1 1,1 1-1,-1 0 0,0-1 0,1 1 1,-1-1-1,0 0 0,1 1 1,-1-1-1,0 0 0,0 0 1,1 0-1,-1-1 0,0 1 0,0 0 1,1-1-1,-1 1 0,0-1 1,1 1-1,-1-1 0,0 0 1,1 1-1,-1-1 0,1 0 0,-1 0 1,1 0-1,0-1 0,-1 1 1,1 0-1,0 0 0,0-1 1,0 1-1,0-1 0,0 1 0,0-1 1,0 1-1,0-1 0,1 1 1,-1-3-55,-4-9 68,0 0 1,1 0-1,1 0 1,0-1-1,0-5-68,1 5 153,-3-23-16,2 1 0,1-1 0,3-7-137,-1 21 62,0 17-63,1 0 0,0 0 0,0 0 0,1 0 0,-1 0 0,1 0 0,0 0 0,1 1 0,0-1 0,-1 1 0,2 0 0,-1-1 0,1 2 0,-1-1 0,1 0 0,1 1 0,1-2 1,11-10-1789,2 1-1,0 1 1,17-10 1789,-28 19-1170,32-20-6807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1:55.694"/>
    </inkml:context>
    <inkml:brush xml:id="br0">
      <inkml:brushProperty name="width" value="0.025" units="cm"/>
      <inkml:brushProperty name="height" value="0.025" units="cm"/>
      <inkml:brushProperty name="color" value="#FF0066"/>
    </inkml:brush>
  </inkml:definitions>
  <inkml:trace contextRef="#ctx0" brushRef="#br0">165 0 11573,'0'0'4466,"0"0"-2833,0 0-440,0 0 191,0 0-781,7 3-379,-1-1-189,-1 1 0,-1-1-1,1 1 1,0 0 0,0 0-1,-1 1 1,0-1 0,0 1-1,0 0 1,0 0 0,-1 0 0,1 1-1,-1-1 1,0 1 0,0 0-1,-1 0 1,1 0 0,-1 0-1,1 3-34,2 13 114,-1 1 0,-1 0 0,-1 0 0,-1 0 1,-1 0-1,-1 0 0,0 0 0,-3 7-114,2-16-24,-1 0 1,0 0-1,-1-1 1,0 1-1,-1-1 0,0 0 1,-1-1-1,0 1 1,-1-1-1,-1 0 1,-4 4 23,1-1-688,-1 0 0,0-1 0,-10 7 688,8-9-1880,0-1 1,-1 0 0,-8 5 1879,-45 16-11886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4.381"/>
    </inkml:context>
    <inkml:brush xml:id="br0">
      <inkml:brushProperty name="width" value="0.025" units="cm"/>
      <inkml:brushProperty name="height" value="0.025" units="cm"/>
      <inkml:brushProperty name="color" value="#FF0066"/>
    </inkml:brush>
  </inkml:definitions>
  <inkml:trace contextRef="#ctx0" brushRef="#br0">3 76 12374,'0'0'2913,"0"0"-1768,0 0 82,0 0 643,0 0-752,-3 0 254,5 0 116,25-2-1465,-1-1 1,1-2-1,-1 0 1,22-9-24,35-6-1759,-34 12-703,21-4-5038,-48 5-314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4.715"/>
    </inkml:context>
    <inkml:brush xml:id="br0">
      <inkml:brushProperty name="width" value="0.025" units="cm"/>
      <inkml:brushProperty name="height" value="0.025" units="cm"/>
      <inkml:brushProperty name="color" value="#FF0066"/>
    </inkml:brush>
  </inkml:definitions>
  <inkml:trace contextRef="#ctx0" brushRef="#br0">1 43 13782,'0'0'1356,"0"0"-367,0 0 313,0 0 22,0 0-585,0 0-273,0 0 223,18-1 839,45-8-1150,117-13-2973,-130 18-790,-4-3-1599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7.164"/>
    </inkml:context>
    <inkml:brush xml:id="br0">
      <inkml:brushProperty name="width" value="0.025" units="cm"/>
      <inkml:brushProperty name="height" value="0.025" units="cm"/>
      <inkml:brushProperty name="color" value="#FF0066"/>
    </inkml:brush>
  </inkml:definitions>
  <inkml:trace contextRef="#ctx0" brushRef="#br0">46 1 15911,'0'0'294,"0"0"266,0 0 566,0 0 234,0 0-428,-7 13-185,-21 43-11,26-51-641,0 1 0,1-1 0,-1 1 1,1 0-1,0 0 0,0 0 0,1-1 0,0 1 0,0 0 1,0 0-1,2 4-95,-1 13 135,18-23-623,-11-2 474,-1 1 0,0-1 0,0-1 1,0 1-1,0-1 0,0 0 0,-1-1 1,4-2 13,-1 1-24,0 0 1,0 1 0,0 0-1,0 1 1,2-1 23,-2 2-86,1 0-1,-1 0 1,1 1 0,-1 1 0,9-1 86,-15 2-52,0-1 1,0 0-1,0 1 1,0 0-1,0-1 0,0 1 1,0 0-1,0 1 1,0-1-1,0 0 0,-1 1 1,1 0-1,-1-1 1,1 1-1,-1 0 0,0 0 1,1 0-1,-1 1 0,0 0 52,5 6-95,-2 1-1,1 0 0,-1 0 0,-1 0 1,1 0-1,-2 1 0,0 0 0,0 0 1,-1 0-1,1 9 96,0 18-126,-1 1 0,-3 19 126,1-45-39,-1-1 24,0 0-1,0-1 1,-1 1 0,-1 0 0,0-1-1,0 0 1,-1 1 0,-1-1 0,0-1-1,0 1 1,-1-1 0,0 0 0,-6 6 15,7-9 50,0-1 1,-1 0 0,0 0 0,0-1-1,0 0 1,-1 0 0,0 0 0,0-1-1,0 0 1,0 0 0,-1-1-1,1 0 1,-1 0 0,0-1 0,0 0-1,0 0 1,0-1 0,0 0 0,0-1-1,-1 1-50,4-1 35,-1 0 0,0 0 0,1 0-1,-1-1 1,0 0 0,1 0-1,-1 0 1,1-1 0,-3-1-35,5 1 28,0 1-1,1-1 1,-1 0-1,1-1 1,0 1-1,-1 0 1,1-1-1,0 1 1,1-1-1,-1 0 1,0 1-1,1-1 1,-1 0 0,1 0-1,0 0 1,0 0-1,0 0 1,0-1-28,-2-7 31,0 0 0,0 0 0,1 0 0,1-1 0,0 1 0,1-1 0,0 1 0,0-1 1,1 1-1,1-1 0,0 0-31,0 3-27,1 0 0,0 1-1,0-1 1,1 1 0,0 0 0,0 0 0,1 1 0,0-1 0,0 1 0,1 0 0,0 0 0,0 1-1,1-1 1,2 0 27,3-3-589,1 1-1,0 1 1,1 0-1,0 1 1,13-5 589,40-12-5758,-26 10-2979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7.515"/>
    </inkml:context>
    <inkml:brush xml:id="br0">
      <inkml:brushProperty name="width" value="0.025" units="cm"/>
      <inkml:brushProperty name="height" value="0.025" units="cm"/>
      <inkml:brushProperty name="color" value="#FF0066"/>
    </inkml:brush>
  </inkml:definitions>
  <inkml:trace contextRef="#ctx0" brushRef="#br0">225 0 11141,'0'0'961,"0"0"1152,0 0 114,0 0-690,0 0-278,-8 14-376,6-12-849,-48 80 1803,3 2 0,-4 18-1837,39-75 203,1 0 1,1 1-1,2 0 1,0 1-1,2-1 0,1 1 1,1 1-1,2-1 1,1 28-204,2-52-40,0 0 1,0 0-1,0 0 0,1 0 1,0 0-1,0 0 1,0 0-1,0 0 0,1-1 1,0 1-1,0-1 1,0 0-1,1 0 0,-1 0 1,1 0-1,0-1 1,0 1-1,0-1 0,0 0 1,1 0-1,0-1 1,-1 1-1,1-1 0,0 0 1,3 1 39,4 1-615,1 1 0,1-2 0,-1 0 0,0-1-1,1 0 1,-1-1 0,1 0 0,0-1 0,6-1 615,-14 0-492,-1 0-1,1 0 1,0 0 0,-1-1-1,1 1 1,-1-2-1,1 1 1,-1 0 0,0-1-1,0 0 1,0 0-1,-1 0 1,1-1 0,-1 0-1,1 0 1,1-2 492,32-40-9671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48.238"/>
    </inkml:context>
    <inkml:brush xml:id="br0">
      <inkml:brushProperty name="width" value="0.025" units="cm"/>
      <inkml:brushProperty name="height" value="0.025" units="cm"/>
      <inkml:brushProperty name="color" value="#FF0066"/>
    </inkml:brush>
  </inkml:definitions>
  <inkml:trace contextRef="#ctx0" brushRef="#br0">162 57 5378,'0'0'860,"0"0"409,0 0 199,0 0-316,0 0-175,0 0-49,-9-8-39,-27-27-68,35 34-722,0-1-1,0 1 1,-1 0 0,1 0-1,-1 0 1,1 0-1,-1 0 1,1 1 0,-1-1-1,1 0 1,-1 1-1,1-1 1,-1 1 0,0-1-1,1 1 1,-1 0-1,0-1 1,0 1-1,1 0 1,-1 0 0,0 1-1,0-1 1,1 0-1,-1 0 1,0 1 0,1-1-1,-1 1 1,1 0-1,-2 0-98,0 1 79,0 0-1,1 0 1,-1 0-1,0 0 1,1 1 0,-1-1-1,1 1 1,0 0-1,0 0 1,-1 1-79,-3 6 169,1 1 1,0-1 0,1 1 0,0-1-1,1 1 1,0 1 0,1-1-1,-1 6-169,0 15 479,1 1 0,2 10-479,0-42-19,0 0-1,0 0 1,0 1 0,1-1-1,-1 0 1,0 0-1,1 0 1,-1 1-1,1-1 1,-1 0-1,1 0 1,0 0 0,0 0-1,-1 0 1,1 0-1,0 0 1,0 0-1,0-1 1,0 1-1,0 0 1,0 0 0,0-1-1,0 1 1,0-1-1,1 1 1,-1-1-1,0 1 1,0-1 0,0 0-1,1 1 1,-1-1-1,0 0 1,0 0-1,1 0 1,-1 0-1,0 0 1,0 0 0,1 0-1,-1-1 1,0 1-1,0 0 1,1-1 19,2 0-140,0 1 0,0-1 0,0 0 0,0-1 1,0 1-1,0-1 0,0 1 0,0-1 0,-1 0 1,1 0-1,-1-1 0,3-2 140,2-4-33,-1-1 1,0 0-1,-1 0 0,0-1 0,0 0 1,-1 0-1,-1 0 0,0-1 1,0 1-1,-1-1 0,-1 0 1,1-7 32,22 23 976,-19-1-902,1 1-1,-1 0 1,0 1-1,-1 0 1,1 0-1,-1 0 1,0 0-1,0 1 1,-1 0 0,0 0-1,0 0 1,1 1-74,9 13-899,-11-19-1023,-2-2-4714,-1-5 1948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7.851"/>
    </inkml:context>
    <inkml:brush xml:id="br0">
      <inkml:brushProperty name="width" value="0.025" units="cm"/>
      <inkml:brushProperty name="height" value="0.025" units="cm"/>
      <inkml:brushProperty name="color" value="#FF0066"/>
    </inkml:brush>
  </inkml:definitions>
  <inkml:trace contextRef="#ctx0" brushRef="#br0">209 4 12134,'0'0'2691,"0"0"-1463,0 0 372,0 0 156,0 0-689,0 0-1027,0 0 0,-1-1-1,1 1 1,0 0 0,0 0-1,0-1 1,0 1 0,0 0 0,-1 0-1,1 0 1,0 0 0,0-1 0,0 1-1,-1 0 1,1 0 0,0 0 0,0 0-1,-1 0 1,1 0 0,0 0-1,0 0 1,0 0 0,-1 0 0,1-1-1,0 1 1,0 0 0,-1 0 0,1 1-1,0-1 1,0 0 0,-1 0 0,1 0-1,0 0 1,0 0 0,-1 0 0,1 0-1,0 0 1,0 0 0,-1 0-1,1 1 1,0-1 0,0 0 0,0 0-1,-1 0 1,1 0 0,0 1 0,0-1-40,-6 10 193,1-1 0,0 2 0,1-1 0,0 0 0,-3 11-193,-5 13 363,8-22-549,-85 227 2229,52-117-4036,25-70-8003,-1 19 9996,12-59-9730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8.200"/>
    </inkml:context>
    <inkml:brush xml:id="br0">
      <inkml:brushProperty name="width" value="0.025" units="cm"/>
      <inkml:brushProperty name="height" value="0.025" units="cm"/>
      <inkml:brushProperty name="color" value="#FF0066"/>
    </inkml:brush>
  </inkml:definitions>
  <inkml:trace contextRef="#ctx0" brushRef="#br0">1 5 12774,'0'0'4594,"0"0"-3634,0 0 801,0 0 256,0 0-1377,0 0-640,12-4-16,8 4 0,12 0-32,10 0 80,10 0-64,3 0-1008,2 0-1441,-5 0-1521,-10 0-5298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8.548"/>
    </inkml:context>
    <inkml:brush xml:id="br0">
      <inkml:brushProperty name="width" value="0.025" units="cm"/>
      <inkml:brushProperty name="height" value="0.025" units="cm"/>
      <inkml:brushProperty name="color" value="#FF0066"/>
    </inkml:brush>
  </inkml:definitions>
  <inkml:trace contextRef="#ctx0" brushRef="#br0">139 1 15943,'0'0'1900,"0"0"-206,0 0 245,0 0-821,-19 20-579,-59 69 51,73-84-545,2 0 0,-1 0 0,0 1 0,1-1 0,0 1 0,0 0 1,1 0-1,0 0 0,0 1 0,0-1 0,1 0 0,0 1 0,0-1 0,0 1 0,1-1 0,0 1 1,0-1-1,1 5-45,0 12-38,-1-21 19,0 1 0,0-1 1,0 0-1,1 0 1,-1 0-1,1 1 1,-1-1-1,1 0 1,0 0-1,-1 0 1,1 0-1,0 0 0,0 0 1,1 0-1,-1-1 1,0 1-1,1 0 1,-1 0-1,1-1 1,-1 1-1,3 0 19,-1 0-51,0 0 0,0 0 0,1-1 0,-1 0-1,1 1 1,-1-1 0,1-1 0,0 1 0,-1 0 0,1-1 0,0 0-1,2 0 52,5 0-113,-1-1 0,1 0 0,-1-1 0,1 0-1,-1-1 1,0 0 0,0-1 0,0 0-1,1-1 114,6-5-380,19-11-705,-35 20 990,1 0 1,-1 0-1,1 1 0,-1-1 0,1 1 1,-1-1-1,1 1 0,0 0 0,-1 0 1,1-1-1,-1 1 0,1 0 0,0 0 1,-1 1-1,1-1 0,0 0 0,-1 0 1,1 1-1,0 0 95,-1 0-19,0 0 1,0 0 0,0 0-1,0 1 1,0-1-1,0 1 1,0-1-1,-1 1 1,1-1 0,-1 1-1,1-1 1,-1 1-1,1-1 1,-1 1-1,0 0 1,0-1 0,0 1-1,0 0 1,0 0 18,1 4-53,1 11-6,0 0 0,-1 0 0,0 0-1,-2 1 1,0-1 0,-1 0 0,-1 0 0,0 0 0,-1-1 0,-1 1-1,-1-1 1,0 0 59,-8 14 131,-1-1 0,-2 0-1,-1-1 1,-1-1 0,-1-1 0,-2-1-1,-8 7-130,27-29 153,1 0-1,-1-1 0,0 1 0,0-1 0,0 0 1,0 0-1,0 0 0,-1-1 0,1 1 0,-1-1 1,1 1-1,-1-1 0,1 0 0,-1-1 1,0 1-1,0-1 0,1 1 0,-1-1 0,0 0-152,2-1 27,1 1 0,0-1 0,0 1 1,0-1-1,0 1 0,-1-1 0,1 0 0,0 0 0,0 1 0,0-1 0,0 0 0,1 0 0,-1 0 0,0 0 0,0 0 0,1 0 0,-1-1 0,0 1 0,1 0 0,-1 0 0,1 0 0,-1 0 0,1-1 0,0 1 0,0 0 0,-1-1 0,1 0-27,-5-41 324,3 31-322,2 0 1,0 0-1,0 0 0,1 0 0,0 0 1,1 0-1,0 1 0,1-1 0,0 0 1,1 1-1,1 0 0,0 0 1,4-8-3,9-6-1315,1 0 1,1 2 0,1 0 0,0 1 0,16-11 1314,19-12-4875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8.865"/>
    </inkml:context>
    <inkml:brush xml:id="br0">
      <inkml:brushProperty name="width" value="0.025" units="cm"/>
      <inkml:brushProperty name="height" value="0.025" units="cm"/>
      <inkml:brushProperty name="color" value="#FF0066"/>
    </inkml:brush>
  </inkml:definitions>
  <inkml:trace contextRef="#ctx0" brushRef="#br0">194 0 12758,'0'0'4386,"0"0"-2545,0 0 176,0 0-545,0 0-1168,0 0 497,17 172-625,-14-109 48,-3-1-176,0 1-32,0-5-16,-20-5-160,-10-6-112,-15-5-561,-7-8-1280,-15-18-3617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09.581"/>
    </inkml:context>
    <inkml:brush xml:id="br0">
      <inkml:brushProperty name="width" value="0.025" units="cm"/>
      <inkml:brushProperty name="height" value="0.025" units="cm"/>
      <inkml:brushProperty name="color" value="#FF0066"/>
    </inkml:brush>
  </inkml:definitions>
  <inkml:trace contextRef="#ctx0" brushRef="#br0">2 224 7187,'0'0'3565,"0"0"-1562,0 0 172,0 0-516,0 0-664,-1-1-877,1 1 0,0-1 0,0 1 0,0 0-1,0-1 1,0 1 0,0-1 0,0 1 0,0-1 0,0 1 0,0 0 0,0-1 0,0 1-1,0-1 1,0 1 0,0 0 0,0-1 0,0 1 0,0-1 0,1 1 0,-1 0-1,0-1 1,0 1 0,0-1 0,1 1 0,-1 0 0,0-1-118,16-2 252,1 1-1,-1 0 1,0 1 0,1 1-1,-1 1 1,5 0-252,27 1 245,158-3-218,195-27-27,219-60-256,-258 35 149,-153 18 1380,-203 33-650,-5 1-4348,-1 1-4298,-6 0 1067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5.969"/>
    </inkml:context>
    <inkml:brush xml:id="br0">
      <inkml:brushProperty name="width" value="0.025" units="cm"/>
      <inkml:brushProperty name="height" value="0.025" units="cm"/>
      <inkml:brushProperty name="color" value="#FF0066"/>
    </inkml:brush>
  </inkml:definitions>
  <inkml:trace contextRef="#ctx0" brushRef="#br0">335 100 14215,'0'0'763,"0"0"-305,0 0 511,0 0-139,0 0-697,-3-34 1332,1 30-1437,-1 1 0,1-1 0,-1 1 0,0 0 0,0-1 0,0 1 0,0 1 0,0-1 0,0 0 0,-1 1 0,0-1 0,1 1 0,-3 0-28,-1-2 49,0 0 1,-1 1 0,0 0-1,0 0 1,0 1-1,-4-1-49,4 2 82,0 0 0,0 1-1,0-1 1,0 2 0,0-1 0,0 1-1,0 0-81,4 0 13,0 0-1,0 0 0,0 1 1,0-1-1,0 1 0,1 0 0,-1 0 1,1 0-1,-1 1 0,1-1 1,0 1-1,0 0 0,0 0 1,0 0-13,-9 11 90,1 1 1,1 0 0,0 0-1,1 1 1,1 0 0,0 1 0,1-1-1,-3 16-90,3-7 142,1 0 0,1 1 0,1 0 0,1 0 0,2 22-142,0-44-56,1-1 0,0 1 0,0-1 1,0 1-1,1-1 0,0 0 0,-1 1 0,1-1 1,0 1-1,0-1 0,1 0 0,-1 0 0,1 0 1,0 0-1,-1 0 0,1 0 0,0 0 0,1-1 1,-1 1-1,0-1 0,1 1 0,0-1 0,-1 0 1,1 0-1,0 0 0,0 0 0,0-1 0,0 1 0,1-1 1,-1 0-1,0 0 0,0 0 0,1 0 0,-1 0 1,1-1-1,-1 0 0,3 1 56,1-2-137,0 1 1,-1-1-1,1 0 0,0 0 0,-1-1 1,1 0-1,-1 0 0,0 0 1,1-1-1,-1 0 0,-1 0 1,1-1-1,0 1 0,-1-1 1,0-1-1,1 1 0,-2-1 0,1 1 1,0-2-1,-1 1 0,1-2 137,2-1-115,-1 0-1,-1 0 0,1-1 1,-1 0-1,-1 0 0,0 0 1,0-1-1,0 1 0,-1-1 1,1-8 115,0-7 596,-1-1 0,-2 1 1,-1-19-597,0 44 245,0 0-42,0 0 24,0 0-113,0 0 84,0 0-68,0 2 57,1 21 195,0 0 0,1 0 0,1 0 0,3 8-382,-5-24-323,1 1 0,0-1 0,1 0 0,0 0 0,0 0 0,0 0-1,1 0 1,0-1 0,0 1 0,1-1 0,0 0 0,0 0 0,0-1 0,1 0-1,0 1 324,13 4-4500,0-8-4403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6.302"/>
    </inkml:context>
    <inkml:brush xml:id="br0">
      <inkml:brushProperty name="width" value="0.025" units="cm"/>
      <inkml:brushProperty name="height" value="0.025" units="cm"/>
      <inkml:brushProperty name="color" value="#FF0066"/>
    </inkml:brush>
  </inkml:definitions>
  <inkml:trace contextRef="#ctx0" brushRef="#br0">0 30 15319,'0'0'1313,"0"0"-689,0 0 721,0 0 143,0 0-1424,0 0 48,127-29-112,-77 29-128,4 0-608,6 0-1681,-1 0-1329,-7 6-4786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6.699"/>
    </inkml:context>
    <inkml:brush xml:id="br0">
      <inkml:brushProperty name="width" value="0.025" units="cm"/>
      <inkml:brushProperty name="height" value="0.025" units="cm"/>
      <inkml:brushProperty name="color" value="#FF0066"/>
    </inkml:brush>
  </inkml:definitions>
  <inkml:trace contextRef="#ctx0" brushRef="#br0">323 88 9060,'0'0'809,"0"0"303,0 0 820,0 0-108,0 0-711,-7-15-209,-23-41-15,29 55-840,0-1 1,0 1 0,0 0-1,0 0 1,0 0-1,0 0 1,-1 0 0,1 0-1,0 0 1,0 0-1,-1 0 1,1 1 0,-1-1-1,1 0 1,0 1-1,-1 0 1,1-1 0,-1 1-1,1 0 1,-1-1-1,0 1 1,1 0 0,-1 0-1,1 0 1,-1 1-50,-29 9 747,18-2-550,1 0 0,0 1-1,1 0 1,0 1-1,0 1 1,1 0 0,-7 9-197,-10 15 563,3 0 0,-2 5-563,19-28 6,1-1-1,0 1 1,1 1 0,1-1 0,-1 0-1,2 1 1,0 0 0,0 0 0,2 0 0,-1 0-1,2 1 1,0 9-6,0-22-89,0 1-1,1-1 1,-1 0-1,1 0 1,-1 0-1,1 0 1,0 0 0,-1 0-1,1 0 1,0 0-1,-1 0 1,1 0-1,0-1 1,0 1-1,0 0 1,0 0 0,0-1-1,0 1 1,0-1-1,0 1 1,0-1-1,0 1 1,1-1-1,-1 0 1,0 1 0,0-1-1,0 0 1,0 0-1,1 0 1,-1 0-1,0 0 1,0 0-1,1 0 90,4 0-224,0 0 1,0 0-1,-1 0 0,1-1 0,0 0 0,0 0 0,-1-1 224,2-1-101,0 0 1,-1-1 0,1 0-1,-1 0 1,0-1-1,-1 1 1,1-1 0,-1 0-1,0-1 1,0 1-1,-1-1 1,1 0 0,-1-1-1,0 1 1,2-6 100,5-10-44,-1 0 0,-1-1 1,-1 0-1,0-5 44,-3 8 1193,-5 18-433,0 2 24,0 0 57,0 0-396,0 3-146,0 2-334,0 0 1,0 0-1,1 0 1,0 0-1,0-1 1,1 1-1,-1 0 1,1 0-1,0-1 1,0 1-1,1-1 1,-1 1-1,1-1 1,0 0-1,0 0 1,0 0-1,1-1 1,-1 1-1,1-1 1,0 0-1,0 0 1,0 0-1,3 1 35,-2-1-446,0-1 0,0 0 0,0 0 0,1 0 0,-1-1 0,0 0 0,1 0 0,-1 0 0,0-1 0,1 0 0,-1 0 0,1 0 0,-1 0 0,5-2 446,20-7-4066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7.154"/>
    </inkml:context>
    <inkml:brush xml:id="br0">
      <inkml:brushProperty name="width" value="0.025" units="cm"/>
      <inkml:brushProperty name="height" value="0.025" units="cm"/>
      <inkml:brushProperty name="color" value="#FF0066"/>
    </inkml:brush>
  </inkml:definitions>
  <inkml:trace contextRef="#ctx0" brushRef="#br0">113 1 4210,'0'0'8068,"0"0"-5083,0 0-1080,0 0 50,0 0-682,-9 7-686,-29 24-272,36-29-310,0 0 0,1 1 0,-1-1 1,1 0-1,-1 1 0,1-1 0,0 1 1,0-1-1,0 1 0,0-1 0,0 1 0,1 0 1,-1-1-1,1 1 0,0 0 0,-1 0 1,1-1-1,1 1 0,-1 0 0,0 0 0,1-1 1,-1 1-1,1 1-5,0-3-34,0 0 1,-1 0-1,1-1 0,0 1 1,-1 0-1,1-1 0,0 1 1,0 0-1,-1-1 0,1 1 1,0-1-1,0 0 0,0 1 1,0-1-1,0 1 0,0-1 1,0 0-1,0 0 1,0 0-1,0 0 0,0 0 1,0 0-1,0 0 34,30 1-588,-23-2 490,-1 1 65,1-1-1,0 0 1,0 0-1,-1-1 1,1 0-1,-1-1 0,0 1 1,1-1 33,22-8-527,-29 10 497,0 1 0,0 0-1,1-1 1,-1 1-1,0 0 1,0 0-1,0-1 1,1 1 0,-1 0-1,0 0 1,0 0-1,1 1 1,-1-1-1,0 0 1,0 0 0,0 1-1,0-1 1,1 1-1,-1-1 1,0 1-1,0-1 1,0 1 0,0 0-1,0-1 1,0 1-1,0 0 1,0 0-1,-1 0 1,1 0 0,0-1-1,0 1 1,-1 1-1,1-1 1,0 0 0,-1 0-1,1 0 1,-1 0-1,0 0 31,2 6-44,0 0 0,0 0 0,-1 0 0,0 0 0,-1 1 0,0 0 44,1-1-79,1 14 48,-1 1-1,0 0 1,-2 0 0,-1 0-1,0 0 1,-2-1 0,0 1-1,-7 19 32,-2-12 204,0 0 1,-2-1-1,-1-1 0,-2 2-204,9-16 230,-1-1 1,1 0 0,-2 0-1,0-1 1,0 0-1,-1-1 1,0 0 0,-1-1-1,-4 2-230,16-10 43,-1 0-1,1-1 1,0 1-1,-1 0 1,1-1-1,-1 1 1,1-1-1,-1 1 0,0-1 1,1 0-1,-1 0 1,1 0-1,-1 0 1,1 0-1,-1 0 1,0 0-43,1 0 13,0-1 0,0 1 0,0 0 0,0-1 0,1 1 0,-1-1 0,0 0 0,0 1 1,1-1-1,-1 1 0,0-1 0,1 0 0,-1 1 0,1-1 0,-1 0 0,1 0 0,-1 0 0,1 1 1,0-1-1,-1-1-13,-1-4-6,1-1 0,0 0 1,0 0-1,1 1 0,0-1 1,0-6 5,0 5-3,0-7-70,0-8-104,0 1 0,2-1 1,2-9 176,-2 24-183,-1 0 0,2 0 1,-1 1-1,1-1 1,0 1-1,1 0 0,0 0 1,0 0-1,0 0 0,1 1 1,4-4 182,-2 2-651,1 0-1,0 1 1,0 0 0,4-2 651,21-11-5340,-10 8-4096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7.486"/>
    </inkml:context>
    <inkml:brush xml:id="br0">
      <inkml:brushProperty name="width" value="0.025" units="cm"/>
      <inkml:brushProperty name="height" value="0.025" units="cm"/>
      <inkml:brushProperty name="color" value="#FF0066"/>
    </inkml:brush>
  </inkml:definitions>
  <inkml:trace contextRef="#ctx0" brushRef="#br0">1 101 5426,'0'0'9749,"0"0"-9173,0 0-48,0 0 737,0 0-385,0 0-399,64-22-353,-24 15 96,0 0-224,2 1-160,-2-3-1057,-1-5-1056,-6-1-1361,-4-5-2961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48.590"/>
    </inkml:context>
    <inkml:brush xml:id="br0">
      <inkml:brushProperty name="width" value="0.025" units="cm"/>
      <inkml:brushProperty name="height" value="0.025" units="cm"/>
      <inkml:brushProperty name="color" value="#FF0066"/>
    </inkml:brush>
  </inkml:definitions>
  <inkml:trace contextRef="#ctx0" brushRef="#br0">0 103 6675,'0'0'2983,"0"0"-1212,0 0-269,0 0-576,0 0-288,5 16-73,8 31 147,-2 1 0,-2 1-1,-3-1 1,0 12-712,-6-95-26,1 1-1,2-1 1,1 0-1,8-24 27,-10 49-35,0 0 0,1 0 0,1 0 0,-1 1 0,2-1 0,-1 1 0,1 0 0,1 1 0,0-1 0,0 1 0,0 0 0,1 1 0,0-1 0,1 1 0,-1 1 0,1-1 0,1 1 0,7-4 35,-13 9-251,0-1 1,1 0-1,-1 1 1,1 0 0,-1-1-1,1 1 1,0 1 0,-1-1-1,1 1 1,0-1 0,-1 1-1,1 0 1,0 0 0,0 1-1,-1-1 1,1 1 0,0 0-1,-1 0 1,1 0 0,0 0-1,-1 0 1,0 1-1,1 0 1,-1 0 0,0 0-1,0 0 1,0 0 0,0 0-1,0 1 1,-1 0 0,3 2 250,18 24-4624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7.869"/>
    </inkml:context>
    <inkml:brush xml:id="br0">
      <inkml:brushProperty name="width" value="0.025" units="cm"/>
      <inkml:brushProperty name="height" value="0.025" units="cm"/>
      <inkml:brushProperty name="color" value="#FF0066"/>
    </inkml:brush>
  </inkml:definitions>
  <inkml:trace contextRef="#ctx0" brushRef="#br0">97 1 14118,'0'0'974,"0"0"443,0 0 40,0 0-465,0 0-522,-6 26-126,-21 86-45,23-93-240,2-1 0,0 1 0,0-1 0,2 1 0,0 0 0,2-1 0,1 11-59,11 27-718,-13-52 638,1 0 1,-1-1-1,0 0 0,1 1 1,0-1-1,0 0 1,0 0-1,0 0 1,1 0-1,-1 0 0,1 0 1,0-1-1,2 3 80,-3-4-132,0-1 1,0 1-1,0 0 0,0-1 0,1 0 1,-1 1-1,0-1 0,0 0 0,0 0 1,0 0-1,0 0 0,1 0 0,-1-1 1,0 1-1,0-1 0,0 1 0,0-1 1,0 0-1,0 0 0,1 0 132,38-26-618,-34 22 214,9-7-331,-3 2 60,0 0 0,1 1-1,0 0 1,0 2-1,6-3 676,-19 10 28,-1 0 0,1-1 0,-1 1-1,1 0 1,-1 0 0,0 0 0,1 0 0,-1 0-1,1 0 1,-1 0 0,1 0 0,-1 0-1,1 0 1,-1 0 0,0 0 0,1 0 0,-1 0-1,1 1 1,-1-1 0,1 0 0,-1 0-1,0 0 1,1 1 0,-1-1 0,0 0-1,1 1 1,-1-1 0,0 0 0,1 0 0,-1 1-1,0-1 1,1 1 0,-1-1 0,0 0-1,0 1 1,0-1 0,1 1 0,-1-1 0,0 0-1,0 1 1,0-1 0,0 1 0,0-1-1,0 1 1,0-1 0,0 0 0,0 1-28,0 27 593,0-19-307,-1 0-93,-1-1 0,1 1 0,-1 0-1,-1-1 1,1 1 0,-2-1 0,1 0 0,-1 0-1,0 0 1,-1-1 0,1 1 0,-2-1-1,1 0 1,-1 0 0,0-1 0,0 0-1,-1 0 1,-6 4-193,0 1 451,-1-1 0,0-1-1,-1 0 1,0-1 0,0-1-1,0 0 1,-1-1 0,0-1-1,-12 3-450,26-8 52,-3 2 105,0-1-1,-1 0 0,1-1 1,0 0-1,-1 1 0,-4-2-156,9 1-19,0 0 0,0 0-1,-1-1 1,1 1 0,0-1 0,0 1-1,0-1 1,0 1 0,0-1 0,0 0-1,0 1 1,0-1 0,0 0 0,0 0-1,1 1 1,-1-1 0,0 0 0,0 0-1,1 0 1,-1 0 0,1 0 0,-1 0-1,1 0 1,-1 0 0,1-1 0,0 1-1,-1 0 1,1 0 0,0 0-1,0 0 1,0-1 0,0 0 19,-2-13-1025,1-1 0,1 1-1,0-1 1,1 1 0,1-1 0,0 1-1,1-1 1026,18-34-5402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8.370"/>
    </inkml:context>
    <inkml:brush xml:id="br0">
      <inkml:brushProperty name="width" value="0.025" units="cm"/>
      <inkml:brushProperty name="height" value="0.025" units="cm"/>
      <inkml:brushProperty name="color" value="#FF0066"/>
    </inkml:brush>
  </inkml:definitions>
  <inkml:trace contextRef="#ctx0" brushRef="#br0">131 0 9220,'0'0'5136,"0"0"-3845,0 0-640,0 0 246,0 0-100,-4 13-154,-1-1-436,1 1 0,0 0 0,1 0 1,0 0-1,2 1 0,-1-1 0,1 1 0,1 4-207,0-16-12,0-1 1,0 1-1,0-1 0,1 1 1,-1-1-1,0 1 0,0-1 1,1 1-1,-1-1 0,1 0 1,-1 1-1,1-1 0,0 0 1,0 1-1,0-1 1,-1 0-1,1 0 0,0 1 1,0-1-1,0 0 0,1 0 1,-1 0-1,0-1 0,0 1 1,1 0 11,2 0-68,-1 0 1,1 0 0,0 0 0,0-1 0,0 0 0,-1 0-1,1 0 1,4 0 67,8-1-62,49-8 43,-64 10 1,0-1 1,0 1-1,0-1 0,0 0 0,0 1 0,0 0 0,-1-1 1,1 1-1,0 0 0,0-1 0,-1 1 0,1 0 0,0 0 1,-1 0-1,1-1 0,-1 1 0,1 0 0,-1 0 0,1 0 1,-1 0-1,0 0 0,1 0 0,-1 0 0,0 1 18,9 32-268,-8-27 153,4 20-110,-2 1 0,0 0 0,-2 1 0,-2-1 0,0 0 0,-4 16 225,2-29 123,-2 0 0,0 0-1,0-1 1,-1 0 0,-1 0 0,-1 0-1,0-1 1,0 0 0,-1 0-1,-1-1 1,0 0 0,-1-1 0,0 0-1,-1-1 1,0 0 0,0-1 0,-1 0-1,-1 0-122,11-7 79,-1-1 0,1 1 0,0-1 0,-1 1 0,1-1 0,-1 0 0,0-1 0,1 1 0,-1 0 0,1-1 0,-1 0 0,0 0 0,1 0 0,-1 0 0,-2-1-79,3 0 32,1 0 1,0 0 0,1 0 0,-1 0 0,0 0 0,0 0 0,0-1 0,1 1-1,-1 0 1,0-1 0,1 0 0,-1 1 0,1-1 0,0 0 0,0 0 0,0 0-1,0 0 1,0 0 0,0 0 0,0 0 0,0 0 0,1 0 0,-1 0 0,1 0-1,0-1-32,-3-10 20,0-1-1,1 1 0,1-1 0,0 1 0,1-1 0,1 0 0,0 1 0,0-1 0,4-8-19,-4 15-93,1 1 0,1 0 1,-1-1-1,1 1 1,0 0-1,1 1 0,-1-1 1,1 1-1,0-1 1,1 1-1,-1 0 0,1 1 1,0-1-1,0 1 1,1 0-1,-1 0 1,1 0-1,0 1 0,0 0 1,3-1 92,2 0-476,-1 0 0,0 1 0,1 0-1,0 1 1,0 0 0,3 1 476,39-1-5048,-10 2-3698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8.955"/>
    </inkml:context>
    <inkml:brush xml:id="br0">
      <inkml:brushProperty name="width" value="0.025" units="cm"/>
      <inkml:brushProperty name="height" value="0.025" units="cm"/>
      <inkml:brushProperty name="color" value="#FF0066"/>
    </inkml:brush>
  </inkml:definitions>
  <inkml:trace contextRef="#ctx0" brushRef="#br0">1 8 17816,'0'0'897,"0"0"223,0 0 257,0 0-961,0 0-304,0 0-176,146-7 64,-84 9-384,3 9-1169,-3-2-752,-13-2-896,-14 0-3795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9.289"/>
    </inkml:context>
    <inkml:brush xml:id="br0">
      <inkml:brushProperty name="width" value="0.025" units="cm"/>
      <inkml:brushProperty name="height" value="0.025" units="cm"/>
      <inkml:brushProperty name="color" value="#FF0066"/>
    </inkml:brush>
  </inkml:definitions>
  <inkml:trace contextRef="#ctx0" brushRef="#br0">1 52 15239,'0'0'2625,"0"0"-1872,0 0 463,0 0-175,0 0-753,136 0-560,-36-7 272,11-6-1681,6-3-1569,-3 1-3073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19.621"/>
    </inkml:context>
    <inkml:brush xml:id="br0">
      <inkml:brushProperty name="width" value="0.025" units="cm"/>
      <inkml:brushProperty name="height" value="0.025" units="cm"/>
      <inkml:brushProperty name="color" value="#FF0066"/>
    </inkml:brush>
  </inkml:definitions>
  <inkml:trace contextRef="#ctx0" brushRef="#br0">224 68 8500,'0'0'3233,"0"0"-920,0 0-426,0 0-543,-7-3-397,4 2-839,0 0 0,1 0 0,-1 0-1,0 1 1,0-1 0,0 1 0,0 0 0,0 0-1,0 0 1,0 0 0,1 0 0,-1 0-1,0 1 1,0 0-108,-1 0 103,0 1 1,0 0-1,1 0 0,-1 0 0,1 0 1,-1 1-1,1-1 0,0 1 1,0 0-1,0 0 0,0 0 0,-1 2-103,-12 15 380,0 2 0,1 0 0,1 0-1,2 1 1,0 1 0,-5 15-380,11-24 83,2-1-1,-1 1 1,2 0 0,0 0-1,0 0 1,2 0 0,0 1-1,0-1 1,2 0 0,0 1-1,1-1 1,0 3-83,0-14-6,-1 0 0,0 0 1,1 0-1,0 0 0,0 0 0,0 0 0,1 0 0,-1-1 0,1 1 1,0-1-1,0 0 0,0 0 0,0 0 0,0 0 0,1 0 0,0-1 1,-1 1-1,1-1 0,0 0 0,0 0 0,0-1 0,0 1 0,0-1 1,2 1 5,11 1-42,-1 1 1,1-2 0,0 0 0,0-1-1,12-1 42,-16 0-25,-1-1 0,1 0 0,0-1 0,-1-1 0,1 0 0,-1 0-1,0-1 1,0-1 0,-1 0 0,1-1 0,-1 0 0,0 0 0,-1-2 0,5-3 25,-7 5 17,0-1 0,-1 0 0,0-1 0,0 0 0,-1 0 0,0 0 0,0-1 0,-1 0 0,0 0 0,-1 0 0,0 0 0,0-1 0,-1 0 0,-1 0 0,1 0 0,-1 0 0,-1 0 0,0-6-17,1-14 52,-2 0-1,-2 0 1,-3-22-52,3 40-131,0 0 0,-1 0 1,0 1-1,-1-1 0,0 1 0,-1 0 1,-1 0-1,1 1 0,-2-1 0,-4-5 131,8 12-305,1 1-1,-2 0 1,1 0-1,0 0 1,0 0-1,-1 0 1,0 1-1,1-1 1,-1 1-1,-4-2 306,-27-4-4770,-17 6-7414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0.423"/>
    </inkml:context>
    <inkml:brush xml:id="br0">
      <inkml:brushProperty name="width" value="0.025" units="cm"/>
      <inkml:brushProperty name="height" value="0.025" units="cm"/>
      <inkml:brushProperty name="color" value="#FF0066"/>
    </inkml:brush>
  </inkml:definitions>
  <inkml:trace contextRef="#ctx0" brushRef="#br0">97 70 8772,'0'0'1289,"0"0"-17,0 0 660,0 0-390,0 0-630,-3-7-138,-11-23-30,14 30-684,-1-1 0,1 1 0,0-1-1,-1 1 1,1-1 0,0 1 0,-1-1-1,1 1 1,-1-1 0,1 1 0,0-1-1,-1 1 1,1 0 0,-1-1 0,1 1-1,-1 0 1,0 0 0,1-1 0,-1 1-1,1 0 1,-1 0 0,0 0 0,1 0-1,-1-1 1,1 1 0,-1 0 0,0 0-1,1 0 1,-1 0 0,1 1 0,-1-1-1,0 0 1,1 0 0,-1 0 0,1 0 0,-1 1-1,1-1 1,-1 0-60,-14 11 616,10-6-543,0 0-1,1 1 1,0-1 0,0 1 0,1 0 0,-1 1-1,1-1 1,1 0 0,-1 1 0,1 0 0,0-1-1,1 1 1,0 0 0,-1 5-73,5-12-72,-1 0 0,1 0 1,0 0-1,-1-1 0,1 1 0,0-1 0,-1 1 1,1-1-1,-1 0 0,1 0 0,1 0 72,1-4-82,0 0 1,0 1-1,0-2 0,0 1 0,-1 0 0,0-1 0,0 0 0,0 0 1,-1 0-1,0-1 0,0 1 0,-1-1 0,0 1 0,0-1 0,0 0 1,-1 0-1,0 0 0,0 0 0,-1-5 82,-1 12-384,0-1 1,0 1-1,-1 0 0,1-1 1,-1 1-1,1 0 1,0 0-1,-1 0 0,1 0 1,0 0-1,-1 0 1,1 1-1,0-1 0,-1 0 1,1 1-1,0-1 1,0 1-1,-1-1 0,1 1 384,-30 16-8404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0.839"/>
    </inkml:context>
    <inkml:brush xml:id="br0">
      <inkml:brushProperty name="width" value="0.025" units="cm"/>
      <inkml:brushProperty name="height" value="0.025" units="cm"/>
      <inkml:brushProperty name="color" value="#FF0066"/>
    </inkml:brush>
  </inkml:definitions>
  <inkml:trace contextRef="#ctx0" brushRef="#br0">18 98 4610,'0'0'5771,"0"0"-4109,0 0-213,0 0 37,0 0-929,-1 5-282,-3 6-55,2-5-4,-1-1 1,2 1-1,-1 0 0,1 0 1,-1 0-1,1 5-216,16-11-187,-11-1 170,-1 0 0,1-1 0,-1 1 0,0-1 0,0 0 0,1 0 0,-1 0 0,0 0 0,-1 0 0,1 0 1,0-1-1,-1 0 0,1 1 0,-1-1 0,0 0 0,0 0 0,0 0 0,0-1 0,0 1 0,-1 0 0,0-1 0,1 1 0,-1-1 0,0-1 17,8-44-1548,-7 4-3543,-2 44 807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1.519"/>
    </inkml:context>
    <inkml:brush xml:id="br0">
      <inkml:brushProperty name="width" value="0.025" units="cm"/>
      <inkml:brushProperty name="height" value="0.025" units="cm"/>
      <inkml:brushProperty name="color" value="#FF0066"/>
    </inkml:brush>
  </inkml:definitions>
  <inkml:trace contextRef="#ctx0" brushRef="#br0">43 15 5426,'0'0'4843,"0"0"-3277,0 0-48,0 0-43,0 0-685,0-2-1096,0 2 409,0 0 0,0 0-1,0-1 1,0 1 0,0 0-1,0 0 1,0 0 0,0 0-1,0 0 1,-1 0 0,1-1-1,0 1 1,0 0 0,0 0-1,0 0 1,0 0-1,0 0 1,0 0 0,0 0-1,0 0 1,0-1 0,0 1-1,0 0 1,-1 0 0,1 0-1,0 0 1,0 0 0,0 0-1,0 0 1,0 0 0,0 0-1,0 0 1,0 0 0,-1 0-1,1 0 1,0 0 0,0 0-1,0 0 1,0 0 0,0 0-1,0 0 1,-1 0 0,1 0-1,0 0 1,0 0-1,0 0 1,0 0 0,0 0-1,0 0 1,-1 0 0,1 0-1,0 0 1,0 0 0,0 0-1,0 0 1,0 0 0,0 0-1,0 1 1,0-1 0,0 0-1,-1 0 1,1 0 0,0 0-1,0 0 1,0 0 0,0 0-1,0 1 1,0-1-103,-4 5 32,0 1 0,0 0-1,0 0 1,1 0 0,0 0 0,0 1 0,1-1 0,0 1-1,0-1 1,0 1 0,1 0 0,0 0 0,0 0 0,1 0-1,0 2-31,27-9-728,-25-1 737,0 1 0,0-1 0,0 0 0,0 0 0,0-1-1,0 1 1,0 0 0,-1 0 0,1-1 0,0 1 0,-1-1 0,1 0 0,-1 1 0,0-1-1,1 0 1,-1 0 0,0 0 0,0 0 0,0 0 0,0 0-9,18-47 195,-16 40-200,-1 3 433,2-9-2478,-4 15 1929,0 0 1,0-1-1,0 1 0,0 0 0,0-1 0,0 1 0,-1 0 0,1-1 0,0 1 0,0 0 0,0 0 1,-1-1-1,1 1 0,0 0 0,-1 0 0,1-1 0,0 1 0,0 0 0,-1 0 0,1 0 0,0 0 0,-1-1 1,1 1-1,0 0 0,-1 0 0,1 0 0,0 0 0,-1 0 0,1 0 0,0 0 0,-1 0 0,1 0 0,-1 0 1,1 0-1,0 0 0,-1 0 0,1 0 0,0 0 0,-1 1 0,1-1 0,0 0 121,-23 4-5426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5.339"/>
    </inkml:context>
    <inkml:brush xml:id="br0">
      <inkml:brushProperty name="width" value="0.025" units="cm"/>
      <inkml:brushProperty name="height" value="0.025" units="cm"/>
      <inkml:brushProperty name="color" value="#FF0066"/>
    </inkml:brush>
  </inkml:definitions>
  <inkml:trace contextRef="#ctx0" brushRef="#br0">93 0 14823,'0'0'1659,"0"0"-1080,0 0 702,0 0 597,0 0-755,0 0-779,0 0-248,-11 9 75,6-5-151,0 0 28,-1 0-1,1 0 1,0 1-1,0 0 1,0 0-1,1 0 1,0 1-1,0-1 1,0 1-1,1 0 1,-1 0 0,2 0-1,-1 1 1,-1 4-48,-1 13 140,2 0 1,0 1 0,1-1 0,2 11-141,2-35-33,0 1 0,1 0 0,-1-1 1,1 1-1,-1-1 0,0 0 1,1 0-1,-1 0 0,1 0 0,-1 0 1,0-1-1,1 1 0,-1-1 0,0 1 1,2-2 32,8-5-33,0-1 1,0 0-1,0-1 1,-1 0-1,-1-1 1,0 0-1,3-3 33,-5 3-158,0 1 0,1 1-1,0-1 1,1 1 0,-1 1-1,2 0 1,-1 0 0,1 1-1,0 1 1,0-1 0,1 2 158,-11 3-12,0 1 1,0 0-1,0 0 1,0 0-1,0 0 1,0 0-1,0 0 1,0 0-1,0 0 1,0 0-1,0 0 1,0 0-1,0 1 0,0-1 1,0 0-1,0 1 1,0-1-1,0 1 1,0-1-1,-1 1 1,1 0-1,0-1 1,0 1-1,0 0 1,-1-1-1,1 1 1,0 0-1,-1 0 1,1 0-1,-1 0 0,1 0 12,11 33-246,-9-23 223,9 29 33,-2 1-1,-3 0 1,0 1 0,-2 15-10,-1 37 62,-6 38-62,1-110 11,-1 0 0,-1 0 0,-1-1 0,0 0 0,-2 1 0,-1-2 0,-3 6-11,6-16 91,0 0 0,-1 0 0,0-1 0,-1 1 0,0-1 0,0-1 1,-1 1-1,0-1 0,-1 0 0,0-1 0,0 0 0,-1 0 0,1-1 0,-1 0 1,-5 2-92,12-7 12,0 0 0,0 0 0,0 0 0,0-1 0,-1 1 0,1-1 0,0 1 0,0-1 0,0 0 0,-1 0 0,1 0 0,0 0 0,0 0 0,0 0 0,0-1 0,-1 1 0,1-1 0,0 0 0,0 1 0,0-1 0,0 0 0,0 0 0,0 0 0,0 0 0,1-1 0,-1 1 0,0-1 0,1 1 0,-1-1 0,1 1 0,-1-2-12,-5-6-56,0 0 0,1-1 0,0 1 0,1-1-1,-3-8 57,1 2-22,0 2 14,0-1 0,1 0 0,1 0 0,1-1 0,0 1 0,1-1 0,0 0 0,1 0 0,1 0 0,1 0 0,0 0 0,3-14 8,-2 25-33,0 1 1,1 0-1,-1-1 1,1 1-1,0 0 1,1 0-1,-1 0 0,0 0 1,1 1-1,0-1 1,0 1-1,0-1 1,1 1-1,-1 0 1,2-1 32,11-8-1058,1 0 1,15-8 1057,-26 16-337,40-22-2726,-1 3-2243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5.674"/>
    </inkml:context>
    <inkml:brush xml:id="br0">
      <inkml:brushProperty name="width" value="0.025" units="cm"/>
      <inkml:brushProperty name="height" value="0.025" units="cm"/>
      <inkml:brushProperty name="color" value="#FF0066"/>
    </inkml:brush>
  </inkml:definitions>
  <inkml:trace contextRef="#ctx0" brushRef="#br0">1 32 15751,'0'0'560,"0"0"-223,0 0 719,0 0-384,0 0-544,0 0-128,151-31 0,-106 31-128,2 0-352,-2 4-1089,-8 5-1744,-12 2-3874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49.105"/>
    </inkml:context>
    <inkml:brush xml:id="br0">
      <inkml:brushProperty name="width" value="0.025" units="cm"/>
      <inkml:brushProperty name="height" value="0.025" units="cm"/>
      <inkml:brushProperty name="color" value="#FF0066"/>
    </inkml:brush>
  </inkml:definitions>
  <inkml:trace contextRef="#ctx0" brushRef="#br0">165 24 4898,'0'0'1446,"0"0"166,0 0 74,0 0-80,0 0-56,-13-5-318,-39-13-282,51 18-912,-1 0 0,1 0 0,0-1 0,-1 1-1,1 0 1,0 0 0,-1 0 0,1 0 0,-1 1 0,1-1 0,0 0-1,-1 0 1,1 1 0,0-1 0,-1 1 0,1-1 0,0 1-1,0 0 1,0 0 0,-1-1 0,1 1 0,0 0 0,0 0 0,0 0-1,0 0 1,1 0 0,-1 0 0,0 0 0,0 0 0,0 1-1,1-1 1,-1 0 0,0 2-38,-2 2 184,-6 11 100,1-1-1,1 1 1,0 1 0,1-1 0,1 1-1,1 0 1,0 0 0,1 1 0,1-1-1,0 1 1,2-1 0,0 1 0,1 0-1,1 1-283,-2-18-21,1 1-1,-1 0 1,1-1-1,0 1 0,-1-1 1,1 1-1,0-1 1,0 1-1,0-1 0,0 0 1,0 1-1,0-1 1,1 0-1,-1 0 0,0 0 1,1 0-1,-1 0 1,1 0-1,-1 0 1,1 0-1,-1-1 0,1 1 1,0-1-1,-1 1 1,1-1-1,0 1 0,-1-1 1,1 0-1,0 0 1,-1 0-1,2 0 22,6 1-448,1-1 1,-1 0-1,1 0 0,-1-1 0,3-1 448,-8 1-148,-1-1 0,1 1 0,-1-1 0,1 0 1,-1 0-1,0 0 0,0-1 0,0 1 0,0-1 0,0 1 0,0-1 0,-1 0 0,0 0 0,1 0 0,-1-1 0,0 1 0,0 0 0,-1-1 148,6-9-587,0-1 1,-1 0-1,3-13 587,-6 19 324,-2 1 0,1-1 0,-1 1 0,0-1-1,-1-2-323,0 10 830,13 6 1078,54 61 71,-6 5-3550,-45-44-1344,-12-8-3070,-3-8-2310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6.005"/>
    </inkml:context>
    <inkml:brush xml:id="br0">
      <inkml:brushProperty name="width" value="0.025" units="cm"/>
      <inkml:brushProperty name="height" value="0.025" units="cm"/>
      <inkml:brushProperty name="color" value="#FF0066"/>
    </inkml:brush>
  </inkml:definitions>
  <inkml:trace contextRef="#ctx0" brushRef="#br0">0 29 12950,'0'0'3954,"0"0"-3698,0 0 1441,0 0-97,0 0-1103,0 0-33,92-22 0,-47 17-224,-3 3-176,2 2-128,6 0-128,0 0-1009,2 0-2416,-5 0-2018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9.294"/>
    </inkml:context>
    <inkml:brush xml:id="br0">
      <inkml:brushProperty name="width" value="0.025" units="cm"/>
      <inkml:brushProperty name="height" value="0.025" units="cm"/>
      <inkml:brushProperty name="color" value="#FF0066"/>
    </inkml:brush>
  </inkml:definitions>
  <inkml:trace contextRef="#ctx0" brushRef="#br0">254 140 8356,'0'0'1537,"0"0"-676,0 0 206,0 0 59,0 0-523,0 0-221,2-2-9,1 0-258,-1-1 1,1 1-1,-1-1 0,0 0 0,0 0 1,0 0-1,0 0 0,0 0 0,-1 0 1,0-1-1,1 1 0,-1 0 0,0-1 1,-1 1-1,1-1 0,0 0-115,0-5 244,-1 0 0,1 0 0,-1 0 0,-1 0 0,1 0 0,-2-2-244,1 9 39,1 1 0,-1 0-1,0 0 1,0-1-1,0 1 1,0 0-1,0 0 1,0 0-1,0 0 1,-1 0 0,1 0-1,0 1 1,0-1-1,-1 0 1,1 1-1,0-1 1,-1 1-1,1-1 1,-1 1 0,1-1-1,-1 1 1,1 0-1,-1 0 1,1 0-1,-1 0 1,0 0-39,-44 2 894,41 0-836,-1 0-1,1 0 1,0 0-1,0 1 1,0 0-1,1 0 1,-1 0-1,1 1 1,0-1-1,0 1 1,0 0-1,0 0 1,-2 4-58,-10 13 217,0 2 1,-3 7-218,8-12 173,-4 6 275,0 2 1,-7 17-449,18-32 7,0-1-1,0 1 1,1 0-1,1 0 1,0 0-1,0 0 1,1 0-1,1 5-6,0-15-45,1-1-1,-1 1 0,1-1 0,-1 1 0,1 0 1,-1-1-1,1 1 0,0-1 0,-1 1 0,1-1 1,0 0-1,-1 1 0,1-1 0,0 0 1,-1 1-1,1-1 0,0 0 0,0 0 0,-1 0 1,1 0-1,0 1 0,0-1 0,0 0 1,-1-1-1,1 1 0,0 0 0,0 0 0,0 0 46,27-1-699,-27 1 597,5-1 22,0-1 0,-1 1 0,1-1 1,-1 0-1,1 0 0,-1 0 0,0-1 0,0 1 1,5-4 79,44-37-700,-19 16 224,-33 25 542,-1 1 1,0 0 0,0 0 0,1 1 0,-1-1 0,0 0 0,1 0 0,-1 1 0,1-1 0,-1 1 0,1-1 0,-1 1 0,1-1 0,-1 1-1,1 0 1,0 0 0,-1 0 0,1 0 0,-1 0 0,1 0 0,-1 1 0,1-1 0,0 0 0,-1 1 0,1-1 0,-1 1 0,1-1 0,-1 1 0,0 0-1,1 0 1,-1 0 0,0 0 0,0 0 0,2 1-67,9 4-38,1 1 1,0-1-1,0-1 0,13 3 38,-17-5-1148,0-2 0,1 1 0,-1-1 0,10 0 1148,1-5-4176,4-17-3544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9.626"/>
    </inkml:context>
    <inkml:brush xml:id="br0">
      <inkml:brushProperty name="width" value="0.025" units="cm"/>
      <inkml:brushProperty name="height" value="0.025" units="cm"/>
      <inkml:brushProperty name="color" value="#FF0066"/>
    </inkml:brush>
  </inkml:definitions>
  <inkml:trace contextRef="#ctx0" brushRef="#br0">28 0 2881,'0'0'10472,"0"0"-7687,0 0-1174,0 0 316,0 0-761,-3 17-676,-6 36 264,2 1 0,1 44-754,5-31 107,-1-32-109,2 0 0,1 1 0,2-1 0,6 30 2,-5-49-911,9 43 1078,-11-39-4275,-1 0-4863,-1-20 463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29.958"/>
    </inkml:context>
    <inkml:brush xml:id="br0">
      <inkml:brushProperty name="width" value="0.025" units="cm"/>
      <inkml:brushProperty name="height" value="0.025" units="cm"/>
      <inkml:brushProperty name="color" value="#FF0066"/>
    </inkml:brush>
  </inkml:definitions>
  <inkml:trace contextRef="#ctx0" brushRef="#br0">1 201 8948,'0'0'4946,"0"0"-3857,0 0 143,0 0 257,0 0-977,0 0-400,72-51-16,-28 33-96,1-2 0,2-3-1120,3-3-1025,-6-6-2225,-6 1-6419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30.307"/>
    </inkml:context>
    <inkml:brush xml:id="br0">
      <inkml:brushProperty name="width" value="0.025" units="cm"/>
      <inkml:brushProperty name="height" value="0.025" units="cm"/>
      <inkml:brushProperty name="color" value="#FF0066"/>
    </inkml:brush>
  </inkml:definitions>
  <inkml:trace contextRef="#ctx0" brushRef="#br0">137 1 8148,'0'0'5669,"0"0"-3924,0 0-353,0 0 158,0 0-394,-11 23-471,-32 75-111,40-90-488,1 0 0,0-1 0,0 1 0,0 0 0,1 0 0,1 0 1,-1 0-1,1 0 0,1 8-86,0 6 55,-1-8 7,1 0 1,0 0 0,1 0-1,4 13-62,-4-21-22,0 1-1,0-1 1,0 0-1,1 1 1,0-1-1,1 0 1,-1-1-1,1 1 0,0-1 1,1 1-1,0 0 23,-2-4-120,0 0 0,-1-1-1,1 1 1,0-1 0,0 1 0,0-1-1,0 0 1,0 0 0,1 0-1,-1 0 1,0-1 0,0 1 0,1-1-1,-1 0 1,0 0 0,0 0 0,1 0-1,-1-1 1,0 1 0,3-2 120,2 1-55,-1-1 0,1-1 0,0 1 0,-1-1 0,0-1 0,0 1 0,5-4 55,-10 6-4,15-11-545,1 0 0,17-6 549,-28 15-120,1 0 0,0 0 1,-1 1-1,1 0 0,0 0 0,0 1 1,1 0-1,-1 1 0,1 0 120,-8 0 3,1 0 0,0 1 0,0-1 0,-1 1 0,1-1 0,0 1 0,-1 0 0,1 0 0,-1 0 0,1 0 0,-1 0 0,1 0 0,-1 0 0,0 0 0,0 0 0,1 1 0,-1-1 0,0 1 0,0-1 0,0 1 0,-1-1 0,1 1 0,0-1 0,0 1 0,-1 0 0,1-1 0,-1 1 1,0 0-1,1 0 0,-1-1 0,0 3-3,2 9 281,0 1 0,-2 0 1,0 12-282,0-18 225,0-2-71,0 0 0,0 0 0,-1 0 0,0 0 0,0 0 0,0 0 0,-1 0 0,0 0 0,0-1 0,-1 1 0,0-1 0,0 0 0,0 1 0,0-1 0,-1-1 0,0 1 1,0 0-1,0-1 0,0 0 0,-1 0 0,1 0 0,-1-1 0,0 1 0,-1-1 0,1 0 0,0-1 0,-1 1 0,1-1 0,-1 0 0,0-1 0,0 1 0,0-1 0,0 0 0,0-1 0,0 1 0,0-1 0,-1 0-154,2 0 36,-4 0-4,0 1 0,-1-1-1,1-1 1,0 0 0,-1 0 0,1-1 0,0 0 0,0 0 0,0-1 0,0 0 0,1-1 0,-9-4-32,2-2-309,1-1 0,1 0 0,-1 0-1,2-2 1,0 1 0,-1-3 309,1-1-1459,1 0 0,0-1-1,-1-3 1460,-16-32-4719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30.643"/>
    </inkml:context>
    <inkml:brush xml:id="br0">
      <inkml:brushProperty name="width" value="0.025" units="cm"/>
      <inkml:brushProperty name="height" value="0.025" units="cm"/>
      <inkml:brushProperty name="color" value="#FF0066"/>
    </inkml:brush>
  </inkml:definitions>
  <inkml:trace contextRef="#ctx0" brushRef="#br0">8 226 2673,'0'0'9490,"0"0"-6678,0 0-1299,0 0 597,0 0-373,-3-3-748,2 3-972,1-1 0,0 1 0,-1 0-1,1-1 1,0 1 0,0 0 0,-1-1-1,1 1 1,0 0 0,0-1-1,0 1 1,-1 0 0,1-1 0,0 1-1,0-1 1,0 1 0,0 0 0,0-1-1,0 1 1,0-1 0,0 1-1,0-1 1,0 1 0,0 0 0,0-1-1,0 1 1,0-1 0,0 1 0,0 0-1,1-1 1,-1 1 0,0-1-1,0 1 1,0 0 0,1-1 0,-1 1-1,0 0 1,1-1-17,20-11 484,48-7 245,-47 14-462,386-75 70,-214 47-2380,-4-7-4073,-123 21 439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31.175"/>
    </inkml:context>
    <inkml:brush xml:id="br0">
      <inkml:brushProperty name="width" value="0.025" units="cm"/>
      <inkml:brushProperty name="height" value="0.025" units="cm"/>
      <inkml:brushProperty name="color" value="#FF0066"/>
    </inkml:brush>
  </inkml:definitions>
  <inkml:trace contextRef="#ctx0" brushRef="#br0">328 67 11045,'0'0'888,"0"0"89,0 0 837,0 0-347,0 0-680,-17-11-170,-57-33 170,72 42-721,-1 1 0,0-1 0,1 1 0,-1 0 1,0 0-1,0 0 0,0 0 0,0 1 0,0-1 0,0 1 0,0 0 1,0 0-1,0 0 0,0 0 0,0 0 0,0 1 0,0-1 1,0 1-1,0 0 0,1 0 0,-1 0 0,0 0 0,0 0 1,0 1-67,-2 2 106,-1 0 1,0 1 0,1 0 0,0 0 0,0 1-1,1-1 1,-4 6-107,-1 1 207,-4 5-89,0 1 0,1 1 1,1 0-1,1 1 0,0-1 0,2 2 0,0 0 0,2 0 0,0 0 0,1 0 0,1 1 0,1 0 1,1 0-1,1 0 0,2 21-118,-1-40-37,1 0-1,-1 0 1,1 0 0,0 0 0,0 0-1,0 0 1,0 0 0,0 0 0,1 0 0,-1 0-1,1-1 1,0 1 0,-1-1 0,1 1 0,1-1-1,-1 1 1,2 1 37,1-1-156,-1 0 0,1 0 0,0 0 0,0 0 0,0-1 0,1 0-1,-1 0 1,1 0 0,5 0 156,0 1-270,1-2 0,-1 0-1,1 0 1,-1-1 0,1 0-1,0-1 1,-1-1 0,1 1-1,-1-2 1,1 0 270,3-3-135,-1 0 0,0-1-1,-1-1 1,0 0 0,0-1 0,-1 0 0,0-1 0,0 0-1,-1-1 1,-1 0 0,0-1 0,0 0 0,-1-1-1,-1 0 1,6-10 135,-10 11 203,-1-1 0,1 1 0,-2-1 0,0 0 0,-1 0 0,0 0 0,0 0 0,-2 0 1,0 0-204,1-11 2462,0 24-2014,0 0-93,0 0-149,0 0-153,0 0-5,0 0 3,0 0-59,16 19 357,0 0 0,-2 1 0,-1 0-1,9 19-348,5 5 267,39 58 146,35 58-222,-42-49-5651,-50-94 1290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34.477"/>
    </inkml:context>
    <inkml:brush xml:id="br0">
      <inkml:brushProperty name="width" value="0.025" units="cm"/>
      <inkml:brushProperty name="height" value="0.025" units="cm"/>
      <inkml:brushProperty name="color" value="#FF0066"/>
    </inkml:brush>
  </inkml:definitions>
  <inkml:trace contextRef="#ctx0" brushRef="#br0">0 163 13686,'0'0'2836,"0"0"-2062,0 0-529,0 0 518,0 0 809,0 0-612,0 0-942,0 0 0,0-1-1,1 1 1,-1 0 0,0-1-1,0 1 1,0-1 0,0 1-1,0 0 1,0-1 0,0 1-1,1 0 1,-1-1 0,0 1-1,0 0 1,0-1 0,1 1 0,-1 0-1,0 0 1,0-1 0,1 1-1,-1 0 1,0 0 0,1-1-1,-1 1 1,0 0 0,1 0-1,-1 0 1,0 0 0,1-1-1,-1 1 1,1 0 0,-1 0-1,0 0 1,1 0-18,7-1 77,-1 0 0,1 0 0,0 1 0,0 0-1,0 0 1,0 1 0,0 0 0,0 0 0,7 3-77,15 1 202,31 0 34,0-3-1,0-2 1,9-4-236,-30-1-6,-1-3-1,0-1 1,0-1 0,-1-3-1,9-5 7,56-17-179,-72 25 136,-18 5 28,0 1 0,0 0 0,0 1 0,0 1 0,0 0 0,6 0 15,-19 2 61,0 0-13,0 0-5,14 2 170,39 23-102,-39-17-85,0-1 0,1 0-1,0-1 1,4 0-26,18 1-64,1-1 1,0-2-1,0-2 0,0-1 1,11-3 63,7 1-285,-31 0 254,-1-2 1,1 0 0,-1-2 0,0 0 0,0-2-1,0-1 1,-1-1 0,0 0 0,7-6 30,-11 7-12,1 1-1,0 1 1,0 1 0,0 1 0,1 0 0,-1 2 0,2 0 12,48 0 95,32 5-95,-6-1 158,-29-2 234,32 1 1035,73-11-1427,-119 6-25,-29 3-6361,-24 1-1345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36.299"/>
    </inkml:context>
    <inkml:brush xml:id="br0">
      <inkml:brushProperty name="width" value="0.025" units="cm"/>
      <inkml:brushProperty name="height" value="0.025" units="cm"/>
      <inkml:brushProperty name="color" value="#FF0066"/>
    </inkml:brush>
  </inkml:definitions>
  <inkml:trace contextRef="#ctx0" brushRef="#br0">1 50 11733,'0'0'3116,"0"0"-2123,0 0-363,0 0 501,0 0-35,0 0-405,15 1 91,40 49 963,-43-42-1665,0-1 1,0-1-1,1 0 1,0-1 0,0 0-1,1-1 1,-1 0-1,1-1 1,9 0-81,23 2 20,-1-3 1,16-2-21,-42 0 15,-5-1-37,1-1-1,-1 0 0,0-1 0,0-1 0,0 0 0,0-1 0,-1-1 1,1 0-1,-1-1 0,-1 0 0,3-2 23,66-32 14,-78 40-8,1-1 1,-1 1-1,1 0 0,-1 0 1,1 1-1,-1-1 0,1 1 1,0-1-1,-1 1 0,1 0 1,0 1-1,-1-1 0,1 1 1,0-1-1,-1 1 0,2 0-6,1 3 40,1-1 0,0 1-1,-1 0 1,1 0 0,-1 1 0,3 3-40,6 3 100,-6-5-70,1 0-1,-1-1 1,2 0-1,-1 0 1,0-2-1,1 1 0,0-1 1,0-1-1,0 0 1,0 0-1,0-1 1,0 0-1,0-1 1,0-1-1,0 1 1,10-3-30,20-4-38,0-2 0,-1-2 0,31-12 38,-25 6-25,-33 11 22,1 1 1,0 0-1,0 0 1,0 2-1,1 0 0,0 0 1,-1 1-1,1 1 1,7 0 2,-17 3 25,0 0 0,0 0 0,0 0 0,0 1 0,0 0 0,0-1 1,-1 2-1,1-1 0,-1 0 0,0 1 0,1 1-25,28 20 164,-22-19-160,0-2 1,-1 1-1,2-1 1,-1-1-1,0 0 1,1 0 0,-1-2-1,1 1 1,-1-1-1,1-1 1,0 0-1,0-1 1,-1 0-1,1 0 1,1-2-5,26-6 10,-1-2 0,0-1 0,27-14-10,-41 16 1,9-2-19,0 1 1,0 1 0,1 2-1,1 2 1,-1 1-1,1 1 1,0 2 0,8 2 17,98 0-232,-133 1-2902,-4 3-2334,-4 2-7196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2:42.117"/>
    </inkml:context>
    <inkml:brush xml:id="br0">
      <inkml:brushProperty name="width" value="0.025" units="cm"/>
      <inkml:brushProperty name="height" value="0.025" units="cm"/>
      <inkml:brushProperty name="color" value="#FF0066"/>
    </inkml:brush>
  </inkml:definitions>
  <inkml:trace contextRef="#ctx0" brushRef="#br0">3 29 13702,'0'0'635,"0"0"-83,0 0 99,0 0 361,0 0-239,0 0-255,0-4-310,-2-16-104,2 15-48,0 5 67,258 2 2511,-4-1-2889,-238-1 219,0 2 0,0 0 0,13 4 36,34 4 124,106-7-152,-87-4 54,21 6-26,-84-2-12,1 0 0,-2 2 0,11 3 12,-12-3 31,0 0 1,0-1 0,0-1 0,13 0-32,313-1 85,-175-3-165,-162 1 72,-1 1 0,1 0 0,-1 0 0,1 1 0,-1-1 0,1 1 0,0 1 8,30 8 77,15-5-79,0-3 0,0-2 0,22-3 2,13 1-7,331-4 55,-366 3-16,-1-3 0,6-2-32,74-7-24,297 10 67,-259 5 29,169 13-184,-274-10 192,-17-1-115,58 4 39,0-4 1,0-5-1,32-7-4,-45 2 35,86 3-35,-70 3-5,11-5 5,130-4 68,-113 6-91,-4-2 26,131-3-11,233 7-46,-225-14 164,0 15 522,-74 0-4890,-223 1-1649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49.856"/>
    </inkml:context>
    <inkml:brush xml:id="br0">
      <inkml:brushProperty name="width" value="0.025" units="cm"/>
      <inkml:brushProperty name="height" value="0.025" units="cm"/>
      <inkml:brushProperty name="color" value="#FF0066"/>
    </inkml:brush>
  </inkml:definitions>
  <inkml:trace contextRef="#ctx0" brushRef="#br0">1 289 2417,'0'0'3722,"0"0"-2919,0-19-675,1-87 467,0 46 6886,22 60-6366,-21 1-1092,0 0 0,0 0 0,0 0 0,0 0 0,0 0 0,0 1-1,-1-1 1,1 1 0,0-1 0,-1 1 0,1-1 0,-1 1 0,0 0 0,1 0 0,-1 0 0,0-1 0,0 1 0,0 2-23,17 42 349,-15-37-265,3 7 144,-2 0 0,0 1 0,0-1 0,-2 1 0,0 0 0,-1 3-228,0-66-743,1 0 0,3-2 743,-3 29-148,2 1 0,0-1 0,1 1 0,0 0 0,2 0 0,5-9 148,-6 19 45,-1 10 261,1 16 278,-4-13-599,13 51 373,3 12 730,3-1 1,18 37-1089,-39-103-6,0-1 0,0 1 0,0-1 0,0 1 0,0-1 0,1 1 0,-1-1 0,0 1 0,0-1 1,1 1-1,-1-1 0,0 1 0,1-1 0,-1 0 0,0 1 0,1-1 0,-1 0 0,0 1 0,1-1 1,-1 0-1,1 1 0,-1-1 0,0 0 0,1 0 0,-1 0 0,1 1 0,-1-1 0,1 0 0,-1 0 0,1 0 1,-1 0-1,1 0 0,-1 0 6,10-13-451,1-26-416,-11 38 848,9-56-813,0-26 832,6-40-40,-15 121 73,0 0 0,1 1 0,-1-1 1,1 0-1,-1 0 0,1 1 0,0-1 0,-1 1 0,1-1 1,0 0-1,0 1 0,0 0 0,0-1 0,1 1 1,-1-1-1,0 1 0,0 0 0,1 0 0,-1 0 0,1 0 1,-1 0-1,1 0 0,0 0 0,-1 1 0,1-1 1,0 0-1,-1 1 0,1 0 0,0-1 0,0 1 1,0 0-34,1 0 39,0 0 0,-1 0 1,1 0-1,0 1 0,-1-1 1,1 1-1,0-1 1,-1 1-1,1 0 0,0 0 1,-1 1-1,0-1 0,1 0 1,-1 1-1,0-1 1,1 1-1,-1 0 0,0 0 1,1 2-40,5 5 32,-1 1 1,0 0-1,-1 1 1,0 0-1,-1 0 1,0 0-1,0 0 1,1 9-33,3 16-231,-2 0-1,0 8 232,4 23-1742,-2-40-1513,2-14-2201,4-7-1312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6.846"/>
    </inkml:context>
    <inkml:brush xml:id="br0">
      <inkml:brushProperty name="width" value="0.025" units="cm"/>
      <inkml:brushProperty name="height" value="0.025" units="cm"/>
      <inkml:brushProperty name="color" value="#FF0066"/>
    </inkml:brush>
  </inkml:definitions>
  <inkml:trace contextRef="#ctx0" brushRef="#br0">280 213 10101,'0'0'2550,"0"0"-1795,0 0 80,0 0 568,0 0-375,0 0-660,1-3-13,2-3 6,-1 0 1,1 0-1,-2 0 1,1 0-1,-1 0 0,0-1 1,0 1-1,0 0 1,-1-1-1,0-5-361,-1 6-12,1 0 0,-1-1 0,0 1 1,-1 0-1,0 0 0,0 0 0,0 0 0,0 0 0,-1 1 0,0-1 0,0 1 0,-1-1 0,1 1 0,-1 0 0,0 1 0,-1-1 0,1 1 0,-1-1 0,0 1 0,0 1 0,0-1 1,0 1-1,-1 0 0,1 0 0,-1 0 0,0 1 0,-5-2 12,8 3-8,0 1 1,0 0-1,1-1 1,-1 1 0,0 0-1,0 0 1,0 1-1,0-1 1,0 1-1,1-1 1,-1 1-1,0 0 1,0 0-1,1 0 1,-1 0-1,0 1 1,1-1 0,0 1-1,-1-1 1,1 1-1,0 0 1,0 0-1,0 0 1,0 0 7,-7 8 18,1 0 1,0 1-1,1-1 0,-5 11-18,2-4 15,-3 4 43,2 0-1,1 0 1,0 1-1,-2 10-57,8-21-6,1 1 1,0 0-1,1 0 0,0-1 1,1 1-1,1 0 0,-1 0 1,2 0-1,1 10 6,-2-20-36,1-1-1,0 1 1,0 0 0,0 0 0,0 0-1,1 0 1,-1-1 0,0 1-1,1-1 1,-1 1 0,1-1 0,-1 0-1,1 1 1,0-1 0,0 0 0,-1 0-1,1 0 1,0 0 0,0 0 0,0-1-1,0 1 1,0 0 0,0-1 0,0 0-1,0 1 1,0-1 0,1 0 0,-1 0-1,0 0 1,0-1 36,4 2-93,0-1 0,-1 0 0,1-1 0,0 0 0,-1 1 0,1-2 0,-1 1 0,1-1 0,-1 0 0,0 0 1,1 0 92,2-3 1,-2 0 1,1 0-1,0 0 1,-1-1 0,0 0-1,0 0 1,-1 0 0,0-1-1,0 0 1,0 0-1,-1 0 1,0 0 0,-1-1-1,1 0 1,-1 0 0,-1 0-1,0 0 1,0 0-1,0 0 1,-1-1 0,0 1-1,-1 0 1,0-2-2,0 10 427,0 0-104,0 0-121,0 0 14,0 0-39,0 0-57,0 0-27,0 4-61,-1 60 638,0 2-67,4 15-603,-2-74-111,0 0 1,0 0-1,0 0 1,1 0-1,0-1 1,1 1-1,0-1 1,1 4 110,-3-8-356,1 1 0,0 0 0,-1-1 1,1 1-1,0-1 0,0 1 0,1-1 1,-1 0-1,0 0 0,1 0 0,-1 0 0,1 0 1,0-1-1,-1 1 0,1-1 0,0 0 1,0 0-1,0 0 0,1 0 356,19 1-4941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7.181"/>
    </inkml:context>
    <inkml:brush xml:id="br0">
      <inkml:brushProperty name="width" value="0.025" units="cm"/>
      <inkml:brushProperty name="height" value="0.025" units="cm"/>
      <inkml:brushProperty name="color" value="#FF0066"/>
    </inkml:brush>
  </inkml:definitions>
  <inkml:trace contextRef="#ctx0" brushRef="#br0">0 16 9941,'0'0'4161,"0"0"-4000,0 0 1968,0 0-193,0 0-847,0 0-1025,37-11 64,-4 11 128,6 0-48,6 0-208,0 0-96,4 0-448,-4 0-1633,-3 0-384,-12-2-1505,-13 0-5058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7.515"/>
    </inkml:context>
    <inkml:brush xml:id="br0">
      <inkml:brushProperty name="width" value="0.025" units="cm"/>
      <inkml:brushProperty name="height" value="0.025" units="cm"/>
      <inkml:brushProperty name="color" value="#FF0066"/>
    </inkml:brush>
  </inkml:definitions>
  <inkml:trace contextRef="#ctx0" brushRef="#br0">0 1 14695,'0'0'576,"0"0"1121,0 0 928,0 0-1729,0 0-896,0 0 48,45 0-48,-6 0 0,4 0-80,1 0-944,-2 0-1905,-4 0-1281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7.848"/>
    </inkml:context>
    <inkml:brush xml:id="br0">
      <inkml:brushProperty name="width" value="0.025" units="cm"/>
      <inkml:brushProperty name="height" value="0.025" units="cm"/>
      <inkml:brushProperty name="color" value="#FF0066"/>
    </inkml:brush>
  </inkml:definitions>
  <inkml:trace contextRef="#ctx0" brushRef="#br0">222 1 10037,'0'0'651,"0"0"680,0 0 310,0 0-425,0 0-576,-9 0-151,2 0-410,4 0-30,0 0 1,0-1 0,0 2 0,0-1-1,0 0 1,0 0 0,0 1-1,0 0 1,0-1 0,0 1 0,0 0-1,1 1 1,-1-1 0,0 0 0,0 1-1,1 0 1,-1-1 0,1 1-1,0 0 1,-1 0 0,1 1-50,-16 18 501,2 1 1,1 0-1,1 1 1,0 0-1,2 1 1,1 0-1,-2 9-501,6-13-102,1 0-1,0 1 1,2-1-1,0 1 1,2 0-1,0 0 1,1 0-1,1 0 1,3 14 102,-3-32-163,1 0 0,-1-1 0,1 1 1,0 0-1,0-1 0,0 1 0,0-1 0,1 1 1,-1-1-1,0 0 0,1 1 0,0-1 1,0 0-1,0 0 0,0 0 0,0 0 1,0-1-1,0 1 0,0 0 0,1-1 0,-1 1 1,1-1-1,-1 0 0,3 1 163,4 1-954,-1-1 0,1 0-1,0 0 1,0-1 0,0 0 0,0 0 0,1-1 954,32 1-7529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8.381"/>
    </inkml:context>
    <inkml:brush xml:id="br0">
      <inkml:brushProperty name="width" value="0.025" units="cm"/>
      <inkml:brushProperty name="height" value="0.025" units="cm"/>
      <inkml:brushProperty name="color" value="#FF0066"/>
    </inkml:brush>
  </inkml:definitions>
  <inkml:trace contextRef="#ctx0" brushRef="#br0">196 43 11445,'0'0'1139,"0"0"-170,0 0 813,0 0-344,0 0-336,-4-7-272,-13-20-113,16 26-650,0 0-1,0 1 1,0-1-1,0 0 1,-1 0 0,1 1-1,0-1 1,0 1-1,0-1 1,-1 1-1,1-1 1,0 1 0,0 0-1,-1 0 1,1-1-1,0 1 1,-1 0-1,1 0 1,0 0 0,-1 1-1,1-1 1,0 0-1,0 0 1,-1 1-1,1-1-66,-4 1 166,1 0-140,0 0 0,-1 0 0,1 1 0,0 0 0,0 0-1,0 0 1,0 0 0,1 1 0,-1-1 0,1 1 0,-1 0-1,1 0 1,0 0 0,0 1 0,0-1 0,0 1-26,-8 10 94,1 0 0,1 0 1,-6 11-95,10-16-64,1 0 1,0 0 0,0 0 0,1 0-1,0 1 1,1-1 0,0 1-1,0 0 1,1-1 0,0 1-1,1 2 64,1-12-40,0 1 0,0 0 0,0-1 0,0 1 0,0-1 0,1 1 0,-1-1 0,0 0 0,0 1 0,0-1 0,0 0 0,1 0 0,-1 0 0,0 0 0,0 0 0,0 0 0,1 0 0,-1 0-1,0-1 42,1 1-76,10 1-189,0-2 0,0 1 0,-1-1 0,1-1 0,-1 0 0,1-1-1,0 0 265,-8 1-28,0 0-1,0 0 0,0 0 1,-1 0-1,1-1 0,0 1 1,-1-1-1,0 0 0,1 0 1,-1 0-1,0-1 0,-1 1 1,1-1-1,-1 1 0,1-1 1,-1 0-1,0 0 0,-1 0 1,1 0-1,0-2 29,7-32 555,-8 20 2732,20 36-3087,-5 6-234,26 29-37,-39-49-351,0-1 0,1 0-1,-1 0 1,1 0 0,0 0 0,-1-1 0,4 2 422,22-1-4792,-24-3 3685,13 0-3583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8.717"/>
    </inkml:context>
    <inkml:brush xml:id="br0">
      <inkml:brushProperty name="width" value="0.025" units="cm"/>
      <inkml:brushProperty name="height" value="0.025" units="cm"/>
      <inkml:brushProperty name="color" value="#FF0066"/>
    </inkml:brush>
  </inkml:definitions>
  <inkml:trace contextRef="#ctx0" brushRef="#br0">21 0 5186,'0'0'7692,"0"0"-5296,0 0-390,0 0 80,0 0-1123,-3 11-643,-2 10-42,0 0-1,2 0 1,0 1-1,2-1 1,0 1-1,2 3-277,1 22 81,2-1 1,7 30-82,-3-15-2570,-7-56 1577,-1 0 0,-1 0 0,1-1 1,-1 1-1,1 0 0,-2 4 993,-6-2-5026,-6-6-3338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9.047"/>
    </inkml:context>
    <inkml:brush xml:id="br0">
      <inkml:brushProperty name="width" value="0.025" units="cm"/>
      <inkml:brushProperty name="height" value="0.025" units="cm"/>
      <inkml:brushProperty name="color" value="#FF0066"/>
    </inkml:brush>
  </inkml:definitions>
  <inkml:trace contextRef="#ctx0" brushRef="#br0">0 168 6707,'0'0'3682,"0"0"-2066,0 0 786,0 0-914,0 0-863,0 0-481,57-52 64,-25 41-208,8-5-64,0 1-352,-3-5-1489,-2-5-1121,-6-4-4785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9.382"/>
    </inkml:context>
    <inkml:brush xml:id="br0">
      <inkml:brushProperty name="width" value="0.025" units="cm"/>
      <inkml:brushProperty name="height" value="0.025" units="cm"/>
      <inkml:brushProperty name="color" value="#FF0066"/>
    </inkml:brush>
  </inkml:definitions>
  <inkml:trace contextRef="#ctx0" brushRef="#br0">99 0 10053,'0'0'2475,"0"0"-516,0 0-62,0 0-844,0 0-210,-8 23 6,-24 75-92,27-79-638,1 0-1,1 0 0,1 0 1,0 0-1,2 0 1,0 1-1,2 7-118,0 23 143,-2-43-49,-1-3-115,1 0 0,0 0-1,1 0 1,-1 0 0,0-1-1,1 1 1,0 0 0,0 0 21,0-3-24,-1-1-1,1 1 1,-1 0 0,1-1 0,-1 1 0,1-1 0,-1 1 0,1 0 0,0-1 0,-1 0-1,1 1 1,0-1 0,-1 1 0,1-1 0,0 0 0,0 1 0,-1-1 0,1 0 0,0 0-1,0 0 1,0 0 0,-1 0 0,1 0 0,0 0 0,0 0 0,0 0 0,-1 0 0,1 0-1,0 0 1,0 0 0,0-1 0,-1 1 0,1 0 0,0-1 0,-1 1 0,1 0 0,0-1-1,-1 1 1,1-1 0,0 1 0,-1-1 0,1 0 24,37-23-374,-32 20 199,-1 0 0,1 0 0,0 0-1,0 1 1,1-1 0,-1 1 0,1 1-1,-1 0 1,1 0 0,0 0 0,0 0-1,0 1 1,5 0 175,-10 1-42,0 0-1,1 0 0,-1 0 1,1 0-1,-1 0 0,0 1 1,1-1-1,-1 1 1,0 0-1,1 0 0,-1 0 1,0 0-1,0 0 1,0 0-1,0 0 0,0 1 1,2 1 42,-2-1-1,0 1-1,-1 0 1,1 0 0,0-1 0,-1 1 0,0 0 0,0 1 0,0-1 0,0 0 0,0 0-1,0 0 1,-1 0 0,0 1 1,1 1 86,0 1-1,0 0 0,-1 0 1,0 0-1,0-1 0,0 1 1,-1 0-1,0 0 1,0-1-1,-1 1 0,1 0-85,-1-2 144,0-1 0,0 1 0,-1 0 1,1 0-1,-1-1 0,0 0 0,0 1 0,0-1 0,0 0 0,0-1 0,-1 1 0,1 0 0,-1-1 0,-2 1-144,-6 3 308,1 0 0,-2-1 0,1-1 0,0 0 0,-1-1 0,0 0 0,0-1 0,0-1-1,0 0 1,0 0 0,0-2 0,-1 1-308,12 0-28,0-1 1,-1 1-1,1 0 0,0-1 0,0 0 0,-1 1 0,1-1 0,0 0 1,0 0-1,0 0 0,0 0 0,0 0 0,0-1 0,0 1 0,1-1 1,-1 1-1,0-1 0,1 0 0,-1 1 0,1-1 0,0 0 0,-1 0 1,1 0-1,0 0 0,0 0 0,0 0 0,1-1 0,-2-1 28,1-1-762,-1-1-1,1 0 1,0 1 0,0-1-1,1 0 1,0 1-1,0-1 1,0 0-1,1 0 1,-1 1-1,2-4 763,9-16-7187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19.733"/>
    </inkml:context>
    <inkml:brush xml:id="br0">
      <inkml:brushProperty name="width" value="0.025" units="cm"/>
      <inkml:brushProperty name="height" value="0.025" units="cm"/>
      <inkml:brushProperty name="color" value="#FF0066"/>
    </inkml:brush>
  </inkml:definitions>
  <inkml:trace contextRef="#ctx0" brushRef="#br0">28 0 11109,'0'0'2126,"0"0"-1267,0 0 691,0 0-90,0 0-788,10 2 0,-6-2-601,0 0-5,0 1-1,0-1 1,-1 1-1,1 0 0,0 0 1,-1 0-1,1 0 1,0 1-1,-1-1 1,0 1-1,1 0 0,-1 0 1,0 0-1,0 1 1,0-1-1,0 1 0,0 0 1,-1-1-1,1 1 1,-1 1-66,6 10 196,0 0 0,-1 0 0,-1 1 0,0 0 0,-1 1 0,-1-1 0,0 1 0,-1 0 1,-1 0-1,0 0 0,-1 0 0,-1 10-196,-1-20 18,1 0 0,-1 0 0,0 0 0,-1 0 0,1-1 0,-1 1 0,0 0 1,-1-1-1,1 0 0,-1 1 0,0-1 0,-4 4-18,-7 9-491,0-1 0,-15 13 491,14-15-748,-21 20-2736,5-8-2943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3:20.168"/>
    </inkml:context>
    <inkml:brush xml:id="br0">
      <inkml:brushProperty name="width" value="0.025" units="cm"/>
      <inkml:brushProperty name="height" value="0.025" units="cm"/>
      <inkml:brushProperty name="color" value="#FF0066"/>
    </inkml:brush>
  </inkml:definitions>
  <inkml:trace contextRef="#ctx0" brushRef="#br0">188 1 12838,'0'0'3441,"0"0"-2171,0 0 814,0 0-241,-3 8-1015,-6 20-563,1 1 0,2 0 0,0 0 0,2 1 0,2 0 0,0 23-265,2-52-13,0-1 0,0 0 0,0 1 0,0-1 0,0 1 0,0-1 0,1 1 0,-1-1 0,0 0 0,0 1 0,0-1 0,0 1 0,1-1 0,-1 0 0,0 1 0,0-1 0,1 0 0,-1 1 0,0-1 0,1 0 0,-1 1 0,0-1 0,1 0 1,-1 0-1,1 0 0,-1 1 0,0-1 0,1 0 0,-1 0 0,1 0 0,-1 0 0,0 0 0,1 1 13,19-3-185,-15 1 175,-1 0 0,0 0 0,0-1 0,0 1-1,0-1 1,0 0 0,-1 0 0,3-2 10,21-23-332,-2 0 0,17-25 332,-41 52-14,-1-1 0,0 1 0,0 0 0,1 0 0,-1-1 1,0 1-1,0 0 0,1 0 0,-1 0 0,0-1 0,1 1 0,-1 0 1,0 0-1,1 0 0,-1 0 0,0 0 0,1 0 0,-1 0 1,1 0-1,-1 0 0,0 0 0,1 0 0,-1 0 0,0 0 0,1 0 1,-1 0-1,0 0 0,1 0 0,-1 0 0,1 0 0,-1 1 0,0-1 1,0 0-1,1 0 0,-1 0 0,0 1 0,1-1 0,-1 0 1,0 0-1,0 1 0,1-1 0,-1 0 0,0 0 0,0 1 0,0-1 1,1 1 13,9 15-385,-3 3 313,0 0-1,-2 1 1,0-1 0,-2 1-1,0 0 1,-1 1 0,-1-1-1,-1 0 1,-1 7 72,0-15-1,0 0 1,-1 0-1,0 0 0,-1 0 1,-1-1-1,0 1 1,0-1-1,-1 0 0,-1 0 1,0-1-1,0 1 0,-1-1 1,0-1-1,-8 9 1,0-2 42,0 0 0,-1-1 0,-1-1 0,0 0 0,-1-1 0,-1-1 0,-16 8-42,26-16 51,0 0 0,-1-1 0,1 0 0,-1 0-1,-9 0-50,17-2 21,0 0 0,-1-1 0,1 1 0,0-1-1,-1 0 1,1 0 0,-1 0 0,1 0 0,-1 0-1,1-1 1,0 1 0,-1-1 0,1 1 0,0-1 0,-1 0-1,1 0 1,0 0 0,0 0 0,0-1 0,0 1-1,0 0 1,0-1 0,0 1 0,0-1 0,1 0-1,-2-1-20,0-7 78,0 0 0,0-1 0,1 1 0,1-1-1,0 0 1,0 0 0,1 1 0,0-1 0,1 0 0,0 0-1,1 0 1,1-3-78,0 7 27,0 0 0,0 1 0,1-1 0,0 1-1,1-1 1,-1 1 0,1 0 0,0 1 0,1-1 0,-1 1 0,1 0 0,0 1-1,0-1 1,3-1-27,7-4 64,1 1-1,0 0 1,0 1-1,0 1 1,8-2-64,1 2-100,0 1 0,1 1 0,0 2 0,14-1 100,8 2-2560,0 2-3343,-32 0-1730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26.711"/>
    </inkml:context>
    <inkml:brush xml:id="br0">
      <inkml:brushProperty name="width" value="0.025" units="cm"/>
      <inkml:brushProperty name="height" value="0.025" units="cm"/>
      <inkml:brushProperty name="color" value="#FF0066"/>
    </inkml:brush>
  </inkml:definitions>
  <inkml:trace contextRef="#ctx0" brushRef="#br0">0 1 9941,'0'0'1131,"0"0"413,0 0 399,0 0-561,0 0-633,0 13 2572,0 52-2285,5 52-338,16 82-698,-7-76-5004,-14-114 1990,0-6-620,0-3-2729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50.321"/>
    </inkml:context>
    <inkml:brush xml:id="br0">
      <inkml:brushProperty name="width" value="0.025" units="cm"/>
      <inkml:brushProperty name="height" value="0.025" units="cm"/>
      <inkml:brushProperty name="color" value="#FF0066"/>
    </inkml:brush>
  </inkml:definitions>
  <inkml:trace contextRef="#ctx0" brushRef="#br0">18 235 8308,'0'0'4383,"0"0"-2851,0 0-361,0 0-152,0 0-491,16 5-245,49 14-187,-63-18-131,0 0 0,1 0 0,-1-1 0,1 1 0,-1-1-1,1 0 1,0 1 0,-1-1 0,1 0 0,-1-1 0,1 1 0,-1 0 0,1-1 0,-1 1 0,1-1 0,-1 0 0,1 0-1,-1 0 1,0 0 0,0 0 0,1-1 0,-1 1 0,0-1 0,0 1 0,0-1 0,-1 0 0,1 0 0,0 0 0,-1 0-1,1 0 1,-1 0 0,1 0 0,-1 0 0,0-1 0,0 1 0,0 0 0,0-1 0,0 0 35,2-10-334,-1 0 0,0 0 1,0 0-1,-1 0 0,-1 0 0,-1-7 334,1 7-199,0 7 66,0 0 0,0-1 0,-1 1 0,0 0-1,0 0 1,0 0 0,-1 0 0,0 0 0,0 0 0,0 1 0,-1-1 133,1 3 52,0 0 1,0 1-1,0-1 1,0 1-1,-1 0 1,1 0-1,0 0 1,-1 0-1,0 0 1,1 0-1,-1 1 1,0-1-1,0 1 1,0 0-1,0 0 1,0 0-1,0 0 1,0 0-1,-1 1 1,1-1-1,0 1 1,-3 0-53,3 0 117,0-1 1,0 1 0,0 0 0,-1 0 0,1 0 0,0 1 0,0-1 0,0 1 0,0 0 0,0 0 0,0 0 0,0 0-1,0 0 1,0 1 0,0-1 0,0 1 0,-1 1-118,0 1 161,1 0 0,0 0-1,0 1 1,1-1 0,-1 1 0,1 0 0,0-1-1,0 1 1,1 0 0,-2 4-161,-4 20 842,1 1 1,2 0 0,1 0-1,1 0 1,1 0-1,2 3-842,-1-28 34,1 0-1,-1 0 0,1 0 0,0-1 0,0 1 0,0 0 0,1-1 0,0 1 0,0-1 0,0 1 0,0-1 0,1 0 0,0 0 1,0 0-1,0 0 0,0-1 0,0 1 0,1-1 0,-1 0 0,1 0 0,1 0-33,1 2-187,1-1-1,0 0 1,0-1-1,0 0 1,0 0-1,1 0 1,-1-1 0,1 0-1,-1-1 1,1 0-1,0 0 1,0 0-1,0-1 188,93 0-7961,-66 0 451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27.353"/>
    </inkml:context>
    <inkml:brush xml:id="br0">
      <inkml:brushProperty name="width" value="0.025" units="cm"/>
      <inkml:brushProperty name="height" value="0.025" units="cm"/>
      <inkml:brushProperty name="color" value="#5B2D90"/>
    </inkml:brush>
  </inkml:definitions>
  <inkml:trace contextRef="#ctx0" brushRef="#br0">13 0 12870,'0'0'5240,"0"0"-3989,0 0-992,0 0 522,1 8-106,3 22-232,-4-30-454,0 1 0,0 0 0,0-1 0,1 1 0,-1 0 0,0-1 0,1 1 0,-1-1 0,0 1 1,1-1-1,-1 1 0,1 0 0,-1-1 0,0 1 0,1-1 0,0 0 0,-1 1 0,1-1 0,-1 1 0,1-1 0,-1 0 0,1 0 0,0 1 11,1-4-2809,-8-10-626,-17-21-4673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29.206"/>
    </inkml:context>
    <inkml:brush xml:id="br0">
      <inkml:brushProperty name="width" value="0.025" units="cm"/>
      <inkml:brushProperty name="height" value="0.025" units="cm"/>
      <inkml:brushProperty name="color" value="#5B2D90"/>
    </inkml:brush>
  </inkml:definitions>
  <inkml:trace contextRef="#ctx0" brushRef="#br0">14 27 14791,'0'0'1659,"0"0"-952,0 0 854,0 0 205,0 0-765,-13 0 1746,116 2-2419,-30 1-1332,1-4 0,24-6 1004,-97 7-92,48-7-3361,-16-3-3687,-22 4-1333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29.540"/>
    </inkml:context>
    <inkml:brush xml:id="br0">
      <inkml:brushProperty name="width" value="0.025" units="cm"/>
      <inkml:brushProperty name="height" value="0.025" units="cm"/>
      <inkml:brushProperty name="color" value="#5B2D90"/>
    </inkml:brush>
  </inkml:definitions>
  <inkml:trace contextRef="#ctx0" brushRef="#br0">1 41 4610,'0'0'8289,"0"0"-6389,0 0-1030,0 0 914,0 0-367,0 0-574,0 0-61,0 0 21,5 0 277,203-14 30,-120 9-4148,-30-4-2907,-13-3-3374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29.940"/>
    </inkml:context>
    <inkml:brush xml:id="br0">
      <inkml:brushProperty name="width" value="0.025" units="cm"/>
      <inkml:brushProperty name="height" value="0.025" units="cm"/>
      <inkml:brushProperty name="color" value="#5B2D90"/>
    </inkml:brush>
  </inkml:definitions>
  <inkml:trace contextRef="#ctx0" brushRef="#br0">18 23 13014,'0'0'3874,"0"0"-3826,0 0 1408,0 0 1106,0 0-1858,0 0-288,-17-12-224,17 10 144,12 0-48,10 0 225,6 2-225,6 0-256,3 0-32,6-3-32,4 3-96,5 0-1153,2-2-2304,-4 2-2306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0.458"/>
    </inkml:context>
    <inkml:brush xml:id="br0">
      <inkml:brushProperty name="width" value="0.025" units="cm"/>
      <inkml:brushProperty name="height" value="0.025" units="cm"/>
      <inkml:brushProperty name="color" value="#5B2D90"/>
    </inkml:brush>
  </inkml:definitions>
  <inkml:trace contextRef="#ctx0" brushRef="#br0">1 987 7507,'0'0'6918,"0"0"-5325,0 0-787,0 0 581,5-8-408,26-43-733,63-110-1094,-79 130 343,-2 0 0,0 0 0,-2-1 0,4-24 505,-4 1-894,-3-1 1,1-52 893,-6-114-812,-3 155 908,0 62 23,0-1 0,0 1 0,0-1 0,-1 1-1,0 0 1,0-1 0,-1 1 0,1 0 0,-2-3-119,2 6 112,0 1-1,0-1 1,0 1 0,-1-1 0,1 1 0,0 0-1,0 0 1,-1 0 0,1 0 0,-1 0-1,1 0 1,-1 0 0,1 0 0,-1 0 0,1 0-1,-1 1 1,0-1 0,1 1 0,-1 0 0,0-1-1,0 1 1,1 0 0,-1 0 0,0 0 0,0 0-1,1 0 1,-1 0 0,0 1 0,0-1-1,-1 1-111,2-1 21,-1 1 0,1 0 0,-1-1 0,1 1 0,-1 0-1,1 0 1,-1 0 0,1 0 0,0 0 0,0 0 0,-1 0-1,1 0 1,0 1 0,0-1 0,0 0 0,1 1 0,-1-1-1,0 0 1,0 2-21,-13 34 151,11-28-73,-10 36 447,2 0 0,2 0 0,2 1 0,-1 44-525,6 189 1688,3-266-1645,0 5-7,1 1 0,1 0-1,0-1 1,2 0 0,0 0 0,1 0 0,1 0 0,0-1-1,7 10-35,-5-11-476,0-1 0,1 0 0,1-1 0,9 9 476,-11-14-1111,0 0 0,0 0 0,1-1 1,1 0-1,-1-1 0,7 3 1111,14 3-5637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0.827"/>
    </inkml:context>
    <inkml:brush xml:id="br0">
      <inkml:brushProperty name="width" value="0.025" units="cm"/>
      <inkml:brushProperty name="height" value="0.025" units="cm"/>
      <inkml:brushProperty name="color" value="#5B2D90"/>
    </inkml:brush>
  </inkml:definitions>
  <inkml:trace contextRef="#ctx0" brushRef="#br0">113 0 6019,'0'0'6163,"0"0"-4592,0 0-96,0 0 257,0 0-468,-17 13-423,17-13-841,-23 17 347,1 1-1,-2 3-346,21-17 90,0 0 0,0 0-1,1 0 1,-1 0 0,1 0-1,0 1 1,0-1 0,1 1-1,-1-1 1,1 1 0,0 0 0,0-1-1,1 1 1,-1 0 0,1 0-1,0 0 1,0-1 0,1 1-1,0 5-89,0 9 239,-1-16-199,0 3-9,0 0-1,0 0 0,1 0 0,-1 0 1,1 0-1,1 0 0,0 3-30,-1-7-9,0 0-1,0-1 0,0 1 0,0 0 1,1-1-1,-1 1 0,0-1 1,1 1-1,-1-1 0,1 0 0,-1 1 1,1-1-1,0 0 0,0 0 1,-1 0-1,1 0 0,0-1 1,0 1-1,0 0 0,0-1 0,0 0 1,0 1-1,2-1 10,3 2-116,1-1 0,0 0 0,-1-1 1,1 0-1,0 0 0,0 0 0,0-1 0,5-1 116,-9 1-72,-1 0-1,1-1 1,-1 1-1,0-1 1,0 1-1,0-1 0,0 0 1,0 0-1,0 0 1,0-1-1,-1 1 1,1-1-1,-1 1 1,1-1-1,-1 0 1,0 0-1,0 0 0,0 0 1,0-2 72,2-6-179,0 0 0,-1 0 1,0-1-1,-1 1 0,0-1 0,-1 1 1,0-1-1,-1 1 0,-1-1 0,0-9 179,1 20-77,-1 0 0,1 0 0,0 0-1,0 0 1,0 0 0,0 0-1,-1 0 1,1 0 0,-1 0 0,1 0-1,0 0 1,-1 0 0,0 0 0,1 1-1,-1-1 1,1 0 0,-1 0-1,0 1 1,0-1 0,1 0 0,-1 1-1,0-1 1,0 1 0,0-1-1,0 1 1,0-1 0,1 1 0,-2 0 77,-28-4-6494,17 4 59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1.307"/>
    </inkml:context>
    <inkml:brush xml:id="br0">
      <inkml:brushProperty name="width" value="0.025" units="cm"/>
      <inkml:brushProperty name="height" value="0.025" units="cm"/>
      <inkml:brushProperty name="color" value="#5B2D90"/>
    </inkml:brush>
  </inkml:definitions>
  <inkml:trace contextRef="#ctx0" brushRef="#br0">91 1 12198,'0'0'1547,"0"0"374,0 0 256,-6 21-523,-20 70-694,24-85-855,0 1 0,1 0-1,0-1 1,0 1 0,0 0 0,1 0-1,0 5-104,0 2-18,0-14-211,3 0 120,0-1 1,-1 1-1,1-1 1,0 0-1,-1 0 1,1 0-1,-1 0 1,1-1-1,-1 1 1,0-1-1,1 1 1,-1-1-1,0 0 1,0 0-1,0 0 1,0 0-1,1-2 109,0 0-96,0 1-1,0 0 0,1 0 1,-1 0-1,1 1 0,-1-1 1,1 1 96,-2 1-36,0 0 0,-1 1 0,1-1 0,0 1 0,0-1 0,0 1 0,0 0 0,-1 0 0,1 0 0,0 0 0,0 0 0,0 0 0,0 0 0,-1 1 0,1-1 0,0 1 0,0-1-1,-1 1 1,1 0 0,0 0 36,2 1-22,-1 0 0,0 0 0,0 1 0,1-1 0,-2 1 0,1 0 0,0 0-1,0 0 1,-1 0 0,0 0 0,0 0 0,2 4 22,20 46-194,-22-48 192,12 33 28,-2 1 0,-1 0 1,-2 0-1,-2 1 0,-1 14-26,1 36 336,-6 76-336,-1-152 141,-1 0 1,-1 0 0,0 0-1,-1-1 1,-1 1 0,0-1-1,-3 7-141,3-12 187,0 0 0,0 1-1,-1-1 1,0-1-1,0 1 1,-1-1 0,0 0-1,0 0 1,0 0-1,-1-1 1,-6 4-187,10-8 59,1 0 0,-1 0 0,0 0 0,0-1 0,0 1 0,0-1 0,0 0 0,-1 0 0,1 0 0,0 0 0,0-1 0,-1 1 0,1-1 0,-1 0 0,1 0 0,0 0 0,-1 0 0,1 0 0,-3-1-59,2-1 26,-1 0-1,1 0 1,0 0 0,0 0-1,0 0 1,0-1 0,0 0-1,0 0 1,1 0 0,-1 0-1,1 0 1,-3-5-26,-4-5-2,1 0-1,1-1 0,0 0 1,1-1-1,0 0 1,1 0-1,-2-10 3,4 10-164,1 0 0,0-1 0,1 0-1,0 0 1,2 0 0,0-1 164,0 4-761,1 0 1,0 0-1,1 0 0,1 0 1,0 1-1,1-1 1,3-7 760,15-26-4456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1.643"/>
    </inkml:context>
    <inkml:brush xml:id="br0">
      <inkml:brushProperty name="width" value="0.025" units="cm"/>
      <inkml:brushProperty name="height" value="0.025" units="cm"/>
      <inkml:brushProperty name="color" value="#5B2D90"/>
    </inkml:brush>
  </inkml:definitions>
  <inkml:trace contextRef="#ctx0" brushRef="#br0">30 1 16247,'0'0'515,"0"0"-211,0 0 422,-4 21-368,-14 71-132,15-72-154,1 0-1,1 0 0,0-1 0,3 13-71,-1-18 212,-1 0 1,0 1-1,-1-1 0,-1 3-212,2-17 2,0 1-1,0 0 0,0-1 1,-1 1-1,1 0 0,0-1 1,1 1-1,-1 0 0,0-1 1,0 1-1,0-1 1,0 1-1,0 0 0,1-1 1,-1 1-1,0-1 0,0 1 1,1 0-1,-1-1 0,1 1 1,-1-1-1,0 1 0,1-1 1,-1 1-1,1-1 0,-1 0 1,1 1-1,-1-1 1,1 0-1,0 1-1,19 4 10,-14-4-10,65 7-1166,1-2 1,17-4 1165,-14 0-1001,-44-2-2197,-22 0 508,-1 0-3537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1.973"/>
    </inkml:context>
    <inkml:brush xml:id="br0">
      <inkml:brushProperty name="width" value="0.025" units="cm"/>
      <inkml:brushProperty name="height" value="0.025" units="cm"/>
      <inkml:brushProperty name="color" value="#5B2D90"/>
    </inkml:brush>
  </inkml:definitions>
  <inkml:trace contextRef="#ctx0" brushRef="#br0">21 1 9861,'0'0'6354,"0"0"-6113,0 0 1872,0 0-17,0 0-1263,-20 147 47,30-82-528,2 2 97,1 2-305,-1-2-144,-5-2-240,1-11-385,-1-8-767,-2-10-2034,-5-11-1248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2.490"/>
    </inkml:context>
    <inkml:brush xml:id="br0">
      <inkml:brushProperty name="width" value="0.025" units="cm"/>
      <inkml:brushProperty name="height" value="0.025" units="cm"/>
      <inkml:brushProperty name="color" value="#5B2D90"/>
    </inkml:brush>
  </inkml:definitions>
  <inkml:trace contextRef="#ctx0" brushRef="#br0">9 61 9508,'0'0'3148,"0"0"-2136,0 0 442,0 0 261,0 0-450,-6-7-237,6 7-973,0 0 1,0 0-1,0 0 1,0 0-1,-1 0 1,1 0-1,0-1 0,0 1 1,0 0-1,0 0 1,0 0-1,0 0 1,-1 0-1,1 0 1,0 0-1,0 0 0,0-1 1,0 1-1,0 0 1,0 0-1,0 0 1,0 0-1,0 0 0,0-1 1,0 1-1,0 0 1,0 0-1,0 0 1,0 0-1,0 0 1,0-1-1,0 1 0,0 0 1,0 0-1,0 0 1,0 0-1,0 0 1,0-1-1,0 1 0,0 0 1,0 0-1,0 0 1,0 0-1,0 0 1,0-1-1,0 1 1,1 0-1,-1 0 0,0 0 1,0 0-1,0 0 1,0 0-1,0 0 1,0 0-1,0 0 0,1-1 1,-1 1-1,0 0 1,0 0-1,0 0 1,0 0-56,84 1 824,2 1-1385,0-4 0,1-4 0,34-9 561,-114 14-540,20-5-2052,-13-3-1997,-9-2-3933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50.657"/>
    </inkml:context>
    <inkml:brush xml:id="br0">
      <inkml:brushProperty name="width" value="0.025" units="cm"/>
      <inkml:brushProperty name="height" value="0.025" units="cm"/>
      <inkml:brushProperty name="color" value="#FF0066"/>
    </inkml:brush>
  </inkml:definitions>
  <inkml:trace contextRef="#ctx0" brushRef="#br0">1 115 13302,'0'0'1665,"0"0"-1393,0 0 848,0 0-415,0 0 15,0 0-656,161-50-64,-124 39-16,1-2-1040,-9-1-817,-9 1-1409,-10 0-3121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2.822"/>
    </inkml:context>
    <inkml:brush xml:id="br0">
      <inkml:brushProperty name="width" value="0.025" units="cm"/>
      <inkml:brushProperty name="height" value="0.025" units="cm"/>
      <inkml:brushProperty name="color" value="#5B2D90"/>
    </inkml:brush>
  </inkml:definitions>
  <inkml:trace contextRef="#ctx0" brushRef="#br0">35 0 16648,'0'0'512,"0"0"-32,0 0 1905,0 0-1056,-35 121-721,48-74-176,9 2-112,-2 6-272,2 4-48,-2 1-96,0 0-208,-3-4-1296,3 0-1234,-3-9-1040,-2-9-4193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3.205"/>
    </inkml:context>
    <inkml:brush xml:id="br0">
      <inkml:brushProperty name="width" value="0.025" units="cm"/>
      <inkml:brushProperty name="height" value="0.025" units="cm"/>
      <inkml:brushProperty name="color" value="#5B2D90"/>
    </inkml:brush>
  </inkml:definitions>
  <inkml:trace contextRef="#ctx0" brushRef="#br0">1 996 11461,'0'0'3090,"0"0"-2258,0 0 198,0 0 403,0 0-617,21-15-280,0 2-462,0 0-42,-1-1-1,-1 0 1,0-1 0,-1-2 0,-1 0-1,1-3-31,10-11-134,-2-2 0,-1-1 0,-2-1-1,11-24 135,-23 36-113,0 0-1,-2-1 0,-1 0 1,0 0-1,-2-1 1,-1 0-1,-1 0 0,0-9 114,1-46-60,-3-1 0,-9-76 60,-4 94 37,11 59 15,-1 0-1,0 1 1,-1-1-1,1 0 1,-1 1-1,1-1 0,-1 1 1,0 0-1,0 0 1,-1-1-1,1 1 1,-1 1-1,1-1 1,-4-2-52,5 4 45,0 0 0,0 1 0,0-1 0,0 1 0,0-1 0,0 1 0,-1 0 0,1-1 0,0 1 0,0 0 0,-1 0 0,1 0 0,0 0 0,0 0 0,0 0 0,-1 0 0,1 0 0,0 0 0,0 1 0,-1-1 0,1 0 0,0 1 0,0-1 0,0 1 0,0 0 0,0-1 0,0 1 0,0 0 0,0-1 0,0 1 0,0 0 0,0 0 0,0 0 0,0 1-45,-3 3 35,0 0 1,0 0-1,1 1 0,0 0 1,0-1-1,0 2-35,-9 23 242,1 1 0,1 0 0,2 1 0,1 0 0,2 0 0,0 3-242,-1 41 709,3-1 1,4 7-710,0-63 28,1 1 0,1-1 0,1 0 0,0-1 0,2 1 0,0-1 0,1 0 0,0 0 0,2 0 0,2 2-28,-2-5-315,1 1 0,1-1 0,0-1 0,1 0 0,1-1 315,-3-4-853,0 0 1,0 0-1,1-1 0,0 0 0,0-1 1,11 4 852,17 3-4853,-4-10-3228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3.526"/>
    </inkml:context>
    <inkml:brush xml:id="br0">
      <inkml:brushProperty name="width" value="0.025" units="cm"/>
      <inkml:brushProperty name="height" value="0.025" units="cm"/>
      <inkml:brushProperty name="color" value="#5B2D90"/>
    </inkml:brush>
  </inkml:definitions>
  <inkml:trace contextRef="#ctx0" brushRef="#br0">65 1 13670,'0'0'1110,"0"0"-93,0 0 1064,0 0-481,0 0-823,-10 17-132,-30 60 177,37-70-753,1 0 0,0 0 0,0 1 0,0-1 0,1 1 0,0-1 0,0 1 0,1-1 0,0 1 0,0 0 0,1 2-69,0 14 95,-1-22-100,0 0 1,0 0-1,0 0 1,0 0-1,0-1 1,1 1-1,-1 0 1,0 0-1,1-1 1,0 1 0,-1 0-1,1-1 1,0 1-1,0 0 1,0-1-1,0 1 1,0-1-1,0 1 1,0-1-1,0 0 1,1 0-1,-1 1 1,0-1 0,1 0-1,-1 0 1,1 0-1,0 0 5,2 0-54,0 0-1,0 0 1,-1 0-1,1-1 1,0 1 0,0-1-1,0 0 1,0 0-1,0-1 1,0 1-1,0-1 1,1 0 54,-1 0-120,-1 0 0,1 0 1,0-1-1,-1 0 0,1 0 0,-1 0 1,0 0-1,1 0 0,-1 0 0,0-1 1,0 0-1,-1 1 0,1-1 0,0 0 1,-1-1-1,0 1 0,0 0 0,1-2 120,2-4-1183,0 0 0,-1-1 0,0 1-1,-1-1 1,0 0 0,1-6 1183,-1-6-5696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3.961"/>
    </inkml:context>
    <inkml:brush xml:id="br0">
      <inkml:brushProperty name="width" value="0.025" units="cm"/>
      <inkml:brushProperty name="height" value="0.025" units="cm"/>
      <inkml:brushProperty name="color" value="#5B2D90"/>
    </inkml:brush>
  </inkml:definitions>
  <inkml:trace contextRef="#ctx0" brushRef="#br0">151 1 16231,'0'0'126,"0"0"688,0 0 920,0 0-627,-7 21-686,-25 64-343,31-82-119,0 0 0,0 0-1,0 0 1,1 0 0,-1-1 0,1 1 0,0 0 0,-1 0 0,1 0 0,1 0 0,-1 2 41,0-4-38,0 0 0,1-1 0,-1 1 0,0 0 0,0-1 1,1 1-1,-1-1 0,1 1 0,-1-1 0,0 1 0,1-1 1,-1 1-1,1-1 0,-1 1 0,1-1 0,-1 1 0,1-1 1,0 0-1,-1 1 0,1-1 0,-1 0 0,1 1 1,0-1-1,-1 0 0,1 0 0,0 0 0,0 0 38,3 0-193,0 0 0,0 0 0,0-1 0,0 0 0,0 0 0,0 0 0,0-1 0,0 1 0,3-2 193,-7 3-9,5-2-95,0 0 1,0 0-1,-1 0 1,1 1-1,0 0 1,1 0-1,-1 0 1,0 1-1,0 0 1,0 0-1,1 0 104,-3 0-13,0 1 0,0 0 0,0 0 0,-1 0 0,1 0 0,0 0 0,-1 1-1,1-1 1,-1 1 0,1 0 0,-1 0 0,0 0 0,1 0 0,-1 0 0,0 0 0,0 0-1,-1 1 1,1-1 0,0 2 13,11 18 25,-1 1-1,-2 0 1,0 0-1,-1 1 1,-2 0-1,0 0 0,-2 1 1,0 5-25,6 54 221,0 65-221,-10-132 2,3 85 620,-6 26-622,2-118 188,-1 0 1,0 0 0,-1 0-1,0 0 1,-1 0-1,0 0 1,0 0 0,-1-1-1,-1 0 1,-1 3-189,4-8 106,-1 0 1,1 0-1,-1 0 0,0-1 1,0 0-1,-1 1 0,1-1 1,-1 0-1,1-1 1,-1 1-1,0-1 0,0 1 1,0-1-1,0 0 0,-1-1 1,1 1-1,0-1 1,-1 0-1,1 0 0,-1 0 1,1 0-1,-1-1 0,-2 0-106,1 0 57,-1 0-1,1-1 1,0 0-1,0 0 1,0-1-1,0 0 1,0 0 0,0 0-1,1-1 1,-1 1-1,1-1 1,-1-1-1,-1-1-56,-2-2 51,0-1 0,1 0-1,-1 0 1,2 0 0,-1-1 0,2-1-1,-3-2-50,-6-15-62,0 0-1,1-2 0,2 1 0,1-2 1,0-3 62,4 8-947,1 0 0,1-1-1,1 1 1,2-1 0,0 0 0,2-7 947,0-18-4188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4.343"/>
    </inkml:context>
    <inkml:brush xml:id="br0">
      <inkml:brushProperty name="width" value="0.025" units="cm"/>
      <inkml:brushProperty name="height" value="0.025" units="cm"/>
      <inkml:brushProperty name="color" value="#5B2D90"/>
    </inkml:brush>
  </inkml:definitions>
  <inkml:trace contextRef="#ctx0" brushRef="#br0">1 0 14583,'0'0'330,"0"0"161,0 0 590,0 0-371,21 18-281,69 62-170,-85-75-238,-1 1 1,1-1 0,-1 1-1,0 0 1,0 0-1,-1 0 1,0 1-1,0-1 1,0 1-1,-1 0 1,0 0 0,0 4-22,0 2 47,-1 1-1,0 0 1,-1 0 0,-2 12-47,1 0 66,1-22-6,0 0 1,-1 0-1,1 0 0,-1 0 1,0 0-1,0 0 0,-1 0 1,1 0-1,-1-1 0,1 1 1,-1 0-1,0-1 0,-1 0 1,1 1-1,0-1 0,-1 0 1,-1 1-62,-3 2 346,0-1-1,-1 1 0,0-1 0,0-1 0,0 1 0,0-1 0,-1-1-344,8-2 362,1-1-60,0 0-142,0 0-69,5 0 29,134 0-393,-43 0-2860,-21 0-2780,-10 0-5119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4.709"/>
    </inkml:context>
    <inkml:brush xml:id="br0">
      <inkml:brushProperty name="width" value="0.025" units="cm"/>
      <inkml:brushProperty name="height" value="0.025" units="cm"/>
      <inkml:brushProperty name="color" value="#5B2D90"/>
    </inkml:brush>
  </inkml:definitions>
  <inkml:trace contextRef="#ctx0" brushRef="#br0">0 34 15863,'0'0'2898,"0"0"-2834,0 0 1648,0 0-399,0 0-1153,0 0 192,104-3 225,-39 6-353,2-1-176,5-2-48,-5 0-256,-5 0-1153,-13-9-1889,-14-2-367,-18-5-4483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5.042"/>
    </inkml:context>
    <inkml:brush xml:id="br0">
      <inkml:brushProperty name="width" value="0.025" units="cm"/>
      <inkml:brushProperty name="height" value="0.025" units="cm"/>
      <inkml:brushProperty name="color" value="#5B2D90"/>
    </inkml:brush>
  </inkml:definitions>
  <inkml:trace contextRef="#ctx0" brushRef="#br0">32 0 15879,'0'0'2898,"0"0"-2418,0 0 2161,0 0-1600,-32 154-657,59-102-208,3 1-176,0 8-96,-3 6-673,-5 2-1856,-4-4-2737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5.377"/>
    </inkml:context>
    <inkml:brush xml:id="br0">
      <inkml:brushProperty name="width" value="0.025" units="cm"/>
      <inkml:brushProperty name="height" value="0.025" units="cm"/>
      <inkml:brushProperty name="color" value="#5B2D90"/>
    </inkml:brush>
  </inkml:definitions>
  <inkml:trace contextRef="#ctx0" brushRef="#br0">0 1085 14375,'0'0'245,"20"-19"56,4-5-71,19-19 866,34-44-1096,-56 62-44,-1-1-1,-2 0 0,0-2 0,-2 0 0,-1-1 0,-2 0 0,0-1 0,-2-1 0,-2 0 0,0 0 0,-2-1 1,0-11 44,-1-27 112,-3 0 1,-3-1 0,-5-19-113,3 69 215,-1 0 0,0 1-1,-2 0 1,-4-12-215,6 24 237,0 1 1,0-1-1,0 1 1,-1 0-1,0 0 1,0 0-1,-1 1 1,0-1-1,0 1 1,0 0-1,-1 0 1,-6-4-238,10 8 49,0 1 0,0-1 1,-1 1-1,1-1 1,0 1-1,-1 0 0,1 0 1,-1 0-1,0 0 1,1 0-1,-1 1 0,0-1 1,1 1-1,-1 0 1,0-1-1,0 1 0,1 0 1,-1 1-1,0-1 0,0 1 1,1-1-1,-1 1 1,0 0-1,1 0 0,-1 0 1,1 0-1,-1 0 1,1 0-1,-1 1 0,1-1 1,0 1-1,0 0 0,0 0 1,0 0-1,0 0 1,0 0-1,-1 2-49,-5 7 31,1 0-1,0 0 1,0 1 0,1 0 0,1 1-1,-4 12-30,-2 8 153,2 1 0,1 1 0,2-1 0,2 1 0,0 5-153,1 30 430,3 0 0,4 7-430,-2-53 106,2 1-1,1-1 1,1 1 0,0-1-1,2-1 1,1 0 0,1 0-1,1 0 1,3 1-106,6 10-549,1-1 0,8 8 549,1-4-5325,20 20 5325,-22-27-5642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5.710"/>
    </inkml:context>
    <inkml:brush xml:id="br0">
      <inkml:brushProperty name="width" value="0.025" units="cm"/>
      <inkml:brushProperty name="height" value="0.025" units="cm"/>
      <inkml:brushProperty name="color" value="#5B2D90"/>
    </inkml:brush>
  </inkml:definitions>
  <inkml:trace contextRef="#ctx0" brushRef="#br0">86 0 11077,'0'0'4055,"0"0"-2801,0 0 272,0 0 206,0 0-705,-14 27-342,-42 85-47,53-107-577,1 1 1,0-1-1,0 1 1,0 0-1,0-1 0,1 1 1,0 0-1,1 0 1,-1 0-1,1 0 1,0 0-1,1 3-61,0 8 119,-2-15-118,1 1-1,0 0 1,0 0-1,1 0 0,-1-1 1,1 1-1,-1 0 1,1-1-1,0 1 0,0 0 1,0-1-1,0 1 1,0-1-1,1 1 0,-1-1 1,1 1-1,0-1-17,0-1-1,1 1 1,-1-1 0,0 1 0,1-1 0,-1 0 0,0 0-1,1-1 1,-1 1 0,1 0 0,-1-1 0,1 1 0,0-1-1,-1 0 1,1 0 0,-1 0 0,3 0 17,-1 0-68,0 0 0,0-1 0,0 1 0,0-1-1,0 0 1,0 0 0,0 0 0,-1 0 0,1 0 0,0-1 0,0 0 0,-1 0 0,1 0-1,-1 0 1,0-1 0,0 1 0,2-3 68,-1 1-200,0-1-1,-1 1 1,0-1 0,0 0 0,0 0-1,0-1 1,-1 1 0,0 0-1,0-1 1,0 1 0,-1-1-1,1-2 201,0-3-874,-1-1-1,0 0 1,-1 1-1,0-1 875,-1 0-1869,1 1-2147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6.043"/>
    </inkml:context>
    <inkml:brush xml:id="br0">
      <inkml:brushProperty name="width" value="0.025" units="cm"/>
      <inkml:brushProperty name="height" value="0.025" units="cm"/>
      <inkml:brushProperty name="color" value="#5B2D90"/>
    </inkml:brush>
  </inkml:definitions>
  <inkml:trace contextRef="#ctx0" brushRef="#br0">162 1 16327,'0'0'691,"0"0"1161,0 0 472,0 0-1126,0 0-662,-19 12-93,-59 39-310,76-49-132,0-1-1,0 1 1,0-1-1,0 1 1,0 0-1,1 0 1,-1 0-1,0 0 0,1 0 1,0 0-1,-1 1 0,2 12-31,2-7-7,-2-7 19,0-1 1,0 1-1,1 0 1,-1 0-1,0-1 0,1 1 1,-1 0-1,1-1 1,-1 1-1,1 0 0,-1-1 1,1 1-1,-1-1 0,1 1 1,0-1-1,-1 1 1,1-1-1,0 1 0,-1-1 1,1 0-1,0 1 0,0-1 1,-1 0-1,1 0 1,0 1-1,0-1 0,0 0 1,-1 0-1,2 0 19,29 4-451,-23-4 346,-1 1 68,-1 0 0,1 0 0,-1 1 0,0 0 0,0 0 0,0 1 0,0-1 0,0 1 0,0 1 0,-1-1 1,1 1-1,-1 0 0,0 0 0,0 1 0,0-1 0,-1 1 0,0 0 0,0 0 0,0 1 0,0-1 0,-1 1 1,0 0-1,0 0 0,-1 0 0,1 0 0,-1 0 37,6 20-54,-2 0 0,0 0 0,-1 0 0,-2 0 0,0 23 54,0 186-198,-4-216 271,0 1 0,-2-1 0,0 0 0,-1 0 1,-2 0-1,1 0 0,-2-1 0,0 0 0,-2 0 0,0-1 0,0 0 0,-2-1 0,0 0-73,10-14 55,-1 1 1,1-1-1,-1 0 0,0 0 1,1-1-1,-1 1 0,0 0 1,0-1-1,0 1 1,0-1-1,-1 1 0,1-1 1,0 0-1,-1 0 0,1 0 1,0 0-1,-1 0 0,1-1 1,-1 1-1,0-1 0,1 0 1,-1 1-1,-1-1-55,2-1 28,-1 0-1,0 1 1,1-1-1,-1 0 1,0 0-1,1-1 1,0 1-1,-1-1 1,1 1 0,0-1-1,-1 1 1,1-1-1,0 0 1,0 0-1,1 0 1,-1-1-1,0 1 1,1 0-1,-1-1 1,1 1 0,-1-1-28,-10-22 14,0-1 1,2-1 0,1 0-1,1 0 1,1-1 0,1 0 0,1-4-15,0-14-2716,0-26 2716,6-42-9011,3 70-74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51.003"/>
    </inkml:context>
    <inkml:brush xml:id="br0">
      <inkml:brushProperty name="width" value="0.025" units="cm"/>
      <inkml:brushProperty name="height" value="0.025" units="cm"/>
      <inkml:brushProperty name="color" value="#FF0066"/>
    </inkml:brush>
  </inkml:definitions>
  <inkml:trace contextRef="#ctx0" brushRef="#br0">21 0 13862,'0'0'1457,"0"0"-80,0 0 1024,-20 128-993,20-77-895,15 5-193,5 2-160,-3 7-32,-2-1-128,-3-3-128,1-8-1057,-3-10-640,-3-10-159,1-10-610,-3-10-1808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36.377"/>
    </inkml:context>
    <inkml:brush xml:id="br0">
      <inkml:brushProperty name="width" value="0.025" units="cm"/>
      <inkml:brushProperty name="height" value="0.025" units="cm"/>
      <inkml:brushProperty name="color" value="#5B2D90"/>
    </inkml:brush>
  </inkml:definitions>
  <inkml:trace contextRef="#ctx0" brushRef="#br0">0 1 11093,'0'0'3698,"0"0"-2391,0 0 619,0 0-389,0 0-931,16 0-500,-2 0-94,0 0-1,-1 1 1,12 3-12,-23-4-5,0 1-1,0 0 1,1 0 0,-1 0-1,0 0 1,0 1 0,0-1 0,0 0-1,-1 1 1,1-1 0,0 1-1,-1 0 1,1 0 0,-1 0-1,1 0 1,-1 0 0,0 0 0,0 0-1,0 0 1,0 0 0,0 0-1,0 0 1,-1 1 5,3 5-25,-2 1 0,1-1-1,-1 1 1,-1-1 0,0 2 25,0-8 0,1 11 82,0 0 0,-2 0 0,0 0 1,0 0-1,-1 0 0,-1 2-82,2-11 103,-1 0 0,1 0-1,-1 0 1,1-1 0,-1 1 0,0-1 0,-1 1-1,1-1 1,-1 0 0,1 0 0,-1 0 0,0 0-1,0-1 1,0 1 0,0-1 0,-1 1 0,1-1-1,-1 0 1,1-1 0,-1 1 0,-3 1-103,7-3 18,0 0 0,0 0 0,0 0 1,1 0-1,-1 0 0,0 0 0,0 0 0,0 0 0,0 0 1,1 0-1,-1 0 0,0 0 0,0 0 0,0 0 1,0 0-1,1 1 0,-1-1 0,0 0 0,0 0 1,0 0-1,0 0 0,0 0 0,1 0 0,-1 1 1,0-1-1,0 0 0,0 0 0,0 0 0,0 0 1,0 1-1,0-1 0,0 0 0,0 0 0,0 0 1,0 0-1,0 1 0,0-1 0,0 0 0,0 0 1,0 0-1,0 1 0,0-1 0,0 0 0,0 0 1,0 0-1,0 0 0,0 1 0,0-1 0,0 0 1,0 0-1,0 0 0,0 0 0,-1 1 0,1-1 1,0 0-1,0 0 0,0 0 0,0 0 0,0 0 1,-1 0-1,1 1 0,0-1 0,0 0 0,0 0 1,0 0-1,0 0 0,-1 0 0,1 0 0,0 0 0,0 0-18,14 6-46,24 5 339,0-1 1,29 2-294,13 4-742,-74-14-5690,-6-2 877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43.259"/>
    </inkml:context>
    <inkml:brush xml:id="br0">
      <inkml:brushProperty name="width" value="0.025" units="cm"/>
      <inkml:brushProperty name="height" value="0.025" units="cm"/>
      <inkml:brushProperty name="color" value="#5B2D90"/>
    </inkml:brush>
  </inkml:definitions>
  <inkml:trace contextRef="#ctx0" brushRef="#br0">0 101 14967,'0'0'1091,"0"0"-563,0 0 667,0 0 289,0 0-828,0 0-402,0 0-145,4 0 27,141-20 2776,22 4-2912,25-2-1405,-187 18 771,0-1 0,0 0-1,0 0 1,0 0 0,-1-1-1,6-1 635,-9 2-491,0 0 0,1 0 0,-1 0 0,0 0 0,1 0-1,-1 0 1,0 0 0,0 0 0,0 0 0,0-1 0,0 1-1,0 0 1,0-1 0,0 0 491,3-17-9884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43.593"/>
    </inkml:context>
    <inkml:brush xml:id="br0">
      <inkml:brushProperty name="width" value="0.025" units="cm"/>
      <inkml:brushProperty name="height" value="0.025" units="cm"/>
      <inkml:brushProperty name="color" value="#5B2D90"/>
    </inkml:brush>
  </inkml:definitions>
  <inkml:trace contextRef="#ctx0" brushRef="#br0">1 0 13382,'0'0'1617,"0"0"-1585,0 0 1489,0 0 111,0 0-639,0 0-1,17 74 145,1-36-481,-4 5-144,-4 6-304,0 2-208,-2 5 0,-1 2-384,6 4-1088,1-1-2146,4-8-2433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44.182"/>
    </inkml:context>
    <inkml:brush xml:id="br0">
      <inkml:brushProperty name="width" value="0.025" units="cm"/>
      <inkml:brushProperty name="height" value="0.025" units="cm"/>
      <inkml:brushProperty name="color" value="#5B2D90"/>
    </inkml:brush>
  </inkml:definitions>
  <inkml:trace contextRef="#ctx0" brushRef="#br0">164 67 18072,'0'0'480,"0"0"348,0 0 772,0 0-498,0 0-862,12-3-168,94-22 31,-32 8-1587,-6 0-4394,-68 17 5782,0 0 1,0 0-1,0 0 1,-1-1-1,1 1 1,0 0-1,0 0 1,0 0-1,0 0 1,0 0 0,0 0-1,0 0 1,0 0-1,0 0 1,0 0-1,0 0 1,0-1-1,0 1 1,0 0-1,0 0 1,0 0-1,0 0 1,0 0-1,1 0 1,-1 0-1,0 0 1,0 0-1,0 0 1,0 0-1,0 0 1,0 0-1,0-1 1,0 1-1,0 0 1,0 0-1,0 0 1,0 0-1,0 0 1,0 0-1,0 0 1,0 0-1,1 0 1,-1 0-1,0 0 1,0 0-1,0 0 1,0 0-1,0 0 1,0 0-1,0 0 1,0 0-1,0 0 1,0 0-1,0 0 1,1 0-1,-1 0 1,0 0-1,0 0 96,-11-1-712,-19 2 2572,23 1-1466,1 1 0,-1-1 1,1 2-1,-1-1 0,1 1 1,0-1-1,0 2 1,1-1-1,-1 1 0,1 0 1,-2 2-395,-52 64 2240,56-67-2138,-24 34 638,2 1 0,1 2 0,2 1 0,-6 19-740,-62 179 1316,78-208-1190,8-19-97,0 1 0,0 0 0,1 0 0,1 0 0,0 0 0,1 1 0,1 5-29,0-20-9,1 1 1,-1 0-1,1 0 1,-1 0-1,1 0 0,-1-1 1,1 1-1,0 0 1,0-1-1,-1 1 1,1 0-1,0-1 1,0 1-1,0-1 1,0 1-1,-1-1 0,1 0 1,0 1-1,0-1 1,0 0-1,0 1 1,1-1 8,29 7 38,-25-5-30,70 11-1216,53 3 1208,-70-10-1830,-5-3-1416,-31-3-787,-14 0 1382,2 0-6268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44.512"/>
    </inkml:context>
    <inkml:brush xml:id="br0">
      <inkml:brushProperty name="width" value="0.025" units="cm"/>
      <inkml:brushProperty name="height" value="0.025" units="cm"/>
      <inkml:brushProperty name="color" value="#5B2D90"/>
    </inkml:brush>
  </inkml:definitions>
  <inkml:trace contextRef="#ctx0" brushRef="#br0">1 12 16856,'0'0'1536,"0"0"-1231,0 0 1888,0 0-1217,0 0-816,0 0-144,126-11 192,-61 11-208,2 13-320,0 3-1761,-5 4-1505,-8 2-4673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46.216"/>
    </inkml:context>
    <inkml:brush xml:id="br0">
      <inkml:brushProperty name="width" value="0.025" units="cm"/>
      <inkml:brushProperty name="height" value="0.025" units="cm"/>
      <inkml:brushProperty name="color" value="#5B2D90"/>
    </inkml:brush>
  </inkml:definitions>
  <inkml:trace contextRef="#ctx0" brushRef="#br0">18 21 2993,'0'0'7609,"0"0"-5194,0 0-652,0 0 198,0 0-499,-2-3-494,2 3-879,-1-2-5,1 1 1,-1 0 0,0 0-1,1-1 1,-1 1 0,0 0-1,0 0 1,0 0 0,0 0-1,0 0 1,0 0-1,0 0 1,0 1 0,0-1-1,0 0-84,0 1 390,1 22 34,0 67 467,4 202 828,1-227-2476,2-1 0,3 1 0,10 31 757,-15-83-1486,-2-7-982,0-5-4324,-3-4-1231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46.548"/>
    </inkml:context>
    <inkml:brush xml:id="br0">
      <inkml:brushProperty name="width" value="0.025" units="cm"/>
      <inkml:brushProperty name="height" value="0.025" units="cm"/>
      <inkml:brushProperty name="color" value="#5B2D90"/>
    </inkml:brush>
  </inkml:definitions>
  <inkml:trace contextRef="#ctx0" brushRef="#br0">1 82 11957,'0'0'177,"0"0"247,0 0 464,0 0-168,23-15-458,73-41-193,-93 54-64,0 1 0,0-1 0,0 1 0,1 0-1,-1 0 1,0 0 0,0 0 0,1 1 0,-1-1-1,0 1 1,1 0 0,2 0-5,-4 0 10,0 1 0,-1-1 1,1 1-1,0-1 0,0 1 0,0 0 0,0 0 1,-1 0-1,1 0 0,0 0 0,-1 0 0,1 0 1,-1 0-1,0 1 0,2 0-10,1 3 49,-1 1 0,0-1 0,0 0 0,-1 1 0,1 0 0,-1-1 1,0 1-1,0 0 0,-1 2-49,1-1 68,2 14 206,-1 0 0,-1 0 1,0 0-1,-2 1 0,0-1 1,-3 11-275,3-28 69,-1 0 0,1 0 0,-1 0 0,0-1 0,0 1 0,0 0 1,0 0-1,-1-1 0,1 1 0,-1-1 0,0 1 0,0-1 0,0 0 0,-1 0 1,1 1-1,-1-2 0,0 1 0,0 0 0,0-1 0,0 1 0,0-1 1,0 0-1,-1 0 0,0 1-69,-3 0-345,1-1-1,-1 0 1,0 0 0,1 0 0,-8 1 345,-36 0-7427,33-3 1274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47.199"/>
    </inkml:context>
    <inkml:brush xml:id="br0">
      <inkml:brushProperty name="width" value="0.025" units="cm"/>
      <inkml:brushProperty name="height" value="0.025" units="cm"/>
      <inkml:brushProperty name="color" value="#5B2D90"/>
    </inkml:brush>
  </inkml:definitions>
  <inkml:trace contextRef="#ctx0" brushRef="#br0">107 1 8836,'0'0'4303,"0"0"-2982,0 0-291,0 0 269,0 0-451,-1 15-157,-2 59 666,3-1 0,7 36-1357,-4-78-56,2 0 1,1 0 0,1-1-1,8 19 56,-14-48-536,-4-34-4058,2 29 4544,0-1 1,-1 0-1,0 1 0,0-1 0,-1 1 1,1 0-1,-1 0 0,0 0 0,0 0 1,0 0-1,0 1 0,-1-1 0,0 1 1,-2-2 49,1 1 208,-1 0 0,1 0 0,-1 1 1,0 0-1,1 0 0,-1 0 1,-1 1-1,1 0 0,0 0 1,0 1-1,-1-1 0,1 1 0,-6 0-208,11 3 81,0-1 1,0 1-1,0-1 0,1 1 0,-1-1 0,0 1 0,1-1 0,0 1 0,-1 0 0,1-1 0,0 1 0,0 0 0,-1-1 0,1 1 0,1 1-81,-2 0 140,-1 26 438,0 0 0,2 1 1,1-1-1,1 0-578,-1-23 24,0 0 1,1 0 0,0 0-1,0-1 1,0 1 0,1-1-1,-1 1 1,1-1-1,1 0 1,-1 0 0,1 0-1,-1-1 1,1 1 0,1-1-1,-1 0 1,1 0 0,-1 0-1,1-1 1,0 0-1,1 0 1,-1 0 0,0 0-1,1-1 1,0 0 0,-1 0-1,4 0-24,0 1-217,0-1 0,0 0 0,0-1 0,0 0 0,0 0 0,0-1-1,1 0 1,-1-1 0,0 0 0,0 0 0,0-1 0,0 0 0,0-1 0,0 0 0,-1 0-1,8-4 218,21-18-2614,-6-1-1078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1.119"/>
    </inkml:context>
    <inkml:brush xml:id="br0">
      <inkml:brushProperty name="width" value="0.025" units="cm"/>
      <inkml:brushProperty name="height" value="0.025" units="cm"/>
      <inkml:brushProperty name="color" value="#5B2D90"/>
    </inkml:brush>
  </inkml:definitions>
  <inkml:trace contextRef="#ctx0" brushRef="#br0">27 57 4226,'0'0'4124,"0"0"-3059,0 0 165,0 0 557,0 0 20,0 0-484,-4-7-419,-14-20-98,13 20 16,29 7 1571,117 0-720,-47 0-3789,-90 1 1497,10-3-1719,-9-4-2074,-4-2-2853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1.502"/>
    </inkml:context>
    <inkml:brush xml:id="br0">
      <inkml:brushProperty name="width" value="0.025" units="cm"/>
      <inkml:brushProperty name="height" value="0.025" units="cm"/>
      <inkml:brushProperty name="color" value="#5B2D90"/>
    </inkml:brush>
  </inkml:definitions>
  <inkml:trace contextRef="#ctx0" brushRef="#br0">46 1 10549,'0'0'3879,"0"0"-2873,-7 25-38,-21 85 217,24-87-872,1 0-1,1 1 1,0-1 0,2 1 0,1 0-1,1-1 1,1 0 0,2 8-313,-2-14 128,6 73 705,-4-1-1,-4 41-832,-1-111 171,0-18-182,0-1 22,0 0-89,0 0 116,0 0-52,37 9 407,200 19-23,-78-21-7074,-111-7 1051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51.324"/>
    </inkml:context>
    <inkml:brush xml:id="br0">
      <inkml:brushProperty name="width" value="0.025" units="cm"/>
      <inkml:brushProperty name="height" value="0.025" units="cm"/>
      <inkml:brushProperty name="color" value="#FF0066"/>
    </inkml:brush>
  </inkml:definitions>
  <inkml:trace contextRef="#ctx0" brushRef="#br0">1 166 11397,'0'0'1892,"0"0"-977,0 0 232,23-5-531,76-19-784,-94 23-7,0 0 0,0-1-1,0 1 1,-1-1 0,1 0 0,-1 0-1,1-1 1,-1 1 0,0-1-1,0 0 1,0 0 0,0 0 0,-1-1-1,1 1 1,-1-1 0,0 0 175,0-1-545,-1 0 0,-1 0 0,1 1 0,-1-1 0,1 0 0,-2 0 0,1 0 0,0 0 0,-1 0 0,0-1 1,0-3 544,-1 8 58,1 0 0,0-1 0,-1 1 1,1 0-1,-1 0 0,1-1 1,-1 1-1,0 0 0,0 0 0,1 0 1,-1 0-1,0 0 0,0 0 1,0 0-1,0 0 0,0 0 1,0 0-1,0 0 0,0 1 0,-1-1 1,1 1-1,0-1 0,0 1 1,-1-1-1,1 1 0,0-1 1,-1 1-1,1 0 0,0 0 0,-2 0-58,-43-4 5660,44 4-5517,0 1 0,0-1 1,1 1-1,-1 0 0,0-1 0,1 1 0,-1 0 0,1 0 0,-1 0 0,1 0 0,-1 0 0,1 1 0,0-1 0,-1 0 1,1 1-1,0-1 0,0 0 0,0 1 0,0 0 0,0-1 0,0 1 0,1 0 0,-1-1 0,0 2-143,-13 45 2193,9-26-1724,2 0-1,1 0 1,0 0-1,2 1 1,0-1 0,2 5-469,-1-25-50,-1 0 0,0 1-1,1-1 1,0 0 0,-1 1 0,1-1 0,0 0 0,0 0 0,0 1 0,1-1 0,-1 0 0,0 0-1,1 0 1,-1-1 0,1 1 0,0 0 0,0-1 0,-1 1 0,1-1 0,0 1 0,0-1-1,1 0 1,-1 0 0,0 0 0,0 0 0,0 0 0,1 0 0,-1-1 0,0 1 0,1-1 0,-1 1-1,1-1 1,-1 0 0,2 0 50,2 0-532,0 0-1,0-1 1,0 1-1,0-1 1,0-1 0,0 1-1,-1-1 1,1 0-1,0 0 1,-1 0-1,1-1 1,-1 0 0,5-3 532,32-35-4795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2.182"/>
    </inkml:context>
    <inkml:brush xml:id="br0">
      <inkml:brushProperty name="width" value="0.025" units="cm"/>
      <inkml:brushProperty name="height" value="0.025" units="cm"/>
      <inkml:brushProperty name="color" value="#5B2D90"/>
    </inkml:brush>
  </inkml:definitions>
  <inkml:trace contextRef="#ctx0" brushRef="#br0">22 828 5475,'0'0'5848,"0"0"-4386,0 0-1004,0 0 956,0 0-392,-5 0-307,5 0-568,-1 1 0,1-1-1,-1 0 1,0 0 0,1 0-1,-1 0 1,0 0 0,1 0-1,-1 0 1,0 0 0,1 0 0,-1 0-1,0 0 1,1 0 0,-1 0-1,0 0 1,1-1 0,-1 1-1,0 0 1,1-1 0,-1 1 0,1 0-1,-1-1 1,1 1 0,-1 0-1,0-1-146,2-1 97,-1 0-1,1 0 1,-1 0-1,1 1 1,0-1 0,-1 0-1,1 1 1,0-1-1,0 0 1,0 1-1,1-1 1,-1 1-1,1-1-96,78-99-206,-42 56-1160,-2-3 1,-2 0-1,17-36 1366,-41 65-234,-1-1 0,0 0 1,-2-1-1,-1 0 0,0 0 1,-2-1-1,0 1 0,-1-1 0,-2 0 1,0-12 233,-1 22 18,1-10 61,-2 1-1,0-1 0,-2 1 1,-2-13-79,3 28 148,1 1 0,-1-1 0,0 1 0,0-1 0,0 1 0,-1 0 0,0 0 0,0 0 1,0 0-1,0 1 0,-1-1 0,0 1 0,0 0 0,0 0 0,0 0 0,-1 1 0,0 0 0,1 0 0,-6-3-148,8 5 74,0 0-1,-1 0 0,1 0 1,-1 0-1,1 1 0,-1-1 1,0 1-1,1 0 0,-1-1 1,1 1-1,-1 0 0,0 1 1,1-1-1,-1 0 0,1 1 1,-1-1-1,1 1 0,-1 0 1,1 0-1,-1 0 0,1 0 1,0 0-1,-1 1 0,1-1 1,0 1-1,0-1 0,0 1 1,0 0-1,0 0 0,1 0 1,-1 0-1,0 0 0,1 0 1,0 0-1,-1 0 0,1 1-73,-7 11 70,1 0-1,1 0 0,0 1 1,1-1-1,-2 9-69,6-19 105,-11 49 364,1 1 0,3 1-1,3 0 1,2 0 0,2 0-1,5 38-468,-1-67 41,0-1-1,2 1 0,0-1 1,2 0-1,1 0 0,4 8-40,-4-15-349,0 0-1,1-1 0,0 0 0,2 0 1,0-1-1,1 0 0,0-1 0,10 9 350,-18-21-573,-1 1-1,1-1 1,0 0-1,0-1 0,0 1 1,0-1-1,0 1 1,1-1-1,-1-1 0,1 1 1,4 1 573,12-2-5339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2.566"/>
    </inkml:context>
    <inkml:brush xml:id="br0">
      <inkml:brushProperty name="width" value="0.025" units="cm"/>
      <inkml:brushProperty name="height" value="0.025" units="cm"/>
      <inkml:brushProperty name="color" value="#5B2D90"/>
    </inkml:brush>
  </inkml:definitions>
  <inkml:trace contextRef="#ctx0" brushRef="#br0">95 1 11813,'0'0'1308,"0"0"-340,0 0 798,0 0-205,0 0-601,-8 10-306,-4 8-220,1 0-1,1 0 1,0 1-1,2 0 1,0 1-1,-3 13-433,6-12 189,1-1-1,1 0 1,0 1-1,2-1 1,1 1-1,0 3-188,0-22-4,1 0-1,-1-1 0,0 1 0,1 0 0,-1-1 0,1 1 0,-1-1 0,1 1 0,0-1 0,0 1 0,0-1 1,-1 0-1,1 1 0,1-1 0,-1 0 0,0 0 0,0 1 0,0-1 0,1 0 0,-1 0 0,1 0 5,1 1-28,1 0-1,0-1 0,-1 1 0,1-1 0,0 0 0,0 1 1,0-2-1,0 1 0,2 0 29,-1-1-75,1 1 1,-1-1-1,0 0 1,1 0-1,-1-1 1,0 1-1,0-1 1,1 0-1,-1-1 1,0 1-1,0-1 1,0 0-1,0 0 0,3-3 75,-3 0-79,0 0 0,-1 0-1,0-1 1,0 0-1,0 0 1,-1 0 0,1 0-1,-1 0 1,-1-1-1,1 1 1,-1-1 0,-1 0-1,1 1 1,-1-1-1,0 0 1,0-2 79,1-12-121,-2-1 0,0 1-1,-1-1 1,-2-14 121,2 30 5,-1-1-1,1 1 1,-1-1 0,0 1 0,-1 0-1,1 0 1,-3-3-5,4 7-113,0 0 0,0 0 0,0 0 0,-1 0 1,1 1-1,0-1 0,-1 0 0,1 1 0,-1-1 0,0 1 0,0-1 0,0 1 0,1 0 0,-1 0 0,0 0 1,0 0-1,-1 0 0,1 0 0,0 1 0,0-1 0,0 1 0,0-1 0,-2 1 113,4 0-195,-1 0 0,0 0 1,1 1-1,-1-1 0,0 0 0,1 1 0,-1-1 0,0 0 0,1 1 0,-1-1 1,1 1-1,-1-1 0,1 1 0,-1-1 0,1 1 0,-1-1 0,1 1 0,-1 0 1,1-1-1,0 1 0,-1 0 0,1-1 0,0 1 0,0 0 0,-1-1 0,1 1 1,0 0-1,0-1 0,0 1 0,0 0 0,0 0 195,-1 2-919,-2 17-4756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3.083"/>
    </inkml:context>
    <inkml:brush xml:id="br0">
      <inkml:brushProperty name="width" value="0.025" units="cm"/>
      <inkml:brushProperty name="height" value="0.025" units="cm"/>
      <inkml:brushProperty name="color" value="#5B2D90"/>
    </inkml:brush>
  </inkml:definitions>
  <inkml:trace contextRef="#ctx0" brushRef="#br0">112 0 13830,'0'0'1350,"0"0"294,0 0 503,0 0-397,-15 21-605,-48 65-513,60-82-607,1-1-1,0 0 1,0 1-1,0-1 1,1 1-1,-1 0 0,1-1 1,0 1-1,0 0 1,0 1-25,1-5 3,0 1 0,0 0 0,0 0 0,0 0 0,0 0 0,0 0 0,0-1 1,1 1-1,-1 0 0,0 0 0,0 0 0,1-1 0,-1 1 0,1 0 0,-1 0 0,1-1 0,-1 1 1,1 0-1,-1-1 0,1 1 0,-1 0 0,1-1 0,0 1 0,-1-1 0,2 1-3,2 1-24,0-1 0,0 0 0,0 0 1,0 0-1,1-1 0,-1 1 0,0-1 0,0 0 0,1 0 0,-1-1 0,0 1 24,7-1-155,-3 1-38,0-1-1,-1 0 0,1-1 1,-1 1-1,1-2 0,-1 1 0,0-1 194,32-8-1600,-37 11 1592,0 0 0,-1 0 1,1-1-1,0 2 0,0-1 0,0 0 0,0 0 0,0 0 0,0 1 0,-1-1 0,1 1 1,0 0-1,0-1 0,0 1 0,-1 0 0,1 0 0,-1 0 0,1 0 0,-1 0 0,1 1 1,-1-1-1,1 0 0,-1 1 0,0-1 0,0 1 0,0-1 0,0 1 0,1 1 8,2 6-3,1 0-1,-2 0 1,1 0-1,-1 1 1,0 2 3,0 0 1,7 26 48,-2 0 0,-2 1 0,-1-1 1,-2 4-50,0 159 305,-3-155-263,0-27 41,-1 0-1,0 0 1,-2-1-1,0 1 0,-1-1 1,-3 6-83,5-17 88,0 0 0,-1 0-1,0-1 1,-1 1 0,1-1 0,-1 1 0,0-1-1,-1 0 1,0 0 0,0-1 0,0 0 0,0 0-1,-1 0 1,0 0 0,0-1 0,0 0 0,-2 1-88,5-3 26,-1-1 0,1 1 0,0-1 1,-1 0-1,1 0 0,0 0 0,-1-1 0,1 1 1,-1-1-1,1 1 0,-1-1 0,1 0 1,-1-1-1,1 1 0,-1-1 0,1 1 1,-1-1-1,-2-1-26,2 0 23,-1-1-1,1 1 1,0-1 0,0 0 0,0 0 0,0 0 0,0 0 0,0-1-1,1 0 1,0 1 0,0-1 0,-1-1-23,-5-10 42,0-1 1,1 0-1,1 0 0,0-1 1,1 1-1,-3-16-42,4 10 11,0 0 0,2 0 0,0-1 0,1 0 0,2 1 0,0-1 0,4-20-11,-3 38-24,1-1-1,0 1 0,0 0 0,1 0 0,0 0 0,0 1 0,0-1 0,0 0 0,0 1 0,1 0 0,0 0 0,0 0 0,0 0 0,1 1 0,-1 0 1,1 0-1,0 0 0,-1 0 0,1 1 0,5-2 25,14-7-1203,1 1-1,0 2 1,20-5 1203,14 0-4581,5-1-3497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4.051"/>
    </inkml:context>
    <inkml:brush xml:id="br0">
      <inkml:brushProperty name="width" value="0.025" units="cm"/>
      <inkml:brushProperty name="height" value="0.025" units="cm"/>
      <inkml:brushProperty name="color" value="#5B2D90"/>
    </inkml:brush>
  </inkml:definitions>
  <inkml:trace contextRef="#ctx0" brushRef="#br0">17 1 14038,'0'0'1783,"0"0"-684,0 0 947,0 0-162,0 0-799,-2 3-636,0-1-424,0 0 1,1 1 0,0-1 0,-1 1 0,1-1 0,0 1-1,0 0 1,0 0 0,1-1 0,-1 1 0,1 0 0,-1 0-1,1 3-25,0 45 419,1-26-168,-2 98 424,3 147-589,-2-266-134,8 88-971,-7-83-118,1 0 0,0 1-1,1-1 1,3 8 1137,-6-16-121,0-1 0,0 0 1,0 0-1,0 0 0,0 1 0,0-1 1,0 0-1,0 0 0,0 1 0,0-1 0,0 0 1,1 0-1,-1 0 0,0 0 0,0 1 1,0-1-1,0 0 0,0 0 0,1 0 1,-1 0-1,0 1 0,0-1 0,0 0 1,1 0-1,-1 0 0,0 0 0,0 0 1,0 0-1,1 0 0,-1 0 0,0 0 1,0 0-1,1 0 0,-1 0 0,0 0 1,0 0-1,0 0 0,1 0 0,-1 0 1,0 0-1,0 0 0,1 0 0,-1 0 1,0 0-1,0 0 0,0 0 0,1 0 0,-1 0 1,0-1-1,0 1 0,0 0 0,0 0 1,1 0-1,-1 0 0,0-1 0,0 1 1,0 0 120,3-13-4880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4.433"/>
    </inkml:context>
    <inkml:brush xml:id="br0">
      <inkml:brushProperty name="width" value="0.025" units="cm"/>
      <inkml:brushProperty name="height" value="0.025" units="cm"/>
      <inkml:brushProperty name="color" value="#5B2D90"/>
    </inkml:brush>
  </inkml:definitions>
  <inkml:trace contextRef="#ctx0" brushRef="#br0">43 50 2481,'0'0'4848,"0"0"-3432,0 0 49,0 0 248,0 0-675,17-11-510,-3 3-480,1 0 0,0 0 0,0 1 0,0 1-48,-13 6 6,0-1-1,-1 1 1,1 0 0,0 0 0,0 0-1,-1 0 1,1 0 0,0 0 0,0 0 0,-1 1-1,1-1 1,0 0 0,-1 1 0,1 0-1,0-1 1,-1 1 0,1 0 0,-1 0-1,1 0 1,-1 0 0,1 0 0,0 1-6,21 28 77,-19-24-73,0 1 78,0 0 0,0 1 0,-1 0 0,1-1 0,-2 1 0,1 0 0,-1 0 0,-1 1 0,1-1 0,-2 0 0,1 0 0,-1 1 1,0 1-83,0-3 83,-1-1 1,0 0 0,0 0-1,0 0 1,-1 0 0,0-1-1,0 1 1,0 0 0,-1-1-1,0 1 1,0-1 0,-1 0-1,1 0 1,-1 0 0,0 0-1,0-1 1,-5 4-84,-4 2 194,-1 0-1,0-1 1,0 0 0,-1-1-1,0-1 1,-1 0-1,0-1-193,-39 10-6453,47-14-761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4.872"/>
    </inkml:context>
    <inkml:brush xml:id="br0">
      <inkml:brushProperty name="width" value="0.025" units="cm"/>
      <inkml:brushProperty name="height" value="0.025" units="cm"/>
      <inkml:brushProperty name="color" value="#5B2D90"/>
    </inkml:brush>
  </inkml:definitions>
  <inkml:trace contextRef="#ctx0" brushRef="#br0">167 1 15031,'0'0'1304,"0"0"-156,0 0 511,0 0-482,1 22-121,14 144 70,23 135-611,-38-301-1227,-2-9-5342,1 5 5938,0-1 0,0 0 0,-1 0-1,0 1 1,1-1 0,-2 1 0,1 0 0,0-1-1,-1 1 117,-12-15-196,10 11 302,-2 0 1,1 0-1,-1 1 1,-5-4-107,10 9 143,-1 0 0,0 0 0,0 0 0,0 0 0,0 0 0,0 1 0,-1 0 0,1 0 0,0 0 0,-1 0 0,1 0 0,0 1 0,-1-1 0,1 1 0,-2 0-143,1 0 115,1 0-1,-1 0 1,1 0 0,-1 1 0,1 0 0,-1-1 0,1 1 0,0 0 0,0 1 0,-1-1 0,1 1-1,0-1 1,0 1 0,0 0 0,0 0 0,0 1-115,-1 1 142,1-1 0,0 1 0,0 0 0,0 0 1,1 0-1,0 0 0,-1 1 0,1-1 0,1 1 0,-1-1 0,0 5-142,-1-1 163,1 0 0,0 0-1,1 0 1,0 0 0,0 0-1,1 0 1,0 0 0,0 0 0,1 0-1,0 0 1,0 0 0,1 1-163,0-4-5,0-1 0,0 0 0,0 0 0,0 0 1,1 0-1,-1-1 0,1 1 0,0-1 0,0 1 1,1-1-1,-1 0 0,1 0 0,-1-1 0,1 1 1,0-1-1,0 0 0,0 1 0,0-2 0,1 1 1,-1 0-1,3 0 5,9 2-812,0-1 1,0 0 0,0-1-1,0 0 1,0-2 0,0 0-1,0 0 1,0-2 0,15-2 811,12-15-5974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5.201"/>
    </inkml:context>
    <inkml:brush xml:id="br0">
      <inkml:brushProperty name="width" value="0.025" units="cm"/>
      <inkml:brushProperty name="height" value="0.025" units="cm"/>
      <inkml:brushProperty name="color" value="#5B2D90"/>
    </inkml:brush>
  </inkml:definitions>
  <inkml:trace contextRef="#ctx0" brushRef="#br0">0 1 15079,'0'0'2337,"0"0"-2161,0 0 945,0 0-97,0 0-656,0 0 208,156 13-544,-94-9-32,5-1-368,-7-3-1553,-10 0-816,-18 0-1793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5.550"/>
    </inkml:context>
    <inkml:brush xml:id="br0">
      <inkml:brushProperty name="width" value="0.025" units="cm"/>
      <inkml:brushProperty name="height" value="0.025" units="cm"/>
      <inkml:brushProperty name="color" value="#5B2D90"/>
    </inkml:brush>
  </inkml:definitions>
  <inkml:trace contextRef="#ctx0" brushRef="#br0">25 1 17304,'0'0'752,"0"0"193,0 0 1168,-24 129-929,24-77-864,20-1-160,2 3-144,-2 4-16,0-2-336,-8 2-768,-2-5-1746,-5-10-1552,-3-10-2977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5.901"/>
    </inkml:context>
    <inkml:brush xml:id="br0">
      <inkml:brushProperty name="width" value="0.025" units="cm"/>
      <inkml:brushProperty name="height" value="0.025" units="cm"/>
      <inkml:brushProperty name="color" value="#5B2D90"/>
    </inkml:brush>
  </inkml:definitions>
  <inkml:trace contextRef="#ctx0" brushRef="#br0">2 0 16648,'0'0'952,"0"0"-53,0 0 902,0 0-600,0 0-596,-1 19-301,1-11-250,0 25 253,0-1-1,2 1 1,5 22-307,21 97 528,14 80-508,-14-79-2998,-26-142 1891,-2-9 611,0 0 1,0 0-1,1 0 0,-1 0 1,1 0-1,-1 0 0,1 0 0,0 0 1,-1-1-1,1 1 0,0 0 0,1 1 476,1-2-5082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6.238"/>
    </inkml:context>
    <inkml:brush xml:id="br0">
      <inkml:brushProperty name="width" value="0.025" units="cm"/>
      <inkml:brushProperty name="height" value="0.025" units="cm"/>
      <inkml:brushProperty name="color" value="#5B2D90"/>
    </inkml:brush>
  </inkml:definitions>
  <inkml:trace contextRef="#ctx0" brushRef="#br0">0 0 11253,'0'0'865,"0"0"15,0 0 240,0 0-431,0 0-433,0 0 64,110 65-272,-78-36 128,-7-2-112,-11-2 32,-9-3 352,-5-2-368,0-2 161,-2 2-161,-15 0-80,-1-2-817,1 4-1696,4-2-1905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51.656"/>
    </inkml:context>
    <inkml:brush xml:id="br0">
      <inkml:brushProperty name="width" value="0.025" units="cm"/>
      <inkml:brushProperty name="height" value="0.025" units="cm"/>
      <inkml:brushProperty name="color" value="#FF0066"/>
    </inkml:brush>
  </inkml:definitions>
  <inkml:trace contextRef="#ctx0" brushRef="#br0">0 134 11445,'0'0'2423,"0"0"-398,0 0-219,0 0-189,9 23-865,64 181-587,-56-131-880,-22-104 928,2-1 0,2 0 0,1 0 0,1 0 0,3-10-213,-3 34 26,1 0 0,0 0 0,1 0 0,0 1 0,0-1 0,0 0 0,1 1 0,1 0 1,-1 0-1,1 0 0,0 1 0,4-5-26,0 2-91,1 1 0,0 0 0,0 0 0,1 1 0,-1 0 0,2 1 0,9-5 91,10-1-827,0 1 1,1 2 0,0 1 0,0 2-1,33-3 827,3 2-3487,0 0-4015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6.603"/>
    </inkml:context>
    <inkml:brush xml:id="br0">
      <inkml:brushProperty name="width" value="0.025" units="cm"/>
      <inkml:brushProperty name="height" value="0.025" units="cm"/>
      <inkml:brushProperty name="color" value="#5B2D90"/>
    </inkml:brush>
  </inkml:definitions>
  <inkml:trace contextRef="#ctx0" brushRef="#br0">172 0 4162,'0'0'7035,"0"0"-4802,0 0-2,0 0-199,0 0-492,-16 5-577,8-3-838,2-1-40,0 0 0,0 1 1,0 0-1,1 0 0,-1 1 0,0-1 1,1 1-1,0 0 0,-1 1 0,1-1 1,1 1-1,-1 0 0,0 0 0,1 1 1,0-1-1,0 1 0,0 0 0,-1 3-85,-3 6 198,1 0-1,1 0 1,0 0-1,0 1 0,2 0 1,0 0-1,1 0 1,0 0-1,1 1 1,0 12-198,2-27-9,0 1 0,0-1 0,1 0 0,-1 0 1,0 0-1,0 0 0,1 0 0,-1 0 0,0 0 0,1 0 1,-1-1-1,1 1 0,-1 0 0,1 0 0,-1 0 1,1 0-1,0 0 0,-1-1 0,1 1 0,0 0 1,0-1-1,0 1 0,-1-1 0,1 1 0,0 0 0,0-1 1,1 1 8,1 0-62,0 0-1,0-1 1,0 1 0,1 0 0,-1-1 0,0 0 0,0 0 0,1 0 0,2 0 62,1-1-129,-1 0 1,1 0 0,0-1 0,-1 1 0,1-1 0,-1-1 0,0 1-1,1-1 1,3-3 128,0-3-543,0 0 0,0-1-1,-1 0 1,3-4 543,30-32-1314,-41 45 1330,2 17-114,9 32 147,-2 0 0,-3 0 1,-1 1-1,-3 0 0,-1-1 1,-4 22-50,1-64 126,0 0 0,-1-1-1,0 1 1,1-1 0,-2 1 0,1-1 0,-1 0 0,1 0 0,-1 0-1,-3 3-125,4-6 80,0 1 0,0-1 0,0 1 0,0-1 0,0 0 0,-1 1 0,1-1 0,-1-1 0,1 1 0,-1 0 0,0-1 0,0 1 0,1-1-1,-1 0 1,0 0 0,-1 0 0,1 0 0,0 0 0,-3 0-80,5-2 28,0 1 1,-1 0-1,1 0 0,0-1 1,0 1-1,0-1 0,-1 1 0,1-1 1,0 1-1,0-1 0,0 0 1,0 1-1,0-1 0,0 0 1,0 0-1,0 0 0,1 0 0,-1 0 1,0 0-1,0 0 0,1 0 1,-1 0-1,1 0 0,-1 0 0,1 0 1,-1-1-1,1 1 0,0 0 1,-1 0-1,1-1 0,0 1 0,0 0 1,0 0-29,-2-51-28,3 38 69,-1 11-67,0-1 1,0 0-1,1 1 0,0-1 1,-1 1-1,1-1 0,0 1 0,1-1 1,-1 1-1,1 0 0,-1-1 0,1 1 1,0 0-1,0 0 0,1 0 1,0 0 25,1-2-73,1 1 0,0 0 0,0 0 0,0 0 0,1 1 0,-1 0 0,1 0 0,0 0 0,0 0 73,15-4-747,0 1 0,1 1 1,-1 1-1,1 0 0,1 2 747,31-3-4599,-8 4-4712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7.258"/>
    </inkml:context>
    <inkml:brush xml:id="br0">
      <inkml:brushProperty name="width" value="0.025" units="cm"/>
      <inkml:brushProperty name="height" value="0.025" units="cm"/>
      <inkml:brushProperty name="color" value="#5B2D90"/>
    </inkml:brush>
  </inkml:definitions>
  <inkml:trace contextRef="#ctx0" brushRef="#br0">0 168 12198,'0'0'1392,"0"0"-77,0 0 428,0 0 28,0 0-712,25 0 574,43-3-344,54-10-1289,-4 0 146,833-29-148,-334 21-791,-530 17 431,442-25-1379,-181 0-3690,-231 16 578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8.385"/>
    </inkml:context>
    <inkml:brush xml:id="br0">
      <inkml:brushProperty name="width" value="0.025" units="cm"/>
      <inkml:brushProperty name="height" value="0.025" units="cm"/>
      <inkml:brushProperty name="color" value="#5B2D90"/>
    </inkml:brush>
  </inkml:definitions>
  <inkml:trace contextRef="#ctx0" brushRef="#br0">0 0 1265,'0'0'12037,"0"0"-8838,0 0-1446,0 0 274,0 0-634,0 39-422,9 257 564,-3-146-2464,-3 0-4887,-3-150 5692,0 1 0,-1-1 0,1 0 1,0 0-1,0 0 0,0 0 0,0 1 0,0-1 1,0 0-1,0 0 0,-1 1 0,1-1 1,0 0-1,0 0 0,0 0 0,0 1 1,0-1-1,0 0 0,0 0 0,0 1 0,0-1 1,0 0-1,0 0 0,1 1 0,-1-1 1,0 0-1,0 0 0,0 0 0,0 1 1,0-1-1,0 0 0,0 0 0,1 0 0,-1 0 1,0 1-1,0-1 0,0 0 0,0 0 1,1 0-1,-1 0 0,0 0 0,0 1 1,0-1-1,1 0 0,-1 0 0,0 0 0,0 0 1,0 0-1,1 0 0,-1 0 0,0 0 1,0 0-1,1 0 0,-1 0 0,0 0 0,0 0 124,3-7-5557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8.717"/>
    </inkml:context>
    <inkml:brush xml:id="br0">
      <inkml:brushProperty name="width" value="0.025" units="cm"/>
      <inkml:brushProperty name="height" value="0.025" units="cm"/>
      <inkml:brushProperty name="color" value="#5B2D90"/>
    </inkml:brush>
  </inkml:definitions>
  <inkml:trace contextRef="#ctx0" brushRef="#br0">70 0 6659,'0'0'1745,"0"0"-251,0 0 323,0 0-449,0 0-578,17 9-118,-17-9-672,18 9 104,-1 1 0,1 0 0,-1 2-104,-14-8 27,1 0-1,-1 0 0,0 0 0,0 0 1,0 1-1,0-1 0,-1 1 0,0 0 0,0 0 1,0 0-1,0 0 0,-1 0 0,0 0 1,0 0-1,0 0 0,-1 1 0,0-1 0,0 0 1,0 0-1,-1 6-26,0 0 134,1-6 0,0 1 1,0-1-1,-1 0 0,0 0 0,0 1 0,-1-1 0,1 0 0,-1 0 0,0 0 0,0-1 0,-1 1 0,0 0 0,1-1 0,-2 0 0,1 0 0,0 0 0,-1 0 0,0 0 0,0 0 1,0-1-1,0 0 0,0 0 0,-4 2-134,0-1-83,0 0 0,0 0 1,-1 0-1,1-1 0,-1-1 0,-1 1 83,-2-1-1752,0 0-1,0 0 1,0-1-1,-4-1 1753,11 0-8916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9.172"/>
    </inkml:context>
    <inkml:brush xml:id="br0">
      <inkml:brushProperty name="width" value="0.025" units="cm"/>
      <inkml:brushProperty name="height" value="0.025" units="cm"/>
      <inkml:brushProperty name="color" value="#5B2D90"/>
    </inkml:brush>
  </inkml:definitions>
  <inkml:trace contextRef="#ctx0" brushRef="#br0">208 0 13158,'0'0'2905,"0"0"-2070,0 0 201,0 0 84,-1 20 59,-5 343 1182,6-345-2457,0-17-5039,-1-7 5047,0 1 1,0 0-1,0 0 1,-1-1 0,0 1-1,0 0 1,0 1 0,0-1-1,-1 0 1,0 1-1,0-1 1,0 1 0,0 0-1,-1 0 1,0 0 0,0 0-1,0 1 1,0 0-1,0 0 1,-4-3 87,0 1 361,0 0 1,0 1-1,-1 0 0,0 0 0,1 0 1,-1 1-1,0 1 0,0-1 1,-1 1-1,1 1 0,0 0 0,-2 0-361,10 2 45,0 0 0,0 0 0,0 0 0,0 0-1,0 0 1,0 0 0,0 0 0,0 0 0,1 0-1,-1 0 1,0 0 0,0 1 0,1-1 0,-1 0-1,1 0 1,0 1 0,-1-1 0,1 1 0,0-1-1,-1 0 1,1 1-45,-6 32 698,5-28-569,0-1 1,1 1-1,0-1 1,0 0-1,0 1 1,1-1-1,0 3-129,0-6 12,-1 0 0,1 0 0,0 0-1,-1-1 1,1 1 0,0 0 0,0 0 0,0-1 0,1 1-1,-1-1 1,0 1 0,1-1 0,-1 1 0,1-1 0,-1 0 0,1 0-1,-1 0 1,1 0 0,0 0 0,0 0 0,1 0-12,10 4-34,0-1 0,0-1 0,1 0 0,-1-1 0,1 0 0,7-1 34,88-1-1871,-52-1-635,-1 1-2275,-7 0-4807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5:59.884"/>
    </inkml:context>
    <inkml:brush xml:id="br0">
      <inkml:brushProperty name="width" value="0.025" units="cm"/>
      <inkml:brushProperty name="height" value="0.025" units="cm"/>
      <inkml:brushProperty name="color" value="#5B2D90"/>
    </inkml:brush>
  </inkml:definitions>
  <inkml:trace contextRef="#ctx0" brushRef="#br0">1 41 14439,'0'0'3553,"0"0"-1477,0 0-542,0 0-702,0-5-522,-1 4-302,1 0 1,0 0-1,0 0 1,0 0-1,0 0 0,0 0 1,0 0-1,0 0 1,0 1-1,1-1 1,-1 0-1,0 0 1,0 0-1,1 0 0,-1 0 1,1 0-1,-1 1 1,1-1-1,-1 0 1,1 0-1,-1 1 1,1-1-1,0 0 0,-1 1 1,1-1-1,0 0 1,0 1-1,-1-1 1,1 1-1,0-1 1,0 1-9,37-6 170,-35 6-170,201-5 307,-191 5-302,-11 1-5,0-1 0,-1 1 0,1 0 0,0-1-1,-1 1 1,1 0 0,-1 0 0,1 0 0,-1 0 0,1 0 0,-1 0 0,0 1 0,1-1-1,-1 0 1,0 1 0,0-1 0,0 1 0,0-1 0,0 1 0,0-1 0,0 1-1,-1 0 1,1-1 0,-1 1 0,1 0 0,-1 1 0,14 57 68,-12-50-32,56 418 865,-43-298-806,5 45 345,-4 136-440,-16-308 3,-1 0 1,1 0-1,-1 0 1,0-1-1,0 1 1,0 0-1,0 0 0,0-1 1,0 1-1,-1-1 1,1 1-1,-1-1 1,0 0-1,1 1 1,-1-1-1,0 0 1,0 0-1,-1 0 1,1-1-1,0 1 0,-1 0 1,1-1-1,-1 0 1,1 1-1,-1-1 1,0 0-1,0 0 1,1-1-1,-1 1 1,0 0-4,-14 3-27,-1-1 1,1 0-1,0-2 1,-11 1 26,20-2-14,-110 2-1213,115-2 1047,1 0 1,0 0-1,0 0 1,0 0-1,0 0 1,0-1-1,-1 1 1,1-1 0,0 0-1,0 1 1,0-1-1,0 0 1,0 0-1,1 0 1,-1 0 0,0-1-1,0 1 1,1 0-1,-1-1 1,1 0-1,-1 1 1,1-1-1,-1 0 1,1 1 0,0-1-1,0 0 1,0 0 179,-13-30-6083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0.584"/>
    </inkml:context>
    <inkml:brush xml:id="br0">
      <inkml:brushProperty name="width" value="0.025" units="cm"/>
      <inkml:brushProperty name="height" value="0.025" units="cm"/>
      <inkml:brushProperty name="color" value="#5B2D90"/>
    </inkml:brush>
  </inkml:definitions>
  <inkml:trace contextRef="#ctx0" brushRef="#br0">0 81 10197,'0'0'2942,"0"0"-1458,0 0 100,0 0 447,0 0-671,24-11 751,85-5-1078,0 5 1,16 4-1034,-6 0-24,59-3-1690,-101 6-2863,-75 4 3949,0 0 0,1 0-1,-1 0 1,0 0 0,0-1 0,1 1-1,-1-1 1,0 1 0,0-1-1,0 0 1,0 0 0,1-1 628,1-6-8433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1.290"/>
    </inkml:context>
    <inkml:brush xml:id="br0">
      <inkml:brushProperty name="width" value="0.025" units="cm"/>
      <inkml:brushProperty name="height" value="0.025" units="cm"/>
      <inkml:brushProperty name="color" value="#5B2D90"/>
    </inkml:brush>
  </inkml:definitions>
  <inkml:trace contextRef="#ctx0" brushRef="#br0">11 3 12710,'0'0'864,"0"0"409,0 0 352,0 0-316,0 0-473,0 0-792,0 0 1,0-1-1,-1 1 1,1 0-1,0 0 1,0 0-1,0 0 1,0 0-1,0-1 1,0 1-1,0 0 1,-1 0-1,1 0 1,0 0-1,0 0 1,0 0-1,0 0 1,0 0-1,-1 0 1,1-1 0,0 1-1,0 0 1,0 0-1,0 0 1,-1 0-1,1 0 1,0 0-1,0 0 1,0 0-1,0 0 1,-1 0-1,1 0 1,0 0-1,0 0 1,0 1-1,0-1 1,0 0-1,-1 0 1,1 0-1,0 0 1,0 0 0,0 0-1,0 0 1,0 0-1,-1 0 1,1 1-1,0-1 1,0 0-1,0 0 1,0 0-1,0 0 1,0 0-1,0 1 1,0-1-1,0 0 1,-1 0-1,1 0 1,0 0-1,0 1 1,0-1-1,0 0-44,-1 399 3090,0 3-4165,1-387 536,1-1 0,0 1 0,1-1 0,0 0 0,3 6 539,-2-9-1142,1 0-1,1 0 1,-1-1-1,4 4 1143,9 13-5069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2.405"/>
    </inkml:context>
    <inkml:brush xml:id="br0">
      <inkml:brushProperty name="width" value="0.025" units="cm"/>
      <inkml:brushProperty name="height" value="0.025" units="cm"/>
      <inkml:brushProperty name="color" value="#5B2D90"/>
    </inkml:brush>
  </inkml:definitions>
  <inkml:trace contextRef="#ctx0" brushRef="#br0">1 153 8132,'0'0'5682,"0"0"-5490,0 0 1233,0 0 304,0 0-80,0 0-833,5-14-368,27 10 497,15-5-33,8-2-80,-1-1-575,-2-1-49,-7 2-208,0-3-353,-6 1-1711,1-3-1090,-10-1-928,-13-1-3073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2.741"/>
    </inkml:context>
    <inkml:brush xml:id="br0">
      <inkml:brushProperty name="width" value="0.025" units="cm"/>
      <inkml:brushProperty name="height" value="0.025" units="cm"/>
      <inkml:brushProperty name="color" value="#5B2D90"/>
    </inkml:brush>
  </inkml:definitions>
  <inkml:trace contextRef="#ctx0" brushRef="#br0">269 0 6355,'0'0'6301,"0"0"-4521,-21 26-414,-67 86 344,77-98-1402,2 0 0,0 1-1,0 0 1,2 1 0,-1 0 0,2 0-1,1 0 1,-4 15-308,-2 6 257,-10 29 354,3 1 1,2 0 0,-3 50-612,19-114 3,-1-1 0,1 1 0,0 0 0,0 0 1,0 0-1,0-1 0,1 1 0,-1 0 0,1 0 0,0-1 0,-1 1 0,1 0 0,0-1 0,1 1 0,-1-1 1,0 1-1,1-1 0,0 0 0,1 2-3,2 0-6,0 0 0,0 0 1,1 0-1,-1-1 0,1 0 1,0 0-1,0-1 0,1 1 6,25 9-130,0-2 0,2 0 0,-1-3 0,21 3 130,137 9-5730,-164-18 2208,-10-1-2110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57.123"/>
    </inkml:context>
    <inkml:brush xml:id="br0">
      <inkml:brushProperty name="width" value="0.025" units="cm"/>
      <inkml:brushProperty name="height" value="0.025" units="cm"/>
      <inkml:brushProperty name="color" value="#FF0066"/>
    </inkml:brush>
  </inkml:definitions>
  <inkml:trace contextRef="#ctx0" brushRef="#br0">1 138 11621,'0'0'1305,"0"0"-691,0 0 602,0 0-266,0 0-393,23-3 2832,26 1-2416,-1-2 0,26-7-973,-26 3 184,1 2 1,27 2-185,-10 2 1146,-41 0-1061,1 2 0,-1 0 0,0 1-1,0 2 1,1 0 0,-2 2 0,1 1 0,11 4-85,-18-4 9,1 0 0,0-1 0,0-1 0,0-1 0,1-1 0,13 0-9,27-1 59,31-6-59,28-1 21,-113 7-7,0 0-1,0 0 1,0 0 0,0 1 0,-1-1 0,5 3-14,20 6 26,53 5-8,0-4 0,0-3-1,80-3-17,82-8 24,201 4-112,-310 0 58,45-9 30,-121 4 44,18-1-31,63-15-13,-71 12-10,1 2 1,67 4 9,-7 0 11,-12-8 51,-63 3-39,35 2-23,-25 6-60,-4 0 139,-1-2 0,1-4-1,3-2-78,28-4-66,94 0 66,-75 6-35,12-6 35,352-40 91,-404 44-29,-17 2-143,23 1 81,78 6 246,171-4-54,-159-5-163,77 10-29,-107 13 64,-126-15-53,1 0 1,-1 1-1,1 0 0,-1 1 1,0 1-1,0 0 0,0 1 1,3 1-12,-15-5-120,1-1 0,-1 0 1,1 0-1,-1 1 0,1-1 1,-1 0-1,1 1 1,-1-1-1,0 0 0,1 1 1,-1-1-1,0 1 0,1-1 1,-1 1-1,0-1 0,0 1 1,1-1-1,-1 1 0,0-1 1,0 1-1,0-1 0,0 1 1,1-1-1,-1 1 0,0-1 1,0 1-1,0-1 0,0 1 1,0-1-1,-1 1 0,1 0 1,0-1-1,0 1 1,0-1-1,0 1 0,-1-1 1,1 1-1,0-1 0,0 1 1,-1-1-1,1 0 0,0 1 1,-1-1-1,1 1 0,0-1 1,-1 0-1,1 1 0,-1-1 1,1 0-1,-1 1 0,1-1 1,-1 0-1,1 0 120,-24 18-5477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3.088"/>
    </inkml:context>
    <inkml:brush xml:id="br0">
      <inkml:brushProperty name="width" value="0.025" units="cm"/>
      <inkml:brushProperty name="height" value="0.025" units="cm"/>
      <inkml:brushProperty name="color" value="#5B2D90"/>
    </inkml:brush>
  </inkml:definitions>
  <inkml:trace contextRef="#ctx0" brushRef="#br0">0 3 14423,'0'0'3985,"0"0"-3776,0 0 431,0 0 865,0 0-1217,0 0-192,142-3 32,-68 3-128,6 0-545,4 0-1567,-2 0-1122,-13 0-5378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3.420"/>
    </inkml:context>
    <inkml:brush xml:id="br0">
      <inkml:brushProperty name="width" value="0.025" units="cm"/>
      <inkml:brushProperty name="height" value="0.025" units="cm"/>
      <inkml:brushProperty name="color" value="#5B2D90"/>
    </inkml:brush>
  </inkml:definitions>
  <inkml:trace contextRef="#ctx0" brushRef="#br0">28 1 12054,'0'0'3518,"0"0"-2477,0 0 522,0 0 380,0 0-783,-4 0-586,4 0-561,-1 0 0,0 0 0,0 0 0,1 0 0,-1 0 0,0 0 0,0 1 0,1-1 0,-1 0 0,0 0 0,1 1 0,-1-1 0,0 1 0,1-1 0,-1 1 0,1-1 0,-1 1 0,0-1 0,1 1 0,-1-1 0,1 1 0,0 0 0,-1-1 0,1 1 0,-1 0 1,1-1-1,0 1 0,0 0 0,-1 0 0,1-1 0,0 1 0,0 0 0,0 0 0,0-1 0,0 1 0,0 0 0,0 0 0,0-1-13,0 44 333,1-23 10,0 268 985,0-1-6463,0-284 4077,-1 11-247,-4-10-5358,-3-5-2375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3.739"/>
    </inkml:context>
    <inkml:brush xml:id="br0">
      <inkml:brushProperty name="width" value="0.025" units="cm"/>
      <inkml:brushProperty name="height" value="0.025" units="cm"/>
      <inkml:brushProperty name="color" value="#5B2D90"/>
    </inkml:brush>
  </inkml:definitions>
  <inkml:trace contextRef="#ctx0" brushRef="#br0">1 1 9989,'0'0'1702,"0"0"-1185,0 0 33,0 0 151,0 0-428,20 11-193,62 38-8,-79-48-15,-1 1 0,1 0 0,-1 1 0,1-1 1,-1 0-1,0 1 0,0-1 0,0 1 0,-1 0 1,1 0-1,-1 0 0,1-1 0,-1 1 0,0 1 1,0-1-1,0 0 0,0 0 0,-1 0 0,1 0 1,-1 1-1,0-1 0,0 0 0,0 0 0,0 1 1,-1-1-1,1 0 0,-2 3-57,1 5 681,0-9-602,1-1 0,0 1 0,-1-1 1,1 1-1,-1-1 0,0 1 0,1-1 1,-1 1-1,0-1 0,0 0 0,0 1 1,0-1-1,0 0 0,0 0 0,-1 0 1,1 0-1,0 0 0,0 0 0,-1 0-79,-32 18 283,0 0-5011,23-6-725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4.107"/>
    </inkml:context>
    <inkml:brush xml:id="br0">
      <inkml:brushProperty name="width" value="0.025" units="cm"/>
      <inkml:brushProperty name="height" value="0.025" units="cm"/>
      <inkml:brushProperty name="color" value="#5B2D90"/>
    </inkml:brush>
  </inkml:definitions>
  <inkml:trace contextRef="#ctx0" brushRef="#br0">129 1 13190,'0'0'1283,"0"0"748,0 0 399,0 0-643,0 0-775,-9 11-308,5-6-682,-12 17 432,1 0 0,-4 10-454,14-23 52,1-1 0,0 1 0,1-1 0,0 1 0,0 0 1,1 0-1,0 1 0,1-1 0,-1 0 0,2 1-52,0-9-31,1-1-1,-1 1 0,1-1 0,-1 1 1,1-1-1,-1 0 0,1 1 1,-1-1-1,1 0 0,-1 1 0,1-1 1,-1 0-1,1 0 0,0 0 1,-1 1-1,1-1 0,0 0 1,-1 0-1,1 0 0,0 0 0,-1 0 1,1 0-1,-1 0 0,2 0 32,22-1-509,-19 1 312,1 0-14,0-1-1,0 0 1,0 0 0,0 0-1,0-1 1,0 0-1,-1 0 1,1-1 0,-1 1-1,1-1 1,-1 0 0,2-2 211,36-17-2133,-41 21 2074,1 0 0,-1 0 0,1 1 0,-1-1-1,1 1 1,-1 0 0,1 0 0,-1-1 0,1 2 0,-1-1 0,0 0-1,1 0 1,-1 1 0,1-1 0,-1 1 0,1 0 0,-1 0 0,0 0-1,0 0 1,1 0 0,-1 1 0,0-1 0,0 0 0,0 1 0,0 0-1,-1-1 1,1 1 0,0 0 0,-1 0 0,1 0 0,-1 0 0,0 0-1,1 0 1,-1 1 0,0-1 0,0 0 0,0 1 59,5 13 79,-1 0 0,0 0 0,-1 1 0,-1-1-1,1 6-78,-1-3-111,4 32 358,-3 1 1,-2-1-1,-2 19-247,0-32 24,0-28-2,-1 1 0,0 0 0,0-1-1,-1 1 1,0-1 0,-1 1 0,0-1 0,0 0 0,-1 0 0,-1 0-22,3-5 104,-1-1 1,0 0 0,0 1-1,0-1 1,-1 0 0,1 0-1,-1-1 1,0 1 0,0-1-1,0 0 1,0 0 0,-1 0 0,1 0-1,-1-1 1,0 0 0,0 0-1,0 0 1,0-1 0,0 1-1,0-1 1,-2 0-105,-2 0 114,1 0-1,0 0 1,-1-1 0,1 0-1,0 0 1,-1-1 0,1 0-1,0-1 1,0 1 0,0-2-1,0 1 1,0-1 0,-2-1-114,4 0 64,1 1 0,-1-1-1,1 0 1,0 0 0,0-1 0,1 1 0,-1-1 0,1 0 0,0-1 0,0 1-1,0-1 1,1 1 0,0-1 0,0 0 0,1-1 0,-2-4-64,1 2 8,0 0 0,1 0 1,0 0-1,1 0 0,-1 0 1,2 0-1,0-1 0,0 1 1,0 0-1,2-5-8,-1 8-63,0 1-1,1-1 1,0 0-1,0 0 1,0 1 0,0 0-1,1-1 1,0 1-1,0 0 1,1 0 0,-1 0-1,1 1 1,0-1 0,1 1-1,-1 0 1,2-1 63,21-13-2223,0 1 0,28-13 2223,-54 30-50,63-34-4656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4.490"/>
    </inkml:context>
    <inkml:brush xml:id="br0">
      <inkml:brushProperty name="width" value="0.025" units="cm"/>
      <inkml:brushProperty name="height" value="0.025" units="cm"/>
      <inkml:brushProperty name="color" value="#5B2D90"/>
    </inkml:brush>
  </inkml:definitions>
  <inkml:trace contextRef="#ctx0" brushRef="#br0">1 23 12966,'0'0'448,"0"0"625,0 0 832,0 0-273,0 0-847,0 0-65,62-11 705,-15 11-817,3 0-192,2 0-336,0 0-160,-5 0-384,-10 0-1441,-12-2-1441,-13-7-1536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4.858"/>
    </inkml:context>
    <inkml:brush xml:id="br0">
      <inkml:brushProperty name="width" value="0.025" units="cm"/>
      <inkml:brushProperty name="height" value="0.025" units="cm"/>
      <inkml:brushProperty name="color" value="#5B2D90"/>
    </inkml:brush>
  </inkml:definitions>
  <inkml:trace contextRef="#ctx0" brushRef="#br0">100 1 12294,'0'0'2953,"-14"24"-1704,-46 86 322,56-100-1338,0-1-1,0 1 1,1 0 0,0 0 0,1 0-1,0 0 1,1 0 0,0 1 0,0-1-1,1 0 1,1 1-233,-1 12 217,-1 8 36,3 203 390,1-190-371,1-1-1,3 0 1,2 0-1,6 16-271,-8-42 187,-5-14-171,-1 0 0,1 0 0,-1 0 0,0 0 0,0 0 0,0 0 0,-1 0 0,1 0 0,-1 1-16,0-4-88,20 0-160,217 7 603,-66-1-5947,-118-5 622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6.425"/>
    </inkml:context>
    <inkml:brush xml:id="br0">
      <inkml:brushProperty name="width" value="0.025" units="cm"/>
      <inkml:brushProperty name="height" value="0.025" units="cm"/>
      <inkml:brushProperty name="color" value="#5B2D90"/>
    </inkml:brush>
  </inkml:definitions>
  <inkml:trace contextRef="#ctx0" brushRef="#br0">1 901 13830,'0'0'870,"0"0"-256,0 0 618,0 0 177,0 0-681,2 2-343,16-5-332,-3-4 9,0 0 1,0-1-1,-1 0 1,0-2-1,0 1 0,4-6-62,77-71-852,-82 73 583,25-22-923,-1-3 0,-2-1 0,22-34 1192,-46 57-266,0-1 0,-1 0 0,-1-1 0,-1 0 0,-1-1 0,0 1 0,-1-1 0,-1 0 0,-1-1 0,-1 1 0,0-12 266,-1 12-18,0-13 240,-1-1 0,-1 0 0,-4-22-222,4 46 244,-2 1 0,1 0 0,-1 0-1,-1-1 1,1 2 0,-1-1 0,-1 0-1,1 0 1,-1 1 0,-1 0 0,1 0 0,-1 0-1,0 1 1,-1-1 0,0 1 0,-5-4-244,9 8 138,-1 0 0,0 0 0,-1 0-1,1 0 1,0 1 0,0-1 0,-1 1 0,1 0 0,-1 0 0,1 0 0,-1 1 0,0-1-1,-1 1-137,3 0 48,0 0 0,0 0 0,0 0-1,0 0 1,0 1 0,0-1-1,0 1 1,0-1 0,0 1-1,0 0 1,0 0 0,0 0-1,0 0 1,1 0 0,-1 0-1,0 0 1,1 1 0,-1-1-1,1 1 1,-1-1 0,1 1-1,0-1 1,-1 2-48,-6 12 168,1 0-1,1 0 1,0 0-1,1 0 1,1 1-1,0 0 1,1 4-168,-6 42 1231,2 14-1231,-2 47 950,5 0-1,10 78-949,-3-182-77,0 1-1,1-1 0,0 1 0,2-1 0,0 0 1,2-1-1,1 3 78,-3-8-671,1 0 0,1 0 0,0-1 1,0 0-1,1 0 0,1-1 0,0 0 1,1-1-1,8 7 671,19 6-4754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6.756"/>
    </inkml:context>
    <inkml:brush xml:id="br0">
      <inkml:brushProperty name="width" value="0.025" units="cm"/>
      <inkml:brushProperty name="height" value="0.025" units="cm"/>
      <inkml:brushProperty name="color" value="#5B2D90"/>
    </inkml:brush>
  </inkml:definitions>
  <inkml:trace contextRef="#ctx0" brushRef="#br0">108 0 13446,'0'0'1387,"0"0"-717,0 0 821,0 0 188,-16 24-508,-48 76-235,60-94-828,1 0-1,-1 1 0,1 0 1,1 0-1,-1 0 1,1 0-1,0 0 1,1 0-1,-1 0 0,1 1 1,1-1-1,-1 0 1,2 1-1,-1-1 1,1 0-1,0 1 0,0 0-107,0-4 7,-1-3-12,0 1 1,1-1-1,-1 0 0,0 0 0,1 0 1,-1 0-1,1 0 0,-1 0 1,1 0-1,0 0 0,0 0 1,-1 0-1,1 0 0,0-1 0,0 1 1,0 0-1,0 0 0,0-1 1,0 1-1,0-1 0,0 1 0,0 0 5,3 0-27,0 0 0,-1 1 0,1-1-1,0-1 1,0 1 0,0 0-1,3-1 28,1 0-131,0 0 0,1 0 0,-1-1 0,0 0 0,0-1 1,8-2 130,-10 1-207,0 1-1,-1-1 1,1-1 0,-1 1 0,0-1 0,0 0 0,0 0 0,0-1 0,-1 1 0,1-1 0,-1 0 0,0 0 0,-1-1 0,0 1 0,3-5 207,-3 2-1122,1 1 0,-2 0 1,1-1-1,-1 1 0,0-1 0,0 0 0,-1 0 0,0 0 1122,-1-6-6267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7.171"/>
    </inkml:context>
    <inkml:brush xml:id="br0">
      <inkml:brushProperty name="width" value="0.025" units="cm"/>
      <inkml:brushProperty name="height" value="0.025" units="cm"/>
      <inkml:brushProperty name="color" value="#5B2D90"/>
    </inkml:brush>
  </inkml:definitions>
  <inkml:trace contextRef="#ctx0" brushRef="#br0">259 1 14727,'0'0'1793,"0"0"-996,0 0 607,0 0 119,-17 15-859,-47 45-602,49-40-972,15-20 890,0 0 0,0 0 0,0 1 0,0-1 1,0 0-1,0 0 0,0 1 0,0-1 0,0 0 0,0 1 0,0-1 0,0 0 0,0 0 0,0 1 1,0-1-1,0 0 0,0 0 0,0 1 0,0-1 0,1 0 0,-1 0 0,0 1 0,0-1 0,0 0 1,0 0-1,1 0 0,-1 1 0,0-1 0,0 0 0,0 0 0,1 0 0,-1 0 0,0 1 0,0-1 1,1 0-1,-1 0 20,24 0-923,-22 0 798,8 1-62,0 0 0,0 1 0,0 1 0,0-1 1,-1 1-1,1 1 0,-1 0 0,0 0 0,0 1 0,0 0 0,0 0 0,-1 1 0,0 0 0,0 1 0,1 2 187,-1 0-99,0 0 0,-1 0 0,0 0 0,-1 1 0,0 1 1,0-1-1,-1 1 0,0-1 0,-1 1 0,-1 1 0,0-1 0,0 0 1,0 5 98,2 16 48,-2 0 0,-1 1 0,-1-1 0,-2 1 0,-1-1 0,-2 1 0,-1 0-48,2-17 153,0-1 1,-2 1-1,1-1 0,-2 0 0,0 0 0,-1 0 0,-1-1 0,0 0 0,-1 0 0,0-1 0,-1-1 0,0 1 1,-1-1-1,0-1 0,-4 2-153,7-7 109,0-1 1,0 0-1,0-1 1,-1 1 0,1-2-1,-1 1 1,0-1-1,0-1 1,0 1 0,-1-2-1,-1 1-109,5-1 83,0 0-1,1-1 0,-1 0 0,0 0 1,1 0-1,-1-1 0,0 0 0,1 0 1,-1 0-1,1-1 0,-1 0 1,1 0-1,0 0 0,0-1 0,0 1 1,0-1-1,0 0 0,-4-4-82,1-2 60,1 1 0,0-2 0,0 1 0,1-1 0,0 0 0,0 0 0,1-1 0,1 0 1,0 1-1,0-2 0,1 1 0,1 0 0,-1-1 0,2 1 0,0-1 0,0 1 0,1-1 0,1-9-60,0 16-81,0 0 1,0 0-1,1 0 0,-1 0 1,1 1-1,0-1 1,1 1-1,-1-1 0,1 1 1,-1 0-1,1 0 1,1 0-1,-1 0 0,0 1 1,1-1-1,0 1 1,0 0-1,0 0 0,0 0 1,3-1 80,14-7-1498,-1 0-1,2 1 1,18-5 1498,-38 14-93,68-22-5910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7.899"/>
    </inkml:context>
    <inkml:brush xml:id="br0">
      <inkml:brushProperty name="width" value="0.025" units="cm"/>
      <inkml:brushProperty name="height" value="0.025" units="cm"/>
      <inkml:brushProperty name="color" value="#5B2D90"/>
    </inkml:brush>
  </inkml:definitions>
  <inkml:trace contextRef="#ctx0" brushRef="#br0">1 1 15687,'0'0'1187,"0"0"-15,0 0 954,0 0-445,0 0-934,0 10-486,0 476 1784,0-379-6802,0-2-5078,0-117 1794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19.953"/>
    </inkml:context>
    <inkml:brush xml:id="br0">
      <inkml:brushProperty name="width" value="0.025" units="cm"/>
      <inkml:brushProperty name="height" value="0.025" units="cm"/>
      <inkml:brushProperty name="color" value="#FF0066"/>
    </inkml:brush>
  </inkml:definitions>
  <inkml:trace contextRef="#ctx0" brushRef="#br0">274 9 8292,'0'0'3196,"0"0"-2049,0 0 248,0 0-47,0 0-516,0 0-386,0 0-129,2-4-74,-2 0 3143,-8 8-1419,-22 20-943,-36 38-1198,63-59 184,-49 50 343,1 1-1,-9 19-352,58-71 1820,-1 0-3839,2-1-5031,6-2 156,6 0-408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8.241"/>
    </inkml:context>
    <inkml:brush xml:id="br0">
      <inkml:brushProperty name="width" value="0.025" units="cm"/>
      <inkml:brushProperty name="height" value="0.025" units="cm"/>
      <inkml:brushProperty name="color" value="#5B2D90"/>
    </inkml:brush>
  </inkml:definitions>
  <inkml:trace contextRef="#ctx0" brushRef="#br0">70 0 10453,'0'0'1686,"0"0"-974,0 0 307,0 0-80,0 0-357,21 19-187,64 61-312,-80-74-72,0 0 0,0 0 0,0 1 0,-1-1 0,0 1 1,-1 0-1,0 0 0,0 1 0,0-1 0,-1 0 1,0 1-1,0 0 0,-1-1 0,0 1 0,-1 0 0,1 0 1,-1 0-1,-1-1 0,0 1 0,0 0 0,-1 3-11,1-8 53,0 0 0,0 0-1,0 0 1,0-1 0,0 1-1,-1 0 1,0-1 0,1 1-1,-1-1 1,0 0 0,0 0-1,0 1 1,0-1 0,-1 0-1,1-1 1,0 1 0,-1 0-1,0-1 1,1 1 0,-1-1-1,0 0 1,0 0 0,1 0-1,-1 0 1,-2 0-53,-7 2 29,0-1 0,0 0 0,0 0 0,0-1 0,-8-1-29,5 1-297,8-1-322,0 0 0,0 0-1,0-1 1,1 1 0,-4-2 619,-15-9-4472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8.707"/>
    </inkml:context>
    <inkml:brush xml:id="br0">
      <inkml:brushProperty name="width" value="0.025" units="cm"/>
      <inkml:brushProperty name="height" value="0.025" units="cm"/>
      <inkml:brushProperty name="color" value="#5B2D90"/>
    </inkml:brush>
  </inkml:definitions>
  <inkml:trace contextRef="#ctx0" brushRef="#br0">206 1 12950,'0'0'3767,"0"0"-2812,0 0 64,0 0 395,0 0-699,-3 17-141,-6 68-94,5 0 0,2 1 0,5 3-480,-3-52 2,0-26-192,0-1 0,1 1 1,0 0-1,0-1 0,1 4 190,0-20-6801,1-32 5572,-3 33 1241,0 0 0,0 0 0,-1 0 0,0 0 1,0 0-1,0 0 0,0 0 0,-1 1 0,0-1 0,0 0 0,0 1 0,-1 0 0,1-1 0,-1 1 0,0 0 1,0 0-1,0 1 0,-2-2-12,1 2 300,-1-1 0,1 1 0,-1 0 1,0 0-1,0 1 0,0-1 0,0 1 0,-1 0 1,1 1-1,-1-1 0,1 1 0,-1 0 0,1 0 1,-1 1-1,0 0 0,-1 0-300,5 0 62,-1 1-1,0 0 1,1 0 0,-1 0-1,1 0 1,0 0 0,-1 0-1,1 1 1,0-1 0,0 1-1,0 0 1,0 0-1,0-1 1,0 1 0,1 1-1,-1-1 1,1 0 0,-1 0-1,1 0 1,0 1 0,-1-1-1,1 3-61,-4 6 338,0 0-1,1 0 0,0 0 0,-1 10-337,3-11 168,0 0-1,0 1 1,1-1-1,1 1 1,0-1-1,0 1 0,1 1-167,0-8 1,-1-1-1,1 1 0,0-1 1,0 1-1,0-1 0,1 0 1,-1 1-1,1-1 0,0 0 1,0 0-1,0 0 0,0 0 1,0 0-1,1-1 0,-1 1 1,1-1-1,0 1 0,0-1 1,-1 0-1,2 0 0,-1-1 0,1 2 0,5 0-235,1 1-1,0-1 0,0-1 1,0 1-1,0-2 0,0 1 0,1-2 1,3 1 235,2-1-1120,0-1 0,0 0-1,0-1 1,0-1 0,1-1 1120,38-17-6504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9.041"/>
    </inkml:context>
    <inkml:brush xml:id="br0">
      <inkml:brushProperty name="width" value="0.025" units="cm"/>
      <inkml:brushProperty name="height" value="0.025" units="cm"/>
      <inkml:brushProperty name="color" value="#5B2D90"/>
    </inkml:brush>
  </inkml:definitions>
  <inkml:trace contextRef="#ctx0" brushRef="#br0">1 0 17720,'0'0'592,"0"0"-592,0 0 1521,0 0-64,188 14-1009,-106-10-432,-3 1-32,-4-5-256,-8 0-272,-13 0-1729,-14 0-1105,-17 0-2769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9.378"/>
    </inkml:context>
    <inkml:brush xml:id="br0">
      <inkml:brushProperty name="width" value="0.025" units="cm"/>
      <inkml:brushProperty name="height" value="0.025" units="cm"/>
      <inkml:brushProperty name="color" value="#5B2D90"/>
    </inkml:brush>
  </inkml:definitions>
  <inkml:trace contextRef="#ctx0" brushRef="#br0">31 1 15895,'0'0'3458,"0"0"-3298,0 0 1297,0 0 47,-30 145-975,30-91-305,7 1-224,3 6-32,-7 3 0,-3 3-929,0 0-624,0-4-1920,0-14-2770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09.707"/>
    </inkml:context>
    <inkml:brush xml:id="br0">
      <inkml:brushProperty name="width" value="0.025" units="cm"/>
      <inkml:brushProperty name="height" value="0.025" units="cm"/>
      <inkml:brushProperty name="color" value="#5B2D90"/>
    </inkml:brush>
  </inkml:definitions>
  <inkml:trace contextRef="#ctx0" brushRef="#br0">15 1 14247,'0'0'2313,"0"0"-1516,0 0 569,0 0 283,0 0-438,0 0-1181,0 0 0,0 0 0,0 0-1,0 0 1,0 0 0,0 0 0,0 0 0,0 0-1,-1 0 1,1 0 0,0 0 0,0 0 0,0 0-1,0 0 1,0 0 0,0 0 0,0 0-1,0 0 1,0 0 0,-1 0 0,1 0 0,0 0-1,0 0 1,0 0-30,-3 83 1593,7 66-1593,0-6 147,-3-38-269,0 61-1798,-8-59-3690,1-74 184,-1-18-3181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0.042"/>
    </inkml:context>
    <inkml:brush xml:id="br0">
      <inkml:brushProperty name="width" value="0.025" units="cm"/>
      <inkml:brushProperty name="height" value="0.025" units="cm"/>
      <inkml:brushProperty name="color" value="#5B2D90"/>
    </inkml:brush>
  </inkml:definitions>
  <inkml:trace contextRef="#ctx0" brushRef="#br0">0 0 11989,'0'0'1569,"0"0"-1217,0 0-352,0 0 625,139 47-369,-102-16 16,-4 0-192,-11 3 528,-7-1-80,-10-1 145,-5-3-481,0 0 352,-20-9-144,-7 0-304,-3-4-96,-2-3-1248,-1 3-1089,1-5-3378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0.641"/>
    </inkml:context>
    <inkml:brush xml:id="br0">
      <inkml:brushProperty name="width" value="0.025" units="cm"/>
      <inkml:brushProperty name="height" value="0.025" units="cm"/>
      <inkml:brushProperty name="color" value="#5B2D90"/>
    </inkml:brush>
  </inkml:definitions>
  <inkml:trace contextRef="#ctx0" brushRef="#br0">179 29 10117,'0'0'1230,"0"0"149,0 0 611,0 0-56,0 0-549,-8-6-433,3 3-756,4 1-141,-1 0 0,0 1 0,1-1 0,-1 1 0,0-1 0,0 1 0,0 0 0,0 0 0,0 0 0,0 0 0,0 0 0,0 0 0,0 1 0,0-1 0,-1 0 0,1 1 0,0 0 0,0 0 0,-1 0 0,1 0 0,0 0 0,0 0 0,-1 0 0,1 1 0,0-1 0,0 1 0,0 0 0,-1-1 0,1 1-55,-7 6 241,1 0 1,0 0 0,0 1 0,0 0 0,1 0 0,1 0 0,-1 1 0,1 0 0,-4 10-242,6-12 51,0 0-1,0 1 1,1-1 0,1 1-1,-1 0 1,1 0 0,0 0-1,1 0 1,0 0 0,0 0-1,1 0 1,0 1-1,1 6-50,0-14-27,-1 0 0,1 0 0,0 0 0,-1 0-1,1 1 1,0-1 0,0 0 0,0-1 0,0 1-1,-1 0 1,1 0 0,1 0 0,-1 0 0,0-1-1,0 1 1,0-1 0,0 1 0,0-1-1,1 1 1,-1-1 0,0 1 0,0-1 0,1 0-1,-1 0 1,0 0 0,1 0 0,0 0 27,44 1-695,-33-2 462,-8 1 89,-1 0-1,1-1 0,0 0 0,0 0 1,-1-1-1,1 1 0,0-1 0,-1 0 1,0 0-1,1 0 0,-1-1 0,0 0 0,0 1 1,0-1-1,-1-1 0,2 0 145,5-7-479,1 0-1,-1-1 1,-1-1-1,4-6 480,-9 67-221,5 47 212,-4-56 24,-1 0 1,-2 0 0,-2 0-1,-3 11-15,2-42 67,-1 0 0,0 1 0,-1-1 0,0 0-1,0 0 1,0-1 0,-1 1 0,-1-1-67,3-2 201,-1 0 0,-1 0 0,1-1 0,-1 1 0,1-1 1,-1 0-1,-1 0 0,1 0 0,0-1 0,-1 1 0,0-1 0,-2 1-201,6-4 227,-1 0-168,2 0-99,0 0-190,0 0-381,0 0 113,0 0 89,0 0 79,0 0-92,0 0-8,0-4-46,1 0-1,-1 0 1,1 0-1,0 0 1,1 0-1,-1 0 0,1 0 1,-1 0-1,1 1 1,0-1-1,0 1 0,2-2 477,11-21-6585,-15 21 3765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0.978"/>
    </inkml:context>
    <inkml:brush xml:id="br0">
      <inkml:brushProperty name="width" value="0.025" units="cm"/>
      <inkml:brushProperty name="height" value="0.025" units="cm"/>
      <inkml:brushProperty name="color" value="#5B2D90"/>
    </inkml:brush>
  </inkml:definitions>
  <inkml:trace contextRef="#ctx0" brushRef="#br0">60 23 8100,'0'0'2644,"0"0"-1012,0 0 124,0 0-481,0 0-728,-3-1-235,-4-1-106,1 0 0,-1 1 1,0-1-1,0 2 0,0-1 0,0 1 0,-1 0-206,8 0 283,0 0-157,0 0-132,0 0-42,0 0 14,0 0-6,0 0 72,0 0-67,0 0 88,0 0-122,0 0 53,0 0-83,0 0-488,0-4-3639,0-5-349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1.808"/>
    </inkml:context>
    <inkml:brush xml:id="br0">
      <inkml:brushProperty name="width" value="0.025" units="cm"/>
      <inkml:brushProperty name="height" value="0.025" units="cm"/>
      <inkml:brushProperty name="color" value="#5B2D90"/>
    </inkml:brush>
  </inkml:definitions>
  <inkml:trace contextRef="#ctx0" brushRef="#br0">135 150 7075,'0'0'3332,"0"0"-2288,0 0 63,0 0 461,0 0-786,-30 2 990,21 1-1625,1 0 1,-1 0 0,0-1 0,-1 0 0,1 0-1,0-1 1,-5 0-148,-13 2 1447,27-30-1252,0 23-286,0 0 1,0 0 0,0 0 0,1 0 0,0 0-1,-1 0 1,1 0 0,1 0 0,-1 0 0,1 0-1,1-3 91,2 1-145,0 0 0,0 0 0,0 0 0,1 0-1,4-3 146,1 0-246,-6 3 190,1 1 1,0 0-1,0 0 1,0 0-1,1 1 1,-1 0-1,1 0 0,5-1 56,-8 4 44,1 0 0,0 1 0,-1 0 0,1 0-1,0 0 1,-1 0 0,1 1 0,0 0 0,-1 0-1,1 0 1,-1 1 0,0-1 0,1 1-44,1 0-35,0 0 1,1 0-1,-1-1 1,0 1 0,1-2-1,0 1 35,25-1-1084,-11 0-2735,-14 0-1064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2.726"/>
    </inkml:context>
    <inkml:brush xml:id="br0">
      <inkml:brushProperty name="width" value="0.025" units="cm"/>
      <inkml:brushProperty name="height" value="0.025" units="cm"/>
      <inkml:brushProperty name="color" value="#5B2D90"/>
    </inkml:brush>
  </inkml:definitions>
  <inkml:trace contextRef="#ctx0" brushRef="#br0">0 87 11973,'0'0'2193,"0"0"-1475,0 0 187,0 0 351,0 0-485,18-3-501,235-31 1328,160 16-282,17 18-1316,-166 2 92,-117-2-104,1454-31-944,-1521 28 254,-47 3-8766,-42 0 1339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20.732"/>
    </inkml:context>
    <inkml:brush xml:id="br0">
      <inkml:brushProperty name="width" value="0.025" units="cm"/>
      <inkml:brushProperty name="height" value="0.025" units="cm"/>
      <inkml:brushProperty name="color" value="#FF0066"/>
    </inkml:brush>
  </inkml:definitions>
  <inkml:trace contextRef="#ctx0" brushRef="#br0">348 4 384,'0'0'4175,"0"0"-2875,0 0-559,0 0 281,0 0-510,4-3 676,-4 3 8811,-89 79-7878,4 4 0,-62 79-2121,117-130-1190,30-47-3863,0-4-213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3.312"/>
    </inkml:context>
    <inkml:brush xml:id="br0">
      <inkml:brushProperty name="width" value="0.025" units="cm"/>
      <inkml:brushProperty name="height" value="0.025" units="cm"/>
      <inkml:brushProperty name="color" value="#5B2D90"/>
    </inkml:brush>
  </inkml:definitions>
  <inkml:trace contextRef="#ctx0" brushRef="#br0">92 6 7940,'0'0'6032,"0"0"-4448,0 0-84,0 0 695,0 0-372,-2-2-834,2 2-967,0-1-1,0 1 0,0 0 1,-1 0-1,1 0 0,0-1 1,0 1-1,-1 0 1,1 0-1,0 0 0,0 0 1,0-1-1,-1 1 0,1 0 1,0 0-1,-1 0 0,1 0 1,0 0-1,0 0 0,-1 0 1,1 0-1,0 0 0,-1 0 1,1 0-1,0 0 0,0 0 1,-1 0-1,1 0 0,0 0 1,-1 0-1,1 0 0,0 0 1,0 0-1,-1 0 0,1 1 1,0-1-1,0 0 0,-1 0 1,1 0-1,0 0 1,0 1-1,0-1 0,-1 0 1,1 0-1,0 1 0,0-1 1,0 0-22,-9 22 381,-3 45-252,9-45 145,-22 146 142,5 24-416,13-72-3067,4 0-4647,3-99 3080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3.643"/>
    </inkml:context>
    <inkml:brush xml:id="br0">
      <inkml:brushProperty name="width" value="0.025" units="cm"/>
      <inkml:brushProperty name="height" value="0.025" units="cm"/>
      <inkml:brushProperty name="color" value="#5B2D90"/>
    </inkml:brush>
  </inkml:definitions>
  <inkml:trace contextRef="#ctx0" brushRef="#br0">1 11 12486,'0'0'138,"0"0"9,0 0 197,22-2 243,72-6-403,-87 8-174,0-1 0,0 2 0,0-1 0,-1 1 0,1 0 0,0 0 0,-1 0 0,1 1 0,0 0 0,-1 1 0,0-1 0,0 1 0,0 1 0,0-1 0,0 1 0,-1 0 0,1 0 0,-1 0 0,0 1 0,0 0-1,2 4-9,-2-3 66,-1 1 0,0 0-1,0 0 1,-1 0 0,0 1-1,0-1 1,-1 1 0,0 0-1,0 0 1,-1-1-1,0 1 1,0 0 0,-1 0-1,0 0 1,-1 0 0,0 3-66,0-5 97,0 0 1,-1-1-1,0 1 1,0 0 0,-1-1-1,0 1 1,1-1 0,-2 0-1,1 0 1,-1 0-1,0 0 1,0-1 0,0 1-1,0-1 1,-1 0 0,0 0-1,1-1 1,-2 0-1,-2 2-97,-16 9-319,-1-1-1,0-2 1,-20 7 319,31-13-502,-25 8-5607,28-12 248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4.174"/>
    </inkml:context>
    <inkml:brush xml:id="br0">
      <inkml:brushProperty name="width" value="0.025" units="cm"/>
      <inkml:brushProperty name="height" value="0.025" units="cm"/>
      <inkml:brushProperty name="color" value="#5B2D90"/>
    </inkml:brush>
  </inkml:definitions>
  <inkml:trace contextRef="#ctx0" brushRef="#br0">184 0 14743,'0'0'704,"0"0"198,0 0 931,0 0-305,0 0-805,-14 10-205,-43 36 194,53-42-655,-1 1-1,1 0 1,-1 1 0,2-1-1,-1 1 1,0 0 0,1 0-1,0 0 1,1 0-1,-1 0 1,1 1 0,1-1-1,-1 1 1,1 0 0,0-1-1,0 1 1,1 0-1,0 3-56,1-9-46,0-1 0,-1 1-1,1-1 1,0 1-1,0-1 1,0 1 0,0-1-1,0 1 1,0-1 0,0 0-1,0 1 1,0-1-1,0 0 1,0 0 0,0 0-1,0 0 1,0 0-1,0 0 1,0 0 0,0 0-1,1-1 47,26 0-621,-22-1 490,1 0 0,-1 0 0,0 0 0,0-1-1,0 0 1,0 0 0,0 0 0,-1-1 0,1 0 0,-1 0 0,0 0 0,0-1 0,2-2 131,0 0-194,0 1 0,0 0 0,1 0 0,0 0 0,0 1 0,4-1 194,-12 6-8,1 0-1,0 0 1,-1 0-1,1 0 1,0 0-1,-1 0 1,1 1-1,-1-1 1,1 0-1,0 0 1,-1 0-1,1 1 1,-1-1-1,1 0 1,0 1-1,-1-1 1,1 1-1,-1-1 1,1 1-1,-1-1 1,1 1-1,-1-1 1,0 1-1,1-1 1,-1 1-1,0-1 1,1 1-1,-1 0 1,0-1-1,0 1 1,1-1 0,-1 1-1,0 0 1,0 0 8,9 30 49,-7-24-50,6 23-33,-2 0 1,-1 0-1,-1 1 1,-1 0-1,-2 0 1,-2-1-1,-2 27 34,1-48 7,0 0-1,0 0 1,-1 0-1,0 0 1,0 0 0,-1-1-1,0 0 1,0 1-1,-1-1 1,-1-1 0,1 1-1,-1-1 1,0 0-1,-1 0 1,1-1-1,-1 1 1,-1-2 0,-4 4-7,1-2 128,0 0 0,-1 0 0,0-2-1,0 1 1,0-2 0,-1 1 0,1-2 0,-1 0 0,0 0 0,0-1 0,-1-1 0,-8 0-128,20-1 23,0-1-1,0 1 0,1-1 1,-1 1-1,0-1 0,1 0 1,-1 1-1,1-1 0,-1 0 0,1 0 1,-1 0-1,1-1 0,0 1 1,-1 0-1,1 0 0,0-1 1,0 1-1,0-1 0,0 1 1,0-1-1,0 1 0,1-1 1,-1 1-1,0-1 0,1 0 1,-1 1-1,1-1 0,0 0 1,0 0-1,-1 1 0,1-3-22,-2-10 21,1 0 0,0-1 0,1-9-21,0 14 19,1 6-72,-1-1 1,0 1-1,1 0 1,0 0-1,0-1 0,0 1 1,1 0-1,0 0 1,-1 0-1,1 0 0,1 0 1,-1 0-1,0 1 1,1-1-1,0 1 0,0 0 1,0 0-1,0 0 1,0 0-1,1 0 0,-1 1 1,1-1-1,1 0 53,11-5-935,0 0-1,1 0 1,0 2 0,0 0-1,1 1 936,-16 4-159,66-18-5851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4.862"/>
    </inkml:context>
    <inkml:brush xml:id="br0">
      <inkml:brushProperty name="width" value="0.025" units="cm"/>
      <inkml:brushProperty name="height" value="0.025" units="cm"/>
      <inkml:brushProperty name="color" value="#5B2D90"/>
    </inkml:brush>
  </inkml:definitions>
  <inkml:trace contextRef="#ctx0" brushRef="#br0">1 19 11669,'0'0'5894,"0"0"-4278,0 0-655,0 0 581,0 0-499,4-2-645,10-2-308,-1 0 0,1 1 0,0 1 0,0 0 0,0 1 0,1 1 0,-1 0 0,12 2-90,9-2 61,-20 0-34,-1 1-1,0 0 1,1 1 0,-1 0-1,0 1 1,0 1-1,-1 0 1,1 1-1,-1 1 1,3 1-27,-9-3 0,0 0 0,-1 0-1,0 1 1,0-1 0,0 1 0,0 1-1,-1-1 1,0 1 0,0 0 0,-1 0 0,1 1-1,-1-1 1,-1 1 0,1 0 0,-1 0-1,0 0 1,-1 0 0,0 1 0,2 6 0,2 39 289,-1 1-1,-3-1 1,-3 44-289,-1-16 158,10 334 266,2-242-125,17 66-299,-16-189 34,-7-33 6,-1-1-1,0 1 1,-1 0-1,0 6-39,-2-23-13,0 0-22,-4 0 13,1 0-1,0 1 0,-1-1 1,1 1-1,0 0 0,-1 0 1,1 0-1,-3 2 23,-13 3-80,-276 56-4509,185-46-1187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9.215"/>
    </inkml:context>
    <inkml:brush xml:id="br0">
      <inkml:brushProperty name="width" value="0.025" units="cm"/>
      <inkml:brushProperty name="height" value="0.025" units="cm"/>
      <inkml:brushProperty name="color" value="#5B2D90"/>
    </inkml:brush>
  </inkml:definitions>
  <inkml:trace contextRef="#ctx0" brushRef="#br0">1 7 17560,'0'0'912,"0"0"-349,0 0 913,0 0-180,0 0-626,0 0-518,0 0-24,11 0 19,25-1 8,175-4 669,-67 10-3609,-138-4 2177,0-1 1,0 1 0,0 0-1,0 1 1,-1-1 0,1 1 0,0 1-1,-1-1 1,1 1 0,-1 0-1,4 2 608,15 17-6333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9.545"/>
    </inkml:context>
    <inkml:brush xml:id="br0">
      <inkml:brushProperty name="width" value="0.025" units="cm"/>
      <inkml:brushProperty name="height" value="0.025" units="cm"/>
      <inkml:brushProperty name="color" value="#5B2D90"/>
    </inkml:brush>
  </inkml:definitions>
  <inkml:trace contextRef="#ctx0" brushRef="#br0">8 16 14919,'0'0'1024,"0"0"353,0 0 1488,0 0-1056,0 0-1201,0 0-528,-8 0-144,38-7 144,12 3-48,10-1-32,11 5-976,8 0-1361,4 0-1425,2 0-3137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19.878"/>
    </inkml:context>
    <inkml:brush xml:id="br0">
      <inkml:brushProperty name="width" value="0.025" units="cm"/>
      <inkml:brushProperty name="height" value="0.025" units="cm"/>
      <inkml:brushProperty name="color" value="#5B2D90"/>
    </inkml:brush>
  </inkml:definitions>
  <inkml:trace contextRef="#ctx0" brushRef="#br0">1 11 7619,'0'0'12038,"0"0"-12006,0 0 960,0 0 529,0 0-993,0 0-352,49-11-176,8 11 81,13 0-162,4 0-767,3 0-1185,3 11-1568,-13 3-3507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0.230"/>
    </inkml:context>
    <inkml:brush xml:id="br0">
      <inkml:brushProperty name="width" value="0.025" units="cm"/>
      <inkml:brushProperty name="height" value="0.025" units="cm"/>
      <inkml:brushProperty name="color" value="#5B2D90"/>
    </inkml:brush>
  </inkml:definitions>
  <inkml:trace contextRef="#ctx0" brushRef="#br0">0 1040 15207,'0'0'800,"0"0"3,0 0 1014,0 0-590,0 0-736,7-14-328,5-9-140,0 1 1,1 0-1,2 1 0,6-8-23,18-19-646,-2-3-1,-2-1 0,-3-2 0,19-43 647,-33 59-381,-2-2-1,-2 0 0,-2-1 1,-2 0-1,-1-1 1,-2 0-1,-1-18 382,-4 38-25,1-12 66,-1 0 0,-2 0 0,-2 0 0,-1-6-41,2 37 159,0-1 0,0 0 0,-1 0 0,1 0 0,-1 0 0,0 1 0,0-1 0,-1 1 0,1-1 0,0 1 0,-1 0 0,0 0 0,0 0 0,0 1 0,-1-1-159,3 1 77,0 1 0,0 0 0,-1 0 0,1 1 0,-1-1-1,1 0 1,-1 0 0,1 1 0,-1-1 0,0 1 0,1-1 0,-1 1-1,0 0 1,1 0 0,-1 0 0,0 0 0,1 0 0,-1 0 0,0 0 0,1 0-1,-1 0 1,1 1 0,-1-1 0,0 1 0,1-1 0,-1 1 0,1 0 0,-1 0-1,1 0 1,-1 0 0,1 0 0,0 0 0,0 0 0,-1 0 0,1 0-1,0 0 1,0 1 0,-1 0-77,-2 5 68,0-1-1,1 1 0,-1 0 1,1 0-1,1 0 1,-1 1-1,1-1 0,1 1 1,-1-1-1,1 1 1,1 0-68,-3 30 737,1 28-737,2-35 253,-1 42 124,3 310 932,0-356-1277,1-1 1,1 1 0,2-1 0,0 0-1,9 21-32,-10-35-395,-1 0 0,1-1 0,1 0 0,0 0 0,1 0 0,0-1-1,0 0 1,1-1 0,1 1 0,-1-2 0,2 1 0,-1-1 0,7 4 395,-11-9-660,0 0 1,-1-1-1,1 1 0,0-1 1,0 0-1,1-1 0,-1 1 1,0-1-1,0 0 0,1-1 1,-1 1-1,1-1 660,29 0-7603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0.562"/>
    </inkml:context>
    <inkml:brush xml:id="br0">
      <inkml:brushProperty name="width" value="0.025" units="cm"/>
      <inkml:brushProperty name="height" value="0.025" units="cm"/>
      <inkml:brushProperty name="color" value="#5B2D90"/>
    </inkml:brush>
  </inkml:definitions>
  <inkml:trace contextRef="#ctx0" brushRef="#br0">95 0 13654,'0'0'523,"0"0"1190,0 0 560,-14 22-683,-45 70-331,56-86-1126,-1 1-1,2-1 1,-1 1-1,1-1 1,0 1-1,0 0 1,1 0 0,0 0-1,0 0 1,1 0-1,-1 0 1,2 0-1,-1 0 1,1 1-133,0 18 236,-1-24-230,0 1-1,0 0 1,0 0-1,0-1 1,0 1 0,0 0-1,1-1 1,-1 1-1,1-1 1,0 1 0,0 0-1,0-1 1,0 1-1,0-1 1,1 0 0,-1 1-1,1-1 1,-1 0-1,1 0 1,0 0 0,0 0-1,0 0 1,0-1 0,0 1-1,0 0 1,1-1-1,-1 0 1,0 1 0,1-1-1,-1 0 1,1 0-1,-1-1 1,1 1 0,0 0-1,-1-1 1,1 1-1,0-1 1,-1 0 0,2 0-6,3 1-84,1 0-1,0-1 1,0 0 0,0 0 0,0-1 0,0 0 0,0-1-1,-1 1 1,1-1 0,0-1 0,-1 1 0,0-1 0,1-1-1,-1 1 1,6-6 84,-7 5-118,-1 0-1,0 0 0,0-1 1,-1 0-1,1 0 1,-1 0-1,0-1 0,0 1 1,-1-1-1,0 0 0,0 0 1,0-1-1,-1 1 1,1 0-1,-2-1 0,1 1 1,-1-1-1,0 0 0,0 0 119,1-7-155,-1 0 0,-1 0-1,0 0 1,-1 0 0,-1-5 155,1 16-162,1 0 1,-1-1 0,0 1 0,-1 0 0,1 0 0,0 0 0,-1 0 0,1 0 0,-1 0 0,0 0 0,-1 0 161,2 1-366,-1 1 0,1 0 1,-1-1-1,0 1 1,0 0-1,1 0 0,-1 0 1,0 0-1,0 0 1,0 0-1,0 1 0,0-1 1,0 1-1,0-1 1,0 1-1,0 0 0,0 0 1,-2 0 365,0 0-6963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0.911"/>
    </inkml:context>
    <inkml:brush xml:id="br0">
      <inkml:brushProperty name="width" value="0.025" units="cm"/>
      <inkml:brushProperty name="height" value="0.025" units="cm"/>
      <inkml:brushProperty name="color" value="#5B2D90"/>
    </inkml:brush>
  </inkml:definitions>
  <inkml:trace contextRef="#ctx0" brushRef="#br0">122 0 11429,'0'0'2874,"0"0"-1701,0 0 546,0 0 167,0 0-630,-9 18-295,-28 53-428,34-65-476,-3 13 252,6-17-285,0-2-216,9 0-176,11 0-119,-10 0 70,1-1 0,-1 2 0,0 0 0,10 2 417,-16-2-65,-1 0 1,1 0 0,-1 0 0,0 1-1,1-1 1,-1 1 0,0 0 0,0 0 0,0 0-1,0 0 1,-1 1 0,1-1 0,0 1-1,-1 0 1,0-1 0,1 3 64,6 9-69,-2 0-1,0 0 1,0 1 0,-1 0 0,-1 0-1,-1 1 1,0-1 0,-1 1 0,1 11 69,1 30 16,-3 1 0,-2 3-16,0-36-23,0 7 99,-1-1-1,-1 0 0,-2 0 1,-1-1-1,-2 1-75,5-20 163,-2-1 0,1 1-1,-1-1 1,-1 0 0,0 0-1,0-1 1,-1 1 0,-1-1-1,1 0 1,-1-1 0,-1 1-1,1-2 1,-2 1 0,1-1-1,-8 5-162,11-8 178,-1-1 0,0 0-1,0 0 1,0-1-1,0 0 1,-1 0-1,1 0 1,-5 0-178,8-1 30,1-1-1,0 1 1,0-1 0,-1 0 0,1 0 0,0 0 0,0 0-1,-1-1 1,1 1 0,0 0 0,0-1 0,0 0-1,-1 1 1,1-1 0,0 0 0,0 0 0,0 0 0,0-1-1,0 1 1,1 0 0,-1-1 0,0 1 0,0-1-1,1 1 1,-1-1 0,1-1-30,-5-7 36,1-1 0,0 0 0,1-1 0,1 1 0,0-1 0,0 1 0,1-1 0,0 0 0,1-12-36,0-19-13,1 0 1,4-8 12,-2 32-233,1 0 0,1 1 0,0-1 0,2 1 0,0 0-1,1 0 1,9-16 233,5-4-2693,1 2 0,2 0 0,2 1 2693,12-15-6998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21.819"/>
    </inkml:context>
    <inkml:brush xml:id="br0">
      <inkml:brushProperty name="width" value="0.025" units="cm"/>
      <inkml:brushProperty name="height" value="0.025" units="cm"/>
      <inkml:brushProperty name="color" value="#FF0066"/>
    </inkml:brush>
  </inkml:definitions>
  <inkml:trace contextRef="#ctx0" brushRef="#br0">1 9 6371,'0'0'680,"0"0"62,0 0 96,0 0-171,0 0-278,-1-3-371,3-2 8943,0 5-7743,18 10-795,-1 1 0,0 0 1,-1 2-1,10 9-423,-26-20 20,69 58 476,-2 3 1,5 12-497,-55-56 18,18 15 210,2-2 0,39 25-228,-46-34 59,-22-12 203,-8-6-9128,-2-3-707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1.250"/>
    </inkml:context>
    <inkml:brush xml:id="br0">
      <inkml:brushProperty name="width" value="0.025" units="cm"/>
      <inkml:brushProperty name="height" value="0.025" units="cm"/>
      <inkml:brushProperty name="color" value="#5B2D90"/>
    </inkml:brush>
  </inkml:definitions>
  <inkml:trace contextRef="#ctx0" brushRef="#br0">118 0 16359,'0'0'433,"0"0"583,0 0 716,0 0-652,0 0-656,-13 24-88,-40 78-223,42-81-43,1 1 0,1 0 0,-2 8-70,4-8 0,6-20 5,1 0-1,-1 1 0,1-1 0,-1 0 1,1 0-1,0 1 0,0-1 0,0 0 1,0 0-1,0 1 0,0-1 1,1 0-1,-1 0 0,1 0 0,-1 1 1,1-1-1,0 0 0,0 0 1,0 0-1,0 0 0,0 0 0,0-1 1,1 1-1,-1 0 0,1 0 0,-1-1 1,1 1-1,0-1 0,-1 1 1,1-1-1,0 0 0,1 1-4,8 4 39,1-1 0,-1 0 0,1 0 0,0-1 0,7 1-39,0 1 10,20 5-304,1-2 0,1-1 0,35 1 294,56-4-6420,-107-5 1682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1.582"/>
    </inkml:context>
    <inkml:brush xml:id="br0">
      <inkml:brushProperty name="width" value="0.025" units="cm"/>
      <inkml:brushProperty name="height" value="0.025" units="cm"/>
      <inkml:brushProperty name="color" value="#5B2D90"/>
    </inkml:brush>
  </inkml:definitions>
  <inkml:trace contextRef="#ctx0" brushRef="#br0">37 1 2401,'0'0'13942,"0"0"-13813,0 0 1679,-37 118 161,37-51-1088,0 11-737,18 12 64,-11 8-208,-5 13-224,-2 19-1761,-2 11-2753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4.733"/>
    </inkml:context>
    <inkml:brush xml:id="br0">
      <inkml:brushProperty name="width" value="0.025" units="cm"/>
      <inkml:brushProperty name="height" value="0.025" units="cm"/>
      <inkml:brushProperty name="color" value="#5B2D90"/>
    </inkml:brush>
  </inkml:definitions>
  <inkml:trace contextRef="#ctx0" brushRef="#br0">6 54 5186,'0'0'7241,"0"0"-5507,0 0-635,0 0 539,0 0-216,0 0-733,0 0-270,-1-1-280,1 1 0,-1-1 0,1 0 0,-1 1 1,1-1-1,0 0 0,-1 1 0,1-1 0,0 0 1,-1 0-1,1 0 0,0 1 0,0-1 0,0 0 1,0 0-1,-1 1 0,1-2-139,111-15 2728,102-1-2728,-104 14-2760,-2 3-4286,-85 1 2319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5.066"/>
    </inkml:context>
    <inkml:brush xml:id="br0">
      <inkml:brushProperty name="width" value="0.025" units="cm"/>
      <inkml:brushProperty name="height" value="0.025" units="cm"/>
      <inkml:brushProperty name="color" value="#5B2D90"/>
    </inkml:brush>
  </inkml:definitions>
  <inkml:trace contextRef="#ctx0" brushRef="#br0">11 0 9364,'0'0'5827,"0"0"-5763,0 0 400,0 0 1009,0 0-257,-10 121-543,10-72 15,0 7-176,0 11 305,0 6-545,0 3-32,0 2-128,0 3-224,0 1-544,2 5-1297,18-6-785,5-16-2480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5.930"/>
    </inkml:context>
    <inkml:brush xml:id="br0">
      <inkml:brushProperty name="width" value="0.025" units="cm"/>
      <inkml:brushProperty name="height" value="0.025" units="cm"/>
      <inkml:brushProperty name="color" value="#5B2D90"/>
    </inkml:brush>
  </inkml:definitions>
  <inkml:trace contextRef="#ctx0" brushRef="#br0">4 98 15031,'0'0'1454,"0"0"-142,0 0 609,0 0-256,0 0-803,-3-1-345,3 1-513,0 0 0,0 0-1,0 0 1,0 0 0,0 0 0,0 0-1,1 0 1,-1 0 0,0 0-1,0 0 1,0 0 0,0 0-1,0 0 1,0 0 0,0 0-1,0 0 1,1 0 0,-1-1-1,0 1 1,0 0 0,0 0-1,0 0 1,0 0 0,0 0-1,0 0 1,0 0 0,0 0 0,0 0-1,0-1 1,0 1 0,1 0-1,-1 0 1,0 0 0,0 0-1,0 0 1,0 0 0,0 0-1,0-1 1,0 1 0,0 0-1,0 0 1,0 0 0,0 0-1,0 0 1,0 0 0,0 0-1,0-1 1,-1 1 0,1 0-1,0 0 1,0 0 0,0 0 0,0 0-1,0 0 1,0 0 0,0 0-1,0-1 1,0 1 0,0 0-1,0 0 1,0 0 0,-1 0-1,1 0 1,0 0 0,0 0-4,21-4 173,45-1 39,-34 2-127,2 0-203,110-13-541,-117 11-919,-1 0-1,-1-2 1,1-1-1,6-3 1579,-7-2-4858,-13 1-3351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6.264"/>
    </inkml:context>
    <inkml:brush xml:id="br0">
      <inkml:brushProperty name="width" value="0.025" units="cm"/>
      <inkml:brushProperty name="height" value="0.025" units="cm"/>
      <inkml:brushProperty name="color" value="#5B2D90"/>
    </inkml:brush>
  </inkml:definitions>
  <inkml:trace contextRef="#ctx0" brushRef="#br0">249 0 12678,'0'0'661,"0"0"463,-22 23 423,-69 76-491,84-90-951,0-1-1,0 1 1,1 1-1,0-1 1,1 1-1,0 0 1,0 0-1,1 0 1,0 1-1,1-1 1,0 1-105,-6 20 222,-52 131 455,60-160-668,1 0-1,-1 0 1,1-1-1,-1 1 1,1 0 0,-1 0-1,1 0 1,0 0-1,0-1 1,0 1-1,0 0 1,0 0-1,1 0 1,-1 0-1,0-1 1,1 1-1,0 0 1,-1 0-1,1-1 1,0 1-1,0 0 1,0-1-1,0 1 1,0-1-1,0 1 1,0-1-1,0 0 1,1 1-1,-1-1 1,1 0-1,-1 0 1,1 0-1,-1 0 1,1 0-1,-1 0 1,3 0-9,5 3 45,1-1 0,0-1 1,0 1-1,1-2 0,-1 0 0,4 0-45,-4 0 7,67 4-1605,47-4 1598,-63-2-755,-44 2-164,0-2 0,0 0 0,1-1 0,-1-1 1,8-3 918,17-8-3997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6.599"/>
    </inkml:context>
    <inkml:brush xml:id="br0">
      <inkml:brushProperty name="width" value="0.025" units="cm"/>
      <inkml:brushProperty name="height" value="0.025" units="cm"/>
      <inkml:brushProperty name="color" value="#5B2D90"/>
    </inkml:brush>
  </inkml:definitions>
  <inkml:trace contextRef="#ctx0" brushRef="#br0">1 1 4178,'0'0'13238,"0"0"-12982,0 0-16,0 0 1233,0 0-1105,0 0 160,143 9-464,-61-5-64,5-2-1248,0 3-1073,-10 4-1857,-15 4-5171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6.931"/>
    </inkml:context>
    <inkml:brush xml:id="br0">
      <inkml:brushProperty name="width" value="0.025" units="cm"/>
      <inkml:brushProperty name="height" value="0.025" units="cm"/>
      <inkml:brushProperty name="color" value="#5B2D90"/>
    </inkml:brush>
  </inkml:definitions>
  <inkml:trace contextRef="#ctx0" brushRef="#br0">16 0 14439,'0'0'1187,"0"0"462,0 0 512,0 0-422,0 0-859,-2 12-375,-8 101 353,6 1 0,6 40-858,-1-30 15,-1-48-580,0 30-1915,0-36-9175,0-68 3329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7.266"/>
    </inkml:context>
    <inkml:brush xml:id="br0">
      <inkml:brushProperty name="width" value="0.025" units="cm"/>
      <inkml:brushProperty name="height" value="0.025" units="cm"/>
      <inkml:brushProperty name="color" value="#5B2D90"/>
    </inkml:brush>
  </inkml:definitions>
  <inkml:trace contextRef="#ctx0" brushRef="#br0">0 13 12550,'0'0'483,"0"0"352,0 0 461,22-3-671,-22 3-625,31-5 64,0 2 0,3 1-64,-29 3 1,0 0 1,1 0 0,-1 0 0,0 0 0,1 1-1,-1 0 1,0 0 0,0 0 0,0 1 0,-1 0-1,1 0 1,-1 0 0,1 0 0,-1 1 0,0-1 0,0 1-1,-1 0 1,1 1 0,-1-1 0,0 1 0,0-1-1,0 1 1,-1 0-2,2 0 1,0 1 40,-1 1 0,1-1 0,-1 1 0,-1 0 0,1 0-1,-1 0 1,0 0 0,0 0 0,-1 0 0,0 1 0,-1 0-41,1-4 96,-1 1 1,0-1 0,-1 1 0,1 0-1,-1-1 1,0 1 0,0-1-1,0 0 1,0 1 0,-1-1 0,0 0-1,0 0 1,0 0 0,0 0-1,-1 0 1,1 0 0,-1-1 0,-1 1-97,-5 5-150,0-1 1,-1 0-1,0-1 1,0 0-1,0 0 0,-7 1 150,10-4-862,0-1 0,-1 0 0,1-1 0,-1 0 0,0 0 0,-5 0 862,-14 1-5261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7.663"/>
    </inkml:context>
    <inkml:brush xml:id="br0">
      <inkml:brushProperty name="width" value="0.025" units="cm"/>
      <inkml:brushProperty name="height" value="0.025" units="cm"/>
      <inkml:brushProperty name="color" value="#5B2D90"/>
    </inkml:brush>
  </inkml:definitions>
  <inkml:trace contextRef="#ctx0" brushRef="#br0">156 0 12470,'0'0'1504,"0"0"-266,0 0 790,0 0-211,0 0-897,0 6 129,-2 86 503,0-43-1234,1-1 1,3 1-1,2-1 0,10 47-318,-5-47-6,-7-33-199,1 0 0,1 0-1,0 0 1,0-1-1,2 1 1,2 3 205,-8-24-4162,1-26 2636,-4 23 1351,0 0 1,0 0-1,-1 0 0,0 0 0,-1 0 1,0 1-1,0 0 0,-1 0 1,-5-6 174,7 8 111,-2 0 1,1 0 0,-1 1-1,0-1 1,0 2 0,0-1-1,-1 0 1,1 1 0,-1 0 0,0 1-1,0 0 1,-3-1-112,8 3 131,0 1 1,0 0-1,0-1 0,0 1 1,0 0-1,-1 0 0,1 0 1,0 0-1,0 0 0,0 1 1,0-1-1,0 0 0,0 1 1,0 0-1,0-1 0,0 1 0,0 0 1,0 0-1,0 0 0,1 1 1,-1-1-1,0 0 0,1 1 1,-1-1-1,1 1 0,-1-1 1,1 1-1,0 0 0,-1-1 1,1 1-1,0 0 0,0 0 1,1 0-1,-1 0 0,0 0 1,0 0-1,1 2-131,-4 10 245,1 0 0,0 0 0,1 1 0,1-1 0,0 5-245,0-9 322,1-5-239,-2 10 65,2 1 0,0-1 1,0 0-1,1 1 0,2 6-148,-2-18-1,0 1-1,1-1 1,-1 0 0,1 0-1,0 1 1,0-1 0,0 0-1,1-1 1,-1 1 0,1 0-1,0-1 1,0 1 0,0-1-1,1 0 1,-1 0 0,1 0-1,0-1 1,-1 1 0,1-1-1,2 1 2,5 1-210,-1 0 0,1 0 0,0-1 0,1-1 1,-1 0-1,0-1 0,1 0 0,-1 0 0,1-1 0,-1-1 0,6 0 210,-4-1-1355,0 0 0,0-1 0,0 0 0,0-1 0,11-5 1355,29-16-9017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27.151"/>
    </inkml:context>
    <inkml:brush xml:id="br0">
      <inkml:brushProperty name="width" value="0.025" units="cm"/>
      <inkml:brushProperty name="height" value="0.025" units="cm"/>
      <inkml:brushProperty name="color" value="#FF0066"/>
    </inkml:brush>
  </inkml:definitions>
  <inkml:trace contextRef="#ctx0" brushRef="#br0">389 77 8180,'0'0'1350,"0"0"-758,0 0 633,0 0-254,0 0-553,0 0-260,0-9-43,0-23 21,0 4 3009,-1 28-3122,1-1-1,0 0 1,-1 1-1,1-1 0,-1 1 1,1 0-1,-1-1 1,1 1-1,-1-1 1,1 1-1,-1 0 1,0-1-1,1 1 1,-1 0-1,1 0 0,-1-1 1,0 1-1,1 0 1,-1 0-1,0 0 1,1 0-1,-1 0 1,0 0-1,1 0 1,-1 0-1,0 0 1,0 0-23,-26 0 66,21 0-11,-5 0 42,0 0 0,1 1-1,-1 0 1,0 0-1,1 1 1,-1 1-1,1 0 1,0 0 0,0 1-1,-7 3-96,-2 3 343,-1 0 0,1 0-1,1 2 1,0 0-1,-11 12-342,20-16 82,2 0 0,-1 0 0,1 1 0,0 0 0,1 0 0,0 1 0,0 0 0,1 0 0,1 0 0,0 0 0,0 1 0,0 0-82,-1 16 229,0 0 0,2 0 0,0 0-1,2 0 1,1 0 0,1 0-1,3 13-228,-2-35 4,-1 0 0,0 1-1,1-1 1,0 0 0,0 0-1,1 0 1,-1-1 0,1 1-1,0 0 1,0-1 0,1 0-1,-1 0 1,1 0 0,0 0-1,0 0 1,0-1 0,0 0 0,1 0-1,0 0 1,-1 0 0,6 1-4,1 1-128,0 0 1,1-1-1,0 0 1,-1-1-1,1-1 1,0 0-1,1 0 1,-1-1-1,3 0 128,6-1-671,-11 1-118,1-1 1,-1 0-1,1-1 0,-1 0 1,1 0-1,-1-1 1,0-1-1,0 1 0,8-4 789,1-4-4319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8.670"/>
    </inkml:context>
    <inkml:brush xml:id="br0">
      <inkml:brushProperty name="width" value="0.025" units="cm"/>
      <inkml:brushProperty name="height" value="0.025" units="cm"/>
      <inkml:brushProperty name="color" value="#5B2D90"/>
    </inkml:brush>
  </inkml:definitions>
  <inkml:trace contextRef="#ctx0" brushRef="#br0">2 106 3153,'0'0'2111,"0"0"-700,0 0 371,0 0 176,0 0-10,-1-4-289,1 4-1472,0 0-1,0-1 1,0 1 0,0-1-1,0 1 1,0 0-1,-1-1 1,1 1-1,0-1 1,1 1-1,-1-1 1,0 1-1,0 0 1,0-1-1,0 1 1,0-1-1,0 1 1,0 0-1,1-1 1,-1 1-1,0-1 1,0 1 0,1 0-1,-1-1 1,0 1-1,0 0 1,1 0-1,-1-1 1,0 1-1,1 0-186,17-8 2366,38 1-2307,-22 3 612,276-62-2351,-265 61-5083,-42 5 992</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29.081"/>
    </inkml:context>
    <inkml:brush xml:id="br0">
      <inkml:brushProperty name="width" value="0.025" units="cm"/>
      <inkml:brushProperty name="height" value="0.025" units="cm"/>
      <inkml:brushProperty name="color" value="#5B2D90"/>
    </inkml:brush>
  </inkml:definitions>
  <inkml:trace contextRef="#ctx0" brushRef="#br0">39 1 12054,'0'0'1470,"-5"23"-409,1-2-688,-2 6 265,1 0 0,1 0 0,2 1-1,1 14-637,4 24 1284,3 0 0,8 33-1284,-3-33 796,-4 0 0,-1 34-796,-5-65 121,-1-18-81,1 0 1,-2 0 0,0 0 0,-2 2-41,2-14-16,0 0 1,0 0 0,-1 0 0,0 0 0,0-1-1,0 1 1,0 0 0,-1-1 0,0 0 0,0 1-1,0-1 1,0 0 0,-1-1 0,0 1 0,-2 1 15,-6 7-71,11-7-126,23-8 23,-11 1 327,54-7-123,-1 4-1,1 2 1,57 5-30,-20 0-4133,-60-2-1275,-6 0-5231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0.887"/>
    </inkml:context>
    <inkml:brush xml:id="br0">
      <inkml:brushProperty name="width" value="0.025" units="cm"/>
      <inkml:brushProperty name="height" value="0.025" units="cm"/>
      <inkml:brushProperty name="color" value="#5B2D90"/>
    </inkml:brush>
  </inkml:definitions>
  <inkml:trace contextRef="#ctx0" brushRef="#br0">62 766 2001,'0'0'12395,"0"0"-9658,0 0-2209,0 0 958,0 0 19,-10 0-801,-31 0-546,31 1-26,10 3-66,8 2 2,-8-6-65,0 0-3,4 2 19,1 0 1,-1 0-1,1 0 0,0-1 0,0 0 0,-1 0 1,1 0-1,0-1 0,0 0 0,0 0 0,0 0 1,0 0-1,0-1 0,0 0 0,0 0 0,3-1-19,2-1-20,-1 0 1,0-1-1,0 0 0,0-1 0,0 0 0,0 0 0,5-6 20,10-8-383,-1-1 0,0-1 0,-2-1 0,-1-1-1,-1-1 1,6-10 383,-14 17-187,-1 0 1,0-1-1,-1 0 0,-1-1 0,-1 0 0,-1 0 1,0-1-1,-1 1 0,-2-1 0,1-5 187,0-12-123,-2 0 0,-2 0 1,-1 0-1,-2-3 123,1 28 33,1 0 1,-1 0-1,-1 1 0,0-1 1,-1 1-1,0 0 0,-1 0 1,0 0-1,-1 0 1,0 1-1,-1 0 0,0 0 1,0 1-1,-5-5-33,11 13 70,0 0-1,0 0 1,-1-1-1,1 1 1,0 0-1,0 1 1,-1-1-1,1 0 1,0 0-1,-1 0 1,1 1-1,-1-1 1,1 1-1,-1-1 1,1 1-1,-1 0 1,1-1-1,-1 1 1,1 0-1,-1 0 1,0 0-70,0 1 34,1-1 1,0 1-1,-1-1 1,1 1-1,0 0 0,0 0 1,0 0-1,-1 0 1,1 0-1,0 0 1,0 0-1,1 0 0,-1 0 1,0 0-1,0 0 1,0 0-1,1 1 1,-1-1-1,1 1-34,-5 9 104,1 1 1,1 0-1,0 0 0,1 0 1,0 4-105,-1 1 323,-7 48 665,3 0 1,1 55-989,10 132 1123,-3-235-1144,1-1-1,1 0 1,0 1-1,1-1 1,1 0 0,0-1-1,2 1 1,-1-1 0,3 2 21,-4-9-359,0 1 1,1-1 0,0 0 0,0 0-1,0-1 1,1 0 0,4 3 358,-6-6-613,0 0-1,0-1 1,0 0-1,0 0 1,1 0 0,-1 0-1,1-1 1,0 0-1,0 0 1,0-1 0,-1 0-1,4 1 614,30-1-7259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1.219"/>
    </inkml:context>
    <inkml:brush xml:id="br0">
      <inkml:brushProperty name="width" value="0.025" units="cm"/>
      <inkml:brushProperty name="height" value="0.025" units="cm"/>
      <inkml:brushProperty name="color" value="#5B2D90"/>
    </inkml:brush>
  </inkml:definitions>
  <inkml:trace contextRef="#ctx0" brushRef="#br0">142 0 13654,'0'0'553,"0"0"338,0 0 915,0 0-187,-20 19-514,-61 65-116,77-80-885,0 0-1,0 1 1,0-1-1,1 1 1,0 0-1,0 0 0,1 1 1,-1-1-1,1 0 1,0 1-1,0-1 1,1 1-1,-1 0 1,2 0-1,-1-1 0,0 1 1,1 0-1,0 0 1,1 2-104,-1 2 57,0-9-59,0-1 1,0 1 0,0 0-1,0 0 1,1 0 0,-1 0-1,0-1 1,1 1 0,-1 0-1,0 0 1,1 0 0,-1-1-1,1 1 1,-1 0 0,1-1-1,0 1 1,-1 0 0,1-1 0,-1 1-1,1-1 1,0 1 0,0-1-1,-1 1 1,1-1 0,0 0-1,0 1 1,0-1 0,-1 0-1,1 0 1,0 1 0,0-1-1,0 0 1,0 0 0,1 0 1,36-1-277,-27 0 191,-5 1-38,0-1 1,-1 0 0,1 0 0,0-1-1,-1 0 1,1 0 0,-1 0 0,0 0-1,1-1 1,-1 0 0,0 0 0,-1 0-1,1-1 1,0 0 0,-1 0 0,0 0-1,0 0 1,0 0 0,-1-1 0,1 0-1,-1-1 124,3-3-503,-2 0-1,1 0 0,-1-1 1,-1 0-1,0 1 0,0-1 0,-1 0 1,0 0-1,-1-1 0,0 1 0,0-8 504,-1 17-1936,-1 1-1653,-1 0-1723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1.782"/>
    </inkml:context>
    <inkml:brush xml:id="br0">
      <inkml:brushProperty name="width" value="0.025" units="cm"/>
      <inkml:brushProperty name="height" value="0.025" units="cm"/>
      <inkml:brushProperty name="color" value="#5B2D90"/>
    </inkml:brush>
  </inkml:definitions>
  <inkml:trace contextRef="#ctx0" brushRef="#br0">308 0 13334,'0'0'1894,"0"0"-787,0 0 820,0 0 31,-16 23-557,-50 70-553,42-48-421,21-18-157,3-19-321,10-7-384,-5-2 287,1 1 1,-1-1-1,0 0 0,1-1 1,-1 1-1,0-1 1,0 0-1,0-1 1,0 1-1,-1-1 1,1 0-1,0 0 148,1-1-438,0 0 0,1 1 0,0 0 0,0 0-1,-1 0 1,5 0 438,-9 3-52,0-1 0,0 1 0,0-1 0,0 1 0,0 0 0,0 0 0,0 0-1,0 0 1,1 0 0,-1 1 0,0-1 0,0 1 0,0-1 0,0 1 0,0 0 0,0-1-1,-1 1 1,1 0 0,0 0 0,0 1 0,0-1 0,-1 0 0,1 0 0,-1 1-1,1-1 1,-1 1 0,0 0 0,1-1 0,-1 1 0,0 0 52,3 6 36,0 1 0,0-1 0,-1 1 0,-1 0 0,1 0 0,-1 4-36,3 5-69,6 45 258,-2 1-1,-2-1 1,-4 2 0,-4 48-189,1-78 82,0-9 117,-1 1-1,-2-1 1,0 0-1,-2 0 0,-1 0 1,-6 15-199,9-32 125,0 0 0,-1 0 0,1-1 0,-2 1-1,1-1 1,-1 0 0,-1 0 0,0 0 0,0-1 0,0 0 0,-1 0 0,0-1 0,0 0 0,0 0 0,-1 0 0,0-1 0,0 0 0,-1-1 0,-8 4-125,10-6 17,0 1 1,-1-1 0,1-1-1,-1 1 1,0-1 0,1-1-1,-1 1 1,0-1 0,0-1-1,1 1 1,-1-1-1,0-1 1,1 1 0,-1-1-1,1-1 1,0 1 0,0-1-1,0-1 1,0 1 0,0-1-1,1 0 1,-1-1 0,1 1-1,0-1 1,1-1-1,-1 1 1,1-1 0,-2-2-18,-2-4 30,0-1 0,2 1 1,-1-1-1,1-1 0,1 1 0,1-1 1,0 0-1,0-1 0,2 1 0,0-1 1,0 0-1,1 0 0,1 0 0,1-4-30,0 11 6,0 1 0,1-1-1,0 1 1,1 0-1,-1 0 1,2-1-1,-1 1 1,1 1-1,0-1 1,0 0-1,0 1 1,1-1-1,3-2-5,0-1 4,1 1 0,1 0 0,0 0 0,0 1 0,0 0 1,1 1-1,10-6-4,9-3-511,1 1 0,1 2 0,0 1 0,0 1 0,24-4 511,-21 7-3894,-1 2 0,23-1 3894,-12 4-10516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2.732"/>
    </inkml:context>
    <inkml:brush xml:id="br0">
      <inkml:brushProperty name="width" value="0.025" units="cm"/>
      <inkml:brushProperty name="height" value="0.025" units="cm"/>
      <inkml:brushProperty name="color" value="#5B2D90"/>
    </inkml:brush>
  </inkml:definitions>
  <inkml:trace contextRef="#ctx0" brushRef="#br0">24 1 15319,'0'0'803,"0"0"763,0 0 627,0 0-816,0 0-713,-3 3-493,1-1-156,1 0 0,-1 0 0,1 0 1,-1 0-1,1 0 0,0 1 0,-1-1 0,1 1 0,1-1 1,-1 0-1,0 1 0,1 0 0,-1-1 0,1 1 0,-1 0-15,1 47 237,1-26-88,-3 126 478,0 8-1078,7 7 451,-4-151-648,1-1-1,1 1 1,2 8 648,3 3-3417,-2-1-3965,-5-23-1668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3.068"/>
    </inkml:context>
    <inkml:brush xml:id="br0">
      <inkml:brushProperty name="width" value="0.025" units="cm"/>
      <inkml:brushProperty name="height" value="0.025" units="cm"/>
      <inkml:brushProperty name="color" value="#5B2D90"/>
    </inkml:brush>
  </inkml:definitions>
  <inkml:trace contextRef="#ctx0" brushRef="#br0">62 1 9957,'0'0'1408,"0"0"-1376,0 0 304,0 0-15,132 67-321,-102-25-16,-13 3-33,-10-5-63,-7-4 112,0-5 353,-22-6 975,-10-3-607,-3-4 15,0-5-736,1-6-48,1-5-817,4-2-1632,1 0-4114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3.566"/>
    </inkml:context>
    <inkml:brush xml:id="br0">
      <inkml:brushProperty name="width" value="0.025" units="cm"/>
      <inkml:brushProperty name="height" value="0.025" units="cm"/>
      <inkml:brushProperty name="color" value="#5B2D90"/>
    </inkml:brush>
  </inkml:definitions>
  <inkml:trace contextRef="#ctx0" brushRef="#br0">206 0 7267,'0'0'8233,"0"0"-6224,0 0-1112,0 0 293,0 0-542,-1 21 16,-2 90 507,7 42-1171,1 50-482,-4-198-4142,-2-10 2310,-12-37 776,7 31 1306,0 1 232,1 1-1,-1-1 0,-1 1 1,-3-4 0,7 11 171,1 0 1,0 0 0,0 0 0,-1 0-1,1 0 1,-1 0 0,0 1 0,1-1-1,-1 1 1,0 0 0,0 0 0,0 0-1,0 0 1,0 0 0,0 1-1,0-1 1,0 1 0,-2 0-172,1 0 120,1 0 0,-1 0 0,0 0 0,0 1 0,0 0 0,1 0 0,-1 0 0,0 0 0,1 0 0,-1 1 0,1 0 0,-1-1 0,1 1 0,0 1 0,0-1 0,0 0 0,0 1 0,0-1 0,1 1 0,-1 0 0,1 0 0,-1 0 0,1 0 0,0 1 0,0-1 0,1 1 0,-2 2-120,-1 6 363,0 0 0,1 1 0,1-1 0,0 1 0,0-1 0,1 1 0,1 12-363,0-23 9,1 1 1,-1-1-1,1 0 0,0 1 0,0-1 0,-1 0 0,1 0 0,1 0 0,-1 0 1,0 0-1,0 0 0,1 0 0,-1 0 0,1 0 0,0-1 0,-1 1 1,1 0-1,0-1 0,0 0 0,0 1 0,0-1 0,0 0 0,0 0 0,1 0 1,-1 0-1,0-1 0,0 1 0,1 0 0,-1-1 0,2 0-9,10 3-216,1-1 0,-1 0 1,0-1-1,9-1 216,1 0-737,-6 1-578,-1-1 0,0-1 0,13-3 1315,29-14-4450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3.916"/>
    </inkml:context>
    <inkml:brush xml:id="br0">
      <inkml:brushProperty name="width" value="0.025" units="cm"/>
      <inkml:brushProperty name="height" value="0.025" units="cm"/>
      <inkml:brushProperty name="color" value="#5B2D90"/>
    </inkml:brush>
  </inkml:definitions>
  <inkml:trace contextRef="#ctx0" brushRef="#br0">0 0 16520,'0'0'560,"0"0"-224,0 0 1073,0 0-161,0 0-207,20 154-657,-5-102 144,-3 1-304,-2 3-96,-5 2-128,-2-4-624,-3-5-881,0-7-1472,0-13-1681,-13-13-4066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4.254"/>
    </inkml:context>
    <inkml:brush xml:id="br0">
      <inkml:brushProperty name="width" value="0.025" units="cm"/>
      <inkml:brushProperty name="height" value="0.025" units="cm"/>
      <inkml:brushProperty name="color" value="#5B2D90"/>
    </inkml:brush>
  </inkml:definitions>
  <inkml:trace contextRef="#ctx0" brushRef="#br0">0 76 14038,'0'0'3282,"0"0"-3234,0 0 1185,0 0 47,0 0-864,169-51-272,-97 40-144,0 4-992,-3 3-2258,-9 1-3825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27.177"/>
    </inkml:context>
    <inkml:brush xml:id="br0">
      <inkml:brushProperty name="width" value="0.025" units="cm"/>
      <inkml:brushProperty name="height" value="0.025" units="cm"/>
      <inkml:brushProperty name="color" value="#FF0066"/>
    </inkml:brush>
  </inkml:definitions>
  <inkml:trace contextRef="#ctx0" brushRef="#br0">8 33 5346,'0'0'1401,"0"0"-515,0 0 643,0 0-105,0 0-437,1-5-149,2-16-19,-2 20-750,0 0 0,-1 1 1,1-1-1,0 1 0,0-1 0,0 1 0,0-1 1,0 1-1,0-1 0,0 1 0,0 0 0,0 0 1,0-1-1,0 1 0,0 0 0,0 0 0,0 0 1,0 0-1,0 0 0,0 0 0,0 0 0,0 1 1,0-1-1,1 0-69,0 1 145,4 0-112,0 0 0,0 0 0,1 1 0,-1 0 0,0 0 0,0 1-1,-1-1 1,1 1 0,-1 1 0,1-1 0,-1 1 0,0 0 0,0 0 0,0 0-1,-1 1 1,1 0-33,2 3-6,0-1 0,-1 1 1,1 0-1,-2 1 0,1-1 0,-1 1 0,-1 0 0,0 0 0,0 1 0,0-1 6,-3-4 4,0-1-1,0 1 1,0-1 0,0 1-1,-1 0 1,0-1-1,0 1 1,0 0 0,0-1-1,-1 1 1,1 0-1,-1-1 1,-1 1 0,0 3-4,0-4 30,-1-1 0,1 1 0,-1-1 0,1 1 0,-1-1 0,0 0 0,-1 0 0,1 0 0,0-1 0,-1 1 0,1-1 0,-1 0 1,0 0-1,0 0 0,-3 1-30,-2 1 150,0-1 0,0 0 0,-1-1 0,1 0 0,-1-1 0,1 1 0,-1-2 0,0 1-150,-28-1-2953,30 0 1584,3 0-2614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27.686"/>
    </inkml:context>
    <inkml:brush xml:id="br0">
      <inkml:brushProperty name="width" value="0.025" units="cm"/>
      <inkml:brushProperty name="height" value="0.025" units="cm"/>
      <inkml:brushProperty name="color" value="#FF0066"/>
    </inkml:brush>
  </inkml:definitions>
  <inkml:trace contextRef="#ctx0" brushRef="#br0">1 45 7908,'0'0'1259,"0"0"-371,0 0 697,0 0-174,0 0-744,0 0-630,0-1-1,0 1 0,0 0 1,0 0-1,-1 0 0,1-1 1,0 1-1,0 0 0,0 0 1,0-1-1,0 1 0,0 0 1,0 0-1,0 0 1,0-1-1,0 1 0,0 0 1,0 0-1,0-1 0,0 1 1,0 0-1,0 0 0,0-1 1,1 1-1,-1 0 0,0 0 1,0 0-1,0-1 0,0 1 1,0 0-1,0 0 0,1 0 1,-1-1-1,0 1 1,0 0-1,0 0 0,1 0 1,-1 0-1,0 0 0,0-1 1,0 1-1,1 0 0,-1 0 1,0 0-1,0 0 0,1 0 1,-1 0-1,0 0-36,43-2 646,-1-2-1,21-6-645,45-3-701,-95 10 364,-13 2 375,1 1 0,-1 0 0,0 0 0,1-1-1,-1 1 1,1 0 0,-1 0 0,0 0 0,1-1-1,-1 1 1,1 0 0,-1 0 0,1 0 0,-1 0 0,0 0-1,1 0 1,-1 0 0,1 0 0,-1 0 0,1 0-1,-1 0 1,1 0 0,-1 0 0,0 0 0,1 0-1,-1 0 1,1 1 0,-1-1 0,0 0 0,1 0 0,-1 0-1,1 1 1,-1-1 0,0 0 0,1 1 0,-1-1-1,0 0 1,1 1 0,-1-1 0,0 0 0,0 1 0,0-1-1,1 1 1,-1-1 0,0 0 0,0 1 0,0-1-1,0 1 1,1-1 0,-1 1 0,0-1 0,0 0-1,0 1 1,0-1 0,0 1 0,0-1 0,0 1 0,-1-1-38,0 87 915,-1-22 526,3 0-1,4 13-1440,-5-72-165,1 1 0,0-1 0,1 0 0,-1 0 0,1 0 0,3 6 165,2-12-7281,-6-4 1049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4.584"/>
    </inkml:context>
    <inkml:brush xml:id="br0">
      <inkml:brushProperty name="width" value="0.025" units="cm"/>
      <inkml:brushProperty name="height" value="0.025" units="cm"/>
      <inkml:brushProperty name="color" value="#5B2D90"/>
    </inkml:brush>
  </inkml:definitions>
  <inkml:trace contextRef="#ctx0" brushRef="#br0">15 54 16392,'0'0'2289,"0"0"-1793,0 0 1777,0 0-1089,0 0-687,0 0-273,-15 85 112,15-29 208,0 7-544,0 1 208,0 8-128,0-1-160,0-2-160,0-6-400,0-14-625,0-13-1840,0-18-1473,0-18-2802</inkml:trace>
  <inkml:trace contextRef="#ctx0" brushRef="#br0" timeOffset="1">40 7 9300,'0'0'5176,"0"0"-3898,0 0-731,0 0 216,24-2-203,7-1-448,0 2 0,7 1-112,-33 0-18,1 1-1,-1 1 1,0-1-1,0 1 1,0-1-1,0 1 1,0 1-1,-1-1 1,1 1 0,0 0-1,-1 0 1,0 0-1,0 0 1,0 1-1,0 0 1,-1 0-1,1 0 1,-1 0-1,0 0 1,0 1-1,0 0 1,-1-1 0,0 1-1,0 0 1,0 0 18,0-1-19,0-1 0,-1 0 0,1 1 1,-1-1-1,0 1 0,0 0 0,0-1 1,-1 1-1,1 0 0,-1 0 0,0-1 1,0 1-1,0 0 0,-1 0 0,1-1 0,-1 1 1,0 0-1,0-1 0,0 1 0,0-1 1,-1 1-1,0-1 0,1 1 0,-1-1 1,0 0-1,-1 0 0,1 0 0,0 0 1,-1 0-1,0-1 0,1 1 0,-3 0 19,-16 9-251,-1-2 0,0 0-1,0-1 1,0-2-1,-11 2 252,-23 9-5036,21-7-1951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5.203"/>
    </inkml:context>
    <inkml:brush xml:id="br0">
      <inkml:brushProperty name="width" value="0.025" units="cm"/>
      <inkml:brushProperty name="height" value="0.025" units="cm"/>
      <inkml:brushProperty name="color" value="#5B2D90"/>
    </inkml:brush>
  </inkml:definitions>
  <inkml:trace contextRef="#ctx0" brushRef="#br0">169 0 10629,'0'0'2492,"0"0"-1190,0 0 602,0 0 76,0 0-627,-17 9-99,-56 31-267,68-36-898,0 0 1,0 1 0,1-1-1,-1 1 1,1 0 0,0 0-1,1 1 1,-1-1 0,1 1-1,0 0 1,0 0 0,1 0-1,0 0 1,-1 2-90,-5 13 201,8-20-186,-3 4 12,1 0 0,0 0 0,0 0 1,0 1-1,1-1 0,0 0 0,0 1 0,0-1 0,1 3-27,0-7-133,5-2-232,0 1 1,1-1-1,-1 0 1,0-1-1,0 1 1,0-1-1,0 0 1,0-1 0,5-2 364,-5 2-175,-1 1 0,1 0 1,1-1-1,-1 2 1,0-1-1,0 1 0,1-1 1,-1 1-1,1 1 0,-1-1 175,-3 1-4,-1 1-1,1-1 0,-1 1 0,0-1 0,1 1 0,-1-1 1,0 1-1,1 0 0,-1 0 0,0-1 0,0 1 0,1 0 1,-1 0-1,0 0 0,0 0 0,0 1 0,-1-1 0,1 0 0,0 0 1,0 1-1,0 0 5,15 33 8,-13-27-3,7 16-60,-2-1 0,0 1-1,-2 1 1,-1-1-1,-1 1 1,-1 0-1,-1 0 1,-1 0 0,-1 6 55,-1-24 34,0-1 1,-1 1 0,1-1 0,-1 0 0,-1 1 0,1-1 0,-1 0 0,0 0 0,-1 0 0,1-1 0,-1 1 0,0-1 0,-1 0-1,-3 4-34,5-6 54,0 0-1,-1 1 1,1-1-1,0-1 1,-1 1-1,0 0 1,0-1-1,0 0 0,0 0 1,0 0-1,0 0 1,0-1-1,-1 1 1,1-1-1,-1 0 1,1-1-1,-1 1 0,1-1 1,-1 0-1,1 0 1,-1 0-1,-1-1-53,3 0 10,1 0-1,0 0 1,0 0 0,-1 0-1,1-1 1,0 0-1,0 1 1,1-1-1,-1 0 1,0 0-1,1 1 1,-1-2 0,1 1-1,-1 0 1,1 0-1,0 0 1,0 0-1,0-1 1,0 1-1,0-1 1,1 1 0,-1-1-1,1 1 1,-1-3-10,-1-9-46,0 0 0,1 0 0,1-11 46,0 24-4,0-3 5,1 1-1,-1-1 0,1 1 1,0-1-1,0 1 0,1 0 0,-1-1 1,1 1-1,-1 0 0,1 0 1,0 0-1,0 0 0,0 0 1,1 0-1,-1 1 0,1-1 1,0 1-1,-1 0 0,1 0 1,0 0-1,0 0 0,0 0 0,0 1 1,1-1-1,-1 1 0,0 0 1,1 0-1,15-6-10,0 1 1,0 1-1,1 1 0,6 0 10,-17 3-34,43-7-2562,1 2 1,9 2 2595,-17 4-5179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6.055"/>
    </inkml:context>
    <inkml:brush xml:id="br0">
      <inkml:brushProperty name="width" value="0.025" units="cm"/>
      <inkml:brushProperty name="height" value="0.025" units="cm"/>
      <inkml:brushProperty name="color" value="#5B2D90"/>
    </inkml:brush>
  </inkml:definitions>
  <inkml:trace contextRef="#ctx0" brushRef="#br0">151 246 912,'0'0'2049,"0"0"-1078,0 0 169,0 0 535,-22-8-437,-71-25 125,62 24 789,26 10-315,5-1-599,0 0-136,0 0-169,0 0-39,0 0-208,0 0-316,0 0-225,0 0-92,0 0-48,0 0 67,0 0-154,10-3 55,76-10 657,70-3-630,-90 10 82,803-37-617,-137 10 11,-717 32 507,369-30 2,4-17 15,-382 46-1116,-16 2-655,-13 2-1764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7.788"/>
    </inkml:context>
    <inkml:brush xml:id="br0">
      <inkml:brushProperty name="width" value="0.025" units="cm"/>
      <inkml:brushProperty name="height" value="0.025" units="cm"/>
      <inkml:brushProperty name="color" value="#5B2D90"/>
    </inkml:brush>
  </inkml:definitions>
  <inkml:trace contextRef="#ctx0" brushRef="#br0">12 5 12934,'0'0'2529,"0"0"-1641,0 0 676,0 0 317,0 0-547,0 0-830,0 0-496,0 0 1,0-1-1,-1 1 0,1 0 1,0 0-1,0 0 0,0-1 0,0 1 1,0 0-1,0 0 0,-1 0 1,1-1-1,0 1 0,0 0 1,0 0-1,-1 0 0,1 0 1,0 0-1,0-1 0,0 1 1,-1 0-1,1 0 0,0 0 1,0 0-1,0 0 0,-1 0 1,1 0-1,0 0 0,0 0 1,-1 0-1,1 0 0,0 0 1,0 0-1,-1 0 0,1 0 0,0 0 1,0 0-1,-1 0 0,1 0 1,0 0-1,0 1 0,-1-1-8,0 4 66,1 1 0,-1 0 0,1 0 0,-1-1 0,1 1 0,0 0 0,1 3-66,0 9 227,-1 57 167,5 232 755,1-232-5189,12 54 4040,-8-55-7447,-9-55 1554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8.122"/>
    </inkml:context>
    <inkml:brush xml:id="br0">
      <inkml:brushProperty name="width" value="0.025" units="cm"/>
      <inkml:brushProperty name="height" value="0.025" units="cm"/>
      <inkml:brushProperty name="color" value="#5B2D90"/>
    </inkml:brush>
  </inkml:definitions>
  <inkml:trace contextRef="#ctx0" brushRef="#br0">3 1 8964,'0'0'3567,"0"0"-2692,0 0-69,0 0 392,0 0-462,20 0-482,-20 0-254,22 0 33,0 2 0,19 3-33,-37-4 3,1 0 0,-1 1 0,1-1 0,-1 1 0,0 0 0,0 1-1,0-1 1,0 1 0,0 0 0,-1 0 0,1 0 0,-1 0 0,0 0 0,0 1 0,3 3-3,0 3 9,1 1 1,-1 0-1,-1 0 1,3 7-10,-7-16 1,2 6 105,0 0-1,0 1 1,0-1-1,-1 1 1,-1 0 0,1 0-1,-1 0 1,-1-1-1,0 1 1,0 0 0,-1 0-1,0 0 1,-1 4-106,0-6 120,0 0 0,0 0 0,-1-1 0,0 0 0,-1 1 1,1-1-1,-1 0 0,0-1 0,0 1 0,-1-1 0,0 1 0,0-2 0,0 1 1,0 0-1,-1-1 0,-5 3-120,3-1-26,-1-1 0,-1 0 0,1-1 1,0 0-1,-1-1 0,-9 3 26,13-5-700,-1 0-1,0 0 1,1 0-1,-1-1 0,0 0 1,0 0-1,0-1 701,-11-3-4076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8.823"/>
    </inkml:context>
    <inkml:brush xml:id="br0">
      <inkml:brushProperty name="width" value="0.025" units="cm"/>
      <inkml:brushProperty name="height" value="0.025" units="cm"/>
      <inkml:brushProperty name="color" value="#5B2D90"/>
    </inkml:brush>
  </inkml:definitions>
  <inkml:trace contextRef="#ctx0" brushRef="#br0">200 1 10917,'0'0'3532,"0"0"-2195,0 0 181,0 0 120,0 0-435,1 23-624,-1-11-530,11 171 727,-6-116-650,-3-33-965,1-1 0,2 0 0,5 18 839,-7-49-5624,0-11 4035,2-9 574,-4 7 66,0 9 1147,-1 0 0,1-1-1,-1 1 1,0 0-1,1 0 1,-1 0 0,0 0-1,0-1 1,0 1 0,-1 0-1,1 0 1,0 0-1,-1 0 1,0-1 0,1 1-1,-1 0 1,0 0 0,0 0-1,0 0 1,0 1-1,0-1 1,-1 0 0,1 0-198,-8-5 66,0 0 1,1-1-1,0 0 1,-2-3-67,-28-26 857,34 33-686,0 1 0,-1 0 0,1 0-1,-1 0 1,1 0 0,-1 1 0,0-1 0,0 1 0,0 1 0,0-1 0,-1 1 0,1 0-1,0 0 1,-1 0 0,1 1 0,0-1 0,-1 2 0,0-1-171,4 1 32,1-1-1,-1 1 1,0 0-1,1 0 1,-1 0 0,1 0-1,-1 0 1,1 0-1,-1 0 1,1 1 0,0-1-1,-1 1 1,1-1 0,0 1-1,0-1 1,0 1-1,0 0 1,0-1 0,0 2-32,-15 38 921,15-37-794,-4 16 272,0-1 1,2 1-1,0 0 0,1-1 1,2 1-1,0 0 1,1 9-400,-1-25 12,1 0 0,-1 0 1,1-1-1,0 1 0,0 0 1,0-1-1,0 1 0,1-1 0,-1 0 1,1 1-1,0-1 0,0 0 1,0 0-1,0 0 0,1 0 1,-1 0-1,1-1 0,1 2-12,2 0 6,0 0-1,0 0 1,0 0-1,0-1 1,1 0-1,-1-1 1,1 1-1,0-1 1,-1 0-1,2-1-5,2 2-302,0-2-1,1 1 1,-1-2-1,1 1 0,-1-1 1,1-1-1,-1 0 0,0 0 1,1-1-1,-1-1 0,0 1 1,0-2-1,9-3 303,17-18-3303,-5-5-2534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9.302"/>
    </inkml:context>
    <inkml:brush xml:id="br0">
      <inkml:brushProperty name="width" value="0.025" units="cm"/>
      <inkml:brushProperty name="height" value="0.025" units="cm"/>
      <inkml:brushProperty name="color" value="#5B2D90"/>
    </inkml:brush>
  </inkml:definitions>
  <inkml:trace contextRef="#ctx0" brushRef="#br0">60 1 8580,'0'0'4271,"0"0"-3204,0 0 51,0 0 411,0 0-694,-3 0-288,2 0-462,-1 0 1,0 0 0,0 1-1,0-1 1,0 1 0,1-1-1,-1 1 1,0 0-1,0 0 1,1 0 0,-1 0-1,1 0 1,-1 0-1,1 0 1,-1 0 0,1 1-1,0-1 1,-1 1 0,1-1-1,0 1 1,0-1-1,0 1 1,0-1 0,1 1-1,-1 0 1,0 0-1,1-1 1,-1 1-86,-2 5 157,0-1-1,1 1 1,0 0-1,0-1 1,0 1-1,1 0 1,0 0 0,0 3-157,33-12-1436,-28-1 1252,1 1 0,-1-1 0,0-1 1,0 1-1,0-1 0,0 0 0,0 1 0,-1-2 0,0 1 0,0 0 0,0-1 0,0 1 0,-1-1 0,1 0 0,-1 0 0,-1 0 0,2-5 184,-2 6-112,-1 4-800,-2 0-1924,-4 0-2670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39.807"/>
    </inkml:context>
    <inkml:brush xml:id="br0">
      <inkml:brushProperty name="width" value="0.025" units="cm"/>
      <inkml:brushProperty name="height" value="0.025" units="cm"/>
      <inkml:brushProperty name="color" value="#5B2D90"/>
    </inkml:brush>
  </inkml:definitions>
  <inkml:trace contextRef="#ctx0" brushRef="#br0">6 0 10325,'0'0'5938,"0"0"-4484,0 0-1157,0 0 639,0 0-434,13 1-409,-6-2-89,0 2-1,1-1 1,-1 1 0,0 0 0,0 0-1,0 1 1,0 0 0,-1 0 0,1 1-1,-1 0 1,1 0 0,-1 0-1,0 1 1,0 0 0,3 3-4,0-1 6,-1 2-1,-1-1 1,1 1 0,-1 0 0,0 0-1,-1 1 1,0 0 0,0 0-1,-1 0 1,0 1 0,-1 0 0,0 0-1,0 0 1,-1 0 0,-1 1-1,0-1 1,0 1 0,-1 0 0,0-1-1,-1 1 1,0 0-6,-1-9 10,1 1 1,-1-1-1,0 1 0,0-1 0,0 1 1,0-1-1,0 0 0,-1 0 0,1 1 0,-1-1 1,1 0-1,-1 0 0,0-1 0,0 1 1,0 0-1,0-1 0,0 1 0,0-1 1,0 1-1,-1-1 0,1 0 0,0 0 1,-3 1-11,-9 3 83,0 0 1,0-1-1,-10 2-83,18-5 5,-15 3 53,0 0 0,1-2 0,-1-1 0,-7 0-58,28-1 22,0 0 0,0 0 0,0 0 0,0 0 0,0 0 0,0 0 0,1 0 1,-1 0-1,0 1 0,0-1 0,0 0 0,0 0 0,0 0 0,0 0 0,0 0 0,0 0 0,0 0 0,0 0 0,0 1 0,0-1 0,0 0 0,0 0 0,0 0 1,0 0-1,0 0 0,0 0 0,0 0 0,0 1 0,0-1 0,0 0 0,0 0 0,0 0 0,0 0 0,0 0 0,0 0 0,0 0 0,0 1 0,0-1 0,0 0 0,0 0 1,0 0-1,-1 0 0,1 0 0,0 0 0,0 0 0,0 0 0,0 0 0,0 0 0,0 0 0,0 1 0,0-1 0,0 0 0,-1 0 0,1 0 0,0 0 0,0 0 1,0 0-1,0 0-22,13 6 201,33 0 164,0-2-1,1-2 1,-1-1 0,3-4-365,35 2-429,-54 0-229,30 2-1523,-22 8-2421,-19 0-2188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40.758"/>
    </inkml:context>
    <inkml:brush xml:id="br0">
      <inkml:brushProperty name="width" value="0.025" units="cm"/>
      <inkml:brushProperty name="height" value="0.025" units="cm"/>
      <inkml:brushProperty name="color" value="#5B2D90"/>
    </inkml:brush>
  </inkml:definitions>
  <inkml:trace contextRef="#ctx0" brushRef="#br0">0 28 13190,'0'0'1958,"0"0"-578,0 0 626,0 0-216,0 0-477,3-1-748,11-3-389,0 1-1,-1 1 0,1 0 1,0 1-1,0 0 1,8 1-176,35-2 281,-50 1-264,35-4 31,1 1-1,0 2 1,0 2 0,32 5-48,-71-4 0,0 0 0,0 1 1,-1-1-1,1 1 0,0 0 0,-1-1 0,0 2 0,1-1 0,-1 0 0,0 1 1,0 0-1,0-1 0,0 1 0,-1 0 0,1 0 0,-1 1 0,0-1 0,0 1 1,0-1-1,0 1 0,-1-1 0,1 1 0,-1 0 0,0 0 0,5 13 45,-2 1 1,0 0-1,-1-1 0,0 13-45,18 401 1521,1 1-1096,-14-357-409,4 0 0,4-1-1,2-1 1,22 53-16,-36-114 3,1-1-4,-1 0 0,-1 0-1,0 0 1,0 0 0,-1 1 0,0-1 0,-1 8 1,-1-19-2,0 1 0,0 0 0,0-1 0,0 1 0,-1 0 0,1 0 0,0-1 0,-1 1 0,1 0 0,0-1-1,-1 1 1,1-1 0,-1 1 0,1 0 0,-1-1 0,1 1 0,-1-1 0,1 0 0,-1 1 0,0-1 0,1 1 0,-1-1 0,0 0 0,1 1 0,-1-1 0,0 0 0,0 0 2,-23 6-78,17-5 69,-55 9-325,-26-2 334,-35 6-1376,99-11-993,-1-1 0,-13-1 2369,-4-1-5304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47.756"/>
    </inkml:context>
    <inkml:brush xml:id="br0">
      <inkml:brushProperty name="width" value="0.025" units="cm"/>
      <inkml:brushProperty name="height" value="0.025" units="cm"/>
      <inkml:brushProperty name="color" value="#5B2D90"/>
    </inkml:brush>
  </inkml:definitions>
  <inkml:trace contextRef="#ctx0" brushRef="#br0">42 66 12230,'0'0'2513,"0"0"-1774,0 0 301,0 0 782,0 0-458,0 0-548,-7-2-408,-21-2 0,21 3-253,7 1-45,14-2 380,15 2-427,58-1 672,1 4-1,46 10-734,-79-5-507,-1-3 0,1-2 0,36-4 507,-87 1-286,1-1 0,0 1 0,-1-1 0,1 0 0,-1-1 0,0 1 0,1-1 0,-1 1 0,0-1 0,0-1 0,0 1 0,0 0 0,1-2 286,-2 1-794,0 0 1,1 0-1,-1 0 1,0-1 0,-1 1-1,1-1 1,-1 0-1,2-3 794,6-23-11144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29.957"/>
    </inkml:context>
    <inkml:brush xml:id="br0">
      <inkml:brushProperty name="width" value="0.025" units="cm"/>
      <inkml:brushProperty name="height" value="0.025" units="cm"/>
      <inkml:brushProperty name="color" value="#FF0066"/>
    </inkml:brush>
  </inkml:definitions>
  <inkml:trace contextRef="#ctx0" brushRef="#br0">103 14 8708,'0'0'632,"0"0"243,0 0 502,0 0-334,0 0-307,0 0-117,-5-14 1991,1 15-2502,0-1 1,1 1-1,-1 0 1,0 0-1,1 0 1,-1 0-1,1 1 0,-1 0 1,1 0-1,0-1 1,0 2-1,0-1 1,0 0-1,0 1 1,0-1-1,1 1 1,-1 0-1,1 0 1,0 0-1,0 0 1,-1 1-109,-1 3 133,0-1 0,1 1 0,-1 0 0,2 0 1,-1 0-1,1 0 0,0 0 0,0 0 0,1 1 0,-1 4-133,2-3 41,-1 1 0,2-1 0,-1 0 0,1 1 0,1-1 0,-1 0 0,2 1-1,-1-1 1,1-1 0,2 4-41,-3-8-134,0 0-1,0 0 1,1-1-1,-1 1 1,1-1-1,0 0 1,0 1-1,0-1 1,1-1-1,-1 1 1,1 0 0,-1-1-1,1 0 1,0 0-1,0 0 1,0 0-1,0-1 1,0 1-1,1-1 1,-1 0-1,0 0 1,0-1-1,3 1 135,27 0-2361,-1-1-1550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48.093"/>
    </inkml:context>
    <inkml:brush xml:id="br0">
      <inkml:brushProperty name="width" value="0.025" units="cm"/>
      <inkml:brushProperty name="height" value="0.025" units="cm"/>
      <inkml:brushProperty name="color" value="#5B2D90"/>
    </inkml:brush>
  </inkml:definitions>
  <inkml:trace contextRef="#ctx0" brushRef="#br0">1 0 13126,'0'0'1934,"0"0"-1358,0 0 59,0 0 646,0 0-334,-1 4-659,1 2-166,1 0 0,-1 0 0,1 0 1,0 0-1,0 0 0,1-1 0,0 1 0,0 0 0,0-1 0,0 1 0,1-1 0,0 0 0,1 2-122,14 31 665,-2 7-256,-3 1 0,-2 1 0,-2 0 0,1 20-409,10 196-1212,-16-176-311,1 64-6932,-5-91-741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48.910"/>
    </inkml:context>
    <inkml:brush xml:id="br0">
      <inkml:brushProperty name="width" value="0.025" units="cm"/>
      <inkml:brushProperty name="height" value="0.025" units="cm"/>
      <inkml:brushProperty name="color" value="#5B2D90"/>
    </inkml:brush>
  </inkml:definitions>
  <inkml:trace contextRef="#ctx0" brushRef="#br0">1 130 15783,'0'0'897,"0"0"-593,0 0 1425,0 0-49,0 0-783,0 0-785,136-31 320,-69 24-336,-3 1 336,-2 1-400,-4-4-32,-6 0-208,-13-4-544,-14 0-1473,-17-1-817,-8 1-1184,-23 4-6210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49.262"/>
    </inkml:context>
    <inkml:brush xml:id="br0">
      <inkml:brushProperty name="width" value="0.025" units="cm"/>
      <inkml:brushProperty name="height" value="0.025" units="cm"/>
      <inkml:brushProperty name="color" value="#5B2D90"/>
    </inkml:brush>
  </inkml:definitions>
  <inkml:trace contextRef="#ctx0" brushRef="#br0">214 0 12310,'0'0'1494,"0"0"-771,-13 24 643,-44 79 0,47-84-1013,1 1 1,1 1 0,0-1 0,0 9-354,-8 21 471,-17 29 140,13-34 184,-5 22-795,23-63 8,1 0 0,0 0 1,0 1-1,0-1 0,1 0 0,0 0 1,-1 0-1,1 1 0,1-1 1,-1 0-1,1 1-8,-1-3-6,1 0 0,0 0 0,-1 0-1,1-1 1,0 1 0,0 0 0,0-1 0,0 1 0,0-1 0,1 1-1,-1-1 1,0 1 0,1-1 0,-1 0 0,1 0 0,-1 0 0,1 0 0,0 0-1,0 0 1,-1 0 0,1 0 0,0-1 0,0 1 0,1-1 6,31 7-99,1-1 0,0-2-1,0-2 1,0-1 0,24-4 99,5 2-470,-41 1-87,-1-1 0,0-1-1,0-1 1,10-3 557,-22 3-848,0 0 0,0 0 0,0-1-1,0-1 1,0 1 0,3-4 848,9-10-4752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49.591"/>
    </inkml:context>
    <inkml:brush xml:id="br0">
      <inkml:brushProperty name="width" value="0.025" units="cm"/>
      <inkml:brushProperty name="height" value="0.025" units="cm"/>
      <inkml:brushProperty name="color" value="#5B2D90"/>
    </inkml:brush>
  </inkml:definitions>
  <inkml:trace contextRef="#ctx0" brushRef="#br0">0 21 3570,'0'0'12197,"0"0"-11749,0 0-191,0 0 1119,0 0-527,0 0-801,169-20 288,-92 20-336,3 0-224,-1 11-1281,-12 9-848,-15 0-3202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49.927"/>
    </inkml:context>
    <inkml:brush xml:id="br0">
      <inkml:brushProperty name="width" value="0.025" units="cm"/>
      <inkml:brushProperty name="height" value="0.025" units="cm"/>
      <inkml:brushProperty name="color" value="#5B2D90"/>
    </inkml:brush>
  </inkml:definitions>
  <inkml:trace contextRef="#ctx0" brushRef="#br0">18 0 12470,'0'0'2433,"0"0"-2353,0 0 1184,0 0 337,-18 141-528,18-81-241,0 16-224,3 7 193,2 2-401,-3 2-48,1-11-352,-3-7-32,0-11-800,0-13-433,0-14-848,0-13-288,0-16-1841,-8-2-4786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50.276"/>
    </inkml:context>
    <inkml:brush xml:id="br0">
      <inkml:brushProperty name="width" value="0.025" units="cm"/>
      <inkml:brushProperty name="height" value="0.025" units="cm"/>
      <inkml:brushProperty name="color" value="#5B2D90"/>
    </inkml:brush>
  </inkml:definitions>
  <inkml:trace contextRef="#ctx0" brushRef="#br0">18 0 12134,'0'0'482,"0"0"-247,0 0 502,0 0 332,0 0-554,13 20-128,43 62-3,-53-79-297,0 1 0,-1 0 0,1 0 0,-1 0 0,0 0-1,0 0 1,0 0 0,0 1 0,-1-1 0,0 0 0,0 1-1,0 0 1,0-1 0,-1 1 0,0-1 0,0 1 0,0 3-87,-1 9 95,1-16-117,-1 1 1,1-1 0,-1 1-1,1-1 1,-1 1 0,1-1-1,-1 0 1,0 1 0,0-1-1,1 0 1,-1 1 0,0-1-1,0 0 1,0 0 0,-1 0-1,1 0 1,0 0-1,0 0 1,-1 0 0,1-1-1,0 1 1,-1 0 0,1-1-1,0 1 1,-1-1 0,1 1-1,-2-1 22,1 1-203,-1-1-1,1 1 1,0-1 0,0 1-1,-1-1 1,1 0-1,0 0 1,0 0-1,-1 0 1,1 0-1,0-1 1,0 1-1,-1-1 1,1 1-1,0-1 1,0 0 0,0 0-1,0 0 1,-2-1 203,0-3-700,0 1 1,1-1 0,0 0-1,0 0 1,0 0-1,0 0 1,0-3 699,-8-14-4879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57.200"/>
    </inkml:context>
    <inkml:brush xml:id="br0">
      <inkml:brushProperty name="width" value="0.025" units="cm"/>
      <inkml:brushProperty name="height" value="0.025" units="cm"/>
      <inkml:brushProperty name="color" value="#5B2D90"/>
    </inkml:brush>
  </inkml:definitions>
  <inkml:trace contextRef="#ctx0" brushRef="#br0">277 84 5090,'0'0'3212,"0"0"-2371,0 0-9,0 0 217,0 0-316,0 0-332,0 0 76,0 0 217,0 0-11,-7-27 1721,6 24-2330,0 0 1,0 0-1,-1 0 1,1 0-1,-1 0 1,0 0-1,0 0 1,0 0-1,0 1 1,0-1-1,0 1 1,-1 0-1,1-1 1,-1 1-1,0 0 1,0 1 0,0-1-1,0 0 1,0 1-1,0-1 1,0 1-1,0 0 1,0 0-1,-1 1 1,1-1-1,0 0 1,-1 1-1,1 0 1,0 0-1,-1 0 1,-2 1-75,5-1 21,-1 0 0,0 1 1,1-1-1,-1 1 0,1 0 1,-1 0-1,1-1 0,-1 1 0,1 0 1,-1 0-1,1 0 0,0 0 0,0 1 1,-1-1-1,1 0 0,0 1 0,0-1 1,0 0-1,0 1 0,1-1 1,-1 1-1,0-1 0,0 2-21,-15 44 341,13-38-203,-2 8 126,1 0 1,0 1-1,1-1 0,1 1 0,1 0 0,0 2-264,2-20-10,0 1 0,-1 0-1,1-1 1,0 1 0,0-1 0,-1 1-1,1-1 1,0 0 0,0 1 0,0-1-1,0 0 1,0 1 0,0-1 0,0 0-1,-1 0 1,1 0 0,0 0 0,0 0-1,0 0 1,0 0 0,0 0 0,0 0-1,0-1 11,25-1-249,-13-2-74,0-1 1,-1 0 0,1-1-1,-1-1 1,-1 0-1,1 0 1,2-4 322,19-10-1329,-33 20 1322,1 1 0,-1 0 0,0 0 0,0 0 0,1 0 0,-1 0 1,0 0-1,1 0 0,-1 0 0,0 0 0,1 0 0,-1 0 0,0 0 0,1 0 0,-1 0 1,0 0-1,0 0 0,1 0 0,-1 0 0,0 0 0,1 0 0,-1 0 0,0 0 0,0 1 0,1-1 1,-1 0-1,0 0 0,0 0 0,1 1 0,-1-1 0,0 0 0,0 0 0,0 0 0,1 1 1,-1-1-1,0 0 0,0 1 0,0-1 0,0 0 7,6 14 26,-5-11-50,11 29 95,-2 0-1,0 1 1,-3 1-1,0-1 1,-2 1-1,-2 0 1,-1 12-71,-2-35 22,1 15 12,-2 0 1,-1 0-1,-2 5-34,2-21 34,0 0 0,-1 0 0,-1 0-1,1-1 1,-2 1 0,1-1 0,-1 0-1,-1-1 1,-4 8-34,0-3 127,0-1 1,-1 1-1,-1-2 0,0 1 1,-11 7-128,17-15 59,-1 1 0,0-1 0,0 0 0,0 0 0,0-1 0,-1 0 0,1-1 0,-1 1 0,0-1 0,0-1 0,0 1 0,-6-1-59,9 0 11,0-1 1,0 0-1,0 0 0,0 0 1,0 0-1,1-1 1,-1 0-1,0 0 1,0 0-1,0 0 0,1-1 1,-1 0-1,1 0 1,-1 0-1,1-1 1,0 1-1,0-1 0,0 0 1,0 0-1,1-1 1,-1 1-1,1-1 0,0 1 1,0-1-1,0 0 1,0 0-1,1-1 1,-1 1-1,1 0 0,0-1 1,1 0-1,-1 0-11,-1 0 61,1-1 0,0 1 0,1-1-1,-1 1 1,1-1 0,0 1 0,1-1 0,-1 0-1,1 1 1,0-1 0,0 0 0,1 0 0,0 1-1,0-1 1,0 0 0,1 1 0,0-1 0,0 1-1,0 0 1,0 0 0,1 0 0,0 0-1,0 0 1,1 0 0,-1 1 0,1-1 0,0 1-1,3-3-60,13-7 31,1 0 0,0 2 0,0 0 1,1 2-1,1 0 0,0 2 0,0 0 0,15-2-31,38-4-2700,1 10-4101,-63 4 316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58.295"/>
    </inkml:context>
    <inkml:brush xml:id="br0">
      <inkml:brushProperty name="width" value="0.025" units="cm"/>
      <inkml:brushProperty name="height" value="0.025" units="cm"/>
      <inkml:brushProperty name="color" value="#5B2D90"/>
    </inkml:brush>
  </inkml:definitions>
  <inkml:trace contextRef="#ctx0" brushRef="#br0">0 47 15143,'0'0'1553,"0"0"-1345,0 0 1521,0 0-241,0 0-847,0 0-497,147-11 320,-95 2-416,-5 2-48,-7 1-336,-8-1-785,-12 3-1280,-13 1-1201,-7 3-2256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58.634"/>
    </inkml:context>
    <inkml:brush xml:id="br0">
      <inkml:brushProperty name="width" value="0.025" units="cm"/>
      <inkml:brushProperty name="height" value="0.025" units="cm"/>
      <inkml:brushProperty name="color" value="#5B2D90"/>
    </inkml:brush>
  </inkml:definitions>
  <inkml:trace contextRef="#ctx0" brushRef="#br0">87 0 10501,'0'0'2908,"-9"22"-1788,-26 74 356,30-79-1061,0 1 0,2-1 0,0 1 0,1 0 0,1 0 1,1 0-1,0 0 0,2 7-415,-1 23 142,1 14 107,0-30-84,-2 0 0,-1 0 0,-5 25-165,-5-27 97,9-27-126,0 1-1,0 0 1,1 0-1,-1 0 1,1 0-1,0 0 1,0 0-1,1 0 1,-1 3 29,1-7-10,1 1-1,-1 0 1,1 0 0,-1 0-1,0-1 1,1 1 0,-1 0-1,1 0 1,0-1 0,-1 1-1,1 0 1,0-1 0,-1 1-1,1-1 1,0 1 0,-1-1-1,1 1 1,0-1 0,0 0-1,0 1 1,0-1 0,0 0 10,25 9-8,-20-7 3,77 22-36,1-3 0,0-4 0,13-2 41,-85-14-402,-6 1-205,1-2 0,-1 1 0,1-1 0,0 1 1,-1-2-1,1 1 0,5-2 607,-8-5-3055,-4-14-1510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6:59.173"/>
    </inkml:context>
    <inkml:brush xml:id="br0">
      <inkml:brushProperty name="width" value="0.025" units="cm"/>
      <inkml:brushProperty name="height" value="0.025" units="cm"/>
      <inkml:brushProperty name="color" value="#5B2D90"/>
    </inkml:brush>
  </inkml:definitions>
  <inkml:trace contextRef="#ctx0" brushRef="#br0">0 5 1185,'0'0'10039,"0"0"-7729,0 0-1827,0 0 277,0 0-157,0-2-459,0 2 33,0 0 148,0 0 59,0 0 11,0 0-238,0 0-69,0 0-232,0 0-258,0 0 73,0 0 23,0 0-116,0 0 57,0 0-401,0 0-485,0 0-531,0 0-521,0-1-528,0 0-341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30.820"/>
    </inkml:context>
    <inkml:brush xml:id="br0">
      <inkml:brushProperty name="width" value="0.025" units="cm"/>
      <inkml:brushProperty name="height" value="0.025" units="cm"/>
      <inkml:brushProperty name="color" value="#FF0066"/>
    </inkml:brush>
  </inkml:definitions>
  <inkml:trace contextRef="#ctx0" brushRef="#br0">5 0 12086,'0'0'1544,"0"0"-866,0 0 429,0 0-216,0 0-669,-4 1 2,21 3 146,1-1 0,0 0 0,0-2 0,8 1-370,148-5-1707,-173 3 1731,-1 0-3,0 0 9,0 0-1,0 0 16,-1 8 15,-1 0-1,0-1 0,-1 1 0,1-1 0,-1 1 1,-1-1-1,1 0 0,-1 0 0,0-1 1,-1 1-1,0-1 0,0 0 0,-3 3-59,-16 22 113,10-9 9,-7 11 313,-2-1-1,-1-1 0,-7 5-434,30-35 10,-1 0-1,1 0 1,0 0-1,0 0 1,0 0-1,0 0 1,1 0-1,-1 0 1,0 0-1,0 1 1,1-1-1,-1 0 1,1 0-1,-1 1 1,1-1-1,-1 0 1,1 2-10,0-2 16,1 0-1,0 0 0,0 0 1,0 0-1,0 0 1,0 0-1,0-1 1,0 1-1,0 0 1,1 0-1,-1-1 1,0 1-1,0-1 1,0 1-1,2-1-15,5 4 62,27 14-34,-20-9-454,0-2-1,1 0 1,0 0-1,15 3 427,-27-10-2248,-2 0-1584,-2 0 204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0.032"/>
    </inkml:context>
    <inkml:brush xml:id="br0">
      <inkml:brushProperty name="width" value="0.025" units="cm"/>
      <inkml:brushProperty name="height" value="0.025" units="cm"/>
      <inkml:brushProperty name="color" value="#5B2D90"/>
    </inkml:brush>
  </inkml:definitions>
  <inkml:trace contextRef="#ctx0" brushRef="#br0">5 780 11749,'0'0'1828,"0"0"-1052,0 0 745,0 0 8,0 0-422,0 0-1070,0 0 1,-1 0-1,1 0 1,0 0-1,0 0 0,0 0 1,0 0-1,-1 0 1,1 0-1,0 0 1,0 0-1,0 0 0,0 0 1,0 0-1,-1 0 1,1 0-1,0 0 1,0 0-1,0 0 0,0-1 1,0 1-1,-1 0 1,1 0-1,0 0 1,0 0-1,0 0 0,0 0 1,0 0-1,0-1 1,0 1-1,0 0 1,0 0-1,0 0 0,-1 0 1,1 0-1,0-1 1,0 1-1,0 0 1,0 0-1,0 0 0,0 0 1,0 0-1,0-1 1,0 1-1,0 0 1,0 0-1,0 0 0,0 0 1,0-1-1,1 1 1,-1 0-1,0 0 1,0 0-1,0 0 0,0 0 1,0-1-1,0 1 1,0 0-1,0 0 1,0 0-1,1 0 1,-1 0-1,0 0 0,0 0 1,0 0-1,0-1 1,0 1-38,13-16 78,1 0 0,0 1 0,1 0 0,8-5-78,31-30-70,-24 17-518,-2 0-1,-1-2 1,-2-1-1,11-21 589,-25 37-192,-1 0 1,-1 0-1,0-1 0,-2-1 1,0 1-1,-2-1 0,0 0 1,-2 0-1,1-19 192,-3 22 73,1-1-120,-2 0 1,0 1-1,-2-1 0,-1-9 47,2 24 104,0 0 0,0 0 0,-1 0 0,1 0 0,-1 0 0,-1 0 0,1 0 0,0 1 0,-1-1 0,0 1 0,0 0 0,-1 0 0,1 0 0,-1 0 0,0 0 0,0 1 0,0 0 0,-5-3-104,9 5 55,-1 1 0,0 0 0,0-1 0,1 1 0,-1 0 0,0 0 0,0-1-1,0 1 1,1 0 0,-1 0 0,0 0 0,0 0 0,0 0 0,0 0 0,1 0 0,-1 0-1,0 1 1,0-1 0,0 0 0,0 0 0,1 1 0,-1-1 0,0 0 0,0 1 0,1-1 0,-1 1-1,0-1 1,1 1 0,-1-1 0,1 1 0,-1 0 0,0-1 0,1 1 0,-1 0 0,1-1-1,0 1 1,-1 0-55,-15 32-207,13-24 363,-15 38 257,1 1 1,3 0 0,2 2-1,2-1 1,0 17-414,2 3 448,4 1 0,3-1 0,5 44-448,-3-104-11,1 1 1,0-1-1,0 1 0,1-1 1,0 0-1,0 0 0,1 0 1,0-1-1,1 1 0,0-1 1,0 0-1,1 0 11,-2-2-225,1-1 0,-1 0 0,1 0 0,0-1 0,0 1 0,0-1 0,1 0 0,0 0 0,-1-1 0,1 0 0,0 0-1,1 0 1,-1-1 0,0 0 0,1 0 0,0 0 0,1-1 225,31 1-3423,-4-2-1397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0.396"/>
    </inkml:context>
    <inkml:brush xml:id="br0">
      <inkml:brushProperty name="width" value="0.025" units="cm"/>
      <inkml:brushProperty name="height" value="0.025" units="cm"/>
      <inkml:brushProperty name="color" value="#5B2D90"/>
    </inkml:brush>
  </inkml:definitions>
  <inkml:trace contextRef="#ctx0" brushRef="#br0">131 3 11477,'0'0'1006,"0"0"-246,0 0 924,0 0-27,0 0-433,-20 15-269,-59 52 46,77-64-912,-1-1 1,0 1-1,0 0 1,1 0 0,0 0-1,0 1 1,0-1-1,0 0 1,0 1 0,1-1-1,-1 1 1,1 0-1,0-1 1,0 1-1,0 0 1,1 0 0,-1 0-1,1 0 1,0-1-1,0 1 1,0 0-1,1 0 1,-1 0 0,1 0-1,0 1-89,0-1 52,-1-3-51,1 0 0,-1 0 0,1 0 0,-1 0 0,1 0 0,0 0 0,-1 0 0,1 0 0,0 0 0,0 0 0,-1-1 0,1 1 0,0 0 0,0 0 0,0-1 0,0 1 0,0-1 0,0 1 0,0-1-1,0 1 1,0-1 0,0 0 0,0 1 0,0-1 0,0 0 0,0 0 0,1 0-1,35 2-48,-29-3 25,3 2-170,1-1 0,0-1-1,-1 0 1,1-1 0,-1 0 0,1-1 0,0 0 193,-9 2-126,0-1 0,0 1 0,0-1 0,0 1 0,0-1 0,0 0 0,0 0 0,-1-1 0,1 1 0,-1 0-1,0-1 1,1 0 0,-1 1 0,0-1 0,-1 0 0,1 0 0,0 0 0,-1 0 0,0 0 0,0 0 0,0-1 0,0 1 0,0 0 0,0-1 0,-1 1 0,0-3 126,1 1-340,1-55-900,-2 58 1037,-1-1 0,1 1 0,0-1 0,-1 1 0,1 0 0,-1-1 0,1 1-1,-1 0 1,0-1 0,0 1 0,0 0 0,-1 0 0,1 0 0,0 0 0,-1 0 0,1 0-1,-1 0 1,0 0 0,1 1 0,-1-1 0,-1 0 203,-12-4-3612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0.951"/>
    </inkml:context>
    <inkml:brush xml:id="br0">
      <inkml:brushProperty name="width" value="0.025" units="cm"/>
      <inkml:brushProperty name="height" value="0.025" units="cm"/>
      <inkml:brushProperty name="color" value="#5B2D90"/>
    </inkml:brush>
  </inkml:definitions>
  <inkml:trace contextRef="#ctx0" brushRef="#br0">204 1 7395,'0'0'5982,"0"0"-4403,0 0-314,0 0 706,0 0-450,-12 12-675,-34 41-235,45-52-582,0 0 1,-1 0 0,1 0-1,0 0 1,0 0-1,0 1 1,0-1 0,1 0-1,-1 1 1,0-1 0,0 1-1,1-1 1,-1 1-1,1-1 1,-1 1 0,1 0-1,0-1 1,0 1 0,0-1-1,-1 1 1,2 1-30,-1 2-81,35-5-1354,-31 0 1317,0-1-1,0 1 1,1 0-1,-1 1 1,0-1 0,0 1-1,0 0 1,0 0 0,1 0-1,-1 0 1,-1 1-1,1-1 1,0 1 0,0 0-1,-1 0 1,1 1 0,-1-1-1,1 1 1,-1 0-1,0 0 1,0 0 0,0 0-1,-1 0 1,1 0 0,-1 1-1,0 0 1,1 1 118,8 13-28,-2 0-1,0 1 1,-1 0 0,-1 0 0,-1 1 0,-1-1-1,0 2 1,0 16 28,1 26-86,-3 1 0,-3 11 86,0-52-2,0-7 104,-1-1 1,-1 0 0,-1 1 0,0-1 0,-1 0 0,0-1 0,-1 1-1,-1-1 1,0 0 0,-3 4-103,3-8 92,0 0 1,0-1-1,0 0 0,-2 0 1,1 0-1,-1-1 0,0 0 1,0-1-1,-1 0 0,0 0 1,-1-1-1,1 0 0,-1 0 1,-5 1-93,11-5 39,0 0 0,0 0 0,0-1 0,0 0 0,0 1 1,0-1-1,0-1 0,0 1 0,-1-1 0,1 1 0,0-1 0,0 0 0,-1-1 1,1 1-1,0-1 0,0 0 0,0 0 0,0 0 0,0 0 0,0-1 1,0 0-1,0 0 0,0 0 0,1 0 0,-1 0 0,1-1 0,-1 0 1,1 1-1,0-1 0,0 0 0,1-1 0,-1 1 0,0 0 0,1-1 1,0 0-1,0 1 0,0-1 0,0-2-39,-5-10 33,2 0 0,-1-1 1,2 0-1,0 0 0,2 0 0,-1 0 0,2 0 1,1-16-34,-1 24 3,2-1 0,-1 0 1,1 1-1,1-1 1,0 1-1,0-1 1,1 1-1,0 0 0,0 0 1,1 0-1,1 1 1,-1-1-1,1 1 1,1 0-1,-1 0 0,1 1 1,1 0-1,-1 0 1,1 0-1,1 1 1,3-3-4,7-5-249,1 0 1,1 1 0,0 1 0,1 1 0,0 1 0,15-5 248,5 0-4592,31-6 4592,-26 9-5269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1.681"/>
    </inkml:context>
    <inkml:brush xml:id="br0">
      <inkml:brushProperty name="width" value="0.025" units="cm"/>
      <inkml:brushProperty name="height" value="0.025" units="cm"/>
      <inkml:brushProperty name="color" value="#5B2D90"/>
    </inkml:brush>
  </inkml:definitions>
  <inkml:trace contextRef="#ctx0" brushRef="#br0">3 0 7171,'0'0'6040,"0"0"-4311,0 0-192,0 0 437,0 0-541,-1 22-798,0 43 206,3 1 1,8 52-842,51 313 643,-58-390-2646,-3-23-7351,0-24 3148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2.017"/>
    </inkml:context>
    <inkml:brush xml:id="br0">
      <inkml:brushProperty name="width" value="0.025" units="cm"/>
      <inkml:brushProperty name="height" value="0.025" units="cm"/>
      <inkml:brushProperty name="color" value="#5B2D90"/>
    </inkml:brush>
  </inkml:definitions>
  <inkml:trace contextRef="#ctx0" brushRef="#br0">58 6 7828,'0'0'1478,"0"0"-323,0 0 408,25-2-450,3 0-753,1 1 0,16 2-360,-43-1 22,1 0 0,-1 1 0,0-1 0,1 1 0,-1 0 0,0-1 0,1 1 0,-1 0 0,0 1 0,0-1 0,0 0 0,0 0 0,0 1 0,0-1 0,-1 1 0,1 0 0,0-1 0,-1 1 0,1 0 0,-1 0 0,0 0 0,0 0 0,0 0 0,0 1-1,1 1-21,0 3 31,0 0 0,-1 0 0,0 0 0,0 0 0,0 0 0,-1 6-31,0-5 47,1 3 89,-1 0 0,-1-1 1,1 1-1,-2 0 0,-1 7-136,2-14 90,0 0 0,-1 0 0,1-1 0,-1 1-1,0-1 1,0 1 0,0-1 0,-1 0 0,1 1-1,-1-1 1,0-1 0,0 1 0,0 0-1,0-1 1,0 1 0,-4 1-90,-1 1 253,0-1 1,0 0-1,-1-1 1,0 0-1,0 0 1,0-1-1,0 0 1,-7 1-254,-12 0-1479,1-2 0,-7-1 1479,17 0-2258,16 0-2027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2.479"/>
    </inkml:context>
    <inkml:brush xml:id="br0">
      <inkml:brushProperty name="width" value="0.025" units="cm"/>
      <inkml:brushProperty name="height" value="0.025" units="cm"/>
      <inkml:brushProperty name="color" value="#5B2D90"/>
    </inkml:brush>
  </inkml:definitions>
  <inkml:trace contextRef="#ctx0" brushRef="#br0">224 0 13302,'0'0'3044,"0"0"-2107,0 21 258,3 334 2476,-3-300-4106,0-55-288,0 0-181,0 0-153,0 0-7,0-3 135,0-1 781,0-1 0,0 1-1,0-1 1,-1 1 0,1-1-1,-1 1 1,0 0 0,-1-1 0,1 1-1,-1 0 1,0 0 0,0 0 0,0 0-1,0 0 1,-1 0 0,1 0-1,-1 1 1,0-1 0,0 1 0,0 0-1,-1 0 1,1 0 0,-1 0 0,0 1-1,1 0 1,-3-2 148,-2 1 418,1-1-1,0 1 1,-1 0 0,0 1-1,0-1 1,0 2-1,0-1 1,0 1 0,0 0-1,0 1 1,0 0 0,0 0-1,-5 1-417,11 0 48,0 0 0,0 0 0,0 0 0,1 0 0,-1 0 0,0 0 0,1 1 0,-1-1 0,0 0 0,1 1 0,0 0 0,-1-1 0,1 1 0,0 0 0,0-1 0,0 1 0,0 0-1,0 0 1,0 0 0,0 1-48,-15 43 703,14-38-546,0-1 0,1 1-1,-1-1 1,1 1 0,1 0-1,0-1 1,0 1 0,0 0-1,1-1 1,0 1 0,1 4-157,0-9 23,-1 1 0,1-1 1,-1 0-1,1 0 1,0 0-1,0 0 1,0 0-1,0 0 1,1 0-1,-1 0 1,1-1-1,0 0 1,0 1-1,0-1 0,0 0 1,0 0-1,0-1 1,0 1-1,1-1 1,-1 1-1,0-1 1,1 0-1,0 0 1,2 0-24,10 2-172,-1-1 0,1-1 1,-1 0-1,1-1 0,-1 0 1,1-1-1,-1-1 0,11-3 172,-12 2-763,-1-1-1,-1 0 1,1-1-1,0-1 1,-1 0-1,5-3 764,31-24-4535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2.817"/>
    </inkml:context>
    <inkml:brush xml:id="br0">
      <inkml:brushProperty name="width" value="0.025" units="cm"/>
      <inkml:brushProperty name="height" value="0.025" units="cm"/>
      <inkml:brushProperty name="color" value="#5B2D90"/>
    </inkml:brush>
  </inkml:definitions>
  <inkml:trace contextRef="#ctx0" brushRef="#br0">20 0 18937,'0'0'704,"0"0"224,0 0 545,0 0-560,0 0-817,25 163 464,-15-100-176,0 4-176,-2 2-64,-3 0-96,-5 0-96,0-9-192,0-6-400,-8-14-1281,-14-15-1681,-1-16-704,-1-9-4946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3.167"/>
    </inkml:context>
    <inkml:brush xml:id="br0">
      <inkml:brushProperty name="width" value="0.025" units="cm"/>
      <inkml:brushProperty name="height" value="0.025" units="cm"/>
      <inkml:brushProperty name="color" value="#5B2D90"/>
    </inkml:brush>
  </inkml:definitions>
  <inkml:trace contextRef="#ctx0" brushRef="#br0">1 56 1201,'0'0'15030,"0"0"-14869,0 0 559,0 0 400,131-42-495,-61 35-625,9 3-449,-2 1-1567,-8 3-2627,-7 0-3953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3.501"/>
    </inkml:context>
    <inkml:brush xml:id="br0">
      <inkml:brushProperty name="width" value="0.025" units="cm"/>
      <inkml:brushProperty name="height" value="0.025" units="cm"/>
      <inkml:brushProperty name="color" value="#5B2D90"/>
    </inkml:brush>
  </inkml:definitions>
  <inkml:trace contextRef="#ctx0" brushRef="#br0">12 1 9108,'0'0'7139,"0"0"-5319,0 0-830,0 0 253,0 27-152,1-13-954,3 73 1004,5 13-1141,-2 8 1216,-6 82-1216,-1-104-15,1-61-544,-2 0 1,0 0-1,-2 0 1,0 0-1,-2 0 1,-5 16 558,3-30-3684,7-11 3405,-1-1 0,1 1-1,0-1 1,-1 1 0,1 0 0,0-1 0,-1 1-1,1-1 1,0 1 0,0 0 0,0-1 0,-1 1-1,1-1 1,0 1 0,0-1 0,0 1 0,0-1-1,0 1 1,0-1 0,0 1 0,0-1 0,0 1-1,0-1 1,0 1 0,0-1 0,0 1 0,0-1-1,1 1 280,-1-33-8361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3.833"/>
    </inkml:context>
    <inkml:brush xml:id="br0">
      <inkml:brushProperty name="width" value="0.025" units="cm"/>
      <inkml:brushProperty name="height" value="0.025" units="cm"/>
      <inkml:brushProperty name="color" value="#5B2D90"/>
    </inkml:brush>
  </inkml:definitions>
  <inkml:trace contextRef="#ctx0" brushRef="#br0">52 0 11221,'0'0'2126,"0"0"-1437,0 0 495,27 8 65,84 30-326,-102-34-897,0 0-1,0 1 1,-1 0 0,1 1-1,-1-1 1,-1 2 0,1-1-1,-1 1 1,0 0 0,0 1-1,-1 0 1,0 0 0,0 0-1,-1 0 1,0 1 0,-1 1-26,0-4-2,-1 1-1,-1-1 1,1 1 0,-1-1 0,0 1-1,-1 0 1,1 0 0,-2 0-1,1 0 1,-1 0 0,0 0 0,0 0-1,0 0 1,-2 2 2,1-4 21,0-1 0,0 1 0,-1-1-1,0 0 1,1 1 0,-2-1 0,1 0 0,0 0 0,-1-1-1,0 1 1,0 0 0,0-1 0,0 0 0,0 1-1,-1-1 1,1-1 0,-1 1 0,0 0 0,0-1 0,0 0-1,-4 2-20,-26 9-480,0-2-1,-9 1 481,10-3-3630,0 1-1,-17 9 3631,13-1-8593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31.239"/>
    </inkml:context>
    <inkml:brush xml:id="br0">
      <inkml:brushProperty name="width" value="0.025" units="cm"/>
      <inkml:brushProperty name="height" value="0.025" units="cm"/>
      <inkml:brushProperty name="color" value="#FF0066"/>
    </inkml:brush>
  </inkml:definitions>
  <inkml:trace contextRef="#ctx0" brushRef="#br0">211 3 8788,'0'0'1433,"0"0"-75,0 0 186,0 0-487,0 0-566,-1-1-402,0 1 1,0 0 0,-1 0 0,1-1 0,0 1-1,0 0 1,-1 0 0,1 0 0,0 0-1,-1 0 1,1 0 0,0 1 0,0-1-1,-1 0 1,1 1 0,0-1 0,0 1-90,-8 8 496,0 2 1,1-1-1,1 1 0,-1 0 1,2 0-1,0 1 1,0 0-1,-1 5-496,-8 16 898,-20 54 454,27-65-1706,0-1 1,-1 0 0,-1 0-1,-7 10 354,16-30-181,1-1 1,0 0-1,0 1 0,0-1 0,-1 0 0,1 1 0,0-1 0,-1 0 1,1 0-1,0 1 0,-1-1 0,1 0 0,0 0 0,-1 0 1,1 1-1,-1-1 0,1 0 0,0 0 0,-1 0 0,1 0 0,-1 0 1,1 0-1,0 0 0,-1 0 0,1 0 0,-1 0 0,1 0 1,-1 0-1,1 0 181,-3 0-1447,-4 0-3342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4.183"/>
    </inkml:context>
    <inkml:brush xml:id="br0">
      <inkml:brushProperty name="width" value="0.025" units="cm"/>
      <inkml:brushProperty name="height" value="0.025" units="cm"/>
      <inkml:brushProperty name="color" value="#5B2D90"/>
    </inkml:brush>
  </inkml:definitions>
  <inkml:trace contextRef="#ctx0" brushRef="#br0">206 0 11573,'0'0'2716,"0"0"-1072,0 0 533,0 0-128,0 0-611,-17 11-454,-57 40-410,67-45-508,0 0 0,1 0 0,-1 1 0,1 0 0,0 0 0,1 1 0,0-1 0,0 1 0,1 0 0,0 1 1,0-1-1,1 1 0,-2 4-66,5-13-9,0 1 0,0-1 1,0 0-1,0 1 0,0-1 0,0 0 1,-1 1-1,1-1 0,0 0 0,0 1 1,0-1-1,0 0 0,0 1 1,1-1-1,-1 0 0,0 1 0,0-1 1,0 0-1,0 1 0,0-1 1,0 0-1,0 1 0,1-1 0,-1 0 1,0 1-1,0-1 0,1 0 0,-1 0 1,0 1-1,0-1 0,1 0 1,-1 0-1,0 1 0,0-1 0,1 0 9,14 1-369,17-9-405,14-20-1136,-42 24 1620,1 1 1,0-1 0,0 1-1,0 0 1,0 0-1,0 0 1,1 1-1,-1 0 1,1 0-1,-1 0 1,1 1-1,0 0 1,0 0-1,0 0 1,0 1-1,0 0 1,-1 0-1,6 1 290,-9 0-16,1 0 0,-1 0 0,0 0 0,1 1 0,-1-1 0,0 1 0,0 0 0,0-1 0,0 1 0,-1 0 0,1 0 0,0 0 0,-1 0 0,1 1 0,-1-1 0,0 0 0,0 1 0,0-1 0,0 0 0,0 1 0,0-1 0,-1 1 0,1 1 16,2 11-4,0 0 1,-1 0 0,0 8 3,0 1 171,-1-1 0,-1 1 1,-1 0-1,-2 0 0,0 0 0,-1-1 1,-6 17-172,8-32 92,0-1 0,-1 0 1,0 0-1,0 0 0,0 0 1,-1-1-1,0 1 0,-1-1 0,1 0 1,-1 0-1,0-1 0,-1 1 1,1-1-1,-1 0 0,0-1 1,0 1-1,-1-1 0,1 0 0,-1-1 1,0 0-1,0 0 0,0 0 1,0-1-1,0 0 0,-1 0 1,-2 0-93,1-1 82,-2 1-34,-1-1 0,0 0-1,0-1 1,0 0 0,-5-1-48,15 1-1,0 0 1,0 0-1,0-1 1,0 1-1,0-1 1,0 1 0,0-1-1,0 0 1,0 0-1,1 0 1,-1 0-1,0 0 1,0 0 0,1 0-1,-1 0 1,1-1-1,-1 1 1,1-1-1,0 1 1,0-1 0,-1 0-1,1 1 1,0-1-1,0 0 1,1 0-1,-1 0 1,0 1 0,1-1-1,-1 0 1,1 0-1,-1 0 1,1 0-1,0-2 1,0-2 33,0 0 0,1 1-1,0-1 1,0 0-1,1 1 1,-1-1 0,1 1-1,0-1 1,1 1 0,-1 0-1,1 0 1,0 0 0,0 0-1,1 0 1,0 1-1,-1-1 1,2 1 0,-1 0-1,0 0 1,1 1 0,1-2-33,14-9 100,1 1 0,1 0 0,0 1 0,11-3-100,8-2-107,2 2-1,0 1 1,35-5 107,64-9-3586,-113 23 2033,8-2-3086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4.715"/>
    </inkml:context>
    <inkml:brush xml:id="br0">
      <inkml:brushProperty name="width" value="0.025" units="cm"/>
      <inkml:brushProperty name="height" value="0.025" units="cm"/>
      <inkml:brushProperty name="color" value="#5B2D90"/>
    </inkml:brush>
  </inkml:definitions>
  <inkml:trace contextRef="#ctx0" brushRef="#br0">1 95 9444,'0'0'2124,"0"0"-1430,0 0 672,0 0 432,28-10-456,95-34-537,-95 35-485,0 2-1,0 1 0,0 1 0,1 1 1,0 1-1,16 2-319,1-1 333,700-2 1284,-257 30-1385,-147-5-1758,-116-15-2902,-169-6-68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5.269"/>
    </inkml:context>
    <inkml:brush xml:id="br0">
      <inkml:brushProperty name="width" value="0.025" units="cm"/>
      <inkml:brushProperty name="height" value="0.025" units="cm"/>
      <inkml:brushProperty name="color" value="#5B2D90"/>
    </inkml:brush>
  </inkml:definitions>
  <inkml:trace contextRef="#ctx0" brushRef="#br0">30 0 14919,'0'0'1048,"0"0"276,0 0 791,0 0-631,0 0-780,-1 12-477,-6 108 1124,6 49-1351,1-26 554,-1 179-3049,1-316 2059,1-1-350,-1 0 1,0 0 0,0 0-1,-1 0 1,1 0-1,-1 0 1,0-1-1,0 1 1,-1 0-1,0 0 1,0 1 785,-8 4-8089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5.600"/>
    </inkml:context>
    <inkml:brush xml:id="br0">
      <inkml:brushProperty name="width" value="0.025" units="cm"/>
      <inkml:brushProperty name="height" value="0.025" units="cm"/>
      <inkml:brushProperty name="color" value="#5B2D90"/>
    </inkml:brush>
  </inkml:definitions>
  <inkml:trace contextRef="#ctx0" brushRef="#br0">1 24 13414,'0'0'158,"25"-4"469,85-11-94,-95 13-486,1 0 0,-1 1 0,0 1 0,0 1 0,5 0-47,-17 0 6,-1 0 0,1-1 0,-1 1 1,1 0-1,-1 0 0,1 0 0,-1 1 0,0-1 0,0 1 1,1-1-1,-1 1 0,0 0 0,-1-1 0,1 1 0,0 0 0,0 0 1,-1 1-1,1-1 0,-1 0 0,0 0 0,0 1 0,0-1 1,0 1-1,0-1 0,0 1 0,0-1 0,-1 1 0,0-1 1,1 1-1,-1 0-6,2 10 205,-1 0 0,-1 0 1,0 0-1,-1 0 0,-1 9-205,0-15 189,1 1 1,-1-1-1,-1 0 1,1 0-1,-1 0 0,-1 0 1,1-1-1,-1 1 0,0-1 1,-5 6-190,-10 11 670,-1-2 0,-6 5-670,-7 7 184,-3 10-202,22-26-1615,0-1 0,-1 0 0,-5 3 1633,5-9-4450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6.185"/>
    </inkml:context>
    <inkml:brush xml:id="br0">
      <inkml:brushProperty name="width" value="0.025" units="cm"/>
      <inkml:brushProperty name="height" value="0.025" units="cm"/>
      <inkml:brushProperty name="color" value="#5B2D90"/>
    </inkml:brush>
  </inkml:definitions>
  <inkml:trace contextRef="#ctx0" brushRef="#br0">226 33 11781,'0'0'851,"0"0"57,0 0 796,0 0-239,0 0-395,-14-7-315,3 1-526,-1 1-1,0 0 1,-1 0 0,0 1-229,11 4 50,-1 0 0,1 0 0,-1 0-1,1 0 1,-1 1 0,1-1 0,-1 1 0,1 0 0,-1-1 0,1 1 0,-1 0 0,1 1-1,0-1 1,0 0 0,0 1 0,0-1 0,0 1 0,0-1 0,0 1 0,0 0 0,0 0-1,1 0 1,-1 0 0,1 0 0,0 0 0,-1 2-50,-5 5 234,-8 7 178,-32 44 523,43-56-878,1 1 0,1 0 0,-1 0 0,1 0 0,0 0 0,0 0 0,0 1 0,1-1 0,0 1 0,0-1 0,0 1 0,0 0-57,2-6-4,-1 1 0,1 0 1,-1-1-1,1 1 1,0-1-1,-1 1 0,1 0 1,0-1-1,-1 0 1,1 1-1,0-1 0,0 1 1,-1-1-1,1 0 1,0 0-1,0 1 1,0-1-1,-1 0 0,1 0 1,0 0-1,0 0 1,0 0-1,0 0 0,-1 0 1,1 0-1,0 0 1,0 0 3,32-2-257,-28 2 157,5-2-162,1 0 0,-1-1-1,0-1 1,0 0 0,0 0 0,0 0-1,-1-2 1,0 1 0,0-1 0,0 0-1,4-4 263,46-28-2520,-58 37 2458,0 0-1,1 0 1,-1 0 0,0 1 0,1-1-1,-1 0 1,1 1 0,-1-1 0,1 1-1,-1-1 1,1 1 0,-1 0 0,1 0-1,-1 0 1,1 0 0,-1 0 0,1 0-1,0 0 1,-1 0 0,1 0 0,-1 1-1,1-1 1,-1 1 0,1-1 0,-1 1-1,1 0 1,-1-1 0,0 1 0,1 0-1,-1 0 1,0 0 0,0 0 0,0 0-1,0 0 1,0 1 0,0-1 0,0 0-1,0 0 1,0 1 0,0-1 0,0 0-1,-1 1 1,1-1 0,-1 1 0,1-1-1,-1 2 63,3 9-79,-1 0 0,0 0-1,-1 0 1,0 0 0,-1 11 79,0-9-46,0 0 20,2 29 9,-3 0-1,-2 0 18,2-29 57,-1 0-1,-1-1 0,0 1 1,-1-1-1,0 0 0,-1 0 1,-1-1-1,-2 5-56,-2 0 325,0 0 1,-2-1-1,0 0 1,0-1-1,-7 6-325,14-16 173,0 0 0,0 0 0,-1-1 0,1 0 0,-1 0 0,0 0 0,0-1 0,0 1 0,-1-2-1,1 1 1,-1-1 0,1 0 0,-1 0 0,0 0 0,0-1 0,-5 0-173,10-1 46,0 0 0,0 0 0,0 0 0,0-1 0,0 1 0,0-1 0,0 1-1,0-1 1,0 0 0,1 1 0,-1-1 0,0 0 0,1 0 0,-1 0 0,0-1 0,1 1 0,-1 0 0,1-1 0,-2-1-46,1 0 45,0 0 0,0-1 0,0 0 0,0 0 0,0 1 0,0-1 0,1 0 0,0 0 0,-1-3-45,0-12 25,0 0 1,0 1 0,2-1-1,0-4-25,1 6 4,-1 7-47,0-1 0,1 1 0,0-1 0,0 1-1,2 0 1,-1 0 0,1 0 0,0 0-1,4-6 44,-4 10-146,0 0 0,1 1 0,0 0-1,0 0 1,0 0 0,0 0 0,1 1-1,0 0 1,0 0 0,0 0 0,0 0-1,1 1 1,-1 0 0,1 0-1,0 0 1,2 0 146,0 0-936,0 0 1,0 1-1,0 0 0,8-1 936,4 2-4034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6.514"/>
    </inkml:context>
    <inkml:brush xml:id="br0">
      <inkml:brushProperty name="width" value="0.025" units="cm"/>
      <inkml:brushProperty name="height" value="0.025" units="cm"/>
      <inkml:brushProperty name="color" value="#5B2D90"/>
    </inkml:brush>
  </inkml:definitions>
  <inkml:trace contextRef="#ctx0" brushRef="#br0">35 0 14086,'0'0'849,"0"0"255,0 0 1137,0 0-1088,0 0-545,0 0-336,-35 18 80,35-9 1,0 0-337,0-2 0,13-3-16,11-4-48,6 0-929,-2 0-271,-11-4-481,-7-10-176,-10 1-1425,0-3-4881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6.949"/>
    </inkml:context>
    <inkml:brush xml:id="br0">
      <inkml:brushProperty name="width" value="0.025" units="cm"/>
      <inkml:brushProperty name="height" value="0.025" units="cm"/>
      <inkml:brushProperty name="color" value="#5B2D90"/>
    </inkml:brush>
  </inkml:definitions>
  <inkml:trace contextRef="#ctx0" brushRef="#br0">15 1 16648,'0'0'392,"0"0"-163,0 0 388,0 0-68,0 0-122,26 25-70,78 81-250,-98-99-93,0 0-1,0 0 1,-1 0-1,1 1 1,-2 0-1,1 0 1,-1 0-1,0 2-13,-2-5-1,-1 1 0,0 0 0,0 0 0,0 0-1,-1 0 1,0 0 0,0 5 1,0 3-22,-1-9-2,1 0 0,-1 1 0,1-1 0,-1 0 1,-1 0-1,1 0 0,-1 0 0,0-1 1,0 1-1,0 0 0,-1-1 0,1 1 0,-1-1 1,0 0-1,-1 0 0,1 0 0,-1 0 0,0-1 1,1 1-1,-1-1 0,-1 0 0,1 0 1,0-1-1,-3 2 24,-3 1 195,-1 0 1,0-1-1,0 0 1,0-1-1,-1 0 1,1 0 0,-1-2-1,0 1 1,1-1-1,-6-1-195,17 0 368,0 0-122,13 0-115,204 0-749,-70 0-2953,-76 0-391,4 0-4474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7.550"/>
    </inkml:context>
    <inkml:brush xml:id="br0">
      <inkml:brushProperty name="width" value="0.025" units="cm"/>
      <inkml:brushProperty name="height" value="0.025" units="cm"/>
      <inkml:brushProperty name="color" value="#5B2D90"/>
    </inkml:brush>
  </inkml:definitions>
  <inkml:trace contextRef="#ctx0" brushRef="#br0">211 30 11973,'0'0'5275,"0"0"-3963,0 0-250,0 0 462,0 0-601,9-4-670,4-1-141,1 0 0,0 1 0,0 1 0,1 0 0,-1 0-1,1 2 1,14-1-112,-23 2 26,1 0-1,0 1 1,0-1-1,0 1 1,0 1-1,0-1 1,-1 1-1,1 0 1,-1 1-1,1-1 1,-1 1-1,0 1 1,0-1-1,0 1 1,0 0-1,-1 0 0,0 1 1,0-1-1,2 4-25,6 9 56,0 2-1,-2 0 0,0 1 1,-2-1-1,0 2 0,-1 0 1,-1 0-1,5 21-55,3 31 545,6 75-545,-7 44 426,-7 62-426,-4-73 123,18 108-123,-14-250 19,2 0 0,2 3-19,13 62 37,-23-102-43,-1-1 0,0 1 0,0 0 1,0 0-1,0-1 0,0 1 0,0 0 0,0 0 0,-1-1 0,1 1 1,0 0-1,-1 0 0,0-1 0,1 1 0,-1-1 0,0 1 1,0-1-1,0 1 0,0-1 0,0 1 0,0-1 0,0 0 1,-1 1-1,1-1 0,0 0 0,-1 0 0,1 0 0,-1 0 0,1 0 1,-2 0 5,-6 3-59,1-1 0,-1-1 0,0 1 1,0-2-1,-8 2 59,-1 0-59,-169 29-859,-104 21-6502,172-26 97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9.020"/>
    </inkml:context>
    <inkml:brush xml:id="br0">
      <inkml:brushProperty name="width" value="0.025" units="cm"/>
      <inkml:brushProperty name="height" value="0.025" units="cm"/>
      <inkml:brushProperty name="color" value="#5B2D90"/>
    </inkml:brush>
  </inkml:definitions>
  <inkml:trace contextRef="#ctx0" brushRef="#br0">4 0 17496,'0'0'552,"0"0"174,0 0 1096,0 0-533,0 0-601,0 0-437,-4 0 35,5 0-223,21 1 84,-1 1-1,15 4-146,-13-2-60,-1-1 1,17-1 59,61-2-2991,-35 0-3297,-40 0-128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09.352"/>
    </inkml:context>
    <inkml:brush xml:id="br0">
      <inkml:brushProperty name="width" value="0.025" units="cm"/>
      <inkml:brushProperty name="height" value="0.025" units="cm"/>
      <inkml:brushProperty name="color" value="#5B2D90"/>
    </inkml:brush>
  </inkml:definitions>
  <inkml:trace contextRef="#ctx0" brushRef="#br0">11 14 4226,'0'0'10997,"0"0"-10309,0 0 433,0 0 1024,0 0-737,0 0-1007,-10 0 95,22 0-240,10 0 240,13 0-368,2 0-96,8 0-32,10 0-432,7-9-1505,-3 4-1793,-7 5-4465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31.637"/>
    </inkml:context>
    <inkml:brush xml:id="br0">
      <inkml:brushProperty name="width" value="0.025" units="cm"/>
      <inkml:brushProperty name="height" value="0.025" units="cm"/>
      <inkml:brushProperty name="color" value="#FF0066"/>
    </inkml:brush>
  </inkml:definitions>
  <inkml:trace contextRef="#ctx0" brushRef="#br0">0 0 7812,'0'0'3172,"0"0"-2228,0 0 22,0 0 282,0 0-725,0 0-269,23 3 2587,4 4-1839,1-2 0,19 2-1002,-26-5-206,0 1 0,1 1 0,-2 1 0,1 1 0,7 4 206,56 29-6339,-61-32 219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1.902"/>
    </inkml:context>
    <inkml:brush xml:id="br0">
      <inkml:brushProperty name="width" value="0.025" units="cm"/>
      <inkml:brushProperty name="height" value="0.025" units="cm"/>
      <inkml:brushProperty name="color" value="#5B2D90"/>
    </inkml:brush>
  </inkml:definitions>
  <inkml:trace contextRef="#ctx0" brushRef="#br0">7 72 15271,'0'0'483,"0"0"533,0 0 948,0 0-507,0 0-404,0 0-447,0 0-556,-1 0 0,1-1 0,-1 1 0,1 0 0,0-1 0,-1 1 0,1 0 0,-1-1 0,1 1 0,0-1 0,-1 1 0,1-1 0,0 1 0,0-1 0,-1 1 0,1-1 0,0 1 0,0-1 0,0 1 0,-1-1 0,1 1 0,0-1 0,0 0 0,0 1 0,0-1 0,0 1 0,0-1-50,16-5 254,-1 1-1,1 1 1,0 0-1,1 1 1,9 0-254,-2-1 26,77-10-1355,45 1 1329,-64 11-7678,0 3 7678,-23 2-7291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2.369"/>
    </inkml:context>
    <inkml:brush xml:id="br0">
      <inkml:brushProperty name="width" value="0.025" units="cm"/>
      <inkml:brushProperty name="height" value="0.025" units="cm"/>
      <inkml:brushProperty name="color" value="#5B2D90"/>
    </inkml:brush>
  </inkml:definitions>
  <inkml:trace contextRef="#ctx0" brushRef="#br0">1 1221 14647,'0'0'816,"0"0"-450,0 0 127,12-25 6,2 0-438,72-128-37,-60 110-190,-2-2 0,-2 0 0,-2-1 0,-2-1 0,-2-1 0,-2-1-1,-3 0 1,-1-1 0,-3 1 0,-1-2 0,-3-21 166,-3-193-366,-1 247 406,0 1 0,-1 0 0,-4-14-40,4 25 126,1 0 1,-1 1-1,0-1 0,-1 1 0,1-1 0,-1 1 0,0 0 0,0 0 0,-1 0 0,0 1 0,0-1 0,-1-1-126,4 5 53,0 1 0,1-1 0,-1 1-1,0-1 1,1 1 0,-1-1 0,0 1 0,0-1 0,0 1-1,0-1 1,1 1 0,-1 0 0,0 0 0,0-1 0,0 1 0,0 0-1,0 0 1,0 0 0,0 0 0,0 0 0,0 0 0,1 0-1,-1 1 1,0-1 0,0 0 0,0 0 0,0 1 0,0-1-1,0 0 1,1 1 0,-1-1 0,0 1 0,0-1 0,1 1-1,-1 0 1,0-1 0,1 1 0,-1 0 0,0-1 0,1 1-1,-1 0 1,1 0 0,-1 0-53,-18 37 397,18-35-361,-13 36 348,2 1 0,2 0 0,2 1 1,1 0-1,1 20-384,-1 70 1633,6 9-1633,1-104 125,0-12-177,1 1 0,0-1 0,2 1 0,1-1 0,1 1 0,1-1-1,1-1 1,1 1 0,1-2 0,1 1 0,7 10 52,-4-11-1284,1-1 0,0-1 1,2 0-1,1 0 0,0-2 1,14 12 1283,12 3-4915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2.735"/>
    </inkml:context>
    <inkml:brush xml:id="br0">
      <inkml:brushProperty name="width" value="0.025" units="cm"/>
      <inkml:brushProperty name="height" value="0.025" units="cm"/>
      <inkml:brushProperty name="color" value="#5B2D90"/>
    </inkml:brush>
  </inkml:definitions>
  <inkml:trace contextRef="#ctx0" brushRef="#br0">185 27 11717,'0'0'1089,"0"0"-342,0 0 899,0 0-296,-21 11-336,-8 3-537,1 1 1,-3 3-478,25-14 145,1 1 0,-1 0 1,1 1-1,0-1 0,1 1 0,-1 0 1,1 1-1,0-1 0,0 0 1,1 1-1,0 0 0,0 0 0,1 0 1,0 0-1,0 0 0,0 1 1,1-1-1,0 4-145,0-4 119,-1 1 65,0 1-25,1 0 1,-1-1-1,2 1 0,-1 7-159,1-15 7,0 0 0,0 1-1,0-1 1,0 0 0,0 1-1,1-1 1,-1 0 0,0 0-1,1 1 1,-1-1 0,1 0-1,-1 0 1,1 0 0,0 1-1,-1-1 1,1 0-1,0 0 1,0 0 0,0 0-1,0 0 1,0 0 0,0-1-1,0 1 1,0 0 0,0 0-1,0-1 1,0 1 0,0-1-1,1 1 1,-1-1 0,0 1-1,0-1 1,1 0-7,7 1-62,0 0 1,0-1 0,0 0-1,0-1 1,0 0-1,1 0 1,-2-1-1,1 0 1,0-1 0,0 0-1,-1 0 1,1-1-1,-1 0 1,0 0-1,0-1 1,-1 0 0,1 0-1,-1-1 1,0 0-1,0 0 1,-1-1-1,0 0 1,0 0-1,-1 0 1,0-1 0,0 0-1,-1 0 1,0 0-1,0-1 1,-1 1-1,0-1 1,0 0 0,-1 1-1,0-1 1,-1 0-1,0-1 1,0-7 61,-1 8-201,1 0 145,-1-1 1,0 1 0,0 0-1,-1 0 1,-2-5 55,3 12-110,0 1 0,0 0-1,-1-1 1,1 1 0,-1-1-1,1 1 1,-1 0 0,0-1 0,1 1-1,-1 0 1,0 0 0,0-1 0,0 1-1,0 0 1,0 0 0,0 0 0,0 0-1,0 0 1,0 0 0,-1 1-1,1-1 1,0 0 0,-1 0 0,1 1-1,0-1 1,-1 1 0,1 0 0,-1-1-1,1 1 1,-1 0 0,1 0 0,-1 0-1,1 0 1,-1 0 0,1 0-1,-1 0 111,-7 5-3174,1 14-1637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3.184"/>
    </inkml:context>
    <inkml:brush xml:id="br0">
      <inkml:brushProperty name="width" value="0.025" units="cm"/>
      <inkml:brushProperty name="height" value="0.025" units="cm"/>
      <inkml:brushProperty name="color" value="#5B2D90"/>
    </inkml:brush>
  </inkml:definitions>
  <inkml:trace contextRef="#ctx0" brushRef="#br0">134 0 11429,'0'0'3663,"0"0"-2508,0 0 137,-10 20 207,-30 64-624,38-81-830,0 0 0,1 0 0,-1 0 1,1 0-1,0 1 0,0-1 0,0 0 0,0 1 0,1-1 0,-1 1 1,1-1-1,0 1 0,0 2-45,1 6-43,3-11-88,0 0-1,0-1 0,0 1 0,1-1 1,-1 0-1,0 0 0,0 0 1,3-1 131,23-5-680,-22 4 349,0 0-1,1 1 1,-1 0-1,8 0 332,-13 1-57,0 0 0,0 1-1,0-1 1,0 1 0,1 0-1,-2 0 1,1 0 0,0 0-1,0 0 1,0 1 0,0-1-1,-1 1 1,1 0 0,-1 0-1,2 1 58,5 6-61,-1 0 0,0 1-1,0-1 1,-2 2 0,1-1 0,-1 1 0,4 10 61,5 14-70,-1 1 0,-2 1 70,3 21 38,-2 0 0,-3 1-1,-2 0 1,-3 1 0,-3 0 0,-2 14-38,0-55 158,-2 0 0,0 0 0,-1 0 0,0 0 1,-2-1-1,0 0 0,-2 0 0,1 0 0,-2 0-158,2-6 263,-1 0 1,0-1-1,-1 1 0,0-1 0,0-1 0,-1 0 0,-1 0 0,1-1 0,-2 0 0,1 0 0,-1-1 1,-12 6-264,16-10 142,0-1 0,0 1 0,-1-2 1,1 1-1,-1-1 0,1 0 1,-1 0-1,0-1 0,0 0 1,0-1-1,-2 1-142,6-1 26,0-1-1,0 1 1,0-1-1,1 1 1,-1-1-1,0 0 1,1 0-1,-1-1 1,1 1-1,-1-1 1,1 0 0,0 0-1,-1 0 1,1 0-1,0 0 1,0-1-1,1 0 1,-1 1-1,0-1 1,1 0-1,0 0 1,0 0-1,-1-2-25,-6-12 40,1-1 0,1 1 0,1-1 0,1-1 0,0 1 0,1-1 0,1-2-40,-2-19-200,2 0 0,2-36 200,2 67-185,0-1 0,0 1 0,1-1 0,0 1 0,1 0-1,0 0 1,0 0 0,1 0 0,0 0 0,1 1-1,0 0 1,0 0 0,4-5 185,12-11-2452,0 1 1,1 1-1,13-9 2452,-21 18-1629,33-29-7869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3.520"/>
    </inkml:context>
    <inkml:brush xml:id="br0">
      <inkml:brushProperty name="width" value="0.025" units="cm"/>
      <inkml:brushProperty name="height" value="0.025" units="cm"/>
      <inkml:brushProperty name="color" value="#5B2D90"/>
    </inkml:brush>
  </inkml:definitions>
  <inkml:trace contextRef="#ctx0" brushRef="#br0">46 1 13366,'0'0'2737,"0"0"-1934,0 0 161,0 0 4,-7 20-386,-21 67-420,25-72-130,0 0 0,1 0 0,0 1 0,2-1 0,-1 0 0,2 0 0,0 3-32,1 25-21,-2-37 47,-1 0 0,1 0-1,1 0 1,-1 1 0,1-1 0,0 0-1,1 0 1,-1 0 0,1 0 0,0-1-1,0 1 1,1 0 0,0-1 0,0 1-1,0-1 1,1 0 0,0 0 0,0-1-1,0 1 1,0-1 0,1 0 0,-1 0-1,5 3-25,1-1 48,0 0 0,0 0 0,0-1 0,1 0 0,0-1 0,0 0 0,0-1 0,0 0 0,0-1 0,10 1-48,19 1-938,1-2 1,17-3 937,-17 1-1611,7-1-1879,-7-5-2211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3.853"/>
    </inkml:context>
    <inkml:brush xml:id="br0">
      <inkml:brushProperty name="width" value="0.025" units="cm"/>
      <inkml:brushProperty name="height" value="0.025" units="cm"/>
      <inkml:brushProperty name="color" value="#5B2D90"/>
    </inkml:brush>
  </inkml:definitions>
  <inkml:trace contextRef="#ctx0" brushRef="#br0">33 0 17448,'0'0'352,"0"0"433,0 0 1103,-32 141-1103,37-83-481,22 4-272,0 8 96,-4 6-256,-3 8-240,-6 8-1105,4 4-1872,-1-7-1698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4.186"/>
    </inkml:context>
    <inkml:brush xml:id="br0">
      <inkml:brushProperty name="width" value="0.025" units="cm"/>
      <inkml:brushProperty name="height" value="0.025" units="cm"/>
      <inkml:brushProperty name="color" value="#5B2D90"/>
    </inkml:brush>
  </inkml:definitions>
  <inkml:trace contextRef="#ctx0" brushRef="#br0">1 347 18569,'0'0'1776,"0"0"-1055,0 0-401,0 0 560,189-14 193,-103 12-961,1 0-48,-7-2-64,-8-1-240,-10 3-833,-15 0-1040,-15-1-1200,-15-1-849,-17-5-4754</inkml:trace>
  <inkml:trace contextRef="#ctx0" brushRef="#br0" timeOffset="1">261 1 17336,'0'0'688,"0"0"-256,-9 129 1745,16-66-1040,23 6-321,2 7-592,-5 11 161,-7 7-353,-7 6-64,-8 5-561,-3-7-1103,5-17-2466,3-21-4338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4.603"/>
    </inkml:context>
    <inkml:brush xml:id="br0">
      <inkml:brushProperty name="width" value="0.025" units="cm"/>
      <inkml:brushProperty name="height" value="0.025" units="cm"/>
      <inkml:brushProperty name="color" value="#5B2D90"/>
    </inkml:brush>
  </inkml:definitions>
  <inkml:trace contextRef="#ctx0" brushRef="#br0">1 81 15847,'0'0'4034,"0"0"-3842,0 0 1009,0 0 415,0 0-1055,0 0-561,7-25-32,38 23 32,7-2 112,5-3-112,-7 2-192,-8-1-1041,-7-1-464,-13 0-1744,-12-2-577,-10 3-624,0 3-913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4.939"/>
    </inkml:context>
    <inkml:brush xml:id="br0">
      <inkml:brushProperty name="width" value="0.025" units="cm"/>
      <inkml:brushProperty name="height" value="0.025" units="cm"/>
      <inkml:brushProperty name="color" value="#5B2D90"/>
    </inkml:brush>
  </inkml:definitions>
  <inkml:trace contextRef="#ctx0" brushRef="#br0">348 1 6835,'0'0'3260,"0"0"-757,-26 26-401,-86 88-467,98-99-1305,1 1 0,1 0-1,1 1 1,0 0-1,1 1 1,-2 4-330,-1 5 416,-8 13 286,1 1 1,3 1 0,2 0 0,-3 16-703,12-34 153,0 1 0,2-1-1,1 1 1,1 0 0,1 1 0,1-1 0,1 0-1,3 14-152,-2-30 6,1 0 0,0 0 0,0 0 0,0-1-1,1 1 1,0-1 0,1 0 0,0 0 0,0-1 0,1 1-1,0-1 1,0 0 0,0-1 0,1 0 0,0 0-1,1 0 1,-1-1 0,1 0 0,0 0 0,0-1-1,0 0 1,9 3-6,6 1-634,1 0 1,0-1-1,0-2 0,0-1 0,1 0 1,0-2-1,22 0 634,2-6-3183,-43 2 2457,-1 0 1,0 0-1,1-1 0,-1 0 1,-1 0-1,3-1 726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5.274"/>
    </inkml:context>
    <inkml:brush xml:id="br0">
      <inkml:brushProperty name="width" value="0.025" units="cm"/>
      <inkml:brushProperty name="height" value="0.025" units="cm"/>
      <inkml:brushProperty name="color" value="#5B2D90"/>
    </inkml:brush>
  </inkml:definitions>
  <inkml:trace contextRef="#ctx0" brushRef="#br0">1 9 16135,'0'0'1713,"0"0"-1185,0 0 1121,0 0-112,0 0-1361,0 0 160,181-9-336,-102 9-32,-4 0-784,-6 14-1169,-7 10-688,-12 8-1825,-18 3-5187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32.057"/>
    </inkml:context>
    <inkml:brush xml:id="br0">
      <inkml:brushProperty name="width" value="0.025" units="cm"/>
      <inkml:brushProperty name="height" value="0.025" units="cm"/>
      <inkml:brushProperty name="color" value="#FF0066"/>
    </inkml:brush>
  </inkml:definitions>
  <inkml:trace contextRef="#ctx0" brushRef="#br0">8 0 11445,'0'0'1046,"0"0"-550,0 0 273,0 0-209,0 0-51,11 9-146,34 30 13,-40-34-170,1 1-1,-1 0 1,0 1 0,-1 0-1,0-1 1,0 1-1,0 0 1,-1 1-1,0-1 1,0 1-1,-1-1 1,1 7-206,1 0 257,-1 0-10,0 0 0,-2 1-1,0-1 1,0 1 0,-1-1-1,-2 7-246,1 16 153,1-29-232,-1 0 0,0 0 0,-1 0 0,1-1 0,-2 1 0,1-1 0,-1 1 0,0-1 0,0 0 0,-1 0 0,-1 2 79,-7 8-1506,0 0-1,-1 0 0,-10 8 1507,-13 13-5040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5.606"/>
    </inkml:context>
    <inkml:brush xml:id="br0">
      <inkml:brushProperty name="width" value="0.025" units="cm"/>
      <inkml:brushProperty name="height" value="0.025" units="cm"/>
      <inkml:brushProperty name="color" value="#5B2D90"/>
    </inkml:brush>
  </inkml:definitions>
  <inkml:trace contextRef="#ctx0" brushRef="#br0">3 145 12678,'0'0'1705,"0"0"186,0 0 470,0 0-555,0 0-562,-1 15-425,-1 95-207,5 0 1,5 0 0,6 12-613,4-29-757,0 1-5380,-17-78 1967,-1-14-2225</inkml:trace>
  <inkml:trace contextRef="#ctx0" brushRef="#br0" timeOffset="1">20 27 12694,'0'0'1822,"0"0"-1219,0 0 389,0 0-58,22-6-312,72-13-494,-91 18-128,1 1 0,0-1 0,-1 1 0,1 0 0,0 1-1,0-1 1,-1 0 0,1 1 0,0 0 0,-1 0 0,1 0 0,-1 1 0,1-1 0,-1 1 0,0-1 0,0 1 0,0 0 0,1 1 0,-2-1 0,1 0 0,0 1 0,0 0 0,-1-1 0,0 1-1,1 0 1,-1 0 0,0 1 0,1 3 24,0 0 0,0 0 0,0 0 0,-1 0 0,0 1 0,0-1 0,-1 1-1,0-1 1,-1 1 0,1 6-24,-1-10 47,-1 1 1,1-1-1,-1 0 0,0 1 0,0-1 1,0 0-1,-1 0 0,1 0 0,-1 0 1,0 0-1,0 0 0,-1-1 0,1 1 1,-1 0-48,-2 2 195,-1 1 0,-1-1 0,1 0 0,-1 0 1,0-1-1,0 0 0,-1 0-195,-8 5-404,-1-1-1,-17 6 405,-30 8-5866,44-18-124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6.103"/>
    </inkml:context>
    <inkml:brush xml:id="br0">
      <inkml:brushProperty name="width" value="0.025" units="cm"/>
      <inkml:brushProperty name="height" value="0.025" units="cm"/>
      <inkml:brushProperty name="color" value="#5B2D90"/>
    </inkml:brush>
  </inkml:definitions>
  <inkml:trace contextRef="#ctx0" brushRef="#br0">102 1 10565,'0'0'5829,"0"0"-4236,0 0-139,0 0 157,0 0-826,4 19 31,27 130 184,38 175-402,-57-281-1796,-11-42 312,-1-1-186,0 0-49,0-15-1085,-1 8 1958,0 0-1,-1 0 1,1 1 0,-1-1-1,-1 0 1,1 1-1,-1 0 1,0 0 0,-1 0-1,1 0 1,-1 0-1,-2-2 249,-7-8-146,0 1-1,0 0 1,-13-10 146,19 19 227,0 0-1,-1 0 1,0 0-1,0 1 1,-5-2-227,9 5 396,1 1 1,-1-1-1,0 1 1,0 0-1,0 0 0,0 0 1,0 1-1,0-1 1,-1 1-397,4 0 72,1 1 1,-1-1-1,0 0 0,1 0 1,-1 1-1,0-1 1,1 0-1,-1 1 1,0-1-1,1 1 1,-1-1-1,1 1 0,-1-1 1,1 1-1,-1-1 1,1 1-1,-1-1 1,1 1-1,0 0 1,-1-1-1,1 1 0,0 0 1,-1-1-1,1 1 1,0 0-1,0 0-72,-6 23 358,5-18-169,-3 24 430,1 0-1,2 1 1,1 12-619,0-22 134,1-15-118,-1 0-1,1 0 1,-1 0-1,2 0 1,-1 0-1,1 0 0,0-1 1,0 1-1,0 0 1,1-1-1,0 0 1,0 1-1,0-1 1,1 0-1,0-1 0,0 1 1,0-1-1,0 1 1,1-1-1,-1-1 1,1 1-1,0-1 0,0 1 1,1-2-1,-1 1 1,4 1-16,5 2-122,1-1 1,0-1-1,0 0 1,0-1-1,0 0 1,0-1-1,1-1 1,-1 0-1,1-2 1,1 0 121,-8 1-413,0-2 1,-1 1-1,1-1 1,0-1-1,-1 0 1,0 0 0,1 0-1,-1-1 1,6-4 412,-2 0-1896,0 0 0,0-1 1,5-6 1895,22-24-9383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6.987"/>
    </inkml:context>
    <inkml:brush xml:id="br0">
      <inkml:brushProperty name="width" value="0.025" units="cm"/>
      <inkml:brushProperty name="height" value="0.025" units="cm"/>
      <inkml:brushProperty name="color" value="#5B2D90"/>
    </inkml:brush>
  </inkml:definitions>
  <inkml:trace contextRef="#ctx0" brushRef="#br0">1 36 12966,'0'0'4002,"0"0"-3618,0 0 1393,0 0 192,0 0-1009,0 0 1,146-5-785,-91 5-96,-1 0-80,-4 0-128,-6 0-1169,-9-6-1488,-13-6-1521,-17-1-2417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7.307"/>
    </inkml:context>
    <inkml:brush xml:id="br0">
      <inkml:brushProperty name="width" value="0.025" units="cm"/>
      <inkml:brushProperty name="height" value="0.025" units="cm"/>
      <inkml:brushProperty name="color" value="#5B2D90"/>
    </inkml:brush>
  </inkml:definitions>
  <inkml:trace contextRef="#ctx0" brushRef="#br0">100 0 12054,'-11'22'2585,"-5"11"-1889,2 0 0,1 1 1,1 1-1,2 0 0,2 0 1,-3 29-697,6 40 2510,9 101-2510,6-99 384,-4-47-245,-1 34-139,34-77-632,1-3 683,1-1 1,0-2 0,0-2 0,41 3-52,-12-6-6848,24-2 6848,-68-3-4829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8.240"/>
    </inkml:context>
    <inkml:brush xml:id="br0">
      <inkml:brushProperty name="width" value="0.025" units="cm"/>
      <inkml:brushProperty name="height" value="0.025" units="cm"/>
      <inkml:brushProperty name="color" value="#5B2D90"/>
    </inkml:brush>
  </inkml:definitions>
  <inkml:trace contextRef="#ctx0" brushRef="#br0">33 847 11045,'0'0'2681,"0"0"-1827,0 0 237,0 0 48,0 0-330,-5 0-188,-17 0-279,17 0 191,5 0-18,0 0 22,0 0-119,0 0-84,6-1-57,2-1-275,0 0 1,0-1-1,0-1 0,0 1 0,-1-1 0,1-1 0,-1 1 0,0-1 0,0-1 0,4-4-2,17-16-701,20-23 701,-18 15-678,-1-1 1,-2-1-1,-1-1 0,3-10 678,-17 26-155,-2 0 0,0 0 0,-1-1 0,-2 0 0,0 0 0,-1-1 0,-1 0 0,-2 0 0,1-4 155,-2-2 75,-1 0-1,-2 0 1,0 0-1,-4-13-74,4 33 170,-1 0 0,0 0 0,0 0 1,-1 0-1,0 1 0,-1-1 0,0 1 0,0 0 0,-1 0 0,0 0 0,0 1 0,-1-1 0,0 1 0,0 1 0,-7-7-170,10 11 123,1 1 0,-1-1-1,1 0 1,-1 1-1,1 0 1,-1 0-1,0-1 1,0 2 0,0-1-1,0 0 1,0 0-1,-2 1-122,4 0 35,-1 0 0,1 0-1,0 0 1,-1 0 0,1 0-1,-1 1 1,1-1 0,-1 0-1,1 1 1,0-1-1,-1 1 1,1 0 0,0-1-1,0 1 1,-1 0 0,1 0-1,0 0 1,0 0 0,0 0-1,0 0 1,0 0 0,0 0-1,0 0 1,1 0 0,-1 1-1,0-1 1,0 0-35,-6 17 122,0-1 0,1 1 1,1 0-1,0 1 0,1-1 0,2 1 1,-1 4-123,-2 48 1048,4 21-1048,0-46 324,0 13-63,-1 17-18,7 64-243,-3-120-143,2 0 1,0 0 0,2-1-1,0 1 1,6 12 142,-5-17-726,0-1 0,1 0 0,3 4 726,-5-9-1129,0-2 0,0 1 0,0-1 0,1 0 0,4 3 1129,19 10-6771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8.592"/>
    </inkml:context>
    <inkml:brush xml:id="br0">
      <inkml:brushProperty name="width" value="0.025" units="cm"/>
      <inkml:brushProperty name="height" value="0.025" units="cm"/>
      <inkml:brushProperty name="color" value="#5B2D90"/>
    </inkml:brush>
  </inkml:definitions>
  <inkml:trace contextRef="#ctx0" brushRef="#br0">58 91 7299,'0'0'6790,"0"0"-5018,0 0-334,0 0 408,0 0-686,-9 21-527,-31 65-311,38-83-294,1 0 0,0 0 0,0 0 0,0 0 0,0 0 0,1 0 0,-1 0 0,1 0 0,-1 0 0,1 0 0,0 0 0,1 1 0,-1-1 0,0 0 0,1 0 0,0 0 0,0 0 0,0 1-28,0-2-5,0 0-1,1 0 0,-1 0 0,1-1 0,-1 1 0,1-1 1,-1 1-1,1-1 0,0 0 0,0 1 0,0-1 1,-1 0-1,1 0 0,0 0 0,1 0 0,-1-1 1,0 1-1,0-1 0,1 1 6,4 0-128,-1 0 1,1-1-1,0 0 1,-1 0-1,1 0 1,-1-1-1,1 0 1,-1 0-1,1-1 0,-1 0 1,0 0-1,0 0 1,4-2 127,-4 0-115,-1 0-1,1 0 1,-1-1 0,1 0 0,-1 0 0,0 0 0,-1 0-1,1-1 1,-1 0 0,-1 0 0,1 0 0,-1 0 0,0-1-1,0 1 1,1-6 115,1-4-62,-2 0 0,0 0 0,0 0 0,-2 0 0,0 0 0,-1-6 62,0 18 17,-1 0 0,1 0-1,-1 1 1,0-1 0,0 0-1,-1 0 1,1 1 0,-1-1-1,0 1 1,-2-4-17,4 6-84,-1 0-1,1 0 1,-1 0 0,1 1-1,-1-1 1,0 0 0,1 0-1,-1 0 1,0 1 0,0-1 0,0 0-1,0 1 1,1-1 0,-1 1-1,0-1 1,0 1 0,0-1-1,0 1 1,0-1 0,0 1-1,-1 0 1,1 0 0,0 0-1,0 0 1,0 0 0,0 0-1,0 0 1,0 0 0,0 0-1,0 0 1,0 0 0,0 1-1,0-1 1,0 0 0,0 1-1,0-1 1,0 1 0,0-1-1,0 1 1,0-1 0,0 1-1,0 0 85,-11 19-4391,1 13-2009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9.123"/>
    </inkml:context>
    <inkml:brush xml:id="br0">
      <inkml:brushProperty name="width" value="0.025" units="cm"/>
      <inkml:brushProperty name="height" value="0.025" units="cm"/>
      <inkml:brushProperty name="color" value="#5B2D90"/>
    </inkml:brush>
  </inkml:definitions>
  <inkml:trace contextRef="#ctx0" brushRef="#br0">232 1 10533,'0'0'4287,"0"0"-2337,0 0 206,0 0-291,0 0-801,-11 14-429,-33 49-221,42-60-393,0 0 1,0 0-1,0 1 1,0-1-1,0 0 1,1 1-1,-1-1 1,1 1-1,0 0 1,0-1-1,1 1 1,-1 0-1,1 0 1,-1 0-1,1-1 1,1 4-22,-1 2 40,14-8-784,28-10-144,5-2-660,-44 11 1492,-1 0 0,1 0 0,0 0 0,-1 0 0,1 1 0,0-1 0,-1 1 0,1-1 0,-1 1 0,1 0 0,-1 0 0,1 0 0,-1 0 0,0 1-1,0-1 1,2 2 56,2 3-39,1 1-1,-1 0 0,-1 0 1,0 1-1,0 0 0,0 0 1,-1 0-1,0 0 0,-1 0 0,0 1 1,1 2 39,6 23-38,-1 1 0,0 10 38,2 45-2,-3 0-1,-5 0 0,-5 47 3,2-124 82,0-1 0,-2 1 0,1-1 0,-2 1 0,1-1 0,-2 0 0,0 0-1,0-1 1,-1 1 0,-1 1-82,3-8 41,0 0 1,0 0-1,-1 0 0,0-1 0,1 0 0,-1 0 1,-1 0-1,1 0 0,-1 0 0,1-1 0,-1 0 0,0 0 1,0 0-1,0-1 0,0 0 0,-1 0 0,1 0 0,-1 0 1,1-1-1,-1 0 0,0 0 0,0-1 0,1 1-41,-4-1 49,1 0 0,-1-1-1,1 0 1,-1 0 0,1-1-1,0 0 1,0 0 0,0-1-1,0 0 1,0 0 0,0-1-1,1 0 1,0-1 0,0 1-1,0-1 1,0-1 0,1 1-1,-6-7-48,-1-3 126,0-1 0,1 0-1,1 0 1,0-1 0,1-1-1,1 0 1,-3-9-126,7 15 52,1 1-1,0-1 1,1 1 0,1-1 0,0 0 0,0 0-1,1 0 1,0-9-52,1 16 0,1-1 0,-1 1 0,1-1 0,0 1 0,0 0 0,0 0 0,1 0 0,0 0 0,0 0 0,0 0 0,1 0 0,-1 0 0,1 1 0,0-1 0,1 1 0,-1 0-1,1 0 1,-1 0 0,1 1 0,2-2 0,10-6-143,1 1 1,0 1-1,0 0 0,1 2 0,0 0 0,4-1 143,40-9-3968,14-1 3968,-35 9-2194,23-7-3985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19.874"/>
    </inkml:context>
    <inkml:brush xml:id="br0">
      <inkml:brushProperty name="width" value="0.025" units="cm"/>
      <inkml:brushProperty name="height" value="0.025" units="cm"/>
      <inkml:brushProperty name="color" value="#5B2D90"/>
    </inkml:brush>
  </inkml:definitions>
  <inkml:trace contextRef="#ctx0" brushRef="#br0">35 31 1617,'0'0'11018,"0"0"-8313,0 0-898,0 0 276,0 0-530,-5-5-675,-19-19-478,24 24-398,0-1 1,0 1 0,0 0 0,0 0-1,0 0 1,0 0 0,0 0-1,0 0 1,0 0 0,-1 0-1,1 0 1,0 0 0,0-1-1,0 1 1,0 0 0,0 0 0,0 0-1,-1 0 1,1 0 0,0 0-1,0 0 1,0 0 0,0 0-1,0 0 1,0 0 0,-1 0-1,1 0 1,0 0 0,0 0 0,0 0-1,0 0 1,0 0 0,0 0-1,-1 0 1,1 1 0,0-1-1,0 0 1,0 0 0,0 0-1,0 0 1,0 0 0,0 0-1,0 0 1,-1 0 0,1 0 0,0 1-1,0-1 1,0 0 0,0 0-1,0 0 1,0 0 0,0 0-1,0 0 1,0 0 0,0 1-1,0-1 1,0 0 0,0 0 0,0 0-1,0 0 1,0 0 0,0 1-1,0-1 1,0 0 0,0 0-1,0 0 1,0 0 0,0 0-3,0 14 12,0-12 12,4 95 1151,16 88-1175,-2-36 417,-17-135-461,13 136-11621,-7 34 11665,-7-188-4031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0.205"/>
    </inkml:context>
    <inkml:brush xml:id="br0">
      <inkml:brushProperty name="width" value="0.025" units="cm"/>
      <inkml:brushProperty name="height" value="0.025" units="cm"/>
      <inkml:brushProperty name="color" value="#5B2D90"/>
    </inkml:brush>
  </inkml:definitions>
  <inkml:trace contextRef="#ctx0" brushRef="#br0">1 47 5859,'0'0'2548,"0"0"-1279,0 0 319,23-9-132,76-24-551,-95 32-873,-1 0 0,0 0-1,0 0 1,1 1 0,-1 0 0,0-1 0,0 1-1,1 1 1,-1-1 0,0 0 0,1 1 0,-1-1 0,0 1-1,2 1-31,-3-1 22,1 0 0,-1 1-1,0-1 1,0 1 0,0 0-1,0-1 1,0 1 0,0 0-1,-1 0 1,1 1 0,-1-1-22,4 4 55,1 1 32,-1 1 0,0 0 0,0 0 0,-1 0 1,0 0-1,0 1 0,-1 0 0,0-1 0,-1 1 0,0 0 0,0 1-87,1 8 317,-2 1 0,0-1 0,-1 0 0,0 1-1,-2 0-316,1-13 126,0 0-1,0-1 0,-1 0 1,0 1-1,0-1 0,0 0 1,-1 0-1,0 0 0,1 0 0,-2-1 1,1 1-1,0-1 0,-1 0 1,0 0-1,0 0 0,0 0 1,-1-1-1,1 1 0,-1-1 0,0 0 1,0-1-1,0 1 0,-3 0-125,-3 2-23,0-1-1,0-1 1,0 0-1,-1 0 1,1-1-1,-1 0 1,1-1-1,-1 0 0,0-1 1,-11-1 23,22 0-185,0 1 0,0 0 0,0 0 1,0 0-1,0 0 0,0-1 0,0 1 0,-1-1 0,1 1 0,0-1 0,1 1 1,-1-1-1,0 1 0,0-1 0,0 0 0,0 1 0,0-1 0,1 0 1,-1 0-1,0 0 0,0 0 0,1 0 0,-1 0 0,1 0 0,-1 0 1,1 0-1,-1 0 0,1 0 0,0 0 0,0 0 0,-1 0 185,-2-17-6235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0.759"/>
    </inkml:context>
    <inkml:brush xml:id="br0">
      <inkml:brushProperty name="width" value="0.025" units="cm"/>
      <inkml:brushProperty name="height" value="0.025" units="cm"/>
      <inkml:brushProperty name="color" value="#5B2D90"/>
    </inkml:brush>
  </inkml:definitions>
  <inkml:trace contextRef="#ctx0" brushRef="#br0">88 1 16103,'0'0'841,"0"0"567,0 0 505,0 0-766,0 0-626,0 17-279,0 17 41,2 1 0,2 0 0,2 7-283,9 52 272,-4 2 1,-5 2-273,-2-46-46,1-33-278,-5-19 232,0 0 0,0 0 0,0 1 0,0-1 0,0 0 0,0 0 0,0 1-1,0-1 1,0 0 0,0 1 0,0-1 0,0 0 0,0 0 0,0 0 0,1 1 0,-1-1 0,0 0 0,0 0 0,0 1 0,0-1 0,0 0-1,1 0 1,-1 0 0,0 1 0,0-1 0,0 0 0,1 0 0,-1 0 0,0 0 0,0 0 0,1 1 0,-1-1 0,0 0 0,0 0 0,1 0 0,-1 0-1,0 0 1,0 0 0,1 0 0,-1 0 0,0 0 0,0 0 0,1 0 0,-1 0 0,0 0 0,0 0 0,1 0 0,-1 0 0,0 0 0,0-1-1,1 1 1,-1 0 0,0 0 0,0 0 0,0 0 0,1 0 0,-1-1 0,0 1 0,0 0 0,0 0 0,1 0 0,-1 0 0,0-1 0,0 1 92,1-4-478,0 0 0,-1 0 0,1 0 0,-1-1 0,0 1 0,0 0 0,-1 0 0,0-3 478,0-8-701,1 10 733,-1 0-1,0 0 1,-1-1 0,1 1-1,-1 0 1,0 0 0,0 0-1,-1 1 1,1-1 0,-1 0-1,0 1 1,-1 0 0,1 0-1,-1 0 1,0 0 0,1 0-1,-2 1 1,1-1 0,-1 1-32,1 0 460,0 0 0,0 0 0,0 1 0,-1 0 0,1 0 0,-1 0 0,1 0 0,-1 0 0,0 1 0,0 0 0,0 0 0,0 1 0,-1-1-460,5 1 60,1 1 1,-1-1 0,0 0 0,1 1-1,-1-1 1,1 0 0,-1 1 0,1-1-1,-1 1 1,1-1 0,-1 1 0,1-1-1,-1 1 1,1 0 0,0-1 0,-1 1-1,1-1 1,0 1 0,-1 0 0,1-1-1,0 1 1,0 0 0,0-1 0,0 1-61,-6 22 317,5-17-118,-4 20 181,0 0 1,2 1 0,1 0-1,1-1 1,1 1-1,2 7-380,-1-31 1,-1 0-1,1 0 0,0 0 1,0 0-1,0-1 0,0 1 0,0 0 1,0-1-1,1 1 0,0-1 0,-1 1 1,1-1-1,0 0 0,0 0 1,0 1-1,0-1 0,1-1 0,-1 1 1,0 0-1,1-1 0,-1 1 0,1-1 1,0 0-1,-1 1 0,1-2 1,0 1-1,0 0 0,0 0 0,11 2-166,-1-1 0,1 0-1,0-1 1,1-1 0,4 0 166,-9 0-222,-1 0-246,-1-1 0,1 1 1,0-2-1,-1 1 0,1-1 1,-1 0-1,0-1 0,1 0 1,-1 0-1,7-4 468,33-23-4533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34.225"/>
    </inkml:context>
    <inkml:brush xml:id="br0">
      <inkml:brushProperty name="width" value="0.025" units="cm"/>
      <inkml:brushProperty name="height" value="0.025" units="cm"/>
      <inkml:brushProperty name="color" value="#FF0066"/>
    </inkml:brush>
  </inkml:definitions>
  <inkml:trace contextRef="#ctx0" brushRef="#br0">23 1 15095,'0'0'862,"0"0"-366,0 0 710,0 0-3,0 0-541,-4 0-468,-10 0-146,10 0 40,4 0 32,0 0 41,0 0 143,34 8 690,-10 0-766,36 2-779,1-3 1,0-2-1,38-3 551,-98-2-176,-1 0 69,0 0 59,0 0 78,0 0-28,0 0 4,0 0-22,0 0-38,-1 5 54,1 0 0,-1 0 0,0 0 0,0 0-1,-1 0 1,0 0 0,1 0 0,-2-1 0,1 1-1,0-1 1,-4 5 0,-39 48 137,20-27-50,-19 25 116,-2-2-1,-2-2 1,-10 4-203,146-34 795,-71-16-1153,71 16 804,-28-16-6691,-56-6 2454,-3-2-3258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1.261"/>
    </inkml:context>
    <inkml:brush xml:id="br0">
      <inkml:brushProperty name="width" value="0.025" units="cm"/>
      <inkml:brushProperty name="height" value="0.025" units="cm"/>
      <inkml:brushProperty name="color" value="#5B2D90"/>
    </inkml:brush>
  </inkml:definitions>
  <inkml:trace contextRef="#ctx0" brushRef="#br0">33 94 5699,'0'0'5904,"0"0"-4474,0 0-657,0 0 567,0 0-391,-6 1-343,-14 1-4,14-1 421,19 0-52,322-7 2145,167-15-3166,-164 5 12,151-5-506,353-13-1919,-835 34 1909,11-1 408,-4 2-5594,-14-1 2146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2.709"/>
    </inkml:context>
    <inkml:brush xml:id="br0">
      <inkml:brushProperty name="width" value="0.025" units="cm"/>
      <inkml:brushProperty name="height" value="0.025" units="cm"/>
      <inkml:brushProperty name="color" value="#5B2D90"/>
    </inkml:brush>
  </inkml:definitions>
  <inkml:trace contextRef="#ctx0" brushRef="#br0">263 43 4066,'0'0'3751,"0"0"-2110,0 0 58,0 0-101,0 0-232,-3-4-384,2 1-826,-1 0 1,0 0 0,0 1-1,0-1 1,0 1-1,0 0 1,-1 0-1,1-1 1,-1 1-1,1 1 1,-1-1-1,0 0 1,0 1 0,0-1-1,0 1 1,0 0-1,0 0 1,0 0-1,0 1 1,0-1-1,0 1 1,-1-1 0,1 1-1,0 0 1,0 0-1,0 1 1,-1-1-1,-2 1-156,2 0 46,0 1-1,0 0 1,0 0-1,0 0 1,0 0 0,0 0-1,0 1 1,1 0-1,-1 0 1,1 0-1,0 0 1,0 0-1,0 1 1,0-1 0,1 1-1,-3 3-45,-7 13 324,1 0-1,-6 16-323,15-31 54,-12 28 236,1 0 0,2 2 0,1-1-1,2 1 1,1 1 0,2-1 0,1 1 0,1 35-290,3-65 11,1-1-1,-1 1 1,1 0 0,0 0 0,0 0 0,0 0 0,1-1 0,0 1 0,0 0 0,1-1 0,-1 0 0,1 0 0,0 0 0,1 0 0,-1 0 0,1 0-1,0-1 1,3 3-11,-1-2-147,0-1-1,0 0 0,0 0 0,0-1 1,1 1-1,-1-1 0,1-1 0,0 1 1,0-1-1,0-1 0,0 1 0,0-1 1,0 0-1,1-1 0,1 1 148,0-1-467,13 1-2331,-1-2-1,18-1 2799,8-9-5435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3.045"/>
    </inkml:context>
    <inkml:brush xml:id="br0">
      <inkml:brushProperty name="width" value="0.025" units="cm"/>
      <inkml:brushProperty name="height" value="0.025" units="cm"/>
      <inkml:brushProperty name="color" value="#5B2D90"/>
    </inkml:brush>
  </inkml:definitions>
  <inkml:trace contextRef="#ctx0" brushRef="#br0">21 0 1873,'0'0'12272,"0"0"-9153,0 0-1646,0 0 343,0 0-524,-3 17-852,-5 38 246,3 0-1,1 35-685,4 13 65,0 85 217,7-64-5127,-6-122-2609,-1-10 6248,0-1-893,0-32-5484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3.375"/>
    </inkml:context>
    <inkml:brush xml:id="br0">
      <inkml:brushProperty name="width" value="0.025" units="cm"/>
      <inkml:brushProperty name="height" value="0.025" units="cm"/>
      <inkml:brushProperty name="color" value="#5B2D90"/>
    </inkml:brush>
  </inkml:definitions>
  <inkml:trace contextRef="#ctx0" brushRef="#br0">0 133 6995,'0'0'1846,"0"0"-237,14-21-43,44-63 0,-57 82-1496,1 0 0,-1 0 0,1 0 0,0 0 0,-1 0 0,1 0 0,0 1 1,0-1-1,0 1 0,1 0 0,-1-1 0,0 1 0,0 0 0,1 0 0,-1 1 0,1-1 0,-1 0 0,1 1 0,-1-1 0,1 1 0,-1 0 0,1 0 0,-1 0 0,1 0 0,-1 0 0,1 1 0,0 0-70,7 0 276,-4 0-235,-1 0 0,0 0 0,0 0 0,0 1 1,0 0-1,0 0 0,-1 0 0,1 1 1,0 0-1,-1-1 0,0 2 0,0-1 1,0 0-1,0 1 0,0 0 0,-1 0 1,1 0-1,-1 0 0,0 0 0,-1 1 1,1-1-1,-1 1 0,1 2-41,3 5 27,-2 0-1,1 0 1,-1 0-1,-1 1 1,0-1-1,-1 1 1,-1 0-1,0 0 1,0 1-27,-1-9 98,0 0 1,0 0 0,0 0-1,-1 0 1,0 0 0,0-1-1,0 1 1,0 0-1,-1 0 1,0-1 0,0 1-1,0-1 1,-1 0 0,1 1-1,-1-1 1,0 0-1,0-1 1,0 1 0,-1 0-1,1-1 1,-1 0 0,0 0-1,0 0 1,0 0 0,0-1-1,-1 1 1,1-1-1,-1 0 1,1 0 0,-1-1-1,0 0 1,0 0 0,-2 1-99,-7 0 58,1 1 0,-1-2 0,0 0 0,-1-1-58,-14 1-3404,20-1 1416,8 0-3214,1 0-2722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3.723"/>
    </inkml:context>
    <inkml:brush xml:id="br0">
      <inkml:brushProperty name="width" value="0.025" units="cm"/>
      <inkml:brushProperty name="height" value="0.025" units="cm"/>
      <inkml:brushProperty name="color" value="#5B2D90"/>
    </inkml:brush>
  </inkml:definitions>
  <inkml:trace contextRef="#ctx0" brushRef="#br0">253 1 7732,'0'0'5762,"0"0"-4177,0 0-318,0 0 419,0 0-173,-3 22-547,-5 77-22,8-84-732,0 1-1,1-1 1,1 0 0,1 0-1,0 0 1,2 4-212,6 29 344,-5 11-581,-3 0-1,-2 19 238,-1-78-803,0-4-1606,-2-3 1890,0 0 0,0 1 0,-1 0 1,0 0-1,0 0 0,0 0 0,-1 0 0,0 0 0,-4-3 519,-43-51-1696,49 58 1662,-3-4 87,-1 0 1,0 0 0,-1 0-1,1 1 1,-1 0-1,0 0 1,0 1-1,-1 0 1,0 0-1,1 1 1,-2-1-54,-1 2 603,1-1 0,-1 2 0,1-1 0,-1 1 0,0 1 0,-2 0-603,10 0 85,1 0-1,-1 1 0,0-1 1,1 1-1,-1-1 1,1 1-1,-1 0 0,1-1 1,0 1-1,-1 0 1,1 0-1,0 0 1,0 0-1,-1 0 0,1 0 1,0 0-1,0 1 1,0-1-1,0 0 0,1 1 1,-1-1-1,0 1 1,1-1-1,-1 1 0,0-1 1,1 1-1,0-1 1,-1 1-1,1-1 0,0 1 1,0 0-1,0 0-84,-2 10 381,1 1 0,0 0 0,2 11-381,-1-12 326,-1 14-85,1-15-49,0 1-1,0-1 1,1 0-1,0 0 0,2 7-191,-2-14 30,0-1 0,1 1 0,-1-1-1,1 0 1,0 1 0,0-1 0,0 0-1,0 0 1,0 0 0,1 0 0,-1-1 0,1 1-1,0-1 1,0 1 0,0-1 0,0 0-1,0 0 1,3 1-30,2 1-192,0-1 1,-1 0-1,1-1 0,0 1 0,1-2 0,-1 1 0,0-1 0,0 0 1,1-1-1,-1 0 0,0-1 0,1 1 0,-1-1 0,3-2 192,2 1-632,-1-2 0,0 0-1,0 0 1,0-1-1,0 0 1,-1-1 0,0-1-1,10-7 633,40-33-5520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4.074"/>
    </inkml:context>
    <inkml:brush xml:id="br0">
      <inkml:brushProperty name="width" value="0.025" units="cm"/>
      <inkml:brushProperty name="height" value="0.025" units="cm"/>
      <inkml:brushProperty name="color" value="#5B2D90"/>
    </inkml:brush>
  </inkml:definitions>
  <inkml:trace contextRef="#ctx0" brushRef="#br0">1 0 13638,'0'0'1604,"0"0"-313,0 0 654,0 0-649,0 0-319,0 20-19,0-7-775,0 8 51,1 0 0,1 0 0,1-1-1,1 1 1,3 10-234,8 20 243,6 23 637,-2 3-880,-15-54-669,0 0 0,-2 0 0,0 0 0,-2 1 0,-1 11 669,1-33-303,0-1 1,0 1-1,0 0 1,0-1-1,-1 1 0,1-1 1,-1 1-1,1-1 1,-1 1-1,1-1 0,-1 1 1,0-1-1,0 0 1,1 1-1,-1-1 0,0 0 1,0 0-1,-1 0 1,1 1-1,0-1 0,0 0 1,0 0-1,-1-1 1,1 1-1,0 0 1,-1 0-1,1-1 0,-1 1 1,1-1-1,-1 1 1,0-1 302,-25 3-9058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4.412"/>
    </inkml:context>
    <inkml:brush xml:id="br0">
      <inkml:brushProperty name="width" value="0.025" units="cm"/>
      <inkml:brushProperty name="height" value="0.025" units="cm"/>
      <inkml:brushProperty name="color" value="#5B2D90"/>
    </inkml:brush>
  </inkml:definitions>
  <inkml:trace contextRef="#ctx0" brushRef="#br0">1 246 14823,'0'0'2129,"0"0"-1393,0 0 1121,0 0-160,136-54-1377,-74 43-320,0-5-160,-2 1-1297,-1-1-1344,-12-2-1505,-9-2-5218</inkml:trace>
  <inkml:trace contextRef="#ctx0" brushRef="#br0" timeOffset="1">549 0 11445,'0'0'2836,"0"0"-1491,0 0 408,0 0-110,-7 26-354,-1 2-953,2-7-75,0-1 1,2 1-1,0 0 1,2 0-1,0 1 0,1 14-260,16 561 340,-15-490-5295,0-101 3239,-3-7-2706,-1-11-1411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4.742"/>
    </inkml:context>
    <inkml:brush xml:id="br0">
      <inkml:brushProperty name="width" value="0.025" units="cm"/>
      <inkml:brushProperty name="height" value="0.025" units="cm"/>
      <inkml:brushProperty name="color" value="#5B2D90"/>
    </inkml:brush>
  </inkml:definitions>
  <inkml:trace contextRef="#ctx0" brushRef="#br0">1 88 2961,'0'0'6198,"0"0"-4050,0 0-1015,0 0 316,21-15-179,11-8-414,29-16-856,-58 38 19,-1-1 0,1 1 0,0 0 0,0 0 0,0 0-1,0 0 1,0 0 0,0 1 0,0-1 0,0 1 0,0 0-1,0 0 1,0 0 0,1 0 0,-1 1 0,0-1 0,0 1-1,0 0 1,0 0 0,0 0 0,-1 0 0,1 0 0,3 2-19,-1 1 8,1 0 0,-1 1 0,0 0 0,0-1 0,0 2 0,-1-1 0,4 6-8,-8-10 1,5 6 87,-1 1 1,0 0-1,0 0 0,-1 1 0,0-1 1,0 1-1,-1 0 0,0-1 0,-1 1 0,0 0 1,0 0-1,-1 0 0,0 0 0,0 0 0,-2 6-88,1-10 89,0-1 0,0 0-1,0 1 1,0-1-1,-1 0 1,0 0-1,0 0 1,0 0 0,0 0-1,-1 0 1,1 0-1,-1-1 1,0 0-1,0 1 1,0-1-1,-1 0 1,1 0 0,-1-1-1,0 1 1,-1 0-89,-15 9-470,0-2 0,0 0 0,-19 5 470,-22 12-6949,36-12-259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5.193"/>
    </inkml:context>
    <inkml:brush xml:id="br0">
      <inkml:brushProperty name="width" value="0.025" units="cm"/>
      <inkml:brushProperty name="height" value="0.025" units="cm"/>
      <inkml:brushProperty name="color" value="#5B2D90"/>
    </inkml:brush>
  </inkml:definitions>
  <inkml:trace contextRef="#ctx0" brushRef="#br0">191 30 10309,'0'0'1214,"0"0"747,0 0 277,0 0-469,0 0-462,-17-7-123,17 7-1184,-13-5 271,0 0 0,-1 0 0,1 2 0,-7-2-271,18 5 31,0 0 1,0 0 0,1 0-1,-1 1 1,0-1 0,0 0-1,1 1 1,-1-1 0,0 1-1,1-1 1,-1 1 0,0 0-1,1 0 1,-1 0 0,1 0 0,-1 0-1,1 0 1,0 0 0,0 0-1,-1 1 1,1 0-32,-19 30 634,15-22-413,-2 2-103,2 0-1,-1 0 0,1 0 0,1 1 0,0 0 0,1-1 0,1 1 1,0 1-1,0-1 0,2 0 0,-1 0 0,2 1-117,-1-13-7,0 1-1,0-1 0,0 0 1,1 0-1,-1 0 1,1 0-1,-1 0 0,0 0 1,1 0-1,0 0 1,-1 0-1,1 0 0,0 0 1,-1 0-1,1-1 0,0 1 1,0 0-1,0 0 1,0-1-1,0 1 0,0 0 1,0-1-1,0 1 0,0-1 8,3 2-36,-1-1 0,1 0 0,0 0 0,0 0 0,0 0 0,0-1 0,0 1 0,0-1 36,5 0-121,-1 0 0,0-1 0,1 1 0,-1-2 0,0 1 0,1-1 0,4-2 121,-3-2-177,-1 1 0,0-2 0,0 1 0,0-1 0,-1 0 0,0-1 0,0 0 0,-1 0 0,0-1 0,4-6 177,31-34-1973,-39 69 1058,9 57 447,-3 0 0,-4 0 0,-3 0-1,-8 73 469,4-131 19,-2 1-1,0-1 1,0 1 0,-2-1-1,-2 4-18,3-12 144,0 1 0,0-1 0,-1 0-1,0 0 1,-1-1 0,0 0 0,-1 0 0,-8 7-144,14-14 31,-1 0 0,1-1 1,-1 0-1,0 1 0,0-1 1,0 0-1,0-1 0,0 1 1,0 0-1,0-1 0,-1 0 1,1 0-1,-1 0 0,1 0 1,-1 0-1,1-1 0,-1 1 1,1-1-1,-1 0 0,1 0 1,-1-1-1,0 1 0,1-1 1,-1 1-1,1-1 0,0 0 1,-1-1-1,1 1 0,0 0 1,-1-1-1,1 0 0,0 0 1,0 0-1,0 0 0,1 0 1,-1 0-1,0-1 0,1 0 1,0 1-1,0-1 0,-1 0 1,2 0-1,-1 0 0,0 0 1,0-1-1,1 1 0,-1-2-31,-3-12 34,1 0-1,1-1 0,1 1 0,0-1 1,1 0-1,1 1 0,2-17-33,-2 30-1,0-2-33,1-1 0,0 0 0,1 0-1,0 0 1,0 1 0,0-1 0,0 1 0,1-1-1,1 1 1,-1 0 0,1 0 0,2-2 34,9-12-910,1 1 0,18-16 910,19-22-4026,-27 20-1942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5.558"/>
    </inkml:context>
    <inkml:brush xml:id="br0">
      <inkml:brushProperty name="width" value="0.025" units="cm"/>
      <inkml:brushProperty name="height" value="0.025" units="cm"/>
      <inkml:brushProperty name="color" value="#5B2D90"/>
    </inkml:brush>
  </inkml:definitions>
  <inkml:trace contextRef="#ctx0" brushRef="#br0">5 3 13062,'0'0'2342,"0"0"-885,0 0 715,0 0-649,0 0-568,20-1-424,63 0-48,-78 1-452,0 0 0,1 0 0,-1 1 0,0 0 0,0 0 0,0 0 0,0 1 0,0 0 0,0 0 0,0 0 0,-1 0 0,1 1 0,-1 0 0,1 0 0,-1 0 0,0 0 0,0 1 0,-1-1 0,1 1 0,-1 0 0,1 0 0,1 4-31,3 5 30,-1 0 0,-1 1 0,0 0 0,0 0 0,-1 1 0,1 7-30,-1-5-11,-1 1 1,-1-1 0,-1 1-1,0 0 1,-1 0-1,-1 0 1,0 0 0,-2 0-1,0-1 1,-1 1-1,-1 0 1,0-1 0,-1 0-1,-1 0 1,-1 0-1,0-1 1,-1 0 0,-1 0-1,-10 12 11,4-6-385,-2-1 0,0 0-1,-2-2 1,-3 3 385,10-11-1576,-2 0 1,1-1-1,-1 0 1,-5 2 1575,-17 5-6782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35.041"/>
    </inkml:context>
    <inkml:brush xml:id="br0">
      <inkml:brushProperty name="width" value="0.025" units="cm"/>
      <inkml:brushProperty name="height" value="0.025" units="cm"/>
      <inkml:brushProperty name="color" value="#FF0066"/>
    </inkml:brush>
  </inkml:definitions>
  <inkml:trace contextRef="#ctx0" brushRef="#br0">154 1 7171,'0'0'2193,"0"0"-976,0 0 346,0 0-256,0 0-728,-3 8 3963,-11 27-3585,-56 109 993,38-78-2236,8-25-3643,16-36-457,5-5-104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6.124"/>
    </inkml:context>
    <inkml:brush xml:id="br0">
      <inkml:brushProperty name="width" value="0.025" units="cm"/>
      <inkml:brushProperty name="height" value="0.025" units="cm"/>
      <inkml:brushProperty name="color" value="#5B2D90"/>
    </inkml:brush>
  </inkml:definitions>
  <inkml:trace contextRef="#ctx0" brushRef="#br0">400 14 8996,'0'0'5021,"0"0"-3618,0 0 147,0 0 681,0 0-406,1-9-547,0 5-1181,0 5 747,-2 11-673,0 0 0,-1-1 0,0 1 0,-1-1 0,0 1-1,-1-1 1,0 1-171,-39 82 589,28-63-405,-29 61 39,-79 172-2401,-10 58 2178,118-277-2775,7-18-1907,7-21-1516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6.461"/>
    </inkml:context>
    <inkml:brush xml:id="br0">
      <inkml:brushProperty name="width" value="0.025" units="cm"/>
      <inkml:brushProperty name="height" value="0.025" units="cm"/>
      <inkml:brushProperty name="color" value="#5B2D90"/>
    </inkml:brush>
  </inkml:definitions>
  <inkml:trace contextRef="#ctx0" brushRef="#br0">53 26 14791,'0'0'1054,"0"0"-249,0 0 663,22-5-238,67-14-830,-87 19-396,0-1 0,0 1 0,0 0 0,0 0 0,-1 0 0,1 0 0,0 0 0,0 0 0,0 0 0,0 1 0,0-1 0,-1 0 0,1 1 0,0 0 0,0-1-1,-1 1 1,1 0 0,0 0 0,-1 0 0,1 0 0,-1 0 0,1 1 0,-1-1 0,0 0 0,1 1 0,-1-1 0,0 1 0,0-1 0,0 1 0,0 0-4,1 3 28,-1 0 0,1 0-1,-1-1 1,-1 1 0,1 0 0,-1 0-1,1 0 1,-2 4-28,1-1 86,1 1-25,-2 0 0,1 1 0,-1-1 0,-1 0 0,0 0 0,0 0 0,0 0 0,-1-1 0,-1 1 0,1 0 1,-2-1-1,-1 3-61,-5 6 123,-1-1 0,-1 0 1,0-1-1,-2 0 1,-1 1-124,-26 18 275,32-27-125,1 0-1,0 0 1,1 1 0,-1 0 0,1 0-1,-5 10-149,12-18 19,1 1 0,0-1 0,-1 1 0,1 0 0,0-1 0,0 1 0,0-1 0,0 1 0,-1 0 0,1-1 0,0 1-1,0 0 1,0-1 0,0 1 0,0 0 0,1-1 0,-1 1 0,0 0 0,0-1 0,0 1 0,1 0 0,-1-1 0,0 1-1,0-1 1,1 1 0,-1 0 0,1-1 0,-1 1 0,0-1 0,1 1 0,-1-1 0,1 0 0,-1 1 0,1-1 0,0 1 0,-1-1-1,1 0 1,-1 1 0,1-1 0,0 0 0,-1 0 0,1 1 0,-1-1 0,1 0 0,0 0 0,-1 0 0,1 0 0,0 0 0,-1 0-1,1 0-18,40 5 97,-37-4-56,101 2-479,9-4 438,-82 1-438,-11-1-827,0 0 0,-1-2 0,1 0 0,-1-1 0,9-4 1265,26-10-6801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7.375"/>
    </inkml:context>
    <inkml:brush xml:id="br0">
      <inkml:brushProperty name="width" value="0.025" units="cm"/>
      <inkml:brushProperty name="height" value="0.025" units="cm"/>
      <inkml:brushProperty name="color" value="#5B2D90"/>
    </inkml:brush>
  </inkml:definitions>
  <inkml:trace contextRef="#ctx0" brushRef="#br0">1 22 13526,'0'0'1838,"0"0"-712,0 0 520,0 0-26,0 0-550,11-3-649,10-3-139,1 2 1,0 0-1,1 2 0,17-1-282,105 4 1000,-63 0-768,78-1 216,-156 0-438,-1 0 0,0 1 0,1-1-1,-1 1 1,0 0 0,1 0 0,-1 0 0,0 0-1,0 0 1,0 1 0,0-1 0,0 1 0,0 0-1,0 0 1,-1 0 0,2 1-10,0 2 26,1-1 1,-1 2-1,0-1 1,0 0-1,-1 1 0,1-1 1,-1 1-1,1 3-26,4 14 105,-1 0-1,0 0 0,-2 1 0,1 7-104,-5-27 13,24 175 1430,-3 63-1443,6 48 605,-16-202-532,5 0-1,9 22-72,12 12 223,10 10-223,28 85 60,-72-206-79,-1 0 1,0 0 0,0 0-1,-1 1 1,-1-1 0,0 0-1,-1 1 1,0-1-1,-1 10 19,0-19 3,0 0 0,0-1-1,0 1 1,0-1 0,0 1-1,0-1 1,0 1 0,-1-1-1,1 0 1,0 1-1,-1-1 1,1 0 0,-1 0-1,1 0 1,-1 0 0,0-1-1,1 1 1,-1 0 0,0-1-1,0 1-2,-43 12-93,32-9 43,-11 4-789,1 1 1,0 2 0,0 0 0,1 2-1,-11 8 839,-14 7-7507,17-12-6459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8.145"/>
    </inkml:context>
    <inkml:brush xml:id="br0">
      <inkml:brushProperty name="width" value="0.025" units="cm"/>
      <inkml:brushProperty name="height" value="0.025" units="cm"/>
      <inkml:brushProperty name="color" value="#5B2D90"/>
    </inkml:brush>
  </inkml:definitions>
  <inkml:trace contextRef="#ctx0" brushRef="#br0">20 52 2369,'0'0'8182,"0"0"-5818,0 0-611,0 0 632,0 0-373,0 0-630,-5-1-158,-9-3-708,20 2-59,40 2 255,-18 1-447,501 7-80,-511-7-485,52-4-1154,-66 2 980,0 0 0,0 1 0,0-1 0,0-1 0,0 1-1,0 0 1,0-1 0,-1 0 0,1 0 0,-1 0 0,1 0 0,-1-1 0,0 1 0,3-4 474,5-17-6595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8.481"/>
    </inkml:context>
    <inkml:brush xml:id="br0">
      <inkml:brushProperty name="width" value="0.025" units="cm"/>
      <inkml:brushProperty name="height" value="0.025" units="cm"/>
      <inkml:brushProperty name="color" value="#5B2D90"/>
    </inkml:brush>
  </inkml:definitions>
  <inkml:trace contextRef="#ctx0" brushRef="#br0">18 1 16215,'0'0'865,"0"0"-673,0 0 1841,-17 114-240,17-61-913,0 10-160,7 10-303,8 10 79,0 2-480,0 6 32,-3 3-48,6 2-224,4 0-1489,3-9-2817,2-15-3442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8.957"/>
    </inkml:context>
    <inkml:brush xml:id="br0">
      <inkml:brushProperty name="width" value="0.025" units="cm"/>
      <inkml:brushProperty name="height" value="0.025" units="cm"/>
      <inkml:brushProperty name="color" value="#5B2D90"/>
    </inkml:brush>
  </inkml:definitions>
  <inkml:trace contextRef="#ctx0" brushRef="#br0">111 112 18216,'0'0'2071,"0"0"-1423,0 0 43,0 0 181,28 0-391,-1 0-406,5 1-27,1-1 0,-1-2-1,0-2 1,26-5-48,-49 7-36,81-22-597,-81 21 132,0 0-1,-1 0 0,1-1 1,-1-1-1,0 1 0,-1-1 1,1 0-1,5-6 502,-2-6-2029,-11 17 1982,0-1 0,0 1 0,0 0 0,0-1 0,0 1 0,0-1 0,0 1 0,0 0 0,0-1 0,0 1 0,-1 0 0,1-1 0,0 1 0,0 0 0,0-1 0,-1 1 0,1 0 0,0-1 0,0 1 0,-1 0 0,1 0 0,0-1 0,0 1 0,-1 0 0,1 0 0,0 0 0,-1-1 0,1 1 0,0 0 0,-1 0 47,-2-1-19,1 1 0,-1-1-1,0 1 1,0 0 0,0-1-1,1 1 1,-1 1 0,0-1-1,0 0 1,0 1 0,1-1-1,-1 1 20,-10 3 293,1 0 0,0 1 0,1 1 0,0 0-1,0 0 1,0 1 0,-5 5-293,-17 13 1880,-19 21-1880,22-16 321,1 1 0,1 1 0,2 1 0,2 1 0,1 1 0,2 1 1,1 2-1,2 0 0,-6 18-321,7-9 253,3 0 1,1 0 0,3 2 0,1-1 0,3 1-1,2 1 1,2 43-254,3-82 21,0 0 0,0-1 0,1 1 0,1 0 0,0-1 0,0 1 0,1-1 0,1 0 0,0 0 0,0 0 0,0-1 0,1 0 0,1 0 0,0 0 0,0-1 0,0 0-1,1-1 1,0 1 0,1-1 0,0-1 0,7 4-21,-1 0-392,0-2-1,1 0 1,0 0-1,1-2 0,-1 0 1,1-1-1,1-1 1,-1 0-1,1-1 0,-1-1 1,1-1-1,0 0 1,0-2 392,-14 1-526,0 0 0,0 0 0,1-1 0,-1 0 0,0 0 0,0 0 0,0 0 0,4-2 526,-5 1-866,0-1-1,1 1 0,-1-1 0,0 0 1,0 0-1,0 0 0,-1 0 1,1-2 866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9.295"/>
    </inkml:context>
    <inkml:brush xml:id="br0">
      <inkml:brushProperty name="width" value="0.025" units="cm"/>
      <inkml:brushProperty name="height" value="0.025" units="cm"/>
      <inkml:brushProperty name="color" value="#5B2D90"/>
    </inkml:brush>
  </inkml:definitions>
  <inkml:trace contextRef="#ctx0" brushRef="#br0">1 1 17032,'0'0'2737,"0"0"-2673,0 0 1489,0 0-513,0 0-271,0 0-577,188 20 16,-111-11-208,-3 0-224,-2 4-321,0 3-1119,-10 8-2194,-9 5-1713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9.630"/>
    </inkml:context>
    <inkml:brush xml:id="br0">
      <inkml:brushProperty name="width" value="0.025" units="cm"/>
      <inkml:brushProperty name="height" value="0.025" units="cm"/>
      <inkml:brushProperty name="color" value="#5B2D90"/>
    </inkml:brush>
  </inkml:definitions>
  <inkml:trace contextRef="#ctx0" brushRef="#br0">6 1 12182,'0'0'3751,"0"0"-2444,0 0 432,0 0 44,0 0-452,-1 22-299,-1 4-801,0 12 107,2 0 0,3 33-338,8 37 439,7 65-363,-9 8-76,-8-25-2634,-1-95-5707,0-60 2917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29.962"/>
    </inkml:context>
    <inkml:brush xml:id="br0">
      <inkml:brushProperty name="width" value="0.025" units="cm"/>
      <inkml:brushProperty name="height" value="0.025" units="cm"/>
      <inkml:brushProperty name="color" value="#5B2D90"/>
    </inkml:brush>
  </inkml:definitions>
  <inkml:trace contextRef="#ctx0" brushRef="#br0">0 1 6371,'0'0'8596,"0"0"-8484,0 0 208,0 0 480,0 0 257,0 0-801,107 87-144,-80-58-224,-4-5-64,-9 1 144,-9-7-208,-5-5 208,0-2 64,-17 1 32,-15-4-64,-8-1-528,3 0-1553,7-5-2626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0.296"/>
    </inkml:context>
    <inkml:brush xml:id="br0">
      <inkml:brushProperty name="width" value="0.025" units="cm"/>
      <inkml:brushProperty name="height" value="0.025" units="cm"/>
      <inkml:brushProperty name="color" value="#5B2D90"/>
    </inkml:brush>
  </inkml:definitions>
  <inkml:trace contextRef="#ctx0" brushRef="#br0">104 23 5410,'0'0'1959,"0"0"-697,0 0 632,0 0-221,0 0-465,-5-4-773,-20-12-422,24 15-44,0 1-1,1 0 0,-1-1 1,0 1-1,0 0 0,0 0 1,0 0-1,0-1 0,0 1 1,0 0-1,0 0 0,0 0 1,0 1-1,0-1 0,0 0 1,1 0-1,-1 0 0,0 1 1,0-1-1,0 0 1,0 1-1,0-1 0,0 1 1,1-1-1,-1 1 0,0-1 1,0 1 31,-17 19-394,15-16 298,-24 22 1115,26-25-531,1-1-266,0 0-377,0 0-475,0 0-184,0 0 83,0 0 147,0 0-275,0 0 464,0 0 241,0 0 31,0 0-469,0 0-1129,0 0-1742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35.973"/>
    </inkml:context>
    <inkml:brush xml:id="br0">
      <inkml:brushProperty name="width" value="0.025" units="cm"/>
      <inkml:brushProperty name="height" value="0.025" units="cm"/>
      <inkml:brushProperty name="color" value="#FF0066"/>
    </inkml:brush>
  </inkml:definitions>
  <inkml:trace contextRef="#ctx0" brushRef="#br0">0 7 4770,'0'0'2068,"0"0"-1180,0 0 281,0 0 90,0 0-277,3-6 3820,5 7-4466,1 1-1,-1 0 1,0 1 0,0-1 0,0 2 0,0-1-1,0 1 1,0 0 0,-1 1 0,0 0-1,3 3-335,28 15 410,-22-15-339,-6-3 11,1 1 1,-1 0-1,0 0 1,-1 1-1,0 0-82,27 13 518,-33-17-516,1-1 1,-1 1 0,1-1-1,0 1 1,0-1 0,0-1-1,0 1 1,0 0 0,0-1-1,4 1-2,-8 6-7651,0-5 1485</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1.047"/>
    </inkml:context>
    <inkml:brush xml:id="br0">
      <inkml:brushProperty name="width" value="0.025" units="cm"/>
      <inkml:brushProperty name="height" value="0.025" units="cm"/>
      <inkml:brushProperty name="color" value="#5B2D90"/>
    </inkml:brush>
  </inkml:definitions>
  <inkml:trace contextRef="#ctx0" brushRef="#br0">232 15 8772,'0'0'1323,"0"0"-165,0 0 176,0 0 48,0 0-592,-7-9-123,4 8-606,1 0-1,-1 0 1,0 0 0,0 1 0,0-1-1,0 1 1,0 0 0,0 0 0,0 0 0,0 0-1,0 0 1,0 1 0,0-1 0,0 1 0,1 0-1,-4 1-60,0 0 235,-1 0 0,1 1 0,-1 0 0,1 1 0,0-1 0,-3 4-235,-2 1 361,1 1-1,0 0 1,1 1-1,0 0 1,0 1 0,1-1-1,1 2 1,0-1-1,0 1 1,1 0-1,1 1 1,0-1 0,-1 6-361,5-17 2,1 0 0,0 0 1,0 1-1,-1-1 0,1 0 1,0 0-1,0 0 0,0 0 1,0 0-1,0 0 0,0 0 1,0 0-1,1 0 0,-1 0 0,0 0 1,1 0-1,-1 0 0,0 0 1,1 0-1,0 0 0,-1 0 1,1 0-1,-1 0 0,1 0 1,0 0-1,0-1 0,-1 1 1,1 0-1,0 0 0,0-1 1,0 1-1,0-1 0,0 1 1,0-1-1,0 1 0,0-1 1,0 1-3,5 0-38,0 0-1,-1-1 1,1 0 0,0 0 0,0 0 0,5-1 38,10 0-159,-17 0 35,1 1 0,-1-1 0,1 0 0,-1 0 0,0-1 0,0 1 0,0-1 0,0 0 0,0 0 0,0 0 0,0 0 0,-1-1 0,1 0 0,-1 0 0,1 0 0,-1 0 0,0 0 0,-1-1 0,1 1 0,1-2 124,3-6-207,0 0 1,-1 0-1,0 0 1,-1-1 0,0 0-1,1-5 207,-7 27 465,0 0 1,1 0-1,0 1 0,0-1 0,2 5-465,-1 14 337,10 110 292,0 12-325,-10-110-257,1-5-30,-2 0 0,-1-1 0,-2 1 0,-5 25-17,6-53 9,1 0 0,-2 0 0,1 0 0,-1 0 0,0 0 0,-1 0 0,0-1 0,0 1 0,0-1 0,-1 0 0,0-1 0,-1 1 0,1-1 0,-1 0 0,-1 0 0,1-1 0,-1 0 0,0 0 0,0 0 0,0-1 0,0 0 0,-3 0-9,7-2-3,0-1 0,0 0 1,0 0-1,0 0 0,0 0 1,0 0-1,0-1 0,0 1 1,-1-1-1,1 0 0,0 0 1,0 0-1,0-1 0,-1 1 1,1-1-1,0 1 0,0-1 1,0 0-1,0-1 0,0 1 1,-1-1 2,1 0-7,0 0 1,0-1 0,0 0 0,1 0 0,-1 0 0,0 0-1,1 0 1,0-1 0,0 1 0,0-1 0,0 1 0,1-1-1,-1 0 1,0-4 6,-3-13 18,1 0-1,1 0 0,1-1 0,1 0 1,1-13-18,0 25 21,0-1 0,0 1 1,1 0-1,1 0 1,-1 0-1,2 1 1,-1-1-1,1 0 1,1 1-1,0 0 1,0-1-1,1 2 1,0-1-1,0 0 1,1 1-1,0 0 0,1 1 1,0-1-1,0 1 1,0 0-1,1 1 1,0 0-22,26-17-1074,2 1 0,0 2 0,37-14 1074,-29 13-3824,-5 1-2294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1.844"/>
    </inkml:context>
    <inkml:brush xml:id="br0">
      <inkml:brushProperty name="width" value="0.025" units="cm"/>
      <inkml:brushProperty name="height" value="0.025" units="cm"/>
      <inkml:brushProperty name="color" value="#5B2D90"/>
    </inkml:brush>
  </inkml:definitions>
  <inkml:trace contextRef="#ctx0" brushRef="#br0">0 81 13350,'0'0'2625,"0"0"-1264,0 0 992,0 0-256,0 0-1217,0 0-383,33-22-257,11 18-224,11 1 320,-1-1-240,1-3-192,-5 3-112,-6-5-641,-9 2-1760,-10-2-1377,-20 2-432,-5 3-6243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2.179"/>
    </inkml:context>
    <inkml:brush xml:id="br0">
      <inkml:brushProperty name="width" value="0.025" units="cm"/>
      <inkml:brushProperty name="height" value="0.025" units="cm"/>
      <inkml:brushProperty name="color" value="#5B2D90"/>
    </inkml:brush>
  </inkml:definitions>
  <inkml:trace contextRef="#ctx0" brushRef="#br0">127 0 12710,'-10'21'1430,"1"-4"-1156,-6 11 431,1 2 1,2 0-1,-9 29-705,11-10 887,1-1-1,3 2 1,2-1 0,2 39-887,-5 49 327,0-86-79,7-50-244,1 0 0,-1 0 0,1 0 1,0 0-1,-1 0 0,1 0 0,0 0 0,0-1 0,-1 1 0,1 0 0,0 0 0,0-1 1,0 1-1,0 0 0,0-1 0,0 1 0,0-1 0,0 0 0,0 1 0,0-1-4,29 11 46,-23-8-16,56 19-1,1-3 0,1-2 0,19 0-29,-35-10-2941,0-2 0,41-1 2941,-48-4-4978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2.765"/>
    </inkml:context>
    <inkml:brush xml:id="br0">
      <inkml:brushProperty name="width" value="0.025" units="cm"/>
      <inkml:brushProperty name="height" value="0.025" units="cm"/>
      <inkml:brushProperty name="color" value="#5B2D90"/>
    </inkml:brush>
  </inkml:definitions>
  <inkml:trace contextRef="#ctx0" brushRef="#br0">0 1132 18889,'0'0'661,"0"0"-170,0 0 368,0 0-272,8-9-560,26-26-174,1 1-1,5 0 148,14-14-1002,-1-3 1002,-25 21-120,-2 0-1,0-2 0,-2-1 0,-2 0 1,-1-2-1,-2-1 0,-1 0 0,-2-1 1,-1-1-1,-2 0 0,-2-1 1,-2-1-1,-1 1 0,-2-1 0,-2-1 1,-1-7 120,-2 14 122,1-6 283,-4-39-405,1 68 141,0 1 0,-1-1 0,0 1 0,-1 0 0,0 0 0,0 0-1,-1 0 1,0 0 0,-5-7-141,7 15 77,0-1 0,0 1 0,1-1 0,-2 1 0,1 0 0,0 0 0,0 0 0,-1 0 0,1 0 0,-1 0 0,1 1 0,-1-1 0,0 1 0,0 0 0,0 0 0,0 0 0,0 0 0,0 0 0,0 0-77,1 1 25,-1 0 0,1 0 0,-1 0 0,1 1 0,0-1 0,-1 0-1,1 1 1,0-1 0,-1 1 0,1 0 0,0 0 0,0 0 0,0 0 0,0 0 0,0 1 0,0-1 0,0 0 0,0 1 0,0 0 0,1-1 0,-1 1 0,1 0 0,-1 0 0,1 0-1,-1 0-24,-9 17 59,1 1-1,0 0 0,1 0 0,2 0 0,0 1 0,1 0 1,-2 12-59,-2 28 408,1 0 1,3 10-409,0 42 1073,8 94-1073,1-169-195,2-1 0,1 1 0,2-1 1,11 30 194,-5-26-3514,2-1 0,8 13 3514,-6-19-5565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3.095"/>
    </inkml:context>
    <inkml:brush xml:id="br0">
      <inkml:brushProperty name="width" value="0.025" units="cm"/>
      <inkml:brushProperty name="height" value="0.025" units="cm"/>
      <inkml:brushProperty name="color" value="#5B2D90"/>
    </inkml:brush>
  </inkml:definitions>
  <inkml:trace contextRef="#ctx0" brushRef="#br0">91 10 10885,'0'0'3719,"0"0"-2654,0 0 421,-14 19 464,-43 66-478,54-80-1400,1 0 0,-1 0 0,1 0-1,0 0 1,0 0 0,1 0 0,-1 1-1,1-1 1,1 1 0,-1-1 0,1 1 0,0-1-1,0 1 1,0-1 0,1 1 0,-1-1-1,2 4-71,-1-3 32,0-4-31,-1-1 1,1 1 0,0 0-1,-1 0 1,1-1 0,0 1-1,0-1 1,0 1-1,0-1 1,0 1 0,1-1-1,-1 1 1,0-1 0,1 0-1,-1 0 1,1 0 0,-1 0-1,1 0 1,-1 0-1,1 0 1,0 0 0,0-1-1,-1 1 1,1 0 0,0-1-1,0 0 1,1 1-2,8 0-25,-1 1 0,1-1 0,0-1 0,5-1 25,-4 1-48,-6 0-5,1-1 0,0 0-1,-1 0 1,1 0 0,-1-1 0,0 0 0,1 0 0,-1-1 0,0 0 0,0 0 0,-1 0 0,1-1 0,-1 0 0,1 0 0,-1 0 0,0-1 0,-1 1 0,1-1 0,-1 0 0,0-1 0,0 1 0,-1-1 0,1 0 0,-1 0 0,0 0-1,-1 0 1,0 0 0,0-1 0,0 1 0,-1 0 0,1-1 0,-2 0 0,1 1 0,-1-5 53,1-7-369,-1-28-729,0 44 840,0 1 0,0-1 0,0 0 0,-1 1 0,1-1 0,-1 0 0,1 0 0,-1 1 0,1-1 0,-1 1 0,0-1 0,0 1 0,0-1 0,0 1 0,0-1 0,0 1 0,0 0 0,0-1 0,-1 1 0,0-1 258,-10-1-4986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3.629"/>
    </inkml:context>
    <inkml:brush xml:id="br0">
      <inkml:brushProperty name="width" value="0.025" units="cm"/>
      <inkml:brushProperty name="height" value="0.025" units="cm"/>
      <inkml:brushProperty name="color" value="#5B2D90"/>
    </inkml:brush>
  </inkml:definitions>
  <inkml:trace contextRef="#ctx0" brushRef="#br0">75 1 12838,'0'0'2460,"0"0"-921,0 0 849,0 0-334,0 0-1011,-9 10-509,2-3-453,1 1 1,-1 0 0,2 0-1,-1 1 1,1-1 0,0 1-1,1 1 1,0-1 0,0 0-1,1 1 1,0 0-1,1 0 1,0 0 0,1 0-1,0 5-81,1-14-21,1 0 0,0-1 0,0 1 0,-1-1-1,1 1 1,0-1 0,0 1 0,0-1-1,0 1 1,0-1 0,0 0 0,0 0 0,0 1-1,0-1 1,0 0 0,0 0 0,0 0 0,0 0-1,0 0 1,0 0 0,0-1 0,0 1 0,0 0-1,0-1 22,5 1-96,177-13-3282,-180 13 3300,0 0-1,0 1 1,0-1-1,-1 1 0,1 0 1,0-1-1,-1 1 1,1 1-1,-1-1 1,1 0-1,-1 0 1,0 1-1,1 0 0,-1-1 1,0 1-1,0 0 1,0 0-1,0 0 1,0 0-1,-1 0 1,1 1-1,-1-1 0,1 1 1,-1-1-1,0 1 1,0-1-1,0 1 79,4 11-77,0 0-1,-2 0 0,0 0 1,1 13 77,-4-27 1,7 67 249,-2 1 0,-4 1-1,-7 59-249,2-89 102,-1-1 0,-2 0 0,-1-1 0,-8 19-102,10-35 243,-2 0 1,0-1-1,-2 0 1,0-1 0,-1 0-1,-1 0 1,-1-1-1,-8 9-243,16-22 109,0 0 0,0 0 0,0-1-1,-1 0 1,0 0 0,0 0 0,0-1-1,-6 3-108,10-5 7,0 0 0,0-1 0,1 1 0,-1 0 0,0-1 0,0 0 0,0 1 0,0-1 0,0 0 0,0 0 0,0 0 0,0 0 0,0 0 0,0-1 0,0 1 0,0-1 0,0 1 0,0-1 0,0 0 0,0 0 0,1 1 0,-1-1 0,0 0 0,0-1 0,1 1 0,-1 0 0,1 0 0,-1-1 0,1 1-1,0-1 1,-1 1 0,1-1 0,0 0 0,0 0-7,-4-7 11,0-1 0,1-1 0,0 1 0,1-1 0,0 1 0,0-1 0,1 0 0,0-9-11,-1-24 149,2-27-149,1 56-13,0 4-34,0-1 0,0 1-1,2 0 1,-1 0 0,1 0-1,1 0 1,0 0 0,0 1-1,1-1 1,1 1 0,0 0-1,0 0 1,1 0-1,0 1 1,0 0 0,1 0-1,0 1 1,1-1 0,0 2-1,1-1 1,-1 1 0,1 0-1,0 1 1,6-3 47,-1 2-422,-1 1 0,1 1 0,-1 0 0,1 0 0,1 2 0,9-2 422,50-4-5338,-26 6-3661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4.626"/>
    </inkml:context>
    <inkml:brush xml:id="br0">
      <inkml:brushProperty name="width" value="0.025" units="cm"/>
      <inkml:brushProperty name="height" value="0.025" units="cm"/>
      <inkml:brushProperty name="color" value="#5B2D90"/>
    </inkml:brush>
  </inkml:definitions>
  <inkml:trace contextRef="#ctx0" brushRef="#br0">11 82 14727,'0'0'1054,"0"0"-422,0 0 502,0 0 61,0 0-309,-11-7 135,25 2-812,-1 1-1,1 1 0,0 0 0,1 1 0,-1 0 0,2 1-208,29-4 352,148-19 46,135 3-398,196 17-128,-340 4 106,1397 12-1045,-1455-12 1045,95 4-3048,-212-3 1352,-13 0 214,-17 1-1519,-24-2-4093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5.232"/>
    </inkml:context>
    <inkml:brush xml:id="br0">
      <inkml:brushProperty name="width" value="0.025" units="cm"/>
      <inkml:brushProperty name="height" value="0.025" units="cm"/>
      <inkml:brushProperty name="color" value="#5B2D90"/>
    </inkml:brush>
  </inkml:definitions>
  <inkml:trace contextRef="#ctx0" brushRef="#br0">23 1 14711,'0'0'1070,"0"0"-121,0 0 876,0 0-277,0 0-484,-2 3-95,-1 17-911,-1 385 2037,1 2-5212,3-396 2140,0-8 373,1 0 0,-1 0 0,0 0 0,-1-1 1,1 1-1,0 0 0,-1 0 0,1 0 0,-1 0 0,-1 1 604,-4-1-5144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5.563"/>
    </inkml:context>
    <inkml:brush xml:id="br0">
      <inkml:brushProperty name="width" value="0.025" units="cm"/>
      <inkml:brushProperty name="height" value="0.025" units="cm"/>
      <inkml:brushProperty name="color" value="#5B2D90"/>
    </inkml:brush>
  </inkml:definitions>
  <inkml:trace contextRef="#ctx0" brushRef="#br0">110 1 4178,'0'0'6563,"0"0"-5170,0 0-1036,0 0 729,0 0-222,14 11-488,44 40-23,-56-49-265,0 0 0,0 1 1,-1-1-1,1 1 0,-1 0 1,1-1-1,-1 1 1,0 0-1,0 0 0,0 0 1,-1 0-1,1 0 0,-1 0 1,0 0-1,1 0 1,-1 0-1,0 0 0,-1 0 1,1 0-1,-1 0 0,1 0 1,-1 0-1,0 0 1,0 0-1,0 0 0,0 0 1,-1-1-1,1 1 0,-1 0 1,0-1-1,0 0 1,-1 3-89,-5 1 279,0 0 1,-1 0-1,0-1 1,0 0 0,0 0-1,0-1 1,-10 3-280,-29 14-590,43-18-186,0 0-1,0 0 1,0 1-1,0 0 0,0 0 1,1 0-1,-2 2 777,-6 10-4869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6.216"/>
    </inkml:context>
    <inkml:brush xml:id="br0">
      <inkml:brushProperty name="width" value="0.025" units="cm"/>
      <inkml:brushProperty name="height" value="0.025" units="cm"/>
      <inkml:brushProperty name="color" value="#5B2D90"/>
    </inkml:brush>
  </inkml:definitions>
  <inkml:trace contextRef="#ctx0" brushRef="#br0">60 1 13958,'0'0'985,"0"0"45,0 0 645,0 0-480,0 0-749,-2 6-289,-3 30 470,1 1 0,2-1 0,1 0 0,3 24-627,0 11 592,-2 7-96,0-48-1038,0-26-634,0-11-872,0 0 1946,0 7 114,0-1-1,1 0 1,-1 0 0,0 0-1,0 0 1,0 1 0,0-1 0,0 0-1,0 0 1,0 0 0,0 0-1,0 1 1,0-1 0,0 0-1,-1 0 1,1 0 0,0 1 0,-1-1-1,1 0 1,0 0 0,-1 1-1,1-1 1,-1 0 0,1 1 0,-1-1-1,0 0-11,1 1 166,-1-1-444,0 1 1,0-1-1,0 0 1,0 1-1,-1-1 1,1 1-1,0 0 1,0-1-1,0 1 0,0 0 1,-1-1-1,1 1 1,0 0-1,0 0 1,0 0-1,-1 0 1,1 0-1,0 0 1,0 1-1,0-1 1,-1 0 277,-2 1-2368,-11-1-6279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1.878"/>
    </inkml:context>
    <inkml:brush xml:id="br0">
      <inkml:brushProperty name="width" value="0.025" units="cm"/>
      <inkml:brushProperty name="height" value="0.025" units="cm"/>
      <inkml:brushProperty name="color" value="#FF0066"/>
    </inkml:brush>
  </inkml:definitions>
  <inkml:trace contextRef="#ctx0" brushRef="#br0">15 4 7491,'0'0'1799,"0"0"-281,0 0 314,0 0 199,0 0-745,0 0-558,0-4-242,1 59 4837,-2 240-4054,-6-176-1099,0 56-308,7-156-465,0-16-3234,0 1-3793,0-12-3439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7.183"/>
    </inkml:context>
    <inkml:brush xml:id="br0">
      <inkml:brushProperty name="width" value="0.025" units="cm"/>
      <inkml:brushProperty name="height" value="0.025" units="cm"/>
      <inkml:brushProperty name="color" value="#5B2D90"/>
    </inkml:brush>
  </inkml:definitions>
  <inkml:trace contextRef="#ctx0" brushRef="#br0">254 147 4338,'0'0'3108,"0"0"-1942,0 0-616,0 0-121,0 0-37,1-10 550,1 3-794,0-5 440,0 0 1,-1 0-1,0 0 1,0 1-1,-1-1 1,-1-2-589,0 11 65,1 1 0,-1 0 0,0 0 1,0-1-1,0 1 0,0 0 0,0 0 0,0 0 0,0 0 0,-1 0 0,1 0 0,-1 1 1,1-1-1,-1 0 0,0 1 0,0-1 0,0 1 0,0 0 0,0-1 0,0 1 1,0 0-1,0 0 0,0 0 0,0 1 0,-1-1 0,1 0 0,0 1 0,0 0 1,-1-1-1,1 1 0,0 0 0,-1 0 0,1 0 0,-1 1 0,1-1-65,-4 0 61,1 1-1,-1 0 0,1 0 1,-1 0-1,1 1 0,-1-1 1,1 1-1,0 1 0,0-1 1,0 1-1,0 0 0,0 0 1,0 0-1,-1 3-60,-8 8 292,1 1-1,0 1 1,1 0-1,1 1 1,1 0 0,-5 12-292,10-18 149,0 1 0,0-1 0,1 1 0,1 0 1,0 1-1,1-1 0,0 0 0,0 1 1,2-1-1,-1 1 0,2 2-149,-1-13-3,0-1 0,1 0 0,-1 0-1,1 0 1,-1 0 0,1 0 0,-1 0 0,1 0 0,-1-1 0,1 1 0,0 0-1,-1 0 1,1 0 0,0-1 0,0 1 0,0 0 0,0-1 0,0 1 0,0 0-1,0-1 1,-1 1 0,2-1 0,-1 0 0,0 1 0,0-1 0,0 0 0,0 0-1,0 0 1,0 1 0,1-1 3,40 0-244,-29 0 118,0-1-154,0 0 0,1-1 1,-1 0-1,0-1 0,0 0 1,-1-1-1,1-1 1,-1 0-1,5-3 280,3-2-396,-1-1 0,0-2 1,-1 0-1,0 0 0,4-7 396,-22 20 227,0 0 139,0 0-86,0 0-139,0 0-5,0 0-58,0 32 671,3 72 89,-1-36-506,-3 1 0,-4 22-332,3-77 28,0-1 1,-1 0-1,0 1 0,-1-1 0,-1-1 0,0 1 0,-4 6-28,7-15 6,0 1 0,0-1 0,-1 0 0,0-1 0,0 1 0,0 0 0,0-1 0,0 0 0,-1 0 0,0 0-1,1 0 1,-1 0 0,0-1 0,0 1 0,-1-1 0,1 0 0,0-1 0,-1 1 0,1-1 0,-1 0 0,0 0 0,1 0 0,-3 0-6,2-1 8,-1 0 0,1 0 0,-1 0 0,1 0 0,-1-1 0,1 0 0,0 0-1,-1-1 1,1 1 0,0-1 0,0 0 0,0 0 0,0-1 0,-1-1-8,2 1 11,1 0-1,0 0 1,0 0-1,0-1 1,0 1 0,0-1-1,1 0 1,0 1-1,-1-1 1,1-1-1,1 1 1,-1 0-1,1 0 1,-1-1 0,1 1-1,1-1 1,-1-2-11,-1-1 95,1-1 1,0 1 0,1 0 0,0 0 0,0 0-1,2-8-95,-1 13 12,-1 0 0,1 1 0,0-1 0,0 0 0,0 0 0,0 1 0,1-1 0,-1 1 0,1-1 0,-1 1 0,1 0 0,0-1 0,0 1 0,0 0 0,0 0 0,0 1-1,1-1 1,-1 0 0,0 1 0,3-2-12,25-11-403,1 2-1,0 1 1,1 1 0,27-3 403,65-9-6689,-90 17 1310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8.403"/>
    </inkml:context>
    <inkml:brush xml:id="br0">
      <inkml:brushProperty name="width" value="0.025" units="cm"/>
      <inkml:brushProperty name="height" value="0.025" units="cm"/>
      <inkml:brushProperty name="color" value="#5B2D90"/>
    </inkml:brush>
  </inkml:definitions>
  <inkml:trace contextRef="#ctx0" brushRef="#br0">20 6 9780,'0'0'3682,"0"0"-2236,0 0 235,0 0 299,0 0-575,-3-3-804,2 3-592,1 0 1,0 0-1,0-1 1,0 1-1,-1 0 1,1 0-1,0 0 1,0 0-1,-1-1 1,1 1-1,0 0 1,0 0-1,-1 0 1,1 0-1,0 0 1,0 0-1,-1 0 1,1 0-1,0 0 1,-1 0-1,1 0 1,0 0-1,0 0 1,-1 0-1,1 0 1,0 0-1,0 0 1,-1 0-1,1 0 1,0 0-1,-1 0 1,1 1-1,0-1 1,0 0-1,0 0 1,-1 0-1,1 0 1,0 1-1,0-1 1,-1 0-1,1 0 1,0 1-1,0-1 1,0 0 0,0 0-11,-5 20 346,6 43 265,0-42-325,4 54 225,4-1 0,3 0 0,7 12-510,12 79 180,2 94-705,-29-147-8509,-4-111 3861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8.734"/>
    </inkml:context>
    <inkml:brush xml:id="br0">
      <inkml:brushProperty name="width" value="0.025" units="cm"/>
      <inkml:brushProperty name="height" value="0.025" units="cm"/>
      <inkml:brushProperty name="color" value="#5B2D90"/>
    </inkml:brush>
  </inkml:definitions>
  <inkml:trace contextRef="#ctx0" brushRef="#br0">50 1 10213,'0'0'1256,"0"0"-754,0 0 464,0 0 71,0 0-522,24 12-389,12 7 52,27 18-178,-60-35 41,0 1-1,0-1 1,1 1-1,-2 0 1,1 0-1,0 0 0,-1 0 1,1 1-1,-1-1 1,0 1-1,0-1 1,0 1-1,-1 0 0,1 0 1,-1-1-1,0 1 1,0 0-1,0 0 1,-1 0-1,0 1 1,1-1-1,-1 0 0,-1 0 1,1 0-1,0 0 1,-1 2-41,0 13 333,0-14-203,0 0 0,0 1 0,0-1 1,0 0-1,-1 0 0,0 0 0,0-1 0,0 1 0,0 0 0,-1-1 0,0 1 1,0-1-1,0 0 0,-1 0 0,1 0 0,-1 0 0,0-1 0,0 0 0,0 1 1,0-1-1,-4 1-130,-50 28-306,1-8-3638,47-20 2622,-14 5-3597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9.250"/>
    </inkml:context>
    <inkml:brush xml:id="br0">
      <inkml:brushProperty name="width" value="0.025" units="cm"/>
      <inkml:brushProperty name="height" value="0.025" units="cm"/>
      <inkml:brushProperty name="color" value="#5B2D90"/>
    </inkml:brush>
  </inkml:definitions>
  <inkml:trace contextRef="#ctx0" brushRef="#br0">271 0 12118,'0'0'3647,"0"0"-2631,0 0 289,0 0 21,0 0-494,0 17-237,1 56 946,8 38-1541,1 29 652,-8-64-419,6 78-698,-8-154 351,-1 1 0,1-1 0,0 1 0,0-1 0,0 1 0,0-1 0,0 1 1,0-1-1,0 1 0,0-1 0,1 1 0,-1-1 0,0 0 0,0 1 0,0-1 0,0 1 1,1-1-1,-1 1 0,0-1 0,0 0 0,1 1 0,-1-1 0,0 1 0,1-1 0,-1 0 0,0 1 1,1-1-1,-1 0 0,1 0 0,-1 1 0,1-1 114,-1-1-168,1 1-1,-1-1 1,1 0-1,-1 0 1,0 1-1,1-1 1,-1 0-1,0 0 1,1 0 0,-1 1-1,0-1 1,0 0-1,0 0 1,0 0-1,0 0 1,0 1 0,0-1-1,0 0 1,0-1 168,0-19-1076,1 12 813,0 0 1,-1 0 0,-1-1 0,0 1 0,0 0 0,0 0 0,-1 0 0,-1 0 0,1 0 0,-1 0 0,-4-5 262,2 4 47,-2 0 1,1 1 0,-1 0 0,-1 0 0,0 1 0,0 0 0,-1 0 0,-1-1-48,4 5 302,0 0-1,0 0 1,0 1-1,-1 0 1,1 0-1,-1 1 1,0 0-1,1 0 1,-1 0-1,0 1 1,0 0-1,0 0 1,-7 1-302,11-1 120,-1 1-1,1 0 1,-1 0-1,0 0 1,1 0 0,-1 1-1,1 0 1,-1-1 0,1 1-1,-1 1 1,1-1 0,0 0-1,0 1 1,-1-1 0,1 1-1,0 0 1,0 0 0,1 1-1,-1-1 1,0 0 0,1 1-1,-1 0 1,1-1 0,0 1-1,0 0 1,0 0 0,0 1-120,-5 9 250,1 0 1,1 0-1,0 1 1,0 0-1,2 0 1,-1 0 0,2 0-1,0 1 1,1-1-1,0 1 1,1-1-1,1 3-250,-1-12 13,0 0-1,0 0 0,1 0 1,0 0-1,0 0 1,0 0-1,1-1 0,-1 1 1,1 0-1,0-1 0,1 1 1,-1-1-1,1 0 0,0 0 1,-1 0-1,3 2-12,1-1-50,-1 0-1,1 0 1,0 0-1,1-1 1,-1 0 0,1 0-1,0-1 1,0 0-1,0 0 1,1 0 50,16 4-1141,0-2 1,0 0-1,0-2 1,0-1-1,0 0 0,9-2 1141,26 0-5223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9.580"/>
    </inkml:context>
    <inkml:brush xml:id="br0">
      <inkml:brushProperty name="width" value="0.025" units="cm"/>
      <inkml:brushProperty name="height" value="0.025" units="cm"/>
      <inkml:brushProperty name="color" value="#5B2D90"/>
    </inkml:brush>
  </inkml:definitions>
  <inkml:trace contextRef="#ctx0" brushRef="#br0">0 88 10629,'0'0'8388,"0"0"-8356,0 0 736,0 0 545,0 0 95,186-9-1007,-106 4-81,-4-1-320,-4-1 0,-5-2-16,-7 0-769,-10-2-207,-11 2-2146,-11-2-399,-14 0-3522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39.903"/>
    </inkml:context>
    <inkml:brush xml:id="br0">
      <inkml:brushProperty name="width" value="0.025" units="cm"/>
      <inkml:brushProperty name="height" value="0.025" units="cm"/>
      <inkml:brushProperty name="color" value="#5B2D90"/>
    </inkml:brush>
  </inkml:definitions>
  <inkml:trace contextRef="#ctx0" brushRef="#br0">0 0 12470,'0'0'5650,"0"0"-5634,0 0 705,0 0 943,0 0-559,20 132-977,0-81 64,-3 3-192,-7 6-64,-10 7-128,0 7-720,0 6-1249,-12-4-1889,-10-11-5635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40.235"/>
    </inkml:context>
    <inkml:brush xml:id="br0">
      <inkml:brushProperty name="width" value="0.025" units="cm"/>
      <inkml:brushProperty name="height" value="0.025" units="cm"/>
      <inkml:brushProperty name="color" value="#5B2D90"/>
    </inkml:brush>
  </inkml:definitions>
  <inkml:trace contextRef="#ctx0" brushRef="#br0">4 1 17496,'0'0'862,"0"0"-121,0 0 713,0 0-168,0 0-811,-1 18-176,-1 658 1708,2-403-12020,0-258 3762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40.585"/>
    </inkml:context>
    <inkml:brush xml:id="br0">
      <inkml:brushProperty name="width" value="0.025" units="cm"/>
      <inkml:brushProperty name="height" value="0.025" units="cm"/>
      <inkml:brushProperty name="color" value="#5B2D90"/>
    </inkml:brush>
  </inkml:definitions>
  <inkml:trace contextRef="#ctx0" brushRef="#br0">0 1 13750,'0'0'1473,"0"0"-1377,0 0 320,0 0 513,142 40-449,-97 5-320,-8 2-96,-12-1 176,-11-1-144,-11-9-80,-3-5 176,-12-4 240,-23-5 65,-2-4-337,-3-5-160,0-4-1121,5 3-1264,1-6-2897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40.916"/>
    </inkml:context>
    <inkml:brush xml:id="br0">
      <inkml:brushProperty name="width" value="0.025" units="cm"/>
      <inkml:brushProperty name="height" value="0.025" units="cm"/>
      <inkml:brushProperty name="color" value="#5B2D90"/>
    </inkml:brush>
  </inkml:definitions>
  <inkml:trace contextRef="#ctx0" brushRef="#br0">245 5 8852,'0'0'4770,"0"0"-3201,0 0 304,0 0 621,0 0-802,-8-2-724,7 2-952,-2 0 19,1-1 0,-1 0 0,1 1-1,-1 0 1,1-1 0,-1 1 0,1 0-1,-1 0 1,1 1 0,-1-1 0,1 0 0,-1 1-1,1 0 1,-1-1 0,1 1 0,0 0-1,-1 0 1,1 1 0,0-1 0,0 0 0,0 1-1,0-1 1,0 1 0,0 0 0,0-1-1,1 1 1,-2 1-35,-2 4 66,0-1-33,0 0 1,0 0-1,1 0 0,0 1 0,0-1 0,1 1 1,-1 0-1,2 0 0,-1 1 0,1-1 0,0 0 0,0 1-33,12-7-690,-7-1 646,7 0-399,1 0 1,-1 0 0,1-1-1,-1 0 1,0-1-1,1 0 1,-1-1 0,7-3 442,-14 5-79,0 0 0,0 0 0,0 0 0,0 0 0,0 0-1,0 0 1,0 1 0,0 0 0,0-1 0,0 1 0,1 0 79,-2 1-65,-1-1-1,1 0 0,-1 1 0,1-1 0,-1 1 0,1-1 0,-1 1 0,0 0 0,1-1 0,-1 1 0,0 0 0,0 0 0,0 0 0,0 0 0,1 0 0,-1 0 0,0 0 66,2 5-172,0 0-1,0 0 0,0 0 0,-1 1 1,0-1-1,0 1 0,0-1 0,0 7 173,7 39-60,-3 1-1,-2-1 0,-3 1 1,-5 52 60,2-87 19,0 0 1,-1 0 0,-2 0 0,1-1-1,-2 1 1,-1-1 0,0 0-1,-1-1 1,-9 16-20,9-20 195,0 1 0,-1-1 0,-1 0 0,0-1-1,0 0 1,-1 0 0,0-1 0,-1-1 0,0 0 0,-1-1 0,1 0-1,-5 1-194,10-6 121,0 0 0,0-1 0,0 0-1,0 0 1,-1-1 0,-5 1-121,11-2 22,0 1 0,0-1 0,-1 0-1,1 0 1,0 0 0,0 0 0,-1-1 0,1 1 0,0 0-1,0-1 1,-1 0 0,1 0 0,0 1 0,0-1 0,0 0 0,0-1-1,0 1 1,0 0 0,1-1 0,-1 1 0,0-1 0,1 1 0,-2-2-22,-1-4 31,1-1 0,0 1 0,0 0 0,1-1 0,0 0 0,0 0 0,1 1 0,0-1 0,0 0 0,1 0 0,0 0 0,0 0 0,1 0 0,0 0-31,0-2-33,1 0 1,0 1 0,0-1 0,1 0 0,0 1-1,1 0 1,0 0 0,0 0 0,1 0 0,6-8 32,6-2-751,1 1 0,0 0 0,1 1 0,1 1 0,1 1 0,0 0 1,1 2-1,1 1 0,10-4 751,21-8-5082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41.483"/>
    </inkml:context>
    <inkml:brush xml:id="br0">
      <inkml:brushProperty name="width" value="0.025" units="cm"/>
      <inkml:brushProperty name="height" value="0.025" units="cm"/>
      <inkml:brushProperty name="color" value="#5B2D90"/>
    </inkml:brush>
  </inkml:definitions>
  <inkml:trace contextRef="#ctx0" brushRef="#br0">179 0 9236,'0'0'2145,"0"0"-2129,0 0 1985,0 0-304,0 0-288,0 0-545,-72 0-96,45 43 33,-1 21 47,3 12 417,6 9-577,11 4 32,8-4-496,0 0-224,30-5-128,27-8-1104,20-12-1954,10-22-1536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27.843"/>
    </inkml:context>
    <inkml:brush xml:id="br0">
      <inkml:brushProperty name="width" value="0.025" units="cm"/>
      <inkml:brushProperty name="height" value="0.025" units="cm"/>
      <inkml:brushProperty name="color" value="#FF0066"/>
    </inkml:brush>
  </inkml:definitions>
  <inkml:trace contextRef="#ctx0" brushRef="#br0">195 42 8404,'0'0'461,"0"0"289,0 0 579,0 0-425,0 0-394,-7-6-59,-21-18 210,24 22-508,1 1 0,-1-1 0,1 1 0,-1-1 0,0 1 0,1 1-1,-1-1 1,0 0 0,0 1 0,0 0 0,1 0 0,-1 0 0,0 0 0,0 1 0,-3 0-153,-9 0 510,12-1-449,1 1-1,0 0 1,0-1-1,0 1 1,0 0 0,0 0-1,0 0 1,1 1-1,-1-1 1,0 1-1,1 0 1,-1 0 0,1-1-1,-1 2 1,1-1-1,0 0 1,0 0-1,0 1 1,0-1-1,0 1 1,0-1 0,1 1-1,0 0 1,-1 0-1,1 0 1,0 0-1,0 2-60,-3 6 142,1 0-1,0 1 1,1-1-1,0 1 1,1-1-1,0 11-141,1-18 2,0-1 0,0 1 0,0 0 1,0 0-1,1-1 0,-1 1 0,1 0 0,0-1 0,0 1 0,1-1 1,-1 1-1,1-1 0,-1 0 0,3 3-2,-2-4-49,0 0 0,1 0 0,-1-1 0,1 1 1,-1-1-1,1 1 0,0-1 0,-1 0 0,1 0 0,0 0 0,0 0 0,0-1 0,0 1 0,0-1 0,0 0 1,0 1-1,0-1 0,0-1 0,1 1 49,0-1-134,0 1 1,0-1-1,0-1 0,0 1 1,0 0-1,0-1 1,-1 0-1,1 0 0,-1 0 1,1 0-1,-1-1 1,1 1-1,-1-1 0,0 0 1,0 0-1,-1 0 1,1 0-1,-1-1 0,1 1 1,-1-1-1,0 1 1,0-1-1,1-3 134,4-7-200,-1-1 1,0 0-1,-1-1 0,-1 1 1,2-11 199,-6 26 76,0-1 0,0 1 0,1 0 0,-1 0 0,0 0 0,0 0 0,1-1 0,-1 1 0,0 0 0,0 0 0,1 0 0,-1 0 0,0 0 0,1 0 0,-1 0 0,0 0 0,0 0-1,1 0 1,-1 0 0,0 0 0,0 0 0,1 0 0,-1 0 0,0 0 0,1 0 0,-1 0 0,0 1 0,0-1 0,1 0 0,-1 0 0,0 0 0,0 0 0,0 0 0,1 1 0,-1-1 0,0 0 0,0 0 0,0 0 0,1 1 0,-1-1 0,0 0 0,0 0 0,0 1 0,0-1 0,0 0 0,0 0 0,0 1 0,1-1 0,-1 0 0,0 1-76,17 19-107,-10-12 206,17 11-2083,-3-15-5634,-14-4 1850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2.461"/>
    </inkml:context>
    <inkml:brush xml:id="br0">
      <inkml:brushProperty name="width" value="0.025" units="cm"/>
      <inkml:brushProperty name="height" value="0.025" units="cm"/>
      <inkml:brushProperty name="color" value="#FF0066"/>
    </inkml:brush>
  </inkml:definitions>
  <inkml:trace contextRef="#ctx0" brushRef="#br0">58 81 11317,'0'0'168,"0"0"425,0 0 783,0 0-202,0 0-566,6-11-213,25-35 99,-28 44-425,0-1 1,0 1-1,0 0 1,1 0-1,-1 0 1,1 0-1,0 0 1,-1 1-1,1-1 1,0 1-1,0 0 1,0 0-1,0 1 1,0-1-1,0 1 1,0 0-1,0 0 1,0 0-1,0 1 1,0-1 0,1 1-70,12 0 127,-5 0-116,-1 1 0,0 0 0,0 0-1,1 1 1,-1 0 0,-1 1 0,1 1 0,-1-1-1,1 2 1,-1-1 0,-1 1 0,3 2-11,2 2-32,0 1 1,-1 0-1,0 1 1,0 1-1,-2 0 1,1 0-1,6 11 32,-12-12-13,1 0 0,-1 0 0,-1 0-1,0 1 1,-1-1 0,0 1 0,-1 0 0,-1 0-1,1 6 14,-1 7 175,-1 0-1,-1 0 1,-1 1-1,-2 6-174,1-16 227,-2 1 0,0-1 0,-1 0 0,-1-1 0,0 1 0,-1-1 0,-1 0-1,-1 0-226,-7 11 281,-1-1 0,-1-1-1,-1 0 1,-6 3-281,12-13 38,0-2 1,-2 0-1,1-1 0,-2 0 1,1-1-1,-4 1-38,9-6 23,-1-1-1,1 0 1,-1-1-1,0 0 1,0-1-1,0 0 0,0 0 1,0-2-1,-1 1 1,1-1-1,-1-1-22,8 0-142,0 0-1,0 0 0,0-1 1,1 1-1,-1-1 0,0 0 1,0 0-1,1-1 1,-1 1-1,0-1 0,1 0 1,0 1-1,-1-2 0,1 1 1,0 0-1,0-1 1,0 1-1,0-1 0,1 0 1,-1 0-1,1 0 0,-1 0 1,1 0-1,0-1 1,1 1-1,-1-1 143,-13-16-6875,10 15-1836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42.103"/>
    </inkml:context>
    <inkml:brush xml:id="br0">
      <inkml:brushProperty name="width" value="0.025" units="cm"/>
      <inkml:brushProperty name="height" value="0.025" units="cm"/>
      <inkml:brushProperty name="color" value="#5B2D90"/>
    </inkml:brush>
  </inkml:definitions>
  <inkml:trace contextRef="#ctx0" brushRef="#br0">1 1 13222,'0'0'1318,"0"0"-803,0 0 552,0 0 24,0 0-763,8 1-208,0 2-34,1 1 0,-1-1-1,0 2 1,0-1-1,0 1 1,-1 0 0,1 0-1,-1 1 1,0 0-1,-1 0-85,74 78 493,-59-60-436,10 10 107,-2 1-1,14 22-163,-35-45 61,-1-1 0,-1 1-1,0 0 1,0 0 0,-2 1 0,1-1-1,-1 1 1,-1 0 0,0 1 0,-1-1 0,-1 1-61,0-4 55,0 0 0,-2 0 0,1 0 0,-1 0 0,0 0 0,-1 0 0,0-1 0,-1 1 0,0-1 0,-1 4-55,1-9-216,0 1-1,0 0 1,0-1 0,0 1-1,-1-1 1,1 0 0,-1 0 0,0 0-1,-1-1 1,1 0 0,-1 1-1,1-2 1,-1 1 0,0 0 0,0-1-1,0 0 1,0 0 0,0 0 0,-3 0 216,-19 3-4981,0-3-4429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42.466"/>
    </inkml:context>
    <inkml:brush xml:id="br0">
      <inkml:brushProperty name="width" value="0.025" units="cm"/>
      <inkml:brushProperty name="height" value="0.025" units="cm"/>
      <inkml:brushProperty name="color" value="#5B2D90"/>
    </inkml:brush>
  </inkml:definitions>
  <inkml:trace contextRef="#ctx0" brushRef="#br0">450 0 13526,'0'0'2815,"0"0"-1855,0 0 174,0 0 349,0 0-773,-3 15-166,-8 28 209,-2 0-1,-1 0 0,-13 24-752,-32 44 1065,-56 80-1065,-7 10-2236,110-180 1384,-40 69-7087,31-57-1654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42.816"/>
    </inkml:context>
    <inkml:brush xml:id="br0">
      <inkml:brushProperty name="width" value="0.025" units="cm"/>
      <inkml:brushProperty name="height" value="0.025" units="cm"/>
      <inkml:brushProperty name="color" value="#5B2D90"/>
    </inkml:brush>
  </inkml:definitions>
  <inkml:trace contextRef="#ctx0" brushRef="#br0">51 21 14919,'0'0'824,"22"-4"531,7-1-685,-13 1-324,0 1 0,1 1 0,-1 0 0,1 1 1,-1 1-1,1 1 0,0 0-346,-11 0 44,-1 0 0,1 0 0,0 0 0,0 1 0,-1 0 0,1 0 0,-1 0 0,1 1 0,-1 0 1,0 0-1,0 0 0,0 0 0,-1 1 0,1 0 0,-1 0 0,0 0 0,0 1 0,3 3-44,-5-4 13,1 0-1,-1 0 1,0 1-1,0-1 1,-1 0-1,1 1 0,-1-1 1,0 1-1,0-1 1,0 1-1,-1-1 1,0 1-1,0 0 0,0-1 1,0 1-1,-1-1 1,0 1-1,0 0 1,0-1-1,0 1 0,-1-1 1,1 0-1,-1 0 1,0 1-1,-1-1-12,-2 5 29,-1-1 0,-1 0 0,1 0 0,-1 0 0,-1-1 0,0 1-1,0-2 1,0 1 0,-1-1-29,-27 17 118,-23 12-118,36-22 20,-16 7 79,29-16-27,0 0 1,0 1-1,0 1 1,1-1 0,0 2-1,0-1 1,1 1-1,0 0 1,-6 7-73,13-12 10,0-1 0,0 0 0,0 0 0,0 1 0,1-1 0,-1 0 0,0 1 0,1-1 0,-1 1 0,1-1 0,-1 1 0,1-1 0,0 1 0,-1 0 0,1-1 0,0 1 0,0-1 0,0 1 0,0-1 0,1 1 0,-1 0 0,0-1 0,1 1 0,-1-1 0,1 1 0,-1-1 0,1 0 0,0 1 0,0-1 0,-1 0 0,1 1 0,0-1 0,0 0 0,0 0 0,1 0 0,-1 1 0,0-1 0,0 0 0,1-1 0,-1 1 0,0 0 1,1 0-12,6 3 23,0 0-1,0-1 0,0 0 0,0 0 0,0-1 0,1 0 0,0-1-21,40 5-469,-1-2 0,1-2-1,21-3 470,-9 0-1316,27-1-2531,2-9-2078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43.851"/>
    </inkml:context>
    <inkml:brush xml:id="br0">
      <inkml:brushProperty name="width" value="0.025" units="cm"/>
      <inkml:brushProperty name="height" value="0.025" units="cm"/>
      <inkml:brushProperty name="color" value="#5B2D90"/>
    </inkml:brush>
  </inkml:definitions>
  <inkml:trace contextRef="#ctx0" brushRef="#br0">11 4 10485,'0'0'3778,"0"0"-2340,0 0-187,0 0 1040,0 0-439,-10 0-225,112-2-935,0 1 308,30 6-1000,-114-3 70,0 1 0,0 1-1,-1 0 1,1 2 0,-1 0 0,-1 1 0,11 6-70,3 3 40,-1 1-1,0 2 1,15 14-40,-37-27 29,0 1 1,-1-1-1,0 1 0,0 1 1,-1-1-1,0 1 0,0 0 1,0 0-1,-1 1 0,-1-1 1,3 8-30,4 17 252,-1 0 1,1 20-253,-6-34 55,39 250 902,-21-116-612,42 145-345,-29-179 123,-1-5-46,7 59-77,-38-150 40,-1 0 0,-1 0 0,-1 0-40,0-21-9,0 0-1,-1 0 0,1 0 1,-1 0-1,1 0 1,-1 0-1,0 0 0,0 0 1,0 0-1,0 0 0,0 0 1,0-1-1,0 1 1,-1 0-1,1-1 0,-1 1 1,0-1 9,-32 26-257,20-17 141,-78 51-2536,-2-3 0,-38 13 2652,17-13-6000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7:57.656"/>
    </inkml:context>
    <inkml:brush xml:id="br0">
      <inkml:brushProperty name="width" value="0.025" units="cm"/>
      <inkml:brushProperty name="height" value="0.025" units="cm"/>
      <inkml:brushProperty name="color" value="#F6630D"/>
    </inkml:brush>
  </inkml:definitions>
  <inkml:trace contextRef="#ctx0" brushRef="#br0">1 1 12726,'0'0'2001,"0"0"-1460,0 0-146,0 0 632,0 0-98,0 0-356,1 4-306,6 15 265,1 1 0,0-1 0,2-1 0,0 0 0,1 0 0,10 11-532,-1 2 276,-16-25-248,0 0 0,0-1 0,1 1 0,0-1 0,-1 0 0,2 0 0,-1 0 0,1-1 0,-1 1 0,1-2 0,0 1 0,0 0 0,1-1 0,-1 0 0,1-1 0,0 0 0,0 0 0,-1 0 0,1-1 0,0 0 0,1 0 0,-1 0 0,0-1 0,0 0 0,0-1 0,0 0 0,0 0 0,0 0 0,0-1 0,0 0 0,-1 0 0,1-1 0,0 0 0,-1 0 0,2-1-29,48-28-349,32-26 350,-46 29-120,1 2-1,2 2 0,16-6 121,-58 30 10,0 0 0,0 0 1,0 0-1,0 0 0,0 1 0,0-1 0,0 1 0,1-1 0,-1 1 1,0 0-1,0 1 0,0-1 0,0 0 0,0 1 0,1 0 1,-1 0-1,0 0 0,0 0 0,0 0 0,-1 1 0,1-1 0,0 1 1,0-1-1,-1 1 0,1 0 0,-1 0 0,0 1 0,1-1 0,-1 0 1,0 1-1,0 1-10,7 9 160,0 0 1,-1 1 0,-1-1 0,0 2-1,3 11-160,-7-17 40,13 35 371,-10-25-266,1 0 1,1-1-1,1 1 0,8 12-145,-15-27-1,1 1 1,0-1 0,0 0-1,1-1 1,-1 1-1,1-1 1,0 1-1,0-1 1,0 0-1,0-1 1,0 1-1,1-1 1,-1 0-1,1 0 1,-1 0-1,1 0 1,0-1-1,0 0 1,0 0-1,0 0 1,1 0 0,5-1-18,0 1 0,0-2 1,0 1-1,0-2 0,1 1 0,-2-2 1,1 1-1,0-1 0,0-1 0,-1 0 1,0-1-1,0 1 0,0-2 1,0 0-1,-1 0 0,0 0 0,5-6 18,72-65-102,-44 39 65,15-10 37,-42 37 62,0 0 1,1 1-1,0 1 0,1 1 1,0 0-1,1 1-62,-15 6 43,0 1-1,0-1 1,0 1-1,1 0 1,-1 1-1,0-1 1,0 0-1,0 1 1,0 0 0,0-1-1,0 1 1,0 1-1,0-1 1,0 0-1,0 1 1,-1-1-1,1 1 1,0 0-1,-1 0 1,1 0-43,4 3 67,11 6 38,64 38 272,25 9-377,-78-44-4,0-2-1,1-1 0,1-1 0,0-1 1,23 2 4,16-3-103,-1-3 0,60-5 103,-71 0-96,-13-2-42,0-1-1,36-9 139,-78 12 16,-1 0 1,0 0-1,0 0 1,1 0-1,-1 1 1,0-1-1,0 1 1,0 0-1,0-1 1,0 1 0,0 0-1,0 0 1,0 0-1,0 1 1,0-1-1,0 0 1,-1 1-1,1-1 1,0 1-1,-1 0 1,1-1-1,-1 2-16,14 10 85,2-2-69,0 0 0,1-2-1,0 0 1,0-1 0,1 0 0,0-2-1,1 0 1,0-2 0,-1 0 0,8 0-16,42 3 6,1-3 0,24-4-6,-73 0-7,-3 0 12,54 1-81,0-4 0,67-11 76,6-15-139,-59 11 135,2 3 0,18 2 4,-90 13 47,0 1 0,0 1 1,0 1-1,0 0 0,0 1 0,0 0 0,-1 1 0,0 1 0,9 5-47,5 1 51,1-2 0,3 0-51,25 3-4,-1-3 0,1-3 0,19-1 4,179-2-322,-212-4 237,-11 1 34,-1-2 1,0-1-1,1-2 0,-1-1 1,0-1-1,-1-2 0,0-2 0,0 0 1,-1-2-1,0-1 0,-1-2 1,0-1 50,14-11-69,2-2-11,0 1 1,2 3-1,1 2 1,1 1-1,25-5 80,-26 15-49,0 2 0,0 2-1,37-1 50,149 2 89,-182 10 31,0 3 0,0 1 0,27 9-120,-2-1 102,64 5-85,1-7 1,0-6 0,15-7-18,-89 2-60,0 3 1,45 11 59,134 32 361,-93-15 325,19-5-686,-8-4 790,154 45-790,-298-64-75,-7 0-149,0-2 1,0 0 0,0-1 0,10 1 223,-24-3-667,0 0-446,-2 0-1058,-8 0-2722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0.160"/>
    </inkml:context>
    <inkml:brush xml:id="br0">
      <inkml:brushProperty name="width" value="0.025" units="cm"/>
      <inkml:brushProperty name="height" value="0.025" units="cm"/>
      <inkml:brushProperty name="color" value="#F6630D"/>
    </inkml:brush>
  </inkml:definitions>
  <inkml:trace contextRef="#ctx0" brushRef="#br0">14 29 10549,'0'0'2089,"0"0"-1209,0 0 363,0 0 246,0 0-264,0 0-222,-2-5 40,-6-14-416,6 14-110,2 8-122,-1 270 2406,2 304-1453,-1-573-1377,0 19-267,1 0 0,0 1 0,2-1-1,1 0 1,0-1 0,5 11 296,-3-23-2784,-3-10-1069,-2-9-2023,-1-20-1925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0.609"/>
    </inkml:context>
    <inkml:brush xml:id="br0">
      <inkml:brushProperty name="width" value="0.025" units="cm"/>
      <inkml:brushProperty name="height" value="0.025" units="cm"/>
      <inkml:brushProperty name="color" value="#F6630D"/>
    </inkml:brush>
  </inkml:definitions>
  <inkml:trace contextRef="#ctx0" brushRef="#br0">574 1 496,'0'0'12099,"0"0"-9351,0 0-1740,0 0 468,0 0-129,-23 12-587,-156 81 230,126-67-528,-1-1 0,-1-3 0,-1-3 1,-1-2-1,-30 5-462,79-22 141,7 0-144,1 0-50,7 1 77,1 0 0,-1 0 0,0 1 1,0-1-1,0 2 0,0-1 0,0 1 0,0 0 0,0 0 0,-1 1-24,69 45 23,-43-27 20,54 37-270,42 39 227,4 20-6414,-101-88 905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1.027"/>
    </inkml:context>
    <inkml:brush xml:id="br0">
      <inkml:brushProperty name="width" value="0.025" units="cm"/>
      <inkml:brushProperty name="height" value="0.025" units="cm"/>
      <inkml:brushProperty name="color" value="#F6630D"/>
    </inkml:brush>
  </inkml:definitions>
  <inkml:trace contextRef="#ctx0" brushRef="#br0">65 0 12726,'0'0'5698,"0"0"-4297,-4 26-571,-2 6-444,0-5 51,2 0-1,1 0 0,2 0 0,0 14-436,3 0 799,6 35-799,-3-35 399,0 36-399,-5-37 177,-1 1 0,-4 9-177,3-35 50,-1 0 1,-1-1-1,0 1 1,-1-1-1,-1 0 1,0 0-1,-5 8-50,7-15 34,3-6-26,0 0 1,0 1-1,0 0 0,0-1 0,1 1 0,-1-1 0,0 1 0,1 0 0,-1-1 0,1 1 0,0 1-8,0-2 3,0-1-25,0 0-12,0 0-17,8 0 46,32 0 297,0 2 1,-1 2-1,10 3-292,26 5-603,1-4 0,33-1 603,2-4-4409,-82-2 2312,7-1-2567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3.724"/>
    </inkml:context>
    <inkml:brush xml:id="br0">
      <inkml:brushProperty name="width" value="0.025" units="cm"/>
      <inkml:brushProperty name="height" value="0.025" units="cm"/>
      <inkml:brushProperty name="color" value="#F6630D"/>
    </inkml:brush>
  </inkml:definitions>
  <inkml:trace contextRef="#ctx0" brushRef="#br0">254 154 9748,'0'0'1057,"0"0"-660,0 0 487,0 0 124,0 0-298,4-13-406,1-3-163,20-53 577,-24 68-643,0 0 0,-1-1-1,1 1 1,0-1 0,-1 1 0,1-1 0,-1 1 0,0-1 0,0 1 0,1-1 0,-1 1-1,0-1 1,0 1 0,0-1 0,-1 1 0,1-1 0,0 1 0,0-1 0,-1 1-1,1-1 1,-1 1 0,0-1 0,1 1 0,-1 0 0,0-1 0,0 1 0,0 0 0,0 0-1,0 0 1,0-1 0,0 1 0,0 0 0,0 0 0,0 1 0,-1-1 0,1 0-1,0 0 1,-1 0 0,1 1 0,0-1 0,-1 1 0,1-1 0,-1 1 0,1 0-1,-2-1-74,-1 1 59,-1-1 0,1 0 0,-1 1-1,1 0 1,-1 0 0,1 1-1,-1-1 1,1 1 0,-1 0-1,1 0 1,0 0 0,-1 1-1,1-1 1,0 1 0,-3 2-59,-5 5 109,1 0 1,1 1-1,-1 1 1,1-1 0,1 2-1,0-1 1,1 1-1,0 1 1,1 0-1,0 0-109,-8 17 335,1 1 0,2 0-1,-7 29-334,11-23 278,1 0-1,2 0 1,1 0-1,2 1 1,1-1-1,3 1 1,3 19-278,-2-34 58,2-1 0,1 0 0,1 0 0,0 0 0,2-1 0,0 0 0,1-1 1,2 0-1,0-1 0,1 0 0,0-1 0,2 0 0,0-1 0,13 10-58,-13-13-185,0-1 0,2-1 0,-1 0-1,1-2 1,1 0 0,0 0 0,16 5 185,-19-10-610,0 0 1,0-2-1,0 1 0,0-2 1,1 0-1,-1 0 0,1-2 1,-1 0-1,1 0 1,6-2 609,16-8-4723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4.091"/>
    </inkml:context>
    <inkml:brush xml:id="br0">
      <inkml:brushProperty name="width" value="0.025" units="cm"/>
      <inkml:brushProperty name="height" value="0.025" units="cm"/>
      <inkml:brushProperty name="color" value="#F6630D"/>
    </inkml:brush>
  </inkml:definitions>
  <inkml:trace contextRef="#ctx0" brushRef="#br0">24 1 2673,'0'0'10861,"0"0"-8465,0 0-1694,0 0 1253,0 0-439,-3 0-668,3 0-835,-1-1 0,1 1 0,0 0 0,-1 0 0,1 0 0,-1 0 0,1 1 0,0-1 0,-1 0 0,1 0 0,-1 0 0,1 0 0,0 0 0,-1 0 0,1 1 0,0-1 0,-1 0 0,1 0 0,0 0-1,-1 1 1,1-1 0,0 0 0,-1 1 0,1-1 0,0 0 0,0 1 0,-1-1 0,1 0 0,0 1 0,0-1 0,0 0 0,-1 1-13,-4 21 314,2 36 233,3-41-284,-2 500 2352,3-485-3383,1-1 1,2 0-1,1 0 1,1 0 0,2 0-1,7 18 768,-12-44-2290,-3-5-2943,0-8 292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3.028"/>
    </inkml:context>
    <inkml:brush xml:id="br0">
      <inkml:brushProperty name="width" value="0.025" units="cm"/>
      <inkml:brushProperty name="height" value="0.025" units="cm"/>
      <inkml:brushProperty name="color" value="#FF0066"/>
    </inkml:brush>
  </inkml:definitions>
  <inkml:trace contextRef="#ctx0" brushRef="#br0">236 33 5170,'0'0'2223,"0"0"-1551,0 0 395,0 0 363,0 0-424,-3-6-256,2 6-754,1-1 102,-1-1 1,0 0 0,0 0 0,-1 1-1,1-1 1,0 1 0,-1-1 0,1 1-1,0 0 1,-1-1 0,0 1 0,1 0-1,-1 0 1,0 0 0,1 0 0,-1 1 0,0-1-1,0 0 1,0 1 0,0-1 0,0 1-1,0 0 1,0-1 0,0 1 0,0 0-1,0 0 1,-1 0-99,-2 0 108,0 0 0,-1 0-1,1 0 1,-1 0 0,1 1-1,0 0 1,-1 0 0,1 0-1,0 1 1,0-1 0,0 2-1,0-1 1,0 0 0,0 1-1,1 0 1,-1 0 0,1 0-1,0 0 1,0 1 0,0 0-1,0 0 1,1 0 0,-1 0-1,1 1 1,-1 1-108,-3 4 254,-1 2 0,2-1-1,0 1 1,0 0 0,1 0-1,1 0 1,0 1 0,0 0 0,1 3-254,-2 13 632,1 1 0,2-1 1,1 19-633,2-43 7,-1 0 0,1-1 0,0 1 0,0 0 0,1-1 1,-1 1-1,1-1 0,0 1 0,0-1 0,1 0 0,-1 0 1,1 0-1,0 0 0,0 0 0,0-1 0,1 1 0,-1-1 1,1 0-1,3 2-7,-1 0-378,0-1 0,0 0 0,0-1 0,0 0 0,1 0 0,-1 0 0,1-1 0,0 0 0,0 0 0,0-1 0,0 1 0,0-2-1,2 1 379,20-1-3414,-1 0-3011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4.424"/>
    </inkml:context>
    <inkml:brush xml:id="br0">
      <inkml:brushProperty name="width" value="0.025" units="cm"/>
      <inkml:brushProperty name="height" value="0.025" units="cm"/>
      <inkml:brushProperty name="color" value="#F6630D"/>
    </inkml:brush>
  </inkml:definitions>
  <inkml:trace contextRef="#ctx0" brushRef="#br0">25 8 11733,'0'0'2842,"0"0"-2087,0 0-3,0 0 355,0 0-45,18-2-360,-7 1-575,-6 0-82,1 0 0,-1 0-1,1 0 1,-1 1 0,1 0 0,-1 0-1,1 0 1,-1 1 0,0 0 0,1 0-1,-1 1 1,0-1 0,0 1 0,1 0-1,-2 0 1,1 1 0,0-1 0,0 1-1,-1 0 1,1 1 0,1 1-45,5 8 65,-1 0 0,0 1 0,0 0 0,-2 0 0,0 1 0,0 0 0,-2 1 0,0 0 0,-1 0 0,0 0 0,-1 0 0,-1 1 0,0-1 0,-2 1 0,0 0 0,-1 0 0,0 0 0,-1 0 0,-2 5-65,1-14 81,0 0 1,-1 0-1,0 0 0,0 0 0,-1-1 1,0 1-1,0-1 0,-1 0 0,0 0 1,0-1-1,-1 1 0,1-1 1,-1 0-1,-1 0 0,1-1 0,-1 0 1,0 0-1,-3 0-81,4-1-195,-1 0 0,0 0 0,0-1 0,0-1 0,-1 1 0,1-1-1,-1 0 1,1-1 0,-5 1 195,7-2-656,0 0 0,0 0-1,0 0 1,0-1 0,0 1-1,0-1 1,1 0 0,-1-1-1,0 1 1,0-1-1,1 0 1,-1 0 0,1 0-1,-4-3 657,-10-9-8716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5.058"/>
    </inkml:context>
    <inkml:brush xml:id="br0">
      <inkml:brushProperty name="width" value="0.025" units="cm"/>
      <inkml:brushProperty name="height" value="0.025" units="cm"/>
      <inkml:brushProperty name="color" value="#F6630D"/>
    </inkml:brush>
  </inkml:definitions>
  <inkml:trace contextRef="#ctx0" brushRef="#br0">172 1 2897,'0'0'10656,"0"0"-8004,0 0-1481,0 0 686,0 0-681,-2 7-570,0 1-477,0 0 1,1 1-1,0-1 1,0 1-1,1-1 1,0 1-1,0-1 1,2 7-130,15 80 923,-7-43-545,27 202 68,-39-260-1025,0 0 0,0 0 1,0 0-1,-1 0 0,0 0 1,0 1-1,-1-1 0,1 1 1,-1 0-1,0 0 0,-3-2 579,2 1 54,-1 1-1,1-1 1,-1 1-1,0 1 1,-1-1-1,1 1 1,-1 1-1,0-1 1,0 1-1,0 0 1,0 0-1,0 1 1,0 0-1,-1 0 1,1 1-1,-1 0 1,0 0-54,5 1 89,0 0 1,1 0 0,-1 0 0,1 0 0,-1 0-1,0 1 1,1-1 0,-1 1 0,1 0-1,-1-1 1,1 1 0,0 0 0,-1 0-1,1 1 1,0-1 0,0 0 0,-1 1-90,1 1 70,0 0 1,0 1-1,0-1 1,1 0-1,-1 1 1,1-1-1,0 0 1,0 1-1,0 0 1,0-1-1,1 1 0,-1 0-70,-2 21 379,1-1-1,1 1 0,1 0 1,1-1-1,2 12-378,-2-30 17,0-1 0,0 0 0,1 0 0,-1 0 0,1 0 0,0 0 0,0 0 0,1 0 0,-1 0-1,1-1 1,0 1 0,1-1 0,-1 0 0,1 0 0,0 0 0,2 1-17,1 0-23,0 0 0,0 0 0,0-1 1,1 0-1,0 0 0,0-1 0,0 0 0,0 0 0,0-1 0,2 0 23,4 1-507,1-1 1,0-1-1,-1 0 0,1-1 0,0 0 0,0-1 0,-1-1 0,1-1 1,-1 0-1,0 0 0,1-2 0,1 0 507,44-26-4992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5.680"/>
    </inkml:context>
    <inkml:brush xml:id="br0">
      <inkml:brushProperty name="width" value="0.025" units="cm"/>
      <inkml:brushProperty name="height" value="0.025" units="cm"/>
      <inkml:brushProperty name="color" value="#F6630D"/>
    </inkml:brush>
  </inkml:definitions>
  <inkml:trace contextRef="#ctx0" brushRef="#br0">3 1 11429,'0'0'806,"0"0"771,0 0 282,0 0-381,0 0-565,-3 11 1725,3 18-2165,12 391 2072,-6-319-2380,5 47-48,-8-123-145,2 0 0,0 0 0,2-1 0,6 17 28,-7-28-108,-4-11-181,-1 1 1,0-1 0,0 0 0,0 1 0,0-1-1,0 1 1,-1-1 0,1 1 0,-1 1 288,0-4-2145,0-1-835,0-4-979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6.160"/>
    </inkml:context>
    <inkml:brush xml:id="br0">
      <inkml:brushProperty name="width" value="0.025" units="cm"/>
      <inkml:brushProperty name="height" value="0.025" units="cm"/>
      <inkml:brushProperty name="color" value="#F6630D"/>
    </inkml:brush>
  </inkml:definitions>
  <inkml:trace contextRef="#ctx0" brushRef="#br0">8 13 7940,'0'0'4268,"0"0"-2936,0 0 322,0 0 176,0 0-350,0-4-527,-2-5 406,1 12-475,-1 23-122,0 44-318,1-44-280,2-1-1,1 1 0,0-1 1,2 1-1,3 6-163,8 21 110,5 15-37,-3 1-1,-2 1 1,-4 0-1,0 43-72,-10-83-278,-1-7 456,1-1 0,3 17-178,-3-32-608,1-1-1,-1 1 1,2 0-1,-1-1 1,1 1 0,2 3 608,-1 3-7169,-4-8-274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8.165"/>
    </inkml:context>
    <inkml:brush xml:id="br0">
      <inkml:brushProperty name="width" value="0.025" units="cm"/>
      <inkml:brushProperty name="height" value="0.025" units="cm"/>
      <inkml:brushProperty name="color" value="#F6630D"/>
    </inkml:brush>
  </inkml:definitions>
  <inkml:trace contextRef="#ctx0" brushRef="#br0">0 1 11829,'0'0'2775,"0"0"-1084,0 0 438,0 0 110,0 0-1087,12 4-591,47-1-411,-45-4-80,0 2 0,-1 0 0,1 1 1,6 1-71,-15-2 11,0 1 0,0 0 1,0 0-1,0 0 0,0 0 1,0 1-1,-1 0 1,1 0-1,-1 0 0,0 1 1,0-1-1,0 1 0,3 4-10,-2-2-10,-1 0 0,1 1 0,-1 0 0,0 0 0,-1 0 0,0 0 0,0 0 0,0 1 0,-1-1 0,0 1 0,0 2 9,1 13-44,-1 0 1,-1 0-1,-2 5 44,1-28 0,0 7 2,-2 0 0,1 1 0,-1-1 0,0 0 0,0 0 0,-1 0 0,0-1 0,0 1 0,-1-1 0,0 1 0,0-1 0,0 0 0,-1-1 0,0 1 0,0-1 0,0 0 0,-1 0 0,0 0 0,0-1 0,0 0 0,-1 0-2,-3 3 68,-1 0 1,0-1-1,0-1 1,-1 0-1,1 0 1,-1-1-1,0 0 1,-1-1-1,1-1 1,0 0-1,-7 0-68,404 1 810,-191 0-2492,-1-2-6290,-168-1 1268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8.544"/>
    </inkml:context>
    <inkml:brush xml:id="br0">
      <inkml:brushProperty name="width" value="0.025" units="cm"/>
      <inkml:brushProperty name="height" value="0.025" units="cm"/>
      <inkml:brushProperty name="color" value="#F6630D"/>
    </inkml:brush>
  </inkml:definitions>
  <inkml:trace contextRef="#ctx0" brushRef="#br0">0 118 11205,'0'0'2428,"0"0"-1750,0 0 173,0 0 597,0 0-191,14-18-390,-4 4-610,-7 9-175,0-1-1,0 1 0,1-1 0,0 1 0,0 0 0,1 1 0,0-1 0,-1 1 0,1 0 1,1 0-1,-1 0 0,0 1 0,1 0 0,0 0 0,0 0 0,0 1 0,0 0 0,0 0 1,0 0-1,1 1 0,0 0-81,142-5 2847,22 7-2847,-38 1 213,67-3-80,382 10-994,-453-4-2418,-45-5-3610,-53-2-463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9.093"/>
    </inkml:context>
    <inkml:brush xml:id="br0">
      <inkml:brushProperty name="width" value="0.025" units="cm"/>
      <inkml:brushProperty name="height" value="0.025" units="cm"/>
      <inkml:brushProperty name="color" value="#F6630D"/>
    </inkml:brush>
  </inkml:definitions>
  <inkml:trace contextRef="#ctx0" brushRef="#br0">12 1 12198,'0'0'1851,"0"0"-690,0 0 671,0 0 15,0 0-802,-1 0-372,-1 2-630,1-1 0,0 0 0,1 0 0,-1 1 1,0-1-1,0 0 0,0 1 0,1-1 0,-1 1 1,1-1-1,-1 1 0,1-1 0,0 1 0,0-1 0,-1 1 1,1 0-1,0-1 0,0 1 0,0-1 0,1 1 0,-1 0 1,0-1-1,1 1-43,-1 9 239,10 238 1888,1-22-1346,9 146-654,-7-191-5734,-12-172 3571,-1-6-2703,0-3 2238,0-5-5329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09.428"/>
    </inkml:context>
    <inkml:brush xml:id="br0">
      <inkml:brushProperty name="width" value="0.025" units="cm"/>
      <inkml:brushProperty name="height" value="0.025" units="cm"/>
      <inkml:brushProperty name="color" value="#F6630D"/>
    </inkml:brush>
  </inkml:definitions>
  <inkml:trace contextRef="#ctx0" brushRef="#br0">25 1 12374,'0'0'1163,"0"0"-758,0 0 366,23 0-40,73 6-213,-88-4-513,0 0-1,0 1 1,-1 0 0,0 0-1,1 0 1,-1 1 0,0 0-1,-1 1 1,1-1 0,-1 1-1,0 1 1,0-1 0,0 1-1,-1 0 1,0 0 0,0 0-1,0 1 1,-1 0 0,0 0-1,-1 0 1,1 0 0,-1 1-1,-1 0 1,1-1 0,-2 1-1,1 0 1,-1 0 0,1 2-5,-2-4 89,1 0 1,-1 1 0,1-1-1,-2 0 1,1 0 0,-1 0-1,0 0 1,0 1 0,0-1-1,-1-1 1,-1 3-90,1-3 114,-1-1 0,0 1 0,0-1 1,0 0-1,-1 0 0,1 0 0,-1 0 0,0 0 0,0-1 1,0 0-1,-1 0 0,1 0 0,-1 0-114,-15 8 63,-1 0 0,0-1 0,-1-1 0,-11 2-63,-50 11-5150,53-15 65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0.510"/>
    </inkml:context>
    <inkml:brush xml:id="br0">
      <inkml:brushProperty name="width" value="0.025" units="cm"/>
      <inkml:brushProperty name="height" value="0.025" units="cm"/>
      <inkml:brushProperty name="color" value="#F6630D"/>
    </inkml:brush>
  </inkml:definitions>
  <inkml:trace contextRef="#ctx0" brushRef="#br0">182 0 4690,'0'0'6785,"0"0"-4870,0 0-469,0 0 120,0 0-437,0 3-641,0 45-282,0 137 5169,17 101-5375,-16-280-167,0-8-278,0-16-936,-5-34-945,-2 33 1855,-1 1 1,0 0 0,-1 1 0,-7-9 470,10 17 27,0 0 0,-1 1 0,0-1 0,-1 2 0,1-1 0,-2 1 0,1 0 0,-1 0 0,-4-2-27,9 7 115,1 1 0,0-1 0,-1 1 0,0 0 1,1-1-1,-1 1 0,0 1 0,1-1 0,-1 0 1,0 1-1,0-1 0,0 1 0,0 0 0,1 0 0,-1 0 1,-2 1-116,3-1 51,1 1 1,-1-1 0,1 1 0,-1 0 0,1 0 0,-1 0 0,1 0-1,-1 0 1,1 0 0,0 0 0,-1 1 0,1-1 0,0 0-1,0 1 1,0-1 0,0 0 0,0 1 0,1 0 0,-1-1-1,0 1 1,1-1 0,-1 1 0,1 0 0,-1-1 0,1 1 0,0 1-52,-4 27 432,1 0 0,1-1 1,3 19-433,-1-21 218,0-21-245,0 1 1,1 0 0,-1 0-1,2 0 1,-1 0-1,1 0 1,0 0-1,0-1 1,1 1-1,0-1 1,0 0 0,0 0-1,1 0 1,0 0-1,0-1 1,1 1-1,-1-1 1,1 0-1,0 0 1,1-1 0,-1 1-1,1-1 1,0-1-1,0 1 1,0-1-1,0 0 1,1 0-1,-1-1 1,1 1 0,0-2-1,-1 1 1,1-1-1,0 0 1,2 0 26,2 0-624,0 0-1,0-1 1,0 0 0,0-1-1,0 0 1,0-1 0,5-2 624,34-20-4450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0.846"/>
    </inkml:context>
    <inkml:brush xml:id="br0">
      <inkml:brushProperty name="width" value="0.025" units="cm"/>
      <inkml:brushProperty name="height" value="0.025" units="cm"/>
      <inkml:brushProperty name="color" value="#F6630D"/>
    </inkml:brush>
  </inkml:definitions>
  <inkml:trace contextRef="#ctx0" brushRef="#br0">1 0 5635,'0'0'9126,"0"0"-6652,0 0-1092,0 0 440,0 0-432,3 22-331,-2-10-940,6 34 343,1 0 0,8 19-462,13 56 475,-6 1 0,1 44-475,-20-115-2739,-2 40 2739,-2-82-449,0-8 235,0 1 0,1 0 0,-1 0 0,0 0 0,0 0-1,0-1 1,-1 1 0,1 0 0,0 0 0,-1 0 0,1 0 0,-1-1 0,1 1 0,-1 0 0,0-1 0,0 1 0,0 0 0,0-1 0,0 1 0,0-1 0,0 1 0,0-1 0,-1 0 0,1 1 0,-1-1 0,1 0 0,-1 0 0,1 0 0,-1 0 0,1 0 0,-1-1 0,0 1 214,-31 8-5176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3.481"/>
    </inkml:context>
    <inkml:brush xml:id="br0">
      <inkml:brushProperty name="width" value="0.025" units="cm"/>
      <inkml:brushProperty name="height" value="0.025" units="cm"/>
      <inkml:brushProperty name="color" value="#FF0066"/>
    </inkml:brush>
  </inkml:definitions>
  <inkml:trace contextRef="#ctx0" brushRef="#br0">273 1 64,'0'0'8639,"0"0"-5953,0 0-1298,0 0 279,0 0-552,0 0-504,0 0 3,-2 1 149,-10 7-158,1 0 0,1 1 1,-1 0-1,2 0 0,-1 1 0,-7 11-605,-50 74 1258,3-4-982,43-68-291,13-15-280,0 1-1,1-1 0,0 1 0,0 3 296,6-9-711,1-2-8196,4-7 3414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1.165"/>
    </inkml:context>
    <inkml:brush xml:id="br0">
      <inkml:brushProperty name="width" value="0.025" units="cm"/>
      <inkml:brushProperty name="height" value="0.025" units="cm"/>
      <inkml:brushProperty name="color" value="#F6630D"/>
    </inkml:brush>
  </inkml:definitions>
  <inkml:trace contextRef="#ctx0" brushRef="#br0">0 47 15463,'0'0'2097,"0"0"-1505,0 0 1137,0 0-624,167-42-769,-83 37-336,8 5-496,7 0-961,-5 0-1104,-7 0-1521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1.495"/>
    </inkml:context>
    <inkml:brush xml:id="br0">
      <inkml:brushProperty name="width" value="0.025" units="cm"/>
      <inkml:brushProperty name="height" value="0.025" units="cm"/>
      <inkml:brushProperty name="color" value="#F6630D"/>
    </inkml:brush>
  </inkml:definitions>
  <inkml:trace contextRef="#ctx0" brushRef="#br0">0 1 11557,'0'0'5107,"0"0"-3827,0 0-317,0 0 387,0 0-461,7 17-30,17 43-166,-2 2 1,-4 1 0,5 33-694,-5 27-671,-2 33 671,-13-95-3546,-2 0-3306,-1-61 2783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1.833"/>
    </inkml:context>
    <inkml:brush xml:id="br0">
      <inkml:brushProperty name="width" value="0.025" units="cm"/>
      <inkml:brushProperty name="height" value="0.025" units="cm"/>
      <inkml:brushProperty name="color" value="#F6630D"/>
    </inkml:brush>
  </inkml:definitions>
  <inkml:trace contextRef="#ctx0" brushRef="#br0">1 1 11733,'0'0'1230,"0"0"128,0 0-56,0 0-469,0 0 28,14 7 89,1 1-781,82 48 704,-84-48-811,0 1 0,-1 0 0,0 1 0,-1 0 0,0 1 0,7 8-62,-15-15-29,-1 0 0,1-1 0,-1 1 0,0 0-1,0 1 1,0-1 0,-1 0 0,0 0 0,0 1 0,0-1 0,0 1 0,0-1 0,-1 1-1,0-1 1,0 1 0,0-1 0,-1 1 0,1-1 0,-1 1 0,0-1 0,0 0 0,-1 1 0,1-1-1,-1 0 1,0 1 29,-7 10-436,0 0 1,-1 0-1,-1 0 0,0-2 0,-10 10 436,6-6-903,-21 27-3211,2-5-2969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2.166"/>
    </inkml:context>
    <inkml:brush xml:id="br0">
      <inkml:brushProperty name="width" value="0.025" units="cm"/>
      <inkml:brushProperty name="height" value="0.025" units="cm"/>
      <inkml:brushProperty name="color" value="#F6630D"/>
    </inkml:brush>
  </inkml:definitions>
  <inkml:trace contextRef="#ctx0" brushRef="#br0">187 108 8452,'0'0'2836,"0"0"-1481,0 0 91,0 0 251,0 0-211,-9-18-152,-30-53-163,39 70-1130,-1-1 0,1 1 1,-1 0-1,1 0 0,-1 0 0,0 0 0,0 0 1,1 1-1,-1-1 0,0 0 0,0 0 0,0 0 1,0 1-1,0-1 0,0 0 0,0 1 0,0-1 1,0 1-1,-1-1 0,1 1 0,0 0 0,0-1 1,0 1-1,-1 0-41,0 0 36,1 1 1,0-1-1,0 1 0,0-1 1,-1 1-1,1-1 0,0 1 1,0 0-1,0 0 1,0 0-1,0-1 0,1 1 1,-1 0-1,0 1-36,-1 0 60,-10 12 141,1 1 0,0 0 0,2 0 0,0 1 0,0 0-1,2 1 1,0 0 0,0 0 0,2 1 0,-1 8-201,5-22 8,-2 34 28,3-37-48,0-1 1,0 1-1,0 0 0,1 0 0,-1 0 0,0 0 0,1 0 0,-1-1 0,1 1 0,-1 0 0,1 0 0,-1-1 0,1 1 0,0 0 0,-1-1 0,1 1 0,0 0 1,-1-1-1,1 1 0,0-1 0,0 1 0,0-1 0,-1 0 0,1 1 0,0-1 0,0 0 0,0 1 0,0-1 0,0 0 0,0 0 0,-1 0 0,1 0 0,0 0 0,0 0 1,1 0 11,7 0-125,-1 1 1,1-2 0,0 1 0,0-1 0,-1 0 0,1-1 0,-1 0 0,1 0 0,-1-1 0,0 0 0,0-1 0,0 0 0,0 0 0,3-3 124,-8 5-89,-1 1 0,1-1 0,0 0 1,0 1-1,0-1 0,0 1 0,1 0 1,-1 0-1,0 0 0,0 1 0,1-1 1,-1 1-1,0 0 0,1-1 0,2 2 89,-4-1-46,0 1-1,1 0 1,-1 0 0,0-1-1,1 2 1,-1-1-1,0 0 1,0 0 0,0 1-1,0-1 1,0 1-1,0-1 1,0 1 0,-1 0-1,1 0 1,-1 0-1,1 0 1,-1 0-1,0 0 1,1 1 46,7 14-136,-1 0 1,-1 1-1,0 0 0,-1 0 1,-1 1-1,-1 0 0,2 18 136,-3-4-84,-1 0 0,-2 0 0,-1 0 0,-2 7 84,2-31 30,-1 0 0,0-1 0,0 1 0,-1-1 0,0 0 0,-1 0 1,1 0-1,-1 0 0,-1-1 0,0 1 0,0-1 0,0 0 0,-1-1 0,0 1-30,2-3 58,1-1 1,-1 1-1,0-1 0,0 0 0,0 0 1,-1 0-1,1-1 0,-1 0 1,1 0-1,-1 0 0,0 0 0,0 0 1,0-1-1,0 0 0,0 0 1,0-1-1,0 1 0,0-1 1,0 0-1,0-1 0,0 1 0,0-1 1,0 0-1,0 0 0,0 0-58,3 0 32,-1-1-1,1 1 0,0-1 1,0 1-1,-1-1 1,1 0-1,0 1 1,1-1-1,-1 0 0,0 0 1,0-1-1,1 1 1,-1 0-1,1-1 0,0 1 1,0 0-1,0-1 1,0 1-1,0-1 0,0 0 1,1 1-1,-1-1 1,1 0-1,0-1-31,-2-7 111,2-1-1,-1 1 1,1-1 0,1 1 0,1-5-111,-1 12-25,0 0 1,0 0 0,1-1 0,-1 1 0,1 0 0,0 0 0,0 0 0,1 1-1,-1-1 1,1 1 0,0-1 0,0 1 0,0 0 0,0 0 0,2-1 24,10-9-352,1 2 0,0 0 0,1 1 352,-2 1-354,81-46-5915,-49 28-1730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2.497"/>
    </inkml:context>
    <inkml:brush xml:id="br0">
      <inkml:brushProperty name="width" value="0.025" units="cm"/>
      <inkml:brushProperty name="height" value="0.025" units="cm"/>
      <inkml:brushProperty name="color" value="#F6630D"/>
    </inkml:brush>
  </inkml:definitions>
  <inkml:trace contextRef="#ctx0" brushRef="#br0">0 1 18408,'0'0'649,"0"0"250,0 0 525,0 0-468,0 0-692,15 10-8,7 6-145,-1 2 0,0 0 0,-1 1 0,-1 1 0,0 3-111,15 21 76,-2 2 1,-2 1-1,-2 2 1,-2 0 0,7 25-77,-18-35-106,-1 1-1,-3 0 1,-1 0 0,-2 1 0,-2 1 0,-1-1 0,-2 26 106,-2-29-38,-2-1 1,-2 1 0,-1-1-1,-2 0 1,-2 0-1,-1-1 1,-6 15 37,-8 8-370,-1-1 0,-10 10 370,21-44-1260,-1 0-1,-1-1 1,-1 0-1,-2-2 1,0 0 0,-5 4 1260,-21 13-6307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4.314"/>
    </inkml:context>
    <inkml:brush xml:id="br0">
      <inkml:brushProperty name="width" value="0.025" units="cm"/>
      <inkml:brushProperty name="height" value="0.025" units="cm"/>
      <inkml:brushProperty name="color" value="#F6630D"/>
    </inkml:brush>
  </inkml:definitions>
  <inkml:trace contextRef="#ctx0" brushRef="#br0">1 102 11749,'0'0'1284,"0"0"-644,0 0-32,0 0 595,0 0-282,7 2-220,71 31 907,-50-20-1243,1 0-1,1-2 1,0-2-1,4 1-364,-3-5 70,0-1-1,0-1 1,0-1-1,1-2 1,-1-2 0,0 0-1,0-2 1,0-2 0,0 0-1,11-6-69,145-56-493,80-24-284,-259 90 787,37-9 183,-43 11-174,1-1 0,0 1 0,-1 0 1,1 0-1,0 0 0,-1 0 1,1 0-1,-1 1 0,1-1 0,0 1 1,-1 0-1,1 0 0,-1 0 1,3 1-20,2 4 126,0 1 0,-1 0 1,0 1-1,0-1 1,0 1-1,-1 0 1,0 1-1,0 1-126,13 18 338,-5-8-150,1-1-1,1 0 1,1-2-1,1 1 1,0-2-188,-6-7 31,-1-1 0,2 0 0,-1 0 0,1-1 0,0-1 0,1 0 0,0 0 0,0-2 0,4 2-31,27 3-14,-1-2 0,1-2 0,0-2 0,0-2 1,11-2 13,-32 1-40,58-2-267,0-4 0,41-10 307,161-38-799,-185 34 510,58-14 26,92-16 347,-245 50 12,1 0 0,-1 0 0,1 1 0,-1-1 0,0 1 0,1 0 0,-1 0 1,0 0-1,0 0 0,1 1 0,-1-1 0,0 1 0,0 0 0,-1 0 0,1 0 0,0 0 0,-1 0 1,3 3-97,23 15 228,-11-13-214,0 0 0,0-1-1,0 0 1,1-2 0,-1 0 0,1-1-1,13 0-13,30 1-153,39-5 153,-37 0-180,46-2-627,85-14 807,110-28-810,-83 10 711,-86 11 692,-87 13-231,1 2-1,0 3 1,40 0-362,147 7 7,665-18-715,-299 9 740,-343 21-35,15 0-29,-171-11 80,355 11 863,-278-1-168,93 22-743,-259-32 18,14 5-76,-28-7-53,-1 1-1,1-1 1,0 0 0,-1 1-1,1-1 1,0 1 0,-1-1-1,1 0 1,-1 1 0,1-1 0,-1 0-1,1 1 1,-1-1 0,1 0-1,-1 0 1,1 1 0,-1-1-1,1 0 1,-1 0 0,0 0-1,1 0 1,-1 0 0,1 0-1,-1 0 1,1 0 0,-1 0-1,0 0 1,1 0 0,-1 0 111,-46 2-4960,-23-2-3673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5.731"/>
    </inkml:context>
    <inkml:brush xml:id="br0">
      <inkml:brushProperty name="width" value="0.025" units="cm"/>
      <inkml:brushProperty name="height" value="0.025" units="cm"/>
      <inkml:brushProperty name="color" value="#F6630D"/>
    </inkml:brush>
  </inkml:definitions>
  <inkml:trace contextRef="#ctx0" brushRef="#br0">41 40 9812,'0'0'4048,"0"0"-2941,0 0-688,0 0 832,0 0 72,-5-8-320,-13-23-501,18 31-497,0 0 0,0 0 0,0 0-1,0 0 1,0 0 0,0 0 0,0 1 0,0-1 0,0 0 0,0 0 0,0 0 0,0 0-1,0 0 1,0 0 0,0 0 0,0 1 0,0-1 0,0 0 0,0 0 0,0 0-1,0 0 1,0 0 0,0 0 0,0 0 0,0 0 0,-1 0 0,1 1 0,0-1 0,0 0-1,0 0 1,0 0 0,0 0 0,0 0 0,0 0 0,0 0 0,-1 0 0,1 0 0,0 0-1,0 0 1,0 0 0,0 0 0,0 0 0,0 0 0,0 0 0,-1 0 0,1 0-1,0 0 1,0 0 0,0 0 0,0 0 0,0 0 0,0 0 0,0 0 0,0 0 0,-1 0-1,1 0 1,0 0 0,0 0-5,0 14 55,0-13-33,2 221 2629,-6 260-1255,-1-401-1563,-1 51-4455,6-131 4470,0-1 0,0 1-1,0-1 1,0 1-1,0-1 1,0 1 0,0-1-1,0 1 1,0-1 0,0 1-1,0-1 1,0 1-1,0-1 1,0 1 0,1-1-1,-1 1 1,0-1-1,0 1 1,1-1 0,-1 1-1,0-1 1,1 0-1,-1 1 1,0-1 0,1 1 152,18 1-5077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6.081"/>
    </inkml:context>
    <inkml:brush xml:id="br0">
      <inkml:brushProperty name="width" value="0.025" units="cm"/>
      <inkml:brushProperty name="height" value="0.025" units="cm"/>
      <inkml:brushProperty name="color" value="#F6630D"/>
    </inkml:brush>
  </inkml:definitions>
  <inkml:trace contextRef="#ctx0" brushRef="#br0">556 0 4018,'0'0'10068,"0"0"-7917,0 0-1684,-24 18 899,-6 5-850,-17 13 915,-39 39-1431,56-48 69,-2 0 0,-1-3 0,-1 0 0,-1-2 1,-1-2-1,-1-2 0,-1-1 0,0-1 0,-12 1-69,50-17 0,0 0 0,0 0-1,-1 0 1,1 0 0,0 0 0,0 0 0,-1 0 0,1 0 0,0 1 0,0-1-1,-1 0 1,1 0 0,0 0 0,0 0 0,0 0 0,-1 0 0,1 1 0,0-1-1,0 0 1,0 0 0,0 0 0,-1 0 0,1 1 0,0-1 0,0 0 0,0 0-1,0 1 1,0-1 0,0 0 0,0 0 0,0 0 0,-1 1 0,1-1 0,0 0-1,0 0 1,0 1 0,0-1 0,0 0 0,0 0 0,1 1 0,8 8 24,31 11 101,-20-11-5,9 9 10,-2 0 0,1 2 0,-2 1 0,-1 1 1,-1 1-1,11 15-130,45 58-1177,-6 6-3424,-49-70-31,-4-9-3761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6.467"/>
    </inkml:context>
    <inkml:brush xml:id="br0">
      <inkml:brushProperty name="width" value="0.025" units="cm"/>
      <inkml:brushProperty name="height" value="0.025" units="cm"/>
      <inkml:brushProperty name="color" value="#F6630D"/>
    </inkml:brush>
  </inkml:definitions>
  <inkml:trace contextRef="#ctx0" brushRef="#br0">43 1 15591,'0'0'3242,"0"0"-2466,-3 27-400,-11 91 686,13-96-864,1 0 0,0 0 1,2 0-1,0 0 0,1-1 0,5 14-198,-3-9 229,0 0-1,-1 12-228,-2-10 150,-1 1 1,-1-1-1,-4 18-150,3-36 38,-1-1 0,0 1 0,0-1 0,-1 1 0,-1-1 0,0 0 0,0 0 0,0-1 0,-1 1 0,-1-1 0,1 0 0,-2 1-38,7-9-10,-1 0-1,1 1 0,0-1 1,-1 0-1,1 1 1,0-1-1,0 0 1,0 1-1,-1-1 1,1 1-1,0-1 0,0 0 1,0 1-1,0-1 1,0 1-1,-1-1 1,1 1-1,0-1 1,0 0-1,0 1 0,0-1 1,0 1-1,1-1 1,-1 1-1,0-1 1,0 0-1,0 1 1,0-1-1,0 1 0,1-1 1,-1 1-1,0-1 1,0 0-1,0 1 1,1-1-1,-1 0 1,0 1-1,1-1 0,-1 0 1,0 0-1,1 1 1,-1-1-1,0 0 1,1 0-1,-1 1 1,1-1-1,-1 0 0,0 0 1,1 0-1,-1 0 1,1 0-1,-1 1 1,1-1 10,30 6-84,-22-5 66,67 11 269,1-4 0,38-2-251,156-7-3303,-220 0 1333,4-2-2869,-15-5-4296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7.449"/>
    </inkml:context>
    <inkml:brush xml:id="br0">
      <inkml:brushProperty name="width" value="0.025" units="cm"/>
      <inkml:brushProperty name="height" value="0.025" units="cm"/>
      <inkml:brushProperty name="color" value="#F6630D"/>
    </inkml:brush>
  </inkml:definitions>
  <inkml:trace contextRef="#ctx0" brushRef="#br0">356 126 8340,'0'0'437,"0"0"278,0 0 291,0 0-27,0 0-149,-10-17-243,-30-53 35,38 67-531,0 0 1,0 0-1,0 1 1,-1-1-1,1 1 1,-1-1 0,0 1-1,0 0 1,1 0-1,-1 0 1,-1 0-1,1 1 1,0-1 0,0 1-1,-1 0 1,1 0-1,-1 0 1,1 0-1,-1 1 1,1-1 0,-1 1-1,1 0 1,-1 0-1,1 0 1,-1 0-1,1 1 1,-1 0 0,1 0-1,-1 0-91,-9 0 226,7 0-132,1 0 0,0 1 0,0-1 0,0 1 0,0 0 0,0 0 1,1 1-1,-1 0 0,1-1 0,-1 1 0,1 1 0,0-1 0,0 1 0,0 0 0,1-1 0,-1 2 0,0 0-94,-7 9 275,1 1-1,1 0 1,0 1-1,-4 10-274,1 2 311,1 1 0,2 0-1,1 1 1,1 0 0,1 0 0,0 12-311,1 21 509,3 0 1,3 38-510,1-81 31,1 0-1,0-1 1,2 1-1,0-1 1,1 0-1,1 0 1,0-1-1,2 0 1,0 0-1,1-1 1,1 0-1,0-1 1,10 11-31,-8-13-204,-1 0 0,2-1 0,0-1 1,0 0-1,1-1 0,15 8 204,-17-12-553,0 0 1,0-2-1,0 1 0,0-2 1,1 1-1,0-2 0,0 0 1,0-1-1,2 0 553,39 0-4397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3.813"/>
    </inkml:context>
    <inkml:brush xml:id="br0">
      <inkml:brushProperty name="width" value="0.025" units="cm"/>
      <inkml:brushProperty name="height" value="0.025" units="cm"/>
      <inkml:brushProperty name="color" value="#FF0066"/>
    </inkml:brush>
  </inkml:definitions>
  <inkml:trace contextRef="#ctx0" brushRef="#br0">219 0 10853,'0'0'1115,"0"0"286,0 0 394,0 0-437,0 0-560,-4 6 125,-56 94 3030,-52 90-2373,99-173-4248,-6-13-6400,9-4 1014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7.785"/>
    </inkml:context>
    <inkml:brush xml:id="br0">
      <inkml:brushProperty name="width" value="0.025" units="cm"/>
      <inkml:brushProperty name="height" value="0.025" units="cm"/>
      <inkml:brushProperty name="color" value="#F6630D"/>
    </inkml:brush>
  </inkml:definitions>
  <inkml:trace contextRef="#ctx0" brushRef="#br0">43 0 13430,'0'0'1646,"0"0"-976,0 0 565,0 0 427,0 0-629,-3 16-25,-10 44 230,4 0 0,0 28-1238,0 143 56,14 83-56,0-244-1224,0 1-2543,-4-26-3931,-1-38-2573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8.118"/>
    </inkml:context>
    <inkml:brush xml:id="br0">
      <inkml:brushProperty name="width" value="0.025" units="cm"/>
      <inkml:brushProperty name="height" value="0.025" units="cm"/>
      <inkml:brushProperty name="color" value="#F6630D"/>
    </inkml:brush>
  </inkml:definitions>
  <inkml:trace contextRef="#ctx0" brushRef="#br0">0 1 10901,'0'0'2668,"0"0"-1969,0 0-470,24 1 425,-24-1-654,29 2 305,0 1 1,18 5-306,-42-7 37,1 1-1,-1 0 1,0 0 0,0 1 0,0-1-1,0 1 1,0 0 0,0 1 0,-1-1-1,0 1 1,1 0 0,-1 0 0,-1 0-1,1 1 1,1 1-37,2 5 54,-1-1 0,0 1 0,-1 0 1,0 1-1,1 5-54,-2-6 111,-1-1 1,0 1 0,-1-1-1,0 1 1,-1 0 0,0-1-1,-1 1 1,0 0 0,-1 0-1,0 0 1,-1 6-112,0-9 93,-1 0 0,1 0 0,-1 0 0,-1 0 0,1 0 1,-1-1-1,-1 0 0,1 0 0,-1 0 0,0 0 0,-1-1 0,0 0 0,0 0 0,-6 5-93,-1-1-46,0-1 0,-1 0-1,0-1 1,0-1 0,-2 1 46,8-5-818,-1 0 1,1 0 0,-1 0-1,0-1 1,0-1 0,-2 1 817,-15-2-4776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8.700"/>
    </inkml:context>
    <inkml:brush xml:id="br0">
      <inkml:brushProperty name="width" value="0.025" units="cm"/>
      <inkml:brushProperty name="height" value="0.025" units="cm"/>
      <inkml:brushProperty name="color" value="#F6630D"/>
    </inkml:brush>
  </inkml:definitions>
  <inkml:trace contextRef="#ctx0" brushRef="#br0">285 29 10837,'0'0'1241,"0"0"111,0 0 545,0 0-13,0 0-350,-12-7-451,6 3-931,2 1-95,1 1 0,-1 0-1,0 0 1,1 0 0,-1 0-1,0 1 1,0-1 0,-1 1-57,4 1 26,-1 0 0,0 0 0,0 0 0,1 0-1,-1 0 1,0 0 0,1 0 0,-1 1 0,0-1 0,1 1 0,-1-1 0,0 1 0,1-1 0,-1 1 0,1 0-1,-1 0 1,1 0 0,-1 0 0,1 0 0,0 0 0,0 0 0,-1 1 0,1-1 0,0 0 0,-1 2-26,-6 7 134,1 1 1,0 0 0,0 1-1,1 0 1,1 0 0,0 0-1,1 0 1,0 1 0,0 0-1,2-1 1,-1 1-1,2 0 1,0 1 0,0-1-1,1 0 1,1 0 0,0 2-135,0-13-6,-1-1 0,1 1 0,-1 0 0,1 0 0,0 0 0,0 0 0,0-1 0,0 1 0,0 0 0,0-1 1,0 1-1,0-1 0,1 1 0,-1-1 0,1 0 0,-1 1 0,1-1 0,-1 0 0,2 0 6,1 2-37,1-1-1,0 0 1,0 0 0,0-1 0,0 1-1,0-1 1,4 1 37,7-1-228,0 0 0,-1 0 0,1-2 0,12-1 228,-24 1-91,0 0 0,0 0 0,0-1 0,0 0 0,0 1 0,-1-1 0,1 0 1,0-1-1,-1 1 0,1-1 0,-1 1 0,0-1 0,0 0 0,0 0 0,-1 0 0,1-1 0,-1 1 1,1-2 90,21-21-1574,-23 26 1541,-1 0 0,1 0 0,-1 0 0,1 0 0,-1 1-1,1-1 1,-1 0 0,1 1 0,-1-1 0,1 0 0,-1 1 0,1-1-1,-1 0 1,0 1 0,1-1 0,-1 1 0,0-1 0,1 1 0,-1-1-1,0 1 1,0-1 0,1 1 0,-1-1 0,0 1 0,0-1 0,0 1-1,0-1 1,0 1 0,0-1 0,0 1 0,0 0 0,0-1-1,0 1 34,12 43-99,-1 2 0,-3-1 0,2 36 99,-9-58 19,0-1 0,-1 1 0,-1 0 1,-1-1-1,-1 0 0,-1 1 0,-1-1 0,-7 17-19,5-22 107,0-1-1,-1 0 1,0 0-1,-2-1 1,0 0-1,-9 11-106,14-20 114,-1 0 1,1 0-1,-1-1 0,0 0 1,0 0-1,0-1 0,-1 0 1,0 0-1,0 0 0,0-1 1,0 0-1,-1 0 0,1 0 1,-1-1-1,1-1 0,-8 2-114,8-2-4,0-1-1,0 1 1,0-1 0,0 0-1,0-1 1,0 0 0,0 0-1,0 0 1,0-1 0,1 0-1,-1 0 1,0-1 0,1 0-1,0 0 1,-1-1-1,1 1 1,1-1 0,-1-1-1,0 1 1,1-1 0,0 0-1,0 0 1,1 0 0,-1-1-1,1 1 1,0-1 0,1 0-1,-1-1 1,1 1-1,-1-4 5,-2-5 39,0 1-1,1-1 0,1 0 0,0-1 1,1 1-1,1-1 0,0 0 0,1 1 1,1-1-1,1 0 0,0 0 0,1-1-38,-1 12-15,0 1-1,1-1 0,0 1 0,0 0 1,0 0-1,0 0 0,1 0 0,-1 0 1,1 0-1,0 1 0,0-1 0,1 1 1,-1 0-1,1 0 0,-1 0 1,1 1-1,0-1 0,0 1 0,0 0 1,0 0-1,1 0 16,16-7-676,0 1 1,1 1 0,18-3 675,-17 4-757,36-10-1914,3-1-1797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9.135"/>
    </inkml:context>
    <inkml:brush xml:id="br0">
      <inkml:brushProperty name="width" value="0.025" units="cm"/>
      <inkml:brushProperty name="height" value="0.025" units="cm"/>
      <inkml:brushProperty name="color" value="#F6630D"/>
    </inkml:brush>
  </inkml:definitions>
  <inkml:trace contextRef="#ctx0" brushRef="#br0">16 12 11749,'0'0'2506,"0"0"-1701,0 0 182,0 0 539,0 0-458,-3-3-439,-4-5-338,3 8 25,3 23 278,1-15-480,1 451 3362,0 0-6757,-3-411-3887,2-43 647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19.471"/>
    </inkml:context>
    <inkml:brush xml:id="br0">
      <inkml:brushProperty name="width" value="0.025" units="cm"/>
      <inkml:brushProperty name="height" value="0.025" units="cm"/>
      <inkml:brushProperty name="color" value="#F6630D"/>
    </inkml:brush>
  </inkml:definitions>
  <inkml:trace contextRef="#ctx0" brushRef="#br0">0 1 1665,'0'0'10719,"0"0"-8133,0 0-1941,0 0 911,0 0-252,0 24 593,9 411 1647,0 3-6696,-9-307-3608,0-74 536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0.570"/>
    </inkml:context>
    <inkml:brush xml:id="br0">
      <inkml:brushProperty name="width" value="0.025" units="cm"/>
      <inkml:brushProperty name="height" value="0.025" units="cm"/>
      <inkml:brushProperty name="color" value="#F6630D"/>
    </inkml:brush>
  </inkml:definitions>
  <inkml:trace contextRef="#ctx0" brushRef="#br0">134 1 15367,'0'0'1622,"0"0"-749,0 0 500,0 0-47,0 0-707,0 0-419,27 0 51,89 3-125,-110-3-119,0 1 0,0 0 0,-1 0 0,1 0 1,0 1-1,-1-1 0,1 1 0,-1 1 0,0-1 1,0 1-1,0 0 0,0 0 0,0 0 0,0 1 0,-1 0 1,0 0-1,0 0 0,0 0 0,0 1 0,-1-1 1,1 1-1,-1 0 0,2 5-7,-1-3-3,0 0 0,-1 0 0,0 1-1,-1-1 1,0 1 0,0 0 0,0 0 3,-1-4-4,-1 0 0,1 0-1,-1 0 1,0 0 0,0 0 0,0 0 0,0 0 0,-1 0 0,1 0 0,-1 0-1,0 0 1,0-1 0,-1 1 0,-1 3 4,-1-2 8,0 0 1,0 0-1,-1-1 1,1 0-1,-1 0 0,0 0 1,0 0-1,-1-1 1,1 0-1,-1 0 0,0 0-8,-13 5-6,1 0-1,-1-2 0,-2 0 7,-23 3-20,0-3-1,-1-1 1,1-3 0,-32-2 20,58 0 81,240 2 132,73-1-1660,-101-6-3973,-107-2-556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0.954"/>
    </inkml:context>
    <inkml:brush xml:id="br0">
      <inkml:brushProperty name="width" value="0.025" units="cm"/>
      <inkml:brushProperty name="height" value="0.025" units="cm"/>
      <inkml:brushProperty name="color" value="#F6630D"/>
    </inkml:brush>
  </inkml:definitions>
  <inkml:trace contextRef="#ctx0" brushRef="#br0">0 80 17720,'0'0'403,"0"0"-51,0 0 617,0 0 479,27-10-685,-24 9-743,38-13 234,0 2 0,0 1 0,1 3-1,33-3-253,199-1 1148,114 14-1148,211 31 433,-170-5-3132,-141-21-5614,-229-7-1745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1.820"/>
    </inkml:context>
    <inkml:brush xml:id="br0">
      <inkml:brushProperty name="width" value="0.025" units="cm"/>
      <inkml:brushProperty name="height" value="0.025" units="cm"/>
      <inkml:brushProperty name="color" value="#F6630D"/>
    </inkml:brush>
  </inkml:definitions>
  <inkml:trace contextRef="#ctx0" brushRef="#br0">67 22 12950,'0'0'1889,"0"0"-1017,0 0 900,0 0-57,0 0-549,0-5-731,0-11-69,0 37-125,0 46 267,0-44-372,-4 256 1260,-1-188-2709,-4-1 0,-6 9 1313,14-90-1058,-1 1 1,0 0-1,-1-1 0,0 1 0,-1-1 0,-2 6 1058,-7 1-5141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2.154"/>
    </inkml:context>
    <inkml:brush xml:id="br0">
      <inkml:brushProperty name="width" value="0.025" units="cm"/>
      <inkml:brushProperty name="height" value="0.025" units="cm"/>
      <inkml:brushProperty name="color" value="#F6630D"/>
    </inkml:brush>
  </inkml:definitions>
  <inkml:trace contextRef="#ctx0" brushRef="#br0">45 0 12230,'0'0'1616,"0"0"-1074,0 0-54,0 0 534,26 0-464,12 1-414,33 3-144,-65-3-1,-1 0 1,1 0-1,-1 1 1,0 0-1,0 0 1,0 0-1,0 0 1,0 1-1,0 0 1,0 0-1,-1 0 1,1 0-1,-1 1 1,3 3 0,0 1-18,0 1 1,-1 0-1,0 0 1,-1 0 0,3 8 17,-7-16-2,3 9-14,0 0 0,0 0 0,-1 0 1,0 0-1,-1 1 0,0-1 0,-1 7 16,0-12 50,0-1 0,-1 0 0,0 1 0,0-1 0,-1 0 0,1 1 0,-1-1 0,0 0-1,0 1 1,0-1 0,-1 0 0,1 0 0,-1 0 0,0 0 0,0 0 0,0-1 0,-1 1-1,1-1 1,-4 4-50,-8 3 179,-1-1 0,0 0 0,-1-1-1,0-1 1,0 0 0,-1-1 0,1-1 0,-11 2-179,3 0-2004,-1 1 0,1 1 1,-18 10 2003,14-2-4421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2.683"/>
    </inkml:context>
    <inkml:brush xml:id="br0">
      <inkml:brushProperty name="width" value="0.025" units="cm"/>
      <inkml:brushProperty name="height" value="0.025" units="cm"/>
      <inkml:brushProperty name="color" value="#F6630D"/>
    </inkml:brush>
  </inkml:definitions>
  <inkml:trace contextRef="#ctx0" brushRef="#br0">307 1 11909,'0'0'3541,"0"0"-2410,0 0 75,0 0 563,0 0-636,-2 5-687,-2 13-210,1 0-1,1 0 0,1 0 1,0 0-1,1 1 1,2 5-236,-1 18 225,9 219-799,-10-260-10,0-1-416,-5 0-817,2-1 1666,-1 1-1,1-1 1,0 0 0,-1 0 0,1 0 0,0 0-1,0-1 1,0 1 0,0-1 0,0 0 0,0 0-1,-2-2 152,-37-33-337,18 15 299,17 15 235,-1 1 1,1 0 0,-1 0 0,0 1-1,-1 0 1,1 0 0,-1 0 0,0 2 0,0-1-1,-1 1 1,1 0 0,-1 1 0,1 0 0,-1 0-1,-5 1-197,13 1 54,0 1 0,1 0 0,-1-1 1,0 1-1,0 0 0,1 0 0,-1 0 0,0 0 0,1 0 0,-1 0 0,1 1 0,-1-1 0,1 0 0,0 1 0,-1-1 0,1 1 0,0-1 0,0 1 1,0 0-1,0-1 0,1 1 0,-1 0 0,0 0 0,1 0 0,-1 0 0,1 0-54,-3 8 274,0 0-1,1 0 1,0 0-1,0 5-273,1-7 111,1 1 0,-1-1-1,1 0 1,1 1 0,-1-1 0,1 0-1,1 0 1,1 4-111,-2-9-8,1 1 0,-1-1 0,1 0-1,0 0 1,1 1 0,-1-1 0,0 0 0,1-1 0,0 1 0,0 0-1,0-1 1,0 0 0,0 1 0,0-1 0,0 0 0,1-1-1,-1 1 1,1-1 0,0 1 8,10 3-294,0-1 0,0-1-1,0 0 1,0 0 0,1-2 0,-1 0-1,1 0 1,-1-1 0,4-1 294,-1-1-1076,0 0-1,-1 0 1,1-2-1,-1 0 1,0-1-1,0 0 1,13-7 1076,38-27-7644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4.145"/>
    </inkml:context>
    <inkml:brush xml:id="br0">
      <inkml:brushProperty name="width" value="0.025" units="cm"/>
      <inkml:brushProperty name="height" value="0.025" units="cm"/>
      <inkml:brushProperty name="color" value="#FF0066"/>
    </inkml:brush>
  </inkml:definitions>
  <inkml:trace contextRef="#ctx0" brushRef="#br0">0 0 11429,'0'0'1283,"0"0"-322,0 0 530,0 0-207,0 0-626,6 0 138,-2 0-599,0 1 0,0 0 0,0 0 0,0 0 0,0 0 0,0 1 0,0-1 0,0 1 0,0 0 1,-1 0-1,1 1 0,1 1-197,47 39 1445,-23-16-1086,81 59-272,-61-51-3340,-35-27 688,-4-5-2343,-2-3-3851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3.019"/>
    </inkml:context>
    <inkml:brush xml:id="br0">
      <inkml:brushProperty name="width" value="0.025" units="cm"/>
      <inkml:brushProperty name="height" value="0.025" units="cm"/>
      <inkml:brushProperty name="color" value="#F6630D"/>
    </inkml:brush>
  </inkml:definitions>
  <inkml:trace contextRef="#ctx0" brushRef="#br0">48 0 13622,'0'0'2641,"0"0"-2192,0 0 1600,0 0-81,0 0-1583,0 0 239,-20 121-96,20-52 209,0 2-609,0-1 176,0-6-304,0-6-80,0-4-112,3-5-993,-3-9-448,0-6-1728,-5-12-257,-20-13-4850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3.354"/>
    </inkml:context>
    <inkml:brush xml:id="br0">
      <inkml:brushProperty name="width" value="0.025" units="cm"/>
      <inkml:brushProperty name="height" value="0.025" units="cm"/>
      <inkml:brushProperty name="color" value="#F6630D"/>
    </inkml:brush>
  </inkml:definitions>
  <inkml:trace contextRef="#ctx0" brushRef="#br0">0 391 16824,'0'0'1120,"0"0"17,0 0 415,0 0-335,142-25-1137,-53 21-80,0 1-128,-2 3-1377,-5 0-1360,-7 0-769,-18 0-1232</inkml:trace>
  <inkml:trace contextRef="#ctx0" brushRef="#br0" timeOffset="1">626 0 14423,'0'0'1312,"0"0"137,0 0 376,0 0-611,0 0-403,-2 28 138,-1 0-708,-2 36 307,3 1 0,2 4-548,15 144 937,1 100-2061,-16-206-1365,0-37-2615,-1-45-69,-5-16-3529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3.687"/>
    </inkml:context>
    <inkml:brush xml:id="br0">
      <inkml:brushProperty name="width" value="0.025" units="cm"/>
      <inkml:brushProperty name="height" value="0.025" units="cm"/>
      <inkml:brushProperty name="color" value="#F6630D"/>
    </inkml:brush>
  </inkml:definitions>
  <inkml:trace contextRef="#ctx0" brushRef="#br0">1 1 13446,'0'0'913,"0"0"-105,0 0 147,0 0 240,25 9-410,86 33-335,-102-38-421,1 1 0,0 0-1,-1 1 1,0 0 0,-1 0-1,1 1 1,-1 0 0,0 0-1,-1 1 1,0 0-1,0 1 1,-1-1 0,0 1-1,0 1 1,2 5-29,-5-7-9,0 0 0,0-1 0,-1 1 0,0 0 1,0 0-1,-1 0 0,0 1 0,-1-1 0,1 0 0,-1 0 0,-1 1 9,1-1 34,0-5-7,-1 1-1,1-1 1,-1 1-1,0-1 1,0 0-1,0 1 1,-1-1-1,1 0 1,-1 1-1,0-1 1,0 0-1,0 0 1,0-1-1,0 1 1,-1 0-1,1-1 1,-1 1-1,-1 0-26,-9 8-38,-1-1 0,0-1 0,-8 4 38,4-3-158,-82 46-5329,50-29-1682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4.253"/>
    </inkml:context>
    <inkml:brush xml:id="br0">
      <inkml:brushProperty name="width" value="0.025" units="cm"/>
      <inkml:brushProperty name="height" value="0.025" units="cm"/>
      <inkml:brushProperty name="color" value="#F6630D"/>
    </inkml:brush>
  </inkml:definitions>
  <inkml:trace contextRef="#ctx0" brushRef="#br0">274 66 12038,'0'0'1523,"0"0"-325,0 0 365,0 0 169,0 0-289,-12-11-509,-42-30-174,51 39-691,1 0 0,-1 1 0,0 0 0,1-1 1,-1 1-1,0 0 0,0 0 0,0 1 0,0-1 0,0 0 0,0 1 0,0 0 0,0 0 0,0 0 0,0 0 1,0 0-1,0 1 0,0-1 0,0 1 0,0 0 0,0 0 0,0 0 0,0 0 0,0 0 0,1 1 1,-1-1-1,0 1 0,1 0 0,-1 0 0,0 1-69,-2 1-2,0 1 1,1 0-1,-1 0 1,1 0-1,0 0 0,1 0 1,-1 1-1,1 0 1,0 0-1,1 0 0,0 0 1,-1 0-1,2 0 1,-1 0-1,1 1 0,0-1 1,0 1-1,1-1 1,0 1-1,0 1 2,0-6-16,1-1 0,-1 1 0,0 0 0,1-1 0,-1 1 0,1-1 0,0 0 0,-1 1 0,1-1 0,0 1 0,0-1 0,0 0 0,0 0 0,0 0 0,0 1 0,0-1 0,1 0 0,-1 0 0,0 0 0,1-1 0,-1 1 0,0 0 0,1 0 0,-1-1 0,1 1 0,-1-1 0,1 1-1,-1-1 1,1 0 0,0 0 0,-1 1 0,2-1 16,10 1-212,0 0 0,0 0 0,12-2 212,-10 1-302,1-1 63,-3 2-426,-1 18 357,-2 2 290,-1 1 0,-1 0 0,-1 0 0,-1 1 0,0 0 0,-2 0 0,-1 1 0,-1-1 0,-1 9 18,0-14 13,-2 1 1,0-1-1,-1 0 0,-1 0 1,-1 0-1,0 0 1,-3 5-14,4-16 22,0 0 0,-1 0 1,1 0-1,-1 0 0,-1-1 1,1 1-1,-1-1 0,0-1 1,-1 1-1,1-1 0,-1 1 1,0-2-1,0 1 1,-1-1-1,1 0 0,-1 0 1,0-1-1,-7 3-22,7-3 25,-1-1-1,0 0 1,0 0 0,0-1-1,0 0 1,-1 0-1,-1-1-24,7 0 5,0 1-1,0-2 1,0 1-1,0 0 1,0 0-1,0-1 1,0 0-1,0 0 1,1 0-1,-1 0 1,0 0-1,1 0 1,-1-1-1,0 1 1,1-1-1,0 1 1,-1-1-1,1 0 1,0 0-1,0 0 1,-1-2-5,-1-5-27,-1-1 0,1 0 0,1 0-1,0 0 1,1 0 0,0-1 0,0 1 0,1-1 0,0 1 0,1-1 0,0 0 0,1-3 27,0 1-70,-1 9-10,0 1 0,1-1 0,-1 1 1,1-1-1,0 1 0,0-1 0,0 1 1,1 0-1,-1-1 0,1 1 0,0 0 0,-1 0 1,2 0-1,-1 0 0,0 1 0,0-1 1,1 0-1,0 1 0,-1 0 0,1-1 0,0 1 1,0 1-1,0-1 0,1 0 0,-1 1 0,0-1 1,3 0 79,7-2-796,1 0 1,-1 0 0,1 1 0,0 1-1,0 1 1,10-1 795,27 2-4069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24.939"/>
    </inkml:context>
    <inkml:brush xml:id="br0">
      <inkml:brushProperty name="width" value="0.025" units="cm"/>
      <inkml:brushProperty name="height" value="0.025" units="cm"/>
      <inkml:brushProperty name="color" value="#F6630D"/>
    </inkml:brush>
  </inkml:definitions>
  <inkml:trace contextRef="#ctx0" brushRef="#br0">249 1 14519,'0'0'1998,"0"0"-531,0 0 862,0 0-520,0 0-848,7 0-751,1 2-170,-1 0 0,1 1-1,0-1 1,-1 2-1,1-1 1,-1 1 0,0 0-1,0 0 1,-1 1-1,1 0 1,2 3-40,24 21 330,19 23-330,-29-29 88,9 10-19,-1 1 0,-2 2 1,-1 1-1,0 4-69,-16-23 20,-1 1 1,-2 1-1,1 0 1,-2 0-1,-1 1 1,-1 0 0,0 0-1,-2 0 1,2 16-21,-3-6-10,-2 0 0,-1 0 0,-3 19 10,2-34-11,-2 0 0,0 0 0,-1 0 0,-1 0 0,0-1 0,-1 1 0,-6 9 11,-11 15-137,-2-2 0,-1 0 1,-2-1-1,-2-2 0,-25 23 137,-17 11-1826,-3-3 1,-12 3 1825,-25 13-4733,4-7-2809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2.243"/>
    </inkml:context>
    <inkml:brush xml:id="br0">
      <inkml:brushProperty name="width" value="0.025" units="cm"/>
      <inkml:brushProperty name="height" value="0.025" units="cm"/>
    </inkml:brush>
  </inkml:definitions>
  <inkml:trace contextRef="#ctx0" brushRef="#br0">1 18 10389,'0'0'875,"0"0"-390,0 0 497,0 0 224,0 0-496,0 0-211,0 0-73,0-3-4,0-9 72,0 9 76,0 3 196,0 0-62,0 0 97,0 0-41,0 0-23,0 0-225,0 0-59,0 0-229,0 0-114,0 3-38,0 23 62,0 83 418,4-1 0,14 77-552,-9-115 361,1 68-361,-9-93-4222,-1 1-4590,0-48 963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2.692"/>
    </inkml:context>
    <inkml:brush xml:id="br0">
      <inkml:brushProperty name="width" value="0.025" units="cm"/>
      <inkml:brushProperty name="height" value="0.025" units="cm"/>
    </inkml:brush>
  </inkml:definitions>
  <inkml:trace contextRef="#ctx0" brushRef="#br0">298 0 11029,'0'0'2340,"0"0"-1697,0 0 48,0 0 504,-22 14-608,-147 88 464,69-46 1142,99-53-2134,0-1 0,0 0 1,0 1-1,0 0 0,1-1 0,-1 1 1,1-1-1,0 1 0,0 0 0,0-1 0,0 1 1,0-1-1,0 1 0,1 0 0,0 1-59,-1-2 166,2 3-75,0 0 0,0 0 0,1 0 1,0 0-1,0-1 0,0 1 0,0-1 1,1 0-1,-1 0 0,1 0 0,0 0 0,0-1 1,5 4-92,11 12 188,-4-3-169,-1 1 0,-1 1 1,-1 1-1,0 0 0,-1 0 0,-2 1 1,0 1-1,0 0 0,2 11-19,0-6-2047,-11-25 1715,0-1-1,0 1 0,0 0 0,0-1 0,0 1 1,0 0-1,0-1 0,0 1 0,0-1 1,0 0-1,0 1 0,0-1 0,0 0 0,0 0 1,0 1-1,1-1 333,14 0-6203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3.144"/>
    </inkml:context>
    <inkml:brush xml:id="br0">
      <inkml:brushProperty name="width" value="0.025" units="cm"/>
      <inkml:brushProperty name="height" value="0.025" units="cm"/>
    </inkml:brush>
  </inkml:definitions>
  <inkml:trace contextRef="#ctx0" brushRef="#br0">60 0 13926,'0'0'2714,"0"0"-1938,0 0-120,0 0 257,0 0-321,0 18-277,1 11-213,0 190 2101,-4-200-2068,0-1 0,-1 0 0,-1 0 0,-1-1 0,-4 10-135,4-11 12,0 0 0,1 0 0,1 0 0,1 1 0,0-1 0,-1 17-12,4-32 27,0-1-62,0 0 107,0 0-107,10 9 57,5-4 50,1-1 0,-1-1 0,1 0 1,0-1-1,14 0-72,86-2-641,-53-1-1334,-3 1-5663,-40 0-278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3.527"/>
    </inkml:context>
    <inkml:brush xml:id="br0">
      <inkml:brushProperty name="width" value="0.025" units="cm"/>
      <inkml:brushProperty name="height" value="0.025" units="cm"/>
    </inkml:brush>
  </inkml:definitions>
  <inkml:trace contextRef="#ctx0" brushRef="#br0">182 3 11973,'0'0'331,"0"0"139,0 0 944,0 0-462,0 0-394,-13-2 79,-41 1 38,51 1-600,1 1 0,0 0 0,-1-1-1,1 1 1,0 0 0,-1 0 0,1 0-1,0 1 1,0-1 0,0 0 0,0 1-1,1 0 1,-1-1 0,0 1 0,0 0-1,1 0 1,-1 0 0,1 0 0,0 0-1,0 0 1,-1 0 0,1 0-1,1 0-74,-4 5 210,-6 10 239,1 1 0,1 0 0,1 0 0,1 1 0,0 0 0,1 0 1,0 10-450,-1 14 628,2-1 0,2 40-628,2-76 11,1 1 0,-1-1 1,1 0-1,0 0 0,0 0 1,1 0-1,0 0 1,0 0-1,0 0 0,1 0 1,-1-1-1,1 1 0,1-1 1,-1 0-1,1 0 0,1 1-11,1 0 17,0 0 0,0-1-1,1 0 1,0 0 0,0 0-1,1-1 1,-1 0 0,1 0-1,0-1 1,8 3-17,7 0-528,-1-1 1,1-2-1,1 0 0,-1-1 0,0-1 0,0-1 1,1-1-1,7-2 528,38-12-4410,-4-8-1873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4.375"/>
    </inkml:context>
    <inkml:brush xml:id="br0">
      <inkml:brushProperty name="width" value="0.025" units="cm"/>
      <inkml:brushProperty name="height" value="0.025" units="cm"/>
    </inkml:brush>
  </inkml:definitions>
  <inkml:trace contextRef="#ctx0" brushRef="#br0">1 0 4498,'0'0'3028,"0"0"-1491,0 0 138,0 0-271,0 0-335,0 0 8099,0 9-9289,4 82 629,4-2-1,5 11-507,7 57 236,-8-72-251,-6-54-1211,-2 1 0,1 30 1226,-3-47-1644,0-8-668,-1 0-4049,-1-6-1307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4.482"/>
    </inkml:context>
    <inkml:brush xml:id="br0">
      <inkml:brushProperty name="width" value="0.025" units="cm"/>
      <inkml:brushProperty name="height" value="0.025" units="cm"/>
      <inkml:brushProperty name="color" value="#FF0066"/>
    </inkml:brush>
  </inkml:definitions>
  <inkml:trace contextRef="#ctx0" brushRef="#br0">0 1 8948,'0'0'3154,"0"0"-3090,0 0 1952,0 0-639,0 0-528,0 0-369,124 134 128,-109-83 352,-8 10-79,-7 3 47,0 3-367,0 3-1,-7 1-512,-8 3-96,-5 2-496,0 2-897,-2-5-1504,-5-3-2594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4.793"/>
    </inkml:context>
    <inkml:brush xml:id="br0">
      <inkml:brushProperty name="width" value="0.025" units="cm"/>
      <inkml:brushProperty name="height" value="0.025" units="cm"/>
    </inkml:brush>
  </inkml:definitions>
  <inkml:trace contextRef="#ctx0" brushRef="#br0">57 20 6195,'0'0'4757,"0"0"-3445,0 0-234,0 0 491,0 0-667,0-3-500,0 2-372,0 1 0,-1-1-1,1 0 1,0 1 0,0-1-1,0 1 1,0-1-1,0 1 1,0-1 0,0 1-1,0-1 1,1 0-1,-1 1 1,0-1 0,0 1-1,0-1 1,1 1 0,-1-1-1,0 1 1,0-1-1,1 1 1,-1 0 0,0-1-1,1 1 1,-1-1 0,1 1-1,-1 0 1,1-1-1,-1 1 1,0 0 0,1-1-1,-1 1 1,1 0 0,0 0-30,26 0 489,-19 2-486,-1 0 1,1 0-1,-1 1 0,0 0 1,0 1-1,-1-1 0,1 1 0,-1 1 1,1-1-1,-1 1 0,0 0 1,-1 0-1,0 1 0,1 0 0,-2 0 1,1 0-1,-1 0 0,0 1 1,0 0-1,-1 0 0,0 0 1,0 0-1,0 0 0,-1 1 0,0-1 1,-1 1-1,0-1 0,0 1 1,0 0-1,-1 3-3,-1-8-39,1 1 0,-1-1 1,0 1-1,0-1 0,0 1 1,-1-1-1,1 0 0,-1 0 1,0 0-1,0 0 0,0 0 1,0 0-1,-1 0 0,1 0 0,-1-1 1,1 0-1,-1 1 0,0-1 1,-2 1 38,-10 7-371,1-1 1,-2 0 0,-7 2 370,-35 13-2285,18-17-2530,14-6-1969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8.161"/>
    </inkml:context>
    <inkml:brush xml:id="br0">
      <inkml:brushProperty name="width" value="0.025" units="cm"/>
      <inkml:brushProperty name="height" value="0.025" units="cm"/>
    </inkml:brush>
  </inkml:definitions>
  <inkml:trace contextRef="#ctx0" brushRef="#br0">142 21 2273,'0'0'6915,"0"0"-5338,0 0-1233,0 0 603,0 0-400,0 0-256,-1-3-32,1 2-140,-1 0 0,1 0 0,-1 0 0,1 0 0,-1 0 0,0 0 0,1 0 0,-1 0 0,0 0 0,0 1 0,1-1 0,-1 0 0,0 0 0,0 1 0,0-1-1,0 1 1,0-1 0,0 1 0,0-1 0,0 1 0,0 0 0,0-1 0,0 1 0,0 0 0,0 0 0,0 0 0,-1 0 0,1 0 0,0 0 0,0 0 0,0 0 0,0 0 0,0 0 0,0 1 0,0-1 0,0 0 0,0 1 0,0-1 0,0 1 0,-1-1-119,-3 3 59,-1-1-1,0 1 0,1 1 1,0-1-1,0 1 0,0-1 1,0 1-1,0 1 0,1-1 1,0 1-1,0 0 0,0-1 0,0 2 1,1-1-1,0 0 0,0 1 1,1 0-1,-1-1 0,1 1 1,0 0-1,1 0 0,-1 3-58,-3 16 293,1 1 0,1-1 0,1 1 0,1 20-293,1-42 11,0-1 1,1 1-1,-1 0 1,0-1 0,1 1-1,0 0 1,0-1-1,0 1 1,0-1 0,1 0-1,-1 1 1,1-1-1,0 0 1,0 0 0,0 0-1,0 0 1,1 0-1,-1-1 1,1 1 0,0-1-1,-1 1 1,1-1-1,0 0 1,0 0 0,1 0-1,1 0-11,4 2-364,1-1 0,0 0-1,0 0 1,0-1 0,0-1-1,0 0 1,0 0 0,0-1-1,0 0 365,-7 0-236,-1 0 0,0 0 1,1 0-1,-1 0 0,0-1 0,1 1 0,-1-1 0,0 0 0,1 1 0,-1-1 0,0 0 0,0-1 0,0 1 0,0 0 1,0 0-1,0-1 0,0 1 0,-1-1 0,1 0 0,0 1 0,0-2 236,16-20-4495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8.575"/>
    </inkml:context>
    <inkml:brush xml:id="br0">
      <inkml:brushProperty name="width" value="0.025" units="cm"/>
      <inkml:brushProperty name="height" value="0.025" units="cm"/>
    </inkml:brush>
  </inkml:definitions>
  <inkml:trace contextRef="#ctx0" brushRef="#br0">179 6 7491,'0'0'771,"0"0"619,0 0 139,0 0-534,0 0-248,0-6 423,0 7 2377,0 4-3385,-1 0 0,0-1 1,0 1-1,-1-1 0,1 0 0,-1 1 0,0-1 1,0 0-1,-2 3-162,-28 43 887,16-26-515,-95 142-1231,108-159-1004,2-6-4134,1-1 1400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8.909"/>
    </inkml:context>
    <inkml:brush xml:id="br0">
      <inkml:brushProperty name="width" value="0.025" units="cm"/>
      <inkml:brushProperty name="height" value="0.025" units="cm"/>
    </inkml:brush>
  </inkml:definitions>
  <inkml:trace contextRef="#ctx0" brushRef="#br0">246 1 10261,'0'0'2337,"0"0"-881,0 0 513,0 0-448,0 0-897,0 0 209,-37 69-321,24-40 256,6 0-159,-5 0-145,-6 2-368,-2-2-96,-2 0 0,-3-4-865,3-7-735,-1-7-1458,1-11-1712,-3 0-6323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9.244"/>
    </inkml:context>
    <inkml:brush xml:id="br0">
      <inkml:brushProperty name="width" value="0.025" units="cm"/>
      <inkml:brushProperty name="height" value="0.025" units="cm"/>
    </inkml:brush>
  </inkml:definitions>
  <inkml:trace contextRef="#ctx0" brushRef="#br0">1 157 12678,'0'0'1633,"0"0"-1297,0 0 1040,0 0 433,0 0-880,129 31-209,-87-18-448,-3 1-272,-1 1-48,-9 1-640,-4 0-737,-5-3-672,-5-4-1296,-5-9-1986</inkml:trace>
  <inkml:trace contextRef="#ctx0" brushRef="#br0" timeOffset="1">464 1 10533,'0'0'1408,"0"0"-1344,0 0 1121,0 0 272,0 0-801,0 0 96,102 142-175,-92-104 367,-10 3-176,0-3 257,0 2-353,-7-5-256,-11-1-352,1-7-64,2-5-480,-5-4-1745,8-7-1024,-11-6-3314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9:59.827"/>
    </inkml:context>
    <inkml:brush xml:id="br0">
      <inkml:brushProperty name="width" value="0.025" units="cm"/>
      <inkml:brushProperty name="height" value="0.025" units="cm"/>
    </inkml:brush>
  </inkml:definitions>
  <inkml:trace contextRef="#ctx0" brushRef="#br0">3 2 9508,'0'0'1406,"0"0"-571,0 0 561,0 0-246,0 0-641,-2-1 2449,1 6-1943,4 34-400,1-1 1,2 1-1,1-1 1,6 14-616,14 75 320,-7 77-2441,-16-195-3169,-3-9 506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0.165"/>
    </inkml:context>
    <inkml:brush xml:id="br0">
      <inkml:brushProperty name="width" value="0.025" units="cm"/>
      <inkml:brushProperty name="height" value="0.025" units="cm"/>
    </inkml:brush>
  </inkml:definitions>
  <inkml:trace contextRef="#ctx0" brushRef="#br0">1 0 10629,'0'0'1777,"0"0"-1044,0 0 553,0 0-192,0 0-576,-1 6-33,2 10 148,0 1 0,2 0 1,0-1-1,0 1 0,2-1 0,0 0 0,3 6-633,11 41 869,4 33 629,7 80-1498,-24-110-3496,-1 53 3496,-5-87-3377,0-10-1770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1.176"/>
    </inkml:context>
    <inkml:brush xml:id="br0">
      <inkml:brushProperty name="width" value="0.025" units="cm"/>
      <inkml:brushProperty name="height" value="0.025" units="cm"/>
    </inkml:brush>
  </inkml:definitions>
  <inkml:trace contextRef="#ctx0" brushRef="#br0">244 70 4002,'0'0'2638,"0"0"-1381,0 0 312,0 0 194,0 0-442,-2-10-166,-4-33-168,5 42-934,1 0-1,-1 0 1,1 0 0,-1 0-1,0 0 1,1 0 0,-1 0-1,0 0 1,0 1 0,1-1-1,-1 0 1,0 0 0,0 1 0,0-1-1,0 0 1,0 1 0,0-1-1,0 1 1,0 0 0,0-1-1,-1 1 1,1 0 0,0-1-1,0 1 1,0 0 0,0 0-1,0 0 1,-1 0 0,1 0-1,0 0 1,0 1 0,0-1-1,0 0 1,0 0 0,-2 1-53,-4 0 328,1-1-203,-1 0 1,0 0 0,0 0 0,0 1 0,0 1-1,1-1 1,-1 1 0,0 0 0,1 0-1,0 1 1,-1 0 0,1 0 0,0 0-1,0 1 1,1 0 0,-1 0 0,1 0-1,0 1 1,0 0 0,0 0 0,1 0-1,-3 4-125,1-2 77,1 0 0,-1 0 0,1 1 0,1-1 0,0 1 0,0 0 0,0 0 0,1 0 0,0 1 0,1-1 0,0 1 0,0 0 0,1 0 1,0-1-1,0 7-77,2-14-15,-1 0 0,0-1 0,0 1 0,1 0 0,-1-1 0,0 1 0,1 0 0,-1-1 0,1 1 1,-1-1-1,1 1 0,-1-1 0,1 1 0,-1-1 0,1 0 0,-1 1 0,1-1 0,0 1 0,-1-1 1,1 0-1,-1 0 0,1 1 0,0-1 0,-1 0 0,1 0 0,0 0 0,0 0 0,-1 0 0,1 0 1,0 0-1,-1 0 0,1 0 15,31 1-654,-23-2 320,1 1 20,0-1 0,0-1 0,0 1 0,0-2 0,0 0 0,0 0 0,0 0 0,-1-1 0,0-1 0,3-1 314,3-3-812,-1 0 0,0-1 0,-1 0-1,0-1 1,12-12 812,-21 21 3416,-5 12-2295,-7 19-1172,6-23 477,-16 62 606,4 0 0,2 1 0,3 0 0,4 1-1032,-4 278 1714,9-334-1703,0 0-1,1-1 1,0 1-1,2 0 1,-1-1-1,2 1 1,0-1-1,1 2-10,-4-11-48,1-1 1,0 1-1,0 0 1,0-1-1,0 1 1,1-1-1,0 0 0,-1 0 1,1 0-1,0 0 1,1 0-1,-1 0 1,0-1-1,1 0 1,-1 0-1,1 0 0,0 0 1,0 0-1,0-1 1,0 1-1,0-1 1,0 0-1,0-1 1,0 1-1,0-1 1,1 1-1,2-1 48,-6-1-56,0 1 0,0 0 0,1 0 0,-1-1 0,0 1 0,0-1 0,0 1 0,0-1 0,0 1 0,0-1 0,0 1 0,0-1 0,0 0 0,0 0 0,-1 1 0,1-1 0,0 0 0,0 0 0,-1 0 0,1 0 0,-1 0 0,1 0 0,-1 0 0,1 0 0,-1 0 0,1 0 0,-1 0 0,0 0 0,0-1 0,1 1 56,4-41-1385,-5 36 1123,0-18-222,0 0 1,-2 0-1,0 0 0,-2 1 0,-1-1 0,0 1 1,-2 0-1,-1 0 0,-1 1 0,0 0 1,-2 0-1,-10-15 484,16 28-31,-41-62-439,42 65 797,-1 0 1,0 0-1,-1 0 1,0 1-1,1 0 1,-2 0-1,1 0 1,0 1-1,-4-1-327,9 4 193,0 1 0,0-1 0,1 1 0,-1-1 0,0 1-1,0-1 1,1 0 0,-1 1 0,0-1 0,1 0 0,-1 1 0,1-1 0,-1 0 0,0 0-1,1 0 1,0 0 0,-1 1 0,1-1 0,0 0 0,-1 0 0,1-1-193,4-19 766,-2 16-817,1 1 0,-1-1-1,1 1 1,0 0 0,1 0 0,-1 0-1,4-3 52,13-10-618,2 0-1,-1 2 0,2 1 1,1 0 618,58-29-5044,-43 23 239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1.513"/>
    </inkml:context>
    <inkml:brush xml:id="br0">
      <inkml:brushProperty name="width" value="0.025" units="cm"/>
      <inkml:brushProperty name="height" value="0.025" units="cm"/>
    </inkml:brush>
  </inkml:definitions>
  <inkml:trace contextRef="#ctx0" brushRef="#br0">122 1 7523,'0'0'4416,"0"0"-3133,0 0 11,0 0 136,0 0-536,-12 11-278,0-1-424,5-5-74,0 1 0,1-1 0,0 2-1,0-1 1,0 1 0,1 0 0,0 0 0,0 0 0,0 1 0,1-1 0,-1 5-118,-2 9 364,1 1 0,0-1 0,2 1 0,1-1 1,0 1-1,2 0 0,1 0 0,0 1 0,2-1 0,0 0-364,0-13 12,0 0 0,1-1 0,0 1-1,0-1 1,1 1 0,0-1 0,0 0-1,1-1 1,0 1 0,0-1 0,1 0 0,0 0-1,0 0 1,1-1 0,0 0 0,1 0-12,1 1-385,0 0 1,1-1 0,0 0 0,0-1-1,10 4 385,-12-6-915,0 0 1,1-1-1,-1 0 0,1 0 0,0-1 0,-1 0 0,6 0 915,13-4-5002,-4-10-1836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2.033"/>
    </inkml:context>
    <inkml:brush xml:id="br0">
      <inkml:brushProperty name="width" value="0.025" units="cm"/>
      <inkml:brushProperty name="height" value="0.025" units="cm"/>
    </inkml:brush>
  </inkml:definitions>
  <inkml:trace contextRef="#ctx0" brushRef="#br0">114 0 9492,'0'0'2039,"0"0"-991,0 0 598,0 0-475,0 0-530,2 19 2216,-5 1-2355,-1-1 0,-1 0 1,-1 0-1,-1 0 0,0-1 0,-1 0 1,-4 5-503,-9 22 246,7-16-433,-9 19 219,17-18-6363,9-31 1620,9-7-2362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6.278"/>
    </inkml:context>
    <inkml:brush xml:id="br0">
      <inkml:brushProperty name="width" value="0.025" units="cm"/>
      <inkml:brushProperty name="height" value="0.025" units="cm"/>
      <inkml:brushProperty name="color" value="#FF0066"/>
    </inkml:brush>
  </inkml:definitions>
  <inkml:trace contextRef="#ctx0" brushRef="#br0">13 3 11717,'0'0'2631,"0"0"-1316,0 0 182,0 0 66,0 0-389,-2-2-563,0 1-145,0 8-69,0 19 218,0 51 115,2-45-478,-3 275 687,4-208-803,-1-80-451,1 0 0,1-1 1,1 1-1,3 10 315,-5-28-223,-1-1 0,0 0 0,0 0 1,0 1-1,0-1 0,1 0 0,-1 0 0,0 0 0,0 0 1,1 1-1,-1-1 0,0 0 0,0 0 0,1 0 1,-1 0-1,0 0 0,0 0 0,1 1 0,-1-1 1,0 0-1,0 0 0,1 0 0,-1 0 0,0 0 1,1 0-1,-1 0 0,0 0 0,0 0 0,1-1 1,-1 1-1,0 0 0,1 0 0,-1 0 0,0 0 1,1 0 222,1-4-4821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2.367"/>
    </inkml:context>
    <inkml:brush xml:id="br0">
      <inkml:brushProperty name="width" value="0.025" units="cm"/>
      <inkml:brushProperty name="height" value="0.025" units="cm"/>
    </inkml:brush>
  </inkml:definitions>
  <inkml:trace contextRef="#ctx0" brushRef="#br0">142 0 14038,'0'0'1041,"0"0"-81,0 0 1473,0 0-1568,0 0-225,0 0 80,-17 83 337,7-50-545,2 1-112,-2-1-320,0 3 0,-2-3-160,2-3-128,-2-6-368,-3-4-1537,-3-11-1537,-1-9-2961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2.713"/>
    </inkml:context>
    <inkml:brush xml:id="br0">
      <inkml:brushProperty name="width" value="0.025" units="cm"/>
      <inkml:brushProperty name="height" value="0.025" units="cm"/>
    </inkml:brush>
  </inkml:definitions>
  <inkml:trace contextRef="#ctx0" brushRef="#br0">0 90 14038,'0'0'1649,"0"0"-1281,0 0 1633,0 0-960,0 0 303,0 0-607,139 60-225,-94-35-208,-6 2-224,-1-3-80,-6-4-320,-5-2 32,-2-7-1089,-5-6-752,-5-5-1040,-3 0-3234</inkml:trace>
  <inkml:trace contextRef="#ctx0" brushRef="#br0" timeOffset="1">477 1 12614,'0'0'2865,"0"0"-2545,0 0 513,0 0 719,0 0-879,0 0-241,109 118-48,-104-71 336,-5 4-448,-3 5-15,-24 0-225,-8-2-32,3-3-497,2-11-1920,5-9-2097,3-17-7859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3.100"/>
    </inkml:context>
    <inkml:brush xml:id="br0">
      <inkml:brushProperty name="width" value="0.025" units="cm"/>
      <inkml:brushProperty name="height" value="0.025" units="cm"/>
    </inkml:brush>
  </inkml:definitions>
  <inkml:trace contextRef="#ctx0" brushRef="#br0">1 0 6403,'0'0'9348,"0"0"-9188,0 0-32,0 0 1137,0 0-385,0 0-319,148 112-177,-113-61 560,-10 9-95,-8 7-65,-9 7-240,-8 2-432,0 7-16,-28 1-96,-11 6-800,-11 3-2562,-12 1-3377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3.883"/>
    </inkml:context>
    <inkml:brush xml:id="br0">
      <inkml:brushProperty name="width" value="0.025" units="cm"/>
      <inkml:brushProperty name="height" value="0.025" units="cm"/>
    </inkml:brush>
  </inkml:definitions>
  <inkml:trace contextRef="#ctx0" brushRef="#br0">3 36 14215,'0'0'789,"0"0"241,0 0 950,0 0-470,0 0-507,0 0-952,-1 0 1,1-1 0,0 1-1,0 0 1,0 0-1,-1-1 1,1 1 0,0 0-1,0 0 1,0-1-1,0 1 1,0 0 0,0-1-1,0 1 1,0 0-1,0 0 1,0-1-1,0 1 1,0 0 0,0-1-1,0 1 1,0 0-1,0 0 1,0-1 0,0 1-1,0 0 1,0 0-1,0-1 1,1 1 0,-1 0-1,0 0 1,0-1-1,0 1 1,0 0 0,1 0-1,-1-1 1,0 1-1,0 0 1,0 0 0,1 0-1,-1 0 1,0-1-1,0 1 1,1 0 0,-1 0-1,0 0 1,1 0-52,52 0 812,123-3-78,-141 0-3747,-1-2 0,13-4 3013,-23 5-6168,-12 3-3991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4.212"/>
    </inkml:context>
    <inkml:brush xml:id="br0">
      <inkml:brushProperty name="width" value="0.025" units="cm"/>
      <inkml:brushProperty name="height" value="0.025" units="cm"/>
    </inkml:brush>
  </inkml:definitions>
  <inkml:trace contextRef="#ctx0" brushRef="#br0">1 37 11781,'0'0'5795,"0"0"-5491,0 0 897,0 0 431,0 0-847,0 0-673,42-12 688,-12 3-464,2 3 33,-2-1-321,2 5 0,-5 2-96,11 0-353,-6 0-383,3 4-1985,-6 3-2994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5.902"/>
    </inkml:context>
    <inkml:brush xml:id="br0">
      <inkml:brushProperty name="width" value="0.025" units="cm"/>
      <inkml:brushProperty name="height" value="0.025" units="cm"/>
    </inkml:brush>
  </inkml:definitions>
  <inkml:trace contextRef="#ctx0" brushRef="#br0">0 150 14439,'0'0'1728,"0"0"-1648,0 0 1713,0 0-384,0 0-609,0 0-432,0 0 337,62-16 63,-7 12-208,2-3 129,2-4-561,-7-5 160,-4 1-288,-9-3-96,-6 2-801,-11-2-879,-10 3-2274,-12 1-1249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6.233"/>
    </inkml:context>
    <inkml:brush xml:id="br0">
      <inkml:brushProperty name="width" value="0.025" units="cm"/>
      <inkml:brushProperty name="height" value="0.025" units="cm"/>
    </inkml:brush>
  </inkml:definitions>
  <inkml:trace contextRef="#ctx0" brushRef="#br0">160 1 11221,'0'0'3020,"0"0"-2147,-16 25 151,-49 86 235,60-101-1054,0 0 0,0 1 0,1 0 0,1-1 0,0 1 0,0 1-1,1-1 1,-1 11-205,0 4 290,-19 139 2970,2 94-3260,20-252 18,-1 1 0,1-1 0,1 0 0,-1 0 0,1 1 0,0-1 0,1 0-1,0 3-17,0-7 0,0 0-1,0 0 0,0 0 0,0 0 0,0 0 0,0 0 0,1-1 0,0 1 0,-1-1 1,1 1-1,0-1 0,0 0 0,0 0 0,0-1 0,0 1 0,1-1 0,2 2 1,10 3-8,1-1 0,0 0 0,0-1-1,0-1 1,0 0 0,14-1 8,29 0-460,19-4 460,-6 1-974,-66 1 789,63-4-2168,-64 3 1954,-1 0 0,0 0-1,0 0 1,0-1 0,0 0 0,0 0 0,0-1 0,-1 1 0,1-1 0,-1 0 0,3-2 399,16-21-4250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6.582"/>
    </inkml:context>
    <inkml:brush xml:id="br0">
      <inkml:brushProperty name="width" value="0.025" units="cm"/>
      <inkml:brushProperty name="height" value="0.025" units="cm"/>
    </inkml:brush>
  </inkml:definitions>
  <inkml:trace contextRef="#ctx0" brushRef="#br0">1 12 16488,'0'0'1056,"0"0"-944,0 0 1073,0 0-353,0 0-352,131 0-176,-54-4-304,0-1-448,-3 3-1137,1 2-1136,-11 0-2417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6.915"/>
    </inkml:context>
    <inkml:brush xml:id="br0">
      <inkml:brushProperty name="width" value="0.025" units="cm"/>
      <inkml:brushProperty name="height" value="0.025" units="cm"/>
    </inkml:brush>
  </inkml:definitions>
  <inkml:trace contextRef="#ctx0" brushRef="#br0">225 1 8132,'0'0'3207,"0"0"-1407,0 0 33,0 0-107,0 0-493,1 0 3850,-5 13-4849,-11 17-74,-1 0 0,-2 0 0,-1-2 0,-9 8-160,-24 39 70,-19 33-2405,69-105 1949,1-3-1651,3-3-7292,13-17 258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7.247"/>
    </inkml:context>
    <inkml:brush xml:id="br0">
      <inkml:brushProperty name="width" value="0.025" units="cm"/>
      <inkml:brushProperty name="height" value="0.025" units="cm"/>
    </inkml:brush>
  </inkml:definitions>
  <inkml:trace contextRef="#ctx0" brushRef="#br0">244 1 10837,'0'0'4530,"0"0"-4226,0 0 1633,0 0-288,0 0-945,0 0-80,-55 85 177,38-54-129,0 0-352,-3-2 289,-2 3-609,2-8 0,0 1-257,3-5-559,-1-7-1985,1-8-1553,-3-5-3730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6.799"/>
    </inkml:context>
    <inkml:brush xml:id="br0">
      <inkml:brushProperty name="width" value="0.025" units="cm"/>
      <inkml:brushProperty name="height" value="0.025" units="cm"/>
      <inkml:brushProperty name="color" value="#FF0066"/>
    </inkml:brush>
  </inkml:definitions>
  <inkml:trace contextRef="#ctx0" brushRef="#br0">107 52 8996,'0'0'1347,"0"0"-295,0 0 858,0 0-205,0 0-788,0-8-359,0-23-22,0 30-497,1 0-1,-1 1 1,0-1 0,1 0-1,-1 1 1,1-1 0,-1 0-1,0 1 1,1-1 0,-1 1-1,1-1 1,0 1 0,-1-1-1,1 1 1,-1-1 0,1 1-1,0 0 1,-1-1 0,1 1 0,0 0-1,-1 0 1,1-1 0,0 1-1,0 0 1,-1 0 0,1 0-1,0 0 1,0 0 0,-1 0-1,1 0 1,0 0 0,0 0-1,-1 0 1,1 0 0,0 1-1,-1-1 1,1 0 0,0 1-39,3-1 163,4 1-127,0 0 1,0 1 0,0 0-1,0 0 1,0 0-1,0 1 1,-1 1-1,1-1 1,-1 1 0,0 0-1,0 1 1,-1 0-1,1 0 1,-1 0-1,0 1 1,0 0-1,-1 0-36,15 16 104,-2 0-1,0 2 1,-2 0-1,3 6-103,-6-8 48,-1 1 0,-2 0 0,0 1 0,-1 0-1,2 11-47,-7-18 47,0 0-1,-1 0 1,-1 1-1,-1-1 1,0 0-1,-1 1 1,-1-1-1,-2 8-46,1-15 104,-1-1 0,0 0 1,0 0-1,-1 0 0,0-1 0,-1 1 1,0-1-1,0 0 0,-1 0 0,0-1 1,-4 4-105,-11 11 198,0-1 1,-2-1-1,-1 0-198,-2 1 213,-1-1 0,-1-1 0,-8 2-213,25-15-135,0 0-1,0-1 0,-1-1 1,0 0-1,0-1 0,0 0 0,0-1 1,0 0-1,-1 0 0,-4-2 136,16 0-188,-1 0 0,1 0 0,0 0 0,-1 0 0,1 0 0,0 0 0,0-1 0,-1 1 0,1 0 0,0-1 0,0 1 0,0-1 0,-1 0 0,1 1 0,0-1 0,0 0 0,0 0 0,0 0 0,0 1 0,1-1-1,-1 0 1,0 0 0,0 0 0,0-1 0,1 1 0,-1 0 0,1 0 0,-1 0 0,1 0 0,-1-1 0,1 1 0,0 0 0,-1-1 188,0-15-4394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7.579"/>
    </inkml:context>
    <inkml:brush xml:id="br0">
      <inkml:brushProperty name="width" value="0.025" units="cm"/>
      <inkml:brushProperty name="height" value="0.025" units="cm"/>
    </inkml:brush>
  </inkml:definitions>
  <inkml:trace contextRef="#ctx0" brushRef="#br0">0 1 15751,'0'0'849,"0"0"-561,0 0 1649,0 0-113,0 0-767,0 0-369,167 138-592,-120-109 96,-5 0-192,0-2 0,-2 2-928,-3-2-1217,-2 2-1633,-8-9-4113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09.935"/>
    </inkml:context>
    <inkml:brush xml:id="br0">
      <inkml:brushProperty name="width" value="0.025" units="cm"/>
      <inkml:brushProperty name="height" value="0.025" units="cm"/>
    </inkml:brush>
  </inkml:definitions>
  <inkml:trace contextRef="#ctx0" brushRef="#br0">401 38 14359,'0'0'1752,"0"0"-1098,0 0 749,0 0 147,0 0-384,0 0-520,-9-6-273,1 0-280,5 3-68,0 1 0,-1-1 0,1 1 0,-1-1 0,0 1 0,0 0 0,0 1 0,0-1 0,0 1 0,0 0 1,0 0-1,-1 0 0,1 0 0,0 1 0,-1-1 0,1 1-25,-56 1 485,-13 3-485,51-1 86,1 0 0,0 1 0,0 1 0,0 1 0,-5 2-86,23-6 5,0-1 1,0 1-1,0-1 1,1 1-1,-1 0 1,0 0-1,1 0 0,0 0 1,-1 1-1,1-1 1,0 1-1,0-1 0,0 1 1,1 0-1,-1 0 1,1 0-1,-1 0 1,1 0-1,0 0 0,0 0 1,0 0-1,0 1-5,-1 10 27,0-1 1,1 1-1,1 0 0,0 11-27,1-5 7,-1 15-33,2 1 1,2-1-1,1 1 0,1-1 1,3 4 25,12 48 18,-4 1 0,-5 1 0,-3 1 0,-4-1 0,-4 14-18,-1-102-5,0-1-51,0 0 104,0 0-123,0 0 73,0 0-36,19 0-79,77 0 131,32 1-2679,-44-3-5446,-39 1-2294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0.499"/>
    </inkml:context>
    <inkml:brush xml:id="br0">
      <inkml:brushProperty name="width" value="0.025" units="cm"/>
      <inkml:brushProperty name="height" value="0.025" units="cm"/>
    </inkml:brush>
  </inkml:definitions>
  <inkml:trace contextRef="#ctx0" brushRef="#br0">2 863 16504,'0'0'229,"0"0"270,0 0 1102,0 0-329,0 0-623,-2 0-441,6-1-144,1 0 0,-1 0 0,0 0 1,0-1-1,0 0 0,0 0 1,0 0-1,0 0 0,0 0 0,-1-1 1,2 0-65,46-38-64,-45 35 85,17-13-196,-1-2 1,-1-1-1,-1 0 1,0-1-1,-2-2 0,-1 0 1,-1 0-1,-2-1 1,0-1-1,-2-1 0,0 0 1,-2 0-1,-2-1 1,0 0-1,-2-1 0,-1 0 1,-2 0-1,1-23 175,-3 19 69,0 3-173,-1 1 1,-1-1 0,-3-4 103,3 27 115,0 0 0,0 1 0,-1 0 0,0-1 0,-1 1 0,0 0 0,0 0 0,0 0 0,-1 0 0,0 1 0,0-1 0,-1 1 0,0 0 0,-5-5-115,10 11 25,0-1-1,-1 1 1,1 0 0,0 0 0,-1-1 0,1 1-1,0 0 1,-1 0 0,1-1 0,0 1 0,-1 0 0,1 0-1,0 0 1,-1 0 0,1 0 0,-1 0 0,1-1-1,0 1 1,-1 0 0,1 0 0,-1 0 0,1 0-1,-1 0 1,1 1 0,0-1 0,-1 0 0,1 0 0,-1 0-1,1 0 1,0 0 0,-1 0 0,1 1 0,0-1-1,-1 0 1,1 0 0,0 1 0,-1-1 0,1 0-1,0 0 1,-1 1 0,1-1 0,0 0 0,0 1 0,-1-1-1,1 1 1,0-1 0,0 1-25,-9 21-121,8-18 202,-18 70 401,3 1 0,4 1 1,2 0-1,4 0 1,4 1-1,4 34-482,-1-101-234,0 0 0,0 0 0,1 0 0,1 0 0,0-1 0,0 1 0,1-1 0,0 0 1,0 0-1,6 8 234,-6-12-259,-1 0 1,1-1 0,-1 1 0,1-1 0,1 1 0,-1-1 0,1-1 0,-1 1 0,1-1 0,0 1 0,0-1 0,0-1 0,1 1 0,-1-1 0,1 0 0,0 0 0,-1-1 0,5 1 258,20 0-5347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0.867"/>
    </inkml:context>
    <inkml:brush xml:id="br0">
      <inkml:brushProperty name="width" value="0.025" units="cm"/>
      <inkml:brushProperty name="height" value="0.025" units="cm"/>
    </inkml:brush>
  </inkml:definitions>
  <inkml:trace contextRef="#ctx0" brushRef="#br0">108 0 12710,'0'0'1195,"0"0"-429,0 0 690,0 0-151,0 0-515,-10 6-302,7-4-436,-3 1 30,1 0 0,0 0 0,1 0 0,-1 0 0,0 1 0,1 0 0,0 0 0,0 0 1,0 0-1,1 1 0,-1-1 0,1 1 0,0 0 0,0 0 0,0 2-82,-21 66 1649,22-66-1548,1 0 0,0 1 0,0-1-1,0 1 1,1-1 0,0 0 0,1 1-1,-1-1 1,2 3-101,-1-9-8,0 1 1,0-1-1,0 1 0,0-1 0,0 0 1,0 0-1,0 0 0,0 1 0,1-1 1,-1 0-1,1-1 0,-1 1 1,0 0-1,1 0 0,0 0 0,-1-1 1,1 1-1,-1-1 0,1 0 0,0 1 1,-1-1-1,1 0 0,0 0 1,-1 0-1,1 0 0,0 0 0,-1 0 8,50-3-831,-45 2 760,-1-1 0,0 1 1,0-1-1,0 0 1,0-1-1,0 1 1,-1-1-1,1 0 1,-1 0-1,1 0 1,-1 0-1,0-1 1,0 0-1,-1 0 1,1 0-1,-1 0 1,0-1-1,0 1 1,0-1-1,1-4 71,0 2-162,-1 0 1,0-1-1,-1 1 1,1-1-1,-2 0 1,1 0-1,-1 0 0,0 0 1,-1 0-1,0 0 1,0 0-1,-1 0 1,-1-7 161,2 14-125,0 0 0,-1 1 1,1-1-1,0 0 1,-1 1-1,1-1 1,-1 1-1,1-1 0,-1 0 1,1 1-1,-1-1 1,0 1-1,1-1 1,-1 1-1,0 0 0,1-1 1,-1 1-1,0 0 1,1-1-1,-1 1 1,0 0-1,0 0 0,1 0 1,-1 0-1,0-1 1,0 1-1,1 0 1,-1 0-1,0 0 0,0 1 1,1-1-1,-1 0 1,0 0-1,0 0 1,0 1 124,-4-1-1862,-6 0-3287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1.405"/>
    </inkml:context>
    <inkml:brush xml:id="br0">
      <inkml:brushProperty name="width" value="0.025" units="cm"/>
      <inkml:brushProperty name="height" value="0.025" units="cm"/>
    </inkml:brush>
  </inkml:definitions>
  <inkml:trace contextRef="#ctx0" brushRef="#br0">199 0 14903,'0'0'1368,"0"0"-348,0 0 580,0 0-167,0 0-539,-19 16-259,-62 52-438,79-66-189,-1 0-1,1 0 1,0 1 0,0-1 0,0 0-1,0 1 1,0-1 0,0 1-1,0 0 1,1 0 0,0-1-1,-1 1 1,1 0 0,0 0-1,0 0 1,1 1 0,-1-1-1,1 0 1,-1 0 0,1 0 0,0 0-1,0 0 1,1 3-8,-1 6-54,1-11 38,-1 0 0,0-1-1,0 1 1,1 0 0,-1 0 0,0-1 0,1 1 0,-1 0 0,1-1-1,-1 1 1,1 0 0,-1-1 0,1 1 0,0-1 0,-1 1 0,1-1-1,0 1 1,-1-1 0,1 1 0,0-1 0,-1 0 0,1 1 0,0-1-1,0 0 1,0 0 0,-1 1 0,1-1 0,0 0 0,0 0 0,0 0-1,-1 0 1,1 0 0,0 0 16,37 0-351,-25-1 186,11 0 28,25 0-192,-47 2 309,1-1 0,-1 0 1,0 1-1,0-1 0,1 1 0,-1 0 1,0-1-1,0 1 0,0 0 0,0 0 1,0 1-1,0-1 0,0 0 1,-1 1-1,1-1 0,0 1 0,-1-1 1,2 2 19,2 7-4,1-1 0,-2 1 0,1 1 0,-1-1 0,-1 1 0,0-1 0,0 1 1,-1 0-1,1 9 4,0 22 22,-2 40-22,-1-58 2,0 13 8,1 4 92,-2 0 0,-5 24-102,4-52 36,-1 1-1,0 0 1,-1-1-1,0 0 1,-1 0-1,-1 0 1,0 0-1,-1-1 1,-4 6-36,6-10 89,-1-1 1,0 0 0,0 0 0,0-1 0,-1 0 0,0 0 0,0 0 0,-1-1 0,0 0 0,0 0-90,6-4 14,-1 1 1,0-1 0,1 0-1,-1 0 1,0 0 0,0 0-1,0-1 1,0 1 0,0-1-1,0 1 1,0-1 0,0 0-1,0 0 1,0-1 0,0 1-1,0-1 1,0 1 0,0-1-1,1 0 1,-1 0 0,0 0-1,0 0 1,1-1 0,-1 1-1,1-1 1,-1 0 0,1 1 0,-1-1-1,1 0 1,0 0 0,0-1-1,0 1-14,-6-8 17,0-1-1,1 1 1,1-1 0,0-1-1,0 1 1,1-1 0,1 0-1,0 0 1,0-1 0,0-6-17,-1-11 25,1-1 1,1 1-1,2-27-25,1 53-5,0 1-1,1 0 1,-1 0-1,1-1 1,0 1 0,0 0-1,0 0 1,0 0 0,0 0-1,1 0 1,-1 0 0,1 0-1,0 0 1,0 1-1,0-1 1,2-2 5,1 0-76,1 1 0,-1 0 1,1-1-1,0 2 0,0-1 0,0 1 0,0 0 0,2-1 76,11-3-1235,1 1 0,0 0 1,1 2-1,-1 0 0,5 1 1235,32-3-6126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4.003"/>
    </inkml:context>
    <inkml:brush xml:id="br0">
      <inkml:brushProperty name="width" value="0.025" units="cm"/>
      <inkml:brushProperty name="height" value="0.025" units="cm"/>
    </inkml:brush>
  </inkml:definitions>
  <inkml:trace contextRef="#ctx0" brushRef="#br0">395 113 9877,'0'0'1371,"0"0"-870,0 0 441,0 0 40,0 0-507,-2-15-118,-5-43 49,7 56-349,-1 0 0,0 0 0,0-1 0,0 1 0,-1 0 1,1 0-1,0 0 0,-1 0 0,1 0 0,-1 1 0,0-1 0,0 0 0,1 1 1,-1-1-1,0 1 0,0 0 0,0-1 0,-1 1 0,1 0 0,0 0 0,0 1 1,-1-1-1,1 0 0,0 1 0,-1-1 0,1 1 0,-1 0 0,1 0 1,0 0-1,-1 0 0,1 0 0,-1 0-57,0 0 69,-9 0 61,0 0 1,0 1-1,-1 0 0,1 1 1,0 0-1,0 1 1,0 0-1,1 1 0,-1 0 1,1 1-1,0 0 1,0 1-1,0 0 0,1 1 1,0 0-1,0 1 1,0 1-131,-9 6 253,1 2 1,0 1 0,0 2-254,13-15 64,0 1 0,1-1 1,0 1-1,0 0 1,1 1-1,-1-1 0,1 0 1,1 1-1,-1 0 1,1 0-1,0 0 0,1 0 1,-1 1-65,2-7-7,0 0 0,0 0 0,0 0 0,1 0 0,-1 0 0,0 0 0,0 0 0,0 0 0,1 0 0,-1 0 0,0 0 0,1 0 0,-1 0 0,1 0 0,-1 0 0,1 0 0,0-1 0,-1 1 0,1 0 1,0 0-1,0-1 0,-1 1 0,1 0 0,0-1 0,0 1 0,0-1 0,0 1 0,0-1 0,0 1 0,0-1 0,0 0 0,0 0 0,0 1 0,0-1 0,0 0 0,0 0 7,45 1-851,-29-2 341,-3 0 59,1 0 0,-1-1 0,1-1 0,-1 0 0,0-1-1,0-1 1,0 0 0,0 0 0,-1-2 0,0 0 451,18-11-1755,0-1 1,-2-2-1,15-13 1755,-39 30 70,18-16-983,-17 5 4499,-24 23-649,11 1-2766,0 0 0,1 0 0,0 0 1,0 1-1,1 0 0,-3 7-171,-24 71 1017,28-76-838,-106 343 3646,95-291-3481,2 0 1,3 2-1,2-1 0,3 41-344,5-98 1,0 0 1,0 0-1,1 0 1,0-1 0,0 1-1,1 0 1,0-1-1,0 1 1,1-1-1,3 6-1,-4-10-11,0 0-1,0 0 1,1 0-1,-1-1 0,1 1 1,0 0-1,-1-1 1,1 0-1,0 0 1,1 0-1,-1 0 0,0 0 1,1-1-1,-1 1 1,0-1-1,1 0 1,0 0-1,-1 0 0,1-1 1,0 1-1,-1-1 1,1 0-1,2 0 12,-1 0-130,1 1 0,0-1 0,0-1 0,-1 1 0,1-1 0,0 0 0,-1 0 0,1-1-1,-1 1 1,5-3 130,-7 2-92,1 0-1,-1-1 1,0 1 0,0-1-1,0 0 1,-1 0-1,1 0 1,-1 0-1,1 0 1,-1 0-1,0-1 1,0 1 0,-1-1-1,1 0 1,-1 1-1,1-3 93,5-20-491,-2-1 0,0 1 0,-2-1-1,-1 1 1,-1-1 0,-1 0 0,-2 0-1,-4-23 492,3 30-45,-1 1 0,-1 0-1,-1 1 1,0-1 0,-2 1-1,0 0 1,-1 1 0,0 0-1,-2 0 1,0 1-1,-1 1 1,0 0 0,-6-4 45,16 17 83,1 0 17,0 1-1,0 0 1,0 0-1,-1 0 1,1-1-1,0 1 1,-1 0-1,1 1 0,-1-1 1,1 0-1,-1 0 1,1 1-1,-1-1 1,1 1-1,-1-1 0,0 1 1,0 0-100,2 0 654,0 0-134,0 0-304,18-8 149,90-32-239,7-3-1733,-1-2-4038,-55 20-1723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4.671"/>
    </inkml:context>
    <inkml:brush xml:id="br0">
      <inkml:brushProperty name="width" value="0.025" units="cm"/>
      <inkml:brushProperty name="height" value="0.025" units="cm"/>
    </inkml:brush>
  </inkml:definitions>
  <inkml:trace contextRef="#ctx0" brushRef="#br0">153 8 8724,'0'0'1131,"0"0"-539,0 0 718,0 0-165,0 0-358,-13-7 1366,10 7-2063,0 1 0,0-1 0,1 1 0,-1 0 0,1 0 0,-1 0 0,1 0 1,-1 1-1,1-1 0,0 1 0,-1-1 0,1 1 0,0 0 0,0 0 0,0 0 0,1 0 0,-1 0 0,0 0 0,1 0 1,-1 1-1,1-1 0,0 1 0,-1 1-90,-5 12 351,0-1 0,1 1 0,-1 9-351,3-15 170,-11 48 505,1 1 0,3 0 0,3 0 0,3 1 0,1 59-675,4-115-74,0 0 1,0 0 0,0-1-1,0 1 1,0 0 0,1-1-1,0 1 1,-1-1 0,1 1-1,1-1 1,-1 1 0,0-1-1,1 1 1,0-1 0,0 0-1,0 0 1,0 0 0,0 0-1,1 0 1,-1-1 0,1 1-1,0-1 1,0 1 0,-1-1-1,2 0 1,-1 0 0,0 0-1,0-1 1,1 1 0,-1-1-1,1 0 1,-1 1 0,1-2-1,-1 1 1,1 0 0,0-1-1,-1 0 1,1 0 0,0 0-1,-1 0 1,2 0 73,1 0-726,0 0 1,0 0-1,0-1 0,0 1 1,1-1-1,-1-1 0,0 1 1,0-1-1,0 0 0,-1 0 1,1-1-1,0 0 726,31-27-9821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5.036"/>
    </inkml:context>
    <inkml:brush xml:id="br0">
      <inkml:brushProperty name="width" value="0.025" units="cm"/>
      <inkml:brushProperty name="height" value="0.025" units="cm"/>
    </inkml:brush>
  </inkml:definitions>
  <inkml:trace contextRef="#ctx0" brushRef="#br0">280 1 9524,'0'0'3154,"0"0"-2004,0 0 136,0 0-27,0 0-646,0 0-276,-2 3 194,-105 136 3644,60-81-4054,2 3 1,-27 49-122,67-99 96,3-5-2092,5-5-7371,16-8 3452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5.370"/>
    </inkml:context>
    <inkml:brush xml:id="br0">
      <inkml:brushProperty name="width" value="0.025" units="cm"/>
      <inkml:brushProperty name="height" value="0.025" units="cm"/>
    </inkml:brush>
  </inkml:definitions>
  <inkml:trace contextRef="#ctx0" brushRef="#br0">308 0 13158,'0'0'608,"0"0"721,0 0 848,0 0-1041,0 0-303,0 0 15,-80 130 241,61-92-241,-6 2-560,3 0 337,-3-4-609,0-3 112,5-4-128,3-6-161,-3-8-735,2-6-1345,-1-9-1649,1 0-2577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5.704"/>
    </inkml:context>
    <inkml:brush xml:id="br0">
      <inkml:brushProperty name="width" value="0.025" units="cm"/>
      <inkml:brushProperty name="height" value="0.025" units="cm"/>
    </inkml:brush>
  </inkml:definitions>
  <inkml:trace contextRef="#ctx0" brushRef="#br0">1 87 14038,'0'0'1825,"0"0"-1729,0 0 2225,0 0-528,0 0-944,136 112-385,-86-88-416,-3-4-48,-3 1-1041,-1-6-864,-9-6-1648,-9-9-3234</inkml:trace>
  <inkml:trace contextRef="#ctx0" brushRef="#br0" timeOffset="1">579 0 12566,'0'0'4562,"0"0"-4306,0 0 720,0 0 945,89 159-1152,-69-92-177,-15 4-592,-5 3 144,-13-3-144,-21-4-112,-16-7-897,-12-15-1616,-5-18-2865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7.364"/>
    </inkml:context>
    <inkml:brush xml:id="br0">
      <inkml:brushProperty name="width" value="0.025" units="cm"/>
      <inkml:brushProperty name="height" value="0.025" units="cm"/>
      <inkml:brushProperty name="color" value="#FF0066"/>
    </inkml:brush>
  </inkml:definitions>
  <inkml:trace contextRef="#ctx0" brushRef="#br0">231 2 9700,'0'0'478,"0"0"306,0 0 716,0 0-241,0 0-661,-5-1-225,3 1-324,0 0 0,0-1 0,0 1 0,0 0 0,0 1 0,1-1 0,-1 0 0,0 0 0,0 1 0,0-1 0,0 1 0,0 0 0,1-1 0,-1 1 0,0 0 0,0 0 0,1 0 0,-1 0 0,1 0-1,-1 1 1,0 0-49,-32 38 1471,34-40-1459,-19 27 549,2 0 1,2 1 0,0 0-1,2 1 1,1 1 0,1 0-1,2 1 1,1 0-562,-3 19 296,2 1 0,3 0 0,1 1 0,3 30-296,3-71-7,-1 0-1,2 0 1,-1 0 0,2 0-1,0 0 1,0 0 0,0-1 0,2 1-1,-1-1 1,1 0 0,1 0 0,0-1-1,0 1 1,1-1 0,0-1 0,1 2 7,7 6-662,0-2 0,1 1 0,10 5 662,55 34-6065,-56-39 1100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6.103"/>
    </inkml:context>
    <inkml:brush xml:id="br0">
      <inkml:brushProperty name="width" value="0.025" units="cm"/>
      <inkml:brushProperty name="height" value="0.025" units="cm"/>
    </inkml:brush>
  </inkml:definitions>
  <inkml:trace contextRef="#ctx0" brushRef="#br0">1 248 1361,'0'0'9308,"0"0"-6904,0 0-1204,0 0 433,0 0-507,4-5-83,1 0-844,0 1 0,0 0 0,1-1 1,0 2-1,-1-1 0,1 1 0,1 0 0,-1 0 0,0 1 1,1-1-1,1 1-199,88-20 1348,-57 14-968,141-26 516,46 2-896,185-7-14,-219 22-166,-65 7-393,43-5-1474,-61 1-3529,-66 3-824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6.620"/>
    </inkml:context>
    <inkml:brush xml:id="br0">
      <inkml:brushProperty name="width" value="0.025" units="cm"/>
      <inkml:brushProperty name="height" value="0.025" units="cm"/>
    </inkml:brush>
  </inkml:definitions>
  <inkml:trace contextRef="#ctx0" brushRef="#br0">10 29 14102,'0'0'689,"0"0"701,0 0 488,0 0-496,0 0-235,-1-5-424,-6-14-184,5 14-315,2 30 286,3 19-275,2-1 1,2 1-1,1-1 1,9 21-236,13 69-27,2 122-871,-22-85-7278,-10-140 3339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6.951"/>
    </inkml:context>
    <inkml:brush xml:id="br0">
      <inkml:brushProperty name="width" value="0.025" units="cm"/>
      <inkml:brushProperty name="height" value="0.025" units="cm"/>
    </inkml:brush>
  </inkml:definitions>
  <inkml:trace contextRef="#ctx0" brushRef="#br0">1 0 14375,'0'0'907,"23"5"-307,79 22-240,-96-25-337,1 1 0,0 0-1,-1 0 1,1 1 0,-1 0 0,0 0-1,0 0 1,-1 1 0,0 0 0,1 0-1,-1 0 1,-1 1 0,1-1 0,-1 1-1,0 1 1,0-1 0,-1 0 0,2 5-23,-3-6 70,0-1-1,-1 1 1,1 0 0,-1 0 0,0 0 0,-1 0 0,1 1 0,-1-1 0,0 0 0,0 0-1,0 0 1,-1 0 0,0 0 0,0 0 0,0 0 0,0 0 0,-1 0 0,0 0-1,0 0 1,-1-1 0,1 1 0,-1-1 0,-1 2-70,-8 8 167,-1-1 0,-1 0 0,0-1 1,0 0-1,-9 3-167,-29 19-856,2-4-3899,39-25 331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7.286"/>
    </inkml:context>
    <inkml:brush xml:id="br0">
      <inkml:brushProperty name="width" value="0.025" units="cm"/>
      <inkml:brushProperty name="height" value="0.025" units="cm"/>
    </inkml:brush>
  </inkml:definitions>
  <inkml:trace contextRef="#ctx0" brushRef="#br0">78 1 11461,'0'0'1121,"0"0"159,0 0 833,0 0-864,0 0-17,-62 152 513,52-90-672,5 3 31,5-3-768,0-4-63,0-2-241,12-9-64,13-2 16,5-12-689,-1-4-431,9-11-1714,1-9-111,4-9-2401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7.618"/>
    </inkml:context>
    <inkml:brush xml:id="br0">
      <inkml:brushProperty name="width" value="0.025" units="cm"/>
      <inkml:brushProperty name="height" value="0.025" units="cm"/>
    </inkml:brush>
  </inkml:definitions>
  <inkml:trace contextRef="#ctx0" brushRef="#br0">214 1 13702,'0'0'545,"0"0"751,0 0 284,0 0-431,0 0-596,-2 6 18,-10 21-35,-1-1 0,-2 0 0,0-1 0,-2 0 0,-3 2-536,-41 65 241,50-74-285,1 1 0,1 0-1,0 0 1,-3 15 44,10-26-849,0 0 0,1 0-1,0 0 1,0 0 0,1 2 849,2-6-3960,8-4-1410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7.953"/>
    </inkml:context>
    <inkml:brush xml:id="br0">
      <inkml:brushProperty name="width" value="0.025" units="cm"/>
      <inkml:brushProperty name="height" value="0.025" units="cm"/>
    </inkml:brush>
  </inkml:definitions>
  <inkml:trace contextRef="#ctx0" brushRef="#br0">341 21 14391,'0'0'736,"0"0"1169,0 0 128,0 0-1121,0 0-240,0 0 145,-75 145-449,68-101 32,-1-1-336,-1 2-32,-1-8-32,-5-3-464,2-9-1233,1-10-592,0-13-448,-3-2-1681</inkml:trace>
  <inkml:trace contextRef="#ctx0" brushRef="#br0" timeOffset="1">1 1 7972,'0'0'5794,"0"0"-5057,0 0 1055,0 0-783,0 0 352,0 0-337,109 60-592,-62-27-416,0 1-16,-2 4-656,-8 0-1329,-7-7 16,-8-6-1633,-7-14-1584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8.285"/>
    </inkml:context>
    <inkml:brush xml:id="br0">
      <inkml:brushProperty name="width" value="0.025" units="cm"/>
      <inkml:brushProperty name="height" value="0.025" units="cm"/>
    </inkml:brush>
  </inkml:definitions>
  <inkml:trace contextRef="#ctx0" brushRef="#br0">50 0 13718,'0'0'1585,"0"0"-352,0 0 767,0 0-1439,0 0 223,0 0-320,77 96-176,-67-45-176,-10 10-95,0 8-17,-8 7-225,-19 2-671,-8 2-881,0-6-1024,3-11-3698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10:19.276"/>
    </inkml:context>
    <inkml:brush xml:id="br0">
      <inkml:brushProperty name="width" value="0.025" units="cm"/>
      <inkml:brushProperty name="height" value="0.025" units="cm"/>
    </inkml:brush>
  </inkml:definitions>
  <inkml:trace contextRef="#ctx0" brushRef="#br0">3 45 9044,'0'0'2537,"0"0"-1750,0 0 545,0 0 84,0 0-509,0-1-818,0 1-1,-1-1 1,1 1-1,0-1 1,-1 1-1,1-1 1,0 0-1,0 1 1,0-1-1,-1 0 1,1 1-1,0-1 1,0 0-1,0 1 1,0-1-1,0 1 1,0-1-1,0 0 1,0 1-1,1-1 1,-1 0-1,0 1 1,0-1-1,0 0-88,56-9 1186,1 1 1,-1 4-1,47 1-1186,3 3-107,-104 2 106,-1-1 0,1 0-1,-1 1 1,1-1 0,-1 1 0,0 0-1,1-1 1,-1 1 0,0 0 0,0 0-1,0 0 1,1 0 0,-1 0 0,0 0-1,0 0 1,0 0 0,-1 0 0,1 1-1,0-1 1,0 0 0,-1 1 0,1-1-1,-1 0 1,1 1 1,14 41 162,-12-32-115,51 179 815,30 91 213,-41-160-774,12 31 116,25 117-417,-78-258 44,3 11-33,0-1 0,1 1 1,2-1-1,0-1 1,5 9-12,-13-28 3,1 0 1,-1 0-1,0 0 1,0 0-1,0 0 0,0 0 1,0 0-1,0 0 1,0 0-1,0 0 1,0 0-1,0 0 0,-1 0 1,1 0-1,0-1 1,-1 1-1,1 0 1,-1 0-1,1 0 0,-1 0 1,1 0-1,-1-1 1,1 1-1,-1 0 1,0 0-1,1-1 1,-1 1-1,0-1 0,0 1-3,-27 20-97,23-17 98,-106 74-549,-70 48-4139,116-84 176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02.399"/>
    </inkml:context>
    <inkml:brush xml:id="br0">
      <inkml:brushProperty name="width" value="0.025" units="cm"/>
      <inkml:brushProperty name="height" value="0.025" units="cm"/>
      <inkml:brushProperty name="color" value="#F6630D"/>
    </inkml:brush>
  </inkml:definitions>
  <inkml:trace contextRef="#ctx0" brushRef="#br0">1 481 4162,'0'0'5258,"0"0"-4009,0 0-852,0 0 585,0 0-414,14 1-85,95 26 1596,15-18-1810,-73-7-173,44 8-96,-32 1 54,-1-3 1,2-3-1,-1-2-54,-15-6 10,-1-1-1,1-2 1,9-5-10,-40 8 16,16-1 50,0 1 0,32 1-66,-38 3-2,0-2 1,0-1-1,1-1 1,19-6 1,34-12 9,10-5 28,1 5-1,74-6-36,-89 15 7,-1-2 0,45-17-7,-50 12 13,1 3 0,68-6-13,-99 17 19,-1-2 0,1-1-1,-1-3 1,19-7-19,-8 3 5,0 4 0,0 1 0,1 2 0,0 3-1,0 2 1,23 3-5,-17-3 1,0-2-1,42-10 0,-37 5 8,1 2-1,8 3-7,-24 4 15,0-3-1,0-1 0,0-2 0,-1-3 1,0-1-1,2-3-14,-12 2-14,1 1 0,1 3 0,0 1 0,0 2 0,0 1 0,1 3 0,-1 1 0,2 1 14,5 2 51,1-3 1,0-1-1,37-7-51,55-4-10,19-3-12,-144 11 643,7-4-5083,-8 2-1189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04.631"/>
    </inkml:context>
    <inkml:brush xml:id="br0">
      <inkml:brushProperty name="width" value="0.025" units="cm"/>
      <inkml:brushProperty name="height" value="0.025" units="cm"/>
      <inkml:brushProperty name="color" value="#F6630D"/>
    </inkml:brush>
  </inkml:definitions>
  <inkml:trace contextRef="#ctx0" brushRef="#br0">1 250 9989,'0'0'1539,"0"0"-989,0 0 415,0 0 353,0 0-661,0 0-431,4 5-44,4 4 9,1-1 0,1 1 0,-1-2 0,1 1 0,1-2 0,-1 1 0,1-1 0,0-1 0,1 0 0,-1-1 0,1 0 0,7 1-191,1 0 68,1-1 1,-1-1-1,1-1 0,0 0 0,0-2 0,-1 0 0,11-3-68,-9-2-126,-1 0-1,0-2 1,0 0 0,-1-2 0,0 0-1,0-1 1,16-12 126,48-22-295,-75 39 289,1 1 0,0 1 0,0-1 0,0 1 0,8-1 6,-15 4 26,0 0 0,0 0 0,0 0 0,1 0 0,-1 0 0,0 0 1,0 1-1,-1 0 0,1-1 0,0 1 0,0 0 0,0 0 0,0 1 0,-1-1 0,1 1 0,0-1 0,-1 1 0,1 0 0,-1 0 0,0 0 0,1 1-26,4 4 59,0-1-1,0 0 0,1 0 0,0-1 0,0 0 1,0 0-1,0-1 0,1 0 0,0 0 0,0-1 0,0 0 1,0-1-1,6 1-58,15 1 18,-1-1 0,1-2 1,20-2-19,-9 1-113,15-4-193,0-1-1,-1-3 1,28-9 306,-27 6-224,0 1 1,1 3-1,30 2 224,-67 3-1,-1-1 0,1-1-1,-1 0 1,0-1-1,0-1 1,0-1 0,-1-1-1,3-2 2,24-8-127,36-13-366,80-18 493,-116 39-101,-1 2 0,2 1 0,-1 3 0,27 1 101,-51 3 10,-1 0 1,1 2-1,-1 0 0,1 2 0,-1 0 1,2 1-11,8 2 40,1-3 0,0 0 1,0-2-1,0-1 1,0-2-1,21-2-40,-44 2 8,43-5 5,0-2-1,-1-2 1,28-10-13,70-14 8,-111 31 987,-37 3-758,16-1-5058,-14-3-208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7.830"/>
    </inkml:context>
    <inkml:brush xml:id="br0">
      <inkml:brushProperty name="width" value="0.025" units="cm"/>
      <inkml:brushProperty name="height" value="0.025" units="cm"/>
      <inkml:brushProperty name="color" value="#FF0066"/>
    </inkml:brush>
  </inkml:definitions>
  <inkml:trace contextRef="#ctx0" brushRef="#br0">208 1 9492,'0'0'518,"0"0"528,0 0 731,0 0-326,0 0-541,-23 16-153,-73 53-7,91-66-647,1 1 1,-1-1-1,1 1 1,0 0-1,0 1 1,1-1-1,-1 0 1,1 1-1,0 0 1,0 0-1,0 0 1,1 0-1,-2 5-103,-2 3 354,-1 8 58,1 0 0,0 1 0,2 0-1,0-1 1,2 2 0,0-1 0,1 0-1,2 0 1,0 4-412,0-19 0,0 1 0,0 0 1,1-1-1,0 0 0,0 1 0,0-1 0,1 0 0,0 0 0,1 0 0,0 0 1,0-1-1,0 0 0,1 0 0,-1 0 0,2 0 0,-1 0 0,0-1 1,1 0-1,0-1 0,1 1 0,-1-1 0,0 0 0,1 0 0,2-1 0,7 5-619,1-1 0,0 0-1,0-2 1,0 0 0,1-1-1,0-1 1,0 0 0,0-2 0,12 0 619,12-1-3741,-10-2-1386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05.245"/>
    </inkml:context>
    <inkml:brush xml:id="br0">
      <inkml:brushProperty name="width" value="0.025" units="cm"/>
      <inkml:brushProperty name="height" value="0.025" units="cm"/>
      <inkml:brushProperty name="color" value="#F6630D"/>
    </inkml:brush>
  </inkml:definitions>
  <inkml:trace contextRef="#ctx0" brushRef="#br0">247 5 12614,'0'0'336,"0"0"179,0 0 872,-24 0-128,-8-2-882,9 1 85,0 0 0,0 1 1,-11 3-463,32-3 87,0 1 1,0-1-1,0 1 0,0 0 1,0 0-1,0 0 1,0 0-1,1 0 1,-1 0-1,0 0 0,0 1 1,1-1-1,-1 1 1,1-1-1,-1 1 0,1 0 1,0-1-1,-1 3-87,-20 37 880,20-36-785,-4 11 121,0 0 1,1 0-1,1 1 1,1 0 0,0 0-1,1 0 1,1 11-217,0 23 869,6 48-869,-2-77 84,1 1 0,1-1 0,0 1 0,2-2-1,4 9-83,49 107 74,-39-95-79,5 17-135,11 33 140,-30-72-557,-2 1 1,0 0-1,-1 0 1,-1 0 0,-1 0-1,0 12 557,-2-32-127,0-1 0,0 1 0,1-1 0,-1 1 0,0-1-1,0 1 1,0-1 0,0 1 0,0-1 0,0 1 0,0-1 0,0 1 0,-1-1 0,1 1-1,0-1 1,0 1 0,0-1 0,0 1 0,-1-1 0,1 1 0,0-1 0,0 0 0,-1 1 0,1-1-1,0 1 1,-1-1 0,1 0 0,0 1 0,-1-1 0,1 0 0,-1 1 0,1-1 0,-1 0-1,1 0 1,-1 1 0,1-1 0,0 0 0,-1 0 0,1 0 0,-1 0 0,1 0 0,-1 0 0,1 0-1,-1 0 1,0 0 0,1 0 0,-1 0 0,1 0 0,-1 0 0,1 0 0,-1 0 0,1 0-1,-1-1 1,1 1 0,0 0 0,-1 0 127,-24-4-8425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05.578"/>
    </inkml:context>
    <inkml:brush xml:id="br0">
      <inkml:brushProperty name="width" value="0.025" units="cm"/>
      <inkml:brushProperty name="height" value="0.025" units="cm"/>
      <inkml:brushProperty name="color" value="#F6630D"/>
    </inkml:brush>
  </inkml:definitions>
  <inkml:trace contextRef="#ctx0" brushRef="#br0">1 41 784,'0'0'12966,"0"0"-12534,0 0 529,0 0 976,0 0-1009,0 0-255,114-11-385,-52 6-224,3 1-64,2-1-80,2 1-929,-2-1-1168,-7 3-1777,-8-2-4866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08.696"/>
    </inkml:context>
    <inkml:brush xml:id="br0">
      <inkml:brushProperty name="width" value="0.025" units="cm"/>
      <inkml:brushProperty name="height" value="0.025" units="cm"/>
      <inkml:brushProperty name="color" value="#F6630D"/>
    </inkml:brush>
  </inkml:definitions>
  <inkml:trace contextRef="#ctx0" brushRef="#br0">0 1 2209,'0'0'2350,"0"0"-1274,0 0 92,0 0-466,0 0-531,0 0 2,0 0 585,0 0 357,0 0-43,0 0-226,0 0-43,0 0-216,0 0-99,0 0-170,0 0-89,0 0-37,0 0-16,0 0 19,0 0-30,0 0 86,0 0-67,0 0 72,0 0-117,0 0 5,0 0-34,0 0 34,0 0-16,0 0-46,0 0 76,0 0-75,0 0 66,0 0-58,0 0 26,0 0-32,0 0-29,0 0 0,0 0-8,0 0 27,0 0-5,0 0 71,0 0-29,0 0 123,0 0-11,0 0-19,0 0-69,0 0-53,0 0-32,0 0-17,0 0 1,0 0 16,0 0 13,0 0-16,0 0 80,0 0 43,0 0 2,0 0-18,0 0-8,0 0 58,0 0-117,0 0 8,0 0-45,0 0-9,0 0-4,0 0 7,0 0 14,0 0 34,0 0 14,0 0 96,0 0-67,0 0 83,0 0-73,0 0 22,0 0-72,0 0-66,0 0-65,0 0 94,0 0-70,0 0 40,0 0-21,0 0 11,0 0-40,0 0 58,0 0-40,0 0 14,0 0-30,0 0-2,0 0-6,0 0-2,0 0-14,0 0 73,0 0-41,0 0 62,0 0-75,0 0 45,0 0-50,0 0-6,0 0 35,0 0-35,0 0 67,0 0-40,0 0 40,0 0-37,0 0-24,0 0 15,0 0 52,0 0-49,0 0 64,0 0-74,0 0 18,0 0-23,0 0-73,0 0-13,0 0 37,0 0-21,0 0 72,0 0 48,0 0-32,0 0 19,0 0-30,0 0-5,0 0 0,0 0 46,0 0-49,0 0 64,0 0-77,0 0 5,0 0-23,0 0-22,0 0-3,0 0 40,0 0 11,0 0 3,0 0 0,0 0-43,0 0-24,0 0-30,0 0-34,0 0 104,0 0-3,0 0 6,0 0 69,0 0-51,0 0 49,0 0-33,0 0-2,0 0 26,0 0-29,0 0 59,0 0-46,0 0 27,0 0-43,0 0-2,0 0-24,0 0 18,0 0 40,0 0-53,0 0 91,0 0-72,0 0 31,0 0-26,0 0-16,0 0 19,0 0 2,0 0-15,0 0-12,0 0 33,0 0-30,0 0 51,0 0-45,0 0 5,0 0 2,0 0 73,0 0-48,0 0 66,0 0-90,0 0 23,0 0-10,0 0-8,0 0 43,0 0-54,0 0 91,0 0-40,0 0 11,0 0-24,0 0 10,0 0-34,0 0 2,0 0 38,0 0-30,0 0 51,0 0-42,0 0 12,0 0-34,0 0-2,0 0 66,0 0-14,0 0-44,0 0-4,0 0 9,0 0 42,0 0-37,0 0 48,0 0-42,0 0 15,0 0-13,0 0 11,0 0-30,0 0 54,0 0 10,0 0-61,0 0 0,0 0 51,0 0-22,0 0 30,0 0-51,0 0 32,0 0-59,0 0 8,0 0 11,0 0 30,0 0-46,0 0 80,0 0-11,0 0-64,0 0 3,0 0-8,0 0 3,0 0 42,0 0-31,0 0 60,0 0-60,0 0 31,0 0-40,0 0 14,0 0 21,0 0-29,0 0 69,0 0-46,0 0 22,0 0-32,0 0-18,0 0 15,0 0 46,0 0 21,0 0-83,0 0 46,0 0-54,0 0 16,0 0 19,0 0-16,0 0 67,0 0-14,0 0-23,0 0-28,0 0-12,0 0-1,0 0-5,0 0 67,0 0-38,0 0 46,0 0-70,0 0 51,0 0-37,0 0 5,0 0 21,0 0-53,0 0 93,0 0-21,0 0-53,0 0-8,0 0 10,0 0 0,0 0 6,0 0 45,0 0-27,0 0 41,0 0-81,0 0 30,0 0-11,0 0-22,0 0 14,0 0-13,0 0-8,0 0 79,0 0-34,0 0 19,0 0-40,0 0 18,0 0-24,0 0 1,0 0 50,0 0-40,0 0 61,0 0-58,0 0 13,0 0-11,0 0-8,0 0-18,0 0-11,0 0 64,0 0-56,0 0 29,0 0-24,0 0 3,0 0 14,0 0-1,0 0-10,0 0-9,0 0-15,0 0-14,0 0-106,0 0-57,0 0-172,0 0-4,0 0-10,0 0 10,0 0-47,0 0-17,0 0-61,0 0-432,0 0-501,0 0-697,0 0-1076,0 0-692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09.446"/>
    </inkml:context>
    <inkml:brush xml:id="br0">
      <inkml:brushProperty name="width" value="0.025" units="cm"/>
      <inkml:brushProperty name="height" value="0.025" units="cm"/>
      <inkml:brushProperty name="color" value="#F6630D"/>
    </inkml:brush>
  </inkml:definitions>
  <inkml:trace contextRef="#ctx0" brushRef="#br0">0 123 608,'0'0'6118,"0"0"-3840,0 0-690,0 0 151,0 0-603,16 0 2271,-4-2-2842,-1-1 0,1 0-1,-1-1 1,1 0 0,-1 0-1,-1-2 1,5-2-565,11-7-374,0-1 0,8-8 374,-31 21-296,12-10-1832,-10 0-3351,-5 8-2103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09.781"/>
    </inkml:context>
    <inkml:brush xml:id="br0">
      <inkml:brushProperty name="width" value="0.025" units="cm"/>
      <inkml:brushProperty name="height" value="0.025" units="cm"/>
      <inkml:brushProperty name="color" value="#F6630D"/>
    </inkml:brush>
  </inkml:definitions>
  <inkml:trace contextRef="#ctx0" brushRef="#br0">53 0 7283,'0'0'3239,"0"0"-2382,0 0 130,-8 20 509,-22 63-711,27-76-680,1 0 1,0 0-1,0 1 0,1-1 1,0 1-1,0-1 1,1 1-1,0-1 1,0 2-106,0 14 403,-1 0-68,0-2 250,0-1 1,1 1-1,2 0 0,0 0-585,-1-17-3,1 0 1,-1 0-1,1 0 0,0 0 0,0-1 1,0 1-1,1 0 0,-1-1 1,1 0-1,0 0 0,0 1 0,0-2 1,0 1-1,1 0 0,1 1 3,7 3-36,-1 1 1,1-1-1,0-1 0,4 1 36,-2-2-319,0-1-1,0-1 1,1 0 0,-1-1-1,1 0 1,0-2 0,0 1 0,7-2 319,-7 1-714,-13 0 345,1 0 0,-1 0 0,1 0 0,0 0 0,-1 0 1,1-1-1,-1 1 0,1-1 0,-1 0 0,1 0 0,-1 0 0,1 0 0,-1 0 0,0 0 0,0-1 0,1 1 1,-1-1-1,0 1 369,12-17-6566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0.111"/>
    </inkml:context>
    <inkml:brush xml:id="br0">
      <inkml:brushProperty name="width" value="0.025" units="cm"/>
      <inkml:brushProperty name="height" value="0.025" units="cm"/>
      <inkml:brushProperty name="color" value="#F6630D"/>
    </inkml:brush>
  </inkml:definitions>
  <inkml:trace contextRef="#ctx0" brushRef="#br0">0 116 10981,'0'0'944,"0"0"881,0 0 304,0 0-944,0 0-705,0 0-192,10-29 0,15 21-208,7-4-80,8 1-160,10-2-1168,4-1-545,1-1-1841,-8 1-3585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0.495"/>
    </inkml:context>
    <inkml:brush xml:id="br0">
      <inkml:brushProperty name="width" value="0.025" units="cm"/>
      <inkml:brushProperty name="height" value="0.025" units="cm"/>
      <inkml:brushProperty name="color" value="#F6630D"/>
    </inkml:brush>
  </inkml:definitions>
  <inkml:trace contextRef="#ctx0" brushRef="#br0">88 15 9380,'0'0'1886,"0"0"-840,0 0 894,0 0-318,0 0-998,-12-3-370,-39-6-68,51 9-180,-1 0 0,1-1 0,-1 1 0,0 0 0,1 0-1,-1-1 1,0 1 0,1 0 0,-1 0 0,0 0 0,0 0 0,1 0-1,-1 0 1,0 0 0,1 0 0,-1 0 0,0 0 0,1 1-1,-1-1 1,0 0 0,1 0 0,-1 0 0,0 1 0,1-1 0,-1 1-1,1-1 1,-1 0 0,0 1 0,1-1 0,-1 1 0,1-1-1,-1 1 1,1-1 0,0 1 0,-1 0 0,1-1 0,0 1 0,-1-1-1,1 1 1,0 0 0,0-1 0,-1 1 0,1 0 0,0-1-1,0 1 1,0 0 0,0-1 0,0 1 0,0 0 0,0 0 0,0-1-1,0 1 1,0 0 0,0-1 0,1 1-6,-1 4 47,-1 25 147,1 1 0,2-1 1,0 1-1,3-1 0,0 0 0,6 16-194,0-6-5,-1-10 36,-3 0 0,0 1 0,-2 0 0,-1 0 0,-1 19-31,23-47 64,5 0 77,56 5-476,-30-11-3740,-40-2 612,-4-7-2785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3.502"/>
    </inkml:context>
    <inkml:brush xml:id="br0">
      <inkml:brushProperty name="width" value="0.025" units="cm"/>
      <inkml:brushProperty name="height" value="0.025" units="cm"/>
      <inkml:brushProperty name="color" value="#F6630D"/>
    </inkml:brush>
  </inkml:definitions>
  <inkml:trace contextRef="#ctx0" brushRef="#br0">102 0 8132,'0'0'3249,"0"0"-2200,0 0 306,0 0 62,0 0-529,0 0-341,-8 4 640,-2 19-365,0 0 0,-6 20-822,-12 31 1032,17-55-1755,9-15 242,-1 0 0,1 0 1,0 0-1,0 0 0,0 1 0,1-1 1,-1 1-1,1 0 0,0-1 1,0 3 480,1-6-4016,0-1-2136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3.835"/>
    </inkml:context>
    <inkml:brush xml:id="br0">
      <inkml:brushProperty name="width" value="0.025" units="cm"/>
      <inkml:brushProperty name="height" value="0.025" units="cm"/>
      <inkml:brushProperty name="color" value="#F6630D"/>
    </inkml:brush>
  </inkml:definitions>
  <inkml:trace contextRef="#ctx0" brushRef="#br0">130 1 10341,'0'0'683,"0"0"837,0 0 380,0 0-670,0 0-470,-3 10 59,-17 76 1209,5-17-209,-15 42-1819,28-105-435,-1 0 0,1 0 0,-1-1-1,0 1 1,0-1 0,-2 2 435,4-6-489,0 1 1,-1-1 0,1 1-1,0-1 1,-1 0-1,1 0 1,-1 0-1,0 0 1,1 0-1,-1 0 1,0 0 0,1 0-1,-1 0 1,-1-1 488,-13 2-7249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4.167"/>
    </inkml:context>
    <inkml:brush xml:id="br0">
      <inkml:brushProperty name="width" value="0.025" units="cm"/>
      <inkml:brushProperty name="height" value="0.025" units="cm"/>
      <inkml:brushProperty name="color" value="#F6630D"/>
    </inkml:brush>
  </inkml:definitions>
  <inkml:trace contextRef="#ctx0" brushRef="#br0">0 0 10277,'0'0'352,"0"0"614,0 0 605,0 0-477,0 0-75,12 2-21,0 0-700,-7-2-173,1 1 0,-1 0 0,0 0-1,1 1 1,-1-1 0,0 1 0,0 0 0,0 1-1,0-1 1,0 1 0,0 0 0,-1 0 0,1 1-125,34 27 577,1-2 1,22 11-578,-42-28-1083,1-2 0,15 6 1083,-20-11-2447,1 1 1,0-2-1,16 3 2447,-12-5-5445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28.179"/>
    </inkml:context>
    <inkml:brush xml:id="br0">
      <inkml:brushProperty name="width" value="0.025" units="cm"/>
      <inkml:brushProperty name="height" value="0.025" units="cm"/>
      <inkml:brushProperty name="color" value="#FF0066"/>
    </inkml:brush>
  </inkml:definitions>
  <inkml:trace contextRef="#ctx0" brushRef="#br0">1 111 5074</inkml:trace>
  <inkml:trace contextRef="#ctx0" brushRef="#br0" timeOffset="1">1 111 5074,'125'-55'3650,"-102"46"-2590,-17 12-266,38 111 3718,-4-9-4123,-36-96-284,3 8 107,0-1 1,-1 1-1,0 0 1,-2 0-1,0 1 0,0 4-212,-7-132 660,1-57-260,3 162-422,0-1 0,0 0 1,0 1-1,1-1 0,0 1 1,0-1-1,0 1 0,1 0 1,0 0-1,0 0 1,0 0-1,0 0 0,1 1 1,0-1-1,0 1 0,0 0 1,0 0-1,1 1 1,-1-1-1,6-2 22,-5 3-240,0 0-1,1 0 1,0 1-1,0 0 1,0 0 0,0 0-1,0 0 1,0 1 0,2 0 240,-3 0-487,0 1 0,0 0 0,-1 0 0,1 1 0,0-1 0,0 1 0,0 0 1,0 0-1,-1 1 0,1-1 0,0 1 0,0 0 487,22 18-5621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8.197"/>
    </inkml:context>
    <inkml:brush xml:id="br0">
      <inkml:brushProperty name="width" value="0.025" units="cm"/>
      <inkml:brushProperty name="height" value="0.025" units="cm"/>
      <inkml:brushProperty name="color" value="#FF0066"/>
    </inkml:brush>
  </inkml:definitions>
  <inkml:trace contextRef="#ctx0" brushRef="#br0">1 3 2593,'0'0'10504,"0"0"-7919,0 0-1822,0 0 293,0 0-653,4 0-296,151-3-142,-154 4 52,0 0-1,-1-1 1,1 1 0,0-1-1,-1 1 1,1 0-1,-1 0 1,1-1 0,-1 1-1,1 0 1,-1 0-1,1 0 1,-1-1-1,0 1 1,1 0 0,-1 0-1,0 0 1,0 0-1,0 0 1,0 0 0,0 0-17,5 28 683,-4-23-504,17 164 2835,-9-71-3920,8 23 906,-16-117-691,0-1 0,0 1 0,0-1 0,1 1 0,-1-1 0,1 0 0,1 3 691,3 0-4917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4.902"/>
    </inkml:context>
    <inkml:brush xml:id="br0">
      <inkml:brushProperty name="width" value="0.025" units="cm"/>
      <inkml:brushProperty name="height" value="0.025" units="cm"/>
      <inkml:brushProperty name="color" value="#F6630D"/>
    </inkml:brush>
  </inkml:definitions>
  <inkml:trace contextRef="#ctx0" brushRef="#br0">12 0 256,'0'0'9540,"0"0"-7170,0 0-1154,0 0 564,0 0-711,-11 3 1437,37-4-2055,-14 0-410,0 1 1,0 0-1,0 1 0,0 0 0,-1 1 1,1 0-42,-5 2 83,0 0 1,-1 0 0,0 1 0,0 0 0,0 0 0,-1 0 0,0 1 0,0 0 0,3 4-84,40 60 835,-4 1-1,14 33-834,-30-52 198,-24-46-148,-1 0 0,0 0-1,0 1 1,-1-1 0,1 1-1,-2 0 1,1 0 0,-1-1 0,0 1-1,0 0 1,-1 0 0,0 0-1,0 0 1,-1 2-50,0-3 29,0-1 0,-1 1 1,0 0-1,0 0 0,-1-1 0,1 1 0,-1-1 1,-1 0-1,1 1 0,-1-2 0,1 1 0,-1 0 1,-1-1-1,1 0 0,-1 0 0,-1 1-29,-9 7-209,-1 0 1,-1-2-1,0 0 0,0 0 0,-1-2 0,0 0 0,-2-1 209,4-2-1560,0 0 1,0-1-1,0-1 1,0-1-1,-7 0 1560,-17-1-8470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7.853"/>
    </inkml:context>
    <inkml:brush xml:id="br0">
      <inkml:brushProperty name="width" value="0.025" units="cm"/>
      <inkml:brushProperty name="height" value="0.025" units="cm"/>
      <inkml:brushProperty name="color" value="#F6630D"/>
    </inkml:brush>
  </inkml:definitions>
  <inkml:trace contextRef="#ctx0" brushRef="#br0">529 83 8420,'0'0'2806,"0"0"-1922,0 0 578,0 0 0,0 0-529,-30 0 737,22 1-1657,0 0-1,0 1 1,0 0-1,0 0 1,0 1-1,0 0 1,1 0-1,-1 1 1,1 0-1,0 0 1,0 0-1,0 1 1,1 0-1,0 1 1,0-1-1,-1 2-12,-10 11-168,1 0 0,0 1 0,2 1 0,-12 19 168,-52 108-714,48-86 769,14-26-105,1 2-1,1 2 51,-24 57-179,24-60 22,2 0-1,1 1 0,2 1 1,-3 27 157,-1 4-114,3-10 92,3-1-1,2 2 1,4 56 22,2-102 61,1-1-1,0 1 1,1-1 0,1 0-1,0 0 1,2 2-61,4 17 98,-1-8 6,1-1 0,1 0 0,1 0 0,10 13-104,-17-29 30,1-1 0,0 0 1,0 0-1,0 0 1,1-1-1,0 0 0,0 0 1,0-1-1,3 2-30,21 14 124,-31-20-120,6 6 12,0-1 0,0-1 0,1 1-1,-1-1 1,1 0 0,0-1 0,0 1 0,0-1 0,1-1 0,-1 1 0,1-1 0,-1-1 0,1 1 0,0-1 0,5-1-16,62 2 189,-35 0-147,0-2-1,24-4-41,-23 1 5,-14 0 11,1 0 0,-1-2 1,2-1-17,37-10-12,-41 12 0,1-2 0,-1-1 1,0-1-1,-1-1 0,0-2 1,-1 0-1,1-1 12,93-55-30,-74 45 0,-1-3-1,36-27 31,7-10-40,41-34-240,-118 88 284,1-1 0,-2 1 0,1-1 0,-1-1 0,-1 1-1,1-1 1,-2-1 0,4-7-4,7-20 292,9-31-292,-25 69 0,7-29 88,-1 0-1,-1 0 0,-2 0 1,-1 0-1,-2-1 0,-2-28-87,1-6 263,1 38-5,-1 0 0,-1-1-1,-2-3-257,2 21 100,0 0-1,0 0 0,-1 0 0,0 0 0,-1 1 0,0-1 0,0 1 0,-1 0 0,0 0 0,-5-5-99,-11-13 158,-40-49 1698,-24-42-1856,75 103 29,-1 0 0,0 1 1,-1 0-1,0 0 0,-1 2 0,0-1 1,-7-2-30,-22-14 237,-41-20-237,73 42 3,8 5-1,-21-13-2,0 2 1,0 0-1,-1 1 1,-1 2 0,0 0-1,0 2 1,-16-3-1,-2 6-42,-1 2 0,1 1 0,-2 3 42,-22-1-66,44 1 99,0 1 1,-1 0 0,2 2 0,-1 1 0,-17 7-34,-38 9 295,75-22-294,0 1 0,0-1 0,0 1 0,0 0 0,0 0 0,1 1 0,-1-1 0,0 0 0,-2 3-1,-2 7-2190,8 8-3838,3-8-3438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8.866"/>
    </inkml:context>
    <inkml:brush xml:id="br0">
      <inkml:brushProperty name="width" value="0.025" units="cm"/>
      <inkml:brushProperty name="height" value="0.025" units="cm"/>
      <inkml:brushProperty name="color" value="#F6630D"/>
    </inkml:brush>
  </inkml:definitions>
  <inkml:trace contextRef="#ctx0" brushRef="#br0">0 1 10053,'0'0'1181,"0"0"-252,0 0 570,0 0-469,0 0-675,53 9 130,-23-2-539,0 0 0,0-2 0,0-1 0,1-2 0,-1-1 0,25-2 54,-10 0-389,-1 2 1,36 7 388,-32-1 20,-26-5-31,0 2 1,0 0-1,0 1 0,9 5 11,-24-7 87,0 0-1,0 0 0,0 1 1,-1 0-1,1 0 1,-1 1-1,0 0 0,0 0 1,0 0-1,-1 1 1,0 0-1,0 0 0,-1 0 1,4 7-87,5 12 812,-1 1-1,-2 1 1,-1 0 0,6 27-812,5 14 827,-14-53-656,-4-10-57,0 1 1,0-1-1,0 1 0,-1-1 0,0 1 1,0 0-1,0 0-114,-1-6-123,0 0-269,0 0-379,0 0-416,0-12-3800,-3-5-516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19.204"/>
    </inkml:context>
    <inkml:brush xml:id="br0">
      <inkml:brushProperty name="width" value="0.025" units="cm"/>
      <inkml:brushProperty name="height" value="0.025" units="cm"/>
      <inkml:brushProperty name="color" value="#F6630D"/>
    </inkml:brush>
  </inkml:definitions>
  <inkml:trace contextRef="#ctx0" brushRef="#br0">1 202 3217,'0'0'6347,"0"0"-4527,0 0-443,0 0 47,0 0-824,-1 10 412,7 3-631,0-1 0,0 0 0,1 0 0,1 0 0,0-1 0,6 6-381,6 11 360,-18-26-335,18 22 250,-20-23-274,0-1 0,1 1-1,-1-1 1,1 1 0,-1-1 0,1 1 0,-1-1-1,1 1 1,-1-1 0,1 0 0,-1 1-1,1-1 1,-1 0 0,1 1 0,0-1-1,-1 0 1,1 0 0,0 0 0,-1 0 0,1 1-1,0-1 1,-1 0 0,1 0 0,0 0-1,-1 0 1,1 0 0,0-1 0,-1 1-1,1 0 1,0 0 0,-1 0 0,1 0 0,-1-1-1,1 1 1,0 0 0,-1-1 0,1 1-1,-1 0 1,1-1 0,-1 0-1,14-18 59,-1-2-1,-1 0 1,2-6-59,12-23 72,16-16-2821,22-23 2749,-36 51-3358,-11 12-625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4.707"/>
    </inkml:context>
    <inkml:brush xml:id="br0">
      <inkml:brushProperty name="width" value="0.025" units="cm"/>
      <inkml:brushProperty name="height" value="0.025" units="cm"/>
      <inkml:brushProperty name="color" value="#F6630D"/>
    </inkml:brush>
  </inkml:definitions>
  <inkml:trace contextRef="#ctx0" brushRef="#br0">4 43 13558,'0'0'1764,"0"0"-350,0 0-334,0 0-442,-3-2-153,3 2-450,0 0 0,0 0-1,0 0 1,1 0-1,-1 0 1,0 0 0,0 0-1,0 0 1,0 0 0,0 0-1,0 0 1,1 0-1,-1 0 1,0 0 0,0 0-1,0 0 1,0 0-1,0 0 1,0 0 0,0-1-1,0 1 1,0 0 0,1 0-1,-1 0 1,0 0-1,0 0 1,0 0 0,0 0-1,0-1 1,0 1-1,0 0 1,0 0 0,0 0-1,0 0 1,0 0 0,0 0-1,0 0 1,0-1-1,0 1 1,0 0 0,0 0-1,0 0 1,0 0 0,0 0-1,0 0 1,0-1-1,0 1 1,0 0 0,0 0-1,0 0 1,-1 0-1,1 0 1,0 0 0,0 0-1,0 0 1,0-1-35,25 0 824,45 1-506,-57 1-141,33 0-292,76 0 723,-106-1-1275,0-2 0,-1 0 0,1-1 0,0-1 1,-1 0-1,6-3 667,-21 7-169,0 0 1,1 0-1,-1 0 1,0 0-1,1 0 1,-1-1-1,0 1 1,1 0-1,-1 0 1,0 0-1,1 0 1,-1-1-1,0 1 1,0 0 0,1 0-1,-1-1 1,0 1-1,0 0 1,0 0-1,1-1 1,-1 1-1,0 0 1,0-1-1,0 1 1,0 0-1,0-1 1,0 1-1,0 0 1,1-1 0,-1 1-1,0 0 1,0-1-1,0 1 1,0 0-1,0-1 1,0 1-1,-1 0 1,1-1-1,0 1 1,0 0-1,0-1 169,-4-4-5346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5.038"/>
    </inkml:context>
    <inkml:brush xml:id="br0">
      <inkml:brushProperty name="width" value="0.025" units="cm"/>
      <inkml:brushProperty name="height" value="0.025" units="cm"/>
      <inkml:brushProperty name="color" value="#F6630D"/>
    </inkml:brush>
  </inkml:definitions>
  <inkml:trace contextRef="#ctx0" brushRef="#br0">118 0 7716,'0'0'464,"0"0"3,0 0 939,-8 20 8,-24 62-582,29-75-714,1 1 0,-1-1 0,2 1 0,-1 0 0,1 0 0,0 0 0,1 0 0,0 0 0,0 2-118,0 21 419,-7 22 666,-3-1 0,-5 11-1085,2-11 985,3 1 0,1 5-985,9-58 19,0 1-1,0-1 0,0 1 1,0-1-1,0 1 1,0-1-1,0 1 1,0-1-1,0 1 0,0-1 1,0 0-1,0 1 1,0-1-1,1 1 1,-1-1-1,0 1 0,0-1 1,0 0-1,1 1 1,-1-1-1,0 1 1,1-1-1,-1 0 0,0 1 1,0-1-1,1 0 1,-1 0-1,1 1 0,-1-1 1,0 0-1,1 0 1,-1 1-1,1-1 1,-1 0-1,1 0-18,17 0 127,-8-1 6,96 3 269,31 0-767,-48-6-3373,-72-1 756,-10-3-1460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5.371"/>
    </inkml:context>
    <inkml:brush xml:id="br0">
      <inkml:brushProperty name="width" value="0.025" units="cm"/>
      <inkml:brushProperty name="height" value="0.025" units="cm"/>
      <inkml:brushProperty name="color" value="#F6630D"/>
    </inkml:brush>
  </inkml:definitions>
  <inkml:trace contextRef="#ctx0" brushRef="#br0">0 61 12630,'0'0'640,"0"0"-480,0 0 1809,0 0-912,0 0-865,0 0 320,65 0-176,-31-4-176,6-3-160,7-2-368,5-2-1217,3-2-1120,-6-3-2818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6.029"/>
    </inkml:context>
    <inkml:brush xml:id="br0">
      <inkml:brushProperty name="width" value="0.025" units="cm"/>
      <inkml:brushProperty name="height" value="0.025" units="cm"/>
      <inkml:brushProperty name="color" value="#F6630D"/>
    </inkml:brush>
  </inkml:definitions>
  <inkml:trace contextRef="#ctx0" brushRef="#br0">169 26 5491,'0'0'5773,"0"0"-3759,0 0 198,0 0 202,0 0-829,-15-4-513,-49-12-407,59 14-568,0 1-1,0 0 1,0 1 0,-1-1 0,1 1 0,0 0 0,0 0 0,0 1-1,-2 0-96,5-1 20,0 1 0,1-1 0,-1 1 0,0-1 0,1 1 0,-1 0 0,1 0 0,-1 0 0,1 0 0,-1 0 0,1 0-1,0 0 1,0 0 0,-1 1 0,1-1 0,0 0 0,0 1 0,0 0-20,-1 4 5,0 0-1,0 0 1,1 0 0,0 0-1,0 0 1,1 0 0,-1 1 0,1-1-1,1 0 1,-1 0 0,1 1-5,0 20 57,-1-6-60,1 0 1,1 1-1,1-1 0,1 0 1,1-1-1,2 4 3,-2-6-6,2 3-82,0 0 0,-2 1 0,-1 0 0,0 1 0,-1 11 88,-3-33-16,0-1-16,0 0 8,0 0 56,0 0-58,20 9-145,-6 0-390,-1-1 0,2 0 0,-1-1 1,1 0-1,1-1 561,-3-1-1299,1-2 0,-1 1 0,1-2 1,-1 0-1,1 0 0,1-1 1299,15-1-4450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6.491"/>
    </inkml:context>
    <inkml:brush xml:id="br0">
      <inkml:brushProperty name="width" value="0.025" units="cm"/>
      <inkml:brushProperty name="height" value="0.025" units="cm"/>
      <inkml:brushProperty name="color" value="#F6630D"/>
    </inkml:brush>
  </inkml:definitions>
  <inkml:trace contextRef="#ctx0" brushRef="#br0">96 13 12502,'0'0'483,"0"0"773,0 0 929,0 0-643,0 0-509,-14-2-145,-43-7-125,56 8-737,0 1 0,0 0-1,0 0 1,0 0 0,0-1 0,1 1-1,-1 0 1,0 0 0,0 0-1,0 1 1,0-1 0,0 0 0,0 0-1,1 0 1,-1 1 0,0-1 0,0 0-1,0 1 1,0-1 0,1 0-1,-1 1 1,0 0-26,0 11 113,1-6-2,-3 37 135,2 0-1,2 1 1,2-1 0,2 0 0,2 0-1,1-1 1,3 0 0,1 0-246,74 193 241,-45-132-581,26 105 340,-62-184-445,-1 0 1,-1 1-1,-2-1 0,0 22 445,-1-45-132,0 0 0,0 0 1,0 0-1,0 0 0,0 0 0,0 0 0,-1 0 1,1 0-1,0 0 0,-1 0 0,1 0 0,0 0 1,-1 0-1,1 0 0,-1 0 0,1 0 1,-1 0-1,0 0 0,1 0 0,-1-1 0,0 1 1,1 0-1,-1-1 0,0 1 0,0 0 0,0-1 1,0 1-1,0-1 0,0 1 0,0-1 1,0 1-1,0-1 0,0 0 0,0 0 132,-2 1-361,1-1-1,-1-1 1,0 1 0,1 0-1,-1-1 1,1 1-1,-1-1 1,1 0-1,-1 0 1,1 0 0,0 0-1,-1 0 1,1 0-1,0-1 1,0 1-1,-1-1 362,-33-34-4687,-3-17-515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6.826"/>
    </inkml:context>
    <inkml:brush xml:id="br0">
      <inkml:brushProperty name="width" value="0.025" units="cm"/>
      <inkml:brushProperty name="height" value="0.025" units="cm"/>
      <inkml:brushProperty name="color" value="#F6630D"/>
    </inkml:brush>
  </inkml:definitions>
  <inkml:trace contextRef="#ctx0" brushRef="#br0">41 130 4322,'0'0'4450,"0"0"-3714,0 0 1617,0 0-224,0 0-896,0 0-337,-40-114 305,67 112-385,10 0-31,10 2-545,6 0-192,1 0-48,-2 0-737,0 0-671,-7 0-1425,-5 0-1586,-8-11-5393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8.531"/>
    </inkml:context>
    <inkml:brush xml:id="br0">
      <inkml:brushProperty name="width" value="0.025" units="cm"/>
      <inkml:brushProperty name="height" value="0.025" units="cm"/>
      <inkml:brushProperty name="color" value="#FF0066"/>
    </inkml:brush>
  </inkml:definitions>
  <inkml:trace contextRef="#ctx0" brushRef="#br0">96 0 10197,'0'0'2812,"0"0"-1863,0 0 489,0 0-72,0 0-416,-12 17-168,-39 57 253,46-66-818,1 1 0,0 0-1,0 0 1,1 0 0,0 1 0,1-1-1,0 1 1,0 0 0,1-1 0,0 1 0,1 0-1,1 6-216,-2 4 240,1 0-119,-1 4 36,1 1 0,1 0 0,3 13-157,-3-30-62,1 0 0,0 0 0,0 0 0,1 0 0,0-1 0,1 1 0,0-1 0,0 0 0,0 0 0,1 0 0,0 0 0,3 2 62,-1-1-541,1-1 0,-1 1 0,2-2 0,-1 1 0,1-1 0,0 0 0,0-1 0,0 0 0,1-1 1,0 0-1,0 0 0,0-1 0,8 1 541,34 3-5341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7.161"/>
    </inkml:context>
    <inkml:brush xml:id="br0">
      <inkml:brushProperty name="width" value="0.025" units="cm"/>
      <inkml:brushProperty name="height" value="0.025" units="cm"/>
      <inkml:brushProperty name="color" value="#F6630D"/>
    </inkml:brush>
  </inkml:definitions>
  <inkml:trace contextRef="#ctx0" brushRef="#br0">33 0 7283,'0'0'5056,"0"0"-3674,0 0 253,0 0 244,0 0-652,-5 24-451,-15 79-72,17-80-385,1 0-1,0 0 0,2 0 0,1 9-318,0 11 403,0-26-344,0 0-1,0 0 1,2 0 0,0 0 0,1-1-1,1 1 1,6 14-59,-6-20-366,1 1-1,0-1 0,0-1 1,1 1-1,0-1 367,0-2-1025,-1-1-1,1 0 1,0 0 0,1 0-1,-1-1 1,6 3 1025,2-2-3834,-2-4-1654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7.496"/>
    </inkml:context>
    <inkml:brush xml:id="br0">
      <inkml:brushProperty name="width" value="0.025" units="cm"/>
      <inkml:brushProperty name="height" value="0.025" units="cm"/>
      <inkml:brushProperty name="color" value="#F6630D"/>
    </inkml:brush>
  </inkml:definitions>
  <inkml:trace contextRef="#ctx0" brushRef="#br0">1 152 7347,'0'0'547,"0"0"977,0-19 119,0-60-613,0 76-936,0 0 0,0 0-1,0 0 1,1 0 0,-1 0 0,1 0 0,0 0-1,0 0 1,0 0 0,0 1 0,0-1 0,1 0 0,-1 1-1,1-1 1,0 0-94,-1 2 106,0 1-1,0-1 0,0 0 1,0 0-1,0 1 0,0-1 1,1 1-1,-1-1 1,0 1-1,0 0 0,0-1 1,0 1-1,1 0 0,-1 0 1,0 0-1,0 0 1,1 0-1,-1 0 0,0 0 1,0 0-1,0 0 0,1 0 1,0 1-106,3 1 268,0 0 0,0 0 1,0 1-1,-1 0 0,1 0 0,-1 0 1,0 0-1,1 1 0,-1 0 0,-1-1 1,2 2-269,49 67 1661,-41-52-1829,1-2 1,0 1-1,1-2 0,1 0 1,1 0-1,0-2 0,1 0 1,4 1 167,-21-15-299,-1-1-1,0 0 1,1 1 0,-1-1 0,1 0-1,0 0 1,-1 1 0,1-1 0,-1 0-1,1 0 1,-1 0 0,1 0 0,-1 0 0,1 0-1,0 0 1,-1 1 0,1-2 0,-1 1-1,1 0 1,0 0 0,-1 0 0,1 0-1,-1 0 1,1 0 0,-1-1 0,1 1-1,-1 0 1,1 0 0,-1-1 0,1 1 0,-1 0 299,1-14-6139</inkml:trace>
  <inkml:trace contextRef="#ctx0" brushRef="#br0" timeOffset="1">195 5 8980,'0'0'1345,"0"0"143,0 0 1138,0 0-1522,0 0-175,0 0-17,-62 145 0,59-101-543,3 1-257,0-5-112,0-4-769,0-9-1024,0-12-1312,18-15-1425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7.821"/>
    </inkml:context>
    <inkml:brush xml:id="br0">
      <inkml:brushProperty name="width" value="0.025" units="cm"/>
      <inkml:brushProperty name="height" value="0.025" units="cm"/>
      <inkml:brushProperty name="color" value="#F6630D"/>
    </inkml:brush>
  </inkml:definitions>
  <inkml:trace contextRef="#ctx0" brushRef="#br0">1 1 10613,'0'0'160,"0"0"1441,0 0 544,0 0-1409,52 141 144,-45-101 209,-2 0 288,-2-4-721,-3-1-352,0-3 80,0-3-384,0 0-256,0-2-1073,-3-5-1440,-2-7-3826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58.321"/>
    </inkml:context>
    <inkml:brush xml:id="br0">
      <inkml:brushProperty name="width" value="0.025" units="cm"/>
      <inkml:brushProperty name="height" value="0.025" units="cm"/>
      <inkml:brushProperty name="color" value="#F6630D"/>
    </inkml:brush>
  </inkml:definitions>
  <inkml:trace contextRef="#ctx0" brushRef="#br0">0 1 12662,'0'0'1326,"0"0"-595,0 0 1112,0 0-445,0 0-1054,4 2-144,38 0 214,-1-1-1,4-3-413,17 1 177,-57 2-113,-1-1-1,0 1 1,1 1 0,-1-1 0,1 1 0,-1-1 0,0 1 0,0 0 0,0 1 0,0-1 0,-1 1 0,1-1 0,0 1 0,-1 1 0,0-1 0,0 0-1,1 1-63,9 12 371,1 1 0,10 18-371,-22-32 42,15 25 377,-1 1 0,-2 1 0,11 29-419,28 98 866,-29-79-743,-16-53-97,-1 0 1,-1 0-1,-1 1 1,-2-1-1,0 1 0,-2 0 1,-1 0-1,-2 15-26,2-37-130,-1 0 1,0 0-1,0 0 1,0 0-1,-1 0 0,1-1 1,-1 1-1,0-1 0,0 1 1,0-1-1,0 0 1,-1 1-1,1-1 0,-1 0 1,0-1-1,0 1 1,0 0-1,0-1 0,-4 2 130,2 0-468,-1-1 0,0-1-1,0 1 1,0-1 0,-1 0-1,1 0 1,0-1 0,-1 0-1,1 0 1,-1 0 0,-4-1 468,-19 0-6489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22.550"/>
    </inkml:context>
    <inkml:brush xml:id="br0">
      <inkml:brushProperty name="width" value="0.025" units="cm"/>
      <inkml:brushProperty name="height" value="0.025" units="cm"/>
      <inkml:brushProperty name="color" value="#F6630D"/>
    </inkml:brush>
  </inkml:definitions>
  <inkml:trace contextRef="#ctx0" brushRef="#br0">519 1631 2401,'0'0'5755,"0"0"-4050,0 0-801,0 0-317,-4 3-211,-3 0-149,1-1 0,-1 1 0,0-1 0,1 0-1,-1-1 1,0 1 0,0-1 0,0-1 0,0 0 0,0 0 0,0 0-1,0 0 1,0-1 0,0-1 0,0 1 0,-4-2-227,-4-1 115,0-1 0,1 0 0,0-1-1,0 0 1,1-1 0,0 0 0,-9-8-115,-1-4 134,1-2 0,1 0 0,2-1 0,0-1 0,1-1 0,1-1 0,1 0-1,2-1 1,0-1 0,-2-9-134,13 25 1,0 1-1,1-1 0,0 0 0,0 0 1,1 0-1,0 0 0,1 0 0,1-8 0,-2-30 70,-3 11 198,-3 0-1,-10-33-267,8 40 53,2 0 0,1-1 0,2 0 0,0-26-53,2-6-7,1 18 177,2 0 1,2-2-171,-1 38-4,1-1 0,0 1 0,1 0 0,0 0 0,1 0 1,0 1-1,0-1 0,7-6 4,14-28 7,-16 24 30,1 1-1,1 1 1,1 0 0,1 1 0,0 0 0,10-8-37,13-9 61,1 1 1,14-7-62,-29 25 75,0 1 0,1 1 0,0 1 0,19-6-75,-10 4 30,0-1 0,2-3-30,-16 7 2,0 0-1,1 2 1,0 0-1,0 1 1,1 1-1,0 1 1,1 1-1,-1 1 1,10 0-2,52-8-16,56-17 16,-117 24 2,-9 2-8,1 1 0,-1 0 0,1 1 0,-1 1 0,0 0 0,1 1 0,-1 0 0,9 3 6,1 1 1,0 2 1,0 0-1,-1 2 0,7 4-1,-8-4-17,0 2-1,-1 0 0,0 1 0,10 9 18,-20-13 3,-1 0 0,0 1-1,0 0 1,-1 0-1,0 1 1,-1 0-1,0 0 1,-1 1-1,2 4-2,6 12 65,17 34 32,-2 1 0,-3 2-1,10 40-96,-29-67 15,-2 0 0,-1 1-1,-2 0 1,-2-1-1,-3 21-14,2 22 10,0 157-77,0-224 67,-1-1-1,-1 1 0,0-1 1,0 0-1,-1 0 0,-1 0 1,0 0-1,-3 3 1,-15 27-3,-16 22 3,26-45 16,-7 11 66,-2 0 0,-2-2 0,0-1 0,-2-1-1,-1-1 1,0-1 0,-2-2 0,-1-1 0,-31 17-82,24-20 455,-1-2 0,-17 4-455,47-17 93,4-2-56,0 0-1,1 0 1,-1-1 0,0 0-1,1 1 1,-1-2 0,0 1 0,-1 0-37,3-1-84,-1 1 0,1 0 0,0 0 0,0-1 1,0 1-1,-1 1 0,1-1 0,0 0 0,0 1 1,0-1-1,-1 1 0,1-1 0,0 1 1,0 0-1,0 0 0,0 0 0,0 0 0,1 0 1,-1 1-1,-2 0 84,-8 11-5656,2-8-1016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24.173"/>
    </inkml:context>
    <inkml:brush xml:id="br0">
      <inkml:brushProperty name="width" value="0.025" units="cm"/>
      <inkml:brushProperty name="height" value="0.025" units="cm"/>
      <inkml:brushProperty name="color" value="#F6630D"/>
    </inkml:brush>
  </inkml:definitions>
  <inkml:trace contextRef="#ctx0" brushRef="#br0">2 56 3826,'0'0'2820,"0"0"-1879,0 0 401,0 0 182,0 0-654,0-3-416,-1 0 1,1 1-1,-1-1 1,1 0-1,0 0 1,0 0-1,0 1 1,0-1-1,1 0 1,-1 0-1,1 0-454,3 0 18,1 1 0,0-1 0,0 1 0,0 0 0,0 0 0,0 0-1,0 1 1,0 0 0,0 0 0,0 0 0,4 0-18,66 1-45,-41 1 3,8-1-22,-13-1-89,0 1 0,-1 2 0,6 2 153,-24-3-19,0 2 0,0-1 0,0 1 0,-1 1 0,1 0 0,-1 0 0,1 1 0,-2 0 0,1 0 0,6 6 19,35 26 3,20 9-3,-64-41 44,0 1 0,0 0 1,-1 0-1,1 1 0,-1-1 1,-1 1-1,1 0 0,-1 1 1,-1-1-1,1 1 0,-1 0 1,0 0-1,1 7-44,10 22 315,-6-17-155,0 1-1,-2 0 1,-1-1 0,0 2 0,-1-1-1,-2 0 1,0 1 0,-1 14-160,6 42 608,-7-78-1003,0 0-778,2 0 1094,-1 0-6037,-1-2 518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24.503"/>
    </inkml:context>
    <inkml:brush xml:id="br0">
      <inkml:brushProperty name="width" value="0.025" units="cm"/>
      <inkml:brushProperty name="height" value="0.025" units="cm"/>
      <inkml:brushProperty name="color" value="#F6630D"/>
    </inkml:brush>
  </inkml:definitions>
  <inkml:trace contextRef="#ctx0" brushRef="#br0">1 132 6851,'0'0'1836,"0"0"-780,0 0 417,0 0-417,0 0-221,12 15 1529,14 35-548,20 34-177,-45-83-1636,-1 0 0,1 0 1,0 0-1,-1 0 0,1 0 0,0 0 0,0 0 1,0 0-1,-1 0 0,1-1 0,0 1 1,0 0-1,0 0 0,1-1 0,-1 1 0,0-1 1,0 1-1,0-1 0,0 1 0,0-1 0,1 0 1,-1 0-1,0 1 0,0-1 0,1 0 1,-1 0-1,0 0 0,0 0 0,1-1 0,-1 1 1,0 0-1,0 0 0,0-1 0,1 1 0,-1-1 1,0 1-1,0-1 0,0 1 0,0-1 1,0 0-1,0 1 0,0-1 0,0 0 0,0 0 1,0 0-4,4-4 30,-1 0 0,0 0 1,0 0-1,0-1 1,0 1-1,-1-1 0,3-5-30,34-90 77,-1 5-3606,-29 72-483,-5 5-3725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37.016"/>
    </inkml:context>
    <inkml:brush xml:id="br0">
      <inkml:brushProperty name="width" value="0.025" units="cm"/>
      <inkml:brushProperty name="height" value="0.025" units="cm"/>
      <inkml:brushProperty name="color" value="#F6630D"/>
    </inkml:brush>
  </inkml:definitions>
  <inkml:trace contextRef="#ctx0" brushRef="#br0">6 1111 14599,'0'0'376,"0"0"-123,0 0 332,-2 4-68,2-4-509,0 0 0,-1 1 0,1-1 0,0 0 0,-1 0 0,1 1 0,0-1 0,0 0 0,0 1 0,-1-1 0,1 1 0,0-1 0,0 0 0,0 1-1,0-1 1,0 0 0,0 1 0,0-1 0,0 1 0,0-1 0,0 0 0,0 1 0,0-1 0,0 1 0,0-1 0,0 0 0,0 1 0,0-1 0,0 1 0,1-1 0,-1 0 0,0 1 0,0-1 0,0 0 0,1 1 0,-1-1 0,0 0-1,0 1 1,1-1 0,-1 0 0,0 0 0,1 1 0,-1-1 0,0 0 0,1 0 0,-1 0 0,0 1 0,1-1 0,-1 0 0,1 0 0,-1 0 0,0 0 0,1 0 0,-1 0 0,1 0 0,-1 0 0,0 0 0,1 0 0,-1 0 0,1 0 0,-1 0-9,40-8 872,-5 0 44,15 5 1218,30 1-2133,-49 3 45,0-1 1,-1-2-1,1-1 1,-1-2 0,21-6-46,-16 0-1,0 2 0,0 1 0,1 2 1,0 1-1,0 2 0,0 1 0,16 3 1,-45 0 16,1 0 0,-1 1 0,-1 0 0,1 0 1,0 1-1,-1 0 0,1 0 0,-1 1 0,2 0-16,-2 0 45,0 0 0,1-1 0,-1 0 0,1 0 0,0-1 0,0 1 0,0-2 0,0 1 0,8 0-45,189-1 393,-106-2-266,-67-1-112,-1-1 0,0-2 0,0-2 0,0 0 0,-1-2 0,0-1 0,3-3-15,53-16-12,-61 23 47,0 1-1,1 1 1,0 1-1,-1 1 1,1 2-1,0 0 1,21 4-35,-33-3 68,3-1-62,0-1 1,1 0 0,-1-1-1,0 0 1,0-1-1,5-3-6,95-34 52,-27 8-34,40-1-134,0 5 0,49-1 116,56-20-69,-110 20-25,2 0-22,0-6-1,-3-6 1,7-8 116,102-35 12,30-13-5,148-56 315,-309 117-169,-84 30-45,-1 0 1,0-2 0,0 0 0,0-1-1,-1 0 1,-1-1 0,0-1 0,0 0 0,8-9-109,-3 2-114,-15 15 106,1-1 0,-1 0 0,0 0 0,0 0 0,-1-1 0,1 1 0,-1-1-1,1-1 9,-3 2-457,1 0-1,-1 1 0,0-1 0,0 0 1,-1 0-1,1 1 0,-1-1 0,1 0 1,-1-2 457,0-18-6131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37.766"/>
    </inkml:context>
    <inkml:brush xml:id="br0">
      <inkml:brushProperty name="width" value="0.025" units="cm"/>
      <inkml:brushProperty name="height" value="0.025" units="cm"/>
      <inkml:brushProperty name="color" value="#F6630D"/>
    </inkml:brush>
  </inkml:definitions>
  <inkml:trace contextRef="#ctx0" brushRef="#br0">0 1 16856,'0'0'437,"0"0"356,0 0 962,0 0-448,0 0-856,8 26 1049,88 269-529,-92-281-1198,-1 0 1,0 0-1,-1 0 1,1 11 226,-3 30-4961,-5-36-1186,-14-6-3940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38.100"/>
    </inkml:context>
    <inkml:brush xml:id="br0">
      <inkml:brushProperty name="width" value="0.025" units="cm"/>
      <inkml:brushProperty name="height" value="0.025" units="cm"/>
      <inkml:brushProperty name="color" value="#F6630D"/>
    </inkml:brush>
  </inkml:definitions>
  <inkml:trace contextRef="#ctx0" brushRef="#br0">0 233 13030,'0'0'904,"0"0"-167,0 0 984,0 0-430,0 0-811,9 16-112,29 52 296,-35-63-560,0-1 0,0 1-1,0-1 1,0 0 0,1 0-1,-1 0 1,1-1-1,0 1 1,0-1 0,1 0-1,-1 0 1,1 0 0,-1-1-1,1 0 1,0 0-1,0 0 1,0 0 0,0-1-1,0 1 1,0-1-1,0-1 1,1 1 0,-1-1-1,0 0 1,5 0-104,-6-1 23,0-1 1,-1 1-1,0 0 1,1-1-1,-1 0 1,0 0-1,0 0 1,1 0-1,-2-1 0,1 1 1,0-1-1,1-1-23,30-39 14,-23 26-8,92-136-682,-40 48-5569,-59 98 5427,12-22-4790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9.214"/>
    </inkml:context>
    <inkml:brush xml:id="br0">
      <inkml:brushProperty name="width" value="0.025" units="cm"/>
      <inkml:brushProperty name="height" value="0.025" units="cm"/>
      <inkml:brushProperty name="color" value="#FF0066"/>
    </inkml:brush>
  </inkml:definitions>
  <inkml:trace contextRef="#ctx0" brushRef="#br0">0 5 10789,'0'0'2892,"0"0"-2065,0 0 61,0 0 260,0 0-706,19 0-249,227-5-31,-245 5-127,-1 0-6,0 0-2,0 0-59,0 0-13,0 24 85,-1-19 38,0 1 1,0 0-1,0-1 1,0 1-1,-1-1 1,0 0 0,0 1-1,-1-1 1,1 0-1,-1 0 1,-1 0-79,-40 56 1003,28-41-707,-55 79 1172,70-98-1469,1-1 0,-1 1 0,1 0-1,0 0 1,-1-1 0,1 1 0,0 0 0,0 0 0,0 0 0,-1 0 0,1-1 0,0 1 0,0 0 0,0 0 0,0 0 0,0 0 0,0-1 0,1 1 0,-1 0 0,0 0 0,0 0 0,1-1 0,-1 1 0,0 0 0,1 0 0,-1-1 0,1 1 0,-1 0-1,1 0 1,-1-1 0,1 1 0,-1-1 0,1 1 0,0-1 0,-1 1 0,1-1 0,0 1 0,-1-1 0,1 1 0,0-1 1,36 18-75,-28-14 66,-4-1-583,1 0 0,-1-1-1,1 0 1,-1-1 0,1 1 0,0-1-1,0 0 1,0 0 0,-1-1 0,1 0-1,0 0 1,1 0 592,10-2-4141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0.600"/>
    </inkml:context>
    <inkml:brush xml:id="br0">
      <inkml:brushProperty name="width" value="0.025" units="cm"/>
      <inkml:brushProperty name="height" value="0.025" units="cm"/>
      <inkml:brushProperty name="color" value="#F6630D"/>
    </inkml:brush>
  </inkml:definitions>
  <inkml:trace contextRef="#ctx0" brushRef="#br0">213 0 6243,'0'0'2156,"0"0"-1500,0 0 430,0 0 586,0 0-90,-17 9-538,-54 28-183,68-36-774,0 1 0,0 0-1,0 0 1,1 0 0,-1 0-1,1 0 1,-1 0 0,1 1-1,0-1 1,0 1 0,0 0-1,0-1 1,0 1 0,1 0-1,-1 0 1,1 0 0,0 0-1,0 0 1,0 1 0,0-1 0,1 0-1,-1 0 1,1 3-87,-3 10 442,-5 40 427,2 0-1,3 0 1,2 0-1,5 44-868,-4-89 61,7 70 526,4 13-587,-2-26 12,-2 0 0,-4 5-12,-3-65-38,0 1-173,0 1 0,0-1 0,-1 1 1,0-1-1,-1 1 0,0-1 0,0 1 211,1-8-226,0 1 0,-1-1 0,1 0-1,0 0 1,0 0 0,-1 0 0,1 0 0,-1 0 0,0 0-1,0-1 1,1 1 0,-1 0 0,0-1 0,-1 1-1,1-1 1,0 0 0,0 0 0,0 0 0,-1 0 0,1 0-1,0-1 1,-1 1 0,1 0 0,-1-1 0,1 0 0,-1 0-1,1 0 1,-1 0 0,0 0 226,-31 0-4877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0.937"/>
    </inkml:context>
    <inkml:brush xml:id="br0">
      <inkml:brushProperty name="width" value="0.025" units="cm"/>
      <inkml:brushProperty name="height" value="0.025" units="cm"/>
      <inkml:brushProperty name="color" value="#F6630D"/>
    </inkml:brush>
  </inkml:definitions>
  <inkml:trace contextRef="#ctx0" brushRef="#br0">0 136 6211,'0'0'4098,"0"0"-2498,0 0 33,0 0-304,0 0-225,0 0-303,35-89-65,12 85 128,5-1-607,0 1 31,3-1-288,2 3-112,-5-3-1057,2 1-784,-1-3-1520,-6-4-2610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1.265"/>
    </inkml:context>
    <inkml:brush xml:id="br0">
      <inkml:brushProperty name="width" value="0.025" units="cm"/>
      <inkml:brushProperty name="height" value="0.025" units="cm"/>
      <inkml:brushProperty name="color" value="#F6630D"/>
    </inkml:brush>
  </inkml:definitions>
  <inkml:trace contextRef="#ctx0" brushRef="#br0">92 1 7828,'0'0'1523,"0"0"-707,0 0 870,0 0-261,0 0-729,0 0-173,0 0 134,-1 5 474,-26 48 514,19-39-1057,0-1-1,2 2 0,-6 13-587,4 3 281,1 1 1,1-1 0,2 1-1,1 0 1,1 1 0,2-1-1,4 30-281,-4-57-129,1 1 0,1-1 0,-1 1 0,1-1 0,0 1 0,0-1 0,0 0 0,1 0 0,-1 0 0,1-1 0,1 1 0,-1-1 0,2 2 129,-3-3-433,1-1 0,-1 1 0,1-1 0,0 0 0,0 1 0,0-1 0,0-1-1,0 1 1,0 0 0,1-1 0,-1 0 0,1 1 0,0-1 433,17 0-4688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1.635"/>
    </inkml:context>
    <inkml:brush xml:id="br0">
      <inkml:brushProperty name="width" value="0.025" units="cm"/>
      <inkml:brushProperty name="height" value="0.025" units="cm"/>
      <inkml:brushProperty name="color" value="#F6630D"/>
    </inkml:brush>
  </inkml:definitions>
  <inkml:trace contextRef="#ctx0" brushRef="#br0">71 25 14391,'0'0'869,"0"0"-444,0 0 476,0 0-159,22-3-499,14-1-316,-2 1-858,-1-2 0,9-3 931,-47 7-7729,-20 0 6892,16 1 1298,1 1 0,-1-1 0,1 2 0,-1-1 0,1 1 1,-1 0-462,2 2 366,-1 0 1,1 0-1,1 0 1,-1 1 0,0 0-1,1 0 1,0 0-1,0 1 1,1 0 0,-1 0-1,-2 5-366,1 1 457,0-1 0,0 1 0,1 1 0,1-1 0,0 1 1,-2 10-458,-1 11 692,2 0 1,1 0 0,2 0 0,1 0 0,2 6-693,0-32 25,0 0-1,0 0 1,0 0 0,1 0 0,0-1 0,1 1 0,0 0-1,0-1 1,1 1 0,-1-1 0,2 1 0,-1-1 0,1 0-1,0-1 1,0 1 0,1-1 0,0 1 0,0-1-1,1-1 1,-1 1 0,1-1 0,0 0 0,2 0-25,0 1-243,1-1 0,0 0 0,0-1 0,0 1 0,3-1 243,-9-3-468,0 0 0,1 1 1,-1-2-1,0 1 0,1 0 0,-1-1 1,0 0-1,1 1 0,-1-1 0,1-1 1,-1 1-1,1 0 0,-1-1 0,0 0 0,1 0 1,-1 0-1,1 0 468,5-10-5669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1.968"/>
    </inkml:context>
    <inkml:brush xml:id="br0">
      <inkml:brushProperty name="width" value="0.025" units="cm"/>
      <inkml:brushProperty name="height" value="0.025" units="cm"/>
      <inkml:brushProperty name="color" value="#F6630D"/>
    </inkml:brush>
  </inkml:definitions>
  <inkml:trace contextRef="#ctx0" brushRef="#br0">1 162 14118,'0'0'1185,"0"0"192,0 0 463,0 0-1583,0 0-113,0 0-112,138-23-32,-76 3-753,1-2-511,3-7-1249,1-5-945,-9 1-2993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2.302"/>
    </inkml:context>
    <inkml:brush xml:id="br0">
      <inkml:brushProperty name="width" value="0.025" units="cm"/>
      <inkml:brushProperty name="height" value="0.025" units="cm"/>
      <inkml:brushProperty name="color" value="#F6630D"/>
    </inkml:brush>
  </inkml:definitions>
  <inkml:trace contextRef="#ctx0" brushRef="#br0">331 1 9076,'0'0'2978,"0"0"-1106,0 0 273,0 0-496,0 0-416,0 0-289,-77 156-160,52-107-15,0 3-401,-2 1-96,0-1-272,-1-5-96,6-10-736,2-5-769,5-14-1232,5-14-1553,3-4-4530</inkml:trace>
  <inkml:trace contextRef="#ctx0" brushRef="#br0" timeOffset="1">1 184 11109,'0'0'2929,"0"0"-1936,0 0 1376,0 0-480,0 0-1201,0 0-336,30 54 449,-3-16-449,5-3-144,-2 3-128,2-4-64,-5-3-32,1-4-704,-1-7-913,-2-7-1360,-5-11-1393,0-2-5203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2.635"/>
    </inkml:context>
    <inkml:brush xml:id="br0">
      <inkml:brushProperty name="width" value="0.025" units="cm"/>
      <inkml:brushProperty name="height" value="0.025" units="cm"/>
      <inkml:brushProperty name="color" value="#F6630D"/>
    </inkml:brush>
  </inkml:definitions>
  <inkml:trace contextRef="#ctx0" brushRef="#br0">0 0 13670,'0'0'881,"0"0"255,0 0 1617,0 0-1648,0 0-497,147 143 17,-130-98-17,-9-1-240,-8 3-144,0 2-48,-5-2-160,-15 5-32,-8-3-96,6 0-640,-3 0-1857,3-9-2146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3.069"/>
    </inkml:context>
    <inkml:brush xml:id="br0">
      <inkml:brushProperty name="width" value="0.025" units="cm"/>
      <inkml:brushProperty name="height" value="0.025" units="cm"/>
      <inkml:brushProperty name="color" value="#F6630D"/>
    </inkml:brush>
  </inkml:definitions>
  <inkml:trace contextRef="#ctx0" brushRef="#br0">15 2 17176,'0'0'870,"0"0"93,0 0 1008,0 0-813,0 0-878,-3 0-152,2 0-126,1 0-1,0-1 1,-1 1-1,1 0 1,0 0 0,0 0-1,-1 0 1,1 0-1,0 0 1,-1 0-1,1 0 1,0 0-1,-1 0 1,1 0-1,0 0 1,-1 0-1,1 0 1,0 0-1,-1 0 1,1 0-1,0 0 1,0 0 0,-1 0-1,1 1 1,0-1-1,-1 0 1,1 0-1,0 0 1,0 1-1,-1-1 1,1 0-1,0 0 1,0 0-1,0 1 1,-1-1-1,1 0 1,0 1 0,0-1-1,0 0 1,0 0-1,0 1 1,-1-1-1,1 0 1,0 1-1,0-1 1,0 0-1,0 1 1,0-1-1,0 0 1,0 1-1,0-1 1,0 0-1,0 1-1,16 18 154,-11-13-109,9 9-99,1-1-1,1-1 0,0 0 0,0-1 0,2-1 0,-1-1 0,1 0 0,1-2 0,-1 0 0,1 0 0,1-2 0,-1-1 0,1 0 0,0-1 1,1-1-1,-1-1 0,13-1 55,-33-1 10,0 0-15,0 5 66,-1 1-1,0 0 1,0-1-1,0 1 1,0-1 0,-1 0-1,0 1 1,0-1 0,-1 0-1,0 0 1,0 0-61,-39 53 232,22-32-42,-28 37-382,-41 58 444,39-37-6737,45-73 640,4-7-4648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3.483"/>
    </inkml:context>
    <inkml:brush xml:id="br0">
      <inkml:brushProperty name="width" value="0.025" units="cm"/>
      <inkml:brushProperty name="height" value="0.025" units="cm"/>
      <inkml:brushProperty name="color" value="#F6630D"/>
    </inkml:brush>
  </inkml:definitions>
  <inkml:trace contextRef="#ctx0" brushRef="#br0">251 0 10757,'0'0'1945,"0"0"-1123,0 0 746,0 0-474,0 0-704,-3 7 50,0-1-198,0 1 0,-1-1 0,0 0 0,0 0 0,0 0 0,-1 0 0,0-1 0,0 0 0,-1 0 0,-2 2-242,-5 4 246,2 1 0,-1 0 0,1 1 0,1 0 0,1 1 0,-1 0 0,2 0 0,0 1 0,1 0 0,1 0 0,0 1 0,1 0 0,0 0 0,1 2-246,-39 144-1374,24-122-3946,9-26-93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4.538"/>
    </inkml:context>
    <inkml:brush xml:id="br0">
      <inkml:brushProperty name="width" value="0.025" units="cm"/>
      <inkml:brushProperty name="height" value="0.025" units="cm"/>
      <inkml:brushProperty name="color" value="#F6630D"/>
    </inkml:brush>
  </inkml:definitions>
  <inkml:trace contextRef="#ctx0" brushRef="#br0">2 63 13094,'0'0'2500,"0"0"-1729,0 0 576,0 0 366,-1 2-852,7-1-903,39 0 233,-16 0 160,0-1 0,25-4-351,-46 3-585,1-1 0,-1 1 0,0-1 0,0-1 0,0 0 0,0 0 0,0-1 0,-1 1 1,1-2-1,-1 1 0,6-6 585,-1-2-5053,-10 2-2932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9.548"/>
    </inkml:context>
    <inkml:brush xml:id="br0">
      <inkml:brushProperty name="width" value="0.025" units="cm"/>
      <inkml:brushProperty name="height" value="0.025" units="cm"/>
      <inkml:brushProperty name="color" value="#FF0066"/>
    </inkml:brush>
  </inkml:definitions>
  <inkml:trace contextRef="#ctx0" brushRef="#br0">266 1 11013,'0'0'2057,"0"0"-486,0 0 209,0 0-494,0 0-569,-7 5-279,-5 6-77,1-1-1,0 2 1,1-1-1,0 1 1,1 1-1,-3 5-360,-49 90 1873,43-72-2822,-2-1 1,-2 0-1,-10 11 949,32-46-326,-1 1 1,0 0-1,1 0 0,-1 0 1,0-1-1,1 1 1,-1 0-1,0 0 0,0-1 1,0 1-1,0-1 0,0 1 1,0-1-1,0 1 1,1-1-1,-1 0 0,0 1 1,-1-1-1,1 0 1,-1 0 325,-10 1-6753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4.873"/>
    </inkml:context>
    <inkml:brush xml:id="br0">
      <inkml:brushProperty name="width" value="0.025" units="cm"/>
      <inkml:brushProperty name="height" value="0.025" units="cm"/>
      <inkml:brushProperty name="color" value="#F6630D"/>
    </inkml:brush>
  </inkml:definitions>
  <inkml:trace contextRef="#ctx0" brushRef="#br0">209 1 10261,'0'0'1200,"0"0"569,-20 25 403,-61 83-700,71-95-1236,1 0 0,1 1 1,1 1-1,0-1 0,0 1 0,2 0 0,0 1 0,0 2-236,-4 12 379,1-6-89,0 0-1,2 1 1,1 0 0,2 0-1,0 0 1,1 0-1,1 0 1,2 1 0,2 12-290,-2-34 2,0-1 0,1 1 0,-1 0 1,1-1-1,0 1 0,0-1 0,0 0 0,0 0 1,0 0-1,1 0 0,0 0 0,-1 0 1,1-1-1,0 1 0,0-1 0,1 0 1,-1 0-1,0 0 0,1 0 0,-1 0 1,1-1-1,-1 0 0,3 1-2,8 3-123,0-2-1,1 1 1,-1-2-1,0 0 1,12 0 123,5-1-1030,-1 0 0,4-3 1030,-26 2-605,1-1 0,-1-1-1,0 0 1,0 0 0,0 0-1,0-1 1,0 0 0,0 0 0,7-5 605,14-14-4776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5.201"/>
    </inkml:context>
    <inkml:brush xml:id="br0">
      <inkml:brushProperty name="width" value="0.025" units="cm"/>
      <inkml:brushProperty name="height" value="0.025" units="cm"/>
      <inkml:brushProperty name="color" value="#F6630D"/>
    </inkml:brush>
  </inkml:definitions>
  <inkml:trace contextRef="#ctx0" brushRef="#br0">6 56 12598,'0'0'2321,"0"0"-2033,0 0 2353,0 0-384,0 0-1873,0 0-384,-5-4-208,35 4-16,9-5 224,11 1-704,7-7-1473,8-5-1425,-6 1-5186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5.536"/>
    </inkml:context>
    <inkml:brush xml:id="br0">
      <inkml:brushProperty name="width" value="0.025" units="cm"/>
      <inkml:brushProperty name="height" value="0.025" units="cm"/>
      <inkml:brushProperty name="color" value="#F6630D"/>
    </inkml:brush>
  </inkml:definitions>
  <inkml:trace contextRef="#ctx0" brushRef="#br0">208 3 4130,'0'0'3900,"0"0"-2923,0 0-172,0 0 639,0 0-369,-10-1-389,-35 0 255,41 1-688,0 0-1,1 1 1,-1-1-1,0 1 1,0 0-1,1 0 1,-1 0-1,1 1 1,-1-1-1,1 1 0,0 0 1,-1 0-1,1 0 1,0 1-1,0-1 1,0 1-1,-1 1-252,-3 3 422,0 1 0,1 0-1,0 1 1,0-1 0,1 2-422,-3 4 170,1 1 0,0 0 0,2 1 0,-1 0 0,2-1 0,0 1 0,1 1 0,0 4-170,-1 31 497,2 49-497,2-88 5,0-9-77,1 0-1,-1 0 1,1 0 0,0 0-1,0 0 1,0-1 0,1 1-1,-1 0 1,1-1 0,0 1-1,0-1 1,0 1 0,0-1-1,1 0 1,-1 0 0,1 0-1,0-1 1,0 1 0,0 0-1,0-1 1,0 0 0,0 0 0,1 0-1,-1 0 1,1 0 0,0-1-1,-1 0 1,1 1 0,0-1-1,3 0 73,5 2-1143,1-1 0,-1 0-1,1-1 1,-1 0 0,1-1 0,-1-1-1,1 0 1,-1 0 0,7-3 1143,26-12-9762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5.857"/>
    </inkml:context>
    <inkml:brush xml:id="br0">
      <inkml:brushProperty name="width" value="0.025" units="cm"/>
      <inkml:brushProperty name="height" value="0.025" units="cm"/>
      <inkml:brushProperty name="color" value="#F6630D"/>
    </inkml:brush>
  </inkml:definitions>
  <inkml:trace contextRef="#ctx0" brushRef="#br0">96 0 10229,'0'0'3916,"0"0"-2835,0 0 458,0 0 758,0 0-1062,-15 16-677,4-5-459,5-6-39,0 0-1,0 1 0,1 0 0,0 0 0,0 0 0,0 0 0,1 1 0,0 0 0,1 0 0,-1 0 0,1 0 1,0 1-1,1-1 0,0 1 0,0 0 0,1 0 0,0-1 0,0 2-59,0 54 412,2 0-1,3 0 1,3 0-1,9 38-411,42 185 165,-46-209-1084,-4 1 0,-2 57 919,-5-110-846,0-10-79,-1 0 0,0 0 0,-2 9 925,2-22-337,0 0 1,0 1-1,-1-1 1,1 0-1,-1 0 1,0 0-1,1 0 1,-1 0-1,0 1 0,0-1 1,0-1-1,0 1 1,-1 0-1,1 0 1,-1 0-1,1-1 1,-1 1-1,1-1 0,-1 1 1,0-1-1,0 0 1,1 1-1,-1-1 1,-2 1 336,-20 0-7780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6.204"/>
    </inkml:context>
    <inkml:brush xml:id="br0">
      <inkml:brushProperty name="width" value="0.025" units="cm"/>
      <inkml:brushProperty name="height" value="0.025" units="cm"/>
      <inkml:brushProperty name="color" value="#F6630D"/>
    </inkml:brush>
  </inkml:definitions>
  <inkml:trace contextRef="#ctx0" brushRef="#br0">1 179 9925,'0'0'2305,"0"0"-993,0 0 1169,0 0-448,0 0-880,0 0-673,47-76 160,0 65-432,7-5-208,8-2 0,0-2-1504,-2 0-1330,-10 2-2128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6.954"/>
    </inkml:context>
    <inkml:brush xml:id="br0">
      <inkml:brushProperty name="width" value="0.025" units="cm"/>
      <inkml:brushProperty name="height" value="0.025" units="cm"/>
      <inkml:brushProperty name="color" value="#F6630D"/>
    </inkml:brush>
  </inkml:definitions>
  <inkml:trace contextRef="#ctx0" brushRef="#br0">42 23 4674,'0'0'6211,"0"0"-4805,0 0-1075,0 0 376,0 0-502,-7-5 3466,6-12-3369,1 17-271,0 0-1,0 0 1,0 0-1,0 0 1,0 0 0,0 0-1,0 0 1,0 0-1,0 0 1,0 0-1,0 0 1,0 0-1,-1 0 1,1 0-1,0 0 1,0 0-1,0 0 1,0 0-1,0 0 1,0 1-1,0-1 1,0 0 0,0 0-1,0 0 1,0 0-1,0 0 1,0 0-1,0 0 1,0 0-1,0 0 1,-1 0-1,1-1 1,0 1-1,0 0 1,0 0-1,0 0 1,0 0-1,0 0 1,0 0 0,0 0-1,0 0 1,0 0-1,0 0 1,0 0-1,0 0 1,0 0-1,0 0 1,0 0-1,0 0 1,0 0-1,0 0 1,0 0-1,0 0 1,0 0-31,-8 28 3151,4-11-3915,-3 19 950,1 1 1,2-1-1,2 0 0,1 1 0,4 34-186,-3-68-218,1 0-1,-1 1 1,1-1-1,-1 0 0,1 0 1,0 0-1,0 0 1,0 0-1,1 0 1,-1-1-1,1 1 0,1 2 219,-1-3-416,0 1-1,0-1 0,0 0 1,1-1-1,-1 1 0,0 0 0,1-1 1,-1 1-1,1-1 0,0 0 1,-1 0-1,1 0 0,0 0 1,0 0-1,0 0 0,0-1 0,-1 0 1,1 1-1,0-1 0,1 0 417,14 0-7947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7.271"/>
    </inkml:context>
    <inkml:brush xml:id="br0">
      <inkml:brushProperty name="width" value="0.025" units="cm"/>
      <inkml:brushProperty name="height" value="0.025" units="cm"/>
      <inkml:brushProperty name="color" value="#F6630D"/>
    </inkml:brush>
  </inkml:definitions>
  <inkml:trace contextRef="#ctx0" brushRef="#br0">0 7 8420,'0'0'3740,"0"0"-2697,0 0-53,0 0 269,0 0-848,0 0-381,0 0-1,0-1 1,0 1-1,0 0 0,0 0 1,0-1-1,1 1 1,-1 0-1,0-1 0,0 1 1,0 0-1,0 0 1,0-1-1,1 1 0,-1 0 1,0 0-1,0-1 1,0 1-1,1 0 1,-1 0-1,0 0 0,0 0 1,1-1-1,-1 1 1,0 0-1,1 0 0,-1 0 1,0 0-1,0 0 1,1 0-1,-1 0 1,0 0-1,1 0 0,-1-1 1,0 1-1,1 1 1,-1-1-1,0 0 0,1 0-29,4 0 175,0 1 0,1 0 0,-1 1 0,0-1 0,0 1 0,0 0 0,0 0-1,0 0 1,-1 1 0,1 0 0,-1 0 0,1 0 0,-1 0 0,0 1 0,-1 0-1,3 2-173,13 14 428,-2 1 1,13 19-430,-11-14 120,-9-13-263,36 46 428,-14-20-2927,-24-36-6306,-4-3 3338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7.604"/>
    </inkml:context>
    <inkml:brush xml:id="br0">
      <inkml:brushProperty name="width" value="0.025" units="cm"/>
      <inkml:brushProperty name="height" value="0.025" units="cm"/>
      <inkml:brushProperty name="color" value="#F6630D"/>
    </inkml:brush>
  </inkml:definitions>
  <inkml:trace contextRef="#ctx0" brushRef="#br0">120 0 7684,'0'0'1360,"0"0"321,0 0 864,0 0-656,0 0-753,0 0 97,-74 123 400,61-83-785,1-2-224,2-2-528,5-7-96,0-7-384,5-6-512,0-7-1009,0-7-1104,2-2-1922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7.937"/>
    </inkml:context>
    <inkml:brush xml:id="br0">
      <inkml:brushProperty name="width" value="0.025" units="cm"/>
      <inkml:brushProperty name="height" value="0.025" units="cm"/>
      <inkml:brushProperty name="color" value="#F6630D"/>
    </inkml:brush>
  </inkml:definitions>
  <inkml:trace contextRef="#ctx0" brushRef="#br0">8 1 8228,'0'0'2849,"0"0"-2385,0 0 2242,0 0-545,0 0-977,0 0-191,15 127 223,-15-91-159,0-1-609,0-3-240,-5-6-208,0 1-144,3-7-609,-3-2-1728,2-2-1200,1-7-4275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4:48.402"/>
    </inkml:context>
    <inkml:brush xml:id="br0">
      <inkml:brushProperty name="width" value="0.025" units="cm"/>
      <inkml:brushProperty name="height" value="0.025" units="cm"/>
      <inkml:brushProperty name="color" value="#F6630D"/>
    </inkml:brush>
  </inkml:definitions>
  <inkml:trace contextRef="#ctx0" brushRef="#br0">0 5 12038,'0'0'2086,"0"0"-904,0 0 771,0 0-326,0 0-1091,13-5 238,100 5 330,-111 1-1089,0-1-1,-1 1 0,1 0 0,-1-1 0,1 1 0,-1 0 0,0 0 1,1 0-1,-1 0 0,0 0 0,1 0 0,-1 0 0,0 0 1,0 1-1,0-1 0,0 0 0,0 1 0,0-1 0,-1 1 0,1-1 1,0 1-1,-1 0-14,17 41 403,-13-33-307,17 56 842,8 45-938,8 26 447,-22-93-419,-2 0 1,-2 1-1,-1 0 0,-3 0 0,1 45-28,-8-90-5,-2 20-94,-2-14 72,0 0 0,0-1 0,-1 0-1,0 0 1,0 0 0,0 0-1,-5 3 28,-9 8-265,-107 91-7394,75-65-252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49.861"/>
    </inkml:context>
    <inkml:brush xml:id="br0">
      <inkml:brushProperty name="width" value="0.025" units="cm"/>
      <inkml:brushProperty name="height" value="0.025" units="cm"/>
      <inkml:brushProperty name="color" value="#FF0066"/>
    </inkml:brush>
  </inkml:definitions>
  <inkml:trace contextRef="#ctx0" brushRef="#br0">1 0 3586,'0'0'7798,"0"0"-5891,0 0-1077,0 0 712,0 0-376,8 7-475,0-1-556,21 19 395,1-2 1,2-1 0,0-2-1,27 13-530,-20-18-572,7 3-2537,-17-5-3914,-19-7-1762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50.915"/>
    </inkml:context>
    <inkml:brush xml:id="br0">
      <inkml:brushProperty name="width" value="0.025" units="cm"/>
      <inkml:brushProperty name="height" value="0.025" units="cm"/>
      <inkml:brushProperty name="color" value="#F6630D"/>
    </inkml:brush>
  </inkml:definitions>
  <inkml:trace contextRef="#ctx0" brushRef="#br0">87 0 4130,'0'0'1603,"0"0"-1096,0 0 366,0 0 52,0 0-375,-20 5 4514,19 2-5067,0-1 1,-1 1 0,1-1 0,-2 1 0,1-1 0,-1 0-1,-1 4 3,-9 22 69,2 15 9,1 1 0,3 1 0,2-1 0,2 6-78,3 199 517,2-116-226,0-62-88,4 0 0,3 0-1,6 14-202,55 220 898,-2-9-48,-8-28 1143,37 87-1993,-27-116 1497,-65-232-1369,-3-9-5771,-17-8-997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5:53.387"/>
    </inkml:context>
    <inkml:brush xml:id="br0">
      <inkml:brushProperty name="width" value="0.025" units="cm"/>
      <inkml:brushProperty name="height" value="0.025" units="cm"/>
      <inkml:brushProperty name="color" value="#F6630D"/>
    </inkml:brush>
  </inkml:definitions>
  <inkml:trace contextRef="#ctx0" brushRef="#br0">4 201 9845,'0'0'322,"0"0"180,0 0 618,0 0-178,0 0-574,0 0-331,0 0-1,0 0 0,-1 0 1,1 0-1,0 0 0,0 0 0,0 0 1,0 0-1,0 1 0,-1-1 1,1 0-1,0 0 0,0 0 1,0 0-1,0 0 0,0 0 1,-1 0-1,1 0 0,0 0 0,0 1 1,0-1-1,0 0 0,0 0 1,0 0-1,0 0 0,0 0 1,-1 0-1,1 1 0,0-1 1,0 0-1,0 0 0,0 0 0,0 0 1,0 1-1,0-1 0,0 0 1,0 0-1,0 0 0,0 0 1,0 1-1,0-1 0,0 0 1,0 0-1,0 0 0,0 0 0,0 1-36,2 1 68,1 0 0,-1 0 0,0 0-1,1 0 1,-1 0 0,1-1-1,-1 1 1,1-1 0,0 1-1,-1-1 1,1 0 0,0 0 0,2 0-68,43 11 237,-43-10-213,42 5 141,1-2-1,0-2 1,0-2-1,31-3-164,11 0 97,37-4 80,1-6 1,77-18-178,-170 24 0,89-9 152,13 5-152,-56 6 9,1-4 0,-1-3 0,77-21-9,-124 25 11,0 1-1,0 2 1,1 1-1,-1 1 1,22 4-11,-17-2 18,1 0 0,0-3 0,-1-1 0,3-3-18,12-1 26,1 1-1,0 4 0,0 1 0,0 3-25,5 0 31,-1-3-1,1-2 0,14-5-30,-10-4-11,0 4 0,0 2-1,1 3 1,58 4 11,-66 12-51,-46-9 57,-1 0 0,1-1 0,-1 0 0,1-1 0,5 0-6,88 0 45,51-1 126,33-8-171,-96 1-19,14 3 19,-88 3-10,1-1 1,-1-1-1,17-4 10,-17 3 56,1 0 0,-1 1 0,19 0-56,-26 3 197,-1 1 0,0-1 0,0 2 0,0-1 0,1 1 0,-2 1 0,11 3-197,-12-4 31,1 0 0,0 0 1,-1-1-1,1 0 0,0-1 0,0 0 0,0-1 0,3 0-31,-5 0 35,0 0-1,1 1 0,-1 0 0,1 0 0,-1 0 0,0 1 0,1 1 1,-1-1-1,0 1 0,0 0 0,0 0 0,5 3-34,56 38 898,10 11-898,-29-19 335,13 6-141,-23-16-32,-1 2-1,22 21-161,-49-40 79,-1 0 0,1-1 0,1 0 0,0-1 0,7 3-79,-5-2 80,0 0 0,0 1 0,10 8-80,-10-3 90,-1 0-1,0 1 0,-1 1 1,0 0-1,-1 1 1,1 4-90,12 16 31,-13-18 47,-1 1 0,-1 0-1,0 1 1,-2 0-1,0 0 1,-1 1-1,0 5-77,17 54 199,-13-47-164,-1 0 1,-1 1-1,-2 0 0,-1 0 0,-1 29-35,1-19 25,6 26-25,-5-34 17,-1 1 0,0 35-17,-5 131 27,-2-191-14,0 0 0,-1 0 1,0-1-1,-1 1 0,0 0 1,-1-1-1,0 0 0,-4 6-13,8-15 151,-6 7-972,6-9 659,0 0 1,1-1-1,-1 1 0,1 0 1,-1-1-1,0 1 0,1 0 1,-1-1-1,1 1 1,-1-1-1,1 1 0,0-1 1,-1 1-1,1-1 1,-1 1-1,1-1 0,0 0 1,-1 1-1,1-1 1,0 1-1,0-1 0,0 0 162,-12-23-5047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38.828"/>
    </inkml:context>
    <inkml:brush xml:id="br0">
      <inkml:brushProperty name="width" value="0.025" units="cm"/>
      <inkml:brushProperty name="height" value="0.025" units="cm"/>
      <inkml:brushProperty name="color" value="#F6630D"/>
    </inkml:brush>
  </inkml:definitions>
  <inkml:trace contextRef="#ctx0" brushRef="#br0">5 106 12166,'0'0'365,"0"0"-15,0 0 490,0 0 144,0 0-423,-1-5-129,-2-13-205,2 14-89,1 4-98,0 0 0,0 0 104,0 0 33,2 2-122,0 1 1,0-1-1,0 0 0,0 1 1,0-1-1,1 0 1,-1-1-1,1 1 1,0 0-56,4 4 143,-2-1-88,0 0 0,0 0 0,0-1 0,0 1-1,1-1 1,0-1 0,0 1 0,0-1-1,1 0 1,-1 0 0,0 0 0,1-1 0,0 0-1,0-1 1,0 1 0,0-1 0,3-1-55,29 1 50,0-2 0,0-2 0,0-2 0,5-2-50,-42 6-1,229-46-65,-170 38 49,0 2-1,51 2 18,-94 6 30,1 1-1,0 1 0,-1 0 0,0 2 0,0 0 1,3 2-30,2 1 55,1-1 0,1-2 1,0 0-56,99 5 17,0-5 1,31-6-18,40 1-110,-171 1 101,0 2 1,1 1-1,-1 1 0,-1 1 1,1 1-1,-1 1 0,21 10 9,-33-13 42,13 3 109,1-1 0,-1-2 0,1 0 0,10 0-151,50 10 474,-27 0-232,-29-6-211,-1-2 0,1-1 0,0-2 0,26 2-31,10-6-39,0-2-1,-1-3 1,48-10 39,26-8-44,0 7-1,1 6 1,34 5 44,-43 5 43,634-9 658,-90 5-666,-168 3-208,-365-7-87,66-15 260,-77 7-293,114 1 293,145-4-262,-45 0 23,178-6 284,-67 1 11,-60 0-89,105-1-1,-178 23 122,336 4-178,-615 1 124,36 8-34,-35-4 35,37 1-35,60-7-1,-58-2-8,1 4 0,80 14 9,-73-3-3,0-4-1,0-5 1,4-3 3,657 5 125,-311 5-173,0 1-16,53 2-21,230-13-132,-329-8 130,-111 7 100,412-7 32,-449-16-91,0 0 7,197 18 255,-262 5-149,-139-1-10,-1 1 0,1 2 0,0 2 0,-1 2 1,0 2-1,-1 1 0,19 9-57,-58-19-631,9 4 2452,-10-2-3503,-6-1-5240,-16-1-3352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42.495"/>
    </inkml:context>
    <inkml:brush xml:id="br0">
      <inkml:brushProperty name="width" value="0.025" units="cm"/>
      <inkml:brushProperty name="height" value="0.025" units="cm"/>
      <inkml:brushProperty name="color" value="#F6630D"/>
    </inkml:brush>
  </inkml:definitions>
  <inkml:trace contextRef="#ctx0" brushRef="#br0">0 217 11477,'0'0'1075,"0"0"-568,0 0 374,0 0 239,0 0-327,22-3-190,-11 0-390,0 1 0,0 0 1,-1 0-1,1 1 1,0 1-1,0 0 1,0 0-1,0 1 1,1 0-214,28 1 224,474 0 112,-472-4-288,0-2 0,37-9-48,-33 5 49,0 2 0,15 2-49,124 2 58,-61 3 24,1-6 0,38-9-82,-82 6 41,-1 4 0,26 3-41,-16 1 115,55-8-115,95-15 737,140 8-737,-299 15 46,236-6 345,-163 1-304,17 7-87,108-3 183,-52-20 62,218-10-85,-313 21-158,286-12 90,1038 29 548,-1131 9-285,-196-18-177,143 4 81,-227 3 55,38 9-314,-14-2 412,2-1-91,0 3 1,17 7-322,-82-20 331,-5-1-1217,-7-1-3788,-19-5-1377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53.952"/>
    </inkml:context>
    <inkml:brush xml:id="br0">
      <inkml:brushProperty name="width" value="0.025" units="cm"/>
      <inkml:brushProperty name="height" value="0.025" units="cm"/>
      <inkml:brushProperty name="color" value="#F6630D"/>
    </inkml:brush>
  </inkml:definitions>
  <inkml:trace contextRef="#ctx0" brushRef="#br0">0 9 6883,'0'0'3821,"0"0"-2845,0 0-405,0 0 400,0 0-16,7 0 3059,12 2-3314,28 8-524,0-3 0,0-2-1,1-1 1,-1-3-1,1-2 1,12-3-176,59-11 61,-76 8 68,1 2-1,26 1-128,65 3 258,141 2 1,-49 14-133,24 12-126,-182-19-8,0-4 0,6-3 8,-19-1-2,0 3 0,0 2 0,30 8 2,-75-11-22,45 11 45,0-3-1,0-2 1,27-1-23,72-3-40,141 23 40,-178-14-46,1-6 0,20-5 46,75 3-31,208 25 78,-262-18-25,633 4 50,-541-18 579,-227 3-183,1 2 1,11 2-469,-13-1-1965,1-1 0,11-1 1965,-35-4-5264,-3-5-4869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57.484"/>
    </inkml:context>
    <inkml:brush xml:id="br0">
      <inkml:brushProperty name="width" value="0.025" units="cm"/>
      <inkml:brushProperty name="height" value="0.025" units="cm"/>
      <inkml:brushProperty name="color" value="#F6630D"/>
    </inkml:brush>
  </inkml:definitions>
  <inkml:trace contextRef="#ctx0" brushRef="#br0">1 70 656,'0'0'742,"0"0"250,0 0 198,0 0 22,0 0-71,-1 1-922,1 2 9266,2-2-8192,22 3-499,-1 1-1,0 2 0,19 7-793,-19-5 62,1-1-1,0-2 0,18 3-61,58 0 89,0-5 0,59-6-89,-24 0 97,685-5-140,-758 10 100,-1 2 1,16 6-58,-16-2-56,0-3 0,18-2 56,211-6 172,307 4-160,-348 11-113,910-13 320,-612 7-150,54-14-43,-385 3-17,833-48-55,-710 23 79,-46 3 36,53 12-69,336 4 160,406-40-272,-401 46 481,-380 6-328,1176-2-91,-939 21 165,-488-17-158,44 2 94,659 28-3,-384-25 280,135 31-328,-290-23 100,160-10-100,-29-2 68,131 0-161,73 3 210,-231 3-183,-1-14 1,41-18 65,251-20-64,-262 20 141,172 14 17,-310 9-129,907 53 2129,-1068-47-1946,-33-5-186,-1 0 0,16-1 38,-83 0-4204,-18-2-630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8:59.080"/>
    </inkml:context>
    <inkml:brush xml:id="br0">
      <inkml:brushProperty name="width" value="0.025" units="cm"/>
      <inkml:brushProperty name="height" value="0.025" units="cm"/>
      <inkml:brushProperty name="color" value="#F6630D"/>
    </inkml:brush>
  </inkml:definitions>
  <inkml:trace contextRef="#ctx0" brushRef="#br0">22 219 9732,'0'0'1417,"0"0"-611,0 0 440,0 0 483,0 0-422,-4 0-179,2 0-853,-11-1 547,10 1 281,9-1 867,-5 1-1642,13 0 435,371-21 102,-125 2-911,377 12 69,-429 7-48,-65-5 4,67-15 21,27-2 114,110 9 95,177-14-239,9-23 134,215 18-104,-560 31-36,623 15-21,-58 15 97,-226-13 45,-179-10-53,-305-3 507,-42-3-422,-1 0-178,0 0-83,0 0-422,-6-1-5015,-16-5-3530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38.256"/>
    </inkml:context>
    <inkml:brush xml:id="br0">
      <inkml:brushProperty name="width" value="0.025" units="cm"/>
      <inkml:brushProperty name="height" value="0.025" units="cm"/>
      <inkml:brushProperty name="color" value="#F6630D"/>
    </inkml:brush>
  </inkml:definitions>
  <inkml:trace contextRef="#ctx0" brushRef="#br0">27 177 11605,'0'0'387,"0"0"37,0 0 897,0 0-478,0 0-469,0 0-164,-4 2 54,3-1 270,-11 6-1248,2-6 6886,10-37-5923,1 29-267,0 0 1,0 0-1,1 0 1,-1 0-1,2 0 1,-1 1 0,1-1-1,0 1 1,0 0-1,1-1 1,-1 2-1,1-1 1,1 0 0,-1 1-1,1 0 1,0 0-1,0 0 1,1 0 0,-1 1-1,1 0 1,0 0-1,0 1 1,1-1-1,-1 1 1,1 1 0,-1-1-1,1 1 1,0 0-1,0 1 1,0 0-1,0 0 1,5 0 17,-11 1-1,1 0 1,-1 1-1,0-1 1,1 1-1,-1-1 0,1 1 1,-1 0-1,1-1 1,-1 1-1,0 0 1,0 0-1,1 0 0,-1 0 1,0 0-1,0 0 1,0 0-1,0 0 0,0 1 1,0-1-1,-1 0 1,1 0-1,0 1 1,-1-1-1,1 1 0,0 0 1,13 44 108,-10-30-28,26 71 492,-26-78-487,0-1 1,1 1-1,0-1 0,0 0 0,1 0 1,0-1-1,0 0 0,5 4-85,-10-10-59,0 0-1,1 0 1,-1 0-1,0 0 0,1 0 1,-1 0-1,1 0 1,0-1-1,-1 1 1,1-1-1,-1 1 0,1-1 1,0 0-1,0 0 1,-1 1-1,1-1 1,0 0-1,-1-1 0,1 1 1,0 0-1,-1 0 1,1-1-1,0 1 1,-1-1-1,1 1 0,0-1 1,-1 0-1,2 0 60,0-1-653,0 0-1,-1 0 1,1 0-1,0 0 0,-1 0 1,0-1-1,1 1 1,-1-1-1,0 1 0,0-1 1,0 0-1,-1 0 1,2-2 653,3-19-10501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39.103"/>
    </inkml:context>
    <inkml:brush xml:id="br0">
      <inkml:brushProperty name="width" value="0.025" units="cm"/>
      <inkml:brushProperty name="height" value="0.025" units="cm"/>
      <inkml:brushProperty name="color" value="#F6630D"/>
    </inkml:brush>
  </inkml:definitions>
  <inkml:trace contextRef="#ctx0" brushRef="#br0">65 52 9652,'0'0'843,"0"0"462,0 0 965,0 0-741,0 0-531,0-9-86,-4-25-45,4 25-130,0 9-12,0 0 14,0 21 35,6 210 1011,0 3-3709,-6-232 1583,0 0-1,0 1 0,-1-1 0,1 0 1,-1 1-1,1-1 0,-1 0 1,0 0-1,0 1 0,0-1 0,0 0 1,0 0-1,0 0 0,-1 0 0,1 0 1,-2 1 341,2-3-172,1 1 0,-1-1-1,1 0 1,-1 1 0,1-1 0,-1 0 0,1 1 0,-1-1 0,1 0 0,-1 0 0,1 0 0,-1 1 0,0-1-1,1 0 1,-1 0 0,1 0 0,-1 0 0,0 0 0,1 0 0,-1 0 0,0 0 0,1 0 0,-1-1 0,0 1 172,0-1-182,0 1 0,0-1 0,-1 0 0,1 0 0,0 0 0,0 0 1,0 0-1,0 0 0,0 0 0,1-1 0,-1 1 0,0 0 0,0 0 1,1-1-1,-1 0 182,-4-10-71,0-1 1,1 1-1,1-1 1,0 0-1,1 0 1,0-1-1,1-5 71,-1-59 5736,2 76-5631,1 1 0,-1 0 0,1 0 0,0 0 0,-1 0 0,1 0 0,0 0-1,0 0 1,-1 0 0,1 0 0,0 1 0,0-1 0,0 0 0,0 0 0,0 1 0,0-1 0,0 1 0,1-1-1,-1 1 1,0-1 0,0 1 0,1 0-105,36-13 1098,-22 8-755,2-2-679,1-1 0,-2-1 0,1 0 1,-1-1-1,-1-1 0,5-4 336,-9 6-1759,-1-1 0,-1-1 0,0 0-1,0 0 1,3-6 1759,8-15-7067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39.437"/>
    </inkml:context>
    <inkml:brush xml:id="br0">
      <inkml:brushProperty name="width" value="0.025" units="cm"/>
      <inkml:brushProperty name="height" value="0.025" units="cm"/>
      <inkml:brushProperty name="color" value="#F6630D"/>
    </inkml:brush>
  </inkml:definitions>
  <inkml:trace contextRef="#ctx0" brushRef="#br0">23 0 8308,'0'0'1323,"0"0"1300,0 0-220,0 0-1053,0 0-685,-4 6-185,1 1-306,0 1 0,0-1-1,1 1 1,0-1 0,0 1 0,0 0 0,1 0 0,1 0 0,-1 3-174,2 86 1560,1-43-715,-2 140 362,0-65-3682,0-127 2177,-1 0-1,1 1 0,0-1 0,0 0 0,1 1 1,-1-1-1,0 0 0,1 1 0,-1-1 0,1 0 1,0 0-1,0 0 0,0 0 0,0 1 0,0-1 1,0 0-1,1-1 0,-1 1 0,1 0 0,-1 0 1,1-1-1,0 1 299,17 9-5597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50.215"/>
    </inkml:context>
    <inkml:brush xml:id="br0">
      <inkml:brushProperty name="width" value="0.025" units="cm"/>
      <inkml:brushProperty name="height" value="0.025" units="cm"/>
      <inkml:brushProperty name="color" value="#FF0066"/>
    </inkml:brush>
  </inkml:definitions>
  <inkml:trace contextRef="#ctx0" brushRef="#br0">8 1 5635,'0'0'6288,"0"0"-4101,0 0-725,0 0 70,0 0-574,0 0-612,0 0-137,6 8 383,3 5-395,-1 0 0,0 0 0,-1 1 0,0 0-1,-1 0 1,-1 0 0,0 1 0,-1 0 0,2 12-197,-1 5 190,-1 0 0,-2 1 0,-2-1 0,-1 6-190,1-29-8,-2-1 0,1 0 1,-1 1-1,0-1 0,-1 0 1,0 0-1,0-1 1,-1 1-1,0 0 0,0-1 1,-1 1 7,-4 3-1407,1 1 1,-1-1-1,-7 6 1407,8-10-4314,2-6-3591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39.751"/>
    </inkml:context>
    <inkml:brush xml:id="br0">
      <inkml:brushProperty name="width" value="0.025" units="cm"/>
      <inkml:brushProperty name="height" value="0.025" units="cm"/>
      <inkml:brushProperty name="color" value="#F6630D"/>
    </inkml:brush>
  </inkml:definitions>
  <inkml:trace contextRef="#ctx0" brushRef="#br0">40 272 12550,'0'0'1456,"0"0"241,0 0 576,0 0-1344,0 0 191,0 0-351,15 101-433,-5-76-144,0-1-192,0-4 0,-2-2-593,-3-5-511,-3-6-1537,-2-7-1409,0 0-6467</inkml:trace>
  <inkml:trace contextRef="#ctx0" brushRef="#br0" timeOffset="1">1 0 15719,'0'0'80,"0"0"1809,0 0 608,0 0-2321,0 0-176,0 0-112,27 20-352,0-2-1537,-4-2-528,-6-3-4050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40.419"/>
    </inkml:context>
    <inkml:brush xml:id="br0">
      <inkml:brushProperty name="width" value="0.025" units="cm"/>
      <inkml:brushProperty name="height" value="0.025" units="cm"/>
      <inkml:brushProperty name="color" value="#F6630D"/>
    </inkml:brush>
  </inkml:definitions>
  <inkml:trace contextRef="#ctx0" brushRef="#br0">204 0 7043,'0'0'6032,"0"0"-4372,0 0 119,0 0 195,0 0-1128,-2 17-315,0 1-341,-1-1 7,0 1 0,2-1 0,0 1-1,1-1 1,2 12-197,21 120 1012,4 33-543,-23-117-456,-4-39-171,2-1 1,1 0 0,0 0-1,3 3 158,-7-40-3069,1 9 3026,-1-1-1,1 1 1,0-1 0,-1 1 0,0 0 0,0-1 0,0 1 0,0 0 0,0-1 43,-11-17-19,0 1 0,-1 0 0,-12-13 19,20 26 55,-1 0 1,0 1-1,-1 0 0,1 0 0,-1 0 0,-1 1 0,1 0 0,-1 0 0,0 0 0,0 1 0,-3 0-55,9 3 55,0 0-1,-1 0 0,1 1 1,0 0-1,-1-1 1,1 1-1,0 0 0,-1 0 1,1 0-1,-1 0 0,1 1 1,0-1-1,-1 1 1,1-1-1,0 1 0,0 0 1,-1 0-1,1 0 0,0 0 1,0 0-1,0 0 1,0 1-1,0-1 0,0 1 1,1-1-1,-1 1 0,0 0 1,1-1-1,-1 1 1,1 0-1,0 0 0,0 0 1,0 0-1,-1 2-54,-3 8 94,0-1-1,1 1 0,0 0 1,1 1-1,0-1 0,1 2-93,-2 19 283,1 1 0,2-1-1,1 5-282,0-23 30,0-11-29,0 0 0,0-1 0,1 1 0,-1 0 0,1 0 0,0-1 0,0 1 0,0 0 0,0-1 0,1 1 0,0-1 0,-1 0 0,1 1 0,0-1 0,1 0-1,-1 0 1,1 0 0,-1 0 0,3 1-1,-1-1-16,1 0-1,0 0 1,0 0 0,0 0-1,0-1 1,0 0-1,1 0 1,-1 0-1,0-1 1,1 0 0,0 0-1,2 0 17,3 0-250,1-1 0,-1 0 0,0-1 0,0 0 0,0 0 0,0-1 1,0-1-1,0 0 0,0 0 0,-1-1 0,0-1 0,0 1 0,3-3 250,-2 0-793,-1-1-1,-1 0 1,1 0 0,-1-1-1,-1 0 1,1 0-1,-2-1 1,4-5 793,16-35-6568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41.005"/>
    </inkml:context>
    <inkml:brush xml:id="br0">
      <inkml:brushProperty name="width" value="0.025" units="cm"/>
      <inkml:brushProperty name="height" value="0.025" units="cm"/>
      <inkml:brushProperty name="color" value="#F6630D"/>
    </inkml:brush>
  </inkml:definitions>
  <inkml:trace contextRef="#ctx0" brushRef="#br0">132 1 10533,'0'0'2102,"0"0"-1019,0 0 667,0 0-704,0 0-614,0 14 470,3 52 945,3 0 0,3 7-1847,8 72 1316,30 265-667,-44-359-1418,2-102-4281,-4-7 3856,0 24 529,-1 1 0,-4-30 665,3 56 176,-1 1 0,0 0 0,-1 0 0,1 0 0,-1 0 0,0 1 0,-1-1 0,1 1 0,-1-1 0,0 1-1,-1 1 1,1-1 0,-1 0 0,0 1 0,0 0 0,0 0 0,-1 1 0,1-1 0,-1 1 0,0 1 0,0-1 0,0 1 0,0 0 0,0 0-1,-1 0 1,1 1 0,0 0 0,-1 0 0,1 1 0,-1 0 0,1 0 0,-1 1 0,1-1 0,-1 1 0,-3 2-176,8-2 42,0 1 1,0-1-1,0 1 0,0 0 1,0 0-1,0 0 0,0 0 1,1 0-1,-1 0 0,1 0 1,0 1-1,-1-1 1,1 0-1,0 1 0,1-1 1,-1 1-1,0-1 0,1 1 1,-1-1-1,1 1 1,0 0-43,-6 59 495,6-59-461,-1 21-9,-1-6 81,2 1 0,0 0 0,1-1 0,1 1 0,3 14-106,-4-28-111,0-1-1,1 1 1,-1-1 0,1 1-1,0-1 1,1 0 0,-1 0-1,1 0 1,-1 0 0,1 0 0,0 0-1,1-1 1,-1 0 0,1 1-1,-1-1 1,1-1 0,0 1-1,0 0 1,0-1 0,0 0 0,1 0-1,-1 0 1,1 0 0,-1-1-1,2 0 112,8 2-1618,0-1-1,0-1 1,0-1-1,7 0 1619,-21 0-97,40 0-5377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41.820"/>
    </inkml:context>
    <inkml:brush xml:id="br0">
      <inkml:brushProperty name="width" value="0.025" units="cm"/>
      <inkml:brushProperty name="height" value="0.025" units="cm"/>
      <inkml:brushProperty name="color" value="#F6630D"/>
    </inkml:brush>
  </inkml:definitions>
  <inkml:trace contextRef="#ctx0" brushRef="#br0">48 109 13302,'0'0'808,"0"0"494,0 0 657,0 0-884,0 0-784,43 0 858,-29 0-1066,-6 0-283,-1 0-1,1 0 1,-1 0-1,1-1 1,-1-1-1,1 1 1,0-1 200,-6 1-85,1 0 1,-1 0-1,0 0 1,0 0-1,0-1 1,-1 1-1,1-1 1,0 1-1,0-1 1,-1 1-1,1-1 1,-1 0-1,1 0 1,-1 0-1,0 0 0,0 0 1,0 0-1,0 0 1,0 0-1,0-1 1,-1 1-1,1 0 1,-1 0-1,1-1 1,-1-1 84,1 1-20,-1-1 0,1 1 1,-1-1-1,0 1 0,0-1 0,0 1 1,0-1-1,-1 1 0,1-1 0,-1 0 20,0 3 23,0 0-1,0 0 1,1 0-1,-1 0 1,0 0-1,0 0 0,0 0 1,0 0-1,0 0 1,0 1-1,0-1 1,0 0-1,0 1 0,-1-1 1,1 1-1,0-1 1,0 1-1,0 0 1,-1-1-1,1 1 0,0 0 1,-1 0-1,1 0 1,0 0-1,0 0 1,-1 0-1,0 0-22,-2 0 107,0 0 0,0 0 1,0 1-1,0-1 0,0 1 0,0 0 0,0 0 0,0 0 1,0 0-1,0 1 0,1-1 0,-1 1 0,1 0 0,-1 0 0,1 0 1,-1 1-1,1-1 0,0 1 0,0 0 0,1 0 0,-1 0 1,0 0-1,1 1 0,-2 1-107,-6 12 252,-1-1 1,2 2-1,0-1 1,1 2-1,1-1 0,1 1 1,1-1-1,0 2 1,1-1-1,1 0 1,1 1-1,1 0 0,1 16-252,0-34-22,0 1 0,0 0 0,1 0-1,0 0 1,-1 0 0,1-1 0,0 1-1,0 0 1,0 0 0,1-1 0,-1 1-1,1-1 1,-1 0 0,1 1 0,0-1-1,0 0 1,0 0 0,0 0 0,0 0-1,0 0 1,1 0 0,-1-1 0,0 1-1,1-1 1,0 0 0,-1 0 0,1 1-1,0-2 1,0 1 0,-1 0 0,1-1-1,0 1 1,0-1 0,1 0 22,1 1-107,1-1 1,-1 1-1,0-1 0,0-1 1,1 1-1,-1-1 0,0 0 1,0 0-1,1 0 1,-1-1-1,0 0 0,-1 0 1,1 0-1,0-1 0,0 1 1,-1-1-1,0 0 1,4-4 106,14-16-129,-2-1 1,0-1-1,-2-1 1,-1 0-1,-1-1 0,8-20 129,-24 47 43,0 0 0,0-1 0,0 1 0,1 0 0,-1 0 0,0 0-1,0 0 1,0-1 0,0 1 0,0 0 0,1 0 0,-1 0 0,0 0-1,0-1 1,0 1 0,0 0 0,1 0 0,-1 0 0,0 0-1,0 0 1,0 0 0,1 0 0,-1 0 0,0 0 0,0 0 0,1 0-1,-1 0 1,0 0 0,0 0 0,0 0 0,1 0 0,-1 0-1,0 0 1,0 0 0,1 0 0,-1 0 0,0 0 0,0 0 0,0 0-1,1 0 1,-1 0 0,0 1 0,0-1 0,0 0 0,0 0 0,1 0-1,-1 0 1,0 0 0,0 1 0,0-1 0,0 0 0,0 0-1,0 0 1,1 1 0,-1-1 0,0 0 0,0 0 0,0 0 0,0 1-1,0-1-42,7 13-153,0 5 301,-1 1 0,-1-1 0,0 5-148,5 17 124,-9-39-137,-1-1 0,1 0 0,-1 1 0,1-1-1,-1 0 1,1 1 0,0-1 0,-1 0 0,1 0 0,0 0 0,-1 1 0,1-1 0,0 0 0,-1 0 0,1 0 0,0 0 0,-1 0 0,1 0-1,0 0 1,-1-1 0,1 1 0,0 0 0,-1 0 0,1 0 0,-1-1 0,1 1 0,0 0 0,-1-1 0,1 1 0,-1 0 0,1-1 0,-1 1-1,1-1 1,-1 1 0,1-1 0,-1 1 0,1-1 0,-1 1 0,0-1 0,1 0 13,10-18-66,0-1 0,7-19 66,-13 26-51,1 0-1,1 0 1,-1 0-1,2 1 1,0 0-1,0 0 1,1 1-1,1 0 1,4-3 51,-13 13 4,-1 0 0,1 0 0,0 0 0,0 1 0,0-1 1,0 0-1,0 1 0,0-1 0,0 1 0,0-1 0,0 1 0,0-1 0,0 1 0,0 0 0,0 0 0,0-1 1,1 1-1,-1 0 0,0 0 0,0 0 0,0 0 0,0 0 0,0 1 0,0-1 0,1 0 0,-1 0 0,0 1 1,0-1-1,0 1 0,0-1 0,0 1 0,0-1 0,0 1 0,0 0 0,0-1 0,-1 1 0,1 0 0,0 0 1,0-1-1,0 1 0,-1 0 0,1 0 0,-1 0 0,1 0 0,0 0 0,-1 0 0,0 0 0,1 0 0,-1 1 0,0-1-4,4 9 84,0 0 0,-2 1 0,1-1-1,-1 1 1,0 0-84,-1-4-1,3 23-35,-2-11-112,2-1 0,0 1 0,0-1 0,3 3 148,-6-17-453,1 1 0,0-1 0,0 1 0,0-1 0,1 0 0,0 0 0,0 0 0,0 0 0,0-1 0,0 1-1,1-1 1,-1 0 0,1 0 0,0 0 0,0 0 0,0-1 0,0 1 0,2-1 453,23 7-5979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42.187"/>
    </inkml:context>
    <inkml:brush xml:id="br0">
      <inkml:brushProperty name="width" value="0.025" units="cm"/>
      <inkml:brushProperty name="height" value="0.025" units="cm"/>
      <inkml:brushProperty name="color" value="#F6630D"/>
    </inkml:brush>
  </inkml:definitions>
  <inkml:trace contextRef="#ctx0" brushRef="#br0">15 0 16295,'0'0'1220,"0"0"-329,0 0 1078,-3 30-659,-1 8-1119,-1 6-57,2 1-1,4 42-133,4-19 79,4 7-79,-2-17 95,0 55-95,-6-90 11,-2 1-1,-1 0 1,-1-1 0,-1 1-1,-1-1 1,-2 3-11,7-26-4,0 1 0,0 0 1,1-1-1,-1 1 0,0-1 0,0 1 1,0-1-1,0 1 0,1-1 0,-1 1 1,0-1-1,0 1 0,1-1 0,-1 1 0,0-1 1,1 1-1,-1-1 0,1 1 0,-1-1 1,0 0-1,1 1 0,-1-1 0,1 0 1,-1 1-1,1-1 0,-1 0 0,1 0 1,0 1-1,-1-1 0,1 0 0,-1 0 1,1 0-1,-1 0 0,1 0 0,0 0 0,-1 0 1,1 0-1,-1 0 0,1 0 0,-1 0 1,1 0-1,0 0 4,35-1 82,-28 1-73,184-16-1259,-87 5-3596,-53 6 476,-2-3-2244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42.676"/>
    </inkml:context>
    <inkml:brush xml:id="br0">
      <inkml:brushProperty name="width" value="0.025" units="cm"/>
      <inkml:brushProperty name="height" value="0.025" units="cm"/>
      <inkml:brushProperty name="color" value="#F6630D"/>
    </inkml:brush>
  </inkml:definitions>
  <inkml:trace contextRef="#ctx0" brushRef="#br0">222 26 11237,'0'0'547,"0"0"1275,0 0 339,0 0-643,0 0-379,-11-5-109,5 3-903,-1-2 85,-1 1-1,0 0 1,0 0-1,0 1 0,-1 0-211,6 1 63,0 1 1,0 0-1,0-1 0,0 1 0,0 0 0,0 0 0,0 1 0,0-1 0,0 1 1,1-1-1,-1 1 0,0 0 0,0 0 0,0 0 0,1 1 0,-1-1 0,1 1 0,-1-1 1,1 1-1,-1 0-63,-6 7 84,-1 1 1,2 0-1,-1 0 1,2 1 0,-1 0-1,2 0 1,-1 0-1,1 1 1,1 0-1,0 1 1,1-1 0,0 1-1,1 0 1,1-1-1,0 1 1,0 1-1,1-1 1,1 0 0,0 0-1,3 12-84,-3-22-66,1-1 1,0 1-1,0-1 0,0 1 0,0-1 0,0 1 1,1-1-1,-1 1 0,1-1 0,0 0 1,-1 0-1,1 0 0,0 0 0,0 0 1,0-1-1,0 1 0,1 0 0,-1-1 0,0 0 1,1 1-1,-1-1 0,1 0 0,0 0 1,-1-1-1,1 1 0,-1 0 0,1-1 0,0 0 1,0 1-1,-1-1 0,1 0 0,2-1 66,0 1-319,0 0-1,-1 0 0,1-1 0,0 0 1,-1 0-1,1 0 0,-1 0 0,0-1 1,1 1-1,-1-1 0,0 0 1,0-1-1,0 1 0,0-1 0,0 0 1,-1 0-1,1 0 0,-1 0 0,0-1 320,5-7-855,-1 0-1,-1-1 0,0 0 1,0 0-1,-1-1 0,-1 0 1,3-13 855,0-13 1301,-5-2 3614,-2 41-3223,0 0-169,0 0-416,0 0-411,16 14-194,-4-4-603,-1-1 1,2-1-1,-1 0 0,1 0 0,0-1 1,0-1-1,1 0 0,5 0 101,27 6-3260,-1-8-3466,-26-4-87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43.036"/>
    </inkml:context>
    <inkml:brush xml:id="br0">
      <inkml:brushProperty name="width" value="0.025" units="cm"/>
      <inkml:brushProperty name="height" value="0.025" units="cm"/>
      <inkml:brushProperty name="color" value="#F6630D"/>
    </inkml:brush>
  </inkml:definitions>
  <inkml:trace contextRef="#ctx0" brushRef="#br0">40 197 3282,'0'0'8065,"0"0"-5382,0 0-380,0 0-73,0 0-973,1 7-385,0-3-845,-1 0 0,1 0 0,0-1 0,0 1 0,0-1 0,0 1 0,1-1 0,-1 1 0,1-1 0,0 0 0,0 0 0,0 0 0,1 0 0,-1 0-1,1 0 1,-1 0 0,1-1 0,0 0 0,0 1 0,0-1 0,1 0 0,-1 0 0,0-1 0,1 1 0,-1-1 0,1 0 0,-1 0 0,1 0 0,2 1-27,-1-1-318,0-1 0,0 1 0,0-1 0,0 0 0,0 0 0,0 0 0,0-1 1,0 0-1,0 0 0,0 0 0,0 0 0,0-1 0,-1 0 0,1 0 0,-1 0 0,1-1 0,-1 1 318,3-4-724,-1 0 1,1 0-1,-1 0 0,-1-1 0,1 0 0,-1 0 0,0 0 0,-1-1 0,2-3 724,7-13-1256,-2-1 1,0 0 0,4-18 1255,-4 3 3802,-3 2 6689,-20 86-9528,-2-1 0,-2 0 0,-14 27-963,13-31 243,-9 18-630,-3 0 1,-2-2-1,-3-1 0,-2-2 0,-18 18 387,40-59-2607,4-10-2667,6-4-3818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43.478"/>
    </inkml:context>
    <inkml:brush xml:id="br0">
      <inkml:brushProperty name="width" value="0.025" units="cm"/>
      <inkml:brushProperty name="height" value="0.025" units="cm"/>
      <inkml:brushProperty name="color" value="#F6630D"/>
    </inkml:brush>
  </inkml:definitions>
  <inkml:trace contextRef="#ctx0" brushRef="#br0">1 174 4194,'0'0'8692,"0"0"-6622,0 0-520,0 0 144,0 0-1035,12 4 30,9 1-402,0-1 1,0-1-1,0 0 0,9-2-287,-23 0-63,0-1 0,1-1 0,-1 1-1,0-1 1,0-1 0,0 1 0,0-1-1,0 0 1,-1-1 0,4-1 63,-6 2-127,-1-1 0,1 1-1,-1-1 1,0 0 0,0 0 0,0 0 0,0 0 0,-1-1 0,1 1-1,-1-1 1,0 1 0,0-1 0,0 0 0,-1 0 0,1 1-1,-1-2 1,0 1 0,1-4 127,0 0-155,-1 0-1,0 0 0,0 0 1,-1 0-1,0-1 0,0 1 1,-1-4 155,1 10 73,0 0 1,-1 0-1,1 1 1,0-1-1,-1 0 1,1 0-1,-1 0 1,0 1-1,0-1 1,1 0-1,-1 1 0,0-1 1,0 1-1,-1-1 1,1 1-1,0-1 1,0 1-1,-1 0 1,1-1-1,-1 1 1,1 0-1,-1 0 1,1 0-1,-1 0 1,0 1-1,0-1 0,1 0 1,-1 1-1,0-1 1,0 1-1,0 0 1,1-1-1,-1 1 1,-2 0-74,3 0 98,-1 1 0,0-1 0,1 0 0,-1 1 0,0 0 0,1-1 1,-1 1-1,1 0 0,-1 0 0,1 0 0,-1 0 0,1 0 0,0 0 0,-1 0 0,1 0 1,0 0-1,0 1 0,0-1 0,0 1-98,-20 32 626,16-26-422,-7 15-35,1 0 0,1 1 0,1 0 0,1 1 0,1 0 0,1 0 0,1 1 0,2-1 0,0 1 0,2 0 0,1 0 0,1 8-169,0-33-55,-1 0-1,0 0 1,1 1 0,-1-1 0,1 0-1,-1 0 1,1 0 0,-1 0-1,1 0 1,0 0 0,0 0 0,0 0-1,-1 0 1,1 0 0,0 0-1,0 0 1,0 0 0,0-1 0,1 1-1,-1 0 1,0-1 0,0 1-1,0-1 1,0 1 0,1-1 0,-1 0-1,0 1 1,0-1 0,1 0-1,-1 0 1,0 0 0,1 0 55,4 0-581,0 1 1,-1-1 0,1-1-1,0 1 1,0-1-1,-1 0 1,2-1 580,-2 1-699,0-1 1,0 0-1,-1 0 1,1-1-1,-1 1 1,4-3 698,32-28-6521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43.828"/>
    </inkml:context>
    <inkml:brush xml:id="br0">
      <inkml:brushProperty name="width" value="0.025" units="cm"/>
      <inkml:brushProperty name="height" value="0.025" units="cm"/>
      <inkml:brushProperty name="color" value="#F6630D"/>
    </inkml:brush>
  </inkml:definitions>
  <inkml:trace contextRef="#ctx0" brushRef="#br0">73 93 2257,'0'0'7916,"0"0"-5350,0 0-938,0 0-321,0 0-766,-4 21-405,2-6-47,0 0 24,0 0 0,-1 0 0,0-1 0,-1 1 0,-1-1 0,0 0 0,-1 0 0,-7 12-113,13-25 113,-1-1 0,1 1 0,0-1 0,0 1 0,-1-1 0,1 1 0,0-1 1,-1 1-1,1-1 0,0 0 0,-1 1 0,1-1 0,-1 1 0,1-1 0,-1 0 0,1 1 0,-1-1 0,1 0 0,-1 0 0,1 1 1,-1-1-1,1 0 0,-1 0 0,0 0 0,1 0 0,-1 1 0,1-1 0,-1 0 0,1 0 0,-1 0-113,-6-15 1098,5-34-1052,2 44 249,1-2-267,0 0-1,1 0 0,-1 0 0,2 0 0,-1 1 0,1-1 0,0 1 0,0-1 0,1 1 0,-1 0 0,1 0 0,1 1 0,-1-1 0,1 1 1,0 0-1,5-4-27,3-3 9,0 1 0,1 1 0,0 0 0,0 1 1,1 0-1,12-4-9,-13 7-173,1 2 0,0-1 1,0 1-1,0 1 0,0 1 0,8 0 173,93 0-4970,-69 3 612,8-1-3779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58.794"/>
    </inkml:context>
    <inkml:brush xml:id="br0">
      <inkml:brushProperty name="width" value="0.025" units="cm"/>
      <inkml:brushProperty name="height" value="0.025" units="cm"/>
      <inkml:brushProperty name="color" value="#F6630D"/>
    </inkml:brush>
  </inkml:definitions>
  <inkml:trace contextRef="#ctx0" brushRef="#br0">10 34 9780,'0'0'1364,"0"0"-756,0 0 393,0 0 404,0 0-364,0 0-507,0 0-169,-2-5-173,-4-18 86,4 18-65,2 5 43,0 0-29,0 0-6,0 0 110,0 0-61,0 0 42,0 0-131,0 0-21,0 12 176,2 6-179,1-1 0,0 1 1,1 0-1,1-1 0,1 0 0,7 15-157,11 35 314,20 101 182,38 127 329,15 12-391,-66-182-127,-21-80-175,1-1-1,3-1 1,1 1-132,-13-35-241,-8-3-4459,-14-7-3204,14 1 8026,-18-4-4906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7:50.949"/>
    </inkml:context>
    <inkml:brush xml:id="br0">
      <inkml:brushProperty name="width" value="0.025" units="cm"/>
      <inkml:brushProperty name="height" value="0.025" units="cm"/>
      <inkml:brushProperty name="color" value="#FF0066"/>
    </inkml:brush>
  </inkml:definitions>
  <inkml:trace contextRef="#ctx0" brushRef="#br0">4 15 11477,'0'0'1966,"0"0"-1112,0 0 552,0 0-203,0 0-613,-4-12-145,6 9 2637,5 5-3027,-1 0-1,1 0 1,-1 1-1,0 0 1,0 0 0,0 0-1,0 1 1,-1 0-1,1 0 1,-1 1 0,2 1-55,10 10 43,-1 0 1,11 16-44,-12-13 32,-2 1-1,0 1 1,-1 0-1,-1 1 0,-1 0 1,-1 1-1,-1 0 1,-1 0-1,-1 1 0,2 18-31,-1 12 173,-3 0 0,-2 0 0,-2 1 0,-3 15-173,1-52 44,-1 1 1,-1-1-1,0 0 1,-1 0-1,-1-1 0,-1 1 1,-1-1-1,-1 2-44,-21 35-1146,-29 40 1146,38-62-922,-41 62-4280,32-46-3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59.114"/>
    </inkml:context>
    <inkml:brush xml:id="br0">
      <inkml:brushProperty name="width" value="0.025" units="cm"/>
      <inkml:brushProperty name="height" value="0.025" units="cm"/>
      <inkml:brushProperty name="color" value="#F6630D"/>
    </inkml:brush>
  </inkml:definitions>
  <inkml:trace contextRef="#ctx0" brushRef="#br0">3 135 6147,'0'0'1774,"0"0"-477,0 0 514,0 0-31,0 0-668,-2 0-172,2 8-687,6 12 198,1-1 0,1 0 1,1-1-1,1 2-451,13 27 588,-1 5-54,-10-21-26,2 0 1,1 0-1,15 19-508,-30-48 27,1-1 0,0 0-1,0 0 1,0 1 0,0-1-1,0 0 1,0 0 0,0 0-1,0 0 1,1 0 0,-1-1-1,0 1 1,1 0 0,-1 0-1,0-1 1,1 1 0,-1-1-1,1 1 1,-1-1 0,1 0-1,-1 0 1,1 1 0,-1-1-1,1 0 1,-1 0 0,1 0 0,-1-1-1,1 1 1,-1 0 0,1-1-1,-1 1 1,1-1 0,-1 1-1,0-1 1,1 1 0,-1-1-1,0 0 1,1 0 0,-1 0-1,1 0-26,6-6 140,0 0 1,0 0-1,-1-1 0,0 0 0,4-5-140,-4 4 100,124-162 564,-23 29-1289,-31 51-2648,-63 76-320,-5 3-2930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6:59.946"/>
    </inkml:context>
    <inkml:brush xml:id="br0">
      <inkml:brushProperty name="width" value="0.025" units="cm"/>
      <inkml:brushProperty name="height" value="0.025" units="cm"/>
      <inkml:brushProperty name="color" value="#F6630D"/>
    </inkml:brush>
  </inkml:definitions>
  <inkml:trace contextRef="#ctx0" brushRef="#br0">140 12 11237,'0'0'515,"0"0"1168,0 0 188,0 0-564,0 0-475,0-11 265,-3 38-528,-1 1 1,-1-1 0,-2 0-1,0-1 1,-2 0-1,-11 24-569,-3 11 398,21-53-383,-16 43-211,2 1 1,-8 50 195,23-95 30,1-5-1424,0-4-6100,0-25-251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0.383"/>
    </inkml:context>
    <inkml:brush xml:id="br0">
      <inkml:brushProperty name="width" value="0.025" units="cm"/>
      <inkml:brushProperty name="height" value="0.025" units="cm"/>
      <inkml:brushProperty name="color" value="#F6630D"/>
    </inkml:brush>
  </inkml:definitions>
  <inkml:trace contextRef="#ctx0" brushRef="#br0">1 161 12502,'0'0'2158,"0"0"-1384,0 0 506,0 0 84,0 0-676,16 11-371,-3 0-242,-8-6-52,1 0 0,-1-1 0,1 1 0,0-1-1,0-1 1,0 1 0,0-1 0,1 0 0,0-1 0,-1 1-1,1-1 1,0 0 0,0-1 0,0 0 0,0 0 0,7 0-23,1-3-61,0 0 0,-1 0 1,1-1-1,-1-1 0,1-1 1,-1 0-1,0 0 1,-1-2-1,6-3 61,16-10-1677,-1-2-1,28-23 1678,-51 38-301,-1-1 0,0-1 0,-1 1-1,0-2 1,-1 1 0,1-1 0,-2-1 0,1 1 0,2-7 301,-23 38 4156,-27 50-2737,7 12 1138,-1 17-2557,3-12 677,-5 5-677,11-35 141,6-14-1459,6-16-2638,11-26-195,2-2-2252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0.713"/>
    </inkml:context>
    <inkml:brush xml:id="br0">
      <inkml:brushProperty name="width" value="0.025" units="cm"/>
      <inkml:brushProperty name="height" value="0.025" units="cm"/>
      <inkml:brushProperty name="color" value="#F6630D"/>
    </inkml:brush>
  </inkml:definitions>
  <inkml:trace contextRef="#ctx0" brushRef="#br0">0 0 13254,'0'0'977,"0"0"-225,0 0 1185,0 0-256,0 0-1041,0 134-224,0-107-288,8 0-128,-3-5 0,-5-2-544,0-4-1121,0-5-1184,0-9-3570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1.047"/>
    </inkml:context>
    <inkml:brush xml:id="br0">
      <inkml:brushProperty name="width" value="0.025" units="cm"/>
      <inkml:brushProperty name="height" value="0.025" units="cm"/>
      <inkml:brushProperty name="color" value="#F6630D"/>
    </inkml:brush>
  </inkml:definitions>
  <inkml:trace contextRef="#ctx0" brushRef="#br0">0 1 11989,'0'0'2097,"0"0"-2049,0 0 1137,0 0-753,0 0-432,0 0-192,105 107-1377,-71-65-1632,-11 1-4931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1.366"/>
    </inkml:context>
    <inkml:brush xml:id="br0">
      <inkml:brushProperty name="width" value="0.025" units="cm"/>
      <inkml:brushProperty name="height" value="0.025" units="cm"/>
      <inkml:brushProperty name="color" value="#F6630D"/>
    </inkml:brush>
  </inkml:definitions>
  <inkml:trace contextRef="#ctx0" brushRef="#br0">0 117 7267,'0'0'336,"0"0"1060,0 0 303,0 0-416,0 0-442,6-15-78,19-49-5,-25 62-691,1 0 1,0 0-1,0 1 0,0-1 1,0 0-1,0 1 1,0-1-1,0 1 1,0 0-1,0-1 1,1 1-1,-1 0 1,1 0-1,-1 0 1,1 0-1,-1 0 1,1 0-1,0 0 0,-1 0 1,1 0-1,0 1 1,0-1-1,-1 1 1,1 0-1,0-1 1,0 1-1,0 0 1,0 0-1,0 0 1,-1 0-1,1 0 1,0 1-1,0-1 0,0 0 1,-1 1-1,1 0 1,0-1-1,0 1 1,-1 0-1,1 0 1,0 0-1,-1 0 1,1 0-1,-1 0 1,0 0-1,1 1 1,-1-1-1,0 0 0,0 1 1,0-1-1,1 1 1,-1 0-68,4 8 248,-1 0 1,-1 0-1,1 0 0,-1 0 1,-1 0-1,0 0 0,-1 1 1,0-1-1,0 1 0,-1 0 1,-1 7-249,1-17-6,0-1 28,0 0-9,0 0-29,0 0-69,1-1 21,1 0 0,-1 0 0,0 0 0,0 0 0,0 0 0,0 0 0,-1 0 0,1 0 0,0-1 0,0 1 0,-1 0 0,1 0 0,0-1 0,-1 1 0,0 0 0,1-1 64,1-3-182,11-17-114,0 1 1,1 1-1,1 0 0,1 1 1,16-15 295,-32 34 18,1 0-1,-1 0 1,0 0 0,1 0 0,-1 0 0,0-1-1,1 1 1,-1 0 0,0 0 0,1 0 0,-1 0-1,1 0 1,-1 0 0,0 0 0,1 0 0,-1 0 0,0 0-1,1 0 1,-1 1 0,0-1 0,1 0 0,-1 0-1,0 0 1,1 0 0,-1 1 0,0-1 0,1 0-1,-1 0 1,0 0 0,1 1 0,-1-1 0,0 0-1,0 1 1,1-1 0,-1 0 0,0 0 0,0 1-1,0-1 1,0 1 0,1-1 0,-1 0 0,0 1-1,0-1 1,0 0 0,0 1 0,0-1 0,0 0-1,0 1 1,0-1 0,0 1-18,7 23 260,-7-20-167,5 25 358,-2 1 0,-1 1 0,-1-1 1,-2 7-452,1-2-1,0-34-78,0-1 1,0 1 0,0-1 0,0 0-1,0 1 1,0-1 0,0 0 0,0 1 0,1-1-1,-1 1 1,0-1 0,0 0 0,0 1-1,0-1 1,1 0 0,-1 1 0,0-1-1,0 0 1,1 1 0,-1-1 0,0 0 0,1 0-1,-1 1 1,0-1 0,1 0 0,-1 0-1,0 1 1,1-1 0,-1 0 0,0 0 78,20-1-8401,-19 1 8015,12-3-7145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1.698"/>
    </inkml:context>
    <inkml:brush xml:id="br0">
      <inkml:brushProperty name="width" value="0.025" units="cm"/>
      <inkml:brushProperty name="height" value="0.025" units="cm"/>
      <inkml:brushProperty name="color" value="#F6630D"/>
    </inkml:brush>
  </inkml:definitions>
  <inkml:trace contextRef="#ctx0" brushRef="#br0">67 228 4706,'0'0'9204,"0"0"-7987,0 0 992,0 0-192,0 0-1105,0 0-335,0 51-1,0-28-384,3-3-160,1-3-32,1-1-208,-5-3-1025,0-4-1184,0-2-1008,0-7-4259</inkml:trace>
  <inkml:trace contextRef="#ctx0" brushRef="#br0" timeOffset="1">0 0 12374,'0'0'3425,"0"0"-3121,0 0 1425,0 0-1713,0 0-16,0 0-1985,47 38-2609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2.647"/>
    </inkml:context>
    <inkml:brush xml:id="br0">
      <inkml:brushProperty name="width" value="0.025" units="cm"/>
      <inkml:brushProperty name="height" value="0.025" units="cm"/>
      <inkml:brushProperty name="color" value="#F6630D"/>
    </inkml:brush>
  </inkml:definitions>
  <inkml:trace contextRef="#ctx0" brushRef="#br0">0 277 11157,'0'0'760,"0"0"198,0 0 512,0 0-565,0 0-572,4-18-125,16-60 16,-17 69-181,0 0 0,1 0 0,0 0 0,1 1 0,0 0 0,0 0 0,1 0 0,0 1 0,4-5-43,19-25 155,-19 18-42,-8 13 30,1 1 0,-1 0 0,1 0 0,1 0 0,-1 0 0,2-1-143,-4 5 267,-1 1 26,8 23-155,0 1-1,-1-1 0,-2 1 1,0 1-1,-2-1 1,-1 0-1,0 1 0,-3 19-137,1-43 30,0-1 34,2-2-100,-1 0-1,1 0 1,-1-1 0,0 1-1,0 0 1,0-1 0,0 1-1,0-1 1,-1 1 0,1-1-1,-1 1 1,1-1 0,-1-1 36,3-9-195,25-71-586,-24 76 761,0-1-1,1 1 1,0 0 0,0 0 0,0 1 0,1-1 0,0 1 0,4-3 20,-9 10 206,-1 0 114,5 7 261,1 12-347,0 0 0,-2 1 0,0-1 0,-2 1 0,0 0-1,0 0 1,-2-1 0,-2 11-234,2-18-201,6-14-1429,0-5 1147,0-1 0,-1 1-1,0-1 1,0 0 0,-1 0-1,3-9 484,9-14-755,63-93 1147,-79 123 129,2 1-432,-1 0 0,0 1-1,0-1 1,0 0 0,0 1 0,0-1 0,0 0 0,1 1 0,-1 0 0,0-1 0,0 1 0,0-1 0,0 1 0,-1 0 0,1 0 0,0 0-1,0 0 1,0 0-89,4 7 258,-1 0 0,0 1 0,-1-1-1,0 1 1,0-1 0,-1 1 0,0 0-1,-1 0 1,1 4-258,0 47 265,-2-21-3023,-1 1-4200,1-39-66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2.981"/>
    </inkml:context>
    <inkml:brush xml:id="br0">
      <inkml:brushProperty name="width" value="0.025" units="cm"/>
      <inkml:brushProperty name="height" value="0.025" units="cm"/>
      <inkml:brushProperty name="color" value="#F6630D"/>
    </inkml:brush>
  </inkml:definitions>
  <inkml:trace contextRef="#ctx0" brushRef="#br0">1 0 11205,'0'0'3138,"0"0"-849,0 0 272,0 0-1169,0 0-735,0 0-353,0 45 160,4-27-448,4 2 0,-3-4-16,0-3-496,0-4-961,-3-7-1408,-2-2-1089,0 0-6147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3.334"/>
    </inkml:context>
    <inkml:brush xml:id="br0">
      <inkml:brushProperty name="width" value="0.025" units="cm"/>
      <inkml:brushProperty name="height" value="0.025" units="cm"/>
      <inkml:brushProperty name="color" value="#F6630D"/>
    </inkml:brush>
  </inkml:definitions>
  <inkml:trace contextRef="#ctx0" brushRef="#br0">1 1 8932,'0'0'6963,"0"0"-6787,0 0 1073,0 0-113,0 0-1136,0 0-224,79 51-1729,-37-31-1824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04.972"/>
    </inkml:context>
    <inkml:brush xml:id="br0">
      <inkml:brushProperty name="width" value="0.025" units="cm"/>
      <inkml:brushProperty name="height" value="0.025" units="cm"/>
      <inkml:brushProperty name="color" value="#FF0066"/>
    </inkml:brush>
  </inkml:definitions>
  <inkml:trace contextRef="#ctx0" brushRef="#br0">1 136 9700,'0'0'1510,"0"0"-1056,0 0 165,0 0 611,0 0-208,0 0-542,0 0-232,0 0 0,0 0 16,0 0 19,0 0-19,0 0 62,0 0-89,0 0 6,0 0-59,0 0-67,25-8 393,-6 2-292,0 1 1,1 0-1,-1 1 0,1 2 1,-1 0-1,1 0 1,10 2-219,-1 0 117,0 1 0,0 2 1,0 0-1,0 2 1,24 8-118,-20-6 35,0-2 1,0 0 0,0-3 0,0-1 0,34-2-36,-9 0 21,-20 1-21,71 0 16,0-4 0,67-12-16,-99 8-16,1 3 0,0 4 0,8 4 16,31-1-16,174 0-108,305-5-27,-434-4 195,93-1 21,41-8-145,-220 13 98,-2-3-1,6-5-17,-7 1 33,0 4 1,5 2-34,967 0 122,-839 11-143,-112-4 150,2 5-129,-2-1 138,1-3-138,86 9-64,-26-12 13,0 7 0,26 10 51,-160-15-17,21 3-81,0-2 0,7-1 98,65 8-166,599-11 463,-614-5-224,-1-4 0,39-10-73,29-4 32,-41 9-25,174-19 61,17 13-68,-139 13-6,228 1-15,-93 22 131,-49-7-134,-29 1 64,28-12-40,106-1-103,-216 4 115,-73 2-2,0 4-1,2 4-9,95 8 26,165 10-70,-95-6-53,58-10 97,636-11 48,-821-9 74,-32 0-129,438 1 373,-395 6 31,-81-2-264,47-9-133,26-1 267,345 4 162,-245 7 18,-116 1-16,-92 1-389,0 0 0,-1 0 0,1 1 0,-1 1 0,1 0 0,-1 1 0,0 0 0,1 2-42,-11-1-322,-3-5 190,0 0 0,0 0 0,0 1 0,0-1 0,0 0 0,0 0 0,0 1 0,0-1 0,-1 0-1,1 0 1,0 1 0,0-1 0,0 0 0,0 0 0,0 0 0,0 1 0,0-1 0,-1 0 0,1 0 0,0 0 0,0 1 0,0-1 0,-1 0 0,1 0 0,0 0 0,0 0 0,0 1 0,-1-1 0,1 0 0,0 0 0,0 0 0,-1 0 0,1 0 0,0 0 0,0 0 132,-23 5-5632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3.752"/>
    </inkml:context>
    <inkml:brush xml:id="br0">
      <inkml:brushProperty name="width" value="0.025" units="cm"/>
      <inkml:brushProperty name="height" value="0.025" units="cm"/>
      <inkml:brushProperty name="color" value="#F6630D"/>
    </inkml:brush>
  </inkml:definitions>
  <inkml:trace contextRef="#ctx0" brushRef="#br0">40 43 13702,'0'0'1991,"0"0"-935,0 0 1126,0 0-295,0 0-1223,0 0-652,0 0 1,0 0-1,0-1 1,-1 1-1,1 0 1,0 0-1,0-1 1,0 1-1,0 0 1,-1 0-1,1-1 1,0 1-1,0 0 1,0 0-1,0-1 1,0 1-1,0 0 1,0-1-1,0 1 1,0 0-1,0 0 1,0-1-1,0 1 1,0 0-1,0-1 1,0 1-1,0 0 1,0 0-1,0-1 1,1 1 0,-1 0-1,0 0 1,0-1-1,0 1 1,0 0-1,1 0 1,-1 0-1,0-1 1,0 1-1,0 0 1,1 0-1,-1 0 1,0 0-1,0-1 1,1 1-1,-1 0 1,0 0-1,0 0-12,25-1-5,-1-2 1,0 0-1,19-6 5,37-6-285,-75 15 320,16-1-522,-20 2 470,0-1 0,-1 0 0,1 0 0,-1 1 0,1-1 0,-1 0 1,1 1-1,-1-1 0,0 0 0,1 1 0,-1-1 0,1 1 0,-1-1 0,0 1 0,1-1 0,-1 1 0,0-1 1,1 1-1,-1-1 0,0 1 0,0-1 0,0 1 0,0 0 0,1-1 0,-1 1 0,0-1 0,0 1 1,0 0-1,0-1 0,0 1 0,0 0 17,0 5-3,-1 1 1,1-1-1,-1 0 1,0 0-1,0 1 0,-1-1 1,0 0-1,0 0 1,0 0-1,-1 0 3,-2 4 56,-2-1-1,1 1 0,-1-1 0,-1 0 1,-2 1-56,-125 135 1683,135-145-1691,0 0 0,0 0 1,-1 1-1,1-1 0,0 0 0,0 0 0,0 1 1,0-1-1,0 0 0,0 0 0,0 1 0,0-1 1,0 0-1,0 0 0,0 1 0,0-1 0,0 0 1,1 0-1,-1 0 0,0 1 0,0-1 0,0 0 1,0 0-1,0 1 0,0-1 0,1 0 0,-1 0 1,0 0-1,0 0 0,0 1 0,0-1 0,1 0 1,-1 0-1,0 0 0,0 0 0,0 0 0,1 1 1,-1-1-1,0 0 0,0 0 0,1 0 0,-1 0 0,0 0 1,0 0-1,1 0 0,-1 0 0,0 0 0,0 0 1,1 0-1,-1 0 0,0 0 8,25 5 15,2 1-123,-22-3 94,0 0-1,0 1 1,0-1-1,0 1 0,-1 0 1,0 1-1,0-1 1,0 1-1,0-1 1,-1 1-1,0 0 1,0 1-1,0-1 1,0 0-1,-1 1 1,0 0-1,0-1 0,-1 1 1,1 0-1,-1 3 15,2 7-34,-2 0-1,0 0 0,0 0 1,-2 0-1,0 0 0,0 0 1,-2 2 34,0-6 38,0-1 0,0 0 0,-2-1 0,1 1 0,-1-1 0,-1 0 1,0 0-1,0 0 0,-1-1 0,0 0 0,0 0 0,-1-1 0,-1 0 1,1 0-1,-1-1 0,0 0 0,-10 5-38,17-11 35,0 0 0,0-1 0,0 1 0,0 0 0,0 0 0,0-1 1,0 1-1,0-1 0,0 0 0,0 0 0,0 0 0,-1 0 0,1 0 0,0 0 0,0 0 0,0-1 0,0 1 1,0-1-1,0 1 0,0-1 0,0 0 0,-2-1-35,2 1 22,0-1 1,0-1 0,0 1-1,0 0 1,0 0-1,0-1 1,0 1-1,1-1 1,-1 1 0,1-1-1,0 0 1,0 0-1,0 0 1,-1-1-23,-1-12 48,0 0 0,1 0 0,0-1 0,2 1 1,0-6-49,0 4 22,-1 1-37,1 0 1,2 0-1,2-15 15,-3 26-20,1-1 1,0 1-1,0-1 0,1 1 1,0 0-1,0 0 1,1 0-1,-1 0 0,1 1 1,0 0-1,3-3 20,-2 2-230,1 0 0,0 1 1,1 0-1,-1 0 0,1 0 0,0 1 0,0-1 0,1 2 1,-1-1-1,1 1 230,1 0-1488,1 0 0,0 0 1,0 1-1,9-1 1488,9 1-5571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4.080"/>
    </inkml:context>
    <inkml:brush xml:id="br0">
      <inkml:brushProperty name="width" value="0.025" units="cm"/>
      <inkml:brushProperty name="height" value="0.025" units="cm"/>
      <inkml:brushProperty name="color" value="#F6630D"/>
    </inkml:brush>
  </inkml:definitions>
  <inkml:trace contextRef="#ctx0" brushRef="#br0">0 1 6771,'0'0'5347,"0"0"-3811,0 0 977,0 0-336,0 0-1344,0 0 207,0 2 1,0 16-209,5 0-560,0-3-208,-2 1-64,-1-5-336,-2 0-576,0-4-1906,0-7-751,0 0-3410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4.399"/>
    </inkml:context>
    <inkml:brush xml:id="br0">
      <inkml:brushProperty name="width" value="0.025" units="cm"/>
      <inkml:brushProperty name="height" value="0.025" units="cm"/>
      <inkml:brushProperty name="color" value="#F6630D"/>
    </inkml:brush>
  </inkml:definitions>
  <inkml:trace contextRef="#ctx0" brushRef="#br0">1 1 10917,'0'0'3233,"0"0"-2064,0 0 1296,0 0-1264,0 0-1201,0 0-80,17 2-321,5 27-1039,-2 7-913,-5 6-2177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4.734"/>
    </inkml:context>
    <inkml:brush xml:id="br0">
      <inkml:brushProperty name="width" value="0.025" units="cm"/>
      <inkml:brushProperty name="height" value="0.025" units="cm"/>
      <inkml:brushProperty name="color" value="#F6630D"/>
    </inkml:brush>
  </inkml:definitions>
  <inkml:trace contextRef="#ctx0" brushRef="#br0">0 249 6707,'0'0'1972,"0"0"-753,0 0 240,0 0-264,6-23-509,22-73-131,-25 85-364,1 1 1,0 0-1,0 1 0,1-1 1,1 1-1,-1-1 0,1 2 1,1-1-1,3-3-191,1-2 546,-10 12-381,1 1 0,-1-1 0,0 1 0,0-1 1,1 1-1,-1 0 0,1-1 0,-1 1 0,1 0 1,0 0-1,-1 0 0,1 0 0,1 0-165,-3 1 86,1 0 0,-1 0-1,1 0 1,-1 0 0,1 0 0,-1 0-1,1 0 1,-1 0 0,1 1-1,-1-1 1,0 0 0,1 0 0,-1 0-1,1 0 1,-1 1 0,1-1 0,-1 0-1,0 1 1,1-1 0,-1 0-1,0 0 1,1 1 0,-1-1 0,0 1-1,1-1 1,-1 0 0,0 1-1,0-1 1,0 1 0,1-1 0,-1 1-1,0-1-85,2 7 275,0 1 0,-1-1-1,1 0 1,-2 1 0,1-1 0,-1 3-275,1 50-150,7-63-765,6-27 591,9-18-390,-21 44 682,-1 1-1,1 0 0,0 1 1,1-1-1,-1 0 0,0 1 1,1-1-1,0 1 0,-1-1 1,1 1-1,0 0 0,2-1 33,-3 3 10,-1 0-1,0-1 1,1 1-1,-1 0 1,1 0-1,-1 0 1,1-1-1,-1 2 1,1-1-1,-1 0 0,1 0 1,-1 0-1,1 1 1,-1-1-1,0 1 1,1-1-1,-1 1 1,1-1-1,-1 1 1,0 0-1,0 0 1,1 0-1,-1 0 1,0 0-1,0 0 1,0 0-1,0 0 1,0 0-1,0 0 1,-1 0-1,1 1 1,0-1-1,0 2-9,5 7 54,0 1 0,-1 0 0,0 1 0,-1 1-54,3 4-169,-7-16 107,2 4-441,0 0 0,1-1 0,-1 1 0,1 0 0,0-1 0,3 3 503,-5-5-359,0-1 0,0 0-1,0 0 1,1 0 0,-1 0 0,0 0-1,1-1 1,-1 1 0,1 0 0,-1-1 0,1 1-1,-1-1 1,1 1 0,-1-1 0,1 0-1,0 1 360,14-1-4642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05.148"/>
    </inkml:context>
    <inkml:brush xml:id="br0">
      <inkml:brushProperty name="width" value="0.025" units="cm"/>
      <inkml:brushProperty name="height" value="0.025" units="cm"/>
      <inkml:brushProperty name="color" value="#F6630D"/>
    </inkml:brush>
  </inkml:definitions>
  <inkml:trace contextRef="#ctx0" brushRef="#br0">187 0 9957,'0'0'2961,"0"0"-661,0 0-70,0 0-328,0 0-632,-13 2-582,6-1-606,2-1-47,1 0 0,0 0 0,-1 1 0,1 0 0,0 0 1,0 0-1,0 0 0,0 1 0,0-1 0,0 1 0,0 0 0,0 0 1,1 1-1,-1-1 0,1 1 0,0 0 0,-1-1 0,1 2 1,1-1-1,-2 1-35,0 2 56,-2 0-10,1 1 1,0 0-1,1 0 1,-1 0-1,1 1 1,1-1-1,0 1 1,0 0-1,0 0 0,1 0 1,0 0-1,-1 8-46,22-16-392,-16-1 375,0 1 0,1-1 0,-1 0 0,1 0-1,-1-1 1,0 1 0,0-1 0,0 1 0,2-3 17,-2 3-11,-1-1 0,0 1 0,1-1 0,-1 1 1,1 0-1,0 0 0,-1 0 0,1 0 0,0 1 0,-1-1 0,1 1 1,0 0-1,0-1 0,0 1 0,-1 0 0,1 1 0,1-1 11,-1 2-5,-1 0-1,1 0 0,-1 1 0,1-1 1,-1 1-1,0-1 0,0 1 0,0 0 0,-1 0 1,1 0-1,-1 0 0,1 0 0,-1 0 1,0 0-1,0 0 0,0 1 6,2 5-1,15 34 49,-3 1-1,-2 0 1,6 34-48,-14-49 22,-1-1 1,-1 1-1,-2 0 1,-1 0-1,-1-1 0,-3 18-22,2-37 24,0-1-1,0 0 0,-1 0 0,0 0 0,0 0 1,-1 0-1,0-1 0,-1 1 0,0-1 0,0 0 0,0-1 1,-3 4-24,5-7 13,0 0 0,-1 1 1,1-1-1,-1 0 1,1-1-1,-1 1 1,0-1-1,0 1 0,0-1 1,0-1-1,0 1 1,-1 0-1,1-1 1,-1 0-1,1 0 0,-1 0 1,1-1-1,-1 1 1,1-1-1,-1 0 0,0-1 1,1 1-1,-1-1 1,1 0-14,0 0 13,0-1 0,0 0 0,1 0 0,-1 0 0,1-1 0,-1 1 0,1-1 0,0 0 0,0 0 0,0 0 0,1 0 0,-1 0 0,1-1 0,-1 1 0,1-1 0,0 0 0,0-1-13,-4-8 30,0 0 0,1 0 0,1-1 0,-2-9-30,2-1 75,2 0 0,0-1-1,1 1 1,2-4-75,-1 9 75,0 13-80,0 0 0,0 0 1,1 0-1,0 0 0,0 0 0,0 0 1,1 0-1,0 1 0,0-1 1,1 1-1,0-1 0,0 1 1,0 0-1,0 0 0,4-4 5,-1 3 42,-1 1 1,1 0-1,1 0 1,-1 0-1,1 1 0,-1 0 1,1 0-1,0 0 0,1 1 1,-1 0-1,1 1-42,10-4-474,1 2 0,0 0 0,0 1 0,8 0 474,70-1-7157,-54 4-1545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3.650"/>
    </inkml:context>
    <inkml:brush xml:id="br0">
      <inkml:brushProperty name="width" value="0.025" units="cm"/>
      <inkml:brushProperty name="height" value="0.025" units="cm"/>
      <inkml:brushProperty name="color" value="#F6630D"/>
    </inkml:brush>
  </inkml:definitions>
  <inkml:trace contextRef="#ctx0" brushRef="#br0">0 117 3057,'0'0'1209,"0"0"-190,0 0 227,0 0-232,0 0 72,0 0-142,0 0-120,2-20 5926,27 10-6680,0 1-1,1 2 0,0 1 1,29-2-70,11-1 20,1 3 0,11 3-20,-79 2-597,0-1-1,1 1 1,-1 0 0,0-1 0,0 0 0,0 1 0,0-1-1,-1 0 1,1-1 0,0 1 0,-1 0 0,2-3 597,4-7-6091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4.173"/>
    </inkml:context>
    <inkml:brush xml:id="br0">
      <inkml:brushProperty name="width" value="0.025" units="cm"/>
      <inkml:brushProperty name="height" value="0.025" units="cm"/>
      <inkml:brushProperty name="color" value="#F6630D"/>
    </inkml:brush>
  </inkml:definitions>
  <inkml:trace contextRef="#ctx0" brushRef="#br0">4 1 8788,'0'0'248,"0"0"579,0 0 667,0 0-301,0 0-561,0 0-588,0 0-1,0 0 1,0 0-1,0 0 1,0 1-1,0-1 1,0 0-1,0 0 0,0 0 1,0 0-1,0 0 1,0 0-1,0 0 1,0 0-1,0 0 1,-1 0-1,1 0 1,0 0-1,0 0 1,0 0-1,0 0 1,0 0-1,0 0 1,0 0-1,0 0 1,0 0-1,-1 0 1,1 0-1,0 0 1,0 0-1,0 0 1,0 0-1,0 0 1,0 0-1,0 0 1,0 0-1,0 0 1,-1 0-1,1 0 1,0 0-1,0 0 1,0 0-1,0 0 1,0 0-1,0 0 1,0 0-1,0 0 1,0 0-1,0 0 1,0 0-1,0-1 1,-1 1-1,1 0 1,0 0-1,0 0 1,0 0-44,2 5 149,0-1 1,0 1 0,1-1-1,-1 0 1,1 1-1,0-1 1,0 0-1,0-1 1,1 1-1,-1 0 1,1-1 0,3 3-150,7 4 187,0 1 0,1-2 0,2 2-187,74 32 114,-58-29-301,-1 1 1,5 5 186,-37-20 18,1 0-1,0 1 1,-1-1 0,1 0 0,-1 1 0,0-1 0,1 1 0,-1-1-1,1 1 1,-1-1 0,0 1 0,1 0 0,-1-1 0,0 1 0,1-1-1,-1 1 1,0 0 0,0-1 0,0 1 0,0 0 0,0-1 0,0 1-1,0 0 1,0-1 0,0 1 0,0-1 0,0 1 0,0 0 0,0-1-1,0 1 1,0 0 0,-1-1 0,1 1 0,0-1 0,0 1-1,-1 0 1,1-1 0,-1 1 0,1-1 0,0 1 0,-1-1 0,1 1-1,-1-1 1,1 0 0,-1 1 0,0-1-18,-29 25 507,24-21-411,-17 17 148,0 0 0,2 2 0,1 1 0,1 0 0,-14 22-244,27-29-1075,7-13-4752,-1-4 678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4.805"/>
    </inkml:context>
    <inkml:brush xml:id="br0">
      <inkml:brushProperty name="width" value="0.025" units="cm"/>
      <inkml:brushProperty name="height" value="0.025" units="cm"/>
      <inkml:brushProperty name="color" value="#F6630D"/>
    </inkml:brush>
  </inkml:definitions>
  <inkml:trace contextRef="#ctx0" brushRef="#br0">221 0 11973,'0'0'1438,"0"0"-781,0 0 655,0 0-226,0 0-467,-2 7-200,-1 10-273,0-1 0,1 1 0,1 0 0,0 12-146,0-24-91,1 0 0,-1 0 0,-1 1 0,1-1 0,-1 0-1,0 0 1,0-1 0,0 1 0,-1 0 0,1-1 0,-1 1 0,0-1-1,-1 0 1,1 0 0,-1 0 0,0 0 0,0-1 0,0 0-1,0 1 1,-1-2 0,1 1 0,-4 1 91,-10 6-520,0-1 0,-1 0 0,0-2 0,0 0 1,-5 0 519,10-5-90,4 0 102,16-2 1111,18-3-1082,-1-1-1,1-1 0,-1-2 1,1 0-41,-3 0-57,0 1 1,0 0 0,1 2 0,0 1-1,15 0 57,1 3 112,-38 19 729,0-12-741,-1 0 1,1 0 0,-1 0 0,0 0-1,-1 0 1,0 0 0,0 0-1,0-1 1,-1 1 0,0-1 0,0 0-1,-1 1 1,0-1 0,0-1-1,0 1 1,-3 2-101,-18 23 111,-3-1 1,-4 3-112,-29 23-3408,58-52 1921,4-4-3077,-1 0-20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5.139"/>
    </inkml:context>
    <inkml:brush xml:id="br0">
      <inkml:brushProperty name="width" value="0.025" units="cm"/>
      <inkml:brushProperty name="height" value="0.025" units="cm"/>
      <inkml:brushProperty name="color" value="#F6630D"/>
    </inkml:brush>
  </inkml:definitions>
  <inkml:trace contextRef="#ctx0" brushRef="#br0">1 9 4402,'0'0'3602,"0"0"-2594,0 0 1553,0 0-512,0 0-1104,0 0-529,20-8-208,-5 8 400,4 4-368,-1 5 16,-1 0-240,-4-2-16,-6-1 0,-2 3-368,-5-2-432,0 6-769,0 1-1136,0 1-2257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5.979"/>
    </inkml:context>
    <inkml:brush xml:id="br0">
      <inkml:brushProperty name="width" value="0.025" units="cm"/>
      <inkml:brushProperty name="height" value="0.025" units="cm"/>
      <inkml:brushProperty name="color" value="#F6630D"/>
    </inkml:brush>
  </inkml:definitions>
  <inkml:trace contextRef="#ctx0" brushRef="#br0">1 125 9941,'0'0'1792,"0"0"-1066,0 0 397,0 0-410,0 0-465,15-3-128,133-41 23,-114 32-591,-1-1 0,0-1 0,28-18 448,-60 32 42,0-1-1,-1 0 1,1 1 0,0-1-1,0 1 1,0-1 0,0 1-1,0-1 1,0 1-1,0 0 1,0-1 0,0 1-1,0 0 1,0 0 0,0 0-1,0 0 1,0 0-42,3 14 1153,-2-1-1317,2 34 856,-1 0-1,-4 41-691,0-23-17,-1-64-50,-1 0 0,0 0 0,0-1 0,1 1 0,-1-1 0,0 1 0,0-1 0,0 0 0,0 0 0,1 0 0,-1 0 0,-1-1 67,2 1-31,-60 0 386,62 0-163,0 0-64,0 0 27,0 0-113,0 0-66,1-5-69,4 0 93,0 1 1,0-1-1,1 1 0,-1 0 1,1 1-1,0 0 0,0-1 1,0 2-1,0-1 0,2 0 0,12-6-22,-7 3-28,61-26-498,-68 29 414,0 2 0,1-1 0,-1 1 0,0 0 0,1 0 0,-1 0 0,0 1-1,1 0 1,-1 1 0,1-1 0,0 1 134,-6 3 1,0-1-1,0 1 0,0-1 0,0 1 1,-1 0-1,0-1 0,0 1 1,0 0-1,0-1 0,-1 4 0,1-1 149,-1 0-105,1-1 0,-1 0 0,0 0-1,-1 0 1,1 0 0,-1 0 0,0 0-1,0 0 1,-1-1 0,1 1 0,-1-1-1,0 1 1,0-1 0,0 0-1,-1 0-43,-12 14 136,-2-2 0,-16 14-136,-9 9 542,39-34-414,0 0-1,1 0 0,0 1 0,0-1 1,0 1-1,0 0 0,1 0 1,0 0-1,0 0 0,1 0 0,0 0 1,0 1-1,0-1 0,1 0 0,0 1 1,0-1-1,0 3-127,1-7 19,-1-1-1,1 1 1,-1 0-1,1 0 1,0-1 0,0 1-1,0 0 1,0-1-1,0 1 1,0-1 0,0 1-1,0-1 1,1 1-1,-1-1 1,0 0 0,1 0-1,-1 0 1,1 0-1,0 0 1,-1 0 0,1 0-1,0 0 1,-1 0-1,1-1 1,0 1 0,0-1-1,0 0 1,0 1-1,1-1-18,9 2-28,0 0-1,1 0 1,10-1 28,-8 1-507,0-2 0,1 0 1,-1 0-1,0-1 0,0-1 1,0-1-1,0 0 0,0-1 1,-1 0-1,5-3 507,24-15-4242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14.262"/>
    </inkml:context>
    <inkml:brush xml:id="br0">
      <inkml:brushProperty name="width" value="0.025" units="cm"/>
      <inkml:brushProperty name="height" value="0.025" units="cm"/>
      <inkml:brushProperty name="color" value="#FF0066"/>
    </inkml:brush>
  </inkml:definitions>
  <inkml:trace contextRef="#ctx0" brushRef="#br0">1 139 6531,'0'0'2887,"0"0"-2151,0 0-320,0 0 697,0 0-225,0 0-306,0 0-422,15-8 77,-10 5 3210,0-2-3316,1 0 0,0 1 0,0 0 0,0 0 0,0 1 0,1-1 0,-1 1-1,1 1 1,0-1 0,0 1 0,3 0-131,9-1 238,1 1-1,-1 1 1,15 1-238,219 1 105,268-3 169,-400-6-310,9-7 36,-26 3-60,81 1 60,-152 11-3,458-7 38,14 5-362,-254 4 222,-191-2 191,389-11-135,-237 4-201,-91 5 193,617-5 130,-612 7-68,-86 2-9,30 5 4,18 2-2,358 4 338,-334-10-345,208 10 34,-63-4 199,-60-4-119,206 6-82,-184-6-12,105 4-32,117-2 253,-86-4-64,275 8 35,-114-11 93,-465-2-210,426-11 271,-305 14-326,235-5 53,435-9-49,-705 13-33,120-3 50,208 4 104,-350-3-129,-78 0 6,1 2 0,-1 1-1,35 6-32,-46-4-69,-26 5-7422,0-5 626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6.537"/>
    </inkml:context>
    <inkml:brush xml:id="br0">
      <inkml:brushProperty name="width" value="0.025" units="cm"/>
      <inkml:brushProperty name="height" value="0.025" units="cm"/>
      <inkml:brushProperty name="color" value="#F6630D"/>
    </inkml:brush>
  </inkml:definitions>
  <inkml:trace contextRef="#ctx0" brushRef="#br0">0 37 3858,'0'0'7030,"0"0"-5419,0 0-747,0 0 281,0 0-654,4-5-366,-2 3-116,-1-1 1,1 1-1,0 0 0,1 0 0,-1 0 0,0 1 0,1-1 0,-1 0 0,1 1 1,-1-1-1,1 1 0,-1 0 0,1 0 0,0 0 0,0 0 0,0 1 1,0-1-10,10-1 26,0 1 1,0 0-1,10 1-26,-10 0 3,1 0 0,-1 1 0,1 0 0,-1 1 0,0 1 0,0 0-3,-10-2-23,0 0 0,0 0 0,0 0 0,-1 0 0,1 0-1,0 1 1,-1-1 0,1 1 0,-1 0 0,0 0 0,0 0 0,1 0 0,-1 0 0,-1 0 0,1 1-1,0-1 1,0 0 0,-1 1 0,1 0 0,-1-1 0,0 1 0,0 0 0,0 0 0,0-1 0,0 1-1,-1 0 1,1 0 0,-1 0 0,0 0 0,0 2 23,0 2-1,1 1 1,-2-1-1,1 0 1,-1 1-1,0-1 0,0 1 1,-1-1-1,0 0 1,-1 0-1,1 0 0,-1 0 1,-1-1-1,-1 4 1,1-1 113,0 1 0,1 0 0,0-1 0,1 1 0,0 0 0,0 0 0,1 0 0,0 1 0,1-1 0,0 0 0,1 0 0,0 0 0,1 1-113,-2-6 97,0-3-101,0 0 0,0-1-1,0 1 1,1 0 0,-1-1-1,0 1 1,1-1 0,-1 1-1,1 0 1,-1-1 0,1 1 0,0-1-1,0 1 1,-1-1 0,1 0-1,0 1 1,0-1 0,1 0 0,-1 1-1,0-1 1,0 0 0,1 0-1,-1 0 1,0 0 0,1 0 0,-1-1-1,1 1 1,-1 0 0,1-1-1,0 1 1,-1-1 0,1 1-1,-1-1 1,1 0 0,0 0 0,1 0 4,0 0-140,0 0 0,0-1 0,0 1 0,0-1 1,1 0-1,-1 0 0,0 0 0,0 0 1,-1 0-1,1-1 0,0 0 0,0 1 0,-1-1 1,1 0-1,-1 0 0,1-1 0,-1 1 1,2-2 139,23-38-4608,-19 20 638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6.956"/>
    </inkml:context>
    <inkml:brush xml:id="br0">
      <inkml:brushProperty name="width" value="0.025" units="cm"/>
      <inkml:brushProperty name="height" value="0.025" units="cm"/>
      <inkml:brushProperty name="color" value="#F6630D"/>
    </inkml:brush>
  </inkml:definitions>
  <inkml:trace contextRef="#ctx0" brushRef="#br0">1 62 7363,'0'0'299,"0"0"723,0 0 387,0 0-724,0 0-527,7-10-12,27-28 65,-31 36-184,1 0-1,-1 0 1,0 1-1,1 0 0,0-1 1,-1 1-1,1 0 1,0 1-1,-1-1 1,1 1-1,0 0 1,0 0-1,-1 0 1,1 0-1,0 0 0,0 1 1,0 0-27,12 0 41,-14-1-14,2 0-99,0 0 0,0 0-1,0 0 1,0 0 0,0 1 0,-1-1-1,1 1 1,0 0 0,3 1 72,-6-1-148,0 1 1,0-1-1,0 0 1,1 0 0,-1 0-1,0 1 1,0-1-1,-1 1 1,1-1-1,0 1 1,0-1-1,-1 1 1,1-1 0,-1 1-1,1-1 1,-1 1-1,0 0 1,0-1-1,0 1 1,0 0-1,0-1 1,0 1 0,0 0-1,0 0 148,-1 0-114,1 0 1,-1 1-1,0-1 0,1 0 1,-1 0-1,0 0 0,0 0 1,-1 0-1,1 0 0,0 0 0,-1-1 1,1 1-1,-1 0 0,0-1 1,1 1-1,-1-1 0,0 1 0,0-1 1,0 0-1,0 0 114,-46 25-303,42-23 439,-11 4 843,12-5-74,0 0-1,-1 1 0,1-1 1,1 1-1,-1 0 1,-2 2-905,6-5 797,1 0-234,0 0-331,31-3-442,-21-3-790,0 0 0,1-1 1,-2 0-1,1 0 1,-1-1-1,7-8 1000,7-11-4602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7.290"/>
    </inkml:context>
    <inkml:brush xml:id="br0">
      <inkml:brushProperty name="width" value="0.025" units="cm"/>
      <inkml:brushProperty name="height" value="0.025" units="cm"/>
      <inkml:brushProperty name="color" value="#F6630D"/>
    </inkml:brush>
  </inkml:definitions>
  <inkml:trace contextRef="#ctx0" brushRef="#br0">72 0 8244,'0'0'1488,"0"0"497,0 0-288,0 0-768,0 0-609,0 0 368,0 112-352,7-67-224,-2-1-16,-2 3-80,-3 2-32,0-2-656,0 2-625,-15-2-1040,-7-4-1056,-3-3-465,0-9 208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7.668"/>
    </inkml:context>
    <inkml:brush xml:id="br0">
      <inkml:brushProperty name="width" value="0.025" units="cm"/>
      <inkml:brushProperty name="height" value="0.025" units="cm"/>
      <inkml:brushProperty name="color" value="#F6630D"/>
    </inkml:brush>
  </inkml:definitions>
  <inkml:trace contextRef="#ctx0" brushRef="#br0">1 137 3874,'0'0'1841,"0"0"66,0 0-135,0 0-692,0 0-389,3-3-283,155-95 557,-107 68-542,-50 29-296,0 1 1,0-1 0,0 0-1,1 1 1,-1-1 0,0 1-1,0-1 1,0 1 0,0 0-1,1 0 1,-1-1 0,0 1-1,0 0 1,1 0 0,-1 0-1,0 0 1,0 1 0,1-1-1,-1 0 1,0 0 0,0 1-1,0-1 1,1 1 0,-1-1-128,1 2 106,0-1 1,0 1-1,0-1 1,-1 1-1,1 0 1,0 0-1,-1 0 1,0 0 0,1 0-1,-1 0 1,0 0-1,1 2-106,2 7 185,0 2 0,-1-1 0,0 0 0,1 9-185,-3-15 200,3 30-396,-1-1 0,-2 1 0,-3 21 196,1 0-6959,1-55 825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8.002"/>
    </inkml:context>
    <inkml:brush xml:id="br0">
      <inkml:brushProperty name="width" value="0.025" units="cm"/>
      <inkml:brushProperty name="height" value="0.025" units="cm"/>
      <inkml:brushProperty name="color" value="#F6630D"/>
    </inkml:brush>
  </inkml:definitions>
  <inkml:trace contextRef="#ctx0" brushRef="#br0">177 1 13302,'0'0'1251,"0"0"-370,0 0 578,0 0-218,-10 21-809,-4 3-385,2 0-15,0-1 1,2 1-1,-7 25-32,9-26 24,-2 0 0,0-1 0,-1 0 0,-1-1 0,-1 0 0,0-1 0,-7 6-24,15-18-895,14-13 341,15-14 111,14-17-215,-25 23 280,-1 1-1,2 0 1,-1 1-1,2 1 1,-1 0-1,11-5 379,-25 15 19,0 0 0,0 0 0,1 0 0,-1 0 1,0 0-1,1 0 0,-1 0 0,0 0 0,0 0 0,1 0 0,-1 0 0,0 0 0,1 0 0,-1 1 0,0-1 0,0 0 1,1 0-1,-1 0 0,0 0 0,0 0 0,1 1 0,-1-1 0,0 0 0,0 0 0,0 0 0,1 1 0,-1-1 1,0 0-1,0 0 0,0 1 0,0-1 0,0 0 0,1 0 0,-1 1 0,0-1 0,0 0 0,0 0 0,0 1 1,0-1-1,0 0 0,0 1 0,0-1-19,3 23 467,-5 23 68,-1-34-473,0-1 0,-1 1 0,0-1 0,-1 0 1,0 0-1,-1-1 0,0 1 0,-1-1 1,0 0-63,-17 21-477,0-2 1,-4 2 476,5-9-2563,22-21 495,1-3-1029,0-5-737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8.339"/>
    </inkml:context>
    <inkml:brush xml:id="br0">
      <inkml:brushProperty name="width" value="0.025" units="cm"/>
      <inkml:brushProperty name="height" value="0.025" units="cm"/>
      <inkml:brushProperty name="color" value="#F6630D"/>
    </inkml:brush>
  </inkml:definitions>
  <inkml:trace contextRef="#ctx0" brushRef="#br0">84 41 3378,'0'0'2203,"0"0"-511,0 0 314,0 0-400,0 0-504,13-7-339,44-22-104,-55 28-634,1 0-1,-1 1 1,0-1 0,1 1 0,-1-1 0,1 1 0,-1 0 0,1 0-1,-1 0 1,0 0 0,1 0 0,-1 1 0,1-1 0,-1 1-1,0 0 1,1 0 0,-1-1 0,0 1 0,0 1 0,2 0-25,2 2-13,0 0 1,-1 1 0,0-1 0,0 1-1,3 4 13,-4-5-40,-2-2-73,0 0 0,-1-1 0,1 1 0,-1 0 0,0 0 1,1 0-1,-1 0 0,0 0 0,0 0 0,0 1 0,-1-1 1,1 0-1,-1 0 0,1 1 0,-1-1 0,1 0 0,-1 1 0,0-1 1,0 1-1,-1 0 113,1 1-134,-1-1 0,0 0-1,-1 1 1,1-1 0,-1 0 0,1 0 0,-1 0 0,0 0 0,0 0 0,0 0 0,0-1-1,-3 3 135,-8 6-319,0 0 0,-1-1 0,0 0 0,0-1-1,-6 1 320,11-5-73,-56 29 281,-11 6 4127,134-47-2086,36-10-3571,-32 10-4023,-28 5-1431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18.674"/>
    </inkml:context>
    <inkml:brush xml:id="br0">
      <inkml:brushProperty name="width" value="0.025" units="cm"/>
      <inkml:brushProperty name="height" value="0.025" units="cm"/>
      <inkml:brushProperty name="color" value="#F6630D"/>
    </inkml:brush>
  </inkml:definitions>
  <inkml:trace contextRef="#ctx0" brushRef="#br0">57 0 8244,'0'0'1379,"0"0"72,0 0 582,-9 19-523,-26 61-624,33-74-712,0-1 0,0 1 1,0-1-1,1 1 0,0 0 0,0-1 0,0 1 0,1 0 1,0 0-1,0 0 0,0 3-174,1 9 541,-1-17-523,1 1-1,-1 0 0,0-1 0,0 1 1,1-1-1,-1 1 0,1-1 1,-1 1-1,1-1 0,0 1 1,-1-1-1,1 1 0,0-1 1,0 0-1,0 0 0,0 1 1,0-1-1,1 0 0,-1 0 1,0 0-1,0 0 0,1 0 0,-1 0 1,0-1-1,1 1 0,-1 0 1,1-1-1,-1 1 0,1-1 1,0 1-1,-1-1 0,2 0-17,7 2-23,0-1 1,1 0-1,-1-1 0,11-1 23,-5 1-20,-12 0-32,0 0 0,0-1 1,1 1-1,-1-1 0,0 0 0,0 0 0,0 0 1,0 0-1,0-1 0,0 0 0,0 0 0,0 0 0,-1 0 1,1 0-1,-1-1 0,0 1 0,1-1 0,-1 0 0,0 0 1,-1-1-1,1 1 0,-1 0 0,1-1 0,1-3 52,-1 0 1,0 0-1,0-1 1,-1 1-1,0-1 1,0 1-1,-1-1 0,0 0 1,0 0-1,-1 0 1,0 1-1,0-1 1,-1 0-1,0-3 0,1 10-8,-1 0 0,1 0 0,0 0 0,-1 0-1,1-1 1,-1 1 0,1 0 0,-1 0 0,1 0 0,-1 0 0,0 1-1,0-1 1,1 0 0,-1 0 0,0 0 0,0 1 0,0-1 0,0 0-1,0 1 1,0-1 0,0 0 0,0 1 0,0 0 0,0-1 0,0 1-1,-1 0 1,1-1 0,0 1 0,-1 0 8,-38-1-1559,28 2 609,-24 1-3481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1.359"/>
    </inkml:context>
    <inkml:brush xml:id="br0">
      <inkml:brushProperty name="width" value="0.025" units="cm"/>
      <inkml:brushProperty name="height" value="0.025" units="cm"/>
      <inkml:brushProperty name="color" value="#F6630D"/>
    </inkml:brush>
  </inkml:definitions>
  <inkml:trace contextRef="#ctx0" brushRef="#br0">1 119 9893,'0'0'1640,"0"0"-770,0 0 747,0 0-326,0 0-539,0 0-325,0-1-397,0 1 0,0-1 0,0 0 0,0 1 0,0-1 0,-1 1 0,1-1 0,0 1 0,1-1 0,-1 1 0,0-1 0,0 1 0,0-1 0,0 1 0,0-1 0,0 1 0,1-1 0,-1 1 0,0-1 1,0 1-1,1-1 0,-1 1 0,0-1 0,1 1-30,3-2 152,1 1 1,-1 0 0,0 0-1,1 1 1,-1 0-1,0-1 1,1 1 0,-1 1-1,0-1 1,4 1-153,8 0 378,25-2 47,0-2 0,-1-1 0,38-10-425,-42 6-1532,-1-2-1,22-11 1533,-52 20-576,0-1-1,-1 0 1,0 0-1,1-1 0,-1 1 1,0-1-1,0 0 1,0 0-1,2-2 577,3-11-4805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1.687"/>
    </inkml:context>
    <inkml:brush xml:id="br0">
      <inkml:brushProperty name="width" value="0.025" units="cm"/>
      <inkml:brushProperty name="height" value="0.025" units="cm"/>
      <inkml:brushProperty name="color" value="#F6630D"/>
    </inkml:brush>
  </inkml:definitions>
  <inkml:trace contextRef="#ctx0" brushRef="#br0">112 0 7988,'0'0'1704,"0"0"-989,0 0 649,0 0-86,-10 20-297,-29 67-199,32-69-354,1 0 0,1 0 0,0 1 0,1-1 0,1 1 0,1 9-428,-4 21 1063,-4 11-398,2 1 0,3-1 1,3 54-666,3-112-142,-1 0 0,0-1 0,1 1 0,-1 0 1,1-1-1,-1 1 0,1 0 0,0-1 0,0 1 1,0-1-1,0 1 0,0-1 0,0 1 0,0-1 1,0 0-1,1 0 0,-1 1 0,0-1 0,1 0 0,-1 0 1,1 0-1,-1 0 0,1-1 0,0 1 0,-1 0 1,1-1-1,0 1 0,-1-1 0,1 0 0,0 1 1,1-1 140,8 2-1212,1-1-1,0-1 1,-1 0-1,9-1 1214,-1 1-1954,23 0-2542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2.621"/>
    </inkml:context>
    <inkml:brush xml:id="br0">
      <inkml:brushProperty name="width" value="0.025" units="cm"/>
      <inkml:brushProperty name="height" value="0.025" units="cm"/>
      <inkml:brushProperty name="color" value="#F6630D"/>
    </inkml:brush>
  </inkml:definitions>
  <inkml:trace contextRef="#ctx0" brushRef="#br0">239 31 7972,'0'0'709,"0"0"871,0 0 602,0 0-568,0 0-557,-16-6-246,-52-17-166,65 23-588,1-1-1,-1 1 0,0 0 1,0 0-1,0 0 1,1 0-1,-1 1 0,0-1 1,0 1-1,1-1 0,-1 1 1,0 0-1,1 0 1,-1 1-1,1-1 0,-1 0 1,1 1-1,0-1 1,-1 1-1,1 0 0,0 0 1,0 0-1,0 0 0,0 0 1,1 0-1,-1 0 1,1 1-1,-1-1 0,0 2-56,-3 3 233,-4 6 11,-1 0 0,2 0 0,0 1 1,1 1-1,0-1 0,1 1 0,1 0 0,0 0 1,1 1-1,1 0 0,1-1 0,0 1 1,0 16-245,2-31-16,0 1 0,0-1 0,0 0 0,0 0 0,1 0 0,-1 1 0,0-1 1,1 0-1,-1 0 0,1 0 0,-1 0 0,1 0 0,0 0 0,-1 0 1,1 0-1,0 0 0,0 0 0,-1 0 0,1 0 0,0 0 0,0 0 0,0-1 1,1 1 15,0 1-113,1-1 1,0 0-1,-1 0 1,1 0-1,0 0 0,0-1 1,0 1-1,0-1 1,0 1-1,1-1 113,1 0-198,1 0 0,-1 0 0,0-1 0,0 1 0,0-1 0,0-1 0,1 1 0,-1 0 0,-1-1 0,1 0 0,5-3 198,-1-2-207,-1-1-1,1-1 1,-1 1-1,0-1 1,-1-1-1,0 1 1,-1-1-1,0-1 1,-1 1-1,1-1 1,-2 0-1,0 0 1,2-8 207,1 33 2890,14 31-2110,-20-42-791,1 0 1,0 0-1,-1 0 1,1 0-1,1 0 0,-1-1 1,0 1-1,1-1 1,-1 1-1,1-1 1,1 1 10,-2-2-63,-1-1 1,1 1 0,-1-1 0,1 0 0,-1 1-1,1-1 1,-1 0 0,0 0 0,1 0 0,-1 0-1,1 0 1,-1-1 0,1 1 0,-1 0 0,1-1 0,-1 1-1,0-1 1,1 1 0,-1-1 0,0 0 0,1 0-1,-1 1 1,0-1 0,0 0 0,0 0 0,0 0-1,1-1 63,26-35-261,-23 28-31,23-37-623,-19 29 670,1 1 0,1 0 0,0 1 0,1 0 0,11-11 245,-23 26 40,1 0 1,-1 0-1,0 0 1,1 0-1,-1 0 1,0 0-1,1 0 1,-1 0-1,0 0 1,1 0-1,-1 1 1,1-1-1,-1 0 1,0 0-1,1 0 1,-1 0-1,0 0 1,1 1-1,-1-1 1,0 0-1,0 0 1,1 1-1,-1-1 1,0 0-1,0 0 1,1 1-1,-1-1 1,0 0-1,0 1 1,0-1-1,1 0 1,-1 1-1,0-1 1,0 1-1,0-1 1,0 0-1,0 1 1,0-1-1,0 0 1,0 1-1,0-1 1,0 0-1,0 1-40,6 21 496,-6-20-297,11 46 914,-6-24-677,0 0-1,2 0 1,0 0 0,2-1 0,5 9-436,-14-31-5,1-1 1,-1 0-1,0 1 1,1-1-1,-1 0 1,1 1-1,-1-1 0,0 0 1,1 0-1,-1 1 1,1-1-1,-1 0 1,0 0-1,1 0 0,-1 0 1,1 1-1,-1-1 1,1 0-1,-1 0 1,1 0-1,-1 0 0,1 0 1,-1 0-1,1 0 1,-1 0-1,1 0 1,-1-1-1,0 1 1,1 0-1,-1 0 0,1 0 1,-1-1-1,1 1 1,-1 0-1,0 0 1,1-1-1,-1 1 0,1 0 1,-1-1-1,0 1 1,1 0-1,-1-1 1,0 1-1,0 0 0,1-1 1,-1 1-1,0-1 1,0 1-1,0-1 1,1 1 4,13-22-260,1-11-305,-3 9-98,0 0 0,7-9 663,-15 28-55,-1-1-1,2 0 1,-1 1 0,0 0 0,1 0 0,0 1 0,0-1 0,1 1 0,-1 0 0,1 0 0,5-2 55,-8 5 28,1 0 1,-1 0 0,1 0 0,0 0 0,-1 0 0,1 1 0,0 0 0,-1 0 0,1 0 0,0 0 0,-1 0 0,1 1 0,0-1 0,-1 1 0,1 0 0,-1 0 0,1 1 0,-1-1 0,0 1 0,1 0 0,-1-1 0,2 3-29,1 0 128,0 1-1,0 0 1,-1 0 0,0 0 0,0 1 0,0-1 0,0 1-1,-1 0 1,0 1 0,2 5-128,-4-9 311,-1-1-343,0 0-1,-1 0 1,1-1 0,0 1 0,0 0 0,0-1 0,1 1-1,-1-1 1,0 0 0,1 1 0,0 0 32,-1-2-127,0 0 1,0 1-1,0-1 0,0 0 1,0 0-1,0 0 1,0 0-1,0 0 0,0 0 1,0 0-1,0 0 1,0 0-1,0 0 0,0-1 1,0 1-1,0 0 1,0-1-1,0 1 0,0-1 1,0 1-1,0-1 1,0 1-1,0-1 0,-1 0 1,1 1-1,1-2 127,5-5-1157,1-1-1,-1 0 1,0 0 0,-1-1-1,0 0 1,1-2 1157,20-32-6534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16.661"/>
    </inkml:context>
    <inkml:brush xml:id="br0">
      <inkml:brushProperty name="width" value="0.025" units="cm"/>
      <inkml:brushProperty name="height" value="0.025" units="cm"/>
      <inkml:brushProperty name="color" value="#FF0066"/>
    </inkml:brush>
  </inkml:definitions>
  <inkml:trace contextRef="#ctx0" brushRef="#br0">1 22 8564,'0'0'1531,"0"0"-594,0 0 623,0 0 244,0 0-497,0 0-389,5 0 1757,18 0-2362,643 7 1560,-635-7-1871,35 2 21,0 2 0,51 10-23,-45-2 32,0-2 0,0-4 0,25-3-32,1219 2-32,-853 12 75,-310-13 274,41-8-317,2 0 144,-117 5-113,31 0 31,0-5 0,43-9-62,134-14 123,-219 16-20,10-6-103,-12 2 286,10 2-286,-65 13 96,-9 0-5845,-2 0 1651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3.107"/>
    </inkml:context>
    <inkml:brush xml:id="br0">
      <inkml:brushProperty name="width" value="0.025" units="cm"/>
      <inkml:brushProperty name="height" value="0.025" units="cm"/>
      <inkml:brushProperty name="color" value="#F6630D"/>
    </inkml:brush>
  </inkml:definitions>
  <inkml:trace contextRef="#ctx0" brushRef="#br0">70 0 2721,'0'0'7430,"0"0"-5013,0 0-546,0 0-425,-11 21-430,1-4-793,3-7-102,1 0-1,1 0 0,-1 1 0,2 0 0,-1 0 0,2 1 0,-1-1 0,2 1 0,-1-1 1,2 1-1,0 0 0,0 7-120,1 70 871,4 0 0,14 75-871,-13-128 68,0-5 58,1 0 0,5 15-126,-11-46-19,0 0 1,1 1-1,-1-1 0,0 0 1,0 1-1,0-1 0,0 0 1,0 1-1,1-1 0,-1 0 1,0 0-1,0 1 0,0-1 1,1 0-1,-1 0 0,0 1 1,0-1-1,1 0 0,-1 0 1,0 0-1,1 1 1,-1-1-1,0 0 0,1 0 1,-1 0-1,0 0 0,1 0 1,-1 0-1,0 0 0,1 0 1,-1 0-1,0 0 0,1 0 1,-1 0-1,0 0 0,1 0 1,-1 0-1,0 0 0,1 0 1,-1 0-1,0 0 0,1 0 1,-1-1-1,0 1 0,0 0 1,1 0-1,-1 0 0,0 0 1,1-1-1,-1 1 0,0 0 1,0 0-1,0-1 0,1 1 1,-1 0-1,0-1 0,0 1 1,0 0-1,0-1 0,1 1 1,-1 0-1,0-1 0,0 1 1,0 0 18,12-20-439,16-57-928,-23 59 1221,0 0-1,2 1 0,0-1 1,1 1-1,1 1 1,1-1-1,0 2 1,7-9 146,-16 22 23,0 1 0,0 0 1,0 0-1,0 0 1,0 0-1,1 0 1,-1 0-1,0 0 1,0 0-1,1 1 1,-1-1-1,0 0 1,1 1-1,-1-1 1,1 1-1,-1-1 1,1 1-1,-1 0 1,1 0-1,-1-1 1,2 1-24,-2 1 53,1-1 1,-1 1 0,0 0 0,1-1 0,-1 1 0,0 0 0,0 0-1,1-1 1,-1 1 0,0 0 0,0 0 0,0 0 0,0 1 0,0-1-1,0 0 1,-1 0 0,1 0 0,0 1-54,4 8 329,-1 0 1,0 1-1,-1-1 0,0 1 1,0 5-330,-2-13 33,15 88 1401,-11-55-610,2-1 0,8 27-824,-12-55 51,-1-1 0,1 0 0,0 1 0,0-1 0,1 0 0,0-1 0,0 1 0,0-1 0,4 4-51,-7-7-176,1-1 0,0 1-1,0 0 1,0-1 0,0 0 0,0 1 0,0-1 0,0 0 0,0 0 0,0 0 0,1 0 0,-1 0 0,0-1 0,1 1-1,-1-1 1,1 0 0,-1 1 0,0-1 0,1 0 0,-1 0 0,1-1 0,-1 1 0,0 0 0,1-1 0,-1 0 0,0 1-1,1-1 1,1-1 176,13-13-4426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3.819"/>
    </inkml:context>
    <inkml:brush xml:id="br0">
      <inkml:brushProperty name="width" value="0.025" units="cm"/>
      <inkml:brushProperty name="height" value="0.025" units="cm"/>
      <inkml:brushProperty name="color" value="#F6630D"/>
    </inkml:brush>
  </inkml:definitions>
  <inkml:trace contextRef="#ctx0" brushRef="#br0">144 0 15575,'0'0'2308,"0"0"-1606,0 0 266,0 0 83,0 0-557,-12 22-396,-35 70-100,22-36 18,22-47-47,0-1-1,-1 0 0,0 0 1,0 0-1,-1 0 1,0-1-1,-1 1 1,1-2-1,-1 1 0,-1 0 1,0 0 31,6-7-182,1 0-247,0 0-147,0 0-371,0 0-75,25-8-731,-22 7 1699,0 0 0,0 0 1,1 1-1,-1-1 0,0 1 0,0 0 0,1 0 1,-1 0-1,0 0 0,0 1 0,1-1 1,-1 1-1,2 0 54,-4 0 2,1 0 0,-1 1 1,1-1-1,-1 0 0,0 1 1,1-1-1,-1 0 0,0 1 1,0-1-1,0 1 0,0 0 1,0-1-1,0 1 0,-1 0 1,1 0-1,-1-1 0,1 1 1,-1 0-1,1 0 0,-1 0 1,0 0-1,0 0 0,0 0-2,4 61 659,-3 48-659,-1-61 254,0-49-270,1-1 1,0 1 0,-1-1-1,1 1 1,0-1 0,-1 1-1,1-1 1,0 1 0,-1-1-1,1 0 1,0 1-1,0-1 1,-1 0 0,1 0-1,0 0 1,0 1 0,0-1-1,-1 0 1,1 0 0,0 0-1,0 0 1,0 0-1,0-1 1,-1 1 0,1 0 15,25-3-168,-23 1 158,0 0 1,0-1 0,0 1 0,0 0-1,0-1 1,-1 0 0,1 1 0,-1-1 0,1 0-1,-1 0 1,0-1 0,0 1 0,-1 0-1,1-1 1,-1 1 0,1-1 0,-1 1 0,0-1-1,-1 0 1,2-3 9,0-12 68,0 1 1,-1-1-1,-1-13-68,0 20 68,0 11-68,1-6 85,-1-1 0,-1 1 1,1-1-1,-1 1 0,-1 0 0,1-1 0,-2-2-85,2 8 35,0 0-1,0 1 0,0-1 0,0 0 1,0 0-1,-1 1 0,1-1 0,0 1 1,-1-1-1,1 1 0,-1 0 0,0-1 0,0 1 1,1 0-1,-1 0 0,0 0 0,0 0 1,0 1-1,0-1 0,0 0 0,0 1 1,0-1-1,0 1 0,0 0 0,0 0 0,0 0 1,0 0-1,-2 0-34,0 0-143,1 0 0,-1 0 0,0 0 1,1 0-1,-1 1 0,1-1 0,-1 1 0,1 0 0,0 0 0,-1 0 1,1 1-1,0-1 0,0 1 0,0 0 0,0 0 0,0 0 0,0 0 1,0 0-1,1 1 0,-1-1 0,1 1 0,-2 1 143,-9 9-3828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4.155"/>
    </inkml:context>
    <inkml:brush xml:id="br0">
      <inkml:brushProperty name="width" value="0.025" units="cm"/>
      <inkml:brushProperty name="height" value="0.025" units="cm"/>
      <inkml:brushProperty name="color" value="#F6630D"/>
    </inkml:brush>
  </inkml:definitions>
  <inkml:trace contextRef="#ctx0" brushRef="#br0">4 1 16424,'0'0'819,"0"0"149,0 0 622,0 0-589,0 0-553,-2 19-211,0 62-138,3-78-92,-1 0 1,0 0-1,1 0 1,0 0-1,0 0 1,0 0-1,0-1 1,0 1 0,1 0-1,-1-1 1,1 1-1,-1-1 1,1 1-1,0-1 1,0 0-1,0 1 1,0-1-1,1 0 1,-1-1-1,1 1 1,-1 0-1,1-1 1,-1 1-1,1-1 1,0 0-1,0 0 1,0 0-8,8 4 40,0 1-30,0-2 0,0 1 0,1-2 1,-1 1-1,1-2 0,0 1 0,0-2 1,0 0-1,0 0 0,0-1-10,-4 0-738,1 0 0,-1-1 0,0 0 0,0-1 0,0 1 0,0-2 1,0 1-1,-1-1 0,4-2 738,-7 3-3719,-3 1-2105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4.474"/>
    </inkml:context>
    <inkml:brush xml:id="br0">
      <inkml:brushProperty name="width" value="0.025" units="cm"/>
      <inkml:brushProperty name="height" value="0.025" units="cm"/>
      <inkml:brushProperty name="color" value="#F6630D"/>
    </inkml:brush>
  </inkml:definitions>
  <inkml:trace contextRef="#ctx0" brushRef="#br0">57 36 11685,'0'0'1236,"0"0"412,0 0 78,-9 19-466,-30 61-521,38-77-674,0 0-1,-1 0 1,1 0 0,0 0 0,1 0 0,-1 0 0,0 0 0,1 0-1,0 0 1,0 0 0,0 1 0,0-1 0,0 0 0,1 3-65,-1-5-1,1 0 1,-1 0-1,1 0 1,-1 0-1,1 0 1,0 1-1,-1-1 1,1 0-1,0-1 1,0 1-1,0 0 1,0 0-1,0 0 1,0 0-1,0-1 1,0 1-1,0-1 1,0 1-1,0 0 0,0-1 1,1 0-1,-1 1 1,1-1 0,2 1-101,-1-1 0,1 0 0,-1 0 0,1 0 0,0 0 0,-1 0 0,1-1-1,-1 0 1,1 0 0,-1 0 0,1 0 0,-1 0 0,0-1 0,1 1 0,-1-1 0,0 0 0,2-1 101,13-14-861,-1-1 1,-1-1-1,0 0 861,-7 6-529,1 1 0,0 0 0,1 1 0,0 0 1,1 1-1,0 0 0,0 1 0,1 0 0,9-3 529,-21 11 49,-1 1 0,1-1 0,0 1 0,-1-1 0,1 1 0,0-1 0,-1 1 0,1 0 0,0-1 0,0 1 0,-1 0 0,1 0 0,0-1 0,0 1 0,0 0 0,0 0 0,-1 0 0,1 0 0,0 0 0,0 0 0,0 0 0,-1 1 0,1-1 0,0 0 0,0 0 0,0 1 0,-1-1 0,1 0 0,0 1 0,-1-1 0,1 1 0,0-1 0,-1 1 0,1-1 0,0 1 0,-1-1 0,1 1 0,-1 0 0,1-1 0,-1 1 0,1 0 0,-1-1 0,1 2-49,-1 2 354,1 1-1,0 0 1,-1-1 0,0 1-1,0 0 1,0-1 0,-1 3-354,0 11 160,1-10 87,0 0-1,0 0 0,-1 0 0,0 0 1,0 0-1,-1 0 0,0 0 0,0-1 1,-1 1-1,0-1 0,0 0 0,-1 1 1,0-2-1,0 1 0,-1 0 0,0-1 1,0 0-1,0 0 0,-1 0 0,-1 0-246,5-4-73,0-1 1,-1 1-1,1-1 0,-1 0 0,1 0 0,-1 0 0,1-1 0,-1 1 0,0 0 0,0-1 0,1 0 0,-3 0 73,3 1-329,0-1 0,0-1 0,1 1 0,-1 0 0,0 0 0,0-1 0,0 1 0,0-1 0,0 1 0,1-1 0,-1 0 0,0 1 0,1-1 0,-1 0 0,0 0 0,1-1 0,-1 1 0,0-1 329,-13-18-4757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5.092"/>
    </inkml:context>
    <inkml:brush xml:id="br0">
      <inkml:brushProperty name="width" value="0.025" units="cm"/>
      <inkml:brushProperty name="height" value="0.025" units="cm"/>
      <inkml:brushProperty name="color" value="#F6630D"/>
    </inkml:brush>
  </inkml:definitions>
  <inkml:trace contextRef="#ctx0" brushRef="#br0">118 0 13654,'0'0'750,"0"0"373,0 0 689,0 0-422,0 0-657,-4 21-405,-16 68 25,17-78-337,-1 0 0,0-1 0,-1 0 1,0 0-1,0 0 0,-1 0 1,0-1-1,-1 0 0,0 0 0,-1-1 1,-1 2-17,-1 1-30,19-21-341,1 0 1,1 1-1,0 0 1,0 1-1,1 0 1,0 1-1,0 0 1,1 1-1,-1 0 1,1 1-1,1 1 1,-1 0-1,1 1 1,-1 0-1,1 1 1,12-1 370,-25 4-118,0-1 1,0 0-1,0 1 1,0-1 0,0 1-1,0-1 1,-1 1-1,1-1 1,0 1-1,0-1 1,-1 1-1,1 0 1,0 0-1,-1-1 1,1 1-1,-1 0 1,1 0-1,-1 0 1,1-1-1,-1 1 1,0 0-1,1 0 1,-1 0-1,0 0 1,0 0 0,1 0-1,-1 0 1,0 0-1,0 0 1,0 0-1,0 0 1,0 0-1,-1-1 1,1 2 117,-5 37-1694,1-29 1621,0 0 0,-1 0 0,0-1 0,-1 0 0,0 0 0,0 0 0,-1-1 1,0 0-1,-1 0 73,-24 24 1407,-20 14-1407,39-34 572,-77 65 4601,90-73-3420,8-4-1378,10-4-304,11-5 281,-18 5-199,1 0 1,-1 1 0,1 1 0,0 0-1,0 0 1,0 1 0,0 0 0,3 1-154,-12 1 116,1 1 0,-1-1 0,0 0 0,0 1 0,0-1-1,-1 1 1,1 0 0,0 0 0,-1 0 0,1 1 0,-1-1 0,0 0 0,1 1 0,-1 0 0,0-1 0,-1 1 0,1 0 0,0 0 0,-1 0 0,1 1-116,6 12 387,-1 1-1,0 0 1,-1 2-387,0 0 12,-2 0 0,0 1 1,-1-1-1,-1 1 1,-1 0-13,-1 59-4939,-2-49 1006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5.423"/>
    </inkml:context>
    <inkml:brush xml:id="br0">
      <inkml:brushProperty name="width" value="0.025" units="cm"/>
      <inkml:brushProperty name="height" value="0.025" units="cm"/>
      <inkml:brushProperty name="color" value="#F6630D"/>
    </inkml:brush>
  </inkml:definitions>
  <inkml:trace contextRef="#ctx0" brushRef="#br0">147 0 3089,'0'0'9682,"0"0"-6894,0 0-1443,0 0-323,-9 13-350,8-12-650,-10 12 347,1 1 0,1 1 0,0 0 0,1 0 0,0 0 0,-3 13-369,-6 25 543,2 1 1,3 1 0,2 1 0,2-1 0,3 1-1,2 28-543,3-79-47,0 0-1,0 0 0,1 0 1,0 0-1,0 0 0,0 0 1,0-1-1,1 1 1,-1 0-1,1-1 0,1 1 1,-1-1-1,2 3 48,-2-4-227,1-1 1,-1 1 0,1 0-1,0-1 1,0 1-1,0-1 1,0 0-1,1 0 1,-1 0-1,0-1 1,1 1 0,0-1-1,-1 0 1,1 0-1,0 0 1,-1 0-1,1-1 1,1 1 226,47 1-5869,10-2-5582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5.931"/>
    </inkml:context>
    <inkml:brush xml:id="br0">
      <inkml:brushProperty name="width" value="0.025" units="cm"/>
      <inkml:brushProperty name="height" value="0.025" units="cm"/>
      <inkml:brushProperty name="color" value="#F6630D"/>
    </inkml:brush>
  </inkml:definitions>
  <inkml:trace contextRef="#ctx0" brushRef="#br0">35 108 4226,'0'0'5496,"0"0"-3821,0 0 9,0 0 127,0 0-589,-8 0-296,-19 2 1176,28-3-599,24-1-277,22-5-1059,0-1-1,38-13-166,31-15-4409,-79 21 359,-8-4-2188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6.256"/>
    </inkml:context>
    <inkml:brush xml:id="br0">
      <inkml:brushProperty name="width" value="0.025" units="cm"/>
      <inkml:brushProperty name="height" value="0.025" units="cm"/>
      <inkml:brushProperty name="color" value="#F6630D"/>
    </inkml:brush>
  </inkml:definitions>
  <inkml:trace contextRef="#ctx0" brushRef="#br0">8 0 13478,'0'0'1889,"0"0"-929,0 0 1506,0 0-738,0 0-1295,0 0-1,-8 94-32,11-45-400,9 5-64,3 4-784,3 0-1682,1-2-1952,-1-7-6803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6.596"/>
    </inkml:context>
    <inkml:brush xml:id="br0">
      <inkml:brushProperty name="width" value="0.025" units="cm"/>
      <inkml:brushProperty name="height" value="0.025" units="cm"/>
      <inkml:brushProperty name="color" value="#F6630D"/>
    </inkml:brush>
  </inkml:definitions>
  <inkml:trace contextRef="#ctx0" brushRef="#br0">92 0 9364,'0'0'5459,"0"0"-4915,0 0 1249,0 0 576,0 0-816,0 0-1009,3 139-256,-16-97-192,-4-2-96,-3-4-48,3-5-864,4-10-1169,3-15-1761,5-6-6691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6.928"/>
    </inkml:context>
    <inkml:brush xml:id="br0">
      <inkml:brushProperty name="width" value="0.025" units="cm"/>
      <inkml:brushProperty name="height" value="0.025" units="cm"/>
      <inkml:brushProperty name="color" value="#F6630D"/>
    </inkml:brush>
  </inkml:definitions>
  <inkml:trace contextRef="#ctx0" brushRef="#br0">13 85 3586,'0'0'12934,"0"0"-12678,0 0 1488,0 0 481,0 0-1280,0 0-833,-12-7-112,22 5 0,9-2 0,9-1 32,4-1-32,8-6-32,2 1-1441,5 0-1584,-5-2-529,-5-1-2000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28.745"/>
    </inkml:context>
    <inkml:brush xml:id="br0">
      <inkml:brushProperty name="width" value="0.025" units="cm"/>
      <inkml:brushProperty name="height" value="0.025" units="cm"/>
      <inkml:brushProperty name="color" value="#FF0066"/>
    </inkml:brush>
  </inkml:definitions>
  <inkml:trace contextRef="#ctx0" brushRef="#br0">137 30 6211,'0'0'552,"0"0"318,0 0 819,0 0-246,0 0-573,-9-7-294,-29-15 238,38 22-784,-1 0 1,0 0 0,0 0 0,1-1 0,-1 1-1,0 1 1,1-1 0,-1 0 0,0 0 0,0 0 0,1 0-1,-1 0 1,0 1 0,1-1 0,-1 0 0,0 1-1,1-1 1,-1 0 0,1 1 0,-1-1 0,1 1-1,-1-1 1,1 1 0,-1-1 0,1 1 0,-1-1-1,0 1-30,-10 19 632,8-14-404,-5 7 74,1 1 0,0 0 1,0 0-1,1 0 0,1 1 0,1-1 0,0 1 1,1 1-1,0-1 0,1 0 0,1 1-302,4-15-267,0 0-1,1 0 0,-1-1 0,1 1 0,-1-1 1,0 0-1,1 0 0,-1 0 0,1 0 1,-1-1-1,2 0 268,1-1-250,-1-1 1,0 1-1,0-1 1,-1 0-1,1-1 1,-1 1-1,0-1 1,1 0-1,-2 0 1,1 0-1,0-1 0,-1 1 1,0-1-1,0 0 1,0 0-1,1-4 250,15-20 175,-19 28 636,0 1 419,0 0-133,14 9 1085,-2 6-1805,1-1 0,1 0 0,1 0 0,1 0-377,41 24-4523,-41-31 417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25.864"/>
    </inkml:context>
    <inkml:brush xml:id="br0">
      <inkml:brushProperty name="width" value="0.025" units="cm"/>
      <inkml:brushProperty name="height" value="0.025" units="cm"/>
      <inkml:brushProperty name="color" value="#FF0066"/>
    </inkml:brush>
  </inkml:definitions>
  <inkml:trace contextRef="#ctx0" brushRef="#br0">1 215 12678,'0'0'645,"0"0"-252,0 0 410,0 0 266,0 0-367,0 0-270,0-2-549,0 2 272,0-1 0,0 1 0,0 0 0,0-1 0,0 1 0,0 0 0,0-1 0,0 1 0,1 0 0,-1 0 1,0-1-1,0 1 0,0 0 0,0 0 0,1-1 0,-1 1 0,0 0 0,0 0 0,0-1 0,1 1 0,-1 0 0,0 0 0,0 0 0,1 0 0,-1-1 0,0 1 0,1 0 0,-1 0 0,0 0 0,0 0 1,1 0-1,-1 0 0,0 0 0,1 0-155,163 5 306,-58-1-263,64-7-43,-64-8 82,-36 4-76,41 1-6,35 4 24,155 4 64,-174 18-106,-32-19 141,69-9-123,30-1 85,-72 9 88,0-5 1,49-12-174,-28-2 173,111 0-173,-139 11 53,96-20-53,30-2 48,-11 20-20,37-3-5,246-12-25,-411 23 39,86 0-53,56-1 13,-178 0-732,91-3 1909,-102 5-4017,2 0-3613,-50 1-1969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7.660"/>
    </inkml:context>
    <inkml:brush xml:id="br0">
      <inkml:brushProperty name="width" value="0.025" units="cm"/>
      <inkml:brushProperty name="height" value="0.025" units="cm"/>
      <inkml:brushProperty name="color" value="#F6630D"/>
    </inkml:brush>
  </inkml:definitions>
  <inkml:trace contextRef="#ctx0" brushRef="#br0">1 9 8404,'0'0'798,"0"0"850,0 0 417,0 0-611,0 0-597,0-9 410,0 10 3911,1 11-5185,0 1-1,1 0 0,1-1 0,0 1 1,2 1 7,9 45-103,-5 30-2895,-8-30-5783,-1-42 215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8.007"/>
    </inkml:context>
    <inkml:brush xml:id="br0">
      <inkml:brushProperty name="width" value="0.025" units="cm"/>
      <inkml:brushProperty name="height" value="0.025" units="cm"/>
      <inkml:brushProperty name="color" value="#F6630D"/>
    </inkml:brush>
  </inkml:definitions>
  <inkml:trace contextRef="#ctx0" brushRef="#br0">1 0 9588,'0'0'3135,"0"0"-1804,0 0 270,0 0 21,0 0-608,1 12 136,2 11-629,17 110 2538,8 14-3059,-8-48-1260,-15-34-5313,-5-43 621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28.346"/>
    </inkml:context>
    <inkml:brush xml:id="br0">
      <inkml:brushProperty name="width" value="0.025" units="cm"/>
      <inkml:brushProperty name="height" value="0.025" units="cm"/>
      <inkml:brushProperty name="color" value="#F6630D"/>
    </inkml:brush>
  </inkml:definitions>
  <inkml:trace contextRef="#ctx0" brushRef="#br0">27 1 12614,'0'0'1857,"0"0"-558,0 0 680,23 16-597,72 59-416,-83-65-858,-1 1 0,0 0-1,0 1 1,-1 0 0,-1 0-1,0 1 1,-1 0 0,0 1-1,-1-1 1,-1 2 0,0-1-1,-1 1 1,0 0 0,0 8-108,-2-10 36,-1 1 1,0-1 0,-1 1 0,0-1 0,-1 1 0,-1-1 0,0 1 0,-1-1-1,-1 0 1,0 1 0,0-1 0,-1 0 0,-1-1 0,0 1 0,-1-1 0,-1 0 0,-2 4-37,-27 40-2208,-37 44 2208,-8-4-8037,43-55-1725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30.563"/>
    </inkml:context>
    <inkml:brush xml:id="br0">
      <inkml:brushProperty name="width" value="0.025" units="cm"/>
      <inkml:brushProperty name="height" value="0.025" units="cm"/>
      <inkml:brushProperty name="color" value="#F6630D"/>
    </inkml:brush>
  </inkml:definitions>
  <inkml:trace contextRef="#ctx0" brushRef="#br0">263 15 7732,'0'0'5079,"0"0"-3243,0 0 221,0 0 373,0 0-760,0 0-859,-2-4-547,-3-6-231,4 16-32,5 13-8,2-4 205,-2-8-427,-2 0-1,1-1 1,-1 1 0,0 1-1,1 6 230,-3-12-126,0 0 0,0 0-1,0 1 1,0-1-1,0 0 1,0 0 0,-1 0-1,1 1 1,-1-1-1,0 0 1,1 0-1,-1 0 1,0 0 0,0 0-1,-1 0 1,1-1-1,0 1 1,0 0 0,-1 0-1,1-1 1,-1 1-1,-1 0 127,-7 6-497,-1 0-1,0-1 0,-1-1 0,1 1 1,-1-2-1,-1 0 0,1 0 0,-1-1 1,-4 0 497,-7 2 104,-1-2 0,1-1 0,-1-1 0,-16 0-104,40-2 664,1 0-149,0 0-256,24-12-347,0 2 1,0 0-1,1 2 0,0 1 0,0 0 1,1 2-1,0 1 0,0 2 0,17 0 88,-43 31 1110,0-25-1045,-1 1 0,0-1 0,0 1 0,0-1 0,-1 0-1,1 1 1,-1-1 0,0 0 0,0 0 0,0 0 0,-1 0-1,1-1 1,-1 1 0,0-1 0,0 1-65,-12 11-9,1-1 0,-14 10 9,12-11 19,6-4-251,-68 56-1014,25-29-6083,41-32 59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30.880"/>
    </inkml:context>
    <inkml:brush xml:id="br0">
      <inkml:brushProperty name="width" value="0.025" units="cm"/>
      <inkml:brushProperty name="height" value="0.025" units="cm"/>
      <inkml:brushProperty name="color" value="#F6630D"/>
    </inkml:brush>
  </inkml:definitions>
  <inkml:trace contextRef="#ctx0" brushRef="#br0">0 1 8996,'0'0'1777,"0"0"336,0 0-544,0 0-865,0 0-64,0 0-288,55 35-336,-38-19-32,-7-3-368,0 1-512,-5-1-641,-2 0-432,-3 1-1424,0 1-2130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31.711"/>
    </inkml:context>
    <inkml:brush xml:id="br0">
      <inkml:brushProperty name="width" value="0.025" units="cm"/>
      <inkml:brushProperty name="height" value="0.025" units="cm"/>
      <inkml:brushProperty name="color" value="#F6630D"/>
    </inkml:brush>
  </inkml:definitions>
  <inkml:trace contextRef="#ctx0" brushRef="#br0">0 112 7523,'0'0'2287,"0"0"-980,0 0 46,0 0-548,0 0-284,18-7-140,259-80-984,-262 80 382,-12 5 193,0 1 0,0-1-1,0 1 1,0 0 0,0 0 0,0 0 0,1 0 0,-1 1-1,1-1 29,-3 1 104,-1 0 355,0 0 235,0 0 16,0 0-121,0 3-234,1 37 2073,7 34-2428,-3-33-1542,0 38 1542,-5-78-163,0 1 0,-1-1 0,1 0 0,-1 1 0,0-1 0,1 0 0,-1 1 0,0-1 0,0 0 0,0 0 0,0 1 0,0-1 0,0 0 0,0 0 0,0 0 0,-1-1 0,1 1 0,0 0 0,0 0 0,-1 0 0,1-1 0,-1 1 0,1-1 163,-41 16-2512,30-13 1818,8-1 653,-50 14-307,19-11 5045,34-5-3755,1 0-123,0 0-69,0 0-81,0 0-255,6-1 79,53-19 66,-45 15-745,0 0 0,0 0 0,0 1 0,1 1-1,-1 0 1,1 1 0,1 1 186,-16 1-123,0 0-13,0 0-58,0 0 31,0 0 59,-15 18-35,-31 17 171,-29 23 1233,73-55-1136,-1 1 0,1-1 1,0 1-1,0-1 0,0 1 1,1 0-1,-1-1 1,1 1-1,0 0 0,0 0 1,0 0-1,0 0 0,1 0 1,0 0-1,-1 1 1,2 2-130,-1 0 137,0 1 0,1-1 0,0 0 0,0 0 0,0 0-1,1 0 1,0 0 0,1 0 0,0 0-137,1 2 58,1-1 0,1 1 0,-1-1 0,1-1 0,1 1 0,0-1 1,1 2-59,-4-6 4,0 0 1,0 0 0,1 0-1,-1 0 1,0-1 0,1 1 0,0-1-1,-1-1 1,1 1 0,0 0-1,0-1 1,0 0 0,0 0 0,4 0-5,-5-1-3,4 1 3,0-1-1,0 1 0,0-1 1,0-1-1,0 1 0,0-2 0,0 1 1,0-1-1,0 0 0,-1 0 1,1-1-1,3-2 1,71-43-1535,-17 9-6196,-49 28 2166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32.796"/>
    </inkml:context>
    <inkml:brush xml:id="br0">
      <inkml:brushProperty name="width" value="0.025" units="cm"/>
      <inkml:brushProperty name="height" value="0.025" units="cm"/>
      <inkml:brushProperty name="color" value="#F6630D"/>
    </inkml:brush>
  </inkml:definitions>
  <inkml:trace contextRef="#ctx0" brushRef="#br0">0 108 14375,'0'0'2009,"0"0"-1324,0 0 33,0 0-238,0 0-293,10-2-174,1 1-26,0-1-1,0 2 0,1-1 1,-1 2-1,0-1 1,0 2-1,1 0 14,-9-2-33,0 1 0,0-1 0,0 1 0,0 0 0,0 0 0,0 0 0,-1 1 0,1-1 0,0 1 0,-1-1 0,1 1 0,-1 0 0,1 0 0,-1 0 0,0 0 0,0 1 0,0-1 0,0 1 0,-1-1 0,1 1 0,-1-1 0,1 1 0,-1 0 0,0 0 0,0 0 0,0 0 0,0-1 0,-1 1 0,1 0 0,-1 1 0,0-1 0,1 0 0,-2 1 33,0 2 31,0 1 1,0 0 0,-1-1 0,0 1 0,-1-1-1,1 1 1,-1-1 0,-1 0 0,1 0-1,-1 0 1,0-1 0,0 1 0,-1-1 0,1 0-32,-27 39 576,27-35-283,-1 1-1,1 0 1,0-1-1,1 1 0,0 1 1,1-1-1,0 0 1,1 1-1,0-1 0,0 8-292,2-17-12,1 0-1,-1 0 0,0-1 0,1 1 0,-1 0 1,1-1-1,-1 1 0,1-1 0,-1 0 0,1 0 1,-1 1-1,1-1 0,-1 0 0,1 0 0,-1 0 0,1 0 1,-1-1-1,1 1 0,0-1 13,4 1-77,2 0-108,0-1 0,0 1 0,-1-2 0,1 1 0,0-1 0,-1 0 0,1-1 0,-1 0 0,0 0 0,0 0 0,0-1 0,0 0 0,-1 0 0,1-1 0,-1 0 0,0 0 0,-1-1 0,6-5 185,6-11-645,0-1 1,-1-1 0,-2 0 0,8-19 644,21-32-1301,-20 42 915,-21 31 411,-1 0 0,0 0 0,1 0 0,0 1 0,-1-1-1,1 1 1,0 0 0,-1-1 0,1 1 0,0 0 0,0 0 0,0 0 0,0 0 0,0 0 0,1 1 0,-1-1-25,-2 21 680,1 8-307,0-19-254,0 0 1,-1-1-1,0 1 0,-1 0 0,0 0 1,0-1-1,-1 1 0,0-1 0,-3 8-119,5-16 27,0 0 0,0 0 0,0 1-1,-1-1 1,1 0 0,0 1 0,0-1 0,0 0-1,0 1 1,0-1 0,0 0 0,0 1 0,0-1-1,0 0 1,0 1 0,0-1 0,0 0 0,0 1-1,0-1 1,0 0 0,0 1 0,0-1 0,0 0-1,0 0 1,0 1 0,1-1 0,-1 0-1,0 1 1,0-1 0,0 0 0,1 0 0,-1 1-1,0-1 1,1 0-27,12 3 187,20-10-172,-15-3-495,-1-2 1,1 0 0,-2-1-1,0 0 1,0-2 0,0-1 479,2-1-1233,-1 1-1864,-1 0-1,13-17 3098,-6-7-1473,-21 36 2052,0 0 0,-1-1 0,0 1 0,0-1 0,0 0 0,0 1 0,-1-1 0,0-1-579,0 6 2641,0 6 462,-6 15-2174,0 1-1,-7 13-928,-9 31 325,21-60-307,-7 28-374,-1-1 0,-2 1 0,-1-2 0,-1 0 0,-2 0 0,-15 22 356,2-15-400,-2-2-1,-10 8 401,31-34 361,33-18 1482,-10 0-1803,1 1-1,-1 0 1,1 1-1,0 0 0,0 1 1,1 1-1,-1 1 0,13-1-39,-26 3 61,-1 1 0,1-1-1,-1 1 1,0-1 0,1 1-1,-1 0 1,1 0 0,-1 0-1,0 0 1,0 0 0,0 0-1,0 0 1,1 0 0,-1 0-1,-1 0 1,1 0 0,0 1-1,0-1 1,0 0 0,-1 1-1,1-1 1,0 1 0,-1-1-1,0 1 1,1-1 0,-1 1-1,0 0-60,8 45 1516,-8 69-1727,0-114 3,1 0 0,-1 0 0,-1 0 0,1 0 0,0 0 0,0-1 0,-1 1 0,1 0 0,-1 0 0,1 0 0,-1 0 0,0-1 0,0 1 0,0 0 1,0-1-1,0 1 0,0-1 0,0 1 0,-1-1 0,0 1 208,-18 12-4320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7:33.532"/>
    </inkml:context>
    <inkml:brush xml:id="br0">
      <inkml:brushProperty name="width" value="0.025" units="cm"/>
      <inkml:brushProperty name="height" value="0.025" units="cm"/>
      <inkml:brushProperty name="color" value="#F6630D"/>
    </inkml:brush>
  </inkml:definitions>
  <inkml:trace contextRef="#ctx0" brushRef="#br0">14 171 3458,'0'0'1864,"0"0"-892,0 0 364,0 0 140,0 0 100,-3-4-383,-8-22 3591,15 9-1968,7 8-3760,46-23-98,2 2 1,57-19 1041,-85 46-1189,-20 3-2707,-8 0-1016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8:07.174"/>
    </inkml:context>
    <inkml:brush xml:id="br0">
      <inkml:brushProperty name="width" value="0.025" units="cm"/>
      <inkml:brushProperty name="height" value="0.025" units="cm"/>
      <inkml:brushProperty name="color" value="#5B2D90"/>
    </inkml:brush>
  </inkml:definitions>
  <inkml:trace contextRef="#ctx0" brushRef="#br0">127 16 20393,'0'0'1153,"0"0"-929,0 0-192,0 0 896,0 0-79,0 0-689,-15-15-96,15 15-64,0 0 144,0 0-336,0 0 272,0 0-160,0 0-64,-7 0-192,-10 18-321,-8 2-1408,-5 0-1936,-2-14-3139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3.773"/>
    </inkml:context>
    <inkml:brush xml:id="br0">
      <inkml:brushProperty name="width" value="0.025" units="cm"/>
      <inkml:brushProperty name="height" value="0.025" units="cm"/>
      <inkml:brushProperty name="color" value="#5B2D90"/>
    </inkml:brush>
  </inkml:definitions>
  <inkml:trace contextRef="#ctx0" brushRef="#br0">91 22 10117,'0'0'1342,"0"0"-739,0 0 706,0 0 175,0 0-569,0 0-216,0 0-99,-13-3-58,-38-11-49,38 11-122,13 3 149,0 0-138,0 0 135,0 0-220,0 0 25,0 0-106,0 0-10,9-1-107,1 0-1,-1 1 1,0 0 0,0 1 0,1 0 0,-1 0-1,0 1 1,0 0 0,0 1 0,2 1-99,31 6 159,60 3-256,1-4-1,97-4 98,-199-5 0,-1 0-37,0 0-75,0 0-5,0 0 37,0 0 16,0 0 64,-5 2-14,-65 37-47,3 4-1,-32 27 62,-14 8 43,-98 67-99,231-145 284,0 2-1,0 0 1,16 3-228,-13 0 2,-1 1 1,0 1-1,0 1 0,0 1 1,-1 0-1,0 2 0,13 10-2,-33-21 55,7 5-701,-8-5 300,0 1 0,1-1 0,-1 0 0,1 0-1,-1 1 1,1-1 0,-1 0 0,1 0 0,-1 0-1,1 0 1,-1 0 0,1 1 0,-1-1 0,1 0-1,-1 0 1,1 0 0,-1 0 0,1-1 0,-1 1-1,1 0 1,-1 0 0,1 0 0,-1 0 0,1 0-1,-1-1 1,1 1 0,-1 0 0,1 0 0,-1-1-1,1 1 1,-1 0 0,0-1 0,1 1 0,-1-1-1,1 1 1,-1 0 0,0-1 0,0 1 0,1-1-1,-1 1 347,7-14-5538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28.850"/>
    </inkml:context>
    <inkml:brush xml:id="br0">
      <inkml:brushProperty name="width" value="0.025" units="cm"/>
      <inkml:brushProperty name="height" value="0.025" units="cm"/>
      <inkml:brushProperty name="color" value="#FF0066"/>
    </inkml:brush>
  </inkml:definitions>
  <inkml:trace contextRef="#ctx0" brushRef="#br0">0 81 7700,'0'0'1187,"0"0"-21,0 0 530,0 0-180,0 0-462,0 0-339,0 0-203,0 0-139,0 0 41,0 0 135,18 9 924,4-3-796,0-1-1,0-1 1,0-1-1,19 0-676,93-1 525,-78-3-354,57 1 69,112 0 349,115-18-589,50-24 64,-256 34-107,42 7 43,26-1 73,289-2 114,-286 5-156,34 1-58,252-4-23,114-9 119,-467 11-84,413-9-114,-455 1 107,-20 2 12,12 2 10,38 9 120,24 8-120,-22-1-5,25-6 5,-7-7 33,0 7 1,140 24-34,-234-24 19,1-2 1,0-3-1,26-3-19,9 0-34,1062 7 167,-1134-5-99,-1 1 1,1 1-1,-1 0 0,0 2 0,10 2-34,-25-6-42,0 0 1,1 0-1,-1 0 0,0 0 1,0 0-1,0 0 0,0 0 1,1 1-1,-1-1 0,0 0 1,0 0-1,0 0 0,0 0 1,0 0-1,0 0 0,1 0 1,-1 0-1,0 1 0,0-1 1,0 0-1,0 0 0,0 0 1,0 0-1,0 0 0,0 1 1,0-1-1,0 0 0,0 0 1,0 0-1,0 0 0,0 0 1,0 1-1,0-1 0,0 0 1,0 0-1,0 0 1,0 0-1,0 1 0,0-1 1,0 0-1,0 0 0,0 0 1,0 0-1,0 0 0,0 1 1,0-1-1,0 0 0,0 0 1,0 0-1,0 0 0,-1 0 1,1 0-1,0 1 0,0-1 1,0 0-1,0 0 0,0 0 1,0 0-1,-1 0 0,1 0 42,-11 7-3828,-13 2-3304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4.168"/>
    </inkml:context>
    <inkml:brush xml:id="br0">
      <inkml:brushProperty name="width" value="0.025" units="cm"/>
      <inkml:brushProperty name="height" value="0.025" units="cm"/>
      <inkml:brushProperty name="color" value="#5B2D90"/>
    </inkml:brush>
  </inkml:definitions>
  <inkml:trace contextRef="#ctx0" brushRef="#br0">524 1 3826,'0'0'2662,"0"0"-957,0 0 312,0 0-267,0 0-339,0 0-293,0 0-144,-4 1 581,-4 2-1288,1 1 0,-1 0 0,1 0-1,0 0 1,0 1 0,0 1-1,1-1 1,-5 6-267,-12 9 574,-80 59 1089,-63 54-743,145-115-1011,1 0-444,0-1 0,-1 0 0,-1-2 1,-15 8 534,36-23-142,1 1 1,0-1 0,-1 0 0,1 1 0,0-1 0,-1 0 0,1 0 0,0 0 0,-1 0 0,1 1 0,0-1 0,-1 0 0,1 0 0,-1 0 0,1 0 0,-1 0 0,1 0 0,0 0 0,-1 0 0,1 0 0,-1 0 0,1 0 0,0 0 0,-1 0 0,1-1 0,-1 1 0,1 0 0,0 0 0,-1 0 0,1-1 0,0 1 0,-1 0 0,1 0-1,0-1 1,-1 1 0,1 0 0,0 0 0,0-1 0,-1 1 0,1 0 0,0-1 0,0 1 0,-1-1 0,1 1 141,-2-21-5129,2 14 4602,0-28-5737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4.504"/>
    </inkml:context>
    <inkml:brush xml:id="br0">
      <inkml:brushProperty name="width" value="0.025" units="cm"/>
      <inkml:brushProperty name="height" value="0.025" units="cm"/>
      <inkml:brushProperty name="color" value="#5B2D90"/>
    </inkml:brush>
  </inkml:definitions>
  <inkml:trace contextRef="#ctx0" brushRef="#br0">1 16 8308,'0'0'1024,"0"0"513,0 0 106,0 0-175,0 0-444,0-12 228,2 8 1797,9 5-2749,0 1 0,0-1 0,-1 2 1,1 0-1,-1 0 0,0 1 0,0 0 1,0 0-1,0 1 0,-1 1 0,3 2-300,21 13 111,-2 3 0,16 14-111,-14-8-1340,-1 1-1,11 16 1341,-39-43-746,0 1 1,0-1-1,0 0 1,1 0-1,0 0 1,0 0 0,0-1 745,15 5-4141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5.325"/>
    </inkml:context>
    <inkml:brush xml:id="br0">
      <inkml:brushProperty name="width" value="0.025" units="cm"/>
      <inkml:brushProperty name="height" value="0.025" units="cm"/>
      <inkml:brushProperty name="color" value="#5B2D90"/>
    </inkml:brush>
  </inkml:definitions>
  <inkml:trace contextRef="#ctx0" brushRef="#br0">5 125 6147,'0'0'1014,"0"0"581,0 0 291,0 0-165,0 0-358,-1 0-1170,1 0 0,0 0-1,0 0 1,-1 0 0,1 0 0,0-1-1,0 1 1,-1 0 0,1 0-1,0 0 1,0-1 0,0 1-1,0 0 1,-1 0 0,1 0 0,0-1-1,0 1 1,0 0 0,0 0-1,0-1 1,0 1 0,0 0-1,0-1 1,0 1 0,0 0 0,0 0-1,0-1 1,0 1 0,0 0-1,0 0 1,0-1 0,0 1-1,0 0 1,0-1 0,0 1 0,0 0-1,0 0 1,0-1 0,1 1-193,20-6 104,2 1 0,-1 1-1,0 1 1,1 1 0,-1 1 0,2 1-104,41-4 169,-49 3-142,164-14 226,14 7-253,-118 10 116,-21-1-1174,51-4 1058,-103 2-351,1 1 0,-1-1 0,1 0 0,-1 0 0,0 0 0,1-1-1,-1 1 1,0-1 0,0 0 0,1 0 351,-2 1-493,-1 0 0,1-1 0,0 0-1,0 1 1,-1-1 0,1 0 0,-1 1 0,1-1 0,-1 0-1,0 0 1,1 0 0,-1 0 0,0-1 0,-1 1-1,2-2 494,0-18-7374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5.753"/>
    </inkml:context>
    <inkml:brush xml:id="br0">
      <inkml:brushProperty name="width" value="0.025" units="cm"/>
      <inkml:brushProperty name="height" value="0.025" units="cm"/>
      <inkml:brushProperty name="color" value="#5B2D90"/>
    </inkml:brush>
  </inkml:definitions>
  <inkml:trace contextRef="#ctx0" brushRef="#br0">154 1 11077,'0'0'718,"0"0"304,0 0 834,0 0-535,0 0-521,-3 0-405,3 0-365,-1 0 1,1 0-1,0 0 0,-1 0 0,1 0 1,0 0-1,-1 0 0,1 0 0,0 0 0,-1 0 1,1 0-1,0 0 0,0 0 0,-1 0 0,1 0 1,0 0-1,-1 0 0,1 0 0,0 1 1,-1-1-1,1 0 0,0 0 0,0 0 0,-1 1 1,1-1-1,0 0 0,0 0 0,-1 1 1,1-1-1,0 0 0,0 0 0,0 1 0,0-1 1,-1 0-1,1 1 0,0-1 0,0 0 0,0 1 1,0-1-1,0 0 0,0 0 0,0 1 1,0-1-1,0 0 0,0 1 0,0-1-30,11 20 821,34 27-227,-34-37-525,3 4 22,-2-2-92,0 0 0,-1 1 0,4 7 1,-12-15-12,0 0-1,0-1 1,-1 1 0,1 0 0,-1 0-1,-1 1 1,1-1 0,-1 0 0,0 0-1,0 1 1,0-1 0,-1 6 12,1-7 27,-1 0 1,-1-1-1,1 1 1,0 0-1,-1 0 1,0 0-1,0-1 0,0 1 1,0 0-1,-1-1 1,1 1-1,-1-1 1,0 1-1,0-1 1,0 0-1,-1 0 1,1 0-1,-1 0 0,1 0 1,-1-1-1,0 1 1,0-1-1,0 0 1,-4 2-28,-57 44 978,18-15 205,-11 13-1183,45-35 108,1 0 0,-1 1 0,2 0 0,0 0 0,0 1 0,-5 11-108,13-14 193,2-7-1963,-1 0-3400,1-3-606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6.593"/>
    </inkml:context>
    <inkml:brush xml:id="br0">
      <inkml:brushProperty name="width" value="0.025" units="cm"/>
      <inkml:brushProperty name="height" value="0.025" units="cm"/>
      <inkml:brushProperty name="color" value="#5B2D90"/>
    </inkml:brush>
  </inkml:definitions>
  <inkml:trace contextRef="#ctx0" brushRef="#br0">449 88 5330,'0'0'667,"0"0"953,0 0 79,0 0-61,0 0-528,1-8-147,0 3-957,5-30 1472,-6 34-1409,0 0 0,0-1 0,0 1 0,0 0 0,0 0 0,0 0 0,-1-1 0,1 1 0,0 0 0,-1 0 0,1 0 0,0 0 0,-1 0 0,0 0 0,1 0 0,-1 0 0,0 0 0,1 0 0,-1 0 0,0 0 0,0 0 0,0 0 0,0 1 0,0-1 0,0 0 0,0 1 0,0-1 0,0 0 0,0 1 0,-1-1-69,-18-2 206,0 0 0,0 1-1,0 1 1,0 1 0,-12 1-206,-12 0 380,34 0-288,-1 1 1,1 0-1,0 0 0,-1 1 1,1 0-1,0 1 1,0 0-1,1 0 1,-1 1-1,1 1 1,0-1-1,1 2 1,-8 5-93,5-3 119,0 1 0,1 0 0,0 0 0,0 1 0,1 0 0,1 1 0,0 0 0,0 1 1,1-1-1,1 2-119,2-4 69,0 0 1,1 1-1,0 0 1,1-1 0,0 1-1,1 0 1,0 0-1,1 1 1,0-1-1,1 4-69,-1-9 30,1 1-1,1-1 1,-1 1 0,1-1-1,0 0 1,0 0-1,1 0 1,0 0-1,0 0 1,1-1-1,-1 1 1,1-1-1,0 0 1,0 0-1,1 0 1,0 0 0,4 2-30,11 7-58,1-1 0,1 0 1,0-2-1,1-1 1,0 0-1,0-2 0,1-1 1,0 0-1,1-2 58,21 3-1462,-1-1 1,1-3-1,1-2 0,16-2 1462,-59 0-328,-1 0 0,1 0 0,-1 0 1,1-1-1,-1 1 0,0-1 0,1 0 0,-1 0 0,1-1 328,-1 0-601,-1 1 0,1-1 0,-1-1-1,0 1 1,0 0 0,0 0 0,0-1-1,2-2 602,-4 5-75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7.004"/>
    </inkml:context>
    <inkml:brush xml:id="br0">
      <inkml:brushProperty name="width" value="0.025" units="cm"/>
      <inkml:brushProperty name="height" value="0.025" units="cm"/>
      <inkml:brushProperty name="color" value="#5B2D90"/>
    </inkml:brush>
  </inkml:definitions>
  <inkml:trace contextRef="#ctx0" brushRef="#br0">1 1 10661,'0'0'1510,"0"0"-1131,0 0 58,0 0 428,0 0-150,22 6-385,76 16-185,-72-17-104,-1-1 1,1-1 0,-1-2 0,1 0 0,0-2-1,15-2-41,-40 2 45,1 1 0,-1 0-1,1 0 1,-1 0 0,0-1-1,1 1 1,-1-1 0,1 1 0,-1-1-1,0 0 1,1 1 0,-1-1-1,0 0 1,0 0 0,0 0-1,0 0 1,0 0 0,0 0-1,0 0 1,0 0 0,0 0-1,0-1 1,0 1 0,0-1-45,-1 2 958,0 0-1,0 0-87,0 0-272,0 2-241,-1 73 672,0 23 330,12 96-1359,-7-148-2021,-3-19-2332,-1-14-497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7.508"/>
    </inkml:context>
    <inkml:brush xml:id="br0">
      <inkml:brushProperty name="width" value="0.025" units="cm"/>
      <inkml:brushProperty name="height" value="0.025" units="cm"/>
      <inkml:brushProperty name="color" value="#5B2D90"/>
    </inkml:brush>
  </inkml:definitions>
  <inkml:trace contextRef="#ctx0" brushRef="#br0">10 1 11493,'0'0'1726,"0"0"-1032,0 0 744,0 0 197,0 0-706,0 0-873,-1 0-1,1 0 1,-1 0-1,1 0 1,-1 1 0,1-1-1,0 0 1,-1 0 0,1 1-1,-1-1 1,1 0 0,-1 1-1,1-1 1,0 0 0,-1 1-1,1-1 1,0 0-1,-1 1 1,1-1 0,0 1-1,0-1 1,-1 1 0,1-1-1,0 1 1,0-1 0,0 1-1,0-1 1,-1 1-56,5 352 3567,0 0-3100,-4-136-643,0-171-3151,0 1-3402,0-53 273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8.206"/>
    </inkml:context>
    <inkml:brush xml:id="br0">
      <inkml:brushProperty name="width" value="0.025" units="cm"/>
      <inkml:brushProperty name="height" value="0.025" units="cm"/>
      <inkml:brushProperty name="color" value="#5B2D90"/>
    </inkml:brush>
  </inkml:definitions>
  <inkml:trace contextRef="#ctx0" brushRef="#br0">1 64 272,'0'0'10029,"0"0"-7908,0 0-1561,22-4 710,118-21 1366,83-1-2636,447 17 496,-425 24-887,-115-4 747,5-6-356,7-18 595,-141 13-578,0 0 1,0 1-1,0-1 0,0 0 0,0 1 0,-1 0 1,1-1-1,0 1 0,0-1 0,0 1 0,0 0 0,-1 0 1,1-1-1,0 1 0,0 0 0,-1 0 0,1 0 1,-1 0-1,1 0 0,-1 0 0,1 0 0,-1 0 1,0 0-1,1 0 0,-1 0 0,0 0 0,0 1-17,6 35 879,-6-33-757,5 81 3086,-6 70-3208,0-49 404,1-14-13,9 580 752,-8-602-2650,-2-69 1351,1-1 0,0 1 0,-1-1 0,1 1 0,-1 0 0,1-1 0,-1 1 0,1-1 0,-1 1 0,1-1-1,-1 1 1,0-1 0,1 0 0,-1 1 0,0-1 0,1 0 0,-1 1 0,0-1 0,0 0 0,1 0 0,-1 1 0,0-1 0,1 0 0,-1 0 0,0 0 0,0 0 0,0 0 0,1 0 0,-1-1 0,0 1 0,1 0 0,-2 0 156,-2 0-1143,-27 0-5108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48.943"/>
    </inkml:context>
    <inkml:brush xml:id="br0">
      <inkml:brushProperty name="width" value="0.025" units="cm"/>
      <inkml:brushProperty name="height" value="0.025" units="cm"/>
      <inkml:brushProperty name="color" value="#5B2D90"/>
    </inkml:brush>
  </inkml:definitions>
  <inkml:trace contextRef="#ctx0" brushRef="#br0">0 11 10053,'0'0'1165,"0"0"-660,0 0 775,0 0 206,0 0-517,78 3 3710,330-2-2566,433-3-1993,-711-2-114,5 0 244,20 6-250,-119 2 430,-9-1-1676,-24-4-6411,-27-12-4095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2.908"/>
    </inkml:context>
    <inkml:brush xml:id="br0">
      <inkml:brushProperty name="width" value="0.025" units="cm"/>
      <inkml:brushProperty name="height" value="0.025" units="cm"/>
      <inkml:brushProperty name="color" value="#5B2D90"/>
    </inkml:brush>
  </inkml:definitions>
  <inkml:trace contextRef="#ctx0" brushRef="#br0">0 26 6403,'0'0'1147,"0"0"-472,0 0 608,0 0 163,0 0-403,8 0 3896,29 0-4686,1845-14 201,-1651 7-214,-230 7 144,-1 0-2,0 0-110,0 0-136,0 0-48,0 0-216,0 0-211,0 0-283,0 0-472,0 0-205,0 0-750,0 0-1584,0-4-2554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38.140"/>
    </inkml:context>
    <inkml:brush xml:id="br0">
      <inkml:brushProperty name="width" value="0.025" units="cm"/>
      <inkml:brushProperty name="height" value="0.025" units="cm"/>
      <inkml:brushProperty name="color" value="#FF0066"/>
    </inkml:brush>
  </inkml:definitions>
  <inkml:trace contextRef="#ctx0" brushRef="#br0">1 20 11029,'0'0'2046,"0"0"-1387,0 0 11,0 0 61,0 0-147,28 0 1521,1529 0-1870,-1504 3-228,0 2 1,0 3-1,31 9-7,18 3 7,7-6-25,19-3 18,59 6-16,-44-4 9,1-7 1,8-6 6,-90-1-1,-55 1 1,519 12 19,565 7-120,-861-26 176,82-1-54,-78 6 69,89-18-90,459-22 1251,-238 19-607,-469 18-591,33-1 94,44-11-147,-36 1 132,114 0-132,117 15 195,-184 2-168,252 10 382,-192-10-165,23 1-67,-202 3-97,0 2 1,0 1-1,21 9-80,-14-4 105,0-2 0,20 0-105,95 8 208,200 16-176,-115-34 31,-37-1-32,-184 3 30,-1 1 1,1 1 0,-1 2 0,25 9-62,-15-4 165,1-2-1,5-1-164,-35-6-725,-16 0-2751,-17 0-2000,23-3 5479,-42 5-9864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3.807"/>
    </inkml:context>
    <inkml:brush xml:id="br0">
      <inkml:brushProperty name="width" value="0.025" units="cm"/>
      <inkml:brushProperty name="height" value="0.025" units="cm"/>
      <inkml:brushProperty name="color" value="#5B2D90"/>
    </inkml:brush>
  </inkml:definitions>
  <inkml:trace contextRef="#ctx0" brushRef="#br0">24 61 6067,'0'0'1224,"0"0"-50,0 0 568,0 0-88,0 0-130,-1-9-508,-1-2-683,-2-29 1962,2 40 516,2 0-2779,0 0 1,-1 0-1,1 0 0,0 0 0,0 0 0,0 0 0,-1 0 0,1-1 0,0 1 1,0 0-1,0 0 0,-1 0 0,1 0 0,0 0 0,0 0 0,0 0 1,-1 0-1,1 0 0,0 0 0,0 0 0,-1 1 0,1-1 0,0 0 0,0 0 1,0 0-1,-1 0 0,1 0 0,0 0 0,0 0 0,0 1 0,0-1 0,-1 0 1,1 0-1,0 0 0,0 0 0,0 0 0,0 1 0,0-1 0,-1 0 0,1 0 1,0 0-1,0 1 0,0-1 0,0 0 0,0 0 0,0 1 0,0-1 0,0 0 1,0 0-1,0 0 0,0 1 0,0-1 0,0 0 0,0 0-32,-5 537 1249,4-492-1312,0-15-985,1 0 0,2 6 1048,-1-36-223,-1 1-1,0 0 0,0 0 0,0 0 1,1-1-1,-1 1 0,0 0 0,1 0 1,-1-1-1,0 1 0,1 0 0,-1-1 1,1 1-1,0 0 0,-1-1 0,1 1 1,-1-1-1,1 1 0,0-1 0,-1 1 0,2-1 224,-2 0-236,1 1 0,-1-1-1,0 0 1,1 0-1,-1 0 1,1 0 0,-1 0-1,1 0 1,-1 0-1,1 0 1,-1 0-1,1 0 1,-1-1 0,1 1-1,-1 0 1,1 0-1,-1 0 1,1-1-1,-1 1 1,1 0 0,-1 0-1,0-1 1,1 1-1,-1 0 1,0-1-1,1 1 1,-1-1 236,12-15-6318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4.190"/>
    </inkml:context>
    <inkml:brush xml:id="br0">
      <inkml:brushProperty name="width" value="0.025" units="cm"/>
      <inkml:brushProperty name="height" value="0.025" units="cm"/>
      <inkml:brushProperty name="color" value="#5B2D90"/>
    </inkml:brush>
  </inkml:definitions>
  <inkml:trace contextRef="#ctx0" brushRef="#br0">147 1 11109,'0'0'19,"0"0"160,0 0 519,26 4-204,88 18-243,-104-19-221,0 0 1,1 1 0,-1 0-1,-1 1 1,1 0-1,-1 0 1,0 1 0,0 0-1,0 1 1,-1 0-1,0 0 1,0 0-1,-1 1 1,2 4-31,-3-6 47,6 7 40,-1 0 1,-1 0 0,0 1-1,-1 0 1,0 1 0,-1 0 0,-1 0-1,0 0 1,-1 1 0,-1 0-1,-1 1 1,0-1 0,-1 1-1,0 0 1,-1 15-88,-2-16 202,0 0 1,-1 0-1,-1 0 0,-3 14-202,4-24 86,-2 0 1,1 1-1,-1-1 0,0-1 0,0 1 0,0 0 0,-1-1 0,0 0 0,0 0 1,0 0-1,-1 0 0,1 0 0,-3 0-86,-10 9 240,-1-2 0,0 0 0,-1-1 0,0-1 0,-1 0 0,-20 6-240,-11 1 79,-1-2 0,-13 0-79,-13-3-1113,26-10-2470,21-2-584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4.927"/>
    </inkml:context>
    <inkml:brush xml:id="br0">
      <inkml:brushProperty name="width" value="0.025" units="cm"/>
      <inkml:brushProperty name="height" value="0.025" units="cm"/>
      <inkml:brushProperty name="color" value="#5B2D90"/>
    </inkml:brush>
  </inkml:definitions>
  <inkml:trace contextRef="#ctx0" brushRef="#br0">53 4 8724,'0'0'291,"0"0"58,0 0 716,0 0 237,0 0-385,0 0-821,0 0 0,0 0 0,0 0 0,0 0 0,0-1 0,0 1 0,0 0 0,0 0 0,0 0 0,0 0 0,0 0 0,0 0 0,0 0 0,0-1 0,0 1 0,0 0 0,0 0 0,0 0 0,-1 0 0,1 0 0,0 0 0,0 0 0,0 0 0,0-1 0,0 1 0,0 0 0,0 0 0,0 0-1,0 0 1,0 0 0,-1 0 0,1 0 0,0 0 0,0 0 0,0 0 0,0 0 0,0 0 0,0 0 0,0 0 0,-1 0 0,1 0 0,0 0 0,0 0 0,0 0 0,0 0 0,0 0 0,0 0 0,0 0 0,-1 0 0,1 0 0,0 0 0,0 0 0,0 0 0,0 0 0,0 0 0,0 0 0,0 0 0,0 0-1,-1 0 1,1 0 0,0 0 0,0 0 0,0 1 0,0-1 0,0 0 0,0 0 0,0 0 0,0 0 0,0 0-96,-2 14 183,0 0 0,1 1-1,1-1 1,0 6-183,0 25 387,-8 370 1480,7-169-709,-18 80-1158,8-145-616,8 60 616,3-303-4663,0-3-1257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5.990"/>
    </inkml:context>
    <inkml:brush xml:id="br0">
      <inkml:brushProperty name="width" value="0.025" units="cm"/>
      <inkml:brushProperty name="height" value="0.025" units="cm"/>
      <inkml:brushProperty name="color" value="#5B2D90"/>
    </inkml:brush>
  </inkml:definitions>
  <inkml:trace contextRef="#ctx0" brushRef="#br0">8 20 4866,'0'0'3671,"0"0"-2326,0 0 34,0 0 283,0 0-346,-6 0 951,4 0-1035,5 0-770,74-4-100,27 4-362,39-1 172,1138-14 1674,-1281 38-1664,0 94 715,-5-1 1,-10 49-898,-20 88 971,11 2 0,9 104-971,15-310-1102,0-48-434,-2-1-1620,-6 0-1495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6.710"/>
    </inkml:context>
    <inkml:brush xml:id="br0">
      <inkml:brushProperty name="width" value="0.025" units="cm"/>
      <inkml:brushProperty name="height" value="0.025" units="cm"/>
      <inkml:brushProperty name="color" value="#5B2D90"/>
    </inkml:brush>
  </inkml:definitions>
  <inkml:trace contextRef="#ctx0" brushRef="#br0">0 25 7828,'0'0'1702,"0"0"-414,0 0 30,0 0-501,21-3-6,7-1-558,-2 0 90,-1 0 0,1 2 1,21 1-344,440 19 2025,-231-6-1057,95-13-968,-138-14 419,-94 4 141,13 6-560,-130 5-433,19 0 1195,-13-1-6098,-8-2 192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7.693"/>
    </inkml:context>
    <inkml:brush xml:id="br0">
      <inkml:brushProperty name="width" value="0.025" units="cm"/>
      <inkml:brushProperty name="height" value="0.025" units="cm"/>
      <inkml:brushProperty name="color" value="#5B2D90"/>
    </inkml:brush>
  </inkml:definitions>
  <inkml:trace contextRef="#ctx0" brushRef="#br0">1 32 1921,'0'0'6397,"0"0"-4726,0 0-297,0 0 309,0 0-389,0 0 2280,14 0-3218,106-11 445,-44 3-626,34 2-175,267 17 206,-198-10 925,-97-1-1531,-82-1 301,1 1 1,-1 0-1,0 0 1,0 0 0,0 0-1,0 0 1,0-1-1,0 1 1,1 0 0,-1 0-1,0 0 1,0 0-1,0-1 1,0 1 0,0 0-1,0 0 1,0 0-1,0-1 1,0 1 0,0 0-1,0 0 1,0 0-1,0-1 1,0 1 0,0 0-1,0 0 1,0 0-1,0 0 1,0-1 0,0 1-1,0 0 1,-1 0 0,1 0-1,0 0 1,0-1-1,0 1 1,0 0 0,0 0-1,0 0 1,-1 0-1,1 0 1,0-1 0,0 1-1,0 0 1,0 0-1,-1 0 1,1 0 0,0 0-1,0 0 1,0 0-1,0 0 1,-1 0 0,1 0-1,0 0 1,0 0-1,0 0 1,-1 0 0,1 0-1,0 0 99,-25-10-6037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8.345"/>
    </inkml:context>
    <inkml:brush xml:id="br0">
      <inkml:brushProperty name="width" value="0.025" units="cm"/>
      <inkml:brushProperty name="height" value="0.025" units="cm"/>
      <inkml:brushProperty name="color" value="#5B2D90"/>
    </inkml:brush>
  </inkml:definitions>
  <inkml:trace contextRef="#ctx0" brushRef="#br0">355 3 8468,'0'0'1216,"0"0"-567,0 0 805,0 0 0,0 0-467,-3-1-477,-1 0 0,1 1 0,-1 0 0,1 0 0,-1 0 0,1 0-1,-4 1-509,-2 5 50,1 0-1,0 0 0,0 0 1,0 1-1,0 1 0,1-1 1,-1 3-50,-7 7 97,-31 30 223,-135 132-384,171-166-720,7-8-1249,-2 0-4068,5-5 349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8.677"/>
    </inkml:context>
    <inkml:brush xml:id="br0">
      <inkml:brushProperty name="width" value="0.025" units="cm"/>
      <inkml:brushProperty name="height" value="0.025" units="cm"/>
      <inkml:brushProperty name="color" value="#5B2D90"/>
    </inkml:brush>
  </inkml:definitions>
  <inkml:trace contextRef="#ctx0" brushRef="#br0">415 0 9636,'0'0'1289,"0"0"-190,0 0 518,0 0-64,0 0-388,-8 8-612,-199 178 2647,59-61-6123,146-122 2322,0-1-1,-1 0 1,1 0 0,-1-1-1,0 1 1,1-1-1,-1 1 1,0-1 0,0 0-1,0 0 1,0 0 0,-1 0 601,-12 0-8164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39:59.015"/>
    </inkml:context>
    <inkml:brush xml:id="br0">
      <inkml:brushProperty name="width" value="0.025" units="cm"/>
      <inkml:brushProperty name="height" value="0.025" units="cm"/>
      <inkml:brushProperty name="color" value="#5B2D90"/>
    </inkml:brush>
  </inkml:definitions>
  <inkml:trace contextRef="#ctx0" brushRef="#br0">1 1 11829,'0'0'948,"0"0"-476,0 0 632,0 0-141,0 0-418,1-1-440,1 1 1,-1 0 0,1 0 0,-1 1-1,1-1 1,-1 0 0,1 0 0,-1 1-1,1-1 1,-1 1 0,1-1 0,-1 1 0,1-1-1,-1 1-105,10 10 360,0 0 1,0 0-1,-2 1 0,1 0 0,-1 1-360,9 11 358,16 20-4,-1 2 0,22 42-354,-45-69-533,0 2 0,-2-1 0,5 17 533,-9-21-1302,0-1-1,-1 1 0,-1 0 1,0 0-1,-1 10 1303,-1-15-4332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04.231"/>
    </inkml:context>
    <inkml:brush xml:id="br0">
      <inkml:brushProperty name="width" value="0.025" units="cm"/>
      <inkml:brushProperty name="height" value="0.025" units="cm"/>
      <inkml:brushProperty name="color" value="#5B2D90"/>
    </inkml:brush>
  </inkml:definitions>
  <inkml:trace contextRef="#ctx0" brushRef="#br0">6 86 5747,'0'0'1208,"0"0"-381,0 0 371,0 0 344,0 0-451,0 0-189,-4-5 545,4 5-1387,0-1 0,0 1 0,0 0 0,0 0 0,0 0 0,-1 0 0,1 0 0,0 0 0,0 0 0,0 0 0,0-1-1,0 1 1,0 0 0,0 0 0,0 0 0,0 0 0,0 0 0,0 0 0,0-1 0,0 1 0,0 0 0,0 0 0,0 0 0,0 0 0,0 0 0,0-1 0,0 1-1,0 0 1,0 0 0,0 0 0,0 0 0,0 0 0,0 0 0,0-1 0,0 1 0,0 0 0,0 0 0,1 0 0,-1 0 0,0 0 0,0 0 0,0 0 0,0 0-1,0 0 1,0-1 0,0 1 0,0 0 0,1 0 0,-1 0 0,0 0 0,0 0 0,0 0 0,0 0 0,0 0 0,0 0 0,1 0 0,-1 0-60,792-27 1043,57-17-587,-810 42-380,-28 1-79,0 0 0,-1 1 1,1 0-1,0 1 0,0 0 0,-1 1 0,1 0 1,0 0-1,-1 1 0,5 2 3,-11-3-689,4 2-529,-6-5-4505,-2-1-18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42.524"/>
    </inkml:context>
    <inkml:brush xml:id="br0">
      <inkml:brushProperty name="width" value="0.025" units="cm"/>
      <inkml:brushProperty name="height" value="0.025" units="cm"/>
      <inkml:brushProperty name="color" value="#FF0066"/>
    </inkml:brush>
  </inkml:definitions>
  <inkml:trace contextRef="#ctx0" brushRef="#br0">1 278 7299,'0'0'1164,"0"0"-612,0 0 555,0 0 232,0 0-349,11-7 4986,104 3-4527,19-8-1449,-69 6 24,66-13 61,-83 11 210,0 1 0,47 1-295,-78 6 60,62 0 150,-1-3 0,12-5-210,63-6 619,127 6-619,-111 5 112,521 1-83,-590 9-22,0 5-1,0 4 0,79 24-6,-126-30 10,0-2 1,0-2-1,1-3 1,1-2-11,10 0 9,0 4 1,28 6-10,5 2 10,2-5 0,-1-4 0,20-5-10,53 2-14,-30 11-18,-77-5-13,36-1 45,57-7 52,264 4 192,266 4 29,-503-8-239,-123-2 62,0-3-1,-1-2 1,23-9-96,-12 3 99,1 4 0,8 1-99,212-21 84,-165 14-152,-40 7 111,59 2-43,-29-1 7,-24 0 37,101-3-24,102-2 13,186 11-606,-304 8 413,1272-6 421,-1146-17-305,-57 1 0,-30 4 102,65-1-68,126 3 59,-220 4 89,44-9-79,77-22-59,-163 18-51,198-10 56,-223 21 1,58 7-6,-111 1-6,-16 8 36,3 0 244,-55-8-300,-1 0-36,0 0-111,0 0-89,0 0-466,0 0-905,0 0-1368,0 0-1625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05.296"/>
    </inkml:context>
    <inkml:brush xml:id="br0">
      <inkml:brushProperty name="width" value="0.025" units="cm"/>
      <inkml:brushProperty name="height" value="0.025" units="cm"/>
      <inkml:brushProperty name="color" value="#5B2D90"/>
    </inkml:brush>
  </inkml:definitions>
  <inkml:trace contextRef="#ctx0" brushRef="#br0">514 6 9861,'0'0'488,"0"0"413,0 0 532,0 0-72,0 0-305,0 0-994,-1-1 0,0 0 0,0 1 0,0-1 0,0 1-1,0-1 1,0 1 0,1 0 0,-1-1 0,0 1 0,0 0 0,0 0-1,-1 0 1,1-1 0,0 1 0,0 0-62,-4 2 32,0 1 0,1-1-1,-1 1 1,0 0 0,1 0 0,0 0-1,0 1 1,0 0 0,0-1 0,0 1-1,1 0 1,-1 1-32,-12 13 129,-195 167 1200,62-57-663,145-125-627,-6 6-54,1 0-1,0 0 0,1 1 1,-7 8 15,14-17 28,0 1 0,0 0 0,0-1 0,-1 1 0,2 0 0,-1 0 0,0 0 0,0-1 0,0 1 0,1 0 1,-1 0-1,1 0 0,0 0 0,0 1 0,-1-1 0,1 0 0,0 0 0,1 0 0,-1 0 0,0 0 0,1 0 0,-1 0 1,1 0-1,-1 0 0,1 0 0,0-1 0,0 1 0,0 0 0,0 0 0,0 0 0,0-1 0,1 1-28,42 48 510,-1 2 1,-3 1-1,-2 3 0,2 9-510,-18-26 146,-5-8-19,0-1 0,2-1 0,2 0 0,0-2-1,2 0 1,3 2-127,-25-29-58,-1 0 0,0 0 0,0 0 0,0 0-1,0 0 1,0 0 0,1 0 0,-1 0 0,0 0-1,0 0 1,0 0 0,0 0 0,0 0 0,1 0-1,-1 0 1,0 0 0,0 0 0,0 0 0,0 0 0,0 0-1,1 0 1,-1-1 0,0 1 0,0 0 0,0 0-1,0 0 1,0 0 0,0 0 0,0 0 0,0 0 0,1 0-1,-1-1 1,0 1 0,0 0 0,0 0 0,0 0-1,0 0 1,0 0 0,0-1 0,0 1 0,0 0 0,0 0-1,0 0 1,0 0 0,0 0 0,0-1 0,0 1-1,0 0 1,0 0 0,0 0 0,0 0 0,0 0 0,0-1-1,0 1 1,0 0 0,0 0 0,0 0 0,0 0-1,-1 0 59,1-12-2057,-4-13-2946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06.228"/>
    </inkml:context>
    <inkml:brush xml:id="br0">
      <inkml:brushProperty name="width" value="0.025" units="cm"/>
      <inkml:brushProperty name="height" value="0.025" units="cm"/>
      <inkml:brushProperty name="color" value="#5B2D90"/>
    </inkml:brush>
  </inkml:definitions>
  <inkml:trace contextRef="#ctx0" brushRef="#br0">140 1 9861,'0'0'1488,"0"0"-829,0 0 400,0 0 438,0 0-579,-15 3 40,15 2-769,1 0 1,0 0 0,0 0-1,0 0 1,1 0 0,-1 0 0,1 0-1,0-1 1,1 1 0,-1-1 0,1 1-1,0-1-189,44 55 1043,-19-25-571,88 110 31,6-5 0,6-6 1,48 34-504,-171-163 21,-5-4 110,-17-4 98,8 4-243,0-1-1,0 2 0,0-1 1,1 1-1,-1 0 1,0 1-1,0 0 1,1 1-1,-1-1 1,1 2-1,-6 2 15,-223 109 63,25-14 2,186-87-55,1 2 0,-5 5-10,10-6 57,-1-1 1,0-2-1,-11 5-57,27-15-52,-5 1 14,8-2-5090,2-4 406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09.303"/>
    </inkml:context>
    <inkml:brush xml:id="br0">
      <inkml:brushProperty name="width" value="0.025" units="cm"/>
      <inkml:brushProperty name="height" value="0.025" units="cm"/>
      <inkml:brushProperty name="color" value="#5B2D90"/>
    </inkml:brush>
  </inkml:definitions>
  <inkml:trace contextRef="#ctx0" brushRef="#br0">35 54 6035,'0'0'1931,"0"0"-407,0 0 263,0 0-253,0 0-40,0 0-368,-3-9-315,-10-27 16,7 28 2309,3 15-2479,1 17-1159,2-23 725,-7 304 625,7-240-4332,0 0-3557,0-63 1513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09.698"/>
    </inkml:context>
    <inkml:brush xml:id="br0">
      <inkml:brushProperty name="width" value="0.025" units="cm"/>
      <inkml:brushProperty name="height" value="0.025" units="cm"/>
      <inkml:brushProperty name="color" value="#5B2D90"/>
    </inkml:brush>
  </inkml:definitions>
  <inkml:trace contextRef="#ctx0" brushRef="#br0">40 25 7972,'0'0'560,"0"0"-195,0 0 25,0 0 325,0 0-3,6-4-285,-3 2-339,21-13 214,-23 15-254,1-1 1,-1 0-1,0 1 0,1 0 1,-1-1-1,1 1 1,-1 0-1,1 0 0,-1 0 1,1 0-1,-1 0 0,0 0 1,1 0-1,-1 0 0,1 0 1,-1 1-1,1-1 1,-1 1-1,0-1 0,1 1 1,-1-1-1,0 1-48,6 5 128,-1-1-1,0 1 1,0 0 0,-1 0-1,0 1 1,0 0 0,-1 0-1,0 0 1,0 0-1,0 1 1,0 3-128,7 16 340,-1 0 0,2 19-340,-5-14 153,-1 0 0,-2 0 0,-1 0 0,-1 0 0,-4 31-153,2-59 37,0 0 0,-1-1 0,0 1 0,0 0 0,0-1-1,0 1 1,0-1 0,-1 1 0,1-1 0,-1 0-1,0 1 1,0-1 0,0 0 0,-1 0 0,-2 2-37,0 0 108,0-1 0,0 0 0,-1 0 0,1 0 0,-1-1 1,0 0-1,-1 0 0,-3 2-108,-6 0-529,0 0 0,0-2 1,0 1-1,0-2 0,0 0 0,-1-1 1,1-1 528,9 0-2916,5-2-1710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0.035"/>
    </inkml:context>
    <inkml:brush xml:id="br0">
      <inkml:brushProperty name="width" value="0.025" units="cm"/>
      <inkml:brushProperty name="height" value="0.025" units="cm"/>
      <inkml:brushProperty name="color" value="#5B2D90"/>
    </inkml:brush>
  </inkml:definitions>
  <inkml:trace contextRef="#ctx0" brushRef="#br0">0 1 10373,'0'0'2961,"0"0"-1952,0 0 671,0 0 433,0 0-1200,0 0-305,0 29-400,5 2 624,0 0-111,0 3-433,0-3-288,-3-2 0,1 5-32,-1-3-496,1-4-769,-1-3-1040,1-8-800,-3-12-2178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0.384"/>
    </inkml:context>
    <inkml:brush xml:id="br0">
      <inkml:brushProperty name="width" value="0.025" units="cm"/>
      <inkml:brushProperty name="height" value="0.025" units="cm"/>
      <inkml:brushProperty name="color" value="#5B2D90"/>
    </inkml:brush>
  </inkml:definitions>
  <inkml:trace contextRef="#ctx0" brushRef="#br0">0 1 11301,'0'0'2209,"0"0"-2145,0 0 0,0 0-64,0 0-32,0 0-576,82 36-961,-49-12-1136,-1-1-3474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0.718"/>
    </inkml:context>
    <inkml:brush xml:id="br0">
      <inkml:brushProperty name="width" value="0.025" units="cm"/>
      <inkml:brushProperty name="height" value="0.025" units="cm"/>
      <inkml:brushProperty name="color" value="#5B2D90"/>
    </inkml:brush>
  </inkml:definitions>
  <inkml:trace contextRef="#ctx0" brushRef="#br0">239 1 12694,'0'0'1040,"0"0"-45,0 0 499,0 0-157,0 0-697,-19 7-472,-57 27-104,71-30-58,0-1 0,-1 1 0,1-1-1,1 2 1,-1-1 0,1 0 0,-1 1-1,1 0 1,0 0 0,1 0 0,-1 0-1,1 1 1,0 0 0,1-1-1,-1 1 1,1 0 0,0 0 0,1 0-1,0 0 1,-1 3-6,1-6-20,1-1 1,-1 1-1,1 0 1,0-1-1,-1 1 0,1 0 1,0 0-1,1 0 0,-1-1 1,0 1-1,1 0 0,0-1 1,0 1-1,-1 0 0,1-1 1,1 1-1,-1-1 0,0 1 1,1-1-1,-1 0 0,1 1 1,0-1 19,3 2-142,-1-1 0,1 0 0,0 0 0,0 0 0,0-1 0,0 0 0,1 0 0,-1 0 1,1 0-1,1-1 142,8 3-315,-6-2 194,1 1 1,0 0 0,-1 0-1,0 0 1,0 1 0,0 1-1,0 0 1,0 0 0,2 3 120,-10-8 14,0 1 1,0 0-1,-1 0 1,1 0 0,0 0-1,0 0 1,0 1-1,-1-1 1,1 0 0,-1 0-1,1 0 1,-1 1 0,1-1-1,-1 0 1,0 0-1,1 1 1,-1-1 0,0 0-1,0 1 1,0-1-1,0 0 1,0 1 0,-1-1-1,1 0 1,0 1-1,0-1 1,-1 0 0,1 0-1,-1 1 1,1-1-1,-1 0 1,0 0 0,1 0-1,-1 0 1,0 0-1,0 0 1,0 0 0,0 0-1,0 0 1,0 0-1,0 0-14,-4 4 88,-1 0 0,0-1 0,0 1 0,0-1 0,0-1 0,-5 3-88,-4 1-245,0-1 1,0 0 0,-1-1-1,1-1 1,-1-1 0,0 0 0,-1-1-1,1 0 1,-5-2 244,-3-2-3657,7-9-3389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1.049"/>
    </inkml:context>
    <inkml:brush xml:id="br0">
      <inkml:brushProperty name="width" value="0.025" units="cm"/>
      <inkml:brushProperty name="height" value="0.025" units="cm"/>
      <inkml:brushProperty name="color" value="#5B2D90"/>
    </inkml:brush>
  </inkml:definitions>
  <inkml:trace contextRef="#ctx0" brushRef="#br0">250 28 5202,'0'0'3213,"0"0"-2120,0 0 479,0 0 162,0 0-358,-3-4-575,2 2-723,-1 0 0,1 1 0,-1-1 0,1 1 1,-1-1-1,0 1 0,1 0 0,-1-1 0,0 1 0,0 0 0,0 0 1,0 1-1,0-1 0,0 0 0,0 1 0,-2-1-78,-42-2 1685,42 3-1595,1 0-8,0 1 1,0-1-1,0 1 0,0 0 0,0 0 0,0 0 0,0 1 0,0-1 0,0 1 1,0-1-1,1 1 0,-1 0 0,1 0 0,0 0 0,-1 1 0,1-1 0,0 0 1,-1 2-83,-35 52 846,32-45-658,-6 8 175,1 2-1,1-1 0,0 2 1,-1 8-363,8-19 75,0 0 0,0 1 0,1-1-1,0 1 1,1-1 0,1 1 0,0 0 0,0 0 0,2 7-75,-1-16 0,0-1 0,0 1 0,0 0 0,0-1 0,0 1 0,1-1 0,0 1 0,-1-1 0,1 1 0,0-1 1,0 0-1,0 0 0,0 0 0,0 0 0,1-1 0,-1 1 0,1 0 0,-1-1 0,1 0 0,0 0 0,-1 1 0,1-2 0,0 1 0,0 0 0,-1 0 0,3-1 0,11 3-219,0 0-1,1-1 0,-1-1 1,3-1 219,-15 0-99,4 0-120,10 1-828,-1-1-1,1-1 1,5-1 1047,-17 1-533,0 0-1,0-1 1,0 0-1,-1 0 1,1 0 0,-1 0-1,0-1 1,1 0-1,-1 0 1,0-1-1,3-3 534,20-19-4845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1.454"/>
    </inkml:context>
    <inkml:brush xml:id="br0">
      <inkml:brushProperty name="width" value="0.025" units="cm"/>
      <inkml:brushProperty name="height" value="0.025" units="cm"/>
      <inkml:brushProperty name="color" value="#5B2D90"/>
    </inkml:brush>
  </inkml:definitions>
  <inkml:trace contextRef="#ctx0" brushRef="#br0">7 9 9316,'0'0'3490,"0"0"-2436,0 0 269,0 0-163,0 0-634,-2 7-355,0-2-148,2-1 1,-1 1-1,0 0 1,1 0 0,0 0-1,0 0 1,0 0-1,1 0 1,-1 0-1,1 0 1,1 0-24,19 62 537,-15-50-391,0 0 1,-1 1-1,2 15-146,-6 41-120,-1-235-85,1 154 214,0 1 0,0 0 0,1-1 0,-1 1 1,1 0-1,1 0 0,-1 0 0,1 0 0,0 0 1,1 1-1,-1-1 0,1 1 0,0 0 1,0 0-1,1 0 0,-1 1 0,4-3-9,-3 3-287,0 0 0,0 0 0,1 1-1,-1-1 1,1 1 0,0 0 0,0 1 0,3-2 287,-5 3-644,0 0 0,0 0 1,0 1-1,0-1 0,0 1 1,0 0-1,1 0 0,-1 0 0,0 0 1,0 1-1,0-1 0,0 1 1,1 1 643,11 7-7377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1.803"/>
    </inkml:context>
    <inkml:brush xml:id="br0">
      <inkml:brushProperty name="width" value="0.025" units="cm"/>
      <inkml:brushProperty name="height" value="0.025" units="cm"/>
      <inkml:brushProperty name="color" value="#5B2D90"/>
    </inkml:brush>
  </inkml:definitions>
  <inkml:trace contextRef="#ctx0" brushRef="#br0">0 1 12550,'0'0'880,"0"0"97,0 0 79,0 0-352,0 0-159,0 0-289,0 102 176,15-79-384,-5-3-96,5-2-80,-3-5-881,-4-6-863,2-7-1506,-8 0-4658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49.274"/>
    </inkml:context>
    <inkml:brush xml:id="br0">
      <inkml:brushProperty name="width" value="0.025" units="cm"/>
      <inkml:brushProperty name="height" value="0.025" units="cm"/>
      <inkml:brushProperty name="color" value="#FF0066"/>
    </inkml:brush>
  </inkml:definitions>
  <inkml:trace contextRef="#ctx0" brushRef="#br0">1 25 3378,'0'0'8563,"0"0"-6044,0 0-1481,0 0 432,0 0-163,0 0-269,0-3-299,0 2-679,0 0 0,0 1 0,0-1 0,1 1 0,-1-1 0,0 0 0,0 1 0,0-1 0,1 1 0,-1-1 0,0 1 0,0-1 0,1 0 0,-1 1 0,1 0 0,-1-1 0,0 1 0,1-1 0,-1 1 0,1-1 0,-1 1 0,1 0 0,-1-1 0,1 1 0,-1 0 0,1 0-60,21-2 754,-22 2-771,43 2 678,35 6-661,-34-3-2,35 0 2,-54-5 2,1 0-1,-1-2 1,0-1 0,0 0 0,0-2 0,2-2-2,-18 5 18,0 1 1,-1 1 0,1-1 0,0 1 0,-1 0 0,8 2-19,14 0 39,1205-2 179,-944 11-226,-2 0 40,475-11 134,-578-3 853,36-12-1019,-151 9 728,7 3-728,-40 2 141,-27 0-3423,-35 5-3411,-14 3-5213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2.551"/>
    </inkml:context>
    <inkml:brush xml:id="br0">
      <inkml:brushProperty name="width" value="0.025" units="cm"/>
      <inkml:brushProperty name="height" value="0.025" units="cm"/>
      <inkml:brushProperty name="color" value="#5B2D90"/>
    </inkml:brush>
  </inkml:definitions>
  <inkml:trace contextRef="#ctx0" brushRef="#br0">0 1 11829,'0'0'1089,"0"0"-606,0 0-259,0 0-51,21 27-293,69 92-835,-75-98 16,-2 0 0,11 24 939,-14-23-1712,-2 1-1,0 0 0,-2 1 0,0 0 0,-2 0 0,2 19 1713,-3 20 7129,-3-62-6094,0-1 94,0 0 34,0-13 341,8-27-1402,1 0-1,2 1 1,2 1-1,11-22-101,-9 28 34,-14 30 13,-1 1 1,1 0-1,0-1 1,0 1-1,0-1 1,0 1-1,0 0 1,0 0-1,0-1 1,1 1-1,-1 0 1,0 0-1,1 0 0,-1 1 1,0-1-1,1 0 1,-1 0-1,2 0-47,-2 1 609,-1 0 2,4 15 98,14 35 50,-9-29-495,-1 0 0,-1 1 0,-1-1 0,-1 1 0,-1 0 0,-1 1 0,0 15-264,-3-38 40,0 0-91,0 0 107,1-1-71,0 0 1,0 1-1,0-1 1,0 0-1,0 0 0,0 0 1,0 0-1,0 0 0,0 0 1,0 0-1,0 0 1,-1 0-1,1-1 0,-1 1 1,1 0-1,-1 0 0,1-1 1,-1 1-1,1 0 1,-1-1 14,1-1-68,13-32-135,-4 8 42,1 0 0,1 0 1,2 1-1,14-22 161,-18 75 294,-6-6-136,0 0 0,-2 1 1,-1-1-1,0 1 0,-2 14-158,0 3 41,1-39-89,0 0 48,0 0-101,1-3 49,0 0-1,-1 0 1,0 0 0,1 0 0,-1 0 0,0 0 0,-1 0 0,1 0 0,0 0 52,-1-10-268,3-1 156,0 0-1,1 1 1,0-1-1,1 1 1,1 0-1,0 0 1,0 0-1,2 1 1,-1 0-1,2 0 1,-1 0-1,7-6 113,-13 17 14,0 0 0,0 0-1,0 0 1,0 0-1,0 0 1,0 0 0,0 0-1,0 0 1,0 0-1,0 0 1,0 1 0,1-1-1,-1 0 1,0 1-1,1-1 1,-1 1 0,0 0-1,1-1 1,-1 1-1,0 0 1,1 0 0,-1 0-1,1 0 1,-1 0-1,1 0 1,-1 0 0,0 0-1,1 1 1,-1-1-1,0 0 1,1 1 0,-1-1-1,0 1 1,1 0 0,-1-1-1,0 1 1,0 0-1,0 0 1,0 0 0,0 0-1,0 0 1,0 0-1,0 0 1,0 0 0,0 0-1,0 0 1,0 1-14,5 8 183,0 0-1,0 0 1,-1 0 0,0 1 0,1 5-183,-2-8 90,43 121-482,-47-128 200,0 0 1,1 0 0,-1 0-1,1 0 1,-1 0 0,1 0-1,0 0 1,-1 0 0,1 0 0,0 0-1,-1 0 1,1-1 0,0 1-1,0 0 1,0-1 0,0 1-1,0 0 1,0-1 0,0 1-1,0-1 1,0 0 0,0 1-1,0-1 1,1 0 191,10 1-4423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2.901"/>
    </inkml:context>
    <inkml:brush xml:id="br0">
      <inkml:brushProperty name="width" value="0.025" units="cm"/>
      <inkml:brushProperty name="height" value="0.025" units="cm"/>
      <inkml:brushProperty name="color" value="#5B2D90"/>
    </inkml:brush>
  </inkml:definitions>
  <inkml:trace contextRef="#ctx0" brushRef="#br0">1 1 1953,'0'0'11237,"0"0"-10277,0 0-191,0 0 1296,0 118-1121,0-78-576,12-2-368,6-9-80,-3 0-48,-3-6-1825,-7-12-368,-3-9-2129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3.235"/>
    </inkml:context>
    <inkml:brush xml:id="br0">
      <inkml:brushProperty name="width" value="0.025" units="cm"/>
      <inkml:brushProperty name="height" value="0.025" units="cm"/>
      <inkml:brushProperty name="color" value="#5B2D90"/>
    </inkml:brush>
  </inkml:definitions>
  <inkml:trace contextRef="#ctx0" brushRef="#br0">0 1 11909,'0'0'2017,"0"0"-1761,0 0-95,0 0-161,0 0-513,0 0-1840,129 107-4658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3.568"/>
    </inkml:context>
    <inkml:brush xml:id="br0">
      <inkml:brushProperty name="width" value="0.025" units="cm"/>
      <inkml:brushProperty name="height" value="0.025" units="cm"/>
      <inkml:brushProperty name="color" value="#5B2D90"/>
    </inkml:brush>
  </inkml:definitions>
  <inkml:trace contextRef="#ctx0" brushRef="#br0">0 250 11077,'0'0'1790,"0"0"-923,0 0 240,0 0 129,0 0-737,0-8-353,0-15-64,1 0 0,1 0 0,1 1 0,4-15-82,-2 19 72,-3 8-4,0 1 1,1-1 0,1 0 0,0 1 0,0 0 0,1 0 0,0 0 0,0 0-1,2 0-68,-7 9 10,1-1 0,-1 1 0,0 0 1,1 0-1,-1 0 0,1-1 0,-1 1 0,1 0 0,-1 0 0,1 0 0,-1 0 0,0 0 0,1-1 0,-1 1 0,1 0 0,-1 0 0,1 0 0,-1 0 0,1 1 0,-1-1 0,1 0 0,-1 0 0,1 0 0,-1 0 0,0 0 0,1 1 0,-1-1 0,1 0 0,-1 0 0,1 1 0,-1-1 0,0 0 0,1 0 0,-1 1 0,0-1 0,1 1 0,-1-1 0,0 0 0,0 1 0,1-1 0,-1 1 0,0-1 0,0 0 0,0 1 0,1-1 0,-1 1 0,0-1-10,12 25-31,-11-22 85,33 83 442,-18-41-343,3-1 1,10 18-154,-28-62-107,-1 0 38,3-22 42,-3 15-19,5-55-289,-4 56 279,0 0 1,0 1-1,0-1 1,1 0 0,0 1-1,0-1 1,0 1-1,1 0 1,1-2 55,-3 6-2,-1 1-1,1 0 1,-1-1-1,1 1 1,-1 0 0,1 0-1,-1-1 1,1 1 0,0 0-1,-1 0 1,1 0 0,0 0-1,-1 0 1,1 0-1,-1 0 1,1 0 0,0 0-1,-1 0 1,1 0 0,0 0-1,-1 0 1,1 0-1,0 0 1,-1 1 0,1-1-1,-1 0 1,1 1 0,-1-1-1,1 0 1,-1 1 0,1-1-1,-1 0 1,1 1-1,-1-1 1,1 1 0,-1 0 2,18 17 24,-17-18-14,116 153-3846,-97-133 1728,1-5-2553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3.905"/>
    </inkml:context>
    <inkml:brush xml:id="br0">
      <inkml:brushProperty name="width" value="0.025" units="cm"/>
      <inkml:brushProperty name="height" value="0.025" units="cm"/>
      <inkml:brushProperty name="color" value="#5B2D90"/>
    </inkml:brush>
  </inkml:definitions>
  <inkml:trace contextRef="#ctx0" brushRef="#br0">214 0 9076,'0'0'2001,"0"0"-966,0 0 649,0 0-84,0 0-615,-22 0-374,1 0-481,-1 1-1,0 1 1,-4 1-130,22-2 64,0 1 0,1-1 0,-1 1-1,1-1 1,-1 1 0,1 0 0,0 1-1,-1-1 1,1 0 0,0 1 0,1 0-1,-1-1 1,0 1 0,1 0 0,0 0-1,0 1 1,0-1 0,0 0 0,0 1-1,-1 2-63,-3 5 230,1-1-107,0 1 1,0 0-1,1 0 1,1 1-1,0-1 1,0 1-1,1-1 1,0 1-1,1 0 0,1 0 1,0 7-124,0-17-41,0-1-1,0 0 1,0 0 0,1 0-1,-1 1 1,0-1 0,1 0-1,-1 0 1,1 0 0,-1 1-1,1-1 1,0 0 0,-1 0-1,1 0 1,0 0 0,0 0-1,-1 0 1,1-1 0,0 1-1,0 0 1,0 0-1,0-1 1,1 1 41,1 1-179,0-1-1,0 1 1,1-1-1,-1 0 1,0 0 0,1 0-1,-1 0 1,1-1-1,0 1 180,2-1-227,0 1 1,0-1-1,0 0 0,-1-1 0,1 1 0,0-1 0,0 0 1,-1-1-1,1 0 0,0 1 0,2-3 227,-2-1-55,1 0 0,-1-1-1,0 0 1,0 0 0,-1-1 0,0 0 0,0 1-1,0-2 1,-1 1 0,0 0 0,-1-1-1,0 0 1,1-3 55,2 20 4313,24 28-4253,-26-32-167,44 47-1020,-43-48 158,0 1 0,1-1 0,-1 0 0,1-1 0,-1 1 1,1-1-1,0 0 0,0 0 0,3 0 969,11 0-8884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4.238"/>
    </inkml:context>
    <inkml:brush xml:id="br0">
      <inkml:brushProperty name="width" value="0.025" units="cm"/>
      <inkml:brushProperty name="height" value="0.025" units="cm"/>
      <inkml:brushProperty name="color" value="#5B2D90"/>
    </inkml:brush>
  </inkml:definitions>
  <inkml:trace contextRef="#ctx0" brushRef="#br0">0 5 14182,'0'0'1089,"0"0"368,0 0 47,0 0-415,0 0-1073,0 0 432,122-4-448,-75 4-352,3 2-1297,-8 0-496,-10-2-1617,-12 0-2208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4.587"/>
    </inkml:context>
    <inkml:brush xml:id="br0">
      <inkml:brushProperty name="width" value="0.025" units="cm"/>
      <inkml:brushProperty name="height" value="0.025" units="cm"/>
      <inkml:brushProperty name="color" value="#5B2D90"/>
    </inkml:brush>
  </inkml:definitions>
  <inkml:trace contextRef="#ctx0" brushRef="#br0">89 1 8100,'0'0'4002,"0"0"-3042,0 0 1041,0 0-416,0 0-449,-87 154-464,85-103-319,2 5-161,0-5-160,0 3-64,15-3-625,2-6-367,1-7-705,1-13-304,6-10-1232,-2-10-2082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4.938"/>
    </inkml:context>
    <inkml:brush xml:id="br0">
      <inkml:brushProperty name="width" value="0.025" units="cm"/>
      <inkml:brushProperty name="height" value="0.025" units="cm"/>
      <inkml:brushProperty name="color" value="#5B2D90"/>
    </inkml:brush>
  </inkml:definitions>
  <inkml:trace contextRef="#ctx0" brushRef="#br0">67 128 6643,'0'0'3068,"0"0"-1454,0 0 190,0 0-182,0 0-368,-10 9-521,-33 27-68,42-35-640,0-1 1,0 1 0,0 0 0,0 0 0,0 0 0,0 0-1,0 0 1,0 0 0,1 0 0,-1 1 0,1-1 0,-1 0 0,1 0-1,-1 0 1,1 1 0,0-1 0,-1 0 0,1 2-26,0-2 3,0-1 1,1 1 0,-1-1-1,0 1 1,0 0-1,1-1 1,-1 1 0,0-1-1,1 1 1,-1-1-1,1 1 1,-1-1 0,1 1-1,-1-1 1,1 1 0,-1-1-1,1 0 1,-1 1-1,1-1 1,0 0 0,-1 0-1,1 1 1,0-1-1,-1 0-2,38 5-394,-38-5 367,9 0-164,-2 0-185,1 0-1,0 0 0,-1-1 0,1 0 1,-1 0-1,6-2 376,-11 2-170,0 0-1,1 0 1,-1 0-1,0 0 0,0-1 1,0 1-1,-1 0 1,1-1-1,0 1 1,-1-1-1,1 0 1,0 0-1,-1 0 1,0 1-1,1-1 1,-1-1-1,0 1 1,0 0-1,0 0 1,-1 0-1,1 0 1,0-1-1,-1 1 1,1-1 170,0-7-223,0-1 1,-1 0 0,0 0-1,0 0 1,-2-6 222,1 7 588,0 1 0,1-1 0,0 0 0,0 1 0,1-1 0,0 0 0,1 1-588,-2 8 23,0 0 0,1 1 1,-1-1-1,0 0 0,0 1 0,1-1 1,-1 1-1,0-1 0,1 0 0,-1 1 1,1-1-1,-1 1 0,1-1 0,-1 1 1,1-1-1,-1 1 0,1 0 0,0-1 1,-1 1-1,1 0 0,-1-1 1,1 1-1,0 0 0,-1 0 0,1 0 1,0-1-1,-1 1 0,1 0 0,0 0 1,0 0-1,-1 0 0,1 0 0,0 0 1,-1 0-1,1 0 0,0 1 1,-1-1-1,1 0 0,0 0 0,-1 1 1,1-1-1,0 0 0,-1 1 0,1-1 1,-1 0-1,1 1 0,-1-1 0,1 1-23,2 1 2,0 0 0,0 0 0,0 0 0,-1 0 0,1 1 0,-1-1 0,1 1 0,-1 0 0,1 1-2,4 10 37,-1 1 1,0 0 0,-1 0 0,-1 1 0,0 0 0,-1-1-1,-1 1 1,0 0 0,-1 1 0,-1-1 0,-1 2-38,1-17 56,1-1-15,-1-1 0,1 1 1,-1 0-1,1 0 0,-1 0 1,1-1-1,-1 1 0,1 0 1,-1 0-1,1-1 0,-1 1 1,0 0-1,1-1 0,-1 1 1,0 0-1,1-1 0,-1 1 1,0-1-1,0 1 0,1-1 1,-1 1-1,0 0 0,0-1 1,0 1-1,1-1 0,-1 1 1,0-1-42,9-22 238,-4 11-133,1 2-84,0 1 0,0 0 0,1 0 0,0 1 0,1-1 0,0 2 0,0-1-1,1 1 1,-1 0 0,2 1 0,-1 0 0,1 1 0,2-1-21,4-2-742,1 1 1,0 1-1,1 1 0,-1 0 1,1 2-1,-1 0 1,16-1 741,14 1-4707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5.385"/>
    </inkml:context>
    <inkml:brush xml:id="br0">
      <inkml:brushProperty name="width" value="0.025" units="cm"/>
      <inkml:brushProperty name="height" value="0.025" units="cm"/>
      <inkml:brushProperty name="color" value="#5B2D90"/>
    </inkml:brush>
  </inkml:definitions>
  <inkml:trace contextRef="#ctx0" brushRef="#br0">21 1 10741,'0'0'2961,"0"0"-1875,0 0 208,0 0 208,0 0-424,0 0-694,0 10-66,-5 632 3014,5-633-2719,-1 10-2885,-1-20-985,-3-8-1240,-2-7-5472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5.919"/>
    </inkml:context>
    <inkml:brush xml:id="br0">
      <inkml:brushProperty name="width" value="0.025" units="cm"/>
      <inkml:brushProperty name="height" value="0.025" units="cm"/>
      <inkml:brushProperty name="color" value="#5B2D90"/>
    </inkml:brush>
  </inkml:definitions>
  <inkml:trace contextRef="#ctx0" brushRef="#br0">178 102 10117,'0'0'410,"0"0"423,0 0 560,0 0 23,0 0-351,-4-9-281,-14-27-173,18 36-562,-1-1 1,0 0-1,1 0 1,-1 1-1,1-1 1,-1 0-1,0 1 1,0-1-1,1 1 1,-1-1-1,0 1 1,0-1-1,0 1 1,0-1-1,1 1 1,-1 0-1,0-1 1,0 1-1,0 0 1,0 0-1,0 0 1,0 0-1,0 0 1,0 0-1,0 0 1,0 0-1,0 0 0,0 1-49,-21 8 386,11 1-181,1 1-1,0-1 0,0 2 1,1-1-1,1 2 0,0-1 1,1 1-1,0 0 0,1 0 1,0 1-1,1 0 0,-2 12-204,5-21 14,1 0-1,0 0 0,1 0 0,-1 0 1,1 0-1,0 0 0,0 0 1,1 1-1,-1-1 0,1 0 1,1 2-14,-1-4-19,0-1 0,0-1 1,0 1-1,0 0 0,1 0 1,-1 0-1,1-1 0,-1 1 1,1 0-1,0-1 0,-1 0 1,1 1-1,0-1 0,0 0 1,0 0-1,0 0 0,0 0 1,0 0-1,0 0 0,0-1 1,1 1-1,-1-1 0,0 1 1,0-1-1,3 0 19,5 1-179,1 0-1,0 0 1,0-1 0,0-1 0,0 0-1,0 0 1,0-1 0,-1-1-1,1 0 1,-1 0 0,7-3 179,-12 3-50,-1 1 1,1-1-1,0 0 0,-1-1 1,1 1-1,-1-1 0,0 0 1,0 0-1,-1 0 1,1 0-1,-1-1 0,0 1 1,0-1-1,0 0 1,-1 0-1,1 0 0,-1 0 1,-1-1-1,1 1 0,-1 0 1,0-1-1,0 1 1,0-6 49,1-7 1,-1 0 0,0 0 1,-2-1-1,-1-9-1,1 22-20,0 1 0,0 0 0,0-1 0,-1 1 0,1 0-1,-1 0 1,-1 0 0,1 0 0,-1 0 0,0 1 0,0-1 0,0 1 0,0 0 0,-1 0 0,0 0 0,0 0-1,-2-2 21,3 5-163,1 0 0,-1 0 0,1 0 0,-1 0 0,0 0 0,1 0 0,-1 0 0,0 1 0,0 0-1,1-1 1,-1 1 0,-2 0 163,-19 5-5483,11 5-397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52.723"/>
    </inkml:context>
    <inkml:brush xml:id="br0">
      <inkml:brushProperty name="width" value="0.025" units="cm"/>
      <inkml:brushProperty name="height" value="0.025" units="cm"/>
      <inkml:brushProperty name="color" value="#FF0066"/>
    </inkml:brush>
  </inkml:definitions>
  <inkml:trace contextRef="#ctx0" brushRef="#br0">0 36 10677,'0'0'2302,"0"0"-1779,0 0-261,0 0 485,0 0 392,0 0-197,30-6 1757,-19 3-2284,0 1-1,0 1 0,0 0 1,0 0-1,0 1 0,1 0 1,1 2-415,34-2 26,542-15 97,-219 6-174,-24 17-97,-99-2 147,76 6-40,71 0 60,-178-4 31,20 12-50,-71-6 4,113-4 77,-125-7-79,14 7-2,98 5 1,-144-10-72,225-1 146,-148-5 101,74 14-176,104 8 1496,148-20-1496,-241-3 203,646 2 1227,-919 1-1383,-1 0 0,1 1 0,-1 0 1,0 1-1,1 0 0,-1 0 0,-1 1 0,1 0 0,2 2-47,11 5 78,-57-8-8802,-13-1-2569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6.284"/>
    </inkml:context>
    <inkml:brush xml:id="br0">
      <inkml:brushProperty name="width" value="0.025" units="cm"/>
      <inkml:brushProperty name="height" value="0.025" units="cm"/>
      <inkml:brushProperty name="color" value="#5B2D90"/>
    </inkml:brush>
  </inkml:definitions>
  <inkml:trace contextRef="#ctx0" brushRef="#br0">185 1 512,'0'0'11256,"0"0"-8481,0 0-1695,0 0 331,0 0-594,-4 5-652,-31 37-179,23-28 37,1-1-1,0 1 1,-1 4-23,8-13-11,2 0 0,-1 1 0,0-1 0,1 1 0,0-1 0,1 1 0,-1 0 0,1 0 1,0 0-1,0 0 0,1 4 11,0-7-28,1 0 0,-1 0 0,1 0 1,0 0-1,0 0 0,0 0 0,0 0 1,1-1-1,-1 1 0,1 0 0,-1-1 1,1 1-1,0-1 0,0 0 0,0 0 0,2 2 28,42 34 11,-27-25 54,-15-9-68,33 29 346,-36-31-338,1 0 0,-1-1 0,0 1-1,0 0 1,0 0 0,1 0 0,-2 0-1,1 0 1,0 0 0,0 0 0,-1 0-1,1 0 1,-1 1 0,0-1 0,1 0-1,-1 0 1,0 0 0,0 1 0,-1-1-1,1 1-4,-1-1-14,1 0-1,-1-1 1,0 0-1,0 1 0,0-1 1,0 1-1,0-1 1,0 0-1,0 0 0,0 1 1,-1-1-1,1 0 1,0 0-1,-1 0 1,1-1-1,-1 1 0,1 0 1,-2 0 14,-33 11-414,25-9 173,-5 2-597,0-1 0,-1-1 0,0 0 1,0-1-1,-16-1 838,31-1-279,0 0 1,0 0-1,0 0 0,0 0 1,1 0-1,-1-1 0,0 1 1,0 0-1,0-1 0,0 0 1,-1 0 278,2 0-319,0 0 0,0 0 0,0 0 0,0-1 0,0 1 1,1 0-1,-1-1 0,0 1 0,1-1 0,-1 1 1,1-1-1,-1 0 319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6.667"/>
    </inkml:context>
    <inkml:brush xml:id="br0">
      <inkml:brushProperty name="width" value="0.025" units="cm"/>
      <inkml:brushProperty name="height" value="0.025" units="cm"/>
      <inkml:brushProperty name="color" value="#5B2D90"/>
    </inkml:brush>
  </inkml:definitions>
  <inkml:trace contextRef="#ctx0" brushRef="#br0">239 1 14006,'0'0'774,"0"0"504,0 0 339,0 0-670,0 0-712,-5 5-145,-3 3-26,1 0-1,0 1 1,0 0-1,1 0 1,0 1-1,1 0 1,0 0-1,1 0 1,0 0-1,0 1 0,1 0 1,0-1-1,1 1 1,1 0-1,-1 0 1,2 0-1,0 1 1,0-1-1,1 1-63,1-6 4,0-1 0,0 0 0,1 1 0,0-1 0,0 0 0,0 0 0,0-1 0,1 1 0,0-1 0,0 0 0,0 0 0,0 0 0,1 0 0,-1-1 0,1 0 0,1 1-4,-1-1 5,0 0 0,0 1-1,0-1 1,-1 1 0,0 0-1,1 1 1,-1-1 0,-1 1-1,1 0 1,-1 0 0,0 0-1,0 0 1,0 0 0,-1 1-1,1-1 1,-1 3-5,-1-4 3,0-1 0,-1 1 0,0-1 0,1 1 0,-1 0-1,0-1 1,-1 1 0,1 0 0,-1-1 0,0 1 0,0-1 0,0 1 0,0-1 0,0 0 0,-1 1 0,0-1 0,1 0-1,-1 0 1,0 0 0,-1 1-3,-4 2-17,0 1-1,-1-1 0,0 0 0,0 0 1,0-1-1,-9 4 18,-33 18-5053,-44 16 5053,33-17-4898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9.091"/>
    </inkml:context>
    <inkml:brush xml:id="br0">
      <inkml:brushProperty name="width" value="0.025" units="cm"/>
      <inkml:brushProperty name="height" value="0.025" units="cm"/>
      <inkml:brushProperty name="color" value="#5B2D90"/>
    </inkml:brush>
  </inkml:definitions>
  <inkml:trace contextRef="#ctx0" brushRef="#br0">523 197 7876,'0'0'1013,"0"0"-279,0 0 509,0 0 206,0 0-272,0-19-313,0-94 742,1 111-1469,-2-1-1,1 1 1,0 0 0,0-1 0,-1 1-1,1 0 1,-1-1 0,0 1-1,0 0 1,0 0 0,0-1 0,0 1-1,0 0 1,0 0 0,-1 0-1,1 0 1,-1 1 0,1-1 0,-1 0-1,0 1 1,0-1 0,0 1-137,-2-2 112,0 1 0,0 0-1,-1 0 1,1 0 0,0 1 0,-1 0 0,1 0 0,-1 0 0,0 0 0,1 0-1,-3 1-111,-3 0 41,0 0 0,0 0-1,0 1 1,0 1 0,0 0-1,1 0 1,-1 0 0,1 2-1,-1-1 1,-7 5-41,-8 8 137,0 2-1,2 0 1,0 1 0,2 2 0,0 0-1,-14 20-136,11-11 127,2 1 0,0 1-1,3 0 1,1 2 0,0 3-127,11-21 29,1 0 1,1 0 0,1 0-1,0 1 1,1-1 0,1 1-30,1-12-6,0 1 1,1-1 0,0 1 0,0-1-1,0 0 1,0 1 0,1-1-1,0 0 1,0 1 0,1-1-1,-1 0 1,1 0 0,0 0 0,0 0-1,1 0 1,0-1 0,-1 1-1,2-1 1,-1 0 0,1 1 5,1 0-114,1-1 0,-1 0 1,1-1-1,0 1 0,1-1 1,-1 0-1,0 0 0,1-1 1,0 0-1,-1 0 0,1-1 1,1 0 113,14 2-949,1-1 1,-1-1-1,2-2 949,-8 1-688,-8 1 50,-1-1 0,1-1 1,0 1-1,-1-1 0,1-1 1,0 1-1,-1-1 1,1-1-1,-1 1 0,0-1 1,0 0-1,0-1 638,27-22-6686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9.421"/>
    </inkml:context>
    <inkml:brush xml:id="br0">
      <inkml:brushProperty name="width" value="0.025" units="cm"/>
      <inkml:brushProperty name="height" value="0.025" units="cm"/>
      <inkml:brushProperty name="color" value="#5B2D90"/>
    </inkml:brush>
  </inkml:definitions>
  <inkml:trace contextRef="#ctx0" brushRef="#br0">1 54 9845,'0'0'1464,"0"0"-554,0 0 661,0 0-375,0 0-746,7-5-370,3-2-67,0 1 0,1 0 0,-1 1 0,1 1 0,0-1 0,0 2 0,1-1 0,-1 2 0,1-1 0,-1 2 0,1 0 0,0 0 0,1 1-13,-12 0 24,1 1 1,-1-1-1,0 1 1,1 0-1,-1 0 1,0 0 0,0 0-1,1 0 1,-1 0-1,0 0 1,0 0 0,0 0-1,0 0 1,0 0-1,-1 1 1,1-1 0,0 0-1,-1 1 1,1-1-1,0 1 1,-1-1-1,0 1 1,1-1 0,-1 1-1,0-1 1,0 2-25,6 43 782,-4 31 662,0-40-1846,-1-1-1,-2 1 1,-2 0 0,-4 15 402,2-33-2788,1-6-1713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19.858"/>
    </inkml:context>
    <inkml:brush xml:id="br0">
      <inkml:brushProperty name="width" value="0.025" units="cm"/>
      <inkml:brushProperty name="height" value="0.025" units="cm"/>
      <inkml:brushProperty name="color" value="#5B2D90"/>
    </inkml:brush>
  </inkml:definitions>
  <inkml:trace contextRef="#ctx0" brushRef="#br0">53 81 9732,'0'0'2543,"0"0"-1849,0 0-305,0 0 433,0 0 186,17 3-546,-17-3-462,63 7 187,40-1-187,-94-6-81,13-3-829,-22 3 874,1-1 0,0 0-1,0 0 1,-1 0 0,1 0-1,-1 1 1,1-1-1,-1 0 1,1 0 0,-1 0-1,0 0 1,1 0 0,-1 0-1,0 0 1,0 0 0,0-1-1,0 1 1,0 0 0,0 0-1,0 0 1,0 0-1,0 0 37,0-2-12,0 0 0,0 0 1,-1 0-1,1 0 0,-1 1 0,1-1 0,-1 0 0,0 0 0,0 0 0,0 1 0,-1-1 0,1 0 0,-1 1 0,1-1 0,-1 1 0,0 0 0,0 0 0,0-1 0,0 1 0,0 0 0,-1 1 0,1-1 0,0 0 0,-1 1 0,1-1 0,-1 1 0,0 0 0,0 0 0,1 0 0,-1 0 0,0 0 0,0 1 0,0-1 0,0 1 1,0 0-1,0 0 0,-1 0 12,-4-1 160,1 0 0,-1 1 0,0 0 0,0 1 0,0-1 0,0 2 0,-7 1-160,10-2 107,0 1-1,1 0 1,-1 1 0,1-1 0,-1 1-1,1 0 1,0 0 0,0 0-1,0 0 1,0 1 0,1 0 0,-3 2-107,-2 5 326,-1 0 0,2 1 0,0 0 0,0 0 1,1 0-1,0 1 0,1 0 0,1 0 0,0 0 1,0 1-1,2 0 0,0-1 0,0 1 0,1 0 1,1 11-327,0-22 12,0 0 1,0 0 0,1-1 0,-1 1-1,1 0 1,0 0 0,0-1 0,0 1 0,0 0-1,0-1 1,0 1 0,1-1 0,-1 1 0,1-1-1,0 0 1,0 0 0,0 0 0,1 1-13,2 1-51,0 0 1,0 0-1,0-1 1,1 0-1,-1 0 1,1-1-1,0 1 1,4 0 50,13 3-964,0-1 0,1-1 0,-1-1 0,5 0 964,-23-3-322,60 3-5504,-43-3 1413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0.340"/>
    </inkml:context>
    <inkml:brush xml:id="br0">
      <inkml:brushProperty name="width" value="0.025" units="cm"/>
      <inkml:brushProperty name="height" value="0.025" units="cm"/>
      <inkml:brushProperty name="color" value="#5B2D90"/>
    </inkml:brush>
  </inkml:definitions>
  <inkml:trace contextRef="#ctx0" brushRef="#br0">0 250 7027,'0'0'1265,"0"0"-355,0 0 181,2-24-224,8-76-166,-9 92-524,0 0 0,0 1 0,1-1 0,0 0 0,0 1 0,1-1 1,0 1-1,0 0 0,1 0 0,0 0 0,0 0 0,1 1 0,1-3-177,-4 7 198,-2 2-136,0 0 0,1 0-1,-1-1 1,1 1 0,-1 0-1,1 0 1,-1 0 0,1-1-1,-1 1 1,1 0 0,-1 0-1,1 0 1,-1 0 0,1 0-1,-1 0 1,0 0-1,1 0 1,-1 0 0,1 0-1,-1 0 1,1 0 0,-1 1-1,1-1 1,-1 0 0,1 0-1,-1 0 1,1 1 0,-1-1-1,0 0 1,1 1 0,-1-1-1,1 0 1,-1 1 0,0-1-1,1 0 1,-1 1 0,0-1-1,0 1 1,1-1-62,15 19 74,-14-17 160,7 10-184,0-1-1,-1 1 1,0 1-1,-1-1 0,0 1 1,-1 1-1,0-1 0,-2 1 1,1 0-1,-2 0 0,0 0 1,0 1-1,-1-1 0,-1 1 1,-1-1-1,0 6-49,0-20-2,0-1 0,0 1 0,0 0 1,0 0-1,0 0 0,1 0 0,-1 0 0,0 0 0,0 0 0,0 0 0,0 0 0,0 0 0,0 0 1,0-1-1,0 1 0,0 0 0,0 0 0,0 0 0,0 0 0,1 0 0,-1 0 0,0 0 0,0 0 1,0 0-1,0 0 0,0 0 0,0 0 0,0 0 0,0 0 0,0 0 0,1 0 0,-1 0 0,0 0 1,0 0-1,0 0 0,0 0 0,0 0 0,0 0 0,0 0 0,0 0 0,1 0 0,-1 0 0,0 0 0,0 1 1,0-1-1,0 0 0,0 0 0,0 0 0,0 0 0,0 0 0,0 0 0,0 0 0,0 0 0,0 0 1,0 0-1,0 0 0,0 1 0,0-1 0,1 0 0,-1 0 0,0 0 0,0 0 0,0 0 0,0 0 2,6-10-147,14-55-388,-8 24-127,11-24 662,-18 53-37,0 0 1,1 1 0,1-1-1,0 1 1,1 1 0,0-1-1,3-3 37,-10 14 16,-1 0-1,0-1 0,1 1 0,-1 0 1,0-1-1,0 1 0,1 0 1,-1 0-1,1-1 0,-1 1 0,0 0 1,1 0-1,-1 0 0,0-1 0,1 1 1,-1 0-1,1 0 0,-1 0 0,1 0 1,-1 0-1,1 0 0,-1 0 1,0 0-1,1 0 0,-1 0 0,1 0 1,-1 0-1,1 0 0,-1 0 0,0 0 1,1 0-1,-1 1 0,1-1 0,-1 0 1,0 0-1,1 0 0,-1 1 1,0-1-1,1 0 0,-1 1-15,12 20 469,0 32 367,-11-53-804,4 47 215,-1 1 0,-3 18-247,2 18-3869,-3-81 3138,2 10-1154,3-7-2982,0-5-1886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0.754"/>
    </inkml:context>
    <inkml:brush xml:id="br0">
      <inkml:brushProperty name="width" value="0.025" units="cm"/>
      <inkml:brushProperty name="height" value="0.025" units="cm"/>
      <inkml:brushProperty name="color" value="#5B2D90"/>
    </inkml:brush>
  </inkml:definitions>
  <inkml:trace contextRef="#ctx0" brushRef="#br0">48 54 11957,'0'0'323,"0"0"680,0 0 206,0 0-371,0 0-513,14 7-250,45 22-134,-55-28 15,-1 1 0,1-1 0,-1 0 1,1 0-1,-1 0 0,1-1 0,0 1 0,-1-1 0,1 0 0,0 0 0,-1 0 0,4-1 44,6 1-1076,-12-1 986,-1 1 0,1-1 0,0 0 0,0 1 0,0-1 1,-1 0-1,1 1 0,0-1 0,-1 0 0,1 0 0,-1 0 1,1 1-1,-1-1 0,1 0 0,-1 0 0,1 0 0,-1 0 0,0 0 1,0 0-1,1 0 0,-1 0 0,0 0 0,0 0 0,0 0 0,0 0 1,0 0-1,0 0 0,-1-1 90,-2-33-384,2 33 427,0 0 1,0 0-1,0 0 1,0 0-1,-1 0 1,1 1-1,0-1 0,-1 0 1,0 1-1,1-1 1,-1 1-1,0 0 1,0 0-1,1-1 1,-1 1-1,0 0 1,0 0-1,-1 1 1,1-1-1,0 0 0,-1 0-43,-6 0 573,0-1 0,0 1 0,0 1 0,-8 0-573,14 0 124,0 1 1,0 0-1,-1 0 0,1 0 1,0 0-1,0 1 1,0-1-1,1 1 0,-1 0 1,0 0-1,1 0 1,-1 0-1,1 0 0,-1 1 1,1-1-1,0 1 1,0-1-1,0 1 0,0 0 1,1 0-1,-1 0 1,1 0-125,-7 11 565,1 1 0,1-1 0,1 1 0,-1 3-565,2 1 424,1 0 0,0 0 0,1 0 0,1 1 0,2 15-424,-1-27 4,0-3-51,1-1 0,-1 1 0,1-1 0,1 0 0,-1 1 0,1-1 0,-1 0 0,1 0 0,0 0 0,1 0 0,-1 0 0,1 0 0,0-1 0,0 1 0,0-1 0,0 0 0,0 0 0,1 0 0,-1 0 1,1 0-1,0-1 0,0 0 0,0 0 0,0 0 0,0 0 0,1 0 0,0-1 47,1 1-484,0 0 0,0 0-1,0 0 1,1-1 0,-1 0 0,0 0 0,1-1 0,-1 0 0,1 0 0,-1 0-1,1-1 1,-1 0 0,0 0 0,1-1 0,-1 0 0,0 0 0,0 0 0,0-1-1,2-1 485,27-25-5071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1.087"/>
    </inkml:context>
    <inkml:brush xml:id="br0">
      <inkml:brushProperty name="width" value="0.025" units="cm"/>
      <inkml:brushProperty name="height" value="0.025" units="cm"/>
      <inkml:brushProperty name="color" value="#5B2D90"/>
    </inkml:brush>
  </inkml:definitions>
  <inkml:trace contextRef="#ctx0" brushRef="#br0">0 1 7059,'0'0'3637,"0"0"-2133,0 0-290,0 0-344,0 0-11,4 20-582,1 7-246,3 15 35,-2 0 0,1 18-66,-7 27 1169,-5-94 858,2-4-1951,1-1 0,0 1 1,1-1-1,0 1 0,1-1 0,1 0 0,0 1 0,0-1 0,1-1-76,0 5-19,-1 1 0,1 0-1,1 0 1,-1 0 0,1 1-1,1-1 1,-1 1 0,1-1-1,0 1 1,0 0-1,1 1 1,0-1 0,0 1-1,0 0 1,2-2 19,1 2-251,0 0 0,1 0 0,-1 1 0,1 0-1,0 0 1,0 1 0,0 0 0,0 0 0,10 0 251,-12 2-806,-1 0 1,1 0-1,0 1 0,0 0 1,0 1-1,0-1 0,0 1 1,-1 1-1,2-1 806,14 11-5581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1.459"/>
    </inkml:context>
    <inkml:brush xml:id="br0">
      <inkml:brushProperty name="width" value="0.025" units="cm"/>
      <inkml:brushProperty name="height" value="0.025" units="cm"/>
      <inkml:brushProperty name="color" value="#5B2D90"/>
    </inkml:brush>
  </inkml:definitions>
  <inkml:trace contextRef="#ctx0" brushRef="#br0">207 13 8564,'0'0'315,"0"0"693,0 0 420,0 0-185,0 0-510,-18-3-68,1-1-370,0 2 0,0 0 0,-7 1-295,20 1 93,1 1-1,0 0 1,0-1-1,0 1 1,0 1-1,0-1 0,0 0 1,0 1-1,0 0 1,0-1-1,1 1 0,-1 0 1,1 0-1,-1 1 1,1-1-1,0 0 0,0 1 1,0-1-1,0 1 1,0 0-1,0 1-92,-5 6 303,0-1 65,1 0 0,0 0 0,0 1 0,1-1-1,-4 12-367,7-17 37,0 1 0,1 0 0,0 0 0,0 0 0,0 0 0,0 0-1,1 0 1,0 1 0,0-1 0,0 0 0,1 0 0,-1 0 0,2 5-37,-1-9-38,1 1 0,-1-1 0,0 0 0,0 0 0,1 0 0,-1 0 0,0 0 0,1 0 0,-1 0 0,1 0 0,0 0 0,-1-1 0,1 1 0,-1 0 0,1-1 0,0 0 0,0 1 0,-1-1 1,1 0-1,0 0 0,-1 0 0,1 0 0,0 0 0,0 0 38,45-3-1106,-37 1 854,-1-1 0,1 0 1,-1-1-1,0 0 1,0 0-1,0-1 1,-1 0-1,0-1 1,0 1-1,0-2 0,-1 1 1,1-1-1,-2 0 1,1 0-1,-1-1 1,0 0-1,0-2 252,-5 10 691,-1 0 424,0 0-144,0 0-80,1 2-749,-1 1 0,1-1 0,-1 1 0,1-1 0,-1 1 0,0 0 0,0-1 0,0 1 0,-1 2-142,3 20 270,0-20-363,0 0 0,0-1 1,1 1-1,0-1 0,0 1 1,0-1-1,1 0 0,0 0 1,-1-1-1,4 3 93,-3-2-769,0-1 1,1 0-1,-1 0 0,1-1 1,-1 1-1,4 1 769,7-1-4559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1.787"/>
    </inkml:context>
    <inkml:brush xml:id="br0">
      <inkml:brushProperty name="width" value="0.025" units="cm"/>
      <inkml:brushProperty name="height" value="0.025" units="cm"/>
      <inkml:brushProperty name="color" value="#5B2D90"/>
    </inkml:brush>
  </inkml:definitions>
  <inkml:trace contextRef="#ctx0" brushRef="#br0">0 1 14086,'0'0'577,"0"0"-65,0 0 592,0 0-623,0 0 159,149 6-528,-94-1-112,-3-1 0,-5-2-992,-8-2-289,-11 0-2129,-8 0-1472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8:58.994"/>
    </inkml:context>
    <inkml:brush xml:id="br0">
      <inkml:brushProperty name="width" value="0.025" units="cm"/>
      <inkml:brushProperty name="height" value="0.025" units="cm"/>
      <inkml:brushProperty name="color" value="#FF0066"/>
    </inkml:brush>
  </inkml:definitions>
  <inkml:trace contextRef="#ctx0" brushRef="#br0">0 119 6323,'0'0'1499,"0"0"-957,0 0-219,0 0 672,0 0 253,0 0-143,0 0-203,0 0-177,0 0-124,0 0-12,0 0 38,0 0-37,0 0 34,0 0 3,0 0-19,0 0-58,0 0-46,0 0-211,0 0-108,0 0-57,10 0-102,46 8 146,-34-4 4,0-1-1,21 0-175,45-2 266,8 0 68,81-10-334,-51 0 59,86 7-59,-141 2 3,-12 3-3,37 6 0,-30-1-19,9-4 19,413 3 27,-202-6 39,138 5 47,-52-1 320,-149-6-231,397 1-128,-339-12-11,59 0 26,442-4 181,-342-5 12,-228 7-167,-102 7-43,224-9 91,-57 6-13,198-2 58,-48-1-181,2-1 12,186 14-47,-381 8 62,-124-2-36,118 7-35,132 3-19,-234-16 42,1179 15 289,-647-13-121,21-21-62,-431 11-93,92 0 23,286-10-71,-82-3 117,0 27 29,-538-6-117,604 30 716,-315-12-445,131 7-6,-356-19-244,62 13-21,-14-2 13,148 4 60,-93-10-34,-138-9-19,71 9 16,-93-4-219,-14-7 108,1 1 0,0-1 0,0 1 0,0-1 0,-1 0 0,1 1 1,0-1-1,0 1 0,-1-1 0,1 0 0,-1 1 0,1-1 0,0 0 0,-1 0 0,1 1 0,0-1 0,-1 0 0,1 0 0,-1 0 0,1 1 0,-1-1 0,1 0 0,-1 0 0,1 0 0,0 0 0,-1 0 0,1 0 0,-1 0 0,1 0 0,-1 0 1,1 0-1,-1 0 0,1 0 0,-1 0 0,1-1 75,-34 4-4517,-18 1-4002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2.123"/>
    </inkml:context>
    <inkml:brush xml:id="br0">
      <inkml:brushProperty name="width" value="0.025" units="cm"/>
      <inkml:brushProperty name="height" value="0.025" units="cm"/>
      <inkml:brushProperty name="color" value="#5B2D90"/>
    </inkml:brush>
  </inkml:definitions>
  <inkml:trace contextRef="#ctx0" brushRef="#br0">35 1 11397,'0'0'2209,"0"0"-1809,0 0 1761,-35 156-816,35-107-96,5-4-657,13 0-304,2-1-256,-1 1-64,1 4-304,-2 2-1057,-4-8-384,-4-5-1680,-2-16-993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2.457"/>
    </inkml:context>
    <inkml:brush xml:id="br0">
      <inkml:brushProperty name="width" value="0.025" units="cm"/>
      <inkml:brushProperty name="height" value="0.025" units="cm"/>
      <inkml:brushProperty name="color" value="#5B2D90"/>
    </inkml:brush>
  </inkml:definitions>
  <inkml:trace contextRef="#ctx0" brushRef="#br0">21 122 9748,'0'0'1137,"0"0"245,0 0 528,-4 20-749,-1 6-917,1-11-138,1 1 1,1-1-1,1 1 1,0-1-1,1 6-106,0-20-6,0 1 0,1 0 0,-1 0-1,1-1 1,-1 1 0,1 0 0,0-1 0,-1 1 0,1 0 0,0-1-1,0 1 1,0-1 0,1 0 0,-1 1 0,0-1 0,0 0-1,1 1 1,-1-1 0,1 0 0,-1 0 0,1 0 0,-1-1 0,1 1-1,0 0 1,-1 0 0,1-1 0,0 1 0,-1-1 0,1 0 0,0 1-1,0-1 1,0 0 0,1 0 6,-1 0-43,1 1 1,-1-1-1,1 0 0,-1 0 1,1 0-1,-1-1 0,1 1 1,-1 0-1,0-1 0,1 0 1,-1 1-1,1-1 0,-1 0 1,0 0-1,0 0 0,0-1 1,1 1-1,-1 0 0,0-1 1,-1 0-1,1 1 0,0-1 0,0 0 1,0 0 42,1-4-58,-1 0 1,1-1-1,-1 1 0,0 0 1,0-1-1,-1 0 1,0 1-1,0-1 1,0 0-1,-1 0 0,0 1 1,-1-1-1,1 0 1,-1 0-1,-2-5 58,0 0-2,-1 1 1,-1-1-1,0 1 0,0 0 0,-1 1 1,0-1-1,-1 1 0,-1-2 2,-5-12-17,13 24-11,-1-1 0,1 1-1,0-1 1,0 1 0,0-1 0,0 1 0,0-1 0,0 1-1,0-1 1,0 1 0,1-1 0,-1 1 0,0-1-1,0 1 1,0-1 0,0 1 0,1-1 0,-1 1-1,0-1 1,1 1 0,-1 0 0,0-1 0,1 1-1,-1-1 1,0 1 0,1 0 0,-1-1 0,1 1 0,-1 0-1,0 0 1,1-1 0,-1 1 0,1 0 0,-1 0-1,1 0 1,-1 0 0,1-1 0,-1 1 0,1 0-1,-1 0 1,1 0 0,0 0 0,-1 0 0,1 0 0,-1 0-1,1 0 1,-1 1 28,23-3-125,-1 1 1,1 2-1,0 0 0,-1 2 0,4 1 125,-20-3 45,1 0 0,-1 1 1,0 0-1,0 0 0,-1 0 0,1 1 0,0 0 0,-1 0 0,0 0 0,1 1 0,-1 0 0,-1 0 0,1 0 0,0 0 0,-1 1 1,0 0-1,0 0 0,-1 0 0,1 0 0,-1 1 0,0 1-45,-1-4 186,-1 1 1,0-1-1,0 1 1,-1-1-1,1 1 1,-1-1-1,1 1 1,-1-1-1,0 1 1,-1 0-187,1 2 739,14-13 141,28-23-630,2 3 0,36-18-250,-60 35-516,1 2 1,0 0-1,0 1 0,0 1 0,1 1 0,0 1 0,20-1 516,8 4-1742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3.539"/>
    </inkml:context>
    <inkml:brush xml:id="br0">
      <inkml:brushProperty name="width" value="0.025" units="cm"/>
      <inkml:brushProperty name="height" value="0.025" units="cm"/>
      <inkml:brushProperty name="color" value="#5B2D90"/>
    </inkml:brush>
  </inkml:definitions>
  <inkml:trace contextRef="#ctx0" brushRef="#br0">33 1 13030,'0'0'848,"0"0"3,0 0 686,0 0-139,0 0-699,0 0-368,0 16 1254,-16 374 528,0-66-1649,32-324-483,116-1-1329,-1-4-5001,-85 2 2206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4.172"/>
    </inkml:context>
    <inkml:brush xml:id="br0">
      <inkml:brushProperty name="width" value="0.025" units="cm"/>
      <inkml:brushProperty name="height" value="0.025" units="cm"/>
      <inkml:brushProperty name="color" value="#5B2D90"/>
    </inkml:brush>
  </inkml:definitions>
  <inkml:trace contextRef="#ctx0" brushRef="#br0">227 54 9188,'0'0'262,"0"0"327,0 0 470,0 0-141,0 0-392,-7-8-67,-23-21 202,27 27-527,1 1 0,-1-1 0,0 1 0,0 0 0,0 0 0,1 0 0,-1 1 0,0-1 0,0 1 0,0-1 0,0 1 0,0 0 0,0 0 0,0 1 0,0-1 0,0 0 0,0 1 0,-2 0-134,-1 0 195,0 1-53,1-1 1,-1 1 0,1 1-1,-1-1 1,1 1-1,0 0 1,0 0 0,0 0-1,0 0 1,1 1-1,-1 0 1,1 0 0,0 0-1,0 1 1,1-1-1,-1 1 1,1 0 0,0 0-1,0 0 1,-1 5-143,-2 1 162,1 0 0,1 1 0,0 0 0,0 0 1,1 0-1,1 0 0,0 1 0,1-1 0,0 5-162,1-13-8,0 0 1,0-1-1,0 1 0,0-1 1,1 1-1,0 0 0,-1-1 1,1 1-1,1-1 0,-1 1 1,2 1 7,-2-3-21,1 0 0,0 0 0,-1 0 1,1-1-1,0 1 0,0 0 0,0-1 0,1 1 1,-1-1-1,0 0 0,1 0 0,-1 0 1,0 0-1,1 0 0,-1-1 0,1 1 1,0-1 20,5 2-126,0 0 1,0-1-1,0 0 1,0 0-1,0-1 1,0 0-1,0-1 1,0 1-1,0-2 1,1 1 125,-5 0-72,0 0 0,0-1 0,-1 1 0,1-1 0,0 0 0,-1 0 0,1 0 0,-1 0 0,0-1 0,0 1 0,0-1 0,0 0 0,0 0 0,0 0 0,-1 0 0,1 0 0,-1 0 0,0-1 0,0 0 0,1-3 72,2-9-90,0 1-1,-2-1 1,1-1-1,-2 1 1,0-1-1,-2 1 1,1-1-1,-2 1 1,0-1 0,-2-3 90,3 18-55,0 0 1,0 0 0,-1 0 0,1 0 0,-1 0-1,1 0 1,-1 1 0,0-1 0,0 0 0,0 0-1,0 0 1,0 1 0,0-1 0,0 0 0,-1 1-1,1-1 1,-1 1 0,1 0 0,-1-1 0,0 1-1,-1-1 55,-1 0-473,0 1 0,0 0 0,0 0 0,0 0-1,0 0 1,0 1 0,0-1 0,0 1-1,-4 0 474,-8 0-3991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4.640"/>
    </inkml:context>
    <inkml:brush xml:id="br0">
      <inkml:brushProperty name="width" value="0.025" units="cm"/>
      <inkml:brushProperty name="height" value="0.025" units="cm"/>
      <inkml:brushProperty name="color" value="#5B2D90"/>
    </inkml:brush>
  </inkml:definitions>
  <inkml:trace contextRef="#ctx0" brushRef="#br0">112 1 7732,'0'0'4658,"0"0"-3074,0 0-199,0 0 256,0 0-881,-6 1-533,0 2-182,0-1 1,-1 1-1,1 0 0,0 0 1,1 1-1,-1 0 0,1 0 1,0 0-1,0 1 0,0 0 1,0 0-1,1 0 1,0 0-1,0 1 0,0-1 1,1 1-1,0 0 0,0 0 1,0 1-1,1-1 0,0 0 1,0 1-1,0 0 0,1-1 1,0 1-1,1 0 0,-1 3-45,2-7-3,0 0-1,0-1 1,0 1-1,0 0 1,0-1-1,1 1 1,-1-1-1,1 1 1,-1-1-1,1 0 1,0 0-1,0 0 1,0 0-1,0 0 1,2 1 3,43 32-215,-21-16 13,-14-10 13,-1 0 95,0 0 0,-1 0 0,0 1 0,6 7 94,-14-14 8,0 1 0,0-1-1,0 0 1,0 0-1,0 1 1,0-1-1,-1 1 1,0 0-1,0-1 1,0 1-1,0 0 1,-1 0-1,1-1 1,-1 1-1,0 0 1,0 0-1,0 0 1,-1 0-1,1 1-7,-1-4 25,0 1-1,0 0 0,0 0 0,0 0 0,0-1 0,0 1 0,0 0 0,0-1 1,-1 1-1,1-1 0,-1 0 0,1 1 0,-1-1 0,1 0 0,-1 0 1,0 0-1,0 0 0,-1 1-24,-40 14 302,32-12-292,1-1-184,-1 0-1,0-1 1,1-1-1,-1 1 1,0-2-1,0 1 1,0-2 174,10 2-112,1-1 0,-1 0 0,1 0 0,-1 0 1,1 0-1,-1 0 0,1-1 0,0 1 1,-1 0-1,1 0 0,-1 0 0,1 0 0,0 0 1,-1-1-1,1 1 0,-1 0 0,1 0 1,0-1-1,-1 1 0,1 0 0,0 0 1,-1-1-1,1 1 0,0 0 0,0-1 0,-1 1 1,1 0-1,0-1 0,0 1 0,0-1 1,-1 1-1,1 0 0,0-1 0,0 1 1,0-1-1,0 1 0,0-1 0,0 1 0,0-1 1,0 1-1,0 0 0,0-1 0,0 1 1,0-1-1,0 1 0,0-1 0,0 1 1,1 0-1,-1-1 112,0-2-700,0-20-6135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5.008"/>
    </inkml:context>
    <inkml:brush xml:id="br0">
      <inkml:brushProperty name="width" value="0.025" units="cm"/>
      <inkml:brushProperty name="height" value="0.025" units="cm"/>
      <inkml:brushProperty name="color" value="#5B2D90"/>
    </inkml:brush>
  </inkml:definitions>
  <inkml:trace contextRef="#ctx0" brushRef="#br0">136 0 8292,'0'0'5002,"0"0"-3353,0 0-454,0 0 331,0 0-680,-13 12-257,3-4-519,-6 6 114,0 1 1,0 0 0,2 2-1,0 0 1,0 1-185,10-12 33,1 0 0,1 0 0,-1 0 0,1 0 0,0 1 0,0-1 0,1 1 0,0-1 0,0 1 0,0 0 0,1 0-1,0-1 1,0 1 0,1 1-33,-1-6 1,1 0-1,-1-1 0,1 1 1,0 0-1,-1 0 0,1-1 1,0 1-1,0 0 0,0-1 1,0 1-1,0-1 0,0 1 1,1-1-1,-1 0 0,1 1 1,-1-1-1,0 0 0,1 0 0,0 0 0,37 20-59,-15-8 54,-22-12 11,8 5-9,0 1-1,0 0 0,-1 0 0,7 7 4,-13-11 10,-1 0 0,0 0-1,1 0 1,-1 0-1,0 0 1,-1 1 0,1-1-1,0 0 1,-1 1-1,0 0 1,0-1 0,0 1-1,0 0 1,-1-1-1,1 1 1,-1 0-1,0 0-9,0-1 3,-1-1 0,1 1-1,-1-1 1,1 0-1,-1 1 1,0-1-1,0 0 1,0 1-1,0-1 1,0 0-1,-1 0 1,1 0-1,-1 0 1,1 0-1,-1 0 1,0-1-1,1 1 1,-1 0 0,0-1-1,0 1 1,0-1-1,0 0 1,-1 0-1,1 0 1,0 0-1,-1 0 1,1 0-1,0-1 1,-2 1-3,-7 2-721,-1 0 0,1-1-1,-1-1 1,0 0 0,-9-1 721,-17 0-5960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26.193"/>
    </inkml:context>
    <inkml:brush xml:id="br0">
      <inkml:brushProperty name="width" value="0.025" units="cm"/>
      <inkml:brushProperty name="height" value="0.025" units="cm"/>
      <inkml:brushProperty name="color" value="#5B2D90"/>
    </inkml:brush>
  </inkml:definitions>
  <inkml:trace contextRef="#ctx0" brushRef="#br0">1 12 512,'0'0'2452,"0"0"-1054,0 0 235,0 0-198,0 0-352,0-1-1445,3-8 8558,-1 8-7028,103 1-2569,-99 5 471,-6-4-4887,0-1 2165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32.632"/>
    </inkml:context>
    <inkml:brush xml:id="br0">
      <inkml:brushProperty name="width" value="0.025" units="cm"/>
      <inkml:brushProperty name="height" value="0.025" units="cm"/>
      <inkml:brushProperty name="color" value="#5B2D90"/>
    </inkml:brush>
  </inkml:definitions>
  <inkml:trace contextRef="#ctx0" brushRef="#br0">119 65 1617,'0'0'397,"0"0"313,0 0 301,0 0-136,0 0-411,0 0-114,0-5-62,1 0-1049,0-28 5711,-1 32-4846,0 0-1,0 0 1,0 0-1,0 0 0,0 1 1,0-1-1,0 0 1,-1 0-1,1 0 1,0 1-1,0-1 1,-1 0-1,1 0 0,0 1 1,-1-1-1,1 0 1,0 1-1,-1-1 1,1 0-1,-1 1 1,0-1-1,1 0 0,-1 1 1,1-1-1,-1 1 1,0-1-1,1 1 1,-1 0-1,0-1 1,0 1-1,1 0 0,-2-1-103,2 1-18,0 0-17,0 0 35,-5 40 5853,0 9-4372,-8 61-1438,-19 69 706,18-123-323,9-39-330,0 1 0,2 0-1,0-1 1,0 1 0,2 5-96,-10 26 672,5-33-1071,6-37-3326,2 2-1614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34.397"/>
    </inkml:context>
    <inkml:brush xml:id="br0">
      <inkml:brushProperty name="width" value="0.025" units="cm"/>
      <inkml:brushProperty name="height" value="0.025" units="cm"/>
      <inkml:brushProperty name="color" value="#5B2D90"/>
    </inkml:brush>
  </inkml:definitions>
  <inkml:trace contextRef="#ctx0" brushRef="#br0">286 0 464,'0'0'262,"0"0"237,0 0 149,0 0-19,0 0-116,-5 0 175,-27 3 1445,5 0-2095,12-2-3823,14-1 4903,1 0 213,0 0 67,0 0-539,0 0 22,0 0-124,0 0-106,0 0 13,0 0 38,0 0 53,0 0-147,-1 0 7419,-5 6-8039,-8 46 181,3 0 0,2 1 1,1 20-170,1-10 205,-3 0-1,-6 10-204,2-9 523,-1 28-523,5-24 160,2-25 107,3 1 0,0 41-267,4-68 28,-1-1 0,-1 0 0,0 0 0,-2 0 0,1 0 0,-2 0-28,-15 58 112,13-40-52,5-20 9,0 0 0,1 0 0,0 0 0,1 3-69,1-17 11,0 0-64,0 0 146,-1 14 578,0-10-1660,0-7-5120,1-18 1128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36.963"/>
    </inkml:context>
    <inkml:brush xml:id="br0">
      <inkml:brushProperty name="width" value="0.025" units="cm"/>
      <inkml:brushProperty name="height" value="0.025" units="cm"/>
      <inkml:brushProperty name="color" value="#5B2D90"/>
    </inkml:brush>
  </inkml:definitions>
  <inkml:trace contextRef="#ctx0" brushRef="#br0">1 0 9012,'0'0'1262,"0"0"-768,0 0 535,0 0 49,0 0-285,0 0-604,0 0-120,19 1 584,0 1 0,-1 1 0,12 4-653,36 5 397,-24-8-257,97 10 507,69-3-647,543-11 1417,-369 6-1113,-331-2-296,49 11-8,-56-7-3,0-2 1,40-1 2,402 6 365,-453-12 18,-1-2 1,21-5-384,-21 3 187,1 1 1,20 1-188,19 5 1035,-72-2-1184,0 0-518,0 0-435,0 0-856,0 0-1169,0 0-2209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3.216"/>
    </inkml:context>
    <inkml:brush xml:id="br0">
      <inkml:brushProperty name="width" value="0.025" units="cm"/>
      <inkml:brushProperty name="height" value="0.025" units="cm"/>
      <inkml:brushProperty name="color" value="#FF0066"/>
    </inkml:brush>
  </inkml:definitions>
  <inkml:trace contextRef="#ctx0" brushRef="#br0">0 83 11029,'0'0'963,"0"0"-232,0 0 809,0 0-372,0 0-490,0 0-422,55-43 1489,2 3-1828,-57 40 136,0 0 150,0 0 32,0 5-174,0 0 1,0 0-1,1 0 1,0 0-1,0 0 0,0-1 1,0 1-1,1 0 1,0-1-1,0 1 1,0-1-1,0 1 1,1-1-1,0 0 0,-1 0 1,2 0-1,-1 0 1,0-1-1,1 1 1,0-1-62,1 1 40,1 0 1,0-1-1,0 0 1,0 0-1,0 0 1,0-1-1,1 0 0,-1 0 1,1 0-1,0-1 1,-1 0-1,1-1 1,0 1-1,3-1-40,36-2 319,-26 1-768,0 0-1,0 2 1,0 0 0,1 1 449,-15 0-2814,0 3-1762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38.179"/>
    </inkml:context>
    <inkml:brush xml:id="br0">
      <inkml:brushProperty name="width" value="0.025" units="cm"/>
      <inkml:brushProperty name="height" value="0.025" units="cm"/>
      <inkml:brushProperty name="color" value="#5B2D90"/>
    </inkml:brush>
  </inkml:definitions>
  <inkml:trace contextRef="#ctx0" brushRef="#br0">889 28 7732,'0'0'1528,"0"0"-992,0 0 529,0 0 357,0 0-275,0-5-459,0-13-114,0 14 117,0 4-91,0 0 99,0 0-234,0 0-49,0 0-147,0 0 9,0 0-65,0 0-122,-4 10 152,-196 476 61,86-198-195,46-139-94,-13 10-15,-33 69 72,84-161-17,3 1 0,-7 33-55,-52 227 117,13-46 313,57-212-19,-7 67-411,5-21 769,18-113-53,0 0-2598,0-2-6994,0-1 3559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38.651"/>
    </inkml:context>
    <inkml:brush xml:id="br0">
      <inkml:brushProperty name="width" value="0.025" units="cm"/>
      <inkml:brushProperty name="height" value="0.025" units="cm"/>
      <inkml:brushProperty name="color" value="#5B2D90"/>
    </inkml:brush>
  </inkml:definitions>
  <inkml:trace contextRef="#ctx0" brushRef="#br0">1 0 10533,'0'0'2313,"0"0"-1313,0 0 11,0 0 307,0 0-584,0 7-424,0 62 577,3 0 1,3 0 0,3 0 0,11 34-888,-21-102 5,1-1 1,0 1 0,1 0 0,-1 0 0,0-1 0,0 1-1,0 0 1,0 0 0,0-1 0,1 1 0,-1 0 0,0 0-1,1-1 1,-1 1 0,1 0 0,-1-1 0,1 1 0,-1-1 0,1 1-1,-1-1 1,1 1 0,-1-1 0,1 1 0,0-1 0,-1 1-1,1-1 1,0 0 0,-1 1 0,1-1 0,0 0 0,0 0 0,-1 1-1,1-1 1,0 0 0,0 0 0,-1 0 0,1 0 0,0 0-1,0 0 1,-1 0 0,1 0 0,0 0 0,0 0 0,-1-1-1,1 1 1,0 0 0,0-1 0,-1 1 0,1 0 0,0-1 0,-1 1-1,1-1 1,-1 1 0,1-1 0,0 1 0,-1-1 0,1 1-6,7-6 70,-1-1 0,0 1 0,0-1 0,3-5-70,-5 7 35,31-32-6,2 1 0,1 2 0,2 2 0,1 2 0,1 1 0,2 2-29,1 2-2241,1 3-1,1 1 2242,-11 5-3319,-4-2-1203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39.631"/>
    </inkml:context>
    <inkml:brush xml:id="br0">
      <inkml:brushProperty name="width" value="0.025" units="cm"/>
      <inkml:brushProperty name="height" value="0.025" units="cm"/>
      <inkml:brushProperty name="color" value="#5B2D90"/>
    </inkml:brush>
  </inkml:definitions>
  <inkml:trace contextRef="#ctx0" brushRef="#br0">368 13 10597,'0'0'718,"0"0"495,0 0 380,0 0 80,0 0-443,-3-3-240,1 2-922,1 0 0,0 0 0,0 0 1,-1 1-1,1-1 0,0 0 0,-1 0 1,1 1-1,-1-1 0,1 1 1,-1 0-1,1-1 0,-1 1 0,0 0 1,1 0-1,-1 0 0,1 0 0,-1 0 1,1 0-1,-1 0 0,1 0 0,-1 1 1,0-1-1,1 1 0,-1-1 1,1 1-1,0 0 0,-1-1 0,1 1 1,0 0-1,-1 0 0,1 0 0,0 0 1,-1 1-69,-27 26 410,2 1 0,1 1 0,-4 8-410,-7 9 288,20-27-149,-67 87 329,74-92-584,0 1 1,1 0-1,1 0 1,0 0 0,1 1-1,-1 4 116,6-12 457,1 2-4325,1-10 3702,0-1 1,0 0-1,0 1 0,0-1 0,1 0 1,-1 1-1,0-1 0,0 0 0,0 1 0,0-1 1,1 0-1,-1 0 0,0 1 0,0-1 0,1 0 1,-1 0-1,0 1 0,0-1 0,1 0 1,-1 0-1,0 0 0,1 0 0,-1 1 0,0-1 1,1 0-1,-1 0 0,0 0 0,1 0 1,-1 0-1,0 0 0,1 0 0,-1 0 0,0 0 1,1 0-1,-1 0 0,0 0 0,1 0 0,-1 0 1,0 0-1,1 0 0,-1-1 0,0 1 1,1 0-1,-1 0 0,0 0 0,1-1 0,-1 1 1,0 0-1,0 0 0,1 0 0,-1-1 0,0 1 1,0 0 165,23-15-4576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39.966"/>
    </inkml:context>
    <inkml:brush xml:id="br0">
      <inkml:brushProperty name="width" value="0.025" units="cm"/>
      <inkml:brushProperty name="height" value="0.025" units="cm"/>
      <inkml:brushProperty name="color" value="#5B2D90"/>
    </inkml:brush>
  </inkml:definitions>
  <inkml:trace contextRef="#ctx0" brushRef="#br0">1 4 6979,'0'0'2625,"0"0"-2128,0 0 1472,0 0 47,129-4-671,-82 15-625,3 5-528,-3-3-192,-5 3-64,-5-3-336,-7 1-864,-5-1-609,-8-4-976,-5-7-1201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40.380"/>
    </inkml:context>
    <inkml:brush xml:id="br0">
      <inkml:brushProperty name="width" value="0.025" units="cm"/>
      <inkml:brushProperty name="height" value="0.025" units="cm"/>
      <inkml:brushProperty name="color" value="#5B2D90"/>
    </inkml:brush>
  </inkml:definitions>
  <inkml:trace contextRef="#ctx0" brushRef="#br0">4 1 2593,'0'0'8084,"0"0"-6409,0 0-1419,0 0 716,0 0-135,-1 19-12,0 7-546,-1 13 265,3 0 1,0 2-545,6 14 801,3-1-1,2 0 0,8 20-800,9 42 566,57 316 292,-29-129-89,64 181-769,-45-212 65,-65-218 245,-2 1-1,-2 0 0,-3 1 0,-2 4-309,-2-58-371,2-6-135,2-15-1237,4-26-6951,-5 26-2498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43.113"/>
    </inkml:context>
    <inkml:brush xml:id="br0">
      <inkml:brushProperty name="width" value="0.025" units="cm"/>
      <inkml:brushProperty name="height" value="0.025" units="cm"/>
      <inkml:brushProperty name="color" value="#5B2D90"/>
    </inkml:brush>
  </inkml:definitions>
  <inkml:trace contextRef="#ctx0" brushRef="#br0">194 267 2785,'0'0'230,"0"0"-108,0 0 191,0 0 17,0 0 311,0 0 447,-8-7-274,1-2-478,5 6-176,-1 0 0,1 0-1,-1 0 1,0 0 0,0 1 0,0-1 0,0 1 0,0 0-1,0 0 1,-1 0 0,-1-1-160,-5 0 152,-1 0 1,1 1-1,-1 0 0,1 1 0,-1 0 0,1 1 1,-1 0-1,0 0 0,-2 2-152,-20-1 3235,32-1-2253,1 0-238,0 0-125,0 0-104,0 0-94,0 0 92,0 0-94,0 0-6,0 0-215,0 0 74,0 0-96,0 0-59,0 0-29,4-1-39,-1 1 1,0-1-1,1 1 0,-1 0 1,1 0-1,-1 1 0,0-1 0,1 1 1,-1-1-1,0 1 0,1 0 1,-1 0-1,0 1-49,21 4 157,57-1 219,54-5-376,-54-1 176,62 8-176,29 5 45,89-8-45,-230-4 11,49 3-104,76 14 93,-66-6 5,29-2-5,65-6-10,226 11-7,-231-7 25,25-9-8,-33 0 227,-23 0 200,128-20-427,-64 5 342,-109 11 146,69-14-488,-25-1 1019,139-2-1019,149 16 618,-132 4-361,-164-4-244,0-7 1,11-7-14,7-10 123,-90 16-128,1 2 1,67-2 4,7 6-22,77-2 143,-39 2-17,-166 9-123,74 0-13,54-8 32,-34 5-58,-107 3 74,-1 0-56,0 0 104,0 0 21,0 0-13,0 0 80,20-4-5,24-3 162,-44 7-378,1-1-1,-1 1 1,0 0 0,0-1-1,0 1 1,0 0-1,1-1 1,-1 1-1,0 0 1,0-1-1,0 1 1,0 0-1,0-1 1,0 1-1,0-1 1,0 1-1,0 0 1,0-1-1,0 1 1,0 0 0,0-1-1,-1 1 1,1 0-1,0-1 1,0 1-1,0 0 1,0-1-1,-1 1 1,1 0-1,0-1 1,0 1-1,0 0 1,-1 0-1,1-1 1,0 1-1,-1 0 1,1 0 0,0-1-1,-1 1 1,1 0-1,0 0 1,-1 0-1,1 0 1,0 0-1,-1-1 1,1 1-1,0 0 1,-1 0-1,1 0 1,0 0-1,-1 0 70,-20-3-5407,-5 0-4160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0:55.618"/>
    </inkml:context>
    <inkml:brush xml:id="br0">
      <inkml:brushProperty name="width" value="0.025" units="cm"/>
      <inkml:brushProperty name="height" value="0.025" units="cm"/>
      <inkml:brushProperty name="color" value="#5B2D90"/>
    </inkml:brush>
  </inkml:definitions>
  <inkml:trace contextRef="#ctx0" brushRef="#br0">37 1 14807,'0'0'2177,"0"0"-2177,0 0-448,0 0 448,0 0 384,0 0-384,-17 0-160,17 0 64,0 0-241,0 0 273,0 4 48,0 9-80,0 5-560,0 5-769,-20-3-2448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3.393"/>
    </inkml:context>
    <inkml:brush xml:id="br0">
      <inkml:brushProperty name="width" value="0.025" units="cm"/>
      <inkml:brushProperty name="height" value="0.025" units="cm"/>
      <inkml:brushProperty name="color" value="#5B2D90"/>
    </inkml:brush>
  </inkml:definitions>
  <inkml:trace contextRef="#ctx0" brushRef="#br0">1 14 8612,'0'0'1192,"0"0"-477,0 0 667,0 0 225,0 0-759,0 0-387,0 0-220,0-13 91,0 13 3585,0 127-2361,8 356 421,-6-445-1838,-2-30-3445,0 0-3588,0-14 438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3.962"/>
    </inkml:context>
    <inkml:brush xml:id="br0">
      <inkml:brushProperty name="width" value="0.025" units="cm"/>
      <inkml:brushProperty name="height" value="0.025" units="cm"/>
      <inkml:brushProperty name="color" value="#5B2D90"/>
    </inkml:brush>
  </inkml:definitions>
  <inkml:trace contextRef="#ctx0" brushRef="#br0">60 84 6739,'0'0'3346,"0"0"-2469,0 0-95,0 0 656,0 0-397,-1-10-535,-3-49 289,4 58-755,1 1 0,-1-1 0,1 0 0,-1 0-1,0 0 1,1 1 0,-1-1 0,1 0 0,0 0-1,-1 1 1,1-1 0,0 0 0,-1 1 0,1-1 0,0 1-1,0-1 1,-1 1 0,1 0 0,0-1 0,0 1-1,0 0 1,0-1 0,0 1 0,-1 0 0,1 0-1,0 0 1,0 0 0,0 0 0,0 0 0,0 0-1,0 0 1,0 0-40,40 1 229,-32-1-166,1 2-57,-1-1-1,1 2 0,-1-1 0,1 1 1,-1 1-1,0 0 0,0 0 0,0 1 1,0 0-1,-1 0 0,0 1 0,0 0 1,-1 0-1,1 1 0,0 1-5,4 5 5,0 0 0,0 1 0,-1 0 0,-1 1-1,0 0 1,-1 0 0,-1 1 0,1 4-5,-1 2 131,-1 1 0,-1 0 1,0 0-1,-2 0 0,0 16-131,1 33 735,-5 14-735,0-81 4,0 7 81,-2-1 0,1 0 0,-2 0 0,1 0 0,-1 0 0,-1-1 1,0 1-1,-1-1 0,0 0 0,0 0 0,-1 0 0,0-1 0,-6 6-85,-1 1 128,0-1 1,0-1 0,-2 0-1,0-1 1,0 0 0,-2-2-1,-4 4-128,11-11-14,1 0 0,-1 0-1,0 0 1,0-2 0,0 1-1,0-1 1,0-1 0,0 1 0,-1-2-1,1 0 1,-1 0 0,-1-1 14,8 1-47,0 0-80,1 0-1,-1 0 1,1-1 0,-1 0 0,1 0 0,-1 0 0,1 0 0,-1 0-1,1-1 1,0 1 0,0-1 0,0 0 0,0 0 0,0 0 0,0 0-1,0-1 1,1 1 0,-1-1 0,1 0 0,0 0 0,-2-1 127,2 1-566,0-1 1,0 0-1,1 1 1,-1-1 0,1 0-1,-1 1 1,1-1-1,0 0 1,1 0 0,-1 0-1,1 0 1,0-3 565,0-13-6534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4.294"/>
    </inkml:context>
    <inkml:brush xml:id="br0">
      <inkml:brushProperty name="width" value="0.025" units="cm"/>
      <inkml:brushProperty name="height" value="0.025" units="cm"/>
      <inkml:brushProperty name="color" value="#5B2D90"/>
    </inkml:brush>
  </inkml:definitions>
  <inkml:trace contextRef="#ctx0" brushRef="#br0">1 1 4386,'0'0'8252,"0"0"-6225,0 0-658,0 0 493,0 0-613,0 5-742,2 21 214,1 0 1,1-1 0,1 1 0,4 10-722,1 1-2245,-3-1-1,-1 3 2246,-5-30-1999,-1-6-4115,0-3-924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3.819"/>
    </inkml:context>
    <inkml:brush xml:id="br0">
      <inkml:brushProperty name="width" value="0.025" units="cm"/>
      <inkml:brushProperty name="height" value="0.025" units="cm"/>
      <inkml:brushProperty name="color" value="#FF0066"/>
    </inkml:brush>
  </inkml:definitions>
  <inkml:trace contextRef="#ctx0" brushRef="#br0">31 465 5106,'0'0'4045,"0"0"-2957,0 0-101,0 0 566,0 0-144,0 3-481,1 7 756,4-18 935,5-10-2853,25-38 38,-2-2 1,-2-2 0,-4 0 0,-1-2-1,6-33 196,-29 83 386,0 0 0,-1-1 0,0-10-386,-2 22 123,0 1-75,0 0 5,0 0 6,0 0 48,0 0 71,0 0-15,0 0-5,-7 2-138,0-1 1,0 1-1,0 0 1,0 0 0,0 1-1,1 0 1,-1 0 0,1 1-1,0 0 1,-3 1-21,-13 8-70,11-7-205,-62 31-1942,23-16-3703,43-19 1176,6-2-1915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4.627"/>
    </inkml:context>
    <inkml:brush xml:id="br0">
      <inkml:brushProperty name="width" value="0.025" units="cm"/>
      <inkml:brushProperty name="height" value="0.025" units="cm"/>
      <inkml:brushProperty name="color" value="#5B2D90"/>
    </inkml:brush>
  </inkml:definitions>
  <inkml:trace contextRef="#ctx0" brushRef="#br0">1 1 11749,'0'0'1905,"0"0"-1633,0 0 737,0 0-545,0 0-304,0 0-160,99 24-128,-54-8-1313,2 0-768,-3-1-1008,-6-4-3090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4.962"/>
    </inkml:context>
    <inkml:brush xml:id="br0">
      <inkml:brushProperty name="width" value="0.025" units="cm"/>
      <inkml:brushProperty name="height" value="0.025" units="cm"/>
      <inkml:brushProperty name="color" value="#5B2D90"/>
    </inkml:brush>
  </inkml:definitions>
  <inkml:trace contextRef="#ctx0" brushRef="#br0">251 0 8612,'0'0'2516,"0"0"-830,0 0-85,0 0-460,0 0-671,-14 10 42,-41 30-141,52-37-299,-1-1-1,1 1 1,0 1 0,0-1 0,0 0-1,0 1 1,0 0 0,1-1-1,0 1 1,-2 4-72,3-5 13,0-1 0,0 0 0,1 1 0,-1-1 0,1 1 0,0-1-1,0 0 1,0 1 0,0-1 0,0 1 0,0-1 0,1 1 0,-1-1 0,1 2-13,3 4-30,-1-1 0,1 0 1,1-1-1,-1 1 0,1-1 0,0 0 1,0 0-1,1 0 0,1 1 30,14 15 8,-16-15-99,26 35-263,-30-39 347,1 0 0,-1 0 0,0 0 0,0 0-1,0 0 1,0 0 0,-1 1 0,1-1 0,-1 0-1,0 0 1,0 0 0,0 1 0,0-1 0,-1 0-1,1 1 8,-1-2 6,0-1-1,0 1 1,0-1-1,0 1 1,0-1-1,0 0 0,0 0 1,-1 1-1,1-1 1,0 0-1,-1 0 0,1 0 1,0-1-1,-1 1 1,0 0-1,1 0 1,-1-1-1,1 1 0,-1-1 1,0 1-1,1-1 1,-1 0-1,0 0 0,1 0 1,-1 0-6,-51 3-235,45-3 142,-3 0-360,0-1 1,-1 0-1,1 0 0,0-1 0,1-1 0,-11-3 453,-33-20-6535,32 12-791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5.289"/>
    </inkml:context>
    <inkml:brush xml:id="br0">
      <inkml:brushProperty name="width" value="0.025" units="cm"/>
      <inkml:brushProperty name="height" value="0.025" units="cm"/>
      <inkml:brushProperty name="color" value="#5B2D90"/>
    </inkml:brush>
  </inkml:definitions>
  <inkml:trace contextRef="#ctx0" brushRef="#br0">261 3 9364,'0'0'1182,"0"0"-211,0 0 403,0 0 8,0 0-563,-21-1-269,-68 0-17,84 2-445,1 0-1,-1 0 1,1 0-1,0 1 1,-1 0-1,1 0 1,0 0-1,0 0 1,0 1-1,1-1 1,-1 1-1,0 0 1,1 0-1,0 1 1,0-1-1,0 0 1,0 1-1,0 0 1,1 0-1,0 0 1,-1 0-1,1 0 0,1 0 1,-1 2-88,-5 7 280,-3 6 138,1-1 0,1 2 0,1-1-1,1 1 1,0 1 0,2-1 0,0 0-1,1 1 1,1 0 0,1 16-418,2-34 9,-1-1 0,0 1 0,1 0 0,-1 0 0,1 0 0,0-1 0,0 1 0,0 0 0,1-1 0,-1 1 0,0 0 0,1-1 0,0 0 0,0 1 0,-1-1 0,1 0 0,1 0 0,-1 0 0,0 0 0,0-1 0,1 1 0,-1 0 0,1-1 0,-1 0 0,1 0 0,0 1 0,-1-2 0,1 1 0,0 0 0,0 0 0,2-1-9,13 4-52,0-2 0,0 0 1,1-1-1,13-1 52,-18-1-101,1 1-397,-1 0 1,0-2 0,1 1 0,-1-2 0,3-1 497,-9 2-627,-1-1 0,0 1 0,0-1 0,0-1 0,0 0 0,0 0 0,-1 0 0,0 0 0,0-1 0,4-4 627,14-19-4584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5.647"/>
    </inkml:context>
    <inkml:brush xml:id="br0">
      <inkml:brushProperty name="width" value="0.025" units="cm"/>
      <inkml:brushProperty name="height" value="0.025" units="cm"/>
      <inkml:brushProperty name="color" value="#5B2D90"/>
    </inkml:brush>
  </inkml:definitions>
  <inkml:trace contextRef="#ctx0" brushRef="#br0">1 22 9828,'0'0'2810,"0"0"-1153,0 19 271,0 2-1510,0-7-244,0-1 0,0 1 0,2-1 0,-1 0 0,2 1 0,0-1 0,3 7-174,0 6 445,0-1 0,-2 2 0,-1-1 0,-1 0 0,-1 21-445,-4-114-538,1 41 444,0 0 1,2 0-1,1 1 1,2-1-1,1-4 94,-3 23-116,0 0-1,1 1 1,0 0-1,0-1 1,1 1 0,0 0-1,0 0 1,0 1-1,1-1 1,0 1 0,0-1-1,0 1 1,1 0-1,-1 1 1,1-1-1,0 1 1,1 0 0,-1 0-1,1 0 1,-1 1-1,1 0 1,2 0 116,-4 1-439,0 0 0,0 1 1,0 0-1,0 0 0,0 0 0,0 1 0,0-1 1,0 1-1,1 0 0,-1 0 0,0 0 1,0 1-1,0-1 0,0 1 0,2 1 439,16 13-3212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5.977"/>
    </inkml:context>
    <inkml:brush xml:id="br0">
      <inkml:brushProperty name="width" value="0.025" units="cm"/>
      <inkml:brushProperty name="height" value="0.025" units="cm"/>
      <inkml:brushProperty name="color" value="#5B2D90"/>
    </inkml:brush>
  </inkml:definitions>
  <inkml:trace contextRef="#ctx0" brushRef="#br0">0 0 8292,'0'0'1585,"0"0"704,0 0-224,0 0-641,0 0-447,0 0 239,17 63-576,-9-45-175,-1-3-417,3-3-48,-2-6-529,-8-1-1215,5-5-113,-5 0-2017,0-16-4578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6.642"/>
    </inkml:context>
    <inkml:brush xml:id="br0">
      <inkml:brushProperty name="width" value="0.025" units="cm"/>
      <inkml:brushProperty name="height" value="0.025" units="cm"/>
      <inkml:brushProperty name="color" value="#5B2D90"/>
    </inkml:brush>
  </inkml:definitions>
  <inkml:trace contextRef="#ctx0" brushRef="#br0">1 0 8468,'0'0'3409,"0"0"-2475,0 0 136,15 25-96,96 159-331,-92-148-566,-2 1 1,-1 0 0,-2 1 0,-1 1-1,-2 0 1,-2 1 0,-2 0-1,-1 4-77,-4-34 335,1-9-242,1-18-401,4-39-688,-7 50 981,3-43-528,-4 31 392,2 0 0,0 0 0,1 0 0,0 0 0,2 0 0,0 1 0,5-11 151,-10 27 81,1 0 1,-1 1 0,0-1-1,1 0 1,-1 0 0,1 0 0,-1 0-1,1 1 1,0-1 0,-1 0 0,1 1-1,0-1 1,0 0 0,-1 1-1,1-1 1,0 1 0,0-1 0,0 1-1,0-1 1,0 1 0,-1 0 0,1 0-1,0-1 1,0 1 0,0 0-1,0 0 1,0 0 0,0 0 0,0 0-1,1 0-81,0 1 98,1 0 1,-1 0-1,0 0 0,1 0 0,-1 0 0,0 0 0,0 1 1,0-1-1,0 1 0,0 0 0,0-1 0,0 2-98,6 5 237,-1 0 1,0 1-1,-1 0 0,0 1 0,2 2-237,-3 1 178,0 1 0,0-1 0,-2 0 0,1 1 0,-2 0 0,0 0 0,0 0 0,-2 0 0,1 0 0,-2 5-178,1-18 64,0-1 0,5-7-187,6-32-342,18-52-738,-25 80 1048,1 1-1,0 0 1,1 0-1,0 1 1,0-1-1,1 1 1,3-3 155,-10 12 9,0 0 0,0 0 0,0 0 0,0-1-1,0 1 1,1 0 0,-1 0 0,0 0 0,0-1 0,0 1 0,1 0-1,-1 0 1,0 0 0,0 0 0,0-1 0,1 1 0,-1 0 0,0 0 0,0 0-1,1 0 1,-1 0 0,0 0 0,0 0 0,1 0 0,-1 0 0,0 0 0,0 0-1,1 0 1,-1 0 0,0 0 0,0 0 0,1 0 0,-1 0 0,0 0 0,0 0-1,1 0 1,-1 0 0,0 1 0,0-1 0,0 0 0,1 0 0,-1 0 0,0 0-1,0 1 1,0-1 0,1 0 0,-1 0 0,0 0 0,0 1 0,0-1 0,0 0-1,0 0 1,0 0 0,1 1 0,-1-1 0,0 0 0,0 0 0,0 1 0,0-1-1,0 0-8,4 19 385,-4-15-267,10 60 976,-3 1 0,-2 30-1094,-5-95-302,1 0 282,-1 0 0,0 0 0,1 0-1,-1 0 1,0 0 0,1 0 0,-1 0 0,1 0-1,-1 0 1,0 0 0,1 0 0,-1 0 0,0 0-1,1-1 1,-1 1 0,0 0 0,1 0-1,-1 0 1,0-1 0,0 1 0,1 0 0,-1 0-1,0 0 1,0-1 0,1 1 0,-1 0 0,0-1-1,0 1 1,0 0 0,1-1 0,-1 1-1,0 0 1,0-1 0,0 1 0,0 0 0,0-1-1,0 1 1,0 0 0,0-1 0,0 1-1,0 0 1,0-1 0,0 1 0,0-1 20,5-18-340,-4 18 275,3-18-221,-3 7 99,2 1 0,-1-1 1,2 1-1,-1 0 1,2 0-1,-1 0 0,2 0 1,-1 1-1,4-5 187,-8 14 3,0 0-1,0-1 1,0 1 0,0 0-1,0 0 1,0 0 0,0 0-1,0 1 1,0-1 0,0 0-1,0 0 1,1 1 0,-1-1-1,0 0 1,1 1 0,-1-1-1,0 1 1,1 0-1,-1 0 1,1-1 0,-1 1-1,0 0 1,1 0 0,-1 0-1,1 0 1,-1 0 0,0 1-1,1-1 1,-1 0 0,1 1-1,-1-1 1,0 1 0,0-1-1,1 1 1,-1 0-1,0 0 1,0-1 0,1 1-3,1 2 45,1 0 1,-1 1-1,1-1 0,-1 1 1,0 0-1,0 0 1,-1 0-1,1 0 1,-1 0-1,1 1-45,3 10 184,-1 1 0,0-1 1,1 11-185,-5-16-516,2 1 0,0-1 0,0 1 0,0-1 0,2 0 0,-1-1 0,1 1 0,5 6 516,-1-8-4391,3-7-1825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6.974"/>
    </inkml:context>
    <inkml:brush xml:id="br0">
      <inkml:brushProperty name="width" value="0.025" units="cm"/>
      <inkml:brushProperty name="height" value="0.025" units="cm"/>
      <inkml:brushProperty name="color" value="#5B2D90"/>
    </inkml:brush>
  </inkml:definitions>
  <inkml:trace contextRef="#ctx0" brushRef="#br0">13 311 10661,'0'0'3265,"0"0"-944,0 0-144,0 0-560,0 0-1329,0 0 32,34 45-127,-21-23-193,-3 3-80,-3 1-1265,-7-1-736,0-7-1329,0-9-3233</inkml:trace>
  <inkml:trace contextRef="#ctx0" brushRef="#br0" timeOffset="1">0 1 16039,'0'0'881,"0"0"848,0 0-97,0 0-1472,0 0-160,0 0-688,132 42-881,-70 14 81,-3 18-2754,-4 10-3938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7.541"/>
    </inkml:context>
    <inkml:brush xml:id="br0">
      <inkml:brushProperty name="width" value="0.025" units="cm"/>
      <inkml:brushProperty name="height" value="0.025" units="cm"/>
      <inkml:brushProperty name="color" value="#5B2D90"/>
    </inkml:brush>
  </inkml:definitions>
  <inkml:trace contextRef="#ctx0" brushRef="#br0">12 215 11029,'0'0'224,"0"0"651,-2-20 513,0 2-912,-4-50-233,4 6 3021,2 62-3179,1-1 0,-1 0-1,0 0 1,1 0 0,-1 1 0,1-1 0,-1 0 0,1 1 0,-1-1 0,1 0 0,0 1 0,-1-1 0,1 1-1,0-1 1,-1 1 0,1-1 0,0 1 0,0-1 0,0 1 0,-1 0 0,1-1 0,0 1 0,0 0 0,0 0-1,0 0-84,22-5 100,-21 6-107,1-1 1,0 0-1,-1 1 0,1-1 1,-1 1-1,1 0 0,-1 0 1,1 0-1,-1 0 0,1 0 1,-1 0-1,0 1 0,0-1 1,1 1-1,-1-1 0,0 1 1,-1 0-1,1 0 0,0 0 0,0 0 1,-1 0-1,1 1 0,-1-1 1,0 0-1,0 1 0,0-1 1,0 1-1,0-1 0,0 1 1,-1-1-1,1 1 0,-1 2 7,3 12-195,-1 1 0,-1 0 1,0 0-1,-2 14 195,0-6-197,1-26 133,0 0 96,1-3-141,1-6-33,0 0 1,1 0 0,0 0-1,1 1 1,0-1-1,0 1 1,1 0 0,0 0 141,46-63-897,-41 58 772,-6 7 135,-1 1-1,1 0 1,1 0 0,-1 0-1,0 0 1,1 1-1,0 0 1,0 0-1,1 0 1,-1 1-10,-4 3 64,0 0 1,0 0-1,0 0 1,0 0-1,0 0 1,0 0-1,0 1 1,0-1-1,0 0 1,0 1-1,0-1 0,0 0 1,-1 1-1,1-1 1,0 1-1,0 0 1,0-1-1,-1 1 1,1 0-1,0-1 1,-1 1-1,1 0 1,0 0-1,-1-1 1,1 1-1,-1 0 1,1 0-1,-1 0 0,1 1-64,15 32 899,-14-31-679,83 198 2061,-85-199-2742,2 1-269,-2 1-3145,0-4-1520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8.043"/>
    </inkml:context>
    <inkml:brush xml:id="br0">
      <inkml:brushProperty name="width" value="0.025" units="cm"/>
      <inkml:brushProperty name="height" value="0.025" units="cm"/>
      <inkml:brushProperty name="color" value="#5B2D90"/>
    </inkml:brush>
  </inkml:definitions>
  <inkml:trace contextRef="#ctx0" brushRef="#br0">107 0 2657,'0'0'8153,"0"0"-4861,0 0-1768,0 0-297,-14 9-283,3-2-646,6-5-192,1 0 1,-1 0-1,1 1 1,-1 0-1,1 0 1,0 0-1,0 0 1,1 1-1,-1 0 1,1 0-1,-1 0 1,1 0-1,0 0 1,1 0-1,-1 1 1,1-1-1,0 1 1,0 0 0,-1 3-107,-2 23 516,1 0 1,1 1 0,2 0 0,2 4-517,-2-35-17,1 0 0,0 0 0,1 0 0,-1 0 0,0 0 0,0 0 0,0 0 0,0-1 0,1 1 0,-1 0 0,0 0-1,1 0 1,-1 0 0,1 0 0,-1-1 0,1 1 0,-1 0 0,1 0 0,0-1 0,-1 1 0,1 0 0,0-1 0,0 1 0,-1-1 0,1 1 0,0-1 17,1 1-127,0 0 1,1-1-1,-1 1 1,0-1 0,0 0-1,0 1 1,0-1-1,0 0 1,0 0 0,0 0-1,1-1 1,-1 1 126,2-1-297,1 0 0,-1 0 1,1 0-1,-1-1 0,0 1 1,0-1-1,0 0 0,0 0 1,0-1-1,0 1 0,2-3 297,5-9-731,-2 0-1,1 0 0,-2-1 0,0 0 0,-1-1 1,0 1-1,-1-1 0,-1-1 0,-1 1 0,2-14 732,-2 25 6172,1 11-3594,7 21-2289,-6-13 912,1-2-1100,1-1 1,0 0-1,0 0 0,1-1 1,0 0-1,1-1 1,0 0-1,1 0 0,0-1 1,0 0-1,0-1 1,9 4-102,3 0-866,0-1 0,0-1 0,1 0 0,0-2 1,0-1-1,12 1 866,1-3-3975,-10-4-1585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8.397"/>
    </inkml:context>
    <inkml:brush xml:id="br0">
      <inkml:brushProperty name="width" value="0.025" units="cm"/>
      <inkml:brushProperty name="height" value="0.025" units="cm"/>
      <inkml:brushProperty name="color" value="#5B2D90"/>
    </inkml:brush>
  </inkml:definitions>
  <inkml:trace contextRef="#ctx0" brushRef="#br0">0 32 13942,'0'0'817,"0"0"15,0 0 1729,0 0-1440,132 0-593,-90 0-464,-5 0-128,-4 0-784,-9-7-929,-9-4-1008,-7-3-1537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4.152"/>
    </inkml:context>
    <inkml:brush xml:id="br0">
      <inkml:brushProperty name="width" value="0.025" units="cm"/>
      <inkml:brushProperty name="height" value="0.025" units="cm"/>
      <inkml:brushProperty name="color" value="#FF0066"/>
    </inkml:brush>
  </inkml:definitions>
  <inkml:trace contextRef="#ctx0" brushRef="#br0">0 1 7283,'0'0'2900,"0"0"-1355,0 0 227,0 0-222,0 0-534,6 0-397,6-1-157,0 2-1,0 0 1,0 0-1,0 1 1,0 0-1,0 1 1,9 4-462,26 9 755,35 16-181,-74-29-1066,0 1-1,-1 0 0,1 1 1,-1 0-1,0 0 0,0 1 1,-1 0-1,2 2 493,6 14-4197,-11 2-3227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8.945"/>
    </inkml:context>
    <inkml:brush xml:id="br0">
      <inkml:brushProperty name="width" value="0.025" units="cm"/>
      <inkml:brushProperty name="height" value="0.025" units="cm"/>
      <inkml:brushProperty name="color" value="#5B2D90"/>
    </inkml:brush>
  </inkml:definitions>
  <inkml:trace contextRef="#ctx0" brushRef="#br0">29 0 11637,'0'0'3741,"0"0"-1730,0 0 238,-5 21-568,-15 67-1177,19-81-492,-1 1 0,2-1 0,-1 1-1,1-1 1,1 1 0,-1-1 0,1 1-1,0 0 1,1-1 0,0 0 0,0 1-1,1-1 1,0 0 0,0 0 0,0-1-1,2 3-11,12 28-36,-7-6-6,-6-19-386,-1-1 0,1 0 0,1-1 0,0 1 0,3 3 428,-8-13-205,1 0-1,0 0 0,0 0 1,-1 0-1,1 0 1,0 0-1,0 0 1,0-1-1,0 1 1,0 0-1,0-1 1,0 1-1,0-1 1,0 1-1,0-1 1,1 0-1,-1 1 1,0-1-1,0 0 1,0 0-1,0 0 0,1 1 1,-1-2-1,0 1 1,0 0-1,0 0 1,1 0-1,-1 0 1,0-1-1,0 1 1,0 0-1,0-1 1,0 1-1,1-1 206,3-2-521,0 0-1,0 0 1,0 0-1,-1 0 1,0-1-1,2-1 522,-6 5 203,1-1 0,-1 1 0,1 0 0,0-1-1,-1 1 1,1 0 0,-1 0 0,1-1 0,0 1 0,-1 0-1,1 0 1,0 0 0,-1 0 0,1 0 0,0 0-1,-1 0 1,1 0 0,-1 0 0,1 0 0,0 0-1,-1 0-202,25 11 1180,-6-2-979,-16-8-258,0 0-1,0-1 0,1 1 0,-1-1 1,0 0-1,0 0 0,0 0 0,1-1 1,-1 1-1,1-1 58,-3 1-49,0-1 0,0 1-1,0-1 1,0 0 0,-1 1 0,1-1 0,0 0 0,0 0-1,-1 0 1,1 0 0,0 1 0,-1-1 0,1 0-1,-1 0 1,1 0 0,-1 0 0,1 0 0,-1 0 0,0 0-1,0-1 1,1 1 0,-1 0 0,0 0 0,0 0-1,0 0 1,0 0 0,0 0 0,0 0 0,-1 0 49,1-7-164,1 2 251,-1 0-1,0 1 1,0-1-1,-1 1 1,1-1-1,-1 0 1,0 1 0,-1 0-1,0-1 1,0 1-1,0 0 1,-2-4-87,-6-6 504,7 11-380,-1-1 0,1 0 1,0 0-1,0 0 0,0-1 0,1 1 1,0-1-1,0 1 0,0-1 1,1 0-1,0 0 0,0-1-124,31 7-165,-24 2 138,-1 0 0,1 0 0,-1 1 0,0 0 0,0 0 0,0 0 0,0 0 0,-1 1 0,1 0 0,-1 0 0,0 0 0,1 2 27,48 59-357,-51-63 355,-1 1-2,4 2-6,0 0 1,-1 1-1,0 0 0,-1-1 0,1 1 0,-1 1 0,0-1 1,-1 0-1,1 1 0,-1 0 0,0-1 0,-1 1 0,0 0 1,0 4 9,-1-11 14,-1 1 0,0-1 0,1 0 0,-1 0 0,0 0 0,1 0 0,-1 0 0,0 0 1,1 0-1,-1 0 0,0 0 0,1 0 0,-1 0 0,0-1 0,1 1 0,-1 0 0,0 0 0,1-1 1,-1 1-1,1 0 0,-1-1-14,-1-3 71,1-1 0,0 0 0,0 1 0,1-1 1,-1 0-1,1 0 0,0 1 0,0-1 0,1 0 1,0 0-1,-1 1 0,1-1 0,1 0 0,-1 1 1,1-1-1,0 1 0,0-1 0,0 1 0,0 0 0,1 0 1,0 0-1,2-2-71,4-3 19,1 1 0,0 0 0,1 1 0,0 0 0,0 0 0,0 1 0,1 1 0,0 0 0,0 1 0,0 0 0,0 1 0,6-1-19,67-7-1130,1 9-3301,-47 2-2378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9.376"/>
    </inkml:context>
    <inkml:brush xml:id="br0">
      <inkml:brushProperty name="width" value="0.025" units="cm"/>
      <inkml:brushProperty name="height" value="0.025" units="cm"/>
      <inkml:brushProperty name="color" value="#5B2D90"/>
    </inkml:brush>
  </inkml:definitions>
  <inkml:trace contextRef="#ctx0" brushRef="#br0">51 37 9172,'0'0'2313,"0"0"-968,0 0 517,0 0-128,0 0-651,-4-6-298,-12-20-180,16 25-599,0 1 0,0 0 0,0 0 0,0 0-1,0-1 1,0 1 0,0 0 0,0 0 0,0 0-1,0 0 1,0-1 0,-1 1 0,1 0 0,0 0-1,0 0 1,0 0 0,0 0 0,0-1 0,-1 1-1,1 0 1,0 0 0,0 0 0,0 0 0,0 0-1,-1 0 1,1 0 0,0 0 0,0 0 0,0 0 0,-1 0-1,1 0 1,0 0 0,0 0 0,0 0 0,0 0-1,-1 0 1,1 0 0,0 0 0,0 0 0,0 0-1,-1 0 1,1 0 0,0 0 0,0 0 0,0 0-1,0 0 1,-1 0 0,1 1 0,0-1 0,0 0-1,0 0 1,0 0 0,0 0 0,-1 0 0,1 0-1,0 1 1,0-1 0,0 0 0,0 0 0,0 0 0,0 1-1,0-1 1,0 0 0,0 0 0,0 0 0,0 0-1,0 1 1,0-1-6,-5 13 264,1 0 0,0 0 1,1 0-1,1 0 0,0 1 0,0-1 0,2 1 0,0-1 0,0 2-264,0-13 3,0-1 1,0 0-1,1 1 0,-1-1 0,0 0 0,1 1 1,-1-1-1,1 0 0,-1 0 0,1 0 0,-1 1 1,1-1-1,0 0 0,0 0 0,0 0 0,-1 0 0,1 0 1,0 0-1,0 0 0,0 0 0,1-1 0,-1 1 1,1 0-4,1 1-34,1 0 1,0-1 0,-1 1 0,1-1 0,0 0-1,0 0 1,0-1 0,0 1 0,0-1 33,2 1-103,1-1 0,-1 0 0,0 0 0,0 0 0,1-1 0,-1 0 0,0 0 0,0-1 0,0 0 0,0 0 0,5-2 103,-6 0-121,-1 0-1,1 0 1,-1 0-1,0-1 1,0 1-1,-1-1 1,1 0-1,-1 0 1,0 0-1,0 0 1,-1-1-1,0 1 1,0-1-1,0 0 1,0 1-1,-1-1 1,0 0-1,0 0 1,-1 0-1,0 0 1,0 0-1,0-4 122,0 9-74,0 1 0,0 0 0,0-1 0,0 1 0,-1-1 0,1 1 0,0 0 0,0-1 0,0 1 0,0 0 0,0-1 0,0 1 0,-1 0 0,1-1 0,0 1 0,0 0 0,0 0 0,-1-1-1,1 1 1,0 0 0,-1 0 0,1-1 0,0 1 0,0 0 0,-1 0 0,1 0 0,0-1 0,-1 1 0,1 0 0,0 0 0,-1 0 0,1 0 0,0 0 0,-1 0 0,1 0 0,-1 0 0,1 0 0,0 0 0,-1 0 0,1 0 0,0 0 0,-1 0 0,1 0 0,0 0 0,-1 0 0,1 1 74,-4-1-880,-18 0-3703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09.826"/>
    </inkml:context>
    <inkml:brush xml:id="br0">
      <inkml:brushProperty name="width" value="0.025" units="cm"/>
      <inkml:brushProperty name="height" value="0.025" units="cm"/>
      <inkml:brushProperty name="color" value="#5B2D90"/>
    </inkml:brush>
  </inkml:definitions>
  <inkml:trace contextRef="#ctx0" brushRef="#br0">13 29 9508,'0'0'758,"0"0"672,0 0-85,0 0-398,0 0-550,0-5-55,-2-11 131,-2 32 1059,-3 37 878,7-52-2393,0 1 0,0-1 0,0 0 0,0 1-1,0-1 1,1 0 0,-1 1 0,0-1 0,1 0 0,-1 1 0,0-1-1,1 0 1,0 0 0,-1 1 0,1-1 0,0 0 0,0 0 0,-1 0-1,1 0 1,0 0 0,0 0 0,0 0 0,0 0 0,0 0 0,1-1-1,-1 1 1,0 0 0,0-1 0,0 1 0,1 0-17,4 0-66,-1 0 0,1 0 0,-1-1 0,1 0 0,-1 1 0,1-2 0,0 1 66,10-1-337,-14 1 334,0 0 0,0 0 1,0 0-1,0-1 0,0 1 1,0-1-1,0 0 0,0 1 0,0-1 1,-1 0-1,1 0 0,0 0 1,0 0-1,-1-1 0,1 1 1,-1 0-1,1-1 0,-1 1 1,1-1-1,-1 1 0,0-1 1,0 0-1,0 0 0,0 1 0,0-1 1,0 0-1,0 0 0,-1 0 1,1 0-1,-1 0 0,1 0 3,1-9-12,0 0 0,-1 1 0,0-1 0,-1 0 0,0-3 12,0 13-22,0 1-79,-1-1 0,1 1 0,-1-1 0,1 1 0,-1 0 0,0-1 0,1 1 1,-1 0-1,1 0 0,-1-1 0,0 1 0,1 0 0,-1 0 0,0 0 0,1 0 0,-1 0 0,0 0 0,1 0 0,-1 0 0,0 0 0,1 0 0,-1 0 0,0 1 101,-2-1-666,-18 0-4176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2.145"/>
    </inkml:context>
    <inkml:brush xml:id="br0">
      <inkml:brushProperty name="width" value="0.025" units="cm"/>
      <inkml:brushProperty name="height" value="0.025" units="cm"/>
      <inkml:brushProperty name="color" value="#5B2D90"/>
    </inkml:brush>
  </inkml:definitions>
  <inkml:trace contextRef="#ctx0" brushRef="#br0">251 103 5426,'0'0'3840,"0"0"-2461,0 0 472,0 0-106,0 0-904,0-9-492,0-44-197,2 49 72,-1 0 0,1 0 0,0 0-1,1 0 1,-1 1 0,1-1 0,-1 1 0,1-1 0,0 1 0,1 0-225,-4 2 116,0 1 72,0 0-16,0 0 234,0 0-74,0 0 37,0 0-98,0 0-4,0 0-65,0 0-105,0 0 104,0 0-72,-4 20 675,-6 3-464,-1 0 0,-7 10-339,-12 23 274,-10 20 170,-5-1 0,-2-2-1,-7 2-443,44-61 17,2 3 152,8-15-3251,-1-2-3340,1 0 995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2.579"/>
    </inkml:context>
    <inkml:brush xml:id="br0">
      <inkml:brushProperty name="width" value="0.025" units="cm"/>
      <inkml:brushProperty name="height" value="0.025" units="cm"/>
      <inkml:brushProperty name="color" value="#5B2D90"/>
    </inkml:brush>
  </inkml:definitions>
  <inkml:trace contextRef="#ctx0" brushRef="#br0">415 9 11157,'0'0'664,"0"0"865,0 0 128,0 0-443,0 0-446,-3-2-16,2 1-666,-1 0-1,0 0 0,0 1 1,0-1-1,0 0 0,1 1 1,-1-1-1,0 1 0,0 0 1,0 0-1,0-1 0,0 1 1,0 1-1,0-1 0,0 0 1,0 0-1,0 1 0,0-1 1,0 1-1,0 0 0,0-1 1,1 1-1,-1 0 0,0 0 1,1 0-1,-1 0 0,0 0 1,1 1-1,-1-1 0,0 1-85,-9 8 361,0 0 1,1 1-1,0 0 0,1 0-361,-2 2 304,-36 47 333,2 2 0,2 2 0,4 2 0,-17 42-637,51-99-67,2-1-132,-1-1-1,-1 1 0,1-1 1,-1 0-1,0 0 0,-3 3 200,7-10-465,1 1-1,-1-1 1,1 1 0,-1-1-1,1 1 1,-1-1-1,1 0 1,-1 1-1,1-1 1,-1 0-1,1 0 1,-1 1-1,0-1 1,1 0 0,-1 0-1,0 0 1,1 0-1,-1 0 1,1 0-1,-1 0 1,0 0-1,0 0 466,-1 0-975,-6 0-4820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3.167"/>
    </inkml:context>
    <inkml:brush xml:id="br0">
      <inkml:brushProperty name="width" value="0.025" units="cm"/>
      <inkml:brushProperty name="height" value="0.025" units="cm"/>
      <inkml:brushProperty name="color" value="#5B2D90"/>
    </inkml:brush>
  </inkml:definitions>
  <inkml:trace contextRef="#ctx0" brushRef="#br0">1 2 160,'0'0'8759,"0"0"-6614,0 0-942,0 0 510,0 0-171,30-1 3673,-25 5-4963,1-1-1,-1 1 0,0 1 0,0-1 0,0 1 0,1 2-251,9 7 148,15 16 793,25 31-941,-25-26 622,19 16-622,3-4 65,5 5 25,-2 3 0,29 38-90,-74-82-176,2 0 0,-1 0 0,1-1 0,1-1 0,0 0 0,0 0 0,1-1 0,14 5 176,-23-12-946,-5-1-3351,0 0-1631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4.030"/>
    </inkml:context>
    <inkml:brush xml:id="br0">
      <inkml:brushProperty name="width" value="0.025" units="cm"/>
      <inkml:brushProperty name="height" value="0.025" units="cm"/>
      <inkml:brushProperty name="color" value="#5B2D90"/>
    </inkml:brush>
  </inkml:definitions>
  <inkml:trace contextRef="#ctx0" brushRef="#br0">246 86 976,'0'0'2812,"0"0"-1547,0 0-78,0 0 80,0 0-426,3-8-148,-1 3-499,15-28 904,0 10 3160,-11 15-1731,-6 8-2517,0-1-1,1 1 1,-1-1 0,0 1 0,0-1-1,1 1 1,-1-1 0,0 1 0,1 0-1,-1-1 1,0 1 0,1 0-1,-1-1 1,0 1 0,1 0 0,-1 0-1,1-1 1,-1 1 0,1 0-1,-1 0 1,1-1 0,-1 1 0,1 0-1,-1 0 1,1 0 0,-1 0 0,1 0-1,-1 0 1,1 0-10,-1 0 80,0 0-32,0 0 43,0 0-6,0 0 6,0 4 216,0 10 66,1 0-111,-1 1 1,-1-1 0,0 0-1,0 0 1,-2 0 0,0 0 0,0 0-1,-1 0 1,-2 0-263,-42 84 1068,-4-2 1,-42 55-1069,80-131 196,0-1 0,-1 0 0,0-1 0,-14 11-196,28-28 40,1-1-18,2-5-9678,4-13 1621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5.546"/>
    </inkml:context>
    <inkml:brush xml:id="br0">
      <inkml:brushProperty name="width" value="0.025" units="cm"/>
      <inkml:brushProperty name="height" value="0.025" units="cm"/>
      <inkml:brushProperty name="color" value="#5B2D90"/>
    </inkml:brush>
  </inkml:definitions>
  <inkml:trace contextRef="#ctx0" brushRef="#br0">35 65 8580,'0'0'1358,"0"0"376,0 0 11,0 0-433,0 0-397,-5-2-232,1 1-163,-10-5-567,3 6 5054,11-1-4424,0 1-580,-1 0 0,1 0 0,0 0 0,0 0 1,0 0-1,0 0 0,0-1 0,0 1 0,0 0 0,0 0 1,0 0-1,0 0 0,0 0 0,0 0 0,0 0 0,0-1 1,0 1-1,0 0 0,0 0 0,0 0 0,0 0 0,0 0 0,0 0 1,1 0-1,-1-1 0,0 1 0,0 0 0,0 0 0,0 0 1,0 0-1,0 0 0,0 0 0,0 0 0,0 0 0,0 0 1,0 0-1,1 0 0,-1 0 0,0-1 0,0 1 0,0 0 0,0 0 1,0 0-1,0 0 0,0 0 0,1 0 0,-1 0 0,0 0 1,0 0-1,0 0 0,0 0 0,0 0 0,0 0 0,0 0 1,1 0-1,-1 0 0,0 0 0,0 1-3,512-1 136,-509 0-359,0 0-1,0-1 1,0 1 0,0 0-1,0-1 1,0 0-1,0 1 1,0-1 0,0 0-1,-1-1 1,3 0 223,-3 1-575,-1 0-1,1-1 1,-1 1 0,1 0 0,-1-1-1,1 0 1,-1 1 0,0-1 0,0 0-1,0 1 1,0-1 0,0 0 0,0 0-1,0 0 1,-1 0 0,1-1 575,2-11-7270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6.047"/>
    </inkml:context>
    <inkml:brush xml:id="br0">
      <inkml:brushProperty name="width" value="0.025" units="cm"/>
      <inkml:brushProperty name="height" value="0.025" units="cm"/>
      <inkml:brushProperty name="color" value="#5B2D90"/>
    </inkml:brush>
  </inkml:definitions>
  <inkml:trace contextRef="#ctx0" brushRef="#br0">20 9 9893,'0'0'1360,"0"0"-282,0 0 461,0 0-245,0 0-387,-4-2-330,-12-4 593,31 8 1353,38 13-1246,-24-4-1297,-1 2 1,12 7 19,-33-17-37,0 1 0,-1 0 0,0 0 0,0 1 0,0 0 0,-1 0 0,1 0 0,-1 1 0,0-1 0,-1 1 0,1 0 0,-1 1 0,-1-1 37,-2-4 18,0-1 0,-1 0 0,0 1 1,1-1-1,-1 0 0,0 1 0,0-1 0,1 1 1,-1-1-1,0 1 0,0-1 0,-1 0 0,1 1 1,0-1-1,0 1 0,-1-1 0,1 0 1,-1 1-1,1-1 0,-1 0 0,0 1 0,1-1 1,-1 0-1,-1 1-18,-27 24 240,15-14-58,-3 6 47,1 0 1,0 1-1,2 1 1,0 1-1,1 0 1,1 1-230,-34 52 437,36-64-4207,10-17-1072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8.468"/>
    </inkml:context>
    <inkml:brush xml:id="br0">
      <inkml:brushProperty name="width" value="0.025" units="cm"/>
      <inkml:brushProperty name="height" value="0.025" units="cm"/>
      <inkml:brushProperty name="color" value="#5B2D90"/>
    </inkml:brush>
  </inkml:definitions>
  <inkml:trace contextRef="#ctx0" brushRef="#br0">80 6 11205,'0'0'1294,"0"0"283,0 0 384,0 0-307,0 0-704,-2-3-502,1 3-446,1 0 1,0 0 0,0 0 0,0 0-1,0 0 1,0-1 0,0 1-1,0 0 1,0 0 0,0 0-1,-1 0 1,1 0 0,0 0-1,0 0 1,0-1 0,0 1-1,0 0 1,0 0 0,-1 0 0,1 0-1,0 0 1,0 0 0,0 0-1,0 0 1,-1 0 0,1 0-1,0 0 1,0 0 0,0 0-1,0 0 1,-1 0 0,1 0 0,0 0-1,0 0 1,0 0 0,0 0-1,0 0 1,-1 0 0,1 0-1,0 0 1,0 1 0,0-1-1,0 0 1,0 0 0,0 0 0,-1 0-1,1 0 1,0 0 0,0 0-1,0 1 1,0-1 0,0 0-1,0 0 1,0 0 0,0 0-1,0 0 1,0 1 0,-1-1 0,1 0-1,0 0 1,0 0 0,0 0-1,0 1 1,0-1 0,0 0-3,-3 22 303,3 44 447,0-45-474,1 38 9,-3 88 126,0-123-319,-1 0-1,-1 1 1,-1-2-1,-8 24-91,-25 67 246,37-111-270,1-3-22,0 0-63,0 0 61,0 0 53,0 0-42,0 0 106,0 0-165,31-2 197,-1 0-1,10-4-100,50-4 95,-17 10-181,-23 1-1501,0-3-3730,-38 0 1278,-8-2-2505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29.480"/>
    </inkml:context>
    <inkml:brush xml:id="br0">
      <inkml:brushProperty name="width" value="0.025" units="cm"/>
      <inkml:brushProperty name="height" value="0.025" units="cm"/>
      <inkml:brushProperty name="color" value="#FF0066"/>
    </inkml:brush>
  </inkml:definitions>
  <inkml:trace contextRef="#ctx0" brushRef="#br0">0 217 8676,'0'0'101,"0"0"62,0 0 133,2-21-106,9-66-110,-10 78 119,1 0 1,0 1 0,0-1-1,1 1 1,0 0 0,1 0-1,0 0 1,0 0-1,2-1-199,2-6 2064,-4 15-1796,-1-1-1,1 1 0,0 0 1,0 0-1,0 0 1,-1 0-1,1 1 1,2 0-268,-2 0 43,0 1-1,0-1 1,0 1 0,0 0 0,0 1-1,-1-1 1,1 1 0,-1-1 0,0 1 0,1 0-1,-1 0 1,-1 0 0,1 1 0,0-1-1,-1 1 1,1 0 0,-1-1 0,0 1 0,-1 0-1,2 4-42,1 2 129,0 0-1,-1 1 1,0 0 0,-1-1-1,0 1 1,0 0-1,-1 10-128,0-36-96,1 1-1,1-1 1,0 1-1,1-1 0,0 1 1,1 0-1,1 1 1,0-1-1,1 1 0,6-10 97,-12 22 25,-1 1 0,0 0 0,1-1 0,-1 1-1,0 0 1,0-1 0,1 1 0,-1 0 0,0-1-1,1 1 1,-1 0 0,1 0 0,-1 0-1,0-1 1,1 1 0,-1 0 0,1 0 0,-1 0-1,1 0 1,-1 0 0,1 0 0,-1-1 0,0 1-1,1 0 1,-1 0 0,1 1 0,-1-1-1,1 0 1,-1 0 0,1 0 0,-1 0 0,1 0-1,-1 0 1,0 1 0,1-1 0,-1 0-1,1 0 1,-1 1 0,0-1 0,1 0 0,-1 0-1,0 1 1,1-1 0,-1 0 0,0 1 0,0-1-1,1 1 1,-1-1 0,0 0 0,0 1-1,0-1 1,1 1 0,-1-1 0,0 1 0,0-1-1,0 0 1,0 1-25,11 30 164,-10-28-78,7 26 278,-2 0 1,-1 9-365,0-8 54,0-1 0,4 7-54,-9-35-12,0-1 0,0 1 0,0-1 1,0 1-1,0-1 0,0 0 0,0 1 0,0-1 0,0 1 0,1-1 0,-1 1 0,0-1 0,0 0 0,0 1 0,0-1 0,1 1 0,-1-1 1,0 0-1,0 1 0,1-1 0,-1 0 0,0 1 0,1-1 0,-1 0 0,0 0 0,1 1 0,-1-1 0,0 0 0,1 0 0,-1 0 0,1 1 1,-1-1-1,0 0 0,1 0 0,-1 0 0,1 0 0,-1 0 0,1 0 0,-1 0 0,0 0 0,1 0 0,-1 0 0,1 0 0,-1 0 0,1 0 1,-1 0-1,0 0 0,1 0 0,-1-1 0,1 1 0,-1 0 0,0 0 0,1 0 0,-1-1 0,0 1 0,1 0 0,-1-1 0,0 1 0,1 0 1,-1-1-1,0 1 0,0 0 12,15-22-405,15-60 127,-19 49 429,1 0 0,6-7-151,-18 39 23,1 0 1,-1 0 0,1 0-1,-1 0 1,1 1-1,-1-1 1,1 0 0,0 0-1,-1 1 1,1-1 0,0 0-1,0 1 1,0-1-1,0 1 1,-1-1 0,1 1-1,0-1 1,0 1-1,0-1 1,0 1 0,0 0-1,0 0 1,0 0-1,0-1 1,0 1 0,0 0-1,0 0 1,0 0 0,0 1-1,0-1 1,0 0-1,0 0 1,0 0 0,0 1-1,0-1 1,0 0-1,0 1 1,0-1 0,0 1-1,0-1 1,0 1-1,-1 0 1,1-1 0,0 1-1,0 0 1,-1 0 0,1-1-1,0 1-23,4 4 2,1 1 1,-1-1-1,0 1 0,-1 0 0,5 7-2,6 15-381,-1 1 0,9 25 381,-1-2-2440,3-2-3653,-13-32-918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4.635"/>
    </inkml:context>
    <inkml:brush xml:id="br0">
      <inkml:brushProperty name="width" value="0.025" units="cm"/>
      <inkml:brushProperty name="height" value="0.025" units="cm"/>
      <inkml:brushProperty name="color" value="#FF0066"/>
    </inkml:brush>
  </inkml:definitions>
  <inkml:trace contextRef="#ctx0" brushRef="#br0">0 1 14487,'0'0'1523,"0"0"-965,0 0 290,0 0 385,0 0-668,6 5-458,-2 1-52,0 0 0,0 0 0,-1 1 0,0-1 0,0 1 0,0-1 0,-1 1 0,0 0-1,0 0 1,0 0 0,-1 0 0,-1 0 0,1 1 0,-1-1 0,0 5-55,1 27 276,1 63 437,-3-90-659,0-1 0,-1 1 0,0 0-1,0-1 1,-2 1 0,1-1 0,-2 2-54,3-12-442,0-8 115,0-21-59,0-36 141,2 55 267,1 1 1,0 0 0,0 0-1,1-1 1,0 1 0,0 0-1,1 1 1,0-1 0,0 0-1,1 1 1,0 0 0,0 0 0,4-4-24,-6 8 22,1-1-1,0 1 1,0 0-1,0 0 0,0 0 1,0 1-1,1-1 1,-1 1-1,1-1 0,0 1 1,0 1-1,0-1 1,0 0-1,0 1 0,0 0 1,0 0-1,0 0 1,0 0-1,0 1 0,1 0 1,-1 0-1,0 0 1,0 0-1,1 0 0,-1 1 1,0 0-1,2 0-20,-2 1-82,0 0 0,0 0 0,0 1-1,0-1 1,-1 1 0,1 0 0,-1-1 0,1 2-1,-1-1 1,0 0 0,0 1 0,0-1 0,-1 1-1,1 0 1,-1 0 0,0 0 0,0 1 82,8 16-3203,-1-1 0,5 20 3203,-13-37-505,9 29-6236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9.084"/>
    </inkml:context>
    <inkml:brush xml:id="br0">
      <inkml:brushProperty name="width" value="0.025" units="cm"/>
      <inkml:brushProperty name="height" value="0.025" units="cm"/>
      <inkml:brushProperty name="color" value="#5B2D90"/>
    </inkml:brush>
  </inkml:definitions>
  <inkml:trace contextRef="#ctx0" brushRef="#br0">115 251 11541,'0'0'731,"0"0"464,0 0 198,0 0-331,0 0-512,4 0 162,15 0-217,-7 0-356,1 0 1,-1 0-1,0-1 0,0-1 0,6-1-139,-13 1-80,-1 1 0,0-1 0,0 0 0,0 1 0,0-2 0,0 1-1,0 0 1,-1-1 0,1 0 0,-1 0 0,0 0 0,0 0 0,0-1 0,0 1-1,0-1 1,-1 1 0,2-4 80,0-2-246,1-1-1,-2 0 1,1 0-1,-1 0 1,-1-1 0,0 1-1,-1 0 1,0-1-1,0 0 1,-1 1 0,-1-11 246,1 19-4,0 0 1,0 0-1,0-1 1,-1 1 0,1 0-1,-1 0 1,1 0 0,-1 0-1,0 0 1,0 0 0,0 0-1,0 0 1,0 0 0,0 0-1,-1 0 1,1 1 0,-1-1-1,1 0 1,-1 1-1,-1-2 4,0 1 39,-1 0-1,0 0 1,0 0-1,1 0 1,-1 1-1,0-1 1,0 1-1,-1 0 1,1 0-1,0 1 0,0-1-38,-3 0 91,-1 1-1,1 0 1,0 0-1,0 0 1,0 1-1,0 0 0,0 0 1,0 1-1,1 0 1,-1 0-1,0 1 0,1 0 1,-5 2-91,-1 4 278,1 0-1,0 1 1,1 0-1,0 0 1,1 1-1,0 1 1,1 0 0,0 0-1,1 0 1,0 1-1,1 0 1,0 0 0,1 1-1,1-1 1,0 1-1,1 0 1,0 1-1,1-1 1,1 0 0,0 1-1,1 8-277,0-18 36,0-1-1,0 0 0,0 1 1,1-1-1,-1 1 0,1-1 1,0 0-1,1 0 0,-1 0 1,1 1-36,0-2 15,0 0 1,0-1-1,0 1 1,0-1-1,1 0 1,-1 1-1,1-1 1,-1 0 0,1 0-1,0-1 1,0 1-1,0-1 1,0 1-1,0-1-15,9 4-262,-1-1 1,1 0-1,1-1 0,-1 0 1,0-1-1,1 0 0,0-1 262,90 0-3520,-58-1 2200,-6-2-2146,-5-5-546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19.562"/>
    </inkml:context>
    <inkml:brush xml:id="br0">
      <inkml:brushProperty name="width" value="0.025" units="cm"/>
      <inkml:brushProperty name="height" value="0.025" units="cm"/>
      <inkml:brushProperty name="color" value="#5B2D90"/>
    </inkml:brush>
  </inkml:definitions>
  <inkml:trace contextRef="#ctx0" brushRef="#br0">156 21 8500,'0'0'1211,"0"0"-77,0 0 749,0 0 92,0 0-732,-12-4-293,-38-12-219,49 16-687,-1 0 0,1 0 0,0-1 0,-1 1 0,1 0 0,-1 0 0,1 0 0,0 1 0,-1-1 0,1 0 0,0 0 1,-1 1-1,1-1 0,0 1 0,-1-1 0,1 1 0,0 0 0,0-1 0,0 1 0,0 0 0,-1 0 0,1 0 0,0 0 0,0 0 0,1 0 1,-1 0-1,-1 1-44,-14 32 619,13-24-342,-4 5-72,0 1 0,2-1 0,0 1 0,0 0-1,2 0 1,0 1 0,0-1 0,2 1 0,0 0 0,2 9-205,-1-25-25,0 0 1,0-1-1,0 1 1,0 0-1,1-1 0,-1 1 1,0 0-1,1-1 0,-1 1 1,0 0-1,1-1 1,-1 1-1,1-1 0,-1 1 1,1-1-1,-1 1 1,1-1-1,-1 1 0,1-1 1,-1 0-1,1 1 1,0-1-1,-1 0 0,1 1 1,0-1-1,-1 0 0,1 0 1,0 0 24,27 1-1265,-23-2 1025,0 0-1,0 0 1,0 0 0,-1-1 0,1 1-1,0-1 1,-1-1 0,1 1-1,2-2 241,2-6-409,-1 0-1,0 0 0,0 0 1,-1-1-1,0-1 0,3-6 410,15-26-583,-17 68 4989,4 14-3450,-5-23-740,1 0-1,0-1 0,1 1 0,8 9-215,-12-18-368,0 1 0,1-1 0,0-1 0,0 1 0,0-1 0,5 3 368,-11-8-292,1 1-1,0-1 1,0 1-1,0-1 0,0 1 1,0-1-1,0 0 1,0 0-1,0 1 1,0-1-1,0 0 1,1 0-1,-1 0 1,0 0-1,0 0 0,0 0 1,0-1-1,0 1 1,0 0-1,0 0 1,0-1-1,0 1 1,0-1-1,0 1 1,0-1-1,0 0 293,9-17-5410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0.337"/>
    </inkml:context>
    <inkml:brush xml:id="br0">
      <inkml:brushProperty name="width" value="0.025" units="cm"/>
      <inkml:brushProperty name="height" value="0.025" units="cm"/>
      <inkml:brushProperty name="color" value="#5B2D90"/>
    </inkml:brush>
  </inkml:definitions>
  <inkml:trace contextRef="#ctx0" brushRef="#br0">16 3 9268,'0'0'1636,"0"0"-417,0 0 800,0 0-423,0 0-822,-3-1-417,3 1-345,0-1 0,0 1 0,-1 0 0,1 0 0,0 0 0,-1 0 0,1 0 0,0 0 0,-1 0 0,1 0 0,0 0 0,-1 0 0,1 0 0,0 0 0,-1 0 0,1 0 0,-1 0 0,1 0 0,0 0 0,-1 0 0,1 0 0,0 0 0,0 0 0,-1 1 0,1-1 0,0 0 0,-1 0 0,1 0 1,0 1-1,0-1 0,-1 0 0,1 0 0,0 1 0,0-1 0,0 0 0,-1 1 0,1-1 0,0 0 0,0 0 0,0 1 0,0-1-12,-1 21 580,12 33 437,-9-48-914,15 71 946,-2 1-1,-5 0 1,0 43-1049,-5 237-94,-5-240-674,0-118 662,0 0 0,0 1 1,0-1-1,0 0 0,0 1 0,0-1 0,0 0 1,0 0-1,0 1 0,0-1 0,0 0 1,0 1-1,0-1 0,1 0 0,-1 1 1,0-1-1,0 0 0,0 0 0,0 1 1,1-1-1,-1 0 0,0 0 0,0 1 1,1-1-1,-1 0 0,0 0 0,0 0 1,1 1-1,-1-1 0,0 0 0,1 0 1,-1 0-1,0 0 0,1 0 0,-1 0 1,0 0-1,1 0 0,-1 0 0,0 0 1,1 0-1,-1 0 0,0 0 106,15-8-3767,2-22-726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0.680"/>
    </inkml:context>
    <inkml:brush xml:id="br0">
      <inkml:brushProperty name="width" value="0.025" units="cm"/>
      <inkml:brushProperty name="height" value="0.025" units="cm"/>
      <inkml:brushProperty name="color" value="#5B2D90"/>
    </inkml:brush>
  </inkml:definitions>
  <inkml:trace contextRef="#ctx0" brushRef="#br0">212 1 10757,'0'0'2700,"0"0"-1780,0 0 187,0 0 75,0 0-725,-19 20-380,-62 62-26,74-75-29,0-1 0,0 0 1,-1 0-1,1-1 1,-1 1-1,-2-1-22,6-3 48,-1 0 0,0-1 0,0 1 0,0-1 0,-1 0 0,-2 0-48,-7 1 170,15-1-149,-1 0 0,1-1 0,-1 1 0,1-1 1,-1 1-1,1 0 0,0-1 0,-1 1 0,1 0 0,0-1 0,0 1 1,-1 0-1,1 0 0,0-1 0,0 1 0,0 0 0,0 0 0,0-1 0,0 1 1,0 0-1,0 0 0,0-1 0,1 1 0,-1 0 0,0 0-21,5 21 85,-1-15-14,-1-1-1,1 0 0,1-1 1,-1 1-1,1-1 0,0 0 0,0 0 1,1 0-1,1 1-70,56 37 317,-54-37-322,9 6-233,-3-2-73,1 0 0,0-2 0,7 4 311,-18-10-1101,0 0 0,1-1 0,0 1 0,-1-1-1,1 0 1,0 0 0,5 0 1101,-1-1-6344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1.013"/>
    </inkml:context>
    <inkml:brush xml:id="br0">
      <inkml:brushProperty name="width" value="0.025" units="cm"/>
      <inkml:brushProperty name="height" value="0.025" units="cm"/>
      <inkml:brushProperty name="color" value="#5B2D90"/>
    </inkml:brush>
  </inkml:definitions>
  <inkml:trace contextRef="#ctx0" brushRef="#br0">1 1 10341,'0'0'4002,"0"0"-3890,0 0 1488,0 0 305,0 0-1264,0 0-449,52 116-64,-20-100-256,0-7-289,0-7-1039,1-2-609,-4 0-608,-6-16-529,-6-11-2288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1.344"/>
    </inkml:context>
    <inkml:brush xml:id="br0">
      <inkml:brushProperty name="width" value="0.025" units="cm"/>
      <inkml:brushProperty name="height" value="0.025" units="cm"/>
      <inkml:brushProperty name="color" value="#5B2D90"/>
    </inkml:brush>
  </inkml:definitions>
  <inkml:trace contextRef="#ctx0" brushRef="#br0">368 1 10709,'0'0'2033,"0"0"-88,0 0-200,0 0-481,0 0-389,-2 22 224,-9 142 350,8-126-1175,-2-1 0,-1 0-1,-2-1 1,-1 1 0,-13 29-274,15-47-10,-1-1-1,-1 0 1,0 0-1,-1-1 1,-1-1-1,0 1 1,-2-2-1,0 0 1,0 0-1,-1-1 1,-15 10 10,23-19-257,0-2 1,0 1-1,0-1 1,-1 1-1,1-2 1,-1 1-1,0-1 1,0 0-1,-7 1 257,8-2-793,1-1 0,-1 0-1,0 0 1,1 0 0,-1 0 0,0-1 0,1 0-1,-2-1 794,-23-11-7203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2.434"/>
    </inkml:context>
    <inkml:brush xml:id="br0">
      <inkml:brushProperty name="width" value="0.025" units="cm"/>
      <inkml:brushProperty name="height" value="0.025" units="cm"/>
      <inkml:brushProperty name="color" value="#5B2D90"/>
    </inkml:brush>
  </inkml:definitions>
  <inkml:trace contextRef="#ctx0" brushRef="#br0">11 1 10293,'0'0'2470,"0"0"-1240,0 0 459,0 0-27,0 0-691,-2 8-379,-3 38 130,2-1 0,2 1 0,2-1 1,2 0-1,2 2-722,4 115 559,-9 127-1091,0-233-3804,0-6-4194,0-83 3557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2.816"/>
    </inkml:context>
    <inkml:brush xml:id="br0">
      <inkml:brushProperty name="width" value="0.025" units="cm"/>
      <inkml:brushProperty name="height" value="0.025" units="cm"/>
      <inkml:brushProperty name="color" value="#5B2D90"/>
    </inkml:brush>
  </inkml:definitions>
  <inkml:trace contextRef="#ctx0" brushRef="#br0">48 1 9893,'0'0'1918,"0"0"-1374,0 0-29,0 0 493,0 0-445,18 18-445,59 64-116,-73-76-4,0-1-1,0 0 1,-1 1-1,0 0 1,0 0-1,0 0 1,-1 0-1,1 1 1,-2-1-1,1 1 1,-1-1-1,0 1 1,0 0-1,0-1 1,-1 1-1,0 0 1,-1-1-1,0 1 3,1 15 16,-1-17 18,1 0 1,-1 0-1,0 1 0,0-1 0,0 0 1,-1 0-1,0 0 0,0 0 0,0 0 1,-1 0-1,1-1 0,-1 1 0,0-1 1,-1 0-1,1 0 0,-1 0 0,0 0 1,0-1-1,0 1 0,0-1 0,-4 2-34,1 0 89,-1 0 0,-1-1-1,1 0 1,-1 0-1,1-1 1,-1 0-1,0-1 1,0 0-1,-1 0 1,1-1 0,0 0-1,-4-1-88,13 0 264,0 0 238,0 0-107,1 17-50,0-12-290,-1 0 0,1 0 0,0 0 0,0-1 0,0 1 0,1 0 0,-1 0 0,1-1 0,2 4-55,28 52 1572,20 55-1572,-42-88-824,-2 0 0,3 12 824,-8-20-2540,0 0-1,0 0 1,-1 19 2540,-2-29-5528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3.265"/>
    </inkml:context>
    <inkml:brush xml:id="br0">
      <inkml:brushProperty name="width" value="0.025" units="cm"/>
      <inkml:brushProperty name="height" value="0.025" units="cm"/>
      <inkml:brushProperty name="color" value="#5B2D90"/>
    </inkml:brush>
  </inkml:definitions>
  <inkml:trace contextRef="#ctx0" brushRef="#br0">0 138 11973,'0'0'1481,"0"0"-171,0 0 280,0 0-392,0 0-368,18 10-342,61 28 62,-74-35-573,0-1 0,0 0 1,1-1-1,-1 1 0,1-1 1,-1 0-1,1 0 0,-1-1 1,1 0-1,0 0 0,-1 0 1,1 0-1,-1-1 0,1 0 1,-1 0-1,1-1 0,-1 0 1,1 0-1,-1 0 0,0 0 1,1-2 22,-2 2-214,0-1 0,-1 0 0,1 0 0,-1 0 0,0-1 0,0 1 0,0-1 0,0 0 0,0 1 0,-1-1 0,0-1 0,0 1 0,0 0 0,0 0 0,-1-1 0,0 1 0,0-1 0,0 1 0,0-1 0,-1 1 0,1-1 0,-1-1 214,0 1-269,0-1 1,0 1-1,-1 0 1,1-1-1,-1 1 1,0 0-1,-1 0 1,1 0-1,-3-5 269,3 8 11,-1 0 0,1 0-1,-1-1 1,0 2 0,0-1-1,0 0 1,0 0 0,0 0-1,0 1 1,0 0-1,-1-1 1,1 1 0,0 0-1,-1 0 1,1 0 0,-1 0-1,1 0 1,-1 1 0,0-1-1,-1 1-10,-4-2 288,1 1-1,0 0 1,-1 1 0,1-1-1,0 1 1,-1 1 0,1 0-1,0 0 1,-3 1-288,6-1 194,1 0 0,-1 1 0,0-1 0,1 1 0,0 0 1,-1 0-1,1 0 0,0 1 0,0-1 0,0 1 0,1 0 0,-1 0 0,1 0 0,-1 0 1,1 0-1,0 0 0,0 1 0,0 0-194,-4 8 467,1-1-1,0 2 1,1-1 0,1 0-1,0 1 1,0 0 0,1 6-467,-1 20 1316,1 32-1316,2-60 48,1-2-6,0 0 1,0 1-1,1-1 0,0 0 0,1 0 0,0 0 0,0-1 0,1 1 0,0-1 0,0 1 0,1-1 0,0-1 0,1 1 0,0-1 1,2 2-43,1 1-245,0-1 1,0 0 0,1-1 0,0 0-1,1 0 1,0-1 0,0-1-1,0 0 1,1 0 0,11 3 244,-20-8-641,1 0 0,0 0 0,0 0 0,0 0 0,0 0 0,0-1 0,0 0-1,0 0 1,0 0 0,0 0 0,0-1 0,-1 1 0,1-1 0,3-1 641,9-15-5461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3.796"/>
    </inkml:context>
    <inkml:brush xml:id="br0">
      <inkml:brushProperty name="width" value="0.025" units="cm"/>
      <inkml:brushProperty name="height" value="0.025" units="cm"/>
      <inkml:brushProperty name="color" value="#5B2D90"/>
    </inkml:brush>
  </inkml:definitions>
  <inkml:trace contextRef="#ctx0" brushRef="#br0">1 0 15783,'0'0'1131,"0"0"-576,0 23 817,0-4-1058,0-3-125,0 0 0,1 0 0,1 0 1,0 0-1,1 0 0,1-1 0,0 1 0,5 9-189,6 11 323,-1 2 1,-3 0-1,0 0 0,-3 1 0,-1 0 0,-2 0 1,0 40-325,-5 61-257,2-138 248,-1 0 0,1-1 0,0 1 0,-1-1 0,1 1 0,0-1 0,0 1 0,0-1 0,0 0 0,0 0 0,1 0 0,-1 0 0,0-1 0,0 1 0,1 0 0,-1-1 10,2 2 18,18 4-85,-1 0 0,1-1 0,0-1 0,1-1-1,1-1 68,66 1-7230,-74-3 2319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5.122"/>
    </inkml:context>
    <inkml:brush xml:id="br0">
      <inkml:brushProperty name="width" value="0.025" units="cm"/>
      <inkml:brushProperty name="height" value="0.025" units="cm"/>
      <inkml:brushProperty name="color" value="#FF0066"/>
    </inkml:brush>
  </inkml:definitions>
  <inkml:trace contextRef="#ctx0" brushRef="#br0">148 137 14919,'0'0'782,"0"0"-340,0 0 799,0 0-99,0 0-707,12 5-307,-1 1-174,62 24 302,-67-28-343,-1 0 1,0-1 0,1 0-1,-1 0 1,1 0 0,0 0-1,-1-1 1,1 0 0,-1 0-1,1-1 1,0 1 0,-1-1-1,6-2 87,-8 1-176,0 0 0,0 0-1,0 0 1,0-1 0,0 1 0,-1-1-1,1 1 1,-1-1 0,1 0-1,-1 0 1,0 0 0,-1 0-1,1 0 1,0-1 0,-1 1 0,0-1-1,1 1 1,-1-1 0,-1 1-1,1-1 177,1-4-246,-1 0 0,0 0 0,0 0-1,0-1 1,-1 1 0,-1 0 0,1 0-1,-2-6 247,1 12 63,0 0-1,0 0 1,0 0-1,0 0 0,0 0 1,-1 0-1,1 0 1,0 0-1,-1 0 0,1 1 1,-1-1-1,0 1 1,0-1-1,1 1 1,-1 0-1,0-1 0,0 1 1,0 0-1,0 0 1,0 1-1,-1-1 0,1 0 1,0 1-1,0-1 1,-1 1-1,1 0-62,-11-2 517,0 0-1,0 1 1,-1 1 0,0 0-517,6 0 136,0 0 28,-8 0 425,0 0-1,0 1 0,-7 2-588,17-1 161,0-1-1,-1 1 1,1 0-1,0 1 1,0 0 0,0 0-1,1 0 1,-1 0 0,1 1-1,-1 0-160,-6 5 261,1 0 1,1 1-1,0 0 0,0 0 0,1 1 1,-5 7-262,10-11 39,0 0 0,0 0 0,1 0 1,0 0-1,0 1 0,1-1 0,0 1 0,0 0 1,1 0-1,0 0 0,0-1 0,1 7-39,-1-7-77,1-1 0,0 1-1,0-1 1,1 1 0,0-1-1,0 1 1,1-1-1,0 1 1,0-1 0,0 0-1,1 0 1,-1 0 0,2 0-1,-1 0 1,1-1 0,-1 0-1,2 1 1,-1-1-1,0-1 1,2 2 77,5 5-1052,1 0-1,0-1 1,0 0 0,1-1 0,0 0-1,1-1 1,12 5 1052,19 4-4906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4.430"/>
    </inkml:context>
    <inkml:brush xml:id="br0">
      <inkml:brushProperty name="width" value="0.025" units="cm"/>
      <inkml:brushProperty name="height" value="0.025" units="cm"/>
      <inkml:brushProperty name="color" value="#5B2D90"/>
    </inkml:brush>
  </inkml:definitions>
  <inkml:trace contextRef="#ctx0" brushRef="#br0">1 273 4690,'0'0'8583,"0"0"-6534,0 0-1244,0 0 633,0 0-741,1 4-369,22 66 2273,2 2-934,-15-32-1182,2-1 0,6 13-485,-12-38-50,0-1 0,0 0 0,2 0 1,-1 0-1,2-1 0,-1 0 0,2-1 0,3 4 50,-11-13-63,0 0 1,1 1-1,-1-1 0,1 0 0,0-1 0,0 1 0,0 0 0,0-1 0,0 1 0,0-1 0,0 0 1,0 0-1,1 0 0,-1-1 0,0 1 0,1-1 0,-1 0 0,0 0 0,1 0 0,-1 0 0,0 0 1,1-1-1,-1 0 0,0 1 0,0-1 0,1 0 0,1-2 63,1 0-140,0 0-1,0-1 1,0 0-1,-1 0 1,0 0-1,0 0 1,0-1-1,0 0 1,-1 0-1,0 0 1,0-1 0,0 0-1,0-1 141,6-13-303,-1 0 0,0-1-1,-2 0 1,0-1 0,-2 0 0,0 1 0,-2-2-1,1-14 304,1-41-612,-7-67 612,0 50-131,3 81 221,-3-29 448,2 41-341,0-1 1,-1 1-1,1-1 1,-1 1-1,0 0 1,0 0-1,0-1 1,0 1-1,0 0 1,0 0 0,0 0-1,-1 0 1,1 0-1,-2-1-197,2 2 907,1 1-408,0 82 760,3 0 1,11 58-1260,-5-86 303,2 22 566,16 48-869,-21-100-239,2 0 0,1-1 1,0 0-1,2 0 0,1-1 0,0 0 1,3 1 238,-13-20-315,1 0 0,-1 0 1,0-1-1,0 1 0,1-1 1,0 1-1,-1-1 0,4 2 315,16 2-9237,-11-6-2563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4.819"/>
    </inkml:context>
    <inkml:brush xml:id="br0">
      <inkml:brushProperty name="width" value="0.025" units="cm"/>
      <inkml:brushProperty name="height" value="0.025" units="cm"/>
      <inkml:brushProperty name="color" value="#5B2D90"/>
    </inkml:brush>
  </inkml:definitions>
  <inkml:trace contextRef="#ctx0" brushRef="#br0">11 45 11605,'0'0'2575,"0"0"-1612,0 0 782,0 0 93,0 0-792,-7-6-384,4 1 885,75 13-616,4 1-790,-11-7-83,-9 0-885,0-2 1,41-6 826,-87 4-856,1 0 1,-1 0 0,0-1-1,0-1 1,-1 0-1,1 0 1,-1 0 0,1-2 855,15-12-6723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5.151"/>
    </inkml:context>
    <inkml:brush xml:id="br0">
      <inkml:brushProperty name="width" value="0.025" units="cm"/>
      <inkml:brushProperty name="height" value="0.025" units="cm"/>
      <inkml:brushProperty name="color" value="#5B2D90"/>
    </inkml:brush>
  </inkml:definitions>
  <inkml:trace contextRef="#ctx0" brushRef="#br0">100 1 15575,'0'0'430,"0"0"418,0 0 486,0 0-179,0 0-693,15 20-99,45 66 114,-56-80-334,0 1 0,0 0 0,0 0 0,-1 1 0,0-1 0,0 1 0,-1 0 0,0 0 0,-1-1 0,1 1 0,-2 0 0,1 1 0,-1-1 0,0 0 0,-1 0 0,1 0 0,-3 6-143,2-6 146,0-3-99,0 1 1,-1-1-1,0 0 0,0 0 0,0 1 0,-1-1 1,0-1-1,0 1 0,0 0 0,0-1 0,-1 0 0,1 1 1,-1-1-1,-1-1 0,1 1 0,0-1 0,-1 1 0,1-1 1,-4 1-48,-4 3-769,1-1-1,-2 0 1,1-1 0,-1-1 0,0 0 0,0 0 0,-9 0 769,-5-1-4728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5.751"/>
    </inkml:context>
    <inkml:brush xml:id="br0">
      <inkml:brushProperty name="width" value="0.025" units="cm"/>
      <inkml:brushProperty name="height" value="0.025" units="cm"/>
      <inkml:brushProperty name="color" value="#5B2D90"/>
    </inkml:brush>
  </inkml:definitions>
  <inkml:trace contextRef="#ctx0" brushRef="#br0">1 0 12854,'0'0'2542,"0"0"-1154,0 0 842,0 0-208,0 0-802,0 9-623,3 33 75,1 1-1,3-1 0,6 19-671,-2-4 441,5 56-441,-11 107-2132,-5-219 1994,0 0-1,0-1 1,0 1 0,0-1-1,0 1 1,0 0 0,0-1 0,0 1-1,1-1 1,-1 1 0,0 0-1,0-1 1,0 1 0,1-1-1,-1 1 1,0-1 0,0 1-1,1-1 1,-1 1 0,1-1 0,-1 1-1,0-1 1,1 1 0,-1-1-1,1 0 1,-1 1 0,1-1-1,-1 0 1,1 1 0,-1-1 0,1 0-1,0 0 139,0 0-274,0 0 1,0 0-1,1 0 0,-1 0 1,0 0-1,0-1 0,0 1 0,0-1 1,0 1-1,0-1 0,0 1 0,0-1 1,0 1-1,0-1 0,0 0 0,0 1 1,0-1-1,0 0 0,0 0 0,-1 0 274,24-31-5752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6.115"/>
    </inkml:context>
    <inkml:brush xml:id="br0">
      <inkml:brushProperty name="width" value="0.025" units="cm"/>
      <inkml:brushProperty name="height" value="0.025" units="cm"/>
      <inkml:brushProperty name="color" value="#5B2D90"/>
    </inkml:brush>
  </inkml:definitions>
  <inkml:trace contextRef="#ctx0" brushRef="#br0">1 0 14150,'0'0'2161,"0"0"-544,0 0 512,0 0-611,0 0-507,3 24-304,-3-22-698,6 41 366,2 0 0,2 0 0,15 39-375,-21-71-175,12 30 980,10 41-805,-15-18-1628,-11-53 74,1 0-1,-2 0 0,0 0 1,-1 9 1554,-5-11-5915,-8-8-3332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6.455"/>
    </inkml:context>
    <inkml:brush xml:id="br0">
      <inkml:brushProperty name="width" value="0.025" units="cm"/>
      <inkml:brushProperty name="height" value="0.025" units="cm"/>
      <inkml:brushProperty name="color" value="#5B2D90"/>
    </inkml:brush>
  </inkml:definitions>
  <inkml:trace contextRef="#ctx0" brushRef="#br0">0 68 8452,'0'0'8020,"0"0"-6676,0 0 945,0 0-160,0 0-1473,129-61-287,-54 55-369,-1 6 32,6 0-80,-6 0-737,-7 0-928,-12 6-3185,-16 10-4642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7.152"/>
    </inkml:context>
    <inkml:brush xml:id="br0">
      <inkml:brushProperty name="width" value="0.025" units="cm"/>
      <inkml:brushProperty name="height" value="0.025" units="cm"/>
      <inkml:brushProperty name="color" value="#5B2D90"/>
    </inkml:brush>
  </inkml:definitions>
  <inkml:trace contextRef="#ctx0" brushRef="#br0">66 137 15319,'0'0'1358,"0"0"-331,0 0 686,0 0-638,0 0-696,2 11-123,0-2-184,1-1 0,0 1 0,0-1-1,1 0 1,0 1 0,0-2 0,1 1 0,0 0 0,0-1 0,1 0 0,0 0-1,0-1 1,1 0 0,-1 0 0,2 0 0,2 2-72,-1-3-28,0 0 0,0-1 0,0 0 0,0 0 0,1-1 0,-1-1 0,1 1 0,0-1 0,0-1 0,0 0 0,0 0 0,0-1 1,0 0-1,1-1 28,-6 0-127,-1 1 0,1-1 1,0 0-1,-1-1 0,1 1 1,-1-1-1,1 0 1,-1 0-1,0 0 0,1 0 1,-1-1-1,0 0 1,-1 0-1,1 0 0,-1 0 1,1-1-1,-1 1 0,0-1 1,0 0-1,0 0 1,-1 0-1,1 0 0,-1 0 1,0-1-1,0 1 1,-1-1-1,1 1 0,-1-1 1,0-2 126,1-2-73,-1 1 1,0-1 0,0 0 0,-1 0 0,0 0-1,-1 0 1,1 0 0,-2 1 0,1-1 0,-2 0-1,1 1 1,-1-1 0,0 1 0,0 0 0,-2-2 72,2 5 37,-1 0 1,1-1 0,-1 2-1,0-1 1,-1 0 0,1 1 0,-1 0-1,0 0 1,0 0 0,0 0-1,0 1 1,-1 0 0,1 0 0,-1 0-1,0 1 1,0 0 0,0 0-1,0 0 1,0 1 0,0 0-1,0 0 1,-1 1-38,0-1 118,1 0 0,0 0 0,-1 1 0,1 0 0,-1 0 0,1 1-1,0 0 1,-1 0 0,1 0 0,0 1 0,0 0 0,0 0 0,0 0 0,0 1 0,0 0 0,1 0-1,-1 0 1,1 1 0,0 0 0,0 0 0,-3 4-118,-5 6 209,0 1 0,1 0 0,0 1 0,1 0 0,1 1 0,1 0 0,0 0 0,2 1-1,0 1 1,0-1 0,2 1 0,1 0 0,0 0 0,1 0 0,1 1 0,1-1 0,0 1 0,2-1 0,1 6-209,-1-19 2,1-1 0,-1 0 0,1 0 0,1-1 0,-1 1-1,1 0 1,-1-1 0,1 0 0,0 1 0,1-1 0,-1 0 0,1-1 0,0 1 0,0-1 0,0 1 0,0-1 0,1 0 0,-1-1 0,1 1 0,0-1 0,0 0 0,3 1-2,7 3-123,1-1 1,1 0 0,-1-1-1,1-1 1,0 0 0,9-1 122,-3 0-862,-1-2 1,1 0-1,19-4 862,-33 3-771,1-1 0,-1 0 0,0-1 0,-1 0 0,1 0 0,0-1 0,-1 0 0,0 0 0,0-1-1,6-4 772,25-26-6600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7.483"/>
    </inkml:context>
    <inkml:brush xml:id="br0">
      <inkml:brushProperty name="width" value="0.025" units="cm"/>
      <inkml:brushProperty name="height" value="0.025" units="cm"/>
      <inkml:brushProperty name="color" value="#5B2D90"/>
    </inkml:brush>
  </inkml:definitions>
  <inkml:trace contextRef="#ctx0" brushRef="#br0">1 0 11749,'0'0'4274,"0"0"-4162,0 0 1761,0 0-240,0 0-865,0 0 177,99 21-433,-57-17-512,-2-2-64,0 0-32,-1-2-1521,-1 0-1136,-6 0-2033,-2-4-6195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7.800"/>
    </inkml:context>
    <inkml:brush xml:id="br0">
      <inkml:brushProperty name="width" value="0.025" units="cm"/>
      <inkml:brushProperty name="height" value="0.025" units="cm"/>
      <inkml:brushProperty name="color" value="#5B2D90"/>
    </inkml:brush>
  </inkml:definitions>
  <inkml:trace contextRef="#ctx0" brushRef="#br0">17 0 15751,'0'0'627,"0"0"736,-3 21 582,-10 69-643,12-84-1233,1 0-1,0 0 1,0 0-1,1 1 1,0-1-1,0 0 1,0 0-1,0 0 1,1 0-1,0 0 0,1-1 1,-1 1-1,1-1 1,0 1-1,0-1 1,3 3-69,0 0 38,1-1 1,0 1 0,1-1-1,0 0 1,0-1 0,0 0-1,10 5-38,-14-8-131,0-1 0,0 0-1,0 0 1,0 0 0,1-1 0,-1 0-1,1 0 1,-1 0 0,1 0 0,-1 0-1,1-1 1,0 0 0,-1 0 0,1 0-1,0-1 1,2 0 131,0-1-477,-1 0 0,1 0 0,-1-1 0,0 0-1,0 0 1,0 0 0,0-1 0,-1 0 0,1 0 0,3-4 477,1-2-1039,0-1 1,0 0-1,-1 0 1,0-1 0,-1 0-1,-1-1 1,0 0-1,0 0 1,-1-1-1,-1-1 1039,-2 6 602,0 0 0,-1 0-1,-1-1 1,1-6-602,-1-18 10341,-1 33-8237,0 1-268,0 0-950,0 21-43,1 0-738,1-1 1,0 1-1,2-1 0,0 0 1,1 0-1,1 0 0,7 14-105,-1-7 121,1 0-1,2-1 0,0 0 1,2-1-1,3 3-120,-15-22-325,-1-1-1,1 1 1,1-1 0,-1 0-1,1 0 1,0-1 0,0 0 0,0 0 325,-4-2-148,-1-1 0,1-1 0,0 1 0,0 0 0,0 0 0,0-1 0,-1 1 0,1-1 0,0 1 0,0-1 0,0 0 0,0 0 0,0 0 0,0 0 0,0 0 0,0 0 0,0-1 0,0 1 0,0 0 0,0-1 0,0 0 0,0 1 0,0-1 0,-1 0 0,1 0 0,0 0 0,-1 0 0,1-1 0,-1 1 0,1 0 0,-1-1 0,1 1 0,-1-1 148,21-27-5170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8.419"/>
    </inkml:context>
    <inkml:brush xml:id="br0">
      <inkml:brushProperty name="width" value="0.025" units="cm"/>
      <inkml:brushProperty name="height" value="0.025" units="cm"/>
      <inkml:brushProperty name="color" value="#5B2D90"/>
    </inkml:brush>
  </inkml:definitions>
  <inkml:trace contextRef="#ctx0" brushRef="#br0">6 105 9957,'0'0'2251,"0"0"-799,0 0 602,0 0-269,0 0-417,-6-18 1911,12 16-3160,0 0 1,1 0-1,-1 1 0,0 0 1,1 0-1,-1 0 0,1 1 0,-1 0 1,4 0-120,18-1 201,607-28 665,-501 25-811,965-4-674,-892 16 767,50 1-1553,-257-9 1285,1 0-1,-1 0 1,1-1-1,-1 1 1,1 0-1,-1 0 1,0 0-1,1 0 1,-1-1 0,1 1-1,-1 0 1,0 0-1,1-1 1,-1 1-1,0 0 1,0-1-1,1 1 1,-1 0-1,0-1 1,0 1-1,1 0 1,-1-1-1,0 1 1,0-1-1,0 1 1,1 0 0,-1-1-1,0 1 1,0-1-1,0 1 1,0-1-1,0 1 1,0 0-1,0-1 121,-1-18-4572,1 15 2553,-2-14-9296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5.587"/>
    </inkml:context>
    <inkml:brush xml:id="br0">
      <inkml:brushProperty name="width" value="0.025" units="cm"/>
      <inkml:brushProperty name="height" value="0.025" units="cm"/>
      <inkml:brushProperty name="color" value="#FF0066"/>
    </inkml:brush>
  </inkml:definitions>
  <inkml:trace contextRef="#ctx0" brushRef="#br0">182 7 9877,'0'0'1157,"0"0"239,0 0 733,0 0-438,0 0-632,-8-2-325,5 1-678,0 0 1,1 0-1,-1 1 1,0-1-1,1 1 1,-1 0-1,0 0 0,0 0 1,0 0-1,1 0 1,-1 1-1,0-1 1,1 1-1,-1 0 0,0 0 1,1 0-1,-1 0 1,1 0-1,-1 0 1,1 1-1,0-1 1,-1 1-1,1-1 0,0 1 1,0 0-1,0 0-56,-12 14 442,0 0 0,1 0-1,1 2 1,-7 12-442,14-21 23,0 0 0,1 1 0,0-1-1,1 1 1,0 0 0,1 0 0,-1 0 0,2 0 0,0 0 0,0 8-23,1-18-70,0 1 1,0 0-1,0-1 0,0 1 1,1-1-1,-1 1 1,0 0-1,0-1 1,1 1-1,-1-1 0,0 1 1,1-1-1,-1 1 1,0-1-1,1 1 0,-1-1 1,1 1-1,-1-1 1,1 1-1,-1-1 0,1 0 1,-1 1-1,1-1 1,0 0-1,-1 1 1,1-1 69,24 5-1039,-18-5 780,1 0 1,-1-1-1,1 1 1,-1-2-1,5 0 259,-7 0-147,1-1 0,0 0 0,-1 0-1,0-1 1,0 0 0,0 0 0,0 0 0,-1 0-1,1-1 1,-1 1 0,0-1 0,-1 0 0,4-5 147,2-5 161,0 0 1,-1-1-1,0 0 1,0-6-162,-7 21 758,-1 1 71,0 0-10,0 0-88,0 0-154,0 9 68,0-4-617,1 0-1,0-1 0,0 1 0,0 0 1,0 0-1,1-1 0,0 1 1,0-1-1,0 1 0,0-1 0,1 0 1,0 0-1,0 0 0,0 0 1,0-1-1,1 1 0,-1-1 0,1 0 1,0 1-28,-1-2-352,1 1 0,-1-1 1,1 1-1,0-1 0,0 0 0,0 0 1,0-1-1,0 1 0,0-1 1,0 0-1,0 0 0,0-1 0,1 1 1,-1-1-1,0 0 0,0 0 1,1 0-1,-1 0 0,0-1 0,0 0 1,1 0-1,2-1 352,16-13-4802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28.922"/>
    </inkml:context>
    <inkml:brush xml:id="br0">
      <inkml:brushProperty name="width" value="0.025" units="cm"/>
      <inkml:brushProperty name="height" value="0.025" units="cm"/>
      <inkml:brushProperty name="color" value="#5B2D90"/>
    </inkml:brush>
  </inkml:definitions>
  <inkml:trace contextRef="#ctx0" brushRef="#br0">12 25 15431,'0'0'1740,"0"0"4,0 0-303,0 0-678,-1-4-139,0 2-420,0 1-1,0-1 1,0 0 0,0 1-1,0-1 1,1 0-1,-1 0 1,0 0-1,1 0 1,0-1-204,-1 3 171,-1 0 151,2 23-113,4 37-211,2-1 0,3 1 0,2-1 0,8 19 2,3 14-14,-2 21 14,-17-81-109,6 33-463,-9-60 499,1 0 0,1-1 0,-1 1 0,1 0 0,0-1 0,0 1 0,0-1 0,1 0 0,-1 0 0,4 4 73,-5-7-290,3 2-472,-1-2-2639,-3-1-1380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2.686"/>
    </inkml:context>
    <inkml:brush xml:id="br0">
      <inkml:brushProperty name="width" value="0.025" units="cm"/>
      <inkml:brushProperty name="height" value="0.025" units="cm"/>
      <inkml:brushProperty name="color" value="#5B2D90"/>
    </inkml:brush>
  </inkml:definitions>
  <inkml:trace contextRef="#ctx0" brushRef="#br0">488 63 7491,'0'0'982,"0"0"-390,0 0 622,0 0-291,0 0 51,0 0 24,0 0-208,-11-8 21,-39-25-144,44 29-467,-1 1 1,0 0 0,0 1-1,0-1 1,0 1 0,-1 1-1,1-1 1,0 1-1,-1 1 1,1-1 0,-1 1-1,1 1 1,-7 0-201,-11 0 377,16-1-276,-1 1 1,0 0-1,1 0 0,-1 1 0,1 0 1,0 1-1,-1 0 0,1 0 0,0 1 0,1 0 1,-1 0-1,1 1 0,-3 2-101,1 2 114,-1-1 0,2 1 0,-1 0-1,1 1 1,1 0 0,0 1 0,0 0 0,1 0-1,-1 3-113,-4 12 161,0 0 0,1 1-1,2 1 1,1 0 0,1 0-1,2 0 1,0 1 0,1 16-161,1 1 261,2 0 1,5 40-262,-3-77 15,1 1 0,0 0 0,0-1 0,1 0 0,0 1 0,1-1 0,0 0 0,0-1 0,1 1 0,0-1-1,1 0 1,-1 0 0,2-1 0,-1 1 0,1-1 0,0-1 0,4 4-15,-1-3-261,-1 0-1,1-1 1,0 0-1,1-1 1,-1 0-1,1-1 1,0 0-1,0 0 0,1-1 1,-1-1-1,1 0 1,-1 0-1,1-1 1,5-1 261,-10 0-423,49-4-2933,-52 4 2951,-1-1-1,0 0 0,1-1 1,-1 1-1,0-1 0,0 1 1,1-1-1,-1 0 0,-1 0 1,1 0-1,0-1 0,0 1 1,-1-1-1,2 0 406,17-26-5533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3.037"/>
    </inkml:context>
    <inkml:brush xml:id="br0">
      <inkml:brushProperty name="width" value="0.025" units="cm"/>
      <inkml:brushProperty name="height" value="0.025" units="cm"/>
      <inkml:brushProperty name="color" value="#5B2D90"/>
    </inkml:brush>
  </inkml:definitions>
  <inkml:trace contextRef="#ctx0" brushRef="#br0">12 46 9716,'0'0'2065,"0"0"-1021,0 0 407,0 0-184,0 0-603,-12-5-538,44 0-6,30-9-116,-39 8-76,1 1 1,0 1-1,0 1 0,15 0 72,-37 4 42,-1 0-1,1-1 1,-1 1-1,1 1 1,-1-1-1,1 0 1,-1 0-1,0 0 1,0 1 0,1-1-1,-1 1 1,0-1-1,0 1 1,0-1-1,-1 1 1,1 0-1,0-1 1,-1 1 0,1 0-1,-1 0 1,1 0-42,12 44 859,-3 11 186,-3 1 1,-3-1 0,-3 53-1046,-1-96-165,-1 0 1,-1 0-1,0 0 1,-2 4 164,-4 5-2655,-1-3-3348,6-18-1734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3.502"/>
    </inkml:context>
    <inkml:brush xml:id="br0">
      <inkml:brushProperty name="width" value="0.025" units="cm"/>
      <inkml:brushProperty name="height" value="0.025" units="cm"/>
      <inkml:brushProperty name="color" value="#5B2D90"/>
    </inkml:brush>
  </inkml:definitions>
  <inkml:trace contextRef="#ctx0" brushRef="#br0">0 140 11461,'0'0'1876,"0"0"-1353,0 0-150,0 0 187,0 0 211,18-1-250,-1 1-419,-2 1-22,1-1 1,0 0 0,0-2 0,-1 0 0,1 0 0,9-4-81,29-18-585,-49 22 400,-1-1 1,0 1 0,0-1-1,0 0 1,0-1 0,0 1 0,-1 0-1,0-1 1,0 0 0,3-3 184,-6 6-1,1 0 1,0 0-1,-1-1 1,1 1-1,-1 0 1,1 0-1,-1-1 1,1 1-1,-1 0 1,0 0-1,0-1 1,0 1-1,0 0 1,0-1-1,0 1 1,0 0-1,0-1 1,0 1-1,-1 0 1,1 0-1,0-1 1,-1 1-1,1 0 1,-1 0-1,0-1 1,-1 0 29,1 0-1,-1 0 0,0 0 0,0 1 0,0-1 0,0 1 0,0-1 0,0 1 1,-1 0-1,1 0 0,0 0 0,-3-1-28,-5-1 213,0 0 0,0 1 0,0 1 0,0-1 0,0 2 0,-2-1-213,9 1 104,0 0 0,0 0-1,-1 0 1,1 1 0,0-1-1,0 1 1,-1 0 0,1 0-1,0 0 1,0 0 0,0 0-1,0 1 1,0-1 0,0 1-1,1 0 1,-1 0-104,-1 2 171,0 1 0,1-1 0,-1 1 1,1-1-1,0 1 0,0 0 0,1 0 0,-2 5-171,-2 6 299,0 0-1,1 0 0,1 0 0,1 0 1,0 1-1,1-1 0,1 1 0,0 0 1,1-1-1,2 7-298,-2-19 14,1 0 0,-1-1 0,1 1-1,0-1 1,0 0 0,0 1 0,1-1 0,-1 0-1,1 1 1,0-1 0,0 0 0,0 0 0,0-1 0,1 1-1,-1 0 1,3 1-14,0 1 37,1-1-1,0 0 0,0 0 1,0-1-1,1 0 0,-1 0 1,1 0-1,3 0-36,11 3-417,1-1 1,-1-2-1,1 0 0,-1-1 1,7-1 416,0 0-1472,41 0-3111,-63-1 3695,-1-1 0,0 0-1,0 0 1,0 0 0,0-1 0,0 1-1,0-1 889,14-11-6205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4.006"/>
    </inkml:context>
    <inkml:brush xml:id="br0">
      <inkml:brushProperty name="width" value="0.025" units="cm"/>
      <inkml:brushProperty name="height" value="0.025" units="cm"/>
      <inkml:brushProperty name="color" value="#5B2D90"/>
    </inkml:brush>
  </inkml:definitions>
  <inkml:trace contextRef="#ctx0" brushRef="#br0">0 205 7924,'0'0'1384,"0"0"-661,0 0 542,0 0-193,2-19-789,7-61-232,-8 74-28,0 0 1,1 0 0,0 0-1,0 0 1,0 1-1,1-1 1,0 1-1,0-1 1,0 1-1,0 0 1,1 0 0,0 1-1,2-3-23,13-16 1014,-19 23-929,0-1 0,1 1 0,-1-1-1,1 1 1,-1 0 0,1-1 0,0 1-1,-1 0 1,1-1 0,-1 1 0,1 0-1,0 0 1,-1 0 0,1-1-1,-1 1 1,1 0 0,0 0 0,-1 0-1,1 0 1,0 0 0,-1 0 0,1 0-1,0 0 1,-1 1 0,1-1 0,-1 0-1,1 0 1,0 0 0,-1 1-1,1-1 1,-1 0 0,1 1 0,0-1-85,18 14 45,-9-4 237,-1 1 1,0 0 0,0 0-1,-1 1 1,-1 0 0,0 1-1,0-1 1,-1 2-283,4 12 161,0 1 1,-2 1-1,2 14-161,-10-42-8,0 0-1,1 0 1,-1 0 0,0 0-1,0-1 1,0 1 0,0 0 0,0 0-1,0 0 1,0 0 0,1 0-1,-1 0 1,0 0 0,0 0-1,0 0 1,0-1 0,1 1-1,-1 0 1,0 0 0,0 0 0,0 0-1,0 0 1,1 0 0,-1 0-1,0 0 1,0 0 0,0 0-1,0 0 1,1 0 0,-1 0-1,0 0 1,0 1 0,0-1 0,0 0-1,0 0 1,1 0 0,-1 0-1,0 0 1,0 0 0,0 0-1,0 0 1,0 0 0,0 1 0,1-1-1,-1 0 1,0 0 0,0 0-1,0 0 1,0 0 0,0 1-1,0-1 1,0 0 0,0 0-1,0 0 1,0 0 0,0 1 0,0-1-1,0 0 1,0 0 0,0 0-1,0 0 1,0 1 0,0-1 8,6-15-229,2-23-122,12-51-1123,-16 79 1345,-1 0-1,1 0 0,0 0 1,1 1-1,0 0 0,1 0 1,2-4 129,-7 13 10,-1 0 0,0 0-1,0 0 1,0-1 0,1 1 0,-1 0 0,0 0 0,0 0 0,0-1 0,1 1 0,-1 0 0,0 0 0,1 0 0,-1 0 0,0 0 0,0 0-1,1 0 1,-1 0 0,0 0 0,0 0 0,1 0 0,-1 0 0,0 0 0,1 0 0,-1 0 0,0 0 0,0 0 0,1 0 0,-1 0 0,0 0-1,0 0 1,1 0 0,-1 0 0,0 1 0,0-1 0,1 0 0,-1 0 0,0 0 0,0 0 0,0 1 0,1-1 0,-1 0-10,11 16 989,9 29 1138,-17-37-1843,50 128 1460,-12-32-3946,-41-103 1948,0 0 0,0 0 1,1-1-1,-1 1 1,0 0-1,1 0 0,-1 0 1,1-1-1,-1 1 1,1 0-1,-1 0 0,1-1 1,0 1-1,-1 0 1,1-1-1,0 1 0,-1-1 1,1 1-1,0-1 1,0 1-1,0-1 0,0 0 1,-1 1-1,1-1 1,0 0-1,0 0 0,0 1 1,0-1-1,0 0 1,0 0-1,0 0 0,0 0 1,-1 0-1,1 0 1,1-1 253,8 1-4653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4.424"/>
    </inkml:context>
    <inkml:brush xml:id="br0">
      <inkml:brushProperty name="width" value="0.025" units="cm"/>
      <inkml:brushProperty name="height" value="0.025" units="cm"/>
      <inkml:brushProperty name="color" value="#5B2D90"/>
    </inkml:brush>
  </inkml:definitions>
  <inkml:trace contextRef="#ctx0" brushRef="#br0">0 85 11125,'0'0'1086,"0"0"-179,0 0 630,0 0-406,0 0-451,21 10-170,65 27-291,-77-34-210,-1 0 0,1 0 1,0-1-1,0-1 0,0 0 1,0 0-1,0 0 1,0-1-1,0 0 0,0-1 1,0 0-10,12-1-290,-19 1 212,1 1 1,-1-1-1,0 0 1,0 0-1,0 1 1,0-2-1,0 1 1,0 0-1,0 0 1,-1-1-1,1 1 1,0-1-1,-1 1 1,1-1-1,-1 0 1,0 1-1,1-1 1,-1 0-1,0 0 1,0 0-1,0 0 1,0 0-1,0 0 1,-1-1-1,1 1 1,-1 0-1,1 0 1,-1 0-1,0-1 1,0-1 77,1 1-54,-1 0 0,0-1 0,1 1 0,-1 0 0,0-1 0,-1 1 0,1 0 0,-1-1 0,1 1 0,-1 0 0,0 0 0,0 0 0,0 0 0,-1 0 0,1 0 0,-1 0 0,0 0 0,0 0 1,0 1-1,-2-3 54,-2 1 242,0 1 0,0 0 1,0 1-1,0-1 1,0 1-1,-1 0 1,1 1-1,-1 0 0,0 0 1,1 0-1,-1 1 1,0 0-1,1 0 0,-1 1 1,-5 0-243,10 0 103,-1 0 0,1 0 0,0 0 1,-1 0-1,1 1 0,0-1 0,0 0 0,0 1 1,0 0-1,0-1 0,0 1 0,0 0 0,0 0 0,1 0 1,-1 0-1,1 0 0,0 1 0,0-1 0,-1 0 1,1 3-104,-4 5 336,1 1 1,0-1-1,1 1 0,0 3-336,0 1 309,0 1 0,1 0-1,1 0 1,1-1 0,0 8-309,1-16 33,-1-1 1,1 1-1,0-1 1,1 1-1,-1-1 1,1 1 0,0-1-1,1 0 1,0 0-1,0 0 1,0-1-1,1 1 1,3 5-34,1-3-76,0-1 0,0 1 0,0-1 0,1-1 0,0 0 0,0 0 0,1 0 0,-1-1-1,1-1 1,1 0 0,6 2 76,-4-2-837,1-1 0,-1-1-1,1 0 1,-1-1-1,11 0 838,-20-2-440,1 1-1,0 0 0,0-1 1,0 0-1,0 0 0,-1-1 1,1 1-1,0-1 0,-1 0 1,0 0-1,1-1 0,-1 1 1,0-1-1,0 0 0,0 0 1,-1 0-1,1-1 0,-1 1 1,1-1-1,-1 0 0,-1 0 1,1 0-1,1-3 441,18-34-7070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4.776"/>
    </inkml:context>
    <inkml:brush xml:id="br0">
      <inkml:brushProperty name="width" value="0.025" units="cm"/>
      <inkml:brushProperty name="height" value="0.025" units="cm"/>
      <inkml:brushProperty name="color" value="#5B2D90"/>
    </inkml:brush>
  </inkml:definitions>
  <inkml:trace contextRef="#ctx0" brushRef="#br0">0 1 2897,'0'0'5635,"0"0"-3285,0 0-295,0 0-415,0 0-597,3 9-477,11 46 324,-1 0 0,-3 1-1,-3-1 1,1 43-890,-8-98 229,1-8-138,0-1 0,0 1 0,-1-1 0,0 1 0,0-1 0,-1-3-91,-1-24 47,3 27-46,-1 0 1,2 0-1,-1 0 0,1 0 1,0 1-1,1-1 1,0 0-1,1 1 0,0 0 1,0 0-1,0 0 1,1 0-1,0 1 0,1 0 1,0 0-1,0 0 1,0 1-1,1 0 0,0 0 1,0 0-2,5-2-261,0 1 0,0 0 0,1 0 0,-1 1 0,1 1 0,1 0 0,-1 1 1,1 1-1,0 0 0,-1 0 0,1 2 0,12-1 261,4 1-1398,1 0 0,-1 3 0,0 0 0,0 2 0,22 6 1398,11 9-5784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5.122"/>
    </inkml:context>
    <inkml:brush xml:id="br0">
      <inkml:brushProperty name="width" value="0.025" units="cm"/>
      <inkml:brushProperty name="height" value="0.025" units="cm"/>
      <inkml:brushProperty name="color" value="#5B2D90"/>
    </inkml:brush>
  </inkml:definitions>
  <inkml:trace contextRef="#ctx0" brushRef="#br0">152 1 7459,'0'0'2378,"0"0"-1085,0 0 490,0 0-233,0 0-409,-16 2-295,6-1-610,6-2-157,1 1 0,-1 0 1,1 0-1,-1 1 0,1-1 0,-1 1 0,1 0 0,-1-1 0,1 2 0,0-1 0,0 0 0,-1 1 1,1-1-1,0 1 0,0 0 0,0 0 0,1 0 0,-1 0 0,0 1 0,1-1 0,0 1 0,-1 0 1,1-1-1,0 1 0,0 0 0,1 0 0,-1 1-79,-8 21 414,2 1 1,1 0-1,0 0 0,3 0 0,0 0 1,1 1-1,1 23-414,2-48-58,1-1 0,-1 1 0,0-1 0,1 1 0,-1-1 0,1 0 0,-1 1 0,1-1 1,-1 1-1,1-1 0,0 0 0,0 0 0,0 1 0,0-1 0,0 0 0,0 0 0,0 0 0,0 0 0,0 0 0,0 0 0,1 0 0,-1-1 0,0 1 0,1 0 1,-1-1-1,1 1 0,-1-1 0,0 1 0,1-1 0,-1 0 0,1 1 0,-1-1 0,1 0 0,-1 0 0,1 0 0,-1 0 0,1-1 0,-1 1 0,1 0 58,2 0-274,0-1 0,0 1 0,0-1-1,-1 1 1,1-1 0,0 0-1,0-1 1,-1 1 0,1-1 0,-1 0-1,1 1 1,-1-2 0,0 1 0,0 0-1,3-3 275,0-2-470,0-1 0,0-1 0,0 1 0,-1-1 0,-1 0 0,1 0 0,-2-1 0,1 1 0,-1-1 0,0 1 0,0-6 470,3-47-117,-5-3 4912,-1 52-3171,0 13-723,0 0-188,0 0-65,3 19-29,4-6-599,0 0 1,1 0 0,1-1-1,0 1 1,1-2 0,0 0-1,1 0 1,1 0-21,14 16-1622,-17-17 687,-3-3-374,0-1 0,0 0 0,0 0 0,1 0-1,1 0 1310,21 7-8614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5.451"/>
    </inkml:context>
    <inkml:brush xml:id="br0">
      <inkml:brushProperty name="width" value="0.025" units="cm"/>
      <inkml:brushProperty name="height" value="0.025" units="cm"/>
      <inkml:brushProperty name="color" value="#5B2D90"/>
    </inkml:brush>
  </inkml:definitions>
  <inkml:trace contextRef="#ctx0" brushRef="#br0">0 28 2113,'0'0'10517,"0"0"-10453,0 0 1537,0 0 127,0 0-687,0 0-1025,10 0 224,15 2 480,17-2-63,5 0-241,8 0-400,-1 0-16,1 0-400,-6 0-753,-11-7-592,-9-4-896,-14 0-2497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6.172"/>
    </inkml:context>
    <inkml:brush xml:id="br0">
      <inkml:brushProperty name="width" value="0.025" units="cm"/>
      <inkml:brushProperty name="height" value="0.025" units="cm"/>
      <inkml:brushProperty name="color" value="#5B2D90"/>
    </inkml:brush>
  </inkml:definitions>
  <inkml:trace contextRef="#ctx0" brushRef="#br0">20 0 13782,'0'0'913,"0"0"415,-3 22 353,-2 4-1229,1-1-116,0 0 0,2 1 0,0-1 0,2 10-336,3-6 334,1 1 1,1-1 0,2 0 0,9 25-335,9 41 48,-19-60-140,-3-16-469,1 1 0,1-1-1,0 0 1,2 0 561,-7-18-136,0 0 0,0-1 1,1 1-1,-1 0 0,0-1 1,1 1-1,-1 0 0,1-1 0,-1 1 1,1 0-1,-1-1 0,1 1 1,-1-1-1,1 1 0,-1-1 1,1 1-1,0-1 0,-1 1 0,1-1 1,0 0-1,-1 1 0,1-1 1,0 0-1,0 0 0,-1 1 1,1-1-1,0 0 0,0 0 0,0 0 1,-1 0-1,1 0 0,0 0 1,0 0-1,-1 0 0,1 0 0,0-1 1,0 1-1,-1 0 0,1 0 1,0-1-1,0 1 0,-1 0 1,1-1-1,0 0 136,2-1-428,0 0 1,-1 0 0,1 0-1,-1 0 1,1-1-1,-1 1 1,0-1-1,0 1 1,1-2 427,3-8-1432,1 1 0,-2-1 1,1 0-1,-2 0 0,0-1 0,3-12 1432,-2-9 1793,-3-3 6667,-3 36-2881,-3 10-4512,4 95 2324,0-102-3407,0-1 0,0 1 0,0 0 1,1-1-1,-1 1 0,1 0 1,-1-1-1,1 1 0,0 0 0,-1-1 1,1 1-1,0-1 0,0 1 0,0-1 1,0 0-1,0 1 0,1-1 0,-1 0 1,0 0-1,0 0 0,1 0 0,-1 0 1,1 0-1,-1 0 0,1 0 1,0-1-1,-1 1 0,1 0 0,-1-1 1,2 1 15,3 0-447,0 0 1,1 0-1,-1 0 0,0-1 1,1 1-1,-1-2 1,0 1-1,1-1 447,-6 1-136,1-1-1,0 1 1,0-1-1,0 0 1,0 1-1,-1-1 1,1 0-1,0 0 1,-1 0 0,1-1-1,-1 1 1,1 0-1,-1-1 1,0 1-1,1 0 1,-1-1-1,0 0 1,0 1-1,0-1 1,0 0 0,0 1-1,-1-1 1,1 0-1,0 0 1,-1 0-1,1 0 1,-1 1-1,0-2 137,2-9-447,0 0 1,-1 1-1,-1-1 0,0-4 447,0 7 56,-1 0 231,0-1-1,0 0 1,-1 1-1,0-1 1,-1 1-1,0 0 1,-4-8-287,-7-27 1777,13 42-1688,0-1 0,0 0 0,1 0 0,-1 0-1,1 0 1,0 0 0,0 0 0,0 0 0,0 0 0,0 0-1,1-3-88,-1 5 4,1 1 0,0-1 0,-1 0-1,1 0 1,-1 0 0,1 0 0,0 0-1,0 1 1,0-1 0,-1 0 0,1 1-1,0-1 1,0 0 0,0 1 0,0 0-1,0-1 1,0 1 0,0-1 0,0 1-1,0 0 1,0 0 0,0-1 0,0 1-1,0 0 1,0 0 0,1 0 0,-1 0-1,0 0 1,0 1-4,3-1 0,1 1-1,-1 0 0,0 0 1,0 1-1,1-1 1,-1 1-1,0 0 0,-1 0 1,1 0-1,0 1 1,-1-1-1,1 1 1,-1 0-1,0 0 0,0 0 1,0 0-1,0 0 1,0 1-1,-1 0 1,12 15 56,-2 0 0,0 1 0,0 2-56,-9-16 25,3 5 163,-1 0 0,0 0 0,-1 1 0,-1 0 0,0 0 0,0 0 0,-1 0 0,-1 0 0,0 0 0,0 10-188,-13-24-82,10-3 91,1 0 0,0 0 0,1 0 0,-1 0 0,1 0 0,0 0 0,0 0 1,1 0-1,-1 0 0,1 0 0,0 0 0,1 0 0,-1 0 0,1 0 0,0 1 0,0-1 0,1-1-9,2-1-10,1 0 0,0 1 0,0 0 0,0-1-1,1 2 1,0-1 0,0 1 0,1 0-1,-1 1 1,1 0 0,0 0 0,1 0 10,17-6-62,-1 1-1,2 1 1,9-1 62,22-3-2172,1 3 1,0 3-1,8 1 2172,9 3-8068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5.933"/>
    </inkml:context>
    <inkml:brush xml:id="br0">
      <inkml:brushProperty name="width" value="0.025" units="cm"/>
      <inkml:brushProperty name="height" value="0.025" units="cm"/>
      <inkml:brushProperty name="color" value="#FF0066"/>
    </inkml:brush>
  </inkml:definitions>
  <inkml:trace contextRef="#ctx0" brushRef="#br0">144 1 11093,'0'0'1668,"0"0"-84,0 0 430,0 0-576,0 0-640,0 10-278,-4 63 965,-4-1 0,-2 0-1,-11 30-1484,-7 47 546,-34 238-1402,61-383 399,0 1-2107,-3-4-1883,-1-1-1195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6.688"/>
    </inkml:context>
    <inkml:brush xml:id="br0">
      <inkml:brushProperty name="width" value="0.025" units="cm"/>
      <inkml:brushProperty name="height" value="0.025" units="cm"/>
      <inkml:brushProperty name="color" value="#5B2D90"/>
    </inkml:brush>
  </inkml:definitions>
  <inkml:trace contextRef="#ctx0" brushRef="#br0">66 1 4834,'0'0'6216,"0"0"-4516,0 0-123,0 0 186,0 0-669,-11 13-617,-30 46-90,39-56-361,0 0 0,1 0 0,-1 0-1,1 0 1,0 0 0,0 0 0,0 0-1,0 1 1,0-1 0,1 0 0,0 1 0,-1-1-1,1 0 1,0 1 0,1-1 0,-1 0-1,1 1 1,0 0-26,0-1 9,0-1-1,0 1 1,1-1-1,-1 1 1,1-1-1,-1 0 1,1 0 0,0 0-1,0 0 1,0 0-1,0 0 1,1 0-1,-1-1 1,0 1-1,1-1 1,-1 0-1,1 1-8,6 1-57,0 1-1,0-2 0,1 1 1,-1-1-1,0-1 0,1 0 0,-1 0 1,1-1-1,-1 0 0,6-1 58,-13 1-20,1-1-1,0 1 1,0-1-1,0 0 1,0 0 0,0 0-1,-1 0 1,1 0-1,0-1 1,-1 1-1,1-1 1,-1 1-1,0-1 1,0 0 0,1 0-1,-1 0 1,0-1-1,-1 1 1,1 0-1,0-1 1,-1 1-1,1-1 1,-1 0 0,0 1-1,0-1 1,1-1 20,1-6-4,-1-1 0,0 1 0,0 0 0,-1-1 0,-1 0 0,0-8 4,0 19-32,0-1-1,0 1 0,0-1 0,0 1 1,-1 0-1,1-1 0,0 1 1,-1-1-1,1 1 0,0-1 0,0 1 1,-1 0-1,1-1 0,-1 1 0,1 0 1,0 0-1,-1-1 0,1 1 1,-1 0-1,1 0 0,-1-1 0,1 1 1,-1 0-1,1 0 0,0 0 0,-1 0 1,1 0-1,-1 0 0,1 0 1,-1 0-1,1 0 0,-1 0 0,1 0 1,-1 0-1,0 0 33,-20 4-1821,-2 16-1794,-3 17-2495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7.110"/>
    </inkml:context>
    <inkml:brush xml:id="br0">
      <inkml:brushProperty name="width" value="0.025" units="cm"/>
      <inkml:brushProperty name="height" value="0.025" units="cm"/>
      <inkml:brushProperty name="color" value="#5B2D90"/>
    </inkml:brush>
  </inkml:definitions>
  <inkml:trace contextRef="#ctx0" brushRef="#br0">13 57 8132,'0'0'925,"0"0"839,0 0-19,0 0-294,0 0-360,0 0-1039,1 0-1,-1-1 0,0 1 1,0-1-1,0 1 0,0 0 1,0-1-1,0 1 0,0 0 1,0-1-1,-1 1 1,1 0-1,0-1 0,0 1 1,0 0-1,0-1 0,0 1 1,0 0-1,-1 0 0,1-1 1,0 1-1,0 0 0,0-1 1,-1 1-1,1 0 1,0 0-1,-1 0 0,1-1-51,-1 3 107,0 0 0,0 0 0,0 0 0,0 1 0,0-1 0,0 0 0,0 0 0,1 1 0,0-1 0,-1 0 0,1 1 0,0-1 0,0 2-107,0 42 976,0-29-784,0-16-201,0 0 0,0 1 1,0-1-1,0 1 1,0-1-1,1 1 0,-1-1 1,0 1-1,1-1 0,-1 0 1,1 1-1,0-1 1,-1 0-1,1 0 0,0 1 1,0-1-1,0 0 0,0 0 1,0 0-1,0 0 0,0 0 1,0 0-1,0 0 1,0 0-1,1-1 0,-1 1 1,0 0-1,1-1 0,-1 1 1,0-1-1,1 1 1,-1-1-1,1 0 0,-1 1 1,1-1-1,-1 0 0,1 0 1,-1 0-1,0 0 0,1 0 1,-1-1-1,1 1 1,-1 0-1,1-1 9,4 0-70,-1 0 0,0 0 1,0-1-1,0 1 0,-1-1 1,1-1-1,0 1 0,-1 0 0,1-1 1,-1 0-1,0 0 0,1-1 70,1-2-72,1-1 1,-1 0-1,0 0 0,-1 0 1,0-1-1,0 0 0,-1 0 1,0 0-1,0 0 0,-1-1 1,0 0-1,0 1 0,-1-1 0,0 0 1,-1 0-1,1-8 72,-3 17-45,1-1 0,0 1 0,0 0 0,-1-1 0,1 1 0,0 0 0,-1-1 0,1 1 0,0 0 0,-1-1 0,1 1 0,0 0 0,-1 0 0,1-1 0,-1 1 0,1 0 0,0 0 0,-1 0 0,1 0 0,-1 0 0,1 0 0,-1-1 0,1 1 0,-1 0 0,1 0 0,-1 0 0,1 0 0,0 1-1,-1-1 1,1 0 0,-1 0 45,-17 2-2254,-3 3-1985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8.778"/>
    </inkml:context>
    <inkml:brush xml:id="br0">
      <inkml:brushProperty name="width" value="0.025" units="cm"/>
      <inkml:brushProperty name="height" value="0.025" units="cm"/>
      <inkml:brushProperty name="color" value="#5B2D90"/>
    </inkml:brush>
  </inkml:definitions>
  <inkml:trace contextRef="#ctx0" brushRef="#br0">0 0 13846,'0'0'1324,"0"0"-820,0 0 294,0 0 482,0 0-496,6 9-287,0-4-354,0-1 0,1 0 0,0 0 0,0-1 0,0 0 1,0 0-1,0-1 0,1 0 0,2 1-143,72 10 371,-12-9-949,38-4 578,-39-1-999,-67 1 977,0 0 8,0 1 0,0-1 0,0 0 0,0-1 0,0 1 0,-1 0 0,1-1 0,0 1 0,0-1 0,0 1 1,0-1-1,0 0 0,0 0 0,-1 0 0,1 0 0,1 0 14,-3 0 147,0 1-89,0 0 1,0 0-16,0 0 15,0 0-92,-2 2 108,-145 148 396,75-85-204,5-4 511,-3 7-777,24-23 227,46-45-187,0 0-64,0 0 77,7 1 54,0 0 0,0 1 0,0 0-1,-1 0 1,1 1 0,0-1-1,-1 1 1,3 3-107,18 5 176,24 9-956,1-4 0,1-1 0,47 6 780,-74-19-2510,-10-2-2794,-10 0-141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9.106"/>
    </inkml:context>
    <inkml:brush xml:id="br0">
      <inkml:brushProperty name="width" value="0.025" units="cm"/>
      <inkml:brushProperty name="height" value="0.025" units="cm"/>
      <inkml:brushProperty name="color" value="#5B2D90"/>
    </inkml:brush>
  </inkml:definitions>
  <inkml:trace contextRef="#ctx0" brushRef="#br0">444 1 12278,'0'0'936,"0"0"57,0 0 893,0 0-451,0 0-469,-7 0-435,5 0-474,-1 0 1,0 0 0,1 0-1,-1 1 1,1-1-1,-1 1 1,1 0 0,-1 0-1,1 0 1,-1 0-1,1 0 1,0 1 0,0-1-1,-1 0 1,1 1-1,0 0 1,0 0-58,-33 43 1103,32-41-1056,-51 67 701,-3-3-1,-3-2 1,-45 37-748,68-75-612,9-18-2577,28-10 3006,-1 0-1,1 0 1,-1 0 0,1 0 0,-1 0 0,1 0 0,-1 0 0,1 0 0,-1 0 0,1 0-1,-1-1 1,1 1 0,-1 0 0,1 0 0,0-1 0,-1 1 0,1 0 0,-1-1-1,1 1 1,0 0 0,-1-1 0,1 1 0,0-1 0,-1 1 0,1 0 0,0-1 0,0 1-1,-1-1 1,1 1 0,0-1 0,0 1 0,0-1 0,0 1 0,0-1 0,0 1 0,0-1-1,-1 1 1,2-1 0,-1 1 0,0-1 0,0 1 0,0-1 0,0 1 0,0-1 183,-3-32-10451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9.444"/>
    </inkml:context>
    <inkml:brush xml:id="br0">
      <inkml:brushProperty name="width" value="0.025" units="cm"/>
      <inkml:brushProperty name="height" value="0.025" units="cm"/>
      <inkml:brushProperty name="color" value="#5B2D90"/>
    </inkml:brush>
  </inkml:definitions>
  <inkml:trace contextRef="#ctx0" brushRef="#br0">8 3 7267,'0'0'6739,"0"0"-6402,0 0 815,0 0 513,0 0-192,0 0-1041,-7-3 224,12 17 0,14 8 625,1 3-1105,10 6 0,10 2-176,4 5-80,11 3-448,9-1-1841,1 0-993,-3-9-2977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39.828"/>
    </inkml:context>
    <inkml:brush xml:id="br0">
      <inkml:brushProperty name="width" value="0.025" units="cm"/>
      <inkml:brushProperty name="height" value="0.025" units="cm"/>
      <inkml:brushProperty name="color" value="#5B2D90"/>
    </inkml:brush>
  </inkml:definitions>
  <inkml:trace contextRef="#ctx0" brushRef="#br0">12 3 10869,'0'0'2116,"0"0"-1244,0 0 729,0 0 80,0 0-641,-11 0 1985,357-1-500,-170 0-4927,0 0-9779,-170 1 6493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40.206"/>
    </inkml:context>
    <inkml:brush xml:id="br0">
      <inkml:brushProperty name="width" value="0.025" units="cm"/>
      <inkml:brushProperty name="height" value="0.025" units="cm"/>
      <inkml:brushProperty name="color" value="#5B2D90"/>
    </inkml:brush>
  </inkml:definitions>
  <inkml:trace contextRef="#ctx0" brushRef="#br0">50 1 13238,'0'0'643,"0"0"678,0 0 621,0 0-547,0 0-819,-8 8 644,7-6-1156,1 0-1,0 1 1,-1-1 0,1 0 0,0 1 0,0-1 0,0 0 0,1 0 0,-1 1-1,0-1 1,1 0 0,0 0 0,-1 1 0,1-1 0,0 0 0,0 0 0,0 0-1,0 0 1,1 0 0,-1 0 0,1 0 0,-1-1 0,1 1 0,-1 0 0,1-1-1,0 1 1,0-1 0,1 1-64,9 7 10,0 0 0,0-2-1,0 1 1,2-1-10,45 17-95,-46-20-112,0 1-1,0 0 1,-1 1 0,1 0 0,6 6 207,-18-11 0,0 0-1,0 0 1,0 0-1,0 0 1,-1 0 0,1 0-1,0 0 1,-1 0-1,1 0 1,0 0 0,-1 0-1,0 0 1,1 1-1,-1-1 1,0 0 0,1 0-1,-1 1 1,0-1-1,0 0 1,0 0 0,0 1-1,0-1 1,0 0-1,-1 0 1,1 1 0,0-1-1,-1 0 1,1 1 0,-2 1 57,1 1-1,0-1 1,-1 1 0,0-1 0,0 0-1,0 0 1,0 0 0,-3 2-57,-43 46 352,3-4-1273,2 1 1,-35 51 920,46-57-6405,19-32 28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49.462"/>
    </inkml:context>
    <inkml:brush xml:id="br0">
      <inkml:brushProperty name="width" value="0.025" units="cm"/>
      <inkml:brushProperty name="height" value="0.025" units="cm"/>
      <inkml:brushProperty name="color" value="#5B2D90"/>
    </inkml:brush>
  </inkml:definitions>
  <inkml:trace contextRef="#ctx0" brushRef="#br0">40 86 8404,'0'0'1950,"0"0"-707,0 0 713,0 0-142,0 0-243,0 0-575,-4-15-177,-12-41-11,11 42-160,6 106 652,-11 463 111,5-510-2049,21-45 620,25-1-585,0-2 0,33-6 603,28-13-6566,-66 12 1166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0.032"/>
    </inkml:context>
    <inkml:brush xml:id="br0">
      <inkml:brushProperty name="width" value="0.025" units="cm"/>
      <inkml:brushProperty name="height" value="0.025" units="cm"/>
      <inkml:brushProperty name="color" value="#5B2D90"/>
    </inkml:brush>
  </inkml:definitions>
  <inkml:trace contextRef="#ctx0" brushRef="#br0">142 156 10901,'0'0'2540,"0"0"-1374,0 0 517,0 0-173,0 0-693,4 0 66,35 2 106,-19-1-1308,0-1 0,-1 0 0,18-4 319,-35 4-62,0-1 1,0 0 0,0 0 0,0 1 0,0-2 0,-1 1 0,1 0 0,0 0 0,0 0-1,-1-1 1,1 1 0,-1-1 0,1 0 0,-1 1 0,0-1 0,0 0 0,0 0-1,1 0 1,-2 1 0,1-1 0,0 0 0,0 0 0,-1-1 0,1 1 0,-1 0-1,1 0 1,-1-1 61,2-9-326,-1-1-1,0 0 1,-1 0-1,0-2 327,-1 2-178,1 12 183,0-1 1,0 1-1,-1-1 1,1 1-1,-1 0 0,1-1 1,-1 1-1,1 0 1,-1 0-1,0-1 1,0 1-1,0 0 0,0 0 1,0 0-1,0 0 1,0 0-1,0 0 1,0 0-1,0 0 0,0 1 1,-1-1-1,1 0 1,0 1-1,0-1 0,-1 1 1,1-1-1,0 1 1,-1 0-1,1-1 1,-1 1-1,1 0 0,-1 0 1,1 0-6,-11-1 360,-1 0 1,1 1 0,-11 1-361,7-1 369,8 1-246,1 0-1,-1 0 1,1 0 0,-1 1-1,1 0 1,-1 1 0,1 0-1,0 0 1,0 0-1,1 1 1,-1 0 0,1 0-1,0 1 1,0-1 0,0 1-1,-3 4-122,0 1 123,0-1 0,1 2-1,0-1 1,0 1-1,1 1 1,1-1-1,0 1 1,0 0-1,1 2-122,1-3 61,0-1-1,1 1 0,1 0 0,0 0 0,0 0 0,1 0 1,1 0-1,0 0 0,0 5-60,1-13-12,0 0 0,0 0 0,0 0 0,1 0 0,-1-1 0,1 1 0,-1 0 0,1-1 1,0 1-1,0-1 0,0 1 0,1-1 0,-1 0 0,0 0 0,1 0 0,0 0 0,-1-1 0,1 1 0,0-1 0,0 1 0,0-1 0,0 0 1,0 0-1,0 0 12,9 3-353,-1-1 1,1 0-1,0-1 0,0 0 1,9 0 352,19 1-3115,1-2 0,-1-1 1,1-3-1,39-7 3115,-37 0-5077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0.476"/>
    </inkml:context>
    <inkml:brush xml:id="br0">
      <inkml:brushProperty name="width" value="0.025" units="cm"/>
      <inkml:brushProperty name="height" value="0.025" units="cm"/>
      <inkml:brushProperty name="color" value="#5B2D90"/>
    </inkml:brush>
  </inkml:definitions>
  <inkml:trace contextRef="#ctx0" brushRef="#br0">90 121 1505,'0'0'3553,"0"0"-2173,0 0 156,0 0 46,0 0-192,-2-17-210,-5-49-132,6 65-873,1-1 0,0 1 0,0-1 1,0 1-1,-1 0 0,1-1 0,-1 1 0,1 0 0,-1-1 1,0 1-1,1 0 0,-1 0 0,0-1 0,-1 0-175,2 2 68,0 0 0,-1 0 0,1 0 0,0-1 0,-1 1 0,1 0 0,0 0 0,-1 0 0,1 0 0,-1 0 0,1 0-1,0-1 1,-1 1 0,1 0 0,-1 0 0,1 1 0,-1-1 0,1 0 0,0 0 0,-1 0 0,1 0 0,-1 0 0,1 0 0,0 0 0,-1 1 0,1-1 0,0 0 0,-1 0-68,-15 18 1322,8-2-1136,1 0 0,1 0 0,0 0 0,2 1 0,-1-1-1,2 1 1,1 0 0,0 0 0,0 16-186,20-32-1977,-14-1 1816,-1-1-1,1 1 0,-1-1 1,0 1-1,1-1 1,-1 0-1,0 0 0,0 0 1,0-1-1,0 1 1,0-1-1,0 1 0,0-1 1,0 0-1,-1 0 1,1-1-1,1 0 162,1-3-341,-1 1 0,0-1 0,0 0 0,0 0 0,-1 0 0,0 0 1,0 0-1,2-6 341,0-5-93,0 0 1,-1-1-1,-1 1 1,-1-1-1,0 0 1,-1-10 92,-1 27 1120,0 1-69,1 1-925,0 0 0,0 0 0,0 0 0,0 0 0,-1 0 1,1 0-1,0 0 0,0 0 0,-1 0 0,1 1 0,-1-1 0,1 0 0,-1 0 0,1 1 0,-1 0-126,2 2 316,5 12 104,2-1 0,0 0-1,0-1 1,2 0 0,-1 0 0,2-1 0,1 0-420,-1-1-186,1 0 1,0-2-1,1 1 1,0-2-1,1 0 1,0 0-1,3 0 186,-15-8-519,0 0-1,1 1 1,-1-1-1,0 0 0,0-1 1,0 1-1,1-1 1,-1 1-1,0-1 0,1 0 1,-1 0-1,0 0 0,2-1 520,4-3-4162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9.586"/>
    </inkml:context>
    <inkml:brush xml:id="br0">
      <inkml:brushProperty name="width" value="0.025" units="cm"/>
      <inkml:brushProperty name="height" value="0.025" units="cm"/>
      <inkml:brushProperty name="color" value="#FF0066"/>
    </inkml:brush>
  </inkml:definitions>
  <inkml:trace contextRef="#ctx0" brushRef="#br0">1 108 13622,'0'0'459,"0"0"280,0 0 454,0 0-134,0 0-571,0 0-178,0 0-129,0 0 136,1 2 73,28 34 1330,-22-26-1374,1 0 0,0 0 0,1 0 0,7 5-346,-12-12 10,0 0 0,0-1 1,0 1-1,0-1 0,0 0 0,0 0 0,1 0 1,-1-1-1,1 1 0,-1-1 0,1 0 1,-1-1-1,1 1 0,0-1 0,1 0-10,-1 0-6,1 0 0,-1-1 0,0 0-1,1 0 1,-1 0 0,0 0-1,0-1 1,0 0 0,0 0 0,0 0-1,0-1 1,0 0 0,-1 0 0,1 0-1,1-3 7,6-5-40,0-1-1,-1-1 1,0 0-1,2-6 41,13-14-26,-20 25-6,2 0 0,-1 0 0,1 1 1,0 0-1,1 0 0,0 1 1,0 0-1,0 1 0,0 0 0,1 0 1,0 1-1,0 0 0,0 1 1,1 0-1,-1 1 0,1 0 0,-1 0 1,11 1 31,-18 1 45,1 1 0,0 0 0,-1 0 0,1 0 0,-1 0 0,0 1 0,1-1 0,-1 1 0,0 0 0,0 0 1,0 0-1,0 0 0,2 3-45,25 14 307,-18-14-295,2-1-1,-1 0 1,0 0 0,1-2-1,-1 1 1,12-1-12,86-1-55,-65-1-8,138 2-1084,-184-2-547,0 0-1222,0 0-1585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0.812"/>
    </inkml:context>
    <inkml:brush xml:id="br0">
      <inkml:brushProperty name="width" value="0.025" units="cm"/>
      <inkml:brushProperty name="height" value="0.025" units="cm"/>
      <inkml:brushProperty name="color" value="#5B2D90"/>
    </inkml:brush>
  </inkml:definitions>
  <inkml:trace contextRef="#ctx0" brushRef="#br0">1 0 6835,'0'0'4295,"0"0"-2651,0 0-345,0 0-37,0 0-670,1 13 246,0 4-347,1-1 1,0 1-1,1-1 1,1 1-1,5 10-491,8 23 574,-3 1 0,-2-1 0,-2 2 0,-3 0 0,-1 0 0,-2 24-574,-4-54-115,1 2-434,1 0 0,2 12 549,-2-30-633,-1 1 0,1 0-1,0-1 1,1 0 0,-1 1-1,4 4 634,-6-10-409,1 0-1,0 1 1,0-1-1,0 0 1,0 0-1,0 0 1,0 1-1,0-1 1,1 0-1,-1 0 1,0 0-1,1-1 1,-1 1-1,0 0 1,1 0-1,-1-1 1,1 1-1,1-1 410,7 1-6264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1.878"/>
    </inkml:context>
    <inkml:brush xml:id="br0">
      <inkml:brushProperty name="width" value="0.025" units="cm"/>
      <inkml:brushProperty name="height" value="0.025" units="cm"/>
      <inkml:brushProperty name="color" value="#5B2D90"/>
    </inkml:brush>
  </inkml:definitions>
  <inkml:trace contextRef="#ctx0" brushRef="#br0">193 9 5891,'0'0'2518,"0"0"-912,0 0 246,0 0-334,0 0-395,0-3-267,0 2-826,0 1 0,0 0-1,0 0 1,0 0 0,0-1 0,0 1-1,0 0 1,0 0 0,0 0-1,0-1 1,0 1 0,0 0-1,0 0 1,0 0 0,0 0-1,0-1 1,0 1 0,0 0-1,-1 0 1,1 0 0,0 0 0,0-1-1,0 1 1,0 0 0,0 0-1,-1 0 1,1 0 0,0 0-1,0 0 1,0 0 0,0 0-1,-1-1 1,1 1 0,0 0-1,0 0 1,0 0 0,0 0 0,-1 0-1,1 0 1,0 0 0,0 0-1,0 0 1,-1 0 0,1 0-1,0 0 1,0 0 0,0 0-1,-1 1 1,1-1 0,0 0-1,0 0 1,0 0 0,0 0 0,-1 0-1,1 0 1,0 0-30,-18 12 832,-29 33-290,30-29-201,-21 17 10,22-21-107,1 2 0,1-1 0,-3 5-244,16-17-6,1-1 0,-1 1 0,1 0 1,0-1-1,0 1 0,-1-1 0,1 1 0,0 0 0,0-1 0,0 1 1,0-1-1,0 1 0,-1 0 0,1-1 0,0 1 0,0 0 0,1-1 0,-1 1 1,0-1-1,0 1 0,0 0 0,0-1 0,0 1 0,1 0 0,-1-1 1,0 1-1,1-1 0,-1 1 0,0-1 0,1 1 0,-1-1 0,1 1 0,-1-1 1,1 1 5,18 15 28,-14-13-33,4 4-25,138 112-871,-132-100-1370,-10-5-3571,-5-13 231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2.229"/>
    </inkml:context>
    <inkml:brush xml:id="br0">
      <inkml:brushProperty name="width" value="0.025" units="cm"/>
      <inkml:brushProperty name="height" value="0.025" units="cm"/>
      <inkml:brushProperty name="color" value="#5B2D90"/>
    </inkml:brush>
  </inkml:definitions>
  <inkml:trace contextRef="#ctx0" brushRef="#br0">0 0 11573,'0'0'913,"0"0"703,0 0 209,0 0-400,0 0-801,0 0-64,97 125-207,-77-116-145,0 0-208,-3-7-593,3-2-815,0 0-897,-3 0-881,-2-20-2176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2.563"/>
    </inkml:context>
    <inkml:brush xml:id="br0">
      <inkml:brushProperty name="width" value="0.025" units="cm"/>
      <inkml:brushProperty name="height" value="0.025" units="cm"/>
      <inkml:brushProperty name="color" value="#5B2D90"/>
    </inkml:brush>
  </inkml:definitions>
  <inkml:trace contextRef="#ctx0" brushRef="#br0">353 0 10773,'0'0'2302,"0"0"-616,0 0-21,0 0-115,0 0-584,0 18 10,0-14-914,0 40 598,-2-1 0,-2 1-1,-5 23-659,-3-17 362,-2 0 0,-2-1-1,-3-1 1,-8 14-362,14-35-337,-1-1 1,-1-1-1,-2 0 1,0-1-1,-2-1 1,0-1-1,-2-1 0,-6 5 337,21-21-993,1 0 0,-1 0-1,0-1 1,-1 0-1,1 0 1,-1-1-1,0 0 1,-3 1 993,-17 2-7003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2.917"/>
    </inkml:context>
    <inkml:brush xml:id="br0">
      <inkml:brushProperty name="width" value="0.025" units="cm"/>
      <inkml:brushProperty name="height" value="0.025" units="cm"/>
      <inkml:brushProperty name="color" value="#5B2D90"/>
    </inkml:brush>
  </inkml:definitions>
  <inkml:trace contextRef="#ctx0" brushRef="#br0">1 0 12246,'0'0'2662,"0"0"-1827,0 0 547,0 0 200,0 0-459,0 24-111,1-14-895,0 37 568,3-1 1,9 42-686,8 35 449,-6 1-1,-3 45-448,-8-80-3386,-3 0-3566,-1-101 2611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3.295"/>
    </inkml:context>
    <inkml:brush xml:id="br0">
      <inkml:brushProperty name="width" value="0.025" units="cm"/>
      <inkml:brushProperty name="height" value="0.025" units="cm"/>
      <inkml:brushProperty name="color" value="#5B2D90"/>
    </inkml:brush>
  </inkml:definitions>
  <inkml:trace contextRef="#ctx0" brushRef="#br0">22 0 6339,'0'0'4781,"0"0"-3618,0 0-651,18 21 206,56 68-238,-67-80-413,1 0 0,-1 0 1,0 1-1,-1 0 0,0 0 0,-1 0 0,0 1 0,-1 0 1,0 0-1,0 0 0,-1 1 0,-1-1 0,0 1 0,-1 0 1,0-1-1,0 1 0,-2 12-67,1-21 56,-1 0-1,1 1 1,-1-1 0,1 0 0,-1 0-1,0 1 1,-1-1 0,1 0 0,0 0-1,-1 0 1,0 0 0,0 0 0,0 0-1,0-1 1,0 1 0,0-1 0,-1 1-1,1-1 1,-1 0 0,0 0 0,1 0-1,-1 0 1,0-1 0,0 1-1,0-1 1,0 1 0,-1-1 0,1 0-1,0-1 1,-2 1-56,0 1-36,0-1 0,0 0-1,-1-1 1,1 1-1,0-1 1,0 0 0,-1 0-1,1-1 1,0 1 0,0-1-1,-1 0 1,1-1 0,0 1-1,0-1 1,0 0 0,1 0-1,-1-1 1,0 0 0,-1-1 36,3 2 92,-7-6-348,10 8 282,0 0 0,0 0 0,0-1 0,0 1 0,0 0 0,0 0 0,0 0 0,0 0-1,0 0 1,0 0 0,0 0 0,0 0 0,0-1 0,0 1 0,0 0 0,0 0 0,-1 0 0,1 0 0,0 0 0,0 0 0,0 0 0,0 0 0,0 0-1,0 0 1,0 0 0,0 0 0,-1 0 0,1 0 0,0 0 0,0 0 0,0 0 0,0 0 0,0 0 0,0 0 0,-1 0 0,1 0 0,0 0-1,0 0 1,0 0 0,0 0 0,0 0 0,0 0 0,0 0 0,0 0 0,-1 0 0,1 0 0,0 0 0,0 0 0,0 0 0,0 0 0,0 0 0,0 1-1,0-1 1,0 0 0,0 0 0,0 0 0,0 0 0,-1 0 0,1 0 0,0 0 0,0 0 0,0 1 0,0-1-26,3 8 243,1 1 0,-1 0 0,2-1 0,-1 0 1,1 0-1,0 0 0,1-1 0,0 0 0,0 0 0,3 3-243,7 9 143,42 50 28,-18-24-1805,10 21 1634,-38-49-2284,-1 1 0,0 0-1,2 9 2285,-2-1-5730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3.716"/>
    </inkml:context>
    <inkml:brush xml:id="br0">
      <inkml:brushProperty name="width" value="0.025" units="cm"/>
      <inkml:brushProperty name="height" value="0.025" units="cm"/>
      <inkml:brushProperty name="color" value="#5B2D90"/>
    </inkml:brush>
  </inkml:definitions>
  <inkml:trace contextRef="#ctx0" brushRef="#br0">1 148 11861,'0'0'1892,"0"0"-1206,0 0 605,0 0-13,0 0-384,18 8-473,61 24-125,-73-30-307,0 0-1,0 0 1,0-1-1,0 1 1,1-1-1,-1-1 1,0 1-1,1-1 0,-1 0 1,4-1 11,9 0-296,-16 1 164,0-1 0,0 1 0,1-1 0,-1 0 0,0 0 0,0 0 0,0 0 0,0-1 0,-1 1 0,1-1 0,0 0 0,-1 0 0,1 0 0,-1 0 0,1 0 0,-1 0 0,0-1 0,0 1 0,0-1 0,0 1 0,0-1-1,-1 0 1,1 0 0,-1 0 0,0 0 0,0 0 0,1-1 132,0-2-371,0 0 0,-1 0-1,1 0 1,-1 0 0,-1 0-1,1 0 1,-1-1-1,0 1 1,0 0 0,0 0-1,-1-1 1,0 1 0,-1 0-1,0-1 372,1 4 25,-1 0 0,0 0 0,0 0 0,0 0-1,-1 0 1,1 1 0,-1 0 0,1-1 0,-1 1 0,0 0-1,0 0 1,0 0 0,0 0 0,0 1 0,0-1 0,-1 1-1,1 0 1,0 0 0,-1 0 0,1 0-25,-3 0 373,-1-1 0,1 1 0,0 1 0,0-1 0,-1 1 0,1 0 0,0 0 0,-1 1 0,1 0 0,0 0 0,-1 0-373,4 1 166,-1 0 0,1 0 0,0 0-1,0 1 1,0-1 0,0 1 0,1 0 0,-1 0 0,1 0 0,-1 0 0,1 0 0,0 0 0,0 0 0,1 1 0,-1-1 0,0 1 0,1 0 0,0-1-1,0 4-165,-4 8 616,2 0 0,0 0 0,1 0 0,0 6-616,0-2 476,1-1-1,1 0 1,0 1 0,2-1 0,2 15-476,-2-27-5,-1-1 0,1 1 0,0-1 0,1 1 0,-1-1 0,1 0 0,0 0 0,0 0 0,1 0 0,-1-1-1,1 1 1,0-1 0,1 0 0,-1 0 0,1 0 0,-1-1 0,1 0 0,0 0 0,0 0 0,2 1 5,1-1-736,0 0 0,0-1 0,0 0 0,0 0 0,1 0 0,-1-1 0,1-1 0,-1 1 0,6-1 736,16 0-4941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4.096"/>
    </inkml:context>
    <inkml:brush xml:id="br0">
      <inkml:brushProperty name="width" value="0.025" units="cm"/>
      <inkml:brushProperty name="height" value="0.025" units="cm"/>
      <inkml:brushProperty name="color" value="#5B2D90"/>
    </inkml:brush>
  </inkml:definitions>
  <inkml:trace contextRef="#ctx0" brushRef="#br0">4 0 15575,'0'0'1259,"0"0"-429,0 22 645,-1-1-1114,0-8-238,0 1-1,1-1 1,1 1 0,0-1-1,0 0 1,2 0 0,0 1-1,0-2 1,4 10-123,7 11 224,-2 0 0,-1 1-1,-2 1 1,-2 0 0,0 0-1,-3 0 1,1 30-224,-8 58 21,3-121-22,0-1-1,1 1 1,-1-1-1,0 1 0,1-1 1,-1 0-1,1 1 0,-1-1 1,1 1-1,0-1 0,0 0 1,0 0-1,-1 1 0,1-1 1,0 0-1,0 0 0,1 0 1,-1 0-1,0 0 1,0 0-1,0-1 0,1 1 1,-1 0-1,0 0 0,1-1 2,39 14 6,-31-11-19,14 3-240,1-2 0,0 0 0,0-1 0,4-2 253,56 1-4270,-55-4-105,-6-7-2893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4.645"/>
    </inkml:context>
    <inkml:brush xml:id="br0">
      <inkml:brushProperty name="width" value="0.025" units="cm"/>
      <inkml:brushProperty name="height" value="0.025" units="cm"/>
      <inkml:brushProperty name="color" value="#5B2D90"/>
    </inkml:brush>
  </inkml:definitions>
  <inkml:trace contextRef="#ctx0" brushRef="#br0">2 112 2865,'0'0'10405,"0"21"-7270,0 0-2641,-1-2 234,1 1 1,1 0 0,1-1 0,0 1 0,5 17-729,1-11 400,0 0 0,2 0 0,0-1 0,2 0 1,6 9-401,-11-23 102,0 1-1,1-1 1,0 0 0,1-1 0,0 0 0,1 0 0,0-1 0,0 0-1,1-1 1,0 0 0,11 6-102,-18-12-76,0 0 0,0 0 0,0-1 0,0 1 0,1-1 0,-1 0 0,0 0 0,1 0-1,-1 0 1,1-1 0,-1 0 0,1 0 0,-1 0 0,1-1 0,-1 1 0,1-1 0,-1 0 0,0 0 0,1-1 0,-1 1 0,0-1 0,0 0-1,0 0 1,0 0 0,0-1 0,-1 1 0,1-1 0,-1 0 0,1 0 0,-1 0 0,0-1 0,0 1 0,0-2 76,6-7-331,-1-1 1,0 0-1,-1 0 1,-1-1-1,0 0 1,-1 0-1,0-1 1,-1 0-1,1-7 331,4-40-571,-3 0 0,-3 0 0,-4-62 571,0 36 3287,1 87-2180,0 1-421,0 5-169,0 95 620,4-1-1,9 28-1136,7 30 674,-7-42-3549,26 96 2875,-37-205-767,0 6-1685,-1-5-2063,-1-6-3723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6.595"/>
    </inkml:context>
    <inkml:brush xml:id="br0">
      <inkml:brushProperty name="width" value="0.025" units="cm"/>
      <inkml:brushProperty name="height" value="0.025" units="cm"/>
      <inkml:brushProperty name="color" value="#5B2D90"/>
    </inkml:brush>
  </inkml:definitions>
  <inkml:trace contextRef="#ctx0" brushRef="#br0">1 2 13990,'0'0'1116,"0"0"-489,0 0 1053,0 0-519,0 0-686,0 1-431,0-1 0,0 0 0,0 0 1,0 0-1,0 1 0,0-1 0,-1 0 1,1 0-1,0 1 0,0-1 1,0 0-1,0 0 0,0 0 0,0 1 1,0-1-1,0 0 0,0 0 0,0 1 1,0-1-1,0 0 0,0 0 0,0 1 1,0-1-1,0 0 0,1 0 0,-1 0 1,0 1-1,0-1 0,0 0 0,0 0 1,0 0-1,0 1 0,1-1 0,-1 0 1,0 0-1,0 0 0,0 0 0,0 1 1,1-1-1,-1 0 0,0 0 0,0 0 1,1 0-1,-1 0 0,0 0 0,0 0-44,14 5 268,1-1 0,-1 0 0,1-1 0,0-1 0,0 0 0,2-1-268,97-1-225,-60-1-381,-23 2-226,36 0-1808,-63-2 1985,1 1-1,-1-1 0,1 0 0,-1 0 0,0 0 0,0 0 1,1-1-1,-1 0 0,0 1 0,0-2 0,0 1 0,1-1 656,7-11-7254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19.973"/>
    </inkml:context>
    <inkml:brush xml:id="br0">
      <inkml:brushProperty name="width" value="0.025" units="cm"/>
      <inkml:brushProperty name="height" value="0.025" units="cm"/>
      <inkml:brushProperty name="color" value="#FF0066"/>
    </inkml:brush>
  </inkml:definitions>
  <inkml:trace contextRef="#ctx0" brushRef="#br0">231 5 12598,'0'0'904,"0"0"81,0 0 810,0 0-290,0 0-459,0 0-1008,1 0-1,-1 0 1,0-1 0,0 1 0,0 0 0,-1 0 0,1 0 0,0 0 0,0-1 0,0 1 0,0 0 0,0 0-1,0 0 1,0 0 0,0 0 0,0-1 0,0 1 0,0 0 0,0 0 0,0 0 0,-1 0 0,1 0-1,0 0 1,0-1 0,0 1 0,0 0 0,0 0 0,0 0 0,-1 0 0,1 0 0,0 0 0,0 0 0,0 0-1,0 0 1,0 0 0,-1 0 0,1 0 0,0 0 0,0 0 0,0 0 0,0 0 0,-1 0 0,1 0 0,0 0-1,0 0 1,0 0 0,0 0 0,-1 0 0,1 0 0,0 0 0,0 0 0,0 0 0,0 0 0,0 0 0,0 1-1,-1-1 1,1 0 0,0 0 0,0 0 0,0 0 0,0 0 0,0 0 0,0 1 0,0-1 0,0 0-1,0 0 1,-1 0-38,-38 32 226,1 1 0,2 2 0,-17 22-226,24-26-835,2-2-4194,26-27 881,1-2-1567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6.917"/>
    </inkml:context>
    <inkml:brush xml:id="br0">
      <inkml:brushProperty name="width" value="0.025" units="cm"/>
      <inkml:brushProperty name="height" value="0.025" units="cm"/>
      <inkml:brushProperty name="color" value="#5B2D90"/>
    </inkml:brush>
  </inkml:definitions>
  <inkml:trace contextRef="#ctx0" brushRef="#br0">8 1 11301,'0'0'2124,"0"0"-1129,0 0 374,0 0 42,0 0-603,2 20-256,11 67-386,-11-80-146,0 0 0,1 0-1,0-1 1,0 1 0,1-1 0,-1 0 0,2 0 0,-1-1 0,0 1-1,1-1 1,0 0 0,0 0 0,1 0 0,0-1 0,0 1-20,17 15 25,-11-9 37,0 2-1,-1-1 1,0 2 0,-1-1 0,6 12-62,-13-19 78,0 0 1,0 0-1,-1 1 1,1-1-1,-1 1 1,-1-1-1,1 1 1,-1 0-1,0 0 1,-1 0-1,0-1 0,0 1 1,0 0-1,-1 0 1,-1 4-79,1-6 57,-1 0 0,0 0 0,-1-1-1,1 1 1,-1-1 0,0 1 0,0-1 0,0 0 0,0 0 0,-1 0 0,0-1 0,0 1 0,0-1 0,0 0 0,-1 1-57,-15 9-53,-1 0 0,-14 6 53,27-15-113,-45 25-5284,38-26 253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7.599"/>
    </inkml:context>
    <inkml:brush xml:id="br0">
      <inkml:brushProperty name="width" value="0.025" units="cm"/>
      <inkml:brushProperty name="height" value="0.025" units="cm"/>
      <inkml:brushProperty name="color" value="#5B2D90"/>
    </inkml:brush>
  </inkml:definitions>
  <inkml:trace contextRef="#ctx0" brushRef="#br0">1 106 15223,'0'0'357,"0"0"492,0 0 842,0 0-295,0 0-839,8 0-178,104 1 920,160-4-557,-260 3-1003,0-2-1,0 0 1,0 0-1,-1-1 1,1 0 0,6-4 261,-13 5-459,-1 0 1,0 0 0,1 0 0,-1-1-1,0 1 1,-1-1 0,1 0-1,0 0 1,-1-1 0,0 1 0,1-1-1,-2 1 1,1-1 0,0 0 0,-1 0-1,1-1 1,0-1 458,3-19-5370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7.929"/>
    </inkml:context>
    <inkml:brush xml:id="br0">
      <inkml:brushProperty name="width" value="0.025" units="cm"/>
      <inkml:brushProperty name="height" value="0.025" units="cm"/>
      <inkml:brushProperty name="color" value="#5B2D90"/>
    </inkml:brush>
  </inkml:definitions>
  <inkml:trace contextRef="#ctx0" brushRef="#br0">90 1 11989,'0'0'1777,"0"0"-587,0 0 670,0 0-265,0 0-573,-6 11-387,5-10-614,-4 9 169,-1 0 0,2 0 0,-1 1 0,1-1 0,1 1 1,0 0-1,1 0 0,-1 5-190,-16 133 1630,5-53-1338,5 0 0,4 17-292,5-111-125,0 0 0,0 0 0,1 0 0,-1 0 0,1 0-1,-1 0 1,1 0 0,0 0 0,0-1 0,0 1 0,0 0-1,0 0 1,0-1 0,0 1 0,1-1 0,-1 1 0,0-1 0,1 1-1,-1-1 1,1 0 0,0 0 0,0 0 0,-1 0 0,1 0 0,0 0-1,0 0 1,0-1 0,0 1 0,0 0 0,0-1 0,1 0 125,9 3-1605,1-1 1,-1-1-1,0-1 1,11 0 1604,-14 0-908,35 0-4940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8.681"/>
    </inkml:context>
    <inkml:brush xml:id="br0">
      <inkml:brushProperty name="width" value="0.025" units="cm"/>
      <inkml:brushProperty name="height" value="0.025" units="cm"/>
      <inkml:brushProperty name="color" value="#5B2D90"/>
    </inkml:brush>
  </inkml:definitions>
  <inkml:trace contextRef="#ctx0" brushRef="#br0">193 19 9941,'0'0'1859,"0"0"-720,0 0 697,0 0 119,0 0-730,-15-4-433,-46-9-210,60 12-547,-1 1-1,0 0 1,1 0 0,-1-1-1,0 1 1,1 1 0,-1-1-1,0 0 1,1 0 0,-1 1-1,0-1 1,1 0 0,-1 1-1,0 0 1,1-1 0,-1 1-1,1 0 1,-1 0 0,1 0-1,0 0 1,-1 0 0,1 0-1,0 0 1,0 1 0,0-1-1,0 0 1,0 1 0,0-1 0,0 1-1,-1 1-34,-1 2 131,-6 9 90,0 0 1,1 1-1,1 0 0,0 0 0,1 0 1,1 1-1,1 0 0,0 0 0,0 0 1,2 1-1,0-1 0,1 1 0,1-1 0,1 12-221,-1-26-21,1 0 0,0 1 0,-1-1 1,1 0-1,0 1 0,0-1 0,0 0 0,0 0 0,1 0 0,-1 0 0,1 0 0,-1 0 0,1 0 0,-1-1 0,1 1 0,0 0 0,0-1 0,0 0 0,0 1 0,0-1 0,0 0 0,0 0 0,1 0 0,-1 0 0,0 0 0,1-1 0,-1 1 0,0-1 0,1 0 0,-1 1 0,1-1 21,1 0-113,1 1 0,-1-1 0,0 0 0,1 0 0,-1 0 0,1 0 0,-1-1 0,0 0 0,0 0 0,1 0 0,-1 0 0,0-1 0,0 0 0,0 1 0,0-1 0,-1-1 0,3-1 113,3-5-317,0 0 0,-1-1 0,0-1 0,-1 1 0,0-1 0,0-1 0,-1 1 0,-1-1 0,0 0 0,1-5 317,0-3 48,-1 1 0,0-1 0,-2 0 0,0 0 0,-1 0 0,-1-9-48,-1 29 777,0 0-4,0 14 284,0 20-202,1 0-1,5 22-854,-5-46 42,1 0-1,0 0 0,1 0 1,0-1-1,1 1 0,0-1 0,0 0 1,1 0-1,0 0 0,1 0 0,2 2-41,-6-9-57,0 0 0,0 0 0,0-1-1,0 1 1,0-1 0,1 0-1,-1 0 1,0 0 0,1 0 0,-1 0-1,1 0 1,-1-1 0,1 1-1,-1-1 1,1 1 0,-1-1 0,1 0-1,-1 0 1,1 0 0,-1-1-1,1 1 1,-1-1 0,1 1-1,-1-1 1,1 0 0,-1 0 0,0 0-1,1 0 1,-1 0 0,0 0-1,0-1 1,0 1 0,0-1 0,0 1-1,0-1 1,0 0 0,0 0-1,-1 0 1,1 0 0,0-2 57,11-17-426,-1 0 0,-1-1 0,-2 0 0,0-1 0,-1 0 0,2-12 426,14-38-406,-24 72 453,0 1-1,0 0 0,0-1 0,0 1 0,0 0 0,0-1 0,0 1 1,1 0-1,-1-1 0,0 1 0,0 0 0,0-1 0,0 1 0,0 0 1,1-1-1,-1 1 0,0 0 0,0 0 0,1-1 0,-1 1 1,0 0-1,0 0 0,1 0 0,-1-1 0,0 1 0,1 0 0,-1 0 1,0 0-1,1 0 0,-1 0 0,0 0 0,1-1 0,-1 1 0,0 0 1,1 0-1,-1 0 0,0 0 0,1 0 0,-1 0 0,0 0 0,1 1 1,-1-1-1,0 0-46,12 15 981,9 38-164,-18-45-534,15 54 226,-14-44-358,1 1 1,1-1 0,0 0-1,7 11-151,-12-29-14,-1 0-1,1 0 1,0 0-1,-1 0 0,1 0 1,0 0-1,-1 0 0,1 0 1,-1 0-1,1 0 1,0 0-1,-1 0 0,1 0 1,0-1-1,-1 1 0,1 0 1,-1-1-1,1 1 1,-1 0-1,1-1 0,-1 1 1,1 0-1,-1-1 0,1 1 1,-1-1-1,1 1 1,-1-1-1,0 1 0,1-1 15,8-15-237,0 0 0,-1 0-1,2-8 238,-4 8-174,1 0 0,1 1 0,0 0 0,8-10 174,-14 24 12,-1-1 1,0 1 0,0 0 0,1-1 0,-1 1 0,0 0 0,1 0 0,-1 0 0,1 0-1,0 0 1,-1 0 0,1 0 0,0 1 0,-1-1 0,1 1 0,0-1 0,0 1-1,0 0 1,-1-1 0,1 1 0,0 0 0,0 0 0,0 0 0,0 1 0,-1-1-1,1 0 1,0 1 0,0-1 0,0 1 0,-1-1 0,1 1 0,0 0 0,-1 0-1,2 1-12,7 4 115,-1 0 0,0 1 0,0 0-1,-1 1 1,4 4-115,1 0 13,15 18 182,-21-22-418,0-1 1,0 1-1,1-2 1,0 1-1,4 2 223,-11-9-182,0 1-1,-1-1 1,1 0-1,-1 0 1,1 0-1,-1 0 1,1 0-1,0-1 1,-1 1-1,1 0 1,-1 0-1,1 0 1,-1 0-1,1-1 1,-1 1-1,1 0 1,-1 0-1,1-1 1,-1 1-1,1 0 1,-1-1-1,1 1 1,-1-1-1,0 1 1,1 0-1,-1-1 1,0 1-1,1-1 1,-1 1-1,0-1 1,1 1-1,-1-1 1,0 0-1,0 1 1,0-1-1,0 1 1,1-1 182,10-25-4600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9.099"/>
    </inkml:context>
    <inkml:brush xml:id="br0">
      <inkml:brushProperty name="width" value="0.025" units="cm"/>
      <inkml:brushProperty name="height" value="0.025" units="cm"/>
      <inkml:brushProperty name="color" value="#5B2D90"/>
    </inkml:brush>
  </inkml:definitions>
  <inkml:trace contextRef="#ctx0" brushRef="#br0">26 1 4322,'0'0'7910,"0"0"-5068,0 0-1119,0 0-66,-4 19-299,-4 22-855,2-1 0,1 1-1,3 1 1,1-1 0,2 0 0,6 35-503,35 105 655,-4-20-592,-21-83-50,-14-71-169,1-14-233,2-12-101,-2 6 286,-1-1 0,2 1 0,0 1-1,0-1 1,1 1 0,1 0 0,6-9 204,-10 16-20,0 1 0,1 0 0,-1 0 0,1 0-1,0 0 1,0 1 0,0-1 0,1 1 0,-1 0 0,1 1 0,-1-1 0,1 1-1,0 0 1,0 0 0,0 0 0,1 1 0,-1-1 0,0 1 0,0 1 0,1-1-1,1 1 21,-3 0 49,0 0 0,-1 0-1,1 0 1,0 1 0,-1-1-1,1 1 1,0 0 0,-1 0-1,1 0 1,-1 1 0,0-1-1,1 1 1,0 0-49,0 2 92,1 0 1,-1 0-1,0 1 0,0-1 1,0 1-1,-1 0 0,1 0 1,0 2-93,5 11-127,0 1 1,-1 1 0,-1-1-1,-1 1 1,-1 0 0,0 1-1,-2-1 1,0 1 0,-2 0-1,0 0 1,-1 1 126,0-13-1087,1 0 0,-1-1 0,2 1 0,-1-1 0,1 1 0,1-1 0,1 6 1087,12 12-9124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1:59.564"/>
    </inkml:context>
    <inkml:brush xml:id="br0">
      <inkml:brushProperty name="width" value="0.025" units="cm"/>
      <inkml:brushProperty name="height" value="0.025" units="cm"/>
      <inkml:brushProperty name="color" value="#5B2D90"/>
    </inkml:brush>
  </inkml:definitions>
  <inkml:trace contextRef="#ctx0" brushRef="#br0">145 14 9444,'0'0'1726,"0"0"-578,0 0 799,0 0-42,0 0-560,-2-3-265,2 2-1044,0 1 1,0-1-1,0 1 0,0-1 0,0 1 1,-1-1-1,1 1 0,0 0 0,0-1 0,0 1 1,-1-1-1,1 1 0,0 0 0,0-1 1,-1 1-1,1 0 0,0-1 0,-1 1 0,1 0 1,-1 0-1,1-1 0,0 1 0,-1 0 0,1 0 1,-1-1-1,1 1 0,-1 0 0,1 0 1,0 0-1,-1 0 0,1 0 0,-1 0 0,1 0 1,-1 0-1,1 0 0,-1 0 0,1 0 1,-1 0-1,1 0 0,0 0 0,-1 0 0,1 1 1,-1-1-1,1 0 0,-1 0 0,1 0 1,0 1-1,-1-1 0,1 0 0,0 0 0,-1 1 1,1-1-1,0 0 0,-1 1 0,1-1 1,0 1-1,0-1 0,-1 0 0,1 1 0,0-1 1,0 1-1,0-1 0,-1 1 0,1-1 1,0 0-1,0 1-36,-15 43 438,9-25-135,-27 78 1628,-1 24-1931,23-77 294,3 0 0,1 0-1,3 1 1,1 4-294,3-31 45,0 0 1,1 0 0,1 0-1,1-1 1,0 1-1,1-1 1,3 5-46,-5-16-296,0 1 0,1-1-1,1 0 1,-1 0 0,1-1 0,-1 1 0,2-1 0,-1 0-1,3 3 297,-3-5-736,0 1 0,0-1 0,0 0 0,1-1 0,-1 1 0,1-1 0,-1 0 0,1 0 0,0 0 0,0-1 0,0 0 0,0 1 0,3-1 736,19 0-9460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00.180"/>
    </inkml:context>
    <inkml:brush xml:id="br0">
      <inkml:brushProperty name="width" value="0.025" units="cm"/>
      <inkml:brushProperty name="height" value="0.025" units="cm"/>
      <inkml:brushProperty name="color" value="#5B2D90"/>
    </inkml:brush>
  </inkml:definitions>
  <inkml:trace contextRef="#ctx0" brushRef="#br0">31 14 11429,'0'0'1766,"0"0"-504,0 0 600,0 0-557,0 0-537,-2 3-357,-2 2-263,1 0 0,0 0-1,0 0 1,0 0 0,1 1-1,0-1 1,0 1 0,0 0-1,1-1 1,-1 1 0,1 0-1,1 0 1,-1 0 0,1 0-1,0 0 1,1 0 0,0 5-148,0-10-32,0 0 0,-1 0 1,1 0-1,0-1 0,0 1 1,0 0-1,0-1 0,0 1 0,0 0 1,0-1-1,0 1 0,0-1 1,0 0-1,1 1 0,-1-1 0,0 0 1,0 0-1,0 0 0,0 1 1,1-1-1,-1-1 0,1 1 32,34 0-1053,-27 0 592,-6 0 407,-1-1-1,0 1 1,0 0 0,0 0 0,1-1-1,-1 1 1,0-1 0,0 0-1,0 0 1,0 0 0,0 0-1,0 0 1,0 0 0,-1 0 0,1 0-1,0-1 1,0 1 0,-1-1-1,1 0 1,-1 1 0,0-1-1,1 0 1,-1 0 0,0 0 0,0 1-1,0-1 1,0-2 54,1 0 72,-1 0-1,0-1 1,0 1 0,0 0 0,-1-1-1,1 1 1,-1-1 0,0 1 0,0-1-1,-1 1 1,1-1 0,-1 1 0,-1-3-72,1 5 104,0 0 0,0 0 0,0-1 1,0 1-1,-1 0 0,1 1 0,-1-1 1,0 0-1,1 0 0,-1 1 1,0-1-1,0 1 0,0-1 0,0 1 1,0 0-1,0 0 0,0 0 1,0 0-1,-1 0 0,1 0 0,0 1 1,-1-1-1,1 1-104,0 3 25,0 0-1,0 1 1,1-1 0,-1 1-1,1-1 1,0 1-1,0-1 1,0 1 0,0 0-1,1 0-24,-1-1 42,-1 12 5,0 0 1,1 0-1,0 0 0,2 6-47,-1-4-133,0-17 108,0 1 0,0-1 1,1 1-1,-1-1 0,0 1 0,0-1 0,1 1 0,-1-1 1,0 0-1,1 1 0,-1-1 0,0 1 0,1-1 1,-1 0-1,1 1 0,-1-1 0,1 0 0,-1 0 0,1 1 1,-1-1-1,0 0 0,1 0 0,0 0 0,-1 1 0,1-1 1,-1 0-1,1 0 0,-1 0 0,1 0 0,-1 0 0,1 0 1,-1 0-1,1 0 0,-1 0 0,1-1 0,-1 1 0,1 0 26,1 0-26,0 0 1,0-1-1,0 1 1,0-1-1,0 1 1,0-1 0,0 0-1,0 0 1,0 0-1,0 0 1,0 0 24,2-4 25,0 0 0,0 0 0,0-1 0,-1 0 0,0 1 0,0-1 0,0 0 0,-1-1-1,1 1 1,-2 0 0,1-1 0,-1 1 0,0-1 0,0 1 0,0-1 0,-1 0 0,-1-6-25,-19 34-1785,-2 5-3374,15-19-57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00.586"/>
    </inkml:context>
    <inkml:brush xml:id="br0">
      <inkml:brushProperty name="width" value="0.025" units="cm"/>
      <inkml:brushProperty name="height" value="0.025" units="cm"/>
      <inkml:brushProperty name="color" value="#5B2D90"/>
    </inkml:brush>
  </inkml:definitions>
  <inkml:trace contextRef="#ctx0" brushRef="#br0">0 8 17304,'0'0'582,"0"0"506,0 0 593,0 0-609,0 0-762,12-2-102,-6 1-175,-1-1-4,0 1 1,1 0 0,-1 1 0,1-1 0,-1 1 0,1 0-1,-1 0 1,1 1 0,-1 0 0,1 0 0,-1 0 0,1 1-1,-1-1 1,0 1 0,3 2-30,22 11 197,-1 2 1,-1 0-1,-1 2 0,24 22-197,-42-33 23,1 1-1,-2 1 0,0 0 1,0 0-1,0 1 0,-2 0 1,1 0-1,-1 0 0,-1 1 1,0 0-1,-1 0 0,0 0 1,-1 1-1,1 3-22,1 25-33,-2 0 0,-2-1-1,-2 15 34,1-6-159,0-33-67,-1 0 0,-1 0 0,0 0 0,-1 0 1,-1 0-1,0-1 0,-1 0 0,-1 0 0,0 0 0,-3 4 226,-1-3-1253,1 0 0,-2-1 0,0 0 0,-1 0 0,-8 6 1253,-14 13-4543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18.539"/>
    </inkml:context>
    <inkml:brush xml:id="br0">
      <inkml:brushProperty name="width" value="0.025" units="cm"/>
      <inkml:brushProperty name="height" value="0.025" units="cm"/>
      <inkml:brushProperty name="color" value="#F6630D"/>
    </inkml:brush>
  </inkml:definitions>
  <inkml:trace contextRef="#ctx0" brushRef="#br0">43 17 14759,'0'0'4162,"0"0"-4162,0 0-160,0 0 160,0 0 1040,0 0-464,-30-9-576,30 6 64,0 3-64,0-2 0,0 0-160,0 2 240,0 0-192,0 0-432,0 0-641,0 0-1312,0 0-688,-13 0-3810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0.562"/>
    </inkml:context>
    <inkml:brush xml:id="br0">
      <inkml:brushProperty name="width" value="0.025" units="cm"/>
      <inkml:brushProperty name="height" value="0.025" units="cm"/>
      <inkml:brushProperty name="color" value="#F6630D"/>
    </inkml:brush>
  </inkml:definitions>
  <inkml:trace contextRef="#ctx0" brushRef="#br0">18 80 12662,'0'0'1006,"0"0"-331,0 0 877,0 0 185,0 0-408,0 0-585,-3-4-274,-9-12-78,10 12 128,2 4-243,244 9 1703,-221-9-2146,-9 1-549,0-1-1,1-1 1,-1 0 0,4-2 715,-14 2-638,0 0 0,0 0 0,-1 0 0,1 0 0,0-1 0,-1 0 0,1 0 0,-1 0 0,0 0 0,0 0 0,0-1 0,0 1 0,0-1 0,0 0 0,0 0 0,-1 0 0,2-2 638,5-17-9359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20.321"/>
    </inkml:context>
    <inkml:brush xml:id="br0">
      <inkml:brushProperty name="width" value="0.025" units="cm"/>
      <inkml:brushProperty name="height" value="0.025" units="cm"/>
      <inkml:brushProperty name="color" value="#FF0066"/>
    </inkml:brush>
  </inkml:definitions>
  <inkml:trace contextRef="#ctx0" brushRef="#br0">0 0 8788,'0'0'2609,"0"0"-1264,0 0 720,0 0-448,0 0-369,0 0-239,142 25-641,-108-5-176,-1-2-192,-1 0-208,-5 0-353,-10-3-847,-4-1-433,-11-3-1312,-2-4-3170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0.894"/>
    </inkml:context>
    <inkml:brush xml:id="br0">
      <inkml:brushProperty name="width" value="0.025" units="cm"/>
      <inkml:brushProperty name="height" value="0.025" units="cm"/>
      <inkml:brushProperty name="color" value="#F6630D"/>
    </inkml:brush>
  </inkml:definitions>
  <inkml:trace contextRef="#ctx0" brushRef="#br0">196 0 2881,'0'0'7596,"0"0"-5726,0 0-1171,0 0 790,0 0-545,-8 7-458,7-6-466,-4 3 95,1-1 0,0 1 0,0 0-1,0 0 1,1 1 0,-1-1 0,1 1-1,0 0 1,0 0 0,1 0 0,0 0-1,-1 0 1,2 0 0,-1 1 0,1-1-115,-17 56 1921,-1-1 0,-7 7-1921,7-21 638,2 2 1,3 0-1,-8 45-638,18-25-80,5-67 60,-1 0 0,0 1-1,0-1 1,1 0 0,-1 0 0,1 0-1,-1 1 1,1-1 0,-1 0 0,1 0-1,0 0 1,-1 0 0,1 0 0,0 0-1,0 0 1,0 0 0,0 0 0,0-1-1,0 1 1,0 0 0,0-1 0,0 1-1,0 0 1,0-1 0,0 1 0,1-1 0,-1 0-1,0 1 1,1-1 20,41 6-1556,-38-6 1215,63 4-5139,-24-3-1147,-15-1-1766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1.225"/>
    </inkml:context>
    <inkml:brush xml:id="br0">
      <inkml:brushProperty name="width" value="0.025" units="cm"/>
      <inkml:brushProperty name="height" value="0.025" units="cm"/>
      <inkml:brushProperty name="color" value="#F6630D"/>
    </inkml:brush>
  </inkml:definitions>
  <inkml:trace contextRef="#ctx0" brushRef="#br0">0 100 8420,'0'0'3007,"0"0"-1903,0 0 585,0 0-112,4-3-1425,58-37-437,-43 30 663,-1-1 1,0-1 0,9-10-379,-26 22 88,-1 0 0,0 0 1,0-1-1,0 1 1,1 0-1,-1 0 0,0 0 1,0 0-1,1 0 0,-1 0 1,0-1-1,0 1 1,1 0-1,-1 0 0,0 0 1,1 0-1,-1 0 0,0 0 1,0 0-1,1 0 1,-1 0-1,0 0 0,1 0 1,-1 0-1,0 1 0,0-1 1,1 0-1,-1 0 0,0 0 1,0 0-1,1 0 1,-1 0-1,0 1 0,0-1 1,0 0-1,1 0 0,-1 0 1,0 1-1,0-1 1,0 0-1,1 0 0,-1 1 1,0-1-89,7 13-240,-6-10 639,37 76 759,-24-53-3216,0-1-3661,-14-24 1295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1.558"/>
    </inkml:context>
    <inkml:brush xml:id="br0">
      <inkml:brushProperty name="width" value="0.025" units="cm"/>
      <inkml:brushProperty name="height" value="0.025" units="cm"/>
      <inkml:brushProperty name="color" value="#F6630D"/>
    </inkml:brush>
  </inkml:definitions>
  <inkml:trace contextRef="#ctx0" brushRef="#br0">15 16 9668,'0'0'4402,"0"0"-3921,0 0 1840,0 0-336,0 0-1121,0 0-864,-15-15-288,20 15-304,18 2-721,9 14-416,0-3-1728,0 0-3907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1.891"/>
    </inkml:context>
    <inkml:brush xml:id="br0">
      <inkml:brushProperty name="width" value="0.025" units="cm"/>
      <inkml:brushProperty name="height" value="0.025" units="cm"/>
      <inkml:brushProperty name="color" value="#F6630D"/>
    </inkml:brush>
  </inkml:definitions>
  <inkml:trace contextRef="#ctx0" brushRef="#br0">0 25 10949,'0'0'2849,"0"0"-2657,0 0 1329,0 0-833,0 0-560,142-24-128,-100 24-384,-7 0-976,-6 4-1314,-14 10-1039,-12-1-3859</inkml:trace>
  <inkml:trace contextRef="#ctx0" brushRef="#br0" timeOffset="1">55 90 10213,'0'0'2417,"0"0"-1377,0 0 1393,0 0-1008,0 0-1425,0 0-16,15 22 16,15-4-80,4 0 80,6-5-496,2 1-1041,0-10-1440,-4-4-2354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2.228"/>
    </inkml:context>
    <inkml:brush xml:id="br0">
      <inkml:brushProperty name="width" value="0.025" units="cm"/>
      <inkml:brushProperty name="height" value="0.025" units="cm"/>
      <inkml:brushProperty name="color" value="#F6630D"/>
    </inkml:brush>
  </inkml:definitions>
  <inkml:trace contextRef="#ctx0" brushRef="#br0">12 0 13158,'0'0'2033,"0"0"-1425,0 0 1409,0 0-944,0 0-193,0 0-400,-12 152 49,12-96 95,0 0-288,0 8-208,0-1-32,0-3-192,0 0-176,0-6-913,0 0-1616,0-10-945,0-8-3569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2.558"/>
    </inkml:context>
    <inkml:brush xml:id="br0">
      <inkml:brushProperty name="width" value="0.025" units="cm"/>
      <inkml:brushProperty name="height" value="0.025" units="cm"/>
      <inkml:brushProperty name="color" value="#F6630D"/>
    </inkml:brush>
  </inkml:definitions>
  <inkml:trace contextRef="#ctx0" brushRef="#br0">115 0 11381,'0'0'3522,"0"0"-3090,0 0 1665,0 0-544,0 0-1105,0 0-400,55 72-48,-55-43-240,-20 7-545,-20 2-47,-12 4-1297,-5-6-2657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4.446"/>
    </inkml:context>
    <inkml:brush xml:id="br0">
      <inkml:brushProperty name="width" value="0.025" units="cm"/>
      <inkml:brushProperty name="height" value="0.025" units="cm"/>
      <inkml:brushProperty name="color" value="#F6630D"/>
    </inkml:brush>
  </inkml:definitions>
  <inkml:trace contextRef="#ctx0" brushRef="#br0">29 1 16440,'0'0'664,"0"0"-272,0 0 672,0 0-12,-5 19-316,0 0-569,0-1-16,1 0 1,1 0 0,0 0 0,2 0 0,0 14-152,0-3 236,3 45 237,-2-69-463,1-1 0,0 1 0,0 0 0,0 0 0,1-1 0,0 1 0,0-1 1,0 1-1,0-1 0,1 0 0,-1 0 0,1 0 0,2 2-10,-4-5-53,1 1-1,0 0 0,-1-1 1,1 1-1,0-1 1,0 0-1,0 0 1,0 0-1,0 0 1,0 0-1,1 0 1,-1 0-1,0-1 1,0 1-1,1-1 0,-1 1 1,0-1-1,1 0 1,1 0 53,0-1-86,0 1-1,0-1 1,0 0 0,0 0 0,-1-1 0,1 1-1,0-1 1,0 0 0,-1 0 0,4-2 86,5-6-109,1 0 0,-1-1 0,-1-1 0,0 0 0,0-1 109,-9 12 18,18-25-105,-1-1 0,2-6 87,20-27 32,-41 59-34,0 1 1,0-1-1,0 1 0,1-1 0,-1 1 0,0 0 0,0-1 0,1 1 1,-1-1-1,0 1 0,0 0 0,1-1 0,-1 1 0,0 0 0,1-1 1,-1 1-1,0 0 0,1 0 0,-1-1 0,1 1 0,-1 0 0,1 0 1,-1-1-1,0 1 0,1 0 0,-1 0 0,1 0 0,-1 0 0,1 0 1,-1 0-1,1 0 0,-1 0 0,1 0 0,-1 0 0,1 0 0,-1 0 0,1 0 1,-1 0-1,0 1 0,1-1 0,-1 0 0,1 0 0,-1 0 0,1 1 1,-1-1-1,0 0 0,1 0 0,-1 1 0,0-1 0,1 0 0,-1 1 1,0-1-1,1 1 2,9 26-260,-9-22 279,17 64-180,-3 0 0,-3 1 0,-4 0 0,-2 1 0,-3 34 161,-4-86-85,0 0-1,-1 0 1,0 0 0,-2-1 0,0 1 0,-2-1-1,0 0 86,2-6 6,-1 0-1,-1 0 1,0-1-1,0 1 1,-2-2-1,1 1 1,-1-1-1,0 0 1,-1-1-1,-7 7-5,10-12 148,1-1 0,-1 1 0,0-1-1,0 1 1,0-2 0,0 1 0,0-1 0,-1 0-1,1 0 1,-1 0 0,-5-1-148,9 0 80,0-1 1,-1 1-1,1-1 0,-1 0 1,1 0-1,-1 0 0,1-1 1,-1 1-1,1-1 1,-1 0-1,1 0 0,0 0 1,-1 0-1,1-1 0,0 1 1,0-1-1,0 0 0,0 0 1,0 0-1,1 0 0,-1-1 1,-1-1-81,0-1 33,0-1 0,1 1 0,0-1 1,0 0-1,0-1 0,0 1 0,1 0 0,0-1 1,1 1-1,-1-3-33,0-9-47,0-1 1,1 1-1,1-5 47,0 18-76,0 0-1,1 0 1,0 0 0,0 0 0,0 0-1,0 1 1,1-1 0,0 0 0,0 1-1,0-1 1,1 1 0,-1 0 0,1 0-1,0 0 1,0 0 0,0 0 0,1 0 0,0 1-1,-1 0 1,1 0 0,0 0 0,0 0-1,1 0 1,-1 1 76,5-3-678,0 1 0,-1 0 0,1 1 0,0 0 0,7-1 678,-4 1-1752,0 1-1,0 1 1,0 0-1,3 0 1753,18 1-8612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4.778"/>
    </inkml:context>
    <inkml:brush xml:id="br0">
      <inkml:brushProperty name="width" value="0.025" units="cm"/>
      <inkml:brushProperty name="height" value="0.025" units="cm"/>
      <inkml:brushProperty name="color" value="#F6630D"/>
    </inkml:brush>
  </inkml:definitions>
  <inkml:trace contextRef="#ctx0" brushRef="#br0">0 207 13302,'0'0'195,"0"0"253,15-23 104,50-73-522,-59 87 95,0 1 1,0-1-1,1 1 1,1 0 0,-1 1-1,1 0 1,0 0 0,1 1-1,9-6-125,-11 7 489,-6 5-399,-1 0 0,1 0 0,0-1 0,-1 1 0,1 0 0,-1 0 0,1 0 0,-1 0 0,1 0 0,0 0 0,-1 0 0,1 0 0,-1 0 0,1 0 0,0 0 0,-1 0 0,1 0 0,-1 0 0,1 0 0,0 1 0,-1-1 0,1 0 0,-1 0 0,1 1 0,-1-1 0,1 0 0,-1 1 0,1-1 0,-1 1 0,0-1 0,1 1 0,-1-1 0,1 1 0,-1-1 0,0 1 0,1-1 0,-1 1 0,0-1 0,0 1 0,1 0-90,10 26 639,-10-21-244,16 42 862,4 30-1257,-2 6-5766,-18-82 2405,-1-2-1097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5.109"/>
    </inkml:context>
    <inkml:brush xml:id="br0">
      <inkml:brushProperty name="width" value="0.025" units="cm"/>
      <inkml:brushProperty name="height" value="0.025" units="cm"/>
      <inkml:brushProperty name="color" value="#F6630D"/>
    </inkml:brush>
  </inkml:definitions>
  <inkml:trace contextRef="#ctx0" brushRef="#br0">0 7 15079,'0'0'944,"0"0"625,0 0 480,0 0-1153,0 0-896,0 0-432,10-7-1377,18 25-47,-4-2-2963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5.444"/>
    </inkml:context>
    <inkml:brush xml:id="br0">
      <inkml:brushProperty name="width" value="0.025" units="cm"/>
      <inkml:brushProperty name="height" value="0.025" units="cm"/>
      <inkml:brushProperty name="color" value="#F6630D"/>
    </inkml:brush>
  </inkml:definitions>
  <inkml:trace contextRef="#ctx0" brushRef="#br0">1 25 17400,'0'0'832,"0"0"-79,0 0 847,0 0-543,0 0-1057,0 0 0,154-24-192,-102 24-480,0 0-593,-5 18-1552,-10 0-593,-17 2-3681</inkml:trace>
  <inkml:trace contextRef="#ctx0" brushRef="#br0" timeOffset="1">35 249 11877,'0'0'5219,"0"0"-4931,0 0 1425,0 0-177,0 0-879,0 0-657,172-11-80,-105 11-1425,2 0-800,-9 0-1553,-13 0-5954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20.659"/>
    </inkml:context>
    <inkml:brush xml:id="br0">
      <inkml:brushProperty name="width" value="0.025" units="cm"/>
      <inkml:brushProperty name="height" value="0.025" units="cm"/>
      <inkml:brushProperty name="color" value="#FF0066"/>
    </inkml:brush>
  </inkml:definitions>
  <inkml:trace contextRef="#ctx0" brushRef="#br0">83 0 8660,'0'0'3924,"0"0"-2606,-7 26 267,-3 5-1049,3-7-92,0 1 0,2 0 0,0 0 0,2 0 0,0 11-444,-1 82 1177,3-58-155,-3 1-1,-2-1 1,-11 44-1022,17-103 13,-1 0 1,1 1-1,-1-1 1,1 0 0,0 1-1,-1-1 1,1 0-1,0 1 1,0-1-1,0 1 1,0-1-1,0 0 1,0 1-1,1-1 1,-1 1-1,0-1 1,1 0-1,-1 1 1,1-1-1,-1 0-13,2 0 14,0 0 0,-1-1 0,1 1 0,0-1 0,0 1 0,-1-1 0,1 0 0,0 1 0,0-1 0,0 0 0,-1 0-1,1 0 1,2-1-14,5 1 8,442 0-10253,-370 0 2876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5.781"/>
    </inkml:context>
    <inkml:brush xml:id="br0">
      <inkml:brushProperty name="width" value="0.025" units="cm"/>
      <inkml:brushProperty name="height" value="0.025" units="cm"/>
      <inkml:brushProperty name="color" value="#F6630D"/>
    </inkml:brush>
  </inkml:definitions>
  <inkml:trace contextRef="#ctx0" brushRef="#br0">15 1 7075,'0'0'8652,"0"0"-6451,0 0-1006,0 0 644,0 0-812,-2 5-766,-1 10-76,-1 0 0,2 0 0,0 1 0,1-1 0,0 1 0,2-1 0,0 2-185,12 113 610,-8-93-977,24 204 288,-23-161-3016,-4-1-3745,-2-61 782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6.109"/>
    </inkml:context>
    <inkml:brush xml:id="br0">
      <inkml:brushProperty name="width" value="0.025" units="cm"/>
      <inkml:brushProperty name="height" value="0.025" units="cm"/>
      <inkml:brushProperty name="color" value="#F6630D"/>
    </inkml:brush>
  </inkml:definitions>
  <inkml:trace contextRef="#ctx0" brushRef="#br0">1 23 12566,'0'0'720,"0"0"329,0 0 698,0 0-456,27-6-690,3 0-495,0 1 1,29 0-107,-52 5 10,0 1 1,0 0-1,1 0 0,-1 1 1,0 0-1,0 0 0,-1 1 1,1-1-1,0 2 0,-1-1 1,0 1-1,0 0 0,0 0 1,0 0-1,0 1 0,-1 0 1,2 3-11,5 2 5,1 2-11,0 0 0,-1 1-1,0 0 1,-1 0-1,-1 1 1,0 1-1,-1 0 1,-1 0-1,1 3 7,-4-6-6,-1-1 0,0 1 0,0 0 0,-2 0 0,1 1 0,-2-1 0,1 0 0,-2 1 0,1-1 0,-2 1 0,0-1 0,0 0 0,-2 5 6,0-8 18,0 1 0,0-1 0,-1 0 0,0 0 0,-1 0 1,0-1-1,0 0 0,-1 1 0,0-2 0,0 1 0,-4 2-18,-17 17 31,-1-2 0,-14 9-31,12-9-146,-97 74-4075,68-60-589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8.850"/>
    </inkml:context>
    <inkml:brush xml:id="br0">
      <inkml:brushProperty name="width" value="0.025" units="cm"/>
      <inkml:brushProperty name="height" value="0.025" units="cm"/>
      <inkml:brushProperty name="color" value="#F6630D"/>
    </inkml:brush>
  </inkml:definitions>
  <inkml:trace contextRef="#ctx0" brushRef="#br0">387 26 2849,'0'0'5315,"0"0"-3987,0 0-250,0 0 448,0 0-365,0 0-673,-5-4 118,-13-12-188,16 15-355,1 0 1,-1 0-1,0 1 0,0-1 0,0 1 0,0-1 0,0 1 0,0-1 0,0 1 0,0 0 0,0 0 0,1 0 0,-1 0 0,0 1 0,0-1 0,0 0 0,0 1 1,0 0-1,0-1 0,0 1 0,0 0 0,-1 1-63,-17 11 402,0 1 1,1 1-1,1 1 0,1 1 1,0 1-1,-10 13-402,7-7 223,0 1 0,2 1 0,1 1 0,1 1 0,1 0 0,2 1 0,1 1 0,1 0 0,1 0 0,2 1-1,1 0 1,1 1 0,2-1 0,1 1 0,2 0 0,1 8-223,1-37-138,0 0-1,0 0 0,0 0 1,0 0-1,1-1 1,-1 1-1,1 0 1,0-1-1,0 1 0,0-1 1,0 0-1,0 1 1,0-1-1,0 0 0,1 0 1,-1-1-1,1 1 1,0 0-1,-1-1 1,1 1-1,0-1 0,1 0 139,6 3-797,-1 0 1,1-1-1,-1 0 0,1 0 0,0-1 0,4 0 797,8-1-4989,-2-1-4170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9.299"/>
    </inkml:context>
    <inkml:brush xml:id="br0">
      <inkml:brushProperty name="width" value="0.025" units="cm"/>
      <inkml:brushProperty name="height" value="0.025" units="cm"/>
      <inkml:brushProperty name="color" value="#F6630D"/>
    </inkml:brush>
  </inkml:definitions>
  <inkml:trace contextRef="#ctx0" brushRef="#br0">325 12 6435,'0'0'2476,"0"0"-1697,0 0 315,0 0 352,0 0-323,1-7-439,-2 2 649,-1 6 2717,-189 219-2066,73-82-3550,106-119-621,10-15-4774,2-4 353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9.651"/>
    </inkml:context>
    <inkml:brush xml:id="br0">
      <inkml:brushProperty name="width" value="0.025" units="cm"/>
      <inkml:brushProperty name="height" value="0.025" units="cm"/>
      <inkml:brushProperty name="color" value="#F6630D"/>
    </inkml:brush>
  </inkml:definitions>
  <inkml:trace contextRef="#ctx0" brushRef="#br0">423 0 10373,'0'0'1718,"0"0"-435,0 0 571,0 0-48,0 0-813,-8 3-267,-1 0-450,0 1 1,0 1 0,1-1-1,0 1 1,-1 1 0,2 0-1,-1 0 1,1 0 0,-1 1-277,-69 75 1814,38-38-1298,1-4-237,-8 10-1191,-2-3 1,-17 12 911,64-58-174,-10 6-2837,5-10-4273,5-8-1379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29.979"/>
    </inkml:context>
    <inkml:brush xml:id="br0">
      <inkml:brushProperty name="width" value="0.025" units="cm"/>
      <inkml:brushProperty name="height" value="0.025" units="cm"/>
      <inkml:brushProperty name="color" value="#F6630D"/>
    </inkml:brush>
  </inkml:definitions>
  <inkml:trace contextRef="#ctx0" brushRef="#br0">0 0 10485,'0'0'3751,"0"0"-2695,0 0 238,0 0 291,0 0-603,5 6-395,21 31 19,0 0 1,-3 2-1,-1 0 1,-2 2-1,-1 0 1,1 11-607,-17-42-91,1 4 43,1 0-1,0-1 0,0 1 1,2-1-1,0 1 49,-5-11-280,1 1 0,-1-1 0,1 0 0,0 0 0,0 0 0,0 0 0,0-1 0,3 3 280,-3-3-468,0-1 0,0 0-1,0 1 1,0-1 0,0 0-1,0 0 1,0 0 0,1-1 0,-1 1-1,0-1 1,0 0 0,1 0 468,25 0-5197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0.350"/>
    </inkml:context>
    <inkml:brush xml:id="br0">
      <inkml:brushProperty name="width" value="0.025" units="cm"/>
      <inkml:brushProperty name="height" value="0.025" units="cm"/>
      <inkml:brushProperty name="color" value="#F6630D"/>
    </inkml:brush>
  </inkml:definitions>
  <inkml:trace contextRef="#ctx0" brushRef="#br0">3 49 11349,'0'0'1782,"0"0"-616,0 0 486,0 0-318,0 0-769,0 0-423,-2 0 116,1 0 60,1 0-163,4-1-102,0 0 1,-1-1-1,1 1 1,-1-1-1,1 1 0,-1-1 1,0 0-1,0-1 1,0 1-1,0 0 1,0-1-1,0-1-53,16-10-6,-18 13 64,0 0 0,0 0 0,0 0 0,1 1 0,-1-1 0,0 0 0,0 1 0,1-1 0,-1 1 0,0-1 0,1 1 0,-1 0 0,0-1 0,1 1 0,-1 0 0,1 0 0,-1 0 0,0 0 0,1 0 0,-1 0 0,0 1 0,1-1-58,-1 2 103,0-1 1,1 1-1,-1 0 0,0-1 1,0 1-1,-1 0 0,1 0 1,0 0-1,-1 0 0,1 0 1,-1 0-1,1 0 1,-1 1-104,1 2-161,7 32 673,-6-22-526,1 0 0,1-1 0,0 0 1,3 5 13,-3-15-1633,-4-4 1470,0 0 1,0 0-1,1 0 0,-1 0 1,0 1-1,0-1 0,0 0 1,1 0-1,-1 0 0,0 0 0,0 0 1,0 0-1,1 0 0,-1 0 1,0 0-1,0 0 0,0 0 1,1 0-1,-1 0 0,0 0 1,0 0-1,0 0 0,1 0 1,-1 0-1,0 0 0,0 0 0,0 0 1,1-1-1,-1 1 0,0 0 1,0 0-1,0 0 0,1 0 1,-1 0-1,0-1 0,0 1 1,0 0-1,0 0 0,0 0 0,0 0 1,1-1-1,-1 1 0,0 0 1,0 0-1,0 0 0,0-1 1,0 1 162,3-17-6030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0.679"/>
    </inkml:context>
    <inkml:brush xml:id="br0">
      <inkml:brushProperty name="width" value="0.025" units="cm"/>
      <inkml:brushProperty name="height" value="0.025" units="cm"/>
      <inkml:brushProperty name="color" value="#F6630D"/>
    </inkml:brush>
  </inkml:definitions>
  <inkml:trace contextRef="#ctx0" brushRef="#br0">6 7 14439,'0'0'1696,"0"0"-319,0 0 1136,0 0-1040,0 0-1249,0 0-224,-5-7-448,25 21 176,7 12-657,8 12-1472,-3 7-896,-5 4-4467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1.012"/>
    </inkml:context>
    <inkml:brush xml:id="br0">
      <inkml:brushProperty name="width" value="0.025" units="cm"/>
      <inkml:brushProperty name="height" value="0.025" units="cm"/>
      <inkml:brushProperty name="color" value="#F6630D"/>
    </inkml:brush>
  </inkml:definitions>
  <inkml:trace contextRef="#ctx0" brushRef="#br0">206 1 12806,'0'0'2129,"0"0"-1217,0 0 1121,0 0-256,0 0-1041,0 0-464,97 71 161,-87-28-289,-10 10 576,0 5-720,0 9 96,-27 2-96,-10 1-144,-10-1-416,-13-2-593,-7 0-1520,-7-7-2978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4.030"/>
    </inkml:context>
    <inkml:brush xml:id="br0">
      <inkml:brushProperty name="width" value="0.025" units="cm"/>
      <inkml:brushProperty name="height" value="0.025" units="cm"/>
      <inkml:brushProperty name="color" value="#F6630D"/>
    </inkml:brush>
  </inkml:definitions>
  <inkml:trace contextRef="#ctx0" brushRef="#br0">275 0 7123,'0'0'8836,"0"0"-8708,0 0 769,0 0 1184,0 0-561,0 0-1231,0 0 79,-109 101 32,79-63 0,1 0-128,-1 0-112,3-5-320,7-4-432,2-11-673,8-5-1872,8-13-209,2 0-976,0-15-1536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20.976"/>
    </inkml:context>
    <inkml:brush xml:id="br0">
      <inkml:brushProperty name="width" value="0.025" units="cm"/>
      <inkml:brushProperty name="height" value="0.025" units="cm"/>
      <inkml:brushProperty name="color" value="#FF0066"/>
    </inkml:brush>
  </inkml:definitions>
  <inkml:trace contextRef="#ctx0" brushRef="#br0">186 53 13718,'0'0'416,"0"0"409,0 0 1026,0 0-247,0 0-321,-15-9-397,-45-28-198,59 36-661,0 0 0,0 1-1,0-1 1,0 1 0,0-1-1,0 1 1,0-1 0,-1 1 0,1-1-1,0 1 1,0 0 0,0 0 0,-1 0-1,1 0 1,0 0 0,0 0 0,-1 0-1,1 0 1,0 0 0,0 0-1,-1 1 1,1-1 0,0 0 0,0 1-1,0-1 1,0 1 0,0 0 0,0-1-1,0 1 1,0 0 0,0 0-1,0-1 1,0 1-27,-2 2 23,1 0-1,0 1 0,0-1 0,1 0 1,-1 1-1,1-1 0,-1 1 1,1 1-23,-2 2 52,-8 21 195,2 0-1,1 1 1,0 0 0,3 0 0,0 1 0,1 11-247,0 30 448,4-1 0,3 12-448,4-28 62,1 0-1,3 0 1,11 32-62,6 25 25,7 79-153,-31-157-664,-1-1-1,-2 1 1,-1 0 0,-4 27 792,4-59-120,0 0-1,0-1 1,-1 1 0,1 0 0,0 0-1,0-1 1,-1 1 0,1 0 0,-1-1-1,1 1 1,0-1 0,-1 1 0,1 0-1,-1-1 1,1 1 0,-1-1-1,1 1 1,-1-1 0,0 0 0,1 1-1,-1-1 1,0 1 0,1-1 0,-1 0-1,0 0 1,1 1 0,-1-1 0,0 0-1,0 0 1,1 0 0,-1 0 0,0 0-1,0 0 1,1 0 0,-1 0 0,0 0 120,-2 0-474,0-1 1,1 1 0,-1-1 0,1 0-1,0 1 1,-1-1 0,1 0 0,-1 0-1,1-1 1,0 1 0,-1-1 473,-31-33-7449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4.349"/>
    </inkml:context>
    <inkml:brush xml:id="br0">
      <inkml:brushProperty name="width" value="0.025" units="cm"/>
      <inkml:brushProperty name="height" value="0.025" units="cm"/>
      <inkml:brushProperty name="color" value="#F6630D"/>
    </inkml:brush>
  </inkml:definitions>
  <inkml:trace contextRef="#ctx0" brushRef="#br0">0 141 5523,'0'0'3553,"0"0"-2096,0 0 192,0 0 255,0 0-687,0 0-497,37-4 513,-14 19-673,4-4-256,5 1-304,0-3-240,3-9-1168,0 0-97,2 0-1585,-2-23-1632</inkml:trace>
  <inkml:trace contextRef="#ctx0" brushRef="#br0" timeOffset="1">405 0 9156,'0'0'1393,"0"0"480,0 0 16,0 0-801,0 0-880,0 0 336,-3 99 1,3-57-145,0 5-384,0 2-32,0 2-721,0-1-863,0-8-1666,-5-6-1472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4.729"/>
    </inkml:context>
    <inkml:brush xml:id="br0">
      <inkml:brushProperty name="width" value="0.025" units="cm"/>
      <inkml:brushProperty name="height" value="0.025" units="cm"/>
      <inkml:brushProperty name="color" value="#F6630D"/>
    </inkml:brush>
  </inkml:definitions>
  <inkml:trace contextRef="#ctx0" brushRef="#br0">0 67 8468,'0'0'2452,"0"0"-1543,0 0 7,0 0-103,22-10-493,69-32-437,-85 39 61,-1 1 0,1 0 0,0 0-1,-1 1 1,1 0 0,0 0 0,0 0 0,0 0 0,0 1-1,-1 0 1,1 0 0,0 1 0,0 0 0,0 0 0,0 0 0,0 0-1,-1 1 1,1 0 0,-1 1 0,1-1 0,2 3 56,-7-4 64,0 0 0,0 0 1,0 0-1,0 0 0,0 0 0,0 0 1,0 0-1,0 0 0,0 1 0,-1-1 1,1 0-1,-1 1 0,1-1 0,-1 1 1,1-1-1,-1 0 0,0 1 0,0-1 1,1 1-1,-1-1 0,0 1 0,-1-1 1,1 1-1,0-1 0,0 1 0,0-1 1,-1 0-1,1 1 0,-1-1 0,1 1 1,-1-1-1,0 0 0,1 0 0,-1 1 1,0-1-1,0 0-64,-5 9 329,0-1 1,-1 0-1,0 0 1,-4 3-330,7-8 168,-25 29 684,12-16-184,1 1 1,0 0 0,2 2-1,0-1 1,1 2-1,-5 11-668,17-28 93,-1 1 0,0-1 0,1 1 0,0 0 0,0 0 0,1-1 0,-1 1 0,1 0 0,0 0-1,0 0 1,1 1-93,-1-4 21,0 0 0,1 0-1,-1 0 1,1 1-1,0-1 1,-1 0-1,1 0 1,0 0-1,0-1 1,1 1 0,-1 0-1,0 0 1,1-1-1,-1 1 1,1 0-1,-1-1 1,1 1-1,-1-1 1,1 0 0,0 0-1,0 0 1,0 0-1,0 0 1,1 1-21,15 3-99,1-1-1,0-1 1,0 0 0,0-1 0,0-1-1,0-1 1,10-1 99,4 0-626,-17 1-361,1-1 0,-1 0 0,-1-1 0,1-1 0,0-1-1,11-3 988,29-15-5143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5.468"/>
    </inkml:context>
    <inkml:brush xml:id="br0">
      <inkml:brushProperty name="width" value="0.025" units="cm"/>
      <inkml:brushProperty name="height" value="0.025" units="cm"/>
      <inkml:brushProperty name="color" value="#F6630D"/>
    </inkml:brush>
  </inkml:definitions>
  <inkml:trace contextRef="#ctx0" brushRef="#br0">0 53 12054,'0'0'592,"0"0"80,0 0 681,0 0-380,0 0-594,17-8-304,53-27-70,-67 34 12,1-1-1,-1 1 0,1 0 0,0-1 1,-1 2-1,1-1 0,0 0 1,0 1-1,0 0 0,0-1 0,-1 2 1,1-1-1,3 1-16,-5-1 25,0 1 0,-1-1 0,1 1 0,0 0 0,-1 0 0,1 0 1,-1 0-1,1 0 0,-1 0 0,1 0 0,-1 1 0,0-1 0,0 0 0,0 1 0,1-1 0,-1 1 0,-1-1 0,1 1 0,0 0 0,0-1-25,2 8 135,-1 0-1,0 0 0,-1 1 0,0-1 0,0 0 0,-1 0 0,0 1 0,-1 4-134,1 4 130,-1-6-43,-1 1 0,0-1 0,0 0 0,-2 0 0,1 0 0,-1 0 0,-1-1 0,0 1 0,-1-1 0,0-1 1,-1 1-1,0-1 0,0 0 0,-1 0 0,-1-1 0,1 0 0,-2-1 0,1 0 0,-2 1-87,6-6 37,4-3-93,1 0-186,1-2 174,0 0 0,-1-1 0,1 1 0,0 0 1,0 0-1,0 0 0,1 0 0,-1 0 0,0 1 1,1-1-1,-1 0 0,1 0 0,-1 1 0,1-1 1,0 1-1,0 0 0,1-1 68,34-20-328,-36 21 333,1 0 1,-1 1-1,1-1 1,0 1-1,-1-1 1,1 1-1,-1 0 1,1 0-1,0 0 0,-1-1 1,1 2-1,0-1 1,-1 0-1,1 0 1,0 0-1,-1 1 1,1-1-1,-1 1 1,1-1-1,-1 1 1,1 0-1,-1-1 0,1 1 1,-1 0-6,1 1 38,0 0-1,0 1 1,0-1 0,0 0-1,-1 0 1,1 1 0,-1-1-1,1 1 1,-1 0 0,0-1-1,0 1 1,-1 0 0,1 1-38,2 11 159,0 1 1,-2 0 0,0 0-1,-1 13-159,0-22-48,0-7 39,0 1-1,0-1 0,0 0 1,0 1-1,0-1 1,0 0-1,0 1 1,0-1-1,0 0 1,0 1-1,0-1 0,0 1 1,0-1-1,0 0 1,0 1-1,0-1 1,0 0-1,0 1 0,1-1 1,-1 0-1,0 1 1,0-1-1,0 0 1,1 0-1,-1 1 1,0-1-1,0 0 0,1 1 1,-1-1-1,0 0 1,0 0-1,1 0 1,-1 1 9,9-10-287,6-19-157,16-45-242,-3-4 686,9-24-255,-17 60 1175,-20 40-325,1 9 189,7 177 837,-7-60-4605,5-126-1079,7-15 493,5-15-2902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5.852"/>
    </inkml:context>
    <inkml:brush xml:id="br0">
      <inkml:brushProperty name="width" value="0.025" units="cm"/>
      <inkml:brushProperty name="height" value="0.025" units="cm"/>
      <inkml:brushProperty name="color" value="#F6630D"/>
    </inkml:brush>
  </inkml:definitions>
  <inkml:trace contextRef="#ctx0" brushRef="#br0">0 1 10709,'0'0'2721,"0"0"-1280,0 0 384,0 0-689,0 0 33,0 114-417,0-61-96,5 7-175,3 5-113,-1 4-368,-4 5-16,-3 0-400,0-3-1697,0-2-1633,0-13-6227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6.402"/>
    </inkml:context>
    <inkml:brush xml:id="br0">
      <inkml:brushProperty name="width" value="0.025" units="cm"/>
      <inkml:brushProperty name="height" value="0.025" units="cm"/>
      <inkml:brushProperty name="color" value="#F6630D"/>
    </inkml:brush>
  </inkml:definitions>
  <inkml:trace contextRef="#ctx0" brushRef="#br0">69 29 12086,'0'0'626,"0"0"-111,0 0-232,0 0-21,20-5-153,65-13-245,-35 12-172,-50 6 307,1 0 0,-1 0 0,0 0 0,0 0 0,0 0 0,0 0-1,0 0 1,0 0 0,0 0 0,0 0 0,0 0 0,1 0 0,-1 0 0,0 0 0,0 0 0,0 0 0,0 0 0,0 0-1,0 1 1,0-1 0,0 0 0,0 0 0,0 0 0,1 0 0,-1 0 0,0 0 0,0 0 0,0 0 0,0 0-1,0 0 1,0 0 0,0 0 0,0 1 0,0-1 0,0 0 0,0 0 0,0 0 0,0 0 0,0 0 0,0 0 0,0 0-1,0 0 1,0 0 0,0 1 0,0-1 0,0 0 0,0 0 0,0 0 0,0 0 0,0 0 0,0 0 0,0 0 0,0 0-1,0 0 1,0 1 0,0-1 0,0 0 0,0 0 0,0 0 0,-1 0 0,1 0 0,0 0 0,0 0 0,0 0-1,0 0 1,0 0 0,0 0 0,0 0 1,-14 9 321,-3 0 64,0 1 0,1 1 0,0 0 0,1 1 0,0 1 0,1 0 0,0 1 0,1 1 0,-9 13-385,15-18 138,1 0 1,0 0-1,0 1 0,1-1 0,1 1 1,0 0-1,0 0 0,1 1 0,1-1 1,0 1-1,0 0 0,1 0 1,1-1-1,0 1 0,0 0 0,1 0 1,1-1-139,-1-6-74,0-1 1,1 1 0,0-1 0,0 0 0,1 1 0,-1-1 0,1 0 0,-1-1 0,1 1-1,1 0 1,-1-1 0,0 0 0,1 1 0,0-1 0,-1-1 0,1 1 0,0-1 0,1 1-1,-1-1 1,0 0 0,1-1 0,-1 1 0,1-1 0,4 1 73,3 2-708,1-2 0,0 1 0,0-2 0,0 0-1,0 0 1,0-1 0,0-1 0,11-1 708,-22 1-187,0 0 0,1 0-1,-1 0 1,0 0 0,0 0-1,1-1 1,-1 1 0,0-1-1,0 1 1,-1-1 0,1 0-1,0 0 1,0 0 0,-1 0-1,1 0 1,-1 0 0,0 0-1,0 0 1,0-1 0,0 1-1,0-1 1,0 1 0,0 0-1,-1-1 1,1 1 0,-1-1-1,0 1 1,0-1 0,0 0 187,1-13 250,0 0 0,-1 0 1,-1 1-1,-1-4-250,2 18 109,-1-2 216,1 0 0,-1 0 0,0 0-1,0 0 1,0 0 0,0 0 0,0 0-1,-1 1 1,1-1 0,-2-1-325,-3-5 2296,7 2 2797,7 2-3687,12-1-2347,-16 5 1466,35-12-464,-27 8-253,-1 1 0,1 0 0,0 1 0,1 1 0,-1 0 0,8-1 192,-19 4 11,0 0 0,0 1 1,0-1-1,0 0 0,0 0 1,0 0-1,0 1 0,0-1 1,0 0-1,-1 1 0,1-1 1,0 1-1,-1-1 0,0 1 1,1-1-1,-1 1 0,0-1 1,0 1-1,1 0 0,-1-1 1,0 1-12,1 4 146,3 23 547,0 1-1,-2-1 1,-1 16-693,-1-18-468,1 0 0,1 0 0,2 0-1,2 8 469,-6-34-146,0 0 0,0-1 0,0 1 0,0 0 0,0-1 0,1 1 0,-1 0 0,0-1 0,0 1 0,1 0 0,-1-1 0,0 1 0,1-1 0,-1 1 0,0 0 0,1-1 0,-1 1 0,1-1 0,-1 0 0,1 1 0,-1-1 0,1 1 0,-1-1 0,1 0 0,0 1 0,-1-1 0,1 0 0,-1 1 0,1-1 0,0 0 0,-1 0 0,1 0 0,0 0 0,-1 0 0,1 0 0,0 0 0,-1 0 0,1 0 0,0 0 0,-1 0 0,1 0 0,0 0 0,-1 0 0,1-1 0,0 1 0,-1 0 0,1 0 0,0-1 0,-1 1 0,1 0 0,-1-1 146,15-12-3465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6.733"/>
    </inkml:context>
    <inkml:brush xml:id="br0">
      <inkml:brushProperty name="width" value="0.025" units="cm"/>
      <inkml:brushProperty name="height" value="0.025" units="cm"/>
      <inkml:brushProperty name="color" value="#F6630D"/>
    </inkml:brush>
  </inkml:definitions>
  <inkml:trace contextRef="#ctx0" brushRef="#br0">13 1 12726,'0'0'1056,"0"0"481,0 0-240,0 0-369,0 0-176,0 0 401,-13 165-721,13-102 304,10 1-656,3 6 209,-1-1-289,1-2-321,-3 2-799,-1-6-2114,1-8-2576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7.051"/>
    </inkml:context>
    <inkml:brush xml:id="br0">
      <inkml:brushProperty name="width" value="0.025" units="cm"/>
      <inkml:brushProperty name="height" value="0.025" units="cm"/>
      <inkml:brushProperty name="color" value="#F6630D"/>
    </inkml:brush>
  </inkml:definitions>
  <inkml:trace contextRef="#ctx0" brushRef="#br0">109 70 14711,'0'0'541,"0"0"308,-16 20 944,-48 66-222,60-81-1469,1 0 1,0 1 0,0-1-1,0 0 1,1 1-1,-1 0 1,2-1 0,-1 1-1,1 0 1,-1 0-1,1 0 1,1 0-1,0 0 1,-1 0 0,2 0-1,-1 4-102,1 9 176,-1-18-176,1 0 0,-1 0 0,1 0 0,-1 0 1,1 0-1,-1 0 0,1 0 0,-1 0 0,1 0 1,0-1-1,0 1 0,-1 0 0,1 0 0,0-1 1,0 1-1,0 0 0,0-1 0,0 1 0,0-1 0,-1 0 1,1 1-1,0-1 0,1 1 0,-1-1 0,0 0 1,0 0-1,0 0 0,0 0 0,0 0 0,0 0 1,0 0-1,0 0 0,1 0 0,40-2-244,-37 0 160,1 1 0,-1 0 0,0-1 0,1 0 0,-1-1 0,0 1 0,0-1 0,-1 0 0,1 0-1,0 0 1,-1-1 0,0 1 0,0-1 0,0 0 0,0 0 0,-1-1 0,1 1 0,2-5 84,-2 1-254,0 0 1,0 0-1,0-1 0,-1 1 1,0-1-1,0 1 0,-1-1 1,-1 0-1,1 0 1,-2 0-1,1-6 254,-1-8-655,1 10-344,-1-1 1,0 1-1,-2-1 1,1 1-1,-3-8 999,-7-9-5042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7.383"/>
    </inkml:context>
    <inkml:brush xml:id="br0">
      <inkml:brushProperty name="width" value="0.025" units="cm"/>
      <inkml:brushProperty name="height" value="0.025" units="cm"/>
      <inkml:brushProperty name="color" value="#F6630D"/>
    </inkml:brush>
  </inkml:definitions>
  <inkml:trace contextRef="#ctx0" brushRef="#br0">3 1 15879,'0'0'400,"0"0"1153,0 0 368,0 0-864,0 0-1057,0 0 848,-3 167-224,11-89-80,-4 7-287,-1 7-209,-3-5-48,0-4-353,0-1-367,0-8-1585,2-12-1953,1-15-4066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7.720"/>
    </inkml:context>
    <inkml:brush xml:id="br0">
      <inkml:brushProperty name="width" value="0.025" units="cm"/>
      <inkml:brushProperty name="height" value="0.025" units="cm"/>
      <inkml:brushProperty name="color" value="#F6630D"/>
    </inkml:brush>
  </inkml:definitions>
  <inkml:trace contextRef="#ctx0" brushRef="#br0">3 25 11701,'0'0'734,"0"0"122,0 0 868,0 0-412,0 0-559,0 0-669,0 0 1,-1-1-1,1 1 1,0 0-1,0 0 1,0 0-1,0 0 1,0-1-1,-1 1 1,1 0-1,0 0 1,0 0-1,0-1 1,0 1-1,0 0 1,0 0-1,0-1 1,0 1-1,0 0 0,0 0 1,0 0-1,0-1 1,0 1-1,0 0 1,0 0-1,0-1 1,0 1-1,0 0 1,0 0-1,0 0 1,0-1-1,1 1 1,-1 0-1,0 0 1,0 0-1,0-1 1,0 1-1,0 0 1,0 0-1,1 0 1,-1 0-1,0 0 1,0-1-1,0 1 1,1 0-1,-1 0 1,0 0-1,0 0 1,0 0-1,1 0 0,-1 0 1,0 0-1,0 0 1,1 0-1,-1 0 1,0 0-1,0 0-84,84-11-969,2 7-3994,-58 4 2057,9-1-3988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8.035"/>
    </inkml:context>
    <inkml:brush xml:id="br0">
      <inkml:brushProperty name="width" value="0.025" units="cm"/>
      <inkml:brushProperty name="height" value="0.025" units="cm"/>
      <inkml:brushProperty name="color" value="#F6630D"/>
    </inkml:brush>
  </inkml:definitions>
  <inkml:trace contextRef="#ctx0" brushRef="#br0">0 19 13302,'0'0'1091,"0"0"-520,0 0 326,0 0-620,0 0-253,17-3-141,-1 1-51,26-4-976,1 1 1,7 3 1143,-54 3 104,1 0-1,0 0 0,0 0 1,0 0-1,1 1 0,-1-1 1,0 1-1,0 0 1,1 0-1,-1 0 0,1 0 1,0 0-1,-1 0 0,1 1 1,0-1-1,0 1 1,0 1-104,-38 57 861,34-51-569,-5 9 183,1-1 0,1 2 0,1 0 0,0 0 0,1 1-475,4-9 144,0 0 0,1 0 1,0 0-1,1 0 0,0 0 1,1 0-1,0 0 0,1 0 1,2 9-145,-2-17-80,0-1 0,0 0 0,1 0 0,-1 1 1,1-1-1,-1 0 0,1 0 0,0-1 1,0 1-1,1 0 0,-1-1 0,0 1 1,1-1-1,0 0 0,-1 1 0,1-1 0,0-1 1,0 1-1,0 0 0,0-1 0,1 1 1,-1-1-1,3 1 80,38 6-3177,-2-9-3385,-19-4-2039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21.307"/>
    </inkml:context>
    <inkml:brush xml:id="br0">
      <inkml:brushProperty name="width" value="0.025" units="cm"/>
      <inkml:brushProperty name="height" value="0.025" units="cm"/>
      <inkml:brushProperty name="color" value="#FF0066"/>
    </inkml:brush>
  </inkml:definitions>
  <inkml:trace contextRef="#ctx0" brushRef="#br0">3 117 9012,'0'0'3074,"0"0"-2018,0 0 1361,0 0-32,0 0-864,0 0-673,-3-110-480,30 106-63,11 2-129,11 2-96,11 0-80,4 2-160,1 11-657,-3 3-655,-5-5-593,-5-2-1393,-7-7-592,-8-2-1344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8.364"/>
    </inkml:context>
    <inkml:brush xml:id="br0">
      <inkml:brushProperty name="width" value="0.025" units="cm"/>
      <inkml:brushProperty name="height" value="0.025" units="cm"/>
      <inkml:brushProperty name="color" value="#F6630D"/>
    </inkml:brush>
  </inkml:definitions>
  <inkml:trace contextRef="#ctx0" brushRef="#br0">0 252 10549,'0'0'2593,"0"0"-1328,0 0 623,0 0-239,0 0-1457,0 0-112,65-6-80,-30 1-96,-1-1-736,-1-6-705,-4-3-672,-4-8-1136,-2-1-2466</inkml:trace>
  <inkml:trace contextRef="#ctx0" brushRef="#br0" timeOffset="1">288 0 9364,'0'0'1956,"0"0"317,0 0-80,0 0-608,0 0-817,-4 7-416,0 3-184,-1 1-1,2-1 1,-1 1 0,1 0-1,1 0 1,0 0-1,0 1 1,1-1-168,-3 105 1000,3-55-673,-5 141-167,5-67-5888,2-115 1740,3-11-2893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8.786"/>
    </inkml:context>
    <inkml:brush xml:id="br0">
      <inkml:brushProperty name="width" value="0.025" units="cm"/>
      <inkml:brushProperty name="height" value="0.025" units="cm"/>
      <inkml:brushProperty name="color" value="#F6630D"/>
    </inkml:brush>
  </inkml:definitions>
  <inkml:trace contextRef="#ctx0" brushRef="#br0">13 12 11797,'0'0'1662,"0"0"-274,0 0 463,0 0-597,0 0-784,-1 6-99,-4 28 285,1 0 0,2 0 1,1 0-657,1-33-29,0 0 0,0-1 0,1 1 0,-1 0 0,0 0 0,0 0 0,0-1 0,1 1 1,-1 0-1,0 0 0,1-1 0,-1 1 0,1 0 0,-1 0 0,1-1 0,-1 1 1,1-1-1,-1 1 0,1 0 0,0-1 0,-1 1 0,1-1 0,0 1 0,0-1 0,-1 0 1,1 1-1,0-1 0,0 0 0,0 0 0,-1 1 0,1-1 0,0 0 0,0 0 1,0 0-1,-1 0 0,1 0 0,0 0 0,0 0 0,0 0 0,0 0 0,-1 0 0,1-1 1,0 1 28,1 0-72,0-1 0,0 1 1,0-1-1,0 1 0,0-1 1,0 0-1,0 0 0,0 0 1,0 0-1,0 0 1,-1 0-1,1 0 0,0 0 1,-1-1-1,1 1 0,-1-1 1,1-1 71,2-7 136,0 0 0,-1-1 0,0 0-1,-1 0 1,0 0 0,-1 0 0,0 0 0,-1 0 0,0 0 0,-1-6-136,0-7 81,0 24-216,0-1 0,0 1 0,0-1 0,0 1-1,0 0 1,0-1 0,0 1 0,0 0-1,0 0 1,-1 0 0,1-1 0,0 1 0,0 1-1,0-1 1,0 0 0,0 0 0,0 0 0,-1 1-1,1-1 1,0 0 0,0 1 0,0-1 135,-19 16-4618,-2 13-3610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39.250"/>
    </inkml:context>
    <inkml:brush xml:id="br0">
      <inkml:brushProperty name="width" value="0.025" units="cm"/>
      <inkml:brushProperty name="height" value="0.025" units="cm"/>
      <inkml:brushProperty name="color" value="#F6630D"/>
    </inkml:brush>
  </inkml:definitions>
  <inkml:trace contextRef="#ctx0" brushRef="#br0">92 30 8852,'0'0'427,"0"0"886,0 0 389,0 0-392,0 0-257,-4-5-210,-15-16 219,18 21-1019,1 0 0,0-1 0,-1 1-1,1 0 1,-1-1 0,1 1 0,-1 0 0,1 0 0,-1 0-1,1-1 1,-1 1 0,1 0 0,-1 0 0,0 0-1,1 0 1,-1 0 0,1 0 0,-1 0 0,1 0-1,-1 0 1,1 0 0,-1 0 0,0 1 0,1-1-1,-1 0 1,1 0 0,-1 0 0,1 1 0,-1-1 0,1 0-1,0 1 1,-1-1 0,1 0 0,-1 1 0,1-1-1,0 0 1,-1 1 0,1-1 0,-1 1-43,-11 17 324,11-16-202,-4 5 55,0 2 0,1-1 0,0 0 0,1 1 0,0-1 0,0 1 0,1 0 0,0 0 0,0 0 0,1 0 0,0 1 0,1 3-177,0-13-17,0 1 0,0 0 1,0 0-1,0-1 0,0 1 1,1 0-1,-1 0 0,0-1 1,0 1-1,1 0 0,-1-1 1,1 1-1,-1 0 0,1-1 1,-1 1-1,1-1 1,-1 1-1,1-1 0,-1 1 1,1-1-1,0 1 0,-1-1 1,1 1-1,0-1 0,-1 0 1,1 1-1,0-1 17,28 4-670,-24-4 534,0 0 0,0-1-1,0 1 1,0-1 0,0 0 0,0-1 0,0 1 0,0-1-1,4-2 137,-6 2-44,0-1 0,-1 1 0,1-1 0,-1 1 0,0-1 0,1 0 0,-1 0 0,0 1-1,-1-2 1,1 1 0,-1 0 0,1 0 0,-1 0 0,0-1 0,1-3 44,0-4-316,-1 0 0,0 0 0,-1 0 0,0-3 316,0 11-161,0 3 120,0-1 0,0 1 0,0 0 0,0 0 0,0 0 0,0 0 0,0-1 0,0 1 0,0 0 0,0 0 0,0 0 0,0 0 0,0-1 0,0 1 0,0 0 0,0 0 0,0 0 0,0 0-1,0-1 1,0 1 0,0 0 0,-1 0 0,1 0 0,0 0 0,0 0 0,0 0 0,0-1 0,0 1 0,0 0 0,-1 0 0,1 0 0,0 0 0,0 0 0,0 0 0,0 0 0,-1 0 0,1 0 0,0 0 0,0 0 0,0 0 0,0 0 0,-1 0 41,-17-1-3602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1.750"/>
    </inkml:context>
    <inkml:brush xml:id="br0">
      <inkml:brushProperty name="width" value="0.025" units="cm"/>
      <inkml:brushProperty name="height" value="0.025" units="cm"/>
      <inkml:brushProperty name="color" value="#F6630D"/>
    </inkml:brush>
  </inkml:definitions>
  <inkml:trace contextRef="#ctx0" brushRef="#br0">400 1 12934,'0'0'1894,"0"0"-1043,0 0 827,0 0 262,0 0-724,0 0-543,-9 16-108,-33 52 1313,-48 60-1878,37-60 309,4-6-410,-2-1 0,-25 20 101,74-78-479,-15 11 725,10-12-2420,4-8-4362,3-24 1969,2-11-3178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2.267"/>
    </inkml:context>
    <inkml:brush xml:id="br0">
      <inkml:brushProperty name="width" value="0.025" units="cm"/>
      <inkml:brushProperty name="height" value="0.025" units="cm"/>
      <inkml:brushProperty name="color" value="#F6630D"/>
    </inkml:brush>
  </inkml:definitions>
  <inkml:trace contextRef="#ctx0" brushRef="#br0">1 213 5523,'0'0'2852,"0"0"-1206,0 0 202,0 0 145,0 0-347,6 7-266,15 20-356,-7-9-135,1 0 0,1-1 0,4 3-889,-16-16-60,1 0 1,-1 0-1,1 0 1,0-1-1,-1 0 1,2 0-1,-1-1 1,0 1-1,1-1 1,-1 0-1,1 0 1,-1-1-1,1 0 1,0 0-1,4 0 60,-5-1-405,0 0-1,1 0 1,-1 0 0,0-1-1,0 0 1,0 0-1,1-1 1,-1 1-1,0-1 1,0 0-1,-1 0 1,2-1 405,0-2-698,-1 1 0,1-1 0,-1 0 0,0 0 0,0-1-1,-1 1 1,0-1 0,4-6 698,2-4-2352,-1-1-1,-1 0 1,5-12 2352,7-25-845,0 1 6127,-20 55 2746,1 6-3277,2 16-2013,-2-16-2759,1 1 1,0-1-1,0 1 1,0-1 0,1 0-1,1 3 21,0-6-15,0 0-1,0 1 1,0-2-1,1 1 1,0 0-1,0-1 1,0 0-1,0 0 1,1-1-1,-1 1 1,1-1-1,0-1 1,6 3 15,-9-3-135,1-1-1,-1 0 1,0 0 0,1 0 0,-1-1 0,1 1-1,-1-1 1,1 0 0,0 0 0,-1 0 0,1 0-1,-1-1 1,1 1 0,-1-1 0,1 0 0,-1 0-1,0 0 1,1-1 0,-1 1 0,0-1 0,0 0-1,0 0 1,0 0 0,0 0 0,0 0 0,0-1 135,3-5-258,1 0 0,-1 0 0,-1 0 0,0-1 0,0 0 0,0 0 0,-1 0 0,-1-1 0,1 1 0,-2-1 0,2-6 258,1-11 955,-2 1-1,-1 0 1,-1-25-955,-1 51 1289,0 0-128,0 0-479,0 3-55,3 42-311,1 0-1,3 0 1,5 18-316,-3-18-368,-5-10-1875,-1 0-1,-2 0 1,-1 17 2243,-1-13-3752,1 1-2805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2.602"/>
    </inkml:context>
    <inkml:brush xml:id="br0">
      <inkml:brushProperty name="width" value="0.025" units="cm"/>
      <inkml:brushProperty name="height" value="0.025" units="cm"/>
      <inkml:brushProperty name="color" value="#F6630D"/>
    </inkml:brush>
  </inkml:definitions>
  <inkml:trace contextRef="#ctx0" brushRef="#br0">25 97 11301,'0'0'2078,"0"0"-989,0 0 693,-5 22 184,-13 72-1021,18-92-925,-1 0 1,1 0-1,0 1 0,0-1 1,0 0-1,0 0 1,0 1-1,0-1 1,1 0-1,-1 0 1,1 0-1,-1 1 0,1-1 1,0 0-1,0 0 1,0 0-1,0 0 1,0 0-1,0-1 0,1 1 1,-1 0-1,1 0 1,-1-1-1,1 1 1,0-1-1,-1 0 0,1 1 1,0-1-1,0 0 1,0 0-1,0 0 1,1 0-21,4 1 14,0 0 1,1 0-1,-1-1 1,1 0 0,0 0-1,-1-1 1,5 0-15,-3 0 36,1 1-42,0-1 0,1-1 0,-1 1 0,0-2 0,0 1 0,0-1 0,-1-1 0,1 0 0,8-3 6,-14 3-33,1 1 0,-1-1 0,0 0-1,0 0 1,0 0 0,0 0 0,-1-1 0,0 0-1,1 0 1,-1 0 0,0 0 0,-1 0 0,1 0 0,-1-1-1,0 1 1,0-1 0,0 0 0,-1 0 0,1 1-1,0-6 34,0 1-28,-1-1 0,1 1 0,-2-1 0,1 0-1,-1 0 1,-1 0 0,1 1 0,-2-1-1,1 0 1,-4-8 28,4 14-91,0 1 0,-1-1 0,1 1 0,-1-1 0,0 1 0,0 0-1,-1 0 1,1 0 0,0 0 0,-1 0 0,0 0 0,0 1 0,0-1 0,0 1 0,0 0-1,0 0 1,0 0 0,-1 0 0,1 1 0,-1-1 0,1 1 0,-1 0 0,0 0 0,0 0 0,1 0-1,-1 1 1,0 0 0,-3 0 91,-4-1-606,5 0-172,0 1 0,0 0 0,0 0-1,0 1 1,0 0 0,0 0 0,-3 1 778,-21 14-6619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3.235"/>
    </inkml:context>
    <inkml:brush xml:id="br0">
      <inkml:brushProperty name="width" value="0.025" units="cm"/>
      <inkml:brushProperty name="height" value="0.025" units="cm"/>
      <inkml:brushProperty name="color" value="#F6630D"/>
    </inkml:brush>
  </inkml:definitions>
  <inkml:trace contextRef="#ctx0" brushRef="#br0">135 1 17656,'0'0'822,"0"0"146,0 0 790,0 0-632,0 0-654,0 8-295,0-5-153,0 9 60,1 1-1,-2 0 1,0 0 0,-1 0 0,0-1-1,-1 1 1,0-1 0,-1 1 0,0-1-1,-2 3-83,3-11-20,-10 20-124,0-1 0,-2 0-1,-1-1 1,-1-1 0,-15 15 144,32-35-409,0-1-162,1-3 349,1 0 0,-1 0 0,1 0 0,0 0 0,-1 0 0,1 1 0,1-1 0,-1 0 0,0 1 0,1 0 0,-1 0 0,2-1 222,-3 2-81,3-2-12,1-1 0,0 1 1,0 0-1,0 0 0,1 0 0,-1 1 0,1-1 0,0 1 0,-1 1 1,1-1-1,0 1 93,-3 0 6,-1 1 0,1-1 1,0 1-1,-1 0 1,1 0-1,0 0 0,-1 0 1,1 0-1,-1 1 1,1-1-1,0 1 0,-1-1 1,1 1-1,-1 0 1,1 0-1,-1 0 0,0 1 1,1-1-1,-1 0 0,0 1 1,0 0-1,0-1 1,0 1-1,0 0 0,0 1-6,3 5 100,0 1 0,-1-1 0,-1 1-1,0 0 1,0 0 0,0 0 0,-1 2-100,6 17 153,-8-27-158,0-1 0,0 0 0,0 1 0,0-1 0,0 0 0,0 0 1,0 1-1,1-1 0,-1 0 0,0 0 0,0 1 0,0-1 1,0 0-1,1 0 0,-1 1 0,0-1 0,0 0 0,0 0 1,1 0-1,-1 0 0,0 1 0,0-1 0,1 0 0,-1 0 1,0 0-1,0 0 0,1 0 0,-1 0 0,0 0 0,1 1 0,-1-1 1,0 0-1,0 0 0,1 0 0,-1 0 0,0 0 0,1 0 1,-1-1-1,0 1 0,0 0 0,1 0 0,-1 0 0,0 0 1,1 0-1,-1 0 0,0 0 0,0-1 0,1 1 0,-1 0 1,0 0-1,0 0 5,12-14-319,45-96 270,-37 68 173,1 1 0,3 2 0,4-5-124,-19 29 206,-7 12-33,0-1 0,0 1 0,1-1 0,-1 1 0,1 0 0,0 0 0,-1 0 1,1 0-1,0 1 0,2-2-173,-4 4 27,0 0 1,0 0 0,0 0 0,-1 0-1,1 1 1,0-1 0,0 0 0,-1 0-1,1 1 1,0-1 0,-1 0-1,1 1 1,0-1 0,-1 1 0,1-1-1,-1 1 1,1 0 0,0-1 0,-1 1-1,1-1 1,-1 1 0,0 0 0,1-1-1,-1 1 1,0 0 0,1 0 0,-1-1-1,0 1 1,0 0 0,1 0-1,-1-1 1,0 1 0,0 0 0,0 0-1,0 0-27,1 2 102,5 19-124,0 0-1,-2 0 1,0 1 0,-2-1 0,0 1-1,-2 0 1,-2 19 22,2 0-871,0-30 56,-1 0 1,0 0-1,-1 0 1,-3 11 814,-10 22-5599,4-21-1941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3.570"/>
    </inkml:context>
    <inkml:brush xml:id="br0">
      <inkml:brushProperty name="width" value="0.025" units="cm"/>
      <inkml:brushProperty name="height" value="0.025" units="cm"/>
      <inkml:brushProperty name="color" value="#F6630D"/>
    </inkml:brush>
  </inkml:definitions>
  <inkml:trace contextRef="#ctx0" brushRef="#br0">36 141 13526,'0'0'1254,"0"0"-43,-7 19 737,-17 60-692,23-78-1233,0 0-1,1 1 0,-1-1 1,1 0-1,0 1 0,-1-1 1,1 0-1,0 1 0,0-1 0,0 0 1,0 1-1,0-1 0,0 1 1,0-1-1,0 0 0,0 1 1,1-1-1,-1 0 0,1 1 0,-1-1 1,1 0-1,-1 0 0,1 1 1,0-1-1,0 0 0,-1 0 1,1 0-1,0 0 0,0 0 1,0 0-1,0 0 0,0 0 0,0 0 1,1-1-1,-1 1 0,0 0 1,0-1-1,2 1-22,2 1 33,1-1 1,0-1-1,0 1 0,-1-1 0,1 0 1,0 0-1,5-1-33,1 0 96,-8 1-84,1 0 0,-1 0 0,1-1 0,-1 0-1,0 0 1,1 0 0,-1 0 0,0-1 0,0 0 0,0 1 0,0-2 0,0 1 0,0 0-1,0-1 1,-1 1 0,1-1 0,-1 0 0,0-1 0,0 1 0,0 0 0,0-1-1,-1 0 1,1 1 0,-1-1 0,0 0 0,0 0 0,-1 0 0,1-1 0,0-1-12,1-6-61,0 0 1,0-1 0,-1 0 0,-1 0 0,0 0-1,-1 0 1,0 0 0,-1 1 0,-2-11 60,2 18-224,0 0 0,0 0 0,0 0 1,-1 0-1,0 0 0,0 1 1,-1-1-1,0-1 224,1 4-422,1-1 0,-1 1 0,0 0-1,0 0 1,0 0 0,0 0 0,0 1 0,0-1 0,0 0 0,-1 0 422,-14-4-4944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3.971"/>
    </inkml:context>
    <inkml:brush xml:id="br0">
      <inkml:brushProperty name="width" value="0.025" units="cm"/>
      <inkml:brushProperty name="height" value="0.025" units="cm"/>
      <inkml:brushProperty name="color" value="#F6630D"/>
    </inkml:brush>
  </inkml:definitions>
  <inkml:trace contextRef="#ctx0" brushRef="#br0">0 36 13030,'0'0'3564,"0"0"-2753,0 0-229,0 0 434,0 0-679,27-5-220,8-2-163,0-1-390,1 1 1,1 3-1,12 0 436,-28 4-1838,-33 5 360,-14 6 1700,9-2 182,2 0 0,-1 2 1,1 0-1,1 1 1,0 0-1,1 1 1,0 1-1,-9 12-404,15-16 292,0 1 0,1-1 0,0 1 0,0 0 0,1 0-1,1 1 1,0 0 0,1-1 0,0 1 0,0 0 0,1 1 0,1-1-1,0 9-291,1-16-25,1-1 0,-1 1-1,1-1 1,0 1 0,1-1-1,-1 1 1,1-1-1,-1 0 1,1 1 0,1-1-1,-1 0 1,0-1 0,1 1-1,0 0 1,0-1 0,0 1-1,0-1 1,1 0-1,-1 0 1,1 0 0,0-1-1,0 1 1,0-1 0,0 0-1,0 0 1,0 0-1,2 0 26,5 2-752,0 0 0,0-1-1,1 0 1,10 1 752,41-1-6782,-46-5 1878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4.320"/>
    </inkml:context>
    <inkml:brush xml:id="br0">
      <inkml:brushProperty name="width" value="0.025" units="cm"/>
      <inkml:brushProperty name="height" value="0.025" units="cm"/>
      <inkml:brushProperty name="color" value="#F6630D"/>
    </inkml:brush>
  </inkml:definitions>
  <inkml:trace contextRef="#ctx0" brushRef="#br0">3 107 8436,'0'0'2764,"0"0"-435,0 0-43,0 0-405,0 0-832,0 0-1021,0 0 0,-1 0 0,1 0 0,0 0 1,0-1-1,0 1 0,0 0 0,-1 0 0,1 0 0,0 0 1,0-1-1,0 1 0,0 0 0,0 0 0,0 0 1,0-1-1,0 1 0,0 0 0,-1 0 0,1 0 0,0-1 1,0 1-1,0 0 0,0 0 0,0-1 0,0 1 1,0 0-1,1 0 0,-1 0 0,0-1 0,0 1 0,0 0 1,0 0-1,0 0 0,0-1 0,0 1 0,0 0 1,0 0-1,1 0-28,3-2 52,0 0 1,0 0-1,1 1 0,-1 0 1,1 0-1,-1 0 1,1 0-1,-1 1 0,2 0-52,21-5 57,-11 1-340,0-2 1,0 0-1,-1-1 1,0 0-1,-1-1 1,1-1-1,-2 0 1,1-1-1,7-7 283,-20 33 2895,0 15-2761,-1 129 43,0-92-6805,1-69 1028,1-8-1606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29.913"/>
    </inkml:context>
    <inkml:brush xml:id="br0">
      <inkml:brushProperty name="width" value="0.025" units="cm"/>
      <inkml:brushProperty name="height" value="0.025" units="cm"/>
      <inkml:brushProperty name="color" value="#FF0066"/>
    </inkml:brush>
  </inkml:definitions>
  <inkml:trace contextRef="#ctx0" brushRef="#br0">106 94 11429,'0'0'1337,"0"0"-6,0 0-18,0 0-521,0 0-456,12 10-205,42 28-75,-52-36-56,1 0-1,-1-1 1,1 0 0,-1 1-1,1-1 1,0 0 0,-1 0-1,1 0 1,0-1 0,0 1-1,0-1 1,0 0 0,0 1-1,0-1 1,-1-1 0,1 1-1,3-1 1,-4 1-39,0-1-1,0 0 1,0 0-1,-1 0 1,1 0-1,0-1 1,0 1-1,-1 0 1,1-1-1,0 1 0,-1-1 1,0 0-1,1 1 1,-1-1-1,0 0 1,0 0-1,0 0 1,0 0 39,3-6-411,-1 0 0,-1-1 0,0 1 0,0-1 0,0 0 0,-1 1 0,-1-1 0,1-7 411,-1 14-4,-1 0-1,1 1 0,0-1 1,-1 0-1,0 0 0,1 0 0,-1 1 1,0-1-1,0 0 0,0 1 0,0-1 1,0 1-1,0-1 0,0 1 1,0 0-1,-1-1 0,1 1 0,0 0 1,-1 0-1,1 0 0,-1 0 0,1 0 1,-1 0-1,0 0 0,0 1 0,1-1 1,-1 0-1,0 1 0,0 0 1,1-1-1,-1 1 0,0 0 0,-1 0 5,-10-2 527,-1 1-1,0 1 1,1 0-1,-6 1-526,8 0 441,5 0-231,1 0 0,-1 1-1,1-1 1,-1 1 0,1 1 0,0-1 0,0 1 0,0-1 0,0 2-1,0-1 1,1 0 0,-1 1 0,1 0 0,0 0 0,0 0 0,0 1-1,1-1 1,0 1 0,0 0 0,0 0 0,0 1-210,-4 5 314,1 1 1,0 0-1,1 0 1,1 0-1,0 1 1,0 0 0,1 0-1,0 12-314,1-15 71,2 0 0,-1 1 0,2-1-1,-1 1 1,1-1 0,1 1-71,-1-7-19,0-1 1,0 0-1,0 0 0,1 1 0,-1-1 1,1 0-1,0-1 0,-1 1 1,2 0-1,-1 0 0,0-1 0,0 1 1,1-1-1,-1 0 0,1 0 1,0 0-1,0 0 0,0 0 0,2 1 19,7 2-434,0 0 0,-1-1-1,2-1 1,-1 1-1,0-2 1,1 0-1,8 0 435,3 0-2164,-1-2-1,1-1 0,16-2 2165,3-6-5413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21.640"/>
    </inkml:context>
    <inkml:brush xml:id="br0">
      <inkml:brushProperty name="width" value="0.025" units="cm"/>
      <inkml:brushProperty name="height" value="0.025" units="cm"/>
      <inkml:brushProperty name="color" value="#FF0066"/>
    </inkml:brush>
  </inkml:definitions>
  <inkml:trace contextRef="#ctx0" brushRef="#br0">182 19 7619,'0'0'1817,"0"0"512,0 0 113,0 0-644,0 0-584,-10-4 130,-32-11-109,40 15-1176,0 0 0,0 0 0,0 1 0,0-1 0,0 0 0,1 1 0,-1-1 0,0 1 0,0-1 0,1 1 0,-1 0 0,0 0 0,1 0 0,-1 0 0,0 0 0,1 0 0,0 0 0,-1 0 0,1 1 0,0-1 0,-1 0 0,1 1 0,0-1 0,0 1 0,0 0 0,0-1 0,0 2-59,-3 4 184,-6 5-40,1 1 1,0 1-1,1 0 0,1 0 1,0 0-1,0 1 0,2 0 0,0 0 1,1 1-1,0-1 0,1 1 0,1 0 1,0 16-145,2-32-38,1 1 1,-1 0 0,0 0 0,1-1-1,-1 1 1,1 0 0,-1-1-1,1 1 1,0-1 0,-1 1 0,1 0-1,0-1 1,-1 0 0,1 1-1,0-1 1,-1 1 0,1-1 0,0 0-1,0 1 1,0-1 0,-1 0-1,1 0 1,0 0 0,0 0 0,0 1-1,0-1 1,-1 0 0,1 0-1,0-1 1,0 1 0,0 0 0,0 0 37,31-4-779,-25 2 543,0-1-1,-1 0 0,0-1 1,0 1-1,0-1 0,0 0 1,0 0-1,-1-1 0,0 0 1,0 0-1,0 0 0,-1-1 1,1 1-1,-1-1 1,1-3 236,8-12-436,-2 0 0,-1 0 0,0-1 0,-1-2 436,-9 23 574,0 1 127,0 0 20,4 5 250,22 39 288,13 19-919,-35-58-654,-1 0 0,1-1 1,0 0-1,1 0 0,-1 0 1,1 0-1,0-1 0,-1 0 1,2 0-1,-1 0 0,1 0 314,17-2-7630,-11-2-424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4.654"/>
    </inkml:context>
    <inkml:brush xml:id="br0">
      <inkml:brushProperty name="width" value="0.025" units="cm"/>
      <inkml:brushProperty name="height" value="0.025" units="cm"/>
      <inkml:brushProperty name="color" value="#F6630D"/>
    </inkml:brush>
  </inkml:definitions>
  <inkml:trace contextRef="#ctx0" brushRef="#br0">6 1 10277,'0'0'4482,"0"0"-4194,0 0 1073,0 0 447,0 0-351,-5 143-849,5-88 17,0 6-433,2 8 144,6 9-336,-3 7-192,-5 0-1009,2-7-2160,-2-16-1394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5.002"/>
    </inkml:context>
    <inkml:brush xml:id="br0">
      <inkml:brushProperty name="width" value="0.025" units="cm"/>
      <inkml:brushProperty name="height" value="0.025" units="cm"/>
      <inkml:brushProperty name="color" value="#F6630D"/>
    </inkml:brush>
  </inkml:definitions>
  <inkml:trace contextRef="#ctx0" brushRef="#br0">60 103 14247,'0'0'1128,"0"0"-360,0 0 1292,0 0 29,-10 22-963,-28 66-398,36-82-642,-1 0 0,2 1 0,-1-1 0,0 1 0,1 4-86,1-10 9,0 0 0,-1 1-1,1-1 1,0 0 0,1 0-1,-1 1 1,0-1 0,0 0-1,1 0 1,-1 0-1,0 1 1,1-1 0,-1 0-1,1 0 1,0 0 0,-1 0-1,2 1-8,0-1-20,0 1-1,0-1 0,0 0 0,1 0 1,-1 0-1,1-1 0,-1 1 0,0 0 1,1-1-1,-1 0 0,1 0 0,0 1 1,-1-1-1,1-1 0,-1 1 0,2 0 21,5 0-109,-6 0 67,0-1-1,0 1 0,0 0 0,0-1 1,0 1-1,0-1 0,0 0 1,0 0-1,0 0 0,0-1 1,-1 1-1,1-1 0,0 1 0,-1-1 1,1 0-1,-1 0 0,0 0 1,2-2 42,-1 0-120,1-1 1,-1 0 0,1 0 0,-2 0 0,1 0 0,0-1 0,-1 1-1,0-1 1,0-3 119,3-12-901,-1 0-1,-2-1 0,0 1 0,-1 0 1,-1-2 901,0-18-3503,0 4-1644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5.322"/>
    </inkml:context>
    <inkml:brush xml:id="br0">
      <inkml:brushProperty name="width" value="0.025" units="cm"/>
      <inkml:brushProperty name="height" value="0.025" units="cm"/>
      <inkml:brushProperty name="color" value="#F6630D"/>
    </inkml:brush>
  </inkml:definitions>
  <inkml:trace contextRef="#ctx0" brushRef="#br0">0 0 15591,'0'0'1793,"0"0"-128,0 0 448,0 0-1409,0 0-272,0 0-336,57 114 705,-39-51-577,-1 8 128,-12 9-64,-5 14-288,0 9-416,-15 2-833,-10-2-1632,3-21-4130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5.655"/>
    </inkml:context>
    <inkml:brush xml:id="br0">
      <inkml:brushProperty name="width" value="0.025" units="cm"/>
      <inkml:brushProperty name="height" value="0.025" units="cm"/>
      <inkml:brushProperty name="color" value="#F6630D"/>
    </inkml:brush>
  </inkml:definitions>
  <inkml:trace contextRef="#ctx0" brushRef="#br0">1 23 12230,'0'0'1664,"0"0"-671,0 0 1056,0 0 256,0 0-1409,0 0-255,32 0 79,3 0-560,4 0-64,8 0-96,5 0-208,1-5-1681,-6-6-1441,-10 5-2896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6.003"/>
    </inkml:context>
    <inkml:brush xml:id="br0">
      <inkml:brushProperty name="width" value="0.025" units="cm"/>
      <inkml:brushProperty name="height" value="0.025" units="cm"/>
      <inkml:brushProperty name="color" value="#F6630D"/>
    </inkml:brush>
  </inkml:definitions>
  <inkml:trace contextRef="#ctx0" brushRef="#br0">1 20 13446,'0'0'1382,"0"0"-896,0 0 151,0 0-108,24-1-580,-9 1-43,74-5-2429,5-4 2523,-76 5-582,-20 4 657,-1 1-1,1 0 0,-1 0 1,1 1-1,0-1 1,-1 0-1,1 1 0,0 0 1,-2 1-75,-12 12 644,0 2 1,1 0 0,1 0 0,0 1-1,1 1 1,-6 13-645,12-19 397,0 1 1,1 0-1,1 0 0,0 1 0,1-1 1,0 1-1,1 0 0,1 0 0,0 0 1,1 5-398,1-15 5,0-1 0,0 0 0,0 1 1,1-1-1,-1 0 0,1 1 0,0-1 1,1 0-1,-1 0 0,1 0 0,-1 0 0,1 0 1,1 0-6,-1-2-108,0 1 1,0-1 0,1 0 0,-1 0-1,1 0 1,0 0 0,-1 0 0,1 0-1,0-1 1,0 1 0,0-1 0,0 0-1,1 0 1,-1 0 0,0-1-1,0 1 1,3 0 107,55 0-5864,-33-1 179</inkml:trace>
  <inkml:trace contextRef="#ctx0" brushRef="#br0" timeOffset="1">202 163 13670,'0'0'1937,"0"0"-336,0 0 384,0 0-801,0 0-1072,0 0-112,99-2-192,-57-9-752,-4-5-785,-4 1-1136,-9-6-1041,-3-3-4146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6.336"/>
    </inkml:context>
    <inkml:brush xml:id="br0">
      <inkml:brushProperty name="width" value="0.025" units="cm"/>
      <inkml:brushProperty name="height" value="0.025" units="cm"/>
      <inkml:brushProperty name="color" value="#F6630D"/>
    </inkml:brush>
  </inkml:definitions>
  <inkml:trace contextRef="#ctx0" brushRef="#br0">50 1 7780,'0'0'4690,"0"0"-3026,0 0 1298,0 0-1105,0 0-785,0 0-816,-2 76 385,2-14 143,0 10-624,0 10 224,0 6-384,-5 3 80,-5 3-80,-5-3-1216,5-12-3122,3-19-2818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6.671"/>
    </inkml:context>
    <inkml:brush xml:id="br0">
      <inkml:brushProperty name="width" value="0.025" units="cm"/>
      <inkml:brushProperty name="height" value="0.025" units="cm"/>
      <inkml:brushProperty name="color" value="#F6630D"/>
    </inkml:brush>
  </inkml:definitions>
  <inkml:trace contextRef="#ctx0" brushRef="#br0">52 1 12710,'0'0'1430,"0"0"-366,0 0 662,0 0 163,0 0-704,-8 16-134,-27 49-384,34-62-627,-1 0-1,1-1 1,0 1 0,0 0 0,0 0 0,1 0-1,-1 0 1,1 0 0,-1 0 0,1 0-1,0 0 1,0 0 0,0 0 0,1 2-40,0-3 3,-1-1 1,1 1 0,0-1-1,-1 1 1,1-1 0,0 0-1,0 1 1,0-1 0,0 0-1,0 0 1,0 0 0,0 0-1,1 0 1,-1 0 0,0 0-1,1 0 1,-1 0 0,0-1-1,2 1-3,5 2-59,0-1-1,-1-1 0,1 1 0,0-1 0,1-1 1,-1 0-1,0 0 0,1 0 60,2-1-79,-3 1-50,-1 0 0,0 0-1,0-1 1,0-1 0,0 1-1,0-1 1,0 0-1,0-1 1,-1 1 0,1-1-1,-1-1 1,2 0 129,-4 1-85,-1 1 1,0-1-1,0 0 1,0 1-1,0-1 1,0-1-1,-1 1 1,1 0-1,-1-1 1,0 1-1,0-1 1,0 1-1,-1-1 0,1 0 1,-1 0-1,0 0 1,0 0-1,0 0 1,-1 0-1,1 0 1,-1 0-1,0-2 85,0 4-23,0 1 0,1-1 0,-1 0 0,0 1 0,0-1 0,-1 0 0,1 1 0,0-1 0,-1 0 0,1 1 0,-1-1 0,1 1 0,-1-1 0,0 0 0,0 0 23,-1 1-124,0 0-1,1 0 0,-1 1 1,0-1-1,0 1 1,0-1-1,0 1 1,0 0-1,0-1 0,0 1 1,1 0-1,-1 1 1,0-1-1,-1 0 125,-28 4-2964,-3 17-1638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6.990"/>
    </inkml:context>
    <inkml:brush xml:id="br0">
      <inkml:brushProperty name="width" value="0.025" units="cm"/>
      <inkml:brushProperty name="height" value="0.025" units="cm"/>
      <inkml:brushProperty name="color" value="#F6630D"/>
    </inkml:brush>
  </inkml:definitions>
  <inkml:trace contextRef="#ctx0" brushRef="#br0">113 55 4594,'0'0'3714,"0"0"-2738,0 0-493,0 0 518,0 0 39,-7-9-37,-23-28 67,30 36-1014,0 0 0,-1 1 0,1-1 0,-1 1 0,1-1 0,-1 1 0,1-1 0,-1 1 0,0-1 0,1 1 1,-1-1-1,1 1 0,-1 0 0,0-1 0,1 1 0,-1 0 0,0 0 0,0 0 0,1-1 0,-1 1 0,0 0 0,1 0 0,-1 0 0,0 0 0,0 0 0,1 0 0,-1 0 0,0 1 0,0-1 0,1 0 0,-1 0 0,0 1 1,1-1-1,-1 0 0,0 0 0,1 1 0,-1-1 0,0 1-56,-13 17 898,13-16-642,-4 6 1,0 1-1,1 0 1,0 0-1,0 0 1,1 0-1,0 1 1,1-1-1,0 1 0,0-1 1,1 1-1,0 0 1,1 0-1,0-1 1,1 1-1,0 3-256,0-12-21,-1 1 0,1-1 0,-1 1 0,1 0 0,0-1 0,-1 0 0,1 1 0,0-1 0,0 1 0,0-1 0,0 0 0,0 0 0,0 1 0,1-1 0,-1 0 0,0 0 0,1 0 0,-1 0 0,0-1 0,1 1 0,-1 0 0,1-1 0,0 1 0,-1-1 0,1 1 0,-1-1 0,2 1 21,6 0-289,0 0 0,0 0 0,1-1 0,5-1 289,-1 1-342,-9 0 206,1 0-1,-1-1 0,1 0 0,0 0 0,-1 0 0,0-1 1,1 0-1,-1 0 0,0 0 0,0 0 0,0-1 0,0 0 1,-1 0-1,1 0 0,-1-1 0,1 0 0,-1 1 1,-1-2-1,1 1 0,0 0 0,-1-1 0,0 1 0,0-1 1,0 0-1,-1 0 0,0 0 0,1 0 0,-2-1 0,1 1 1,-1-1-1,0 1 0,0-1 0,0 1 0,-1-1 0,0-2 137,0 7 4,0 0 0,0 0 0,-1 0 0,1 0 0,-1 1 0,1-1 0,-1 0 0,1 0 0,-1 0 0,1 0 0,-1 1 0,0-1 0,1 0 0,-1 1 0,0-1 0,0 0 0,1 1 0,-1-1 0,0 1 0,0-1-1,0 1 1,0 0 0,0-1 0,0 1 0,0 0 0,0 0 0,0-1 0,1 1 0,-1 0 0,0 0 0,0 0 0,0 0 0,0 0 0,-1 1-4,-42 1-2698,37-2 1705,-42 8-6600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8.976"/>
    </inkml:context>
    <inkml:brush xml:id="br0">
      <inkml:brushProperty name="width" value="0.025" units="cm"/>
      <inkml:brushProperty name="height" value="0.025" units="cm"/>
      <inkml:brushProperty name="color" value="#F6630D"/>
    </inkml:brush>
  </inkml:definitions>
  <inkml:trace contextRef="#ctx0" brushRef="#br0">43 67 3362,'0'0'9366,"0"0"-7277,0 0-1696,0 0 1143,0 0-183,0 0-699,-7 1-326,-21 0 301,21 0 60,7-1 44,0 0 60,0 0-273,17 6 352,16 2-747,1-2-1,0-2 0,0-1 0,0-1 0,0-2 1,14-2-125,-19 1-217,-14 1-248,-1-2 0,1 1 0,-1-2 0,1 1 1,-1-2-1,0 0 0,3-2 465,-9 2-1118,1 0 1,-1 0-1,-1 0 0,1-1 1,-1-1-1,0 1 1,6-6 1117,13-20-8687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9.310"/>
    </inkml:context>
    <inkml:brush xml:id="br0">
      <inkml:brushProperty name="width" value="0.025" units="cm"/>
      <inkml:brushProperty name="height" value="0.025" units="cm"/>
      <inkml:brushProperty name="color" value="#F6630D"/>
    </inkml:brush>
  </inkml:definitions>
  <inkml:trace contextRef="#ctx0" brushRef="#br0">138 0 13814,'0'0'1452,"-12"20"-572,-2 1-371,5-8-61,0 0 0,1 1 0,0 0 0,1 0 0,1 1 0,0 0-1,-3 14-447,-1 19 873,3-1 0,2 1 0,1 23-873,-6 47 882,3-60-773,3 0 0,2 0 1,3 13-110,-1-69-40,0-1-1,1 1 1,-1-1 0,1 1-1,-1-1 1,1 1 0,-1-1-1,1 1 1,0-1 0,0 0-1,0 1 1,0-1 0,0 0-1,0 0 1,0 0 0,0 0-1,0 0 1,0 0 0,1 0 0,-1 0-1,0 0 1,1-1 0,-1 1-1,0 0 1,1-1 0,-1 1-1,1-1 1,-1 0 0,1 1-1,0-1 41,8 1-738,0 0-1,-1 0 0,1-1 1,6 0 738,-3 0-1017,-2 0-370,0 0 1,0-1 0,1 0-1,-1-1 1,0 0-1,0-1 1387,26-13-8198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21.987"/>
    </inkml:context>
    <inkml:brush xml:id="br0">
      <inkml:brushProperty name="width" value="0.025" units="cm"/>
      <inkml:brushProperty name="height" value="0.025" units="cm"/>
      <inkml:brushProperty name="color" value="#FF0066"/>
    </inkml:brush>
  </inkml:definitions>
  <inkml:trace contextRef="#ctx0" brushRef="#br0">4 1 12710,'0'0'1635,"0"0"-656,0 0 601,0 0-270,0 0-638,-2 13-309,1 1-111,0 1 1,1 0-1,1-1 1,0 1 0,1 0-1,3 10-252,12 60 885,-3 2 0,-3-1 0,-4 22-885,-7-98-168,1 0 0,0 0 0,1 0 0,0-1 0,0 1 0,4 9 168,-5-17-243,0 0 0,0 0 0,0 0 0,0-1 0,0 1 0,1 0 0,-1 0 0,1-1 0,-1 1 0,1-1 0,-1 0 0,1 1 0,0-1 0,0 0 0,0 0 243,0 0-520,0 0 0,1-1 0,-1 1 0,1-1 0,-1 1 0,0-1 0,1 0 0,-1 0-1,1 0 1,-1 0 0,1 0 0,-1-1 0,1 1 0,-1-1 0,2 0 520,21-10-7379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9.636"/>
    </inkml:context>
    <inkml:brush xml:id="br0">
      <inkml:brushProperty name="width" value="0.025" units="cm"/>
      <inkml:brushProperty name="height" value="0.025" units="cm"/>
      <inkml:brushProperty name="color" value="#F6630D"/>
    </inkml:brush>
  </inkml:definitions>
  <inkml:trace contextRef="#ctx0" brushRef="#br0">121 0 10981,'0'0'387,"0"0"808,0 0 609,0 0-615,0 0-263,-18 21 304,-54 66 347,68-83-1437,1 0 1,0 0-1,0 0 0,1 1 1,-1-1-1,1 1 0,0-1 1,0 1-1,0 0 1,1 0-1,0 0 0,0 0 1,0 0-1,0 0 0,1 0 1,0 0-1,0 1 1,1-1-1,-1 0-140,1 14 310,-1-18-308,0 0-1,0 0 1,1 0-1,-1 0 0,0 0 1,0-1-1,1 1 1,-1 0-1,0 0 1,1 0-1,-1-1 0,1 1 1,-1 0-1,1 0 1,-1-1-1,1 1 1,0 0-1,-1-1 1,1 1-1,0-1 0,-1 1 1,1-1-1,0 1 1,0-1-1,-1 1 1,1-1-1,0 0 0,0 0 1,0 1-1,0-1 1,0 0-1,0 0 1,-1 0-2,36 2-202,-26-3 103,-4 1 32,-1 0 1,1-1 0,-1 0 0,0-1-1,1 1 1,-1-1 0,0 0 0,0 0-1,0 0 1,0-1 0,0 0-1,-1 0 1,1 0 0,-1 0 0,0-1-1,0 0 1,0 0 0,0 0 0,-1 0-1,1-1 1,-1 1 0,0-1-1,1-4 67,1 1-458,-1-1-1,0 0 0,-1 0 0,0 0 0,0 0 1,-1 0-1,-1 0 0,1-1 0,-1 1 0,-1-1 1,0 1-1,0-1 0,-2-6 459,-4 1-3129,-7 2-1799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49.987"/>
    </inkml:context>
    <inkml:brush xml:id="br0">
      <inkml:brushProperty name="width" value="0.025" units="cm"/>
      <inkml:brushProperty name="height" value="0.025" units="cm"/>
      <inkml:brushProperty name="color" value="#F6630D"/>
    </inkml:brush>
  </inkml:definitions>
  <inkml:trace contextRef="#ctx0" brushRef="#br0">0 11 13686,'0'0'2722,"0"0"-2050,0 0 1617,0 0-1121,0 0-703,0 0-385,114-11 96,-77 11-176,3 0-192,-3 0-593,0 0-1344,-7 2-784,-12 10-1169,-13 1-4290</inkml:trace>
  <inkml:trace contextRef="#ctx0" brushRef="#br0" timeOffset="1">74 150 15335,'0'0'1073,"0"0"767,0 0 641,0 0-1792,0 0-689,0 0 128,85 0-288,-33-5-593,0 3-1295,0 0-1138,0 0-1024,-5-5-6307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0.371"/>
    </inkml:context>
    <inkml:brush xml:id="br0">
      <inkml:brushProperty name="width" value="0.025" units="cm"/>
      <inkml:brushProperty name="height" value="0.025" units="cm"/>
      <inkml:brushProperty name="color" value="#F6630D"/>
    </inkml:brush>
  </inkml:definitions>
  <inkml:trace contextRef="#ctx0" brushRef="#br0">120 1 12278,'0'0'1318,"0"0"458,-14 22 655,-49 77-484,57-88-1766,0 0 0,1 0 0,0 1-1,1-1 1,0 1 0,0 0 0,2 0-1,-1 0 1,2 0 0,-1 1 0,2-1-1,0 0 1,0 6-181,0-5 57,0-11-56,0 0 0,1 0 0,-1 0 1,0 0-1,1 0 0,-1 0 0,1 0 0,-1 0 1,1 0-1,0-1 0,0 1 0,0 0 1,0 0-1,0-1 0,0 1 0,1 0 0,-1-1 1,0 1-1,1-1 0,-1 0 0,2 1-1,1 1-2,0-1 0,0 0 0,0 0 0,0 0-1,0-1 1,1 1 0,-1-1 0,1 0 0,4 0 2,10 1-144,1-1 0,-1-2 0,1 1 0,6-3 144,-23 3-44,8-2-176,-1 1 0,0-1 1,1-1-1,-1 0 0,0 0 0,0-1 0,-1-1 0,1 1 0,-1-2 0,0 1 0,7-6 220,-11 7-50,-1 0 0,1 0-1,0-1 1,-1 1 0,0-1-1,0 0 1,-1 0 0,1-1-1,-1 1 1,0-1 0,-1 0-1,1 1 1,-1-1 0,0 0-1,0-1 1,-1 1 0,0 0-1,0 0 1,-1-1 0,1 0 50,-1-5 175,-1 0 0,1 0 0,-2 0 0,0 1 0,0-1 1,-1 0-1,0 1 0,-3-5-175,4 12-58,1 1 0,-1-1 0,0 1-1,0 0 1,-1-1 0,1 1 0,-1 0 0,1 0 0,-1 0 0,0 1 0,0-1-1,-1 1 1,1 0 0,0-1 0,-1 1 0,1 1 0,-1-1 0,0 1 0,1-1-1,-1 1 1,0 0 0,0 0 0,0 1 0,0-1 0,0 1 0,0 0 0,-1 0 58,-27 0-2863,-2 0-2636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2.589"/>
    </inkml:context>
    <inkml:brush xml:id="br0">
      <inkml:brushProperty name="width" value="0.025" units="cm"/>
      <inkml:brushProperty name="height" value="0.025" units="cm"/>
      <inkml:brushProperty name="color" value="#F6630D"/>
    </inkml:brush>
  </inkml:definitions>
  <inkml:trace contextRef="#ctx0" brushRef="#br0">180 1 12182,'0'0'2433,"0"0"-1342,0 0 480,0 0 371,0 0-762,-22-1 383,13 8-1589,0 0 0,0 0-1,1 1 1,-1 1 26,-30 25-535,-14 1-4425,32-27 219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3.273"/>
    </inkml:context>
    <inkml:brush xml:id="br0">
      <inkml:brushProperty name="width" value="0.025" units="cm"/>
      <inkml:brushProperty name="height" value="0.025" units="cm"/>
      <inkml:brushProperty name="color" value="#F6630D"/>
    </inkml:brush>
  </inkml:definitions>
  <inkml:trace contextRef="#ctx0" brushRef="#br0">61 0 14711,'0'0'2849,"0"0"-875,0 0-309,0 0-793,-3 5-690,0 2-128,1 1 0,0-1 0,0 1-1,0 0 1,1-1 0,0 1 0,0 0 0,1 2-54,2 72 383,-2-69-349,0-11-54,1 0 0,-1 1 0,0-1 0,0 0 0,1 0 0,0 0 0,-1 0 0,1 0 0,0 0-1,0 0 1,0 0 0,0 0 0,0 0 0,0 0 0,1-1 0,-1 1 0,1 0 0,-1-1 0,1 1 0,0-1 0,-1 0 0,1 1-1,0-1 1,0 0 0,0 0 0,0 0 0,0 0 0,0-1 0,0 1 0,0 0 0,1-1 0,-1 0 0,0 1 0,0-1-1,0 0 1,0 0 0,1 0 0,-1-1 0,1 1 20,4-1-99,0 0-1,0 0 1,0 0-1,-1-1 1,1 0-1,0 0 1,-1-1-1,0 0 1,1 0-1,-1-1 1,0 1-1,1-2 100,77-75-1299,-82 93 976,10 60-77,-2 0 0,-4 1 0,-4 0 0,-3 23 400,-1-75-31,0-1 1,-2 1 0,-1-1 0,0 0 0,-2-1 0,0 1 0,-2-1 0,0-1 0,-1 0 0,0 0 0,-2-1 0,0 0 0,-2-1 0,1 0 0,-15 12 30,24-25 128,0-1 0,-1 1 0,1 0 0,-1-1 0,0 0 0,0 0 0,0-1 0,-1 1 0,1-1 0,-1 0 0,1 0 0,-1-1 0,0 0 0,1 0 1,-1 0-1,0-1 0,0 0 0,0 0 0,-1 0-128,5-1 34,0 0 1,-1 0 0,1 0 0,0 0-1,0-1 1,0 1 0,-1 0-1,2-1 1,-1 0 0,0 0-1,0 1 1,0-1 0,1 0 0,-1 0-1,1 0 1,0-1 0,-1 1-1,1 0 1,0 0 0,0-1-1,1 1 1,-1-1 0,0 1-1,1-1 1,0 1 0,-1-2-35,-2-14 38,0 0 0,1 0 1,1-5-39,1 20 2,-1-11-70,1-1 0,0 0 1,1 1-1,0-1 0,1 0 0,1 1 1,0 0-1,2-2 68,-3 12-230,0-1-1,0 0 1,0 1 0,1-1 0,0 1 0,0 0 0,0 0-1,0 0 1,1 0 0,-1 1 0,1-1 0,0 1 0,0 0-1,0 0 1,1 0 0,-1 1 0,1 0 0,-1 0 0,1 0-1,0 0 1,0 1 0,0-1 0,0 1 0,0 0 0,0 1 230,32-2-4605,-2 2-2916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3.605"/>
    </inkml:context>
    <inkml:brush xml:id="br0">
      <inkml:brushProperty name="width" value="0.025" units="cm"/>
      <inkml:brushProperty name="height" value="0.025" units="cm"/>
      <inkml:brushProperty name="color" value="#F6630D"/>
    </inkml:brush>
  </inkml:definitions>
  <inkml:trace contextRef="#ctx0" brushRef="#br0">0 225 2401,'0'0'7932,"0"0"-6289,8-20-1384,26-66 344,-29 77-564,0 0 1,0 0-1,1 1 1,0-1 0,1 1-1,0 0 1,0 1-1,0 0 1,1 0-1,0 1 1,1 0-1,-1 0 1,4-1-40,4-4 548,-15 11-388,-1 0 0,0 0 1,1 0-1,-1-1 1,0 1-1,1 0 0,-1 0 1,1 0-1,-1 0 0,0 0 1,1 0-1,-1 0 0,1 0 1,-1 0-1,0 0 0,1 0 1,-1 0-1,1 0 1,-1 0-1,0 0 0,1 0 1,-1 0-1,1 0 0,-1 0 1,0 1-1,1-1 0,-1 0 1,0 0-1,1 0 1,-1 1-1,0-1 0,1 0-160,9 16 1747,3 28-1867,-11-36 640,20 89-520,-16-33-6987,-6-62 2384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3.956"/>
    </inkml:context>
    <inkml:brush xml:id="br0">
      <inkml:brushProperty name="width" value="0.025" units="cm"/>
      <inkml:brushProperty name="height" value="0.025" units="cm"/>
      <inkml:brushProperty name="color" value="#F6630D"/>
    </inkml:brush>
  </inkml:definitions>
  <inkml:trace contextRef="#ctx0" brushRef="#br0">0 79 288,'0'0'14407,"0"0"-13959,0 0 1089,0 0 271,0 0-1599,0 0-209,5-16-1569,17 18 512,8 7-2304,-3-2-4643</inkml:trace>
  <inkml:trace contextRef="#ctx0" brushRef="#br0" timeOffset="1">271 30 12550,'0'0'1889,"0"0"-1633,0 0 768,0 0 129,0 0-1073,138-29-80,-103 29-881,-3 0-751,-7 0-1458,-12 2-3313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4.287"/>
    </inkml:context>
    <inkml:brush xml:id="br0">
      <inkml:brushProperty name="width" value="0.025" units="cm"/>
      <inkml:brushProperty name="height" value="0.025" units="cm"/>
      <inkml:brushProperty name="color" value="#F6630D"/>
    </inkml:brush>
  </inkml:definitions>
  <inkml:trace contextRef="#ctx0" brushRef="#br0">1 7 9700,'0'0'5123,"0"0"-3987,0 0 961,0 0-256,0 0-1185,0 0-560,72 0 273,-35 0-289,3-2-160,4 2-401,4-2-1023,-4 2-1938,-7-3-2753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6.696"/>
    </inkml:context>
    <inkml:brush xml:id="br0">
      <inkml:brushProperty name="width" value="0.025" units="cm"/>
      <inkml:brushProperty name="height" value="0.025" units="cm"/>
      <inkml:brushProperty name="color" value="#F6630D"/>
    </inkml:brush>
  </inkml:definitions>
  <inkml:trace contextRef="#ctx0" brushRef="#br0">66 0 9652,'0'0'1665,"0"0"-470,0 0 572,0 0 164,0 0-749,0 0-235,1 3 2761,-4 27-3523,-20 60 448,13-59-496,2 0 0,0 10-137,0 24 89,3 0 0,4 34-89,5 53-2985,-2-130 1398,0-10-831,-2 1-4603,0-12-1373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7.058"/>
    </inkml:context>
    <inkml:brush xml:id="br0">
      <inkml:brushProperty name="width" value="0.025" units="cm"/>
      <inkml:brushProperty name="height" value="0.025" units="cm"/>
      <inkml:brushProperty name="color" value="#F6630D"/>
    </inkml:brush>
  </inkml:definitions>
  <inkml:trace contextRef="#ctx0" brushRef="#br0">144 14 11621,'0'0'198,"0"0"154,0 0 264,0 0-125,22-4-283,-22 4-208,22-4 17,1 1 0,0 1 0,0 1-17,-19 1 0,0 1 1,-1-1-1,1 1 1,0 0-1,-1 0 0,1 1 1,-1-1-1,1 1 1,-1-1-1,0 1 0,0 0 1,1 0-1,-2 0 1,1 1-1,0-1 0,0 1 1,-1 0-1,1 0 1,-1 0-1,0 0 1,0 0-1,0 0 0,6 8 7,5 6 78,-1 0-1,-1 0 1,-1 1 0,-1 0-1,0 1 1,-1 0 0,-1 1-1,-1 0 1,-1-1-1,-1 2 1,0-1 0,-2 1-1,0-1 1,-1 1 0,-2 6-85,2-12 108,-1 0 0,0 0 0,-2 1 0,0-1-1,0 0 1,-1-1 0,-1 1 0,-1 0 0,0-1 0,0 0 0,-3 3-108,-1-1 79,0-1-1,-1-1 1,0 0 0,-1 0-1,-1-1 1,0 0-1,-1-1 1,0-1 0,-3 2-79,5-6-76,0 1 1,0-2-1,-1 1 1,0-2 0,0 0-1,-1 0 1,1-1-1,-1 0 1,0-2-1,0 1 1,0-1 0,-5-1 75,8 0-225,-41-2-1746,48 1 1670,0 0 0,1-1 0,-1 0 1,0 0-1,0 0 0,0 0 0,0 0 1,1 0-1,-1-1 0,1 0 0,-1 1 1,1-1-1,-1 0 0,1 0 1,0-1 300,-17-24-5248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22.323"/>
    </inkml:context>
    <inkml:brush xml:id="br0">
      <inkml:brushProperty name="width" value="0.025" units="cm"/>
      <inkml:brushProperty name="height" value="0.025" units="cm"/>
      <inkml:brushProperty name="color" value="#FF0066"/>
    </inkml:brush>
  </inkml:definitions>
  <inkml:trace contextRef="#ctx0" brushRef="#br0">365 0 13142,'0'0'1091,"0"0"222,0 0 31,0 0-463,-23 7-566,-56 16 13,-34 17-328,92-32 132,3-2 214,0 1 0,1 1 0,0 1 1,0 1-1,1 0 0,-6 5-346,22-15-6,-1 1 0,1-1 0,0 1 0,-1-1 0,1 1 0,0-1 0,0 1 1,-1-1-1,1 1 0,0 0 0,0-1 0,0 1 0,0-1 0,0 1 0,0-1 0,0 1 0,0 0 1,0-1-1,0 1 0,0-1 0,0 1 0,0-1 0,0 1 0,0 0 0,1-1 0,-1 1 0,0-1 1,0 1-1,1-1 0,-1 1 0,0-1 0,1 1 0,-1-1 0,1 0 0,-1 1 0,0-1 0,1 0 1,-1 1-1,1-1 0,-1 0 0,1 1 0,-1-1 0,1 0 0,0 1 6,23 13 314,-23-14-291,56 24 1070,37 10-1093,-41-16-1340,-1 2 0,9 7 1340,-5-1-8004,-35-16 1473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7.563"/>
    </inkml:context>
    <inkml:brush xml:id="br0">
      <inkml:brushProperty name="width" value="0.025" units="cm"/>
      <inkml:brushProperty name="height" value="0.025" units="cm"/>
      <inkml:brushProperty name="color" value="#F6630D"/>
    </inkml:brush>
  </inkml:definitions>
  <inkml:trace contextRef="#ctx0" brushRef="#br0">396 22 48,'0'0'9239,"0"0"-7115,0 0-985,0 0 654,0 0-401,0-3-682,0 2-647,0 0 1,0 1-1,0-1 1,0 0 0,0 1-1,0-1 1,0 0-1,0 1 1,0-1-1,0 0 1,0 1-1,-1-1 1,1 0-1,0 1 1,0-1 0,-1 1-1,1-1 1,0 1-1,-1-1 1,1 0-1,-1 1 1,1-1-1,-1 1 1,1 0-1,-1-1 1,1 1 0,-1-1-1,1 1 1,-1 0-64,-26-2 1006,19 4-901,0-1 0,0 1 0,0 0 1,1 1-1,-1-1 0,1 2 0,-1-1 0,1 1 0,0 0 0,0 0 0,1 1 0,-1 0 1,-1 3-106,-11 9 400,1 0 0,1 2 0,-11 14-400,1 4 379,2 2 0,1 0 1,3 1-1,1 1 1,-13 38-380,27-58-19,1 0 0,0 1 0,2-1 0,0 1-1,1-1 1,2 1 0,0 0 0,1 0 19,-1-18-71,0 0-1,1 0 0,-1 0 1,1 0-1,0 0 0,0 0 1,1 0-1,-1-1 0,1 1 1,-1 0-1,1-1 0,0 1 1,1-1-1,-1 0 0,1 0 1,-1 0-1,1 0 0,0 0 1,0 0-1,0-1 0,0 0 1,1 1-1,-1-1 0,1 0 1,-1-1-1,1 1 0,-1-1 1,1 1-1,1-1 72,8 2-1252,0 0 0,0-1-1,0 0 1,1-1 0,-1-1 0,0 0-1,0-1 1,6-1 1252,31-7-10501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7.890"/>
    </inkml:context>
    <inkml:brush xml:id="br0">
      <inkml:brushProperty name="width" value="0.025" units="cm"/>
      <inkml:brushProperty name="height" value="0.025" units="cm"/>
      <inkml:brushProperty name="color" value="#F6630D"/>
    </inkml:brush>
  </inkml:definitions>
  <inkml:trace contextRef="#ctx0" brushRef="#br0">290 0 9076,'0'0'2684,"0"0"-1812,0 0 678,0 0-117,0 0-630,-14 5-323,7-3-399,0 0 50,0 0 0,0 1 0,0 0 0,0 0 0,1 0 0,-1 1-1,1 0 1,0 0 0,0 1 0,1-1 0,-1 1 0,1 0-1,0 1 1,-4 5-131,-23 34 1048,3 2 0,1 0 0,3 2 0,-15 40-1048,36-76 45,0-1 1,1 1 0,0 1-1,1-1 1,0 0 0,1 1-1,1-1 1,0 1 0,1-1-1,0 1 1,1-1-46,-1-8-165,0 0-1,0 0 1,1 0-1,0 0 1,-1 0-1,2 0 1,-1 0 0,0-1-1,1 1 1,0-1-1,0 0 1,0 0-1,1 0 1,-1 0-1,1 0 1,0-1 0,0 0-1,0 1 1,1-2-1,-1 1 1,1 0-1,-1-1 1,1 0-1,0 0 1,0 0 0,0-1-1,0 0 1,5 1 165,28 0-3274,-2-2-816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8.206"/>
    </inkml:context>
    <inkml:brush xml:id="br0">
      <inkml:brushProperty name="width" value="0.025" units="cm"/>
      <inkml:brushProperty name="height" value="0.025" units="cm"/>
      <inkml:brushProperty name="color" value="#F6630D"/>
    </inkml:brush>
  </inkml:definitions>
  <inkml:trace contextRef="#ctx0" brushRef="#br0">1 31 13606,'0'0'1105,"0"0"223,0 0 404,0 0-967,22-5-692,75-15-87,-84 18-26,0 0 0,1 1 0,-1 0 0,0 1 0,4 1 40,8 0-29,-24-1 43,-1 0 1,1 0-1,-1 1 1,1-1-1,-1 0 1,1 1-1,-1-1 1,1 1 0,-1-1-1,1 1 1,-1-1-1,0 1 1,1-1-1,-1 1 1,0-1-1,1 1 1,-1-1-1,0 1 1,0 0-1,1-1 1,-1 1 0,0-1-1,0 1 1,0 0-1,0-1 1,0 1-1,0 0 1,0 0-15,1 24 488,-1-20-353,2 52 400,-3 0 1,-2-1-1,-3 1 1,-5 14-536,3-13-2009,6-20-3687,2-31-726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8.545"/>
    </inkml:context>
    <inkml:brush xml:id="br0">
      <inkml:brushProperty name="width" value="0.025" units="cm"/>
      <inkml:brushProperty name="height" value="0.025" units="cm"/>
      <inkml:brushProperty name="color" value="#F6630D"/>
    </inkml:brush>
  </inkml:definitions>
  <inkml:trace contextRef="#ctx0" brushRef="#br0">67 0 9764,'0'0'4579,"0"0"-4387,0 0 1328,0 0-111,0 0-417,0 0-351,-57 139 895,50-90-607,4-2-353,3-3-448,0-3-128,0-3 0,15-5-832,10-4-1313,5-7-1889,5-10-3249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9.146"/>
    </inkml:context>
    <inkml:brush xml:id="br0">
      <inkml:brushProperty name="width" value="0.025" units="cm"/>
      <inkml:brushProperty name="height" value="0.025" units="cm"/>
      <inkml:brushProperty name="color" value="#F6630D"/>
    </inkml:brush>
  </inkml:definitions>
  <inkml:trace contextRef="#ctx0" brushRef="#br0">1 0 13942,'0'0'2703,"0"0"-1985,0 0-57,0 0 446,4 3-909,13 7-315,0-1 0,0-1-1,1-1 1,0-1 0,0 0 0,0-1 0,1-1 0,0-1 0,0-1 0,17 0 117,-35-1-9,0-1 1,0 1 0,-1-1-1,1 1 1,0-1 0,0 1-1,-1 0 1,1-1 0,0 1-1,-1 0 1,1 0 0,-1-1-1,1 1 1,-1 0 0,1 0-1,-1 0 1,1 0 0,-1 0-1,0-1 1,1 1 0,-1 0-1,0 0 1,0 0 0,0 0-1,0 0 1,0 0 0,0 0-1,0 0 1,0 0 0,0 0-1,0 0 1,-1 0 0,1 0 8,-7 37 101,2-28-29,0 0 0,-1-1 0,0 0-1,0 0 1,-1 0 0,0 0 0,-8 5-72,-64 55 532,28-27 31,43-34-418,6-5-81,-1 0 1,1 0-1,-1-1 0,0 1 0,0-1 1,0 0-1,-1 0 0,1 0 0,-1 0-64,4-2 70,0 0-52,0 0 76,0 0-116,0 4 31,1-1-1,0 0 1,0 1-1,0-1 1,0 0-1,0 0 1,1 0-1,-1 0 1,1 0-1,0 0 1,0 0-1,0-1 1,0 1-1,1-1 1,1 3-9,46 37 274,-34-30-329,12 4-1096,3-11-3965,-18-5 432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9.493"/>
    </inkml:context>
    <inkml:brush xml:id="br0">
      <inkml:brushProperty name="width" value="0.025" units="cm"/>
      <inkml:brushProperty name="height" value="0.025" units="cm"/>
      <inkml:brushProperty name="color" value="#F6630D"/>
    </inkml:brush>
  </inkml:definitions>
  <inkml:trace contextRef="#ctx0" brushRef="#br0">343 2 7940,'0'0'4543,"0"0"-2977,0 0 160,0 0 206,0 0-612,-2-1-1122,1 1 0,0 0 0,-1 0-1,1-1 1,0 1 0,-1 0 0,1 1 0,-1-1-1,1 0 1,0 0 0,-1 0 0,1 1 0,0-1-1,0 1 1,-2 0-198,-9 11 424,1 1 0,0 1 0,1 0 0,0 1-424,-25 33 745,-41 39-846,-28 21 101,98-102-554,-17 14-562,6-13-5082,12-7 521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2:59.827"/>
    </inkml:context>
    <inkml:brush xml:id="br0">
      <inkml:brushProperty name="width" value="0.025" units="cm"/>
      <inkml:brushProperty name="height" value="0.025" units="cm"/>
      <inkml:brushProperty name="color" value="#F6630D"/>
    </inkml:brush>
  </inkml:definitions>
  <inkml:trace contextRef="#ctx0" brushRef="#br0">1 0 12758,'0'0'3265,"0"0"-2592,0 0 1055,0 0 241,0 0-1456,0 0-321,22 18 816,-2 2-336,2 2-207,1 1-401,-4-3 224,4 0-224,-1-2-128,3-3-304,2-1-417,0-1-1264,3-4-1600,0-4-1154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0.196"/>
    </inkml:context>
    <inkml:brush xml:id="br0">
      <inkml:brushProperty name="width" value="0.025" units="cm"/>
      <inkml:brushProperty name="height" value="0.025" units="cm"/>
      <inkml:brushProperty name="color" value="#F6630D"/>
    </inkml:brush>
  </inkml:definitions>
  <inkml:trace contextRef="#ctx0" brushRef="#br0">1 185 3217,'0'0'11168,"0"0"-8479,0 0-1984,0 0 234,7-13-1294,8-15 141,1 2-1,1 0 1,12-12 214,10-16 830,-40 68 1807,6 35-2089,-1-31-395,1 0 1,0 0-1,7 14-153,13 21-4168,-19-46 222,-2-6-2532</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0.540"/>
    </inkml:context>
    <inkml:brush xml:id="br0">
      <inkml:brushProperty name="width" value="0.025" units="cm"/>
      <inkml:brushProperty name="height" value="0.025" units="cm"/>
      <inkml:brushProperty name="color" value="#F6630D"/>
    </inkml:brush>
  </inkml:definitions>
  <inkml:trace contextRef="#ctx0" brushRef="#br0">13 0 14935,'0'0'928,"0"0"865,0 0 1136,0 0-1776,0 0-1153,0 0-320,-13 0-112,33 29-833,3 14-1024,-1 6-2113,-2 6-7411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0.883"/>
    </inkml:context>
    <inkml:brush xml:id="br0">
      <inkml:brushProperty name="width" value="0.025" units="cm"/>
      <inkml:brushProperty name="height" value="0.025" units="cm"/>
      <inkml:brushProperty name="color" value="#F6630D"/>
    </inkml:brush>
  </inkml:definitions>
  <inkml:trace contextRef="#ctx0" brushRef="#br0">122 1 12870,'0'0'1817,"0"0"-1062,0 0 13,0 0 291,0 0-128,12 16-597,42 53 202,-50-65-449,-1 1 0,1 0 1,-1 0-1,0 0 0,-1 1 0,1-1 0,-1 1 1,0-1-1,-1 1 0,1 0 0,-1-1 0,0 1 0,-1 0 1,1 0-1,-1 0 0,0 0 0,-1 5-87,0 9 252,1-15-193,-1-1-1,1 0 0,-1 0 1,-1 0-1,1 0 1,0 0-1,-1 0 1,0 0-1,0-1 0,0 1 1,0-1-1,-1 1 1,1-1-1,-1 0 0,0 0 1,0 0-1,0 0 1,0 0-59,-14 10 75,0 0 0,-1-1 0,-4 2-75,-15 11-20,-1 6-1370,16-8-3516,11-10-982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22.705"/>
    </inkml:context>
    <inkml:brush xml:id="br0">
      <inkml:brushProperty name="width" value="0.025" units="cm"/>
      <inkml:brushProperty name="height" value="0.025" units="cm"/>
      <inkml:brushProperty name="color" value="#FF0066"/>
    </inkml:brush>
  </inkml:definitions>
  <inkml:trace contextRef="#ctx0" brushRef="#br0">32 128 13206,'0'0'2260,"0"0"-1246,0 0 672,0 0-184,0 0-894,4 11-320,12 35 40,-14-44-301,0 0 0,0 0-1,0 0 1,0 0 0,0-1-1,0 1 1,1-1 0,-1 1-1,1-1 1,-1 0 0,1 0 0,-1 0-1,1 0 1,-1 0 0,1-1-1,0 1 1,0-1 0,-1 0-1,1 1 1,0-1 0,0-1-1,-1 1 1,1 0 0,0-1-1,0 1-25,7-1 25,1 2-162,0-1 0,-1-1 0,1 0 0,0-1 1,0 0-1,-1 0 0,9-4 136,-16 5-126,0 0 0,0-1 0,0 0 0,-1 1 0,1-1 0,0 0 0,-1 0 0,1-1 1,-1 1-1,0 0 0,0-1 0,0 0 0,0 1 0,0-1 0,-1 0 0,1 0 0,-1 0 0,0 0 0,1 0 0,-1 0 1,-1 0-1,1-1 0,0 1 0,-1 0 0,0 0 0,0-1 0,0 1 0,0-1 126,0-1 32,0 0-1,0 0 1,-1 0 0,0 0-1,0 1 1,0-1-1,0 0 1,-1 1 0,0-1-1,0 1 1,0-1 0,0 1-1,-1 0 1,0 0-1,0 0 1,0 0 0,0 0-1,0 1 1,-1 0 0,0-1-1,1 1 1,-1 1-1,0-1 1,-1 0 0,1 1-1,0 0 1,-3-1-32,4 2 153,0-1 1,-1 1 0,1 0-1,-1 0 1,1 1-1,-1-1 1,1 1-1,-1-1 1,1 1 0,-1 0-1,1 0 1,-1 1-1,1-1 1,-1 1-1,1 0 1,-1 0-1,-2 1-153,0 1 161,1-1-1,-1 1 0,1 1 0,0-1 0,0 1 0,1 0 1,-1 0-1,1 0 0,0 1 0,-1 1-160,-5 7 257,1 0-1,0 1 1,1 1-1,0-1 1,2 2-1,0-1 1,-2 7-257,5-13 82,0 1 0,1-1 0,0 1 0,1 0-1,0-1 1,0 1 0,1 0 0,1 0 0,-1 0 0,1-1 0,3 11-82,-2-13 8,1-1 0,-1 1 0,1 0 0,1-1 0,-1 1 0,1-1 0,0 0 0,1 0 0,0-1 0,-1 1 0,2-1 1,-1 0-1,1 0 0,-1-1 0,1 1 0,1-1-8,3 2-19,-1-1 0,1-1 0,0 0-1,0 0 1,0 0 0,0-2 0,1 1 0,-1-1 0,7 0 19,18 1-507,1-2-1,8-2 508,-4 1-934,-30 0 143,0 0 0,0-1 1,0 0-1,-1-1 0,1 0 1,0 0-1,-1-1 0,6-2 791,19-13-6709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1.210"/>
    </inkml:context>
    <inkml:brush xml:id="br0">
      <inkml:brushProperty name="width" value="0.025" units="cm"/>
      <inkml:brushProperty name="height" value="0.025" units="cm"/>
      <inkml:brushProperty name="color" value="#F6630D"/>
    </inkml:brush>
  </inkml:definitions>
  <inkml:trace contextRef="#ctx0" brushRef="#br0">23 1 14919,'0'0'2163,"0"0"-556,0 0 436,0 0-693,0 0-990,-2-1-20,4 11-226,31 72 284,-19-49-341,-1 1 0,1 6-57,4 25-271,-4 0 0,-2 1 0,-3 3 271,-6-45-360,-2 1-1,0-1 0,-2 1 0,0-1 0,-2 1 1,-1-1-1,-1 0 0,-1 0 0,-1-1 0,-1 1 361,-6 6-1494,-1 0 0,-8 10 1494,-44 64-4122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6.500"/>
    </inkml:context>
    <inkml:brush xml:id="br0">
      <inkml:brushProperty name="width" value="0.025" units="cm"/>
      <inkml:brushProperty name="height" value="0.025" units="cm"/>
      <inkml:brushProperty name="color" value="#F6630D"/>
    </inkml:brush>
  </inkml:definitions>
  <inkml:trace contextRef="#ctx0" brushRef="#br0">206 64 10741,'0'0'702,"0"0"-412,0 0 465,0 0 619,0 0-226,0 0-369,0 0-233,0-11 314,-1-30-239,1 40-594,-1 1-1,1-1 1,0 0-1,0 1 1,0-1-1,-1 1 0,1-1 1,0 1-1,-1-1 1,1 1-1,0-1 1,-1 1-1,1-1 1,-1 1-1,1-1 1,-1 1-1,1 0 1,-1-1-1,1 1 1,-1 0-1,1-1 1,-1 1-1,1 0 1,-1 0-1,0 0 0,1-1 1,-1 1-1,1 0 1,-1 0-1,0 0 1,0 0-27,-19 1 283,16-1-130,-160 0 1810,164 0-1935,-2 9 70,2-5-98,0 90 74,4 0 1,12 63-75,3-43 244,-5 2 0,-2 98-244,-13-106 184,-4 1 0,-12 54-184,11-125 31,-6 39 263,3 0 0,1 45-294,8-122 14,0 0-54,0 0 117,0 0-72,0 0 67,0 0-58,0 0-9,0 0-29,0 0-45,0 0 61,75 1 145,-1 3 0,0 3 0,50 12-137,-34 0-226,37 7-468,-42-13-4245,-79-12 401,-6-1-4050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7.700"/>
    </inkml:context>
    <inkml:brush xml:id="br0">
      <inkml:brushProperty name="width" value="0.025" units="cm"/>
      <inkml:brushProperty name="height" value="0.025" units="cm"/>
      <inkml:brushProperty name="color" value="#F6630D"/>
    </inkml:brush>
  </inkml:definitions>
  <inkml:trace contextRef="#ctx0" brushRef="#br0">80 6 10837,'0'0'1948,"0"0"-1356,0 0 147,0 0 830,0 0-148,-2-5 735,1 9 0,-10 120-1197,0 8 213,6 8-1172,6-46 69,-3 106-220,2-197-64,-6 40-450,-4-26-2444,9-16 2591,0 0 0,1-1 0,-1 1 0,0-1 0,-1 1 0,1-1 0,0 1-1,0-1 1,0 1 0,0-1 0,0 0 0,0 0 0,0 1 0,-1-1 0,1 0 0,0 0 518,-14 0-7427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8.034"/>
    </inkml:context>
    <inkml:brush xml:id="br0">
      <inkml:brushProperty name="width" value="0.025" units="cm"/>
      <inkml:brushProperty name="height" value="0.025" units="cm"/>
      <inkml:brushProperty name="color" value="#F6630D"/>
    </inkml:brush>
  </inkml:definitions>
  <inkml:trace contextRef="#ctx0" brushRef="#br0">10 83 7091,'0'0'4549,"0"0"-2855,0 0-387,0 0 174,0 0-184,-1 6-585,-2 12-271,0 1 0,2 1 0,0-1 0,1 0 0,1 0 0,3 18-441,5 15 1068,14 50-1068,-23-100 25,0-1 0,1 1 0,-1-1 0,1 1 0,-1-1 0,1 1 0,0-1 0,-1 0 0,1 1 0,0-1 0,0 0 0,0 0 0,0 1 0,0-1-1,1 0 1,-1 0 0,0 0-25,0-1 8,0 1-1,0-1 0,0 0 0,0 1 0,0-1 0,0 0 0,0 0 0,0 0 0,0 0 0,0 0 1,0 0-1,0 0 0,0 0 0,0 0 0,-1-1 0,1 1 0,0 0 0,0 0 0,0-1 0,0 1-7,5-4 12,0 1 0,0-1 0,-1-1 0,0 1-1,0-1 1,4-4-12,100-103 70,38-37-1279,-48 53-3553,-80 77 848,-13 12-3134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8.985"/>
    </inkml:context>
    <inkml:brush xml:id="br0">
      <inkml:brushProperty name="width" value="0.025" units="cm"/>
      <inkml:brushProperty name="height" value="0.025" units="cm"/>
      <inkml:brushProperty name="color" value="#F6630D"/>
    </inkml:brush>
  </inkml:definitions>
  <inkml:trace contextRef="#ctx0" brushRef="#br0">175 106 17192,'0'0'787,"0"0"-152,0 0 1286,0 0-625,0-2-718,10-1-625,12 0 47,1 2-1,-1 0 1,1 2 0,-4 0-410,-1-1 0,1-1-1,0-1 1,-1 0 0,1-2 0,7-2 410,-14 2-1535,0 0 0,0-1-1,9-5 1536,-19 9-399,1 0-1,-1-1 1,0 1-1,0 0 1,0-1-1,0 1 0,0-1 1,0 0-1,-1 0 1,1 0-1,0 0 0,-1 0 1,0 0-1,1 0 1,-1 0-1,0 0 1,0-1-1,0 1 0,0 0 1,-1-1-1,1 1 1,-1-1-1,1 1 400,-1 1-12,0 1 0,-1-1 1,1 1-1,0-1 0,0 1 0,0-1 0,0 1 0,0-1 0,-1 1 1,1-1-1,0 1 0,0-1 0,-1 1 0,1-1 0,0 1 1,-1 0-1,1-1 0,0 1 0,-1 0 0,1-1 0,-1 1 0,1 0 1,-1-1-1,1 1 0,-1 0 0,1 0 0,0 0 0,-1-1 1,1 1-1,-1 0 0,0 0 0,1 0 0,-1 0 12,-20-1 1406,15 1-956,-7 0 138,1-1-1,0 2 1,-1 0 0,1 0 0,0 1 0,-1 1 0,1 0-1,1 0 1,-1 1 0,0 1 0,1 0 0,-9 5-588,-3 4 341,1 1-1,1 1 1,0 1 0,2 0 0,0 2 0,0 0 0,2 1 0,1 1 0,0 1 0,2 0-1,0 1 1,1 0 0,2 1 0,0 0 0,2 1 0,1 0 0,0 1 0,2-1-1,1 2 1,2-1 0,0 0 0,1 19-341,2-38 12,1-1 0,0 1-1,0-1 1,1 0 0,0 1 0,0-1 0,0 0-1,1 0 1,0 0 0,0-1 0,0 1-1,1-1 1,0 1 0,0-1 0,0 0 0,0-1-1,1 1 1,0-1 0,0 0 0,0 0-1,1 0 1,-1-1 0,1 0 0,3 2-12,6 2-178,0-1 1,0 0 0,1-1 0,-1 0 0,1-1-1,0-1 1,1-1 0,-1 0 0,7-1 177,0 0-855,42-2-1946,-59 1 2236,-2-1 1,1 0 0,0 0-1,0-1 1,0 1 0,0-1 0,-1 0-1,1 0 1,-1-1 0,1 1-1,0-2 565,23-24-8225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9.331"/>
    </inkml:context>
    <inkml:brush xml:id="br0">
      <inkml:brushProperty name="width" value="0.025" units="cm"/>
      <inkml:brushProperty name="height" value="0.025" units="cm"/>
      <inkml:brushProperty name="color" value="#F6630D"/>
    </inkml:brush>
  </inkml:definitions>
  <inkml:trace contextRef="#ctx0" brushRef="#br0">1 1 13366,'0'0'2673,"0"0"-2417,0 0 1025,0 0 144,0 0-1425,0 0 0,99 36-96,-37-27-833,5 2-639,0 0-1490,-5 2-2673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09.663"/>
    </inkml:context>
    <inkml:brush xml:id="br0">
      <inkml:brushProperty name="width" value="0.025" units="cm"/>
      <inkml:brushProperty name="height" value="0.025" units="cm"/>
      <inkml:brushProperty name="color" value="#F6630D"/>
    </inkml:brush>
  </inkml:definitions>
  <inkml:trace contextRef="#ctx0" brushRef="#br0">221 0 9668,'0'0'1657,"0"0"-502,0 0 630,0 0-363,0 0-509,-24 9-46,24-9-867,-39 15 1072,-21 12-1072,56-25 100,0 0 0,0 0 0,0 1 0,0 0 0,1-1 0,-1 1 0,1 1 0,0-1 0,0 0 0,0 1 0,0-1-1,1 1 1,0 0 0,-1 0 0,1 0 0,1 0 0,-1 1 0,0-1 0,1 0-100,-4 10 326,-2 5 3,0 0 0,1 1 1,2 0-1,0 0 0,0 0 0,2 1 0,1-1 0,1 11-329,0-28-9,0 0-1,0 0 1,0 0-1,1 0 0,-1 0 1,1 0-1,0 0 1,0 0-1,0 0 0,0-1 1,0 1-1,1 0 1,-1-1-1,1 1 0,0-1 1,0 0-1,0 0 1,0 1-1,0-1 10,2 1-103,0 0 0,0 0 0,0-1 1,1 0-1,-1 1 0,1-2 0,0 1 0,-1 0 0,1-1 0,0 0 0,0 0 103,11 1-1098,1 0-1,-1-1 1,1-1-1,-1-1 1,1 0-1,8-3 1099,30-11-6272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0"/>
    </inkml:context>
    <inkml:brush xml:id="br0">
      <inkml:brushProperty name="width" value="0.025" units="cm"/>
      <inkml:brushProperty name="height" value="0.025" units="cm"/>
      <inkml:brushProperty name="color" value="#F6630D"/>
    </inkml:brush>
  </inkml:definitions>
  <inkml:trace contextRef="#ctx0" brushRef="#br0">108 16 5106,'0'0'8135,"0"0"-6398,0 0-1343,0 0 116,8-3-350,-2 2-161,3-2-91,0 0 1,1 1-1,-1 0 1,1 1-1,3 0 92,-12 1-69,-1 0 90,0 0-104,-1 3 109,0 0 0,0 0 0,0 0-1,0 0 1,-1-1 0,1 1 0,-1 0-1,0-1 1,1 1 0,-1-1 0,0 0-1,0 1 1,-1-1 0,1 0 0,-2 1-26,-8 9 254,-8 12 547,1 0 1,1 1 0,1 0 0,-8 18-802,18-27 268,0-1 1,1 1-1,1 0 1,0 1-1,1-1 1,1 1-1,1-1 1,0 1 0,1 3-269,1-13 26,-1 3 16,1-1 0,0 0-1,1 0 1,0 1 0,2 8-42,-3-16-3,1 1 0,0 0-1,1-1 1,-1 1 0,0-1 0,1 1-1,-1-1 1,1 1 0,0-1 0,0 0-1,0 0 1,0 0 0,0 0 0,0 0 0,1-1-1,-1 1 1,1-1 0,-1 1 0,1-1-1,2 1 4,5 2-235,1-1-1,-1 0 1,1-1-1,0 0 1,0 0-1,0-2 1,0 1-1,6-1 236,-9-1-512,0 1 0,-1-1 0,1 0 0,0-1 0,-1 0 0,0 0 0,1 0 0,-1-1 0,0 0 1,0-1-1,-1 1 0,4-4 512,21-21-4800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0.329"/>
    </inkml:context>
    <inkml:brush xml:id="br0">
      <inkml:brushProperty name="width" value="0.025" units="cm"/>
      <inkml:brushProperty name="height" value="0.025" units="cm"/>
      <inkml:brushProperty name="color" value="#F6630D"/>
    </inkml:brush>
  </inkml:definitions>
  <inkml:trace contextRef="#ctx0" brushRef="#br0">0 36 8260,'0'0'5874,"0"0"-5121,0 0 1136,0 0 352,0 0-1489,0 0-608,28 0-96,11 0 16,9 0-64,4-9-1072,2-2-1153,1-4-2514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0.649"/>
    </inkml:context>
    <inkml:brush xml:id="br0">
      <inkml:brushProperty name="width" value="0.025" units="cm"/>
      <inkml:brushProperty name="height" value="0.025" units="cm"/>
      <inkml:brushProperty name="color" value="#F6630D"/>
    </inkml:brush>
  </inkml:definitions>
  <inkml:trace contextRef="#ctx0" brushRef="#br0">3 20 10597,'0'0'2433,"0"0"-1857,0 0 1505,0 0-416,0 0-561,0 0-511,-2-6-257,2 6 672,0 0-559,0 0 159,10 0-384,17 9 272,8-3-496,7-3-48,12-3-464,9 0-1409,1-12-2225,-2-8-5186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36.830"/>
    </inkml:context>
    <inkml:brush xml:id="br0">
      <inkml:brushProperty name="width" value="0.025" units="cm"/>
      <inkml:brushProperty name="height" value="0.025" units="cm"/>
      <inkml:brushProperty name="color" value="#FF0066"/>
    </inkml:brush>
  </inkml:definitions>
  <inkml:trace contextRef="#ctx0" brushRef="#br0">0 12 9700,'0'0'1041,"0"0"98,0 0 545,0 0-265,0 0-416,0 0-352,0 0-155,0 0-404,0-1-1,0 0 0,0 1 1,0-1-1,1 0 0,-1 1 1,0-1-1,0 1 1,0-1-1,1 1 0,-1-1 1,0 0-1,1 1 0,-1-1 1,0 1-1,1-1 1,-1 1-1,1-1 0,-1 1 1,1-1-92,26 33 1062,-26-28-1022,1-1-1,0 0 1,0 0-1,0 0 1,0-1-1,1 1 1,-1 0 0,1-1-1,0 1 1,0-1-1,0 0 1,0 0-1,0 0 1,0-1-1,0 1 1,0-1-1,1 1 1,-1-1 0,1 0-1,-1-1 1,1 1-1,-1 0 1,1-1-1,0 0-39,8 0 14,1-1 0,-1-1 0,0 1 0,0-2 0,-1 0 0,1 0-1,0-1 1,-1-1 0,0 0 0,9-6-14,-9 6-13,-1 1-1,1-1 1,0 2 0,1-1-1,-1 2 1,0 0 0,1 0-1,0 1 1,-1 0 0,1 1-1,7 1 14,-14 1 6,0 0 0,-1 0 0,1 1 0,-1-1 0,0 1 0,0 0 0,0 1 0,0-1 0,0 1 0,-1-1 0,0 1 0,3 4-6,12 11 155,-12-14-136,1 0 1,0-1-1,0 0 0,0 0 0,1 0 1,-1-1-1,1 0 0,0-1 1,0 0-1,0 0 0,0 0 1,5-1-21,20 2 126,0-1-1,19-3-124,-16 0 24,28-2-51,-45 0 20,0 2-1,0 1 1,1 0 0,-1 1-1,0 1 8,-17-1 22,0 0 0,0 0-1,0 1 1,-1-1-1,1 0 1,0 1 0,0-1-1,-1 1 1,1-1 0,-1 1-1,1 0 1,-1 0 0,1 1-22,0 0 12,-1-1 0,1 1 0,1-1 0,-1 1 0,0-1 0,1 0 1,-1 0-1,1 0 0,-1 0 0,1-1-12,7 3 14,0-2-1,0 1 1,0-2 0,0 1 0,0-1-1,0-1 1,3 0-14,71-4-6,-76 4 4,23-5-19,-1 0 0,1-2-1,-1-1 1,3-3 21,-8 2-18,1 2 0,-1 0 1,1 2-1,0 1 0,1 1 0,-1 1 18,-5 3 9,-1 2-1,0 0 1,1 1-1,-1 1 1,5 2-9,-4-1 8,-1 0 0,1-2 0,-1-1 0,1 0 0,7-1-8,6-2-2,-6 1 27,1-1 0,-1-2 0,0-1 0,19-4-25,-13-1-9,1 1 0,0 2-1,0 2 1,0 1 0,0 1-1,8 3 10,-31-1 35,0 2-1,0-1 0,12 6-34,22 4 71,32-3-24,0-4 0,1-2 0,19-5-47,2 0 43,8 1 1042,-43 0-3120,-23 1-5819,-44 0-5579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1.399"/>
    </inkml:context>
    <inkml:brush xml:id="br0">
      <inkml:brushProperty name="width" value="0.025" units="cm"/>
      <inkml:brushProperty name="height" value="0.025" units="cm"/>
      <inkml:brushProperty name="color" value="#F6630D"/>
    </inkml:brush>
  </inkml:definitions>
  <inkml:trace contextRef="#ctx0" brushRef="#br0">189 1 14295,'0'0'3313,"0"0"-2521,0 0-255,0 0 703,0 0-736,-12 21-354,0 3-96,2-3-34,-1-1 0,-1-1 0,0 0 0,-2 0 1,-13 14-21,18-24-15,-2 0 0,1-1 0,-1 0 0,-1-1 15,-14 11-20,29-15-489,10-1-617,14-1-580,16-4 1374,-23 1 203,1 1 0,0 1 0,-1 0 0,3 2 129,-21-1 34,-1 0 1,1-1-1,0 1 1,-1 0-1,1 0 0,-1 0 1,1 0-1,-1 0 1,0 0-1,1 1 0,-1-1 1,0 0-1,0 1 1,0-1-1,0 1 1,0-1-1,0 1 0,0-1 1,-1 1-1,1 0 1,0-1-1,-1 1 0,0 0 1,1-1-1,-1 1 1,0 0-1,0 0 0,0 0 1,0 0-35,0 56 1282,0-56-1228,-2 3-15,1 1-1,-1-1 1,0 0-1,0 0 1,0-1-1,-1 1 1,0 0-1,0-1 0,0 0 1,-1 1-1,1-1 1,-1 0-1,0-1 1,0 1-1,-1-1-38,-21 26 459,71-26 720,71-3-1964,-39 0-7402,-76 2 2594,-1 4 3890,0-6 1150,-2 3 303,1 0 0,0 0 1,-1 0-1,1 0 0,-1-1 0,0 1 1,0-1-1,0 1 0,0-1 0,-1 0 1,1 0-1,0 0 0,-1 0 1,-2 1 249,-48 30 2657,27-18 228,12-7-1099,1 1 0,0 0-1,0 1 1,1 1 0,-4 5-1786,12-12 371,0 1 1,1 0-1,0-1 0,-1 1 1,2 1-1,-1-1 0,1 0 1,-1 1-1,2-1 1,-1 1-1,0 0 0,1 0 1,0 0-1,1-1 0,-1 1 1,1 2-372,0-5 32,0 1 1,0-1-1,1 0 1,-1 1-1,1-1 1,0 0-1,-1 0 1,1 0-1,1 0 1,-1 1-1,0-1 1,1-1-1,0 1 1,-1 0 0,1 0-1,0-1 1,1 1-1,-1-1 1,0 1-1,1-1 1,-1 0-1,1 0 1,0 0-1,0 0 1,0-1-1,-1 1 1,2-1-1,-1 0 1,0 0-1,0 0 1,0 0-1,3 0-32,1 1-138,1 0 0,-1-1 0,0 0 0,1 0-1,-1 0 1,1-1 0,0 0 0,-1-1 0,0 0 0,1 0-1,4-2 139,-3 1-597,-1-1-1,0 0 0,0-1 1,0 0-1,0 0 0,0-1 1,-1 0-1,0 0 0,4-4 598,29-28-4698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1.733"/>
    </inkml:context>
    <inkml:brush xml:id="br0">
      <inkml:brushProperty name="width" value="0.025" units="cm"/>
      <inkml:brushProperty name="height" value="0.025" units="cm"/>
      <inkml:brushProperty name="color" value="#F6630D"/>
    </inkml:brush>
  </inkml:definitions>
  <inkml:trace contextRef="#ctx0" brushRef="#br0">18 1 7523,'0'0'6788,"0"0"-5108,0 0-383,0 0 453,0 0-661,-3 19-140,0-2-770,-2 18 483,1 0-1,1 31-661,9 85 2324,7 7-2324,1 17-726,-5-59-3585,-4-73-1612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2.066"/>
    </inkml:context>
    <inkml:brush xml:id="br0">
      <inkml:brushProperty name="width" value="0.025" units="cm"/>
      <inkml:brushProperty name="height" value="0.025" units="cm"/>
      <inkml:brushProperty name="color" value="#F6630D"/>
    </inkml:brush>
  </inkml:definitions>
  <inkml:trace contextRef="#ctx0" brushRef="#br0">188 1 14247,'0'0'2032,"0"0"-1485,0 0 214,0 0 557,0 0-510,-7 17-109,2-3-589,-1 3 3,0-1 0,-1 0 0,-1 0-1,-1 0 1,0-1 0,-3 3-113,-3 1 10,0 0 0,-1-1-1,-1-1 1,0-1 0,-1 0 0,-2 0-10,46-24-2892,5 0 3153,0-3-154,1 3 0,0 0 1,0 2-1,0 1 0,23 1-107,38 1-5687,-91 4 1445,-2 7-2367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2.402"/>
    </inkml:context>
    <inkml:brush xml:id="br0">
      <inkml:brushProperty name="width" value="0.025" units="cm"/>
      <inkml:brushProperty name="height" value="0.025" units="cm"/>
      <inkml:brushProperty name="color" value="#F6630D"/>
    </inkml:brush>
  </inkml:definitions>
  <inkml:trace contextRef="#ctx0" brushRef="#br0">95 1 9748,'0'0'2396,"0"0"-870,0 0 374,0 0-342,0 0-1003,-7 21-142,-22 67 70,22-61 395,0-1 0,-1 18-878,-3 13 1142,-14 22 442,25-75-1501,0-4-46,6 0-90,12-1-5,0-1 1,0 0-1,0-2 0,0 0 0,-1-1 1,0 0-1,4-3 58,40-18-3521,19-13 3521,-53 25-1526,32-17-3508,-6 0-3895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3.317"/>
    </inkml:context>
    <inkml:brush xml:id="br0">
      <inkml:brushProperty name="width" value="0.025" units="cm"/>
      <inkml:brushProperty name="height" value="0.025" units="cm"/>
      <inkml:brushProperty name="color" value="#F6630D"/>
    </inkml:brush>
  </inkml:definitions>
  <inkml:trace contextRef="#ctx0" brushRef="#br0">137 1 17304,'0'0'1675,"0"0"78,0 0-688,0 0-676,-6 14-306,-11 28 18,-3-1 1,-2-1-1,-14 21-101,26-49 34,7-9-48,0 0 1,0 0-1,1 1 1,-1-1-1,1 1 1,0 0-1,0 0 0,0 0 1,-1 3 13,3-6-406,0-1-261,0 0-32,2 0-170,254 0-2109,-255 6 3250,0-1-1,0 1 1,-1 0-1,0 0 1,0 0-1,-1 3-271,1-3 287,0 3-44,-1-1 0,0 1 0,-1 0 0,1 0 0,-2-1 0,1 1 0,-1-1 0,-1 0 0,-3 8-243,-8 17 390,15-32-390,-1 1 0,0-1 0,1 1 0,-1-1 0,1 1 0,0-1 0,-1 1 0,1-1 0,0 1 0,0-1 0,0 1 0,0 0 0,0-1 0,0 1 0,1-1 0,-1 0-15,0-1-1,0 1 1,1-1 0,-1 0-1,0 1 1,1-1-1,-1 0 1,0 0 0,1 1-1,-1-1 1,0 0 0,1 0-1,-1 1 1,1-1-1,-1 0 1,0 0 0,1 0-1,-1 0 1,1 0-1,-1 1 1,1-1 0,-1 0-1,0 0 1,1 0 0,-1 0-1,1 0 1,-1-1-1,1 1 1,-1 0 0,1 0-1,-1 0 16,6-2-70,-1 0 1,0 0-1,1 0 0,-1-1 0,0 0 0,-1 0 0,2-1 70,7-5-420,0 0 0,-1-1 1,-1 0-1,0-1 0,5-5 420,-13 12-98,1-1 0,0 0 0,-1 0 0,0-1 0,0 1 0,-1 0 0,1-1 0,-1 0 0,-1 0 0,1 1 0,-1-1 0,0 0 0,0 0 0,0 0 0,-1-1 98,-1 6 32,1-1 0,-1 1 1,1 0-1,-1 0 0,0 0 1,1 0-1,-1 0 1,0 1-1,0-1 0,0 0 1,0 0-1,0 0 0,0 1 1,0-1-1,0 1 0,0-1 1,0 1-1,0-1 0,0 1 1,0-1-1,-1 1 0,1 0 1,0 0-1,0-1 0,0 1 1,-1 0-1,1 0 1,0 0-1,0 0 0,-1 1-32,-41 0 668,39 0-602,0 0 1,1 0 0,-1 0-1,1 1 1,-1 0-1,1-1 1,-1 1-1,1 0 1,0 1 0,0-1-1,0 0 1,0 1-1,1 0 1,-1 0-1,1 0 1,-1 0 0,1 0-1,0 0 1,-1 3-67,-7 11 351,1 1 0,1 0 0,-1 7-351,1-6 259,1 1-30,0 1 0,1-1 1,2 1-1,0 1 0,1-1 0,1 0 0,1 1-229,1 42 65,5 43-65,2 26 84,-4-132-4,-1-1 0,1 1 1,0-1-1,0 0 0,0 0 1,-1-1-1,1 1 0,0 0 1,2-1-81,10-6 20,0-1 1,-1 0 0,0-1-1,-1 0 1,0-1-1,5-6-20,19-12-91,2-1-1666,33-32 1757,-56 46-1797,-2 0 0,0 0 0,-1-2 1,0 0-1,7-15 1797,4-16-7732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3.651"/>
    </inkml:context>
    <inkml:brush xml:id="br0">
      <inkml:brushProperty name="width" value="0.025" units="cm"/>
      <inkml:brushProperty name="height" value="0.025" units="cm"/>
      <inkml:brushProperty name="color" value="#F6630D"/>
    </inkml:brush>
  </inkml:definitions>
  <inkml:trace contextRef="#ctx0" brushRef="#br0">33 0 12358,'0'0'3137,"0"0"-2577,0 0 2050,0 0-530,-32 154-959,32-89-785,7 4 352,13 5-335,2 0-1,-4 1-336,-4 1-16,-1-2 0,-1-3-705,-4-8-335,-6-14-1681,-2-18-737,0-17-2160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4.003"/>
    </inkml:context>
    <inkml:brush xml:id="br0">
      <inkml:brushProperty name="width" value="0.025" units="cm"/>
      <inkml:brushProperty name="height" value="0.025" units="cm"/>
      <inkml:brushProperty name="color" value="#F6630D"/>
    </inkml:brush>
  </inkml:definitions>
  <inkml:trace contextRef="#ctx0" brushRef="#br0">0 168 14102,'0'0'2514,"0"0"-17,0 0 64,0 0-1489,0 0-783,129-108-289,-91 95-32,4 2-161,0 0-1359,-2-3-2354,-6 3-4434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4.368"/>
    </inkml:context>
    <inkml:brush xml:id="br0">
      <inkml:brushProperty name="width" value="0.025" units="cm"/>
      <inkml:brushProperty name="height" value="0.025" units="cm"/>
      <inkml:brushProperty name="color" value="#F6630D"/>
    </inkml:brush>
  </inkml:definitions>
  <inkml:trace contextRef="#ctx0" brushRef="#br0">87 0 16680,'0'0'2924,"0"0"-1569,0 0-32,0 0-304,0 0-493,3 18-198,-2-11-313,6 42 20,-3 0 0,-1 2-35,-4-44-20,0 0-1,-1 0 0,1 0 0,-1 0 0,-1 0 0,1-1 0,-1 1 0,0-1 0,-1 1 0,0-1 1,1 0-1,-2-1 0,1 1 0,-1-1 0,0 1 0,0-1 0,0-1 0,-1 1 0,0-1 0,0 0 1,0 0-1,0-1 0,-1 0 0,-2 1 21,8-3-200,1-1-160,0 0 55,0 0-241,12 0-279,61-2 528,-30 0 88,0 2 0,29 4 209,-71-3 1,0 0 0,0 0 0,0 0 0,0 0 0,0 1 0,0-1 0,0 0 0,-1 0 0,1 1-1,0-1 1,-1 1 0,1-1 0,-1 0 0,0 1 0,1-1 0,-1 1 0,0-1 0,0 1 0,0-1 0,0 1 0,0-1 0,0 2-1,0 0 43,0 0 1,0 0-1,0 0 1,0 0-1,-1 0 1,1 0-1,-1 0 1,0 0-1,0 0 1,0 0-1,-1 2-43,2-4 38,0-1-1,-1 1 1,1-1-1,0 1 1,-1-1-1,1 0 1,0 1-1,-1-1 1,1 1-1,0-1 1,-1 0-1,1 1 1,-1-1 0,1 0-1,-1 0 1,1 1-1,-1-1 1,1 0-1,-1 0 1,1 0-1,-1 0 1,1 1-1,-1-1 1,1 0-1,-1 0 1,1 0 0,-1 0-38,0-12-1563,13-21-3813,2 13 643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4.921"/>
    </inkml:context>
    <inkml:brush xml:id="br0">
      <inkml:brushProperty name="width" value="0.025" units="cm"/>
      <inkml:brushProperty name="height" value="0.025" units="cm"/>
      <inkml:brushProperty name="color" value="#F6630D"/>
    </inkml:brush>
  </inkml:definitions>
  <inkml:trace contextRef="#ctx0" brushRef="#br0">77 162 10405,'0'0'1208,"0"0"188,0 0 476,0 0-508,0 0-486,0-1-848,-1 1 1,1 0 0,0-1 0,-1 1 0,1 0-1,-1-1 1,1 1 0,-1 0 0,1 0 0,-1 0 0,1-1-1,-1 1 1,1 0 0,-1 0 0,1 0 0,-1 0 0,0 0-1,1 0 1,-1 0 0,1 0 0,-1 0 0,1 0 0,-1 0-1,1 1 1,-1-1 0,1 0 0,-1 0-31,-2 4 143,-1 0 1,1 0-1,0 0 0,1 1 1,-1-1-1,1 1 1,0 0-1,0 0 0,0-1 1,1 1-1,-1 3-143,-4 9 571,1-7-304,1 1 0,0 0 1,0 0-1,1 0 1,0 0-1,1 0 1,1 1-1,-1 7-267,3-19-17,-1 1 0,1 0 0,0 0 0,-1-1-1,1 1 1,0-1 0,0 1 0,0 0 0,-1-1 0,1 0 0,0 1-1,0-1 1,0 1 0,0-1 0,0 0 0,0 0 0,0 1 0,0-1-1,0 0 1,0 0 0,0 0 0,-1 0 0,1 0 0,0 0 0,0 0-1,0-1 1,1 1 17,31-3-300,-26 1 222,0-1 0,0 0-1,-1 0 1,1 0 0,-1 0-1,0-1 1,0 0 0,0-1-1,-1 1 1,0-1 0,1 0-1,-2-1 1,1 1 0,0-1 0,-1 0-1,0 0 1,-1 0 0,1 0-1,0-3 79,4-8-755,-1-1 0,-1 0 0,0 0 0,-2 0 0,0-1-1,2-17 756,0-18-4210,1 2-3518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5.401"/>
    </inkml:context>
    <inkml:brush xml:id="br0">
      <inkml:brushProperty name="width" value="0.025" units="cm"/>
      <inkml:brushProperty name="height" value="0.025" units="cm"/>
      <inkml:brushProperty name="color" value="#F6630D"/>
    </inkml:brush>
  </inkml:definitions>
  <inkml:trace contextRef="#ctx0" brushRef="#br0">99 1 13350,'0'0'3058,"0"0"-956,0 0-61,0 0-465,0 0-855,-1 11-140,0 2-507,-1 1 22,0-1 0,2 1 1,-1 0-1,2 0 0,-1-1 0,3 5-96,-3-16-9,1-1 0,-1 1 0,1 0 0,0-1 0,-1 1 0,1-1 0,0 1 0,0-1 0,0 1 0,0-1 0,1 0 0,-1 1 0,0-1 0,1 0 0,-1 0 0,0 0 0,1 0 0,-1 0-1,1 0 1,0 0 0,-1-1 0,2 1 9,40 7-730,-39-8 286,0 0 0,0 0 0,-1 0 0,1 1 0,-1 0 0,1-1 0,0 1 0,-1 1 0,1-1 0,-1 0 0,0 1 0,1 0 0,2 2 444,-5-1-539,0 1 1,0 0-1,0-1 1,0 1 0,0 0-1,-1 0 1,0 0-1,0 0 1,0 0-1,0 0 1,-1-1 0,1 1-1,-1 0 1,0 0-1,0 0 1,-1 1 538,-2 2-565,0 1 1,0-1-1,-1-1 1,0 1-1,0 0 1,0-1-1,-1 0 1,-3 2 564,-56 46 199,41-35 1877,0 0 52,-35 29 6322,59-48-7743,0 0-192,13 0-141,27-1-227,-14 0-99,0 1-1,22 3-47,-44-2 107,0 0-1,0 0 1,0 0-1,-1 1 1,1-1-1,-1 1 1,1 0-1,-1 0 1,1 0-1,-1 0 1,0 1-1,0-1 1,0 1 0,-1 0-1,1 0 1,0 0-1,-1 0 1,0 0-1,0 0 1,0 1-1,0-1 1,1 4-107,3 10 501,0-1 0,-1 1 0,-1 1 0,1 11-501,2 3 97,-2-3-163,0-1-1,-1 9 67,-1 26-3757,-6-42-50,-11-8-2404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38.998"/>
    </inkml:context>
    <inkml:brush xml:id="br0">
      <inkml:brushProperty name="width" value="0.025" units="cm"/>
      <inkml:brushProperty name="height" value="0.025" units="cm"/>
      <inkml:brushProperty name="color" value="#FF0066"/>
    </inkml:brush>
  </inkml:definitions>
  <inkml:trace contextRef="#ctx0" brushRef="#br0">0 28 10597,'0'0'1729,"0"0"-1076,0 0 316,0 0 253,0 0-435,20 0 133,-14 1-731,0 0 1,0 0-1,0 0 0,-1 1 1,1 0-1,0 0 0,-1 1 1,0 0-1,0-1 0,1 2 1,-2-1-190,3 1 142,0 0 1,0 0 0,0-1-1,1 0 1,-1 0 0,1 0-1,-1-1-142,45 4 186,0-2 0,0-2 0,5-3-186,-24 1 43,-18-1-31,-1-1 1,0 0 0,0-2 0,0 1-1,-1-2 1,1 0 0,-1 0-1,0-1 1,10-6-13,-5 2 2,0 2 0,1 0 0,0 1 0,9-1-2,-25 7 34,0 0-1,0 0 0,0 1 0,-1 0 0,1-1 0,0 1 0,0 0 1,0 0-1,0 1 0,0-1 0,0 0 0,-1 1 0,1 0 0,0 0 1,0 0-1,0 0-33,0 2 140,1-1 1,-1 1-1,0 0 1,1 0 0,-1 1-1,-1-1 1,1 1-1,0-1 1,1 4-141,-1-3 41,0 0 0,1-1 0,0 1 1,0-1-1,0 0 0,0 0 0,0 0 0,1-1 0,-1 1 0,1-1 1,0 0-1,0 0 0,0-1 0,-1 0 0,1 1 0,2-1-41,17 3 19,0-1 0,22-1-19,-29-1 27,211-1-104,-209-2 70,0 0 0,0-2 0,-1-1 0,1 0 0,13-6 7,-15 4-7,1 1 0,0 1 0,-1 1 0,1 1-1,1 0 1,11 0 7,76 1-10,34-8 10,-67 6 5,64 5-5,-38 1 8,-85-1 9,-1 1-1,0 0 1,10 3-17,4 1 17,114 25-71,-103-28 0,-30-3 53,0 0 0,0 1 0,0 0 1,0 1-1,1 0 1,18-2 10,-39 7-7744,-13-3-1846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6.167"/>
    </inkml:context>
    <inkml:brush xml:id="br0">
      <inkml:brushProperty name="width" value="0.025" units="cm"/>
      <inkml:brushProperty name="height" value="0.025" units="cm"/>
      <inkml:brushProperty name="color" value="#F6630D"/>
    </inkml:brush>
  </inkml:definitions>
  <inkml:trace contextRef="#ctx0" brushRef="#br0">3 13 10741,'0'0'939,"0"0"857,0 0 108,0 0-322,0 0-704,-1-8-107,0 4-341,1 5 2179,0 34-2267,1 112-828,7 16 486,-7-118-4227,-1-30-2874,0-14-1188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6.522"/>
    </inkml:context>
    <inkml:brush xml:id="br0">
      <inkml:brushProperty name="width" value="0.025" units="cm"/>
      <inkml:brushProperty name="height" value="0.025" units="cm"/>
      <inkml:brushProperty name="color" value="#F6630D"/>
    </inkml:brush>
  </inkml:definitions>
  <inkml:trace contextRef="#ctx0" brushRef="#br0">1 1 14359,'0'0'1280,"0"0"129,0 0 944,0 0-832,0 0-561,0 0-496,69 7-304,-39-5-32,5-2-256,2 0-224,0 0-464,3 0-2162,-8 0-1200,-5 0-4065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6.866"/>
    </inkml:context>
    <inkml:brush xml:id="br0">
      <inkml:brushProperty name="width" value="0.025" units="cm"/>
      <inkml:brushProperty name="height" value="0.025" units="cm"/>
      <inkml:brushProperty name="color" value="#F6630D"/>
    </inkml:brush>
  </inkml:definitions>
  <inkml:trace contextRef="#ctx0" brushRef="#br0">194 0 16151,'0'0'985,"0"0"746,0 0 326,0 0-653,-9 20-839,-2 4-471,4-6-17,-1-1 0,-1 0 1,-1 0-1,0-1 0,-8 9-77,-5 5-369,0-1 0,-2-1 0,-15 12 369,39-39-1464,5-9-3157,12-12 4520,1 1 0,1 1 1,1 1-1,0 0 0,1 1 0,1 2 1,10-6 100,-18 12 34,0 1 1,0 0 0,0 1 0,1 1-1,0 0 1,0 1 0,0 0 0,1 1-1,-1 1 1,1 0 0,0 1 0,-1 0-1,14 2-34,-26 0-82,0-1-1,0 1 1,0 0-1,0 0 1,0-1-1,-1 1 1,1 0-1,0 1 1,0-1-1,-1 0 1,1 0-1,-1 1 1,1-1-1,-1 1 1,0-1-1,1 1 1,-1 0-1,0 0 1,0-1-1,0 1 1,0 0-1,-1 0 1,1 0 82,0 1-185,0-1 1,0 1 0,-1 0-1,1-1 1,-1 1 0,1 0-1,-1-1 1,0 1 0,0 0-1,0 0 1,0-1 0,-1 1-1,1 0 1,-1-1 0,0 1-1,1 0 1,-1-1 0,-1 1 184,-19 21-3439,-13 3-729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7.383"/>
    </inkml:context>
    <inkml:brush xml:id="br0">
      <inkml:brushProperty name="width" value="0.025" units="cm"/>
      <inkml:brushProperty name="height" value="0.025" units="cm"/>
      <inkml:brushProperty name="color" value="#F6630D"/>
    </inkml:brush>
  </inkml:definitions>
  <inkml:trace contextRef="#ctx0" brushRef="#br0">136 2 3105,'0'0'2828,"0"0"131,-22 11 16,-65 31-558,66-33-1599,16-6-500,8-3 4542,-1 0-3007,24-2-1944,1-2 1,-1-1 0,0-1 0,0-1-1,-1-1 1,8-4 90,34-10-7849,-65 21 7070,-1 1 1510,-1 5 2589,0 9-2711,0-11 11,-2 58 2397,0-33-2416,2 0 0,0-1 0,2 1 0,4 17-601,-4-38 8,0 0 1,0 0-1,1 0 0,0 0 0,0 0 1,1-1-1,0 1 0,0-1 0,1 0-8,-4-4-90,0 0-1,0-1 1,1 1-1,-1-1 0,0 1 1,1-1-1,-1 0 0,1 0 1,0 1-1,-1-1 1,1 0-1,0 0 0,0-1 1,0 1-1,0 0 0,-1-1 1,1 1-1,0-1 1,0 1-1,0-1 0,0 0 1,0 0-1,0 0 0,0 0 1,0 0-1,0 0 1,0-1-1,0 1 0,0-1 1,0 1-1,0-1 1,0 0-1,0 0 0,0 0 1,-1 0-1,2-1 91,8-7-967,-2 0-1,1-1 1,-1 0-1,-1 0 1,1-1-1,2-5 968,13-17-2564,-7 10 968,35-39-1287,-13 29 6108,-38 32-3069,0 1 1,0-1 0,0 1-1,0-1 1,-1 1-1,1 0 1,0 0-1,0-1 1,0 1-1,0 0 1,0 0-1,0 0 1,0 0-1,0 0 1,0 0-1,0 0 1,0 0-1,0 0 1,0 0-1,0 1 1,0-1-1,0 0 1,0 1-1,0-1 1,0 1-1,0-1 1,-1 1 0,1-1-1,0 1 1,0-1-1,-1 1 1,1 0-1,0 0 1,-1-1-1,1 1 1,0 0-1,-1 0 1,1 0-157,15 34 599,-11-18-455,0-1-1,-2 1 1,0 0-1,-1 0 1,0 0-1,-2 1 1,0-1-1,-1 0 1,0 0-1,-1 1 1,-3 6-144,3-14 60,-1 0 0,0 0 0,-1 0 0,0 0 0,0-1 1,-1 1-1,0-1 0,-1 0 0,0-1 0,0 0 0,-1 0 0,0 0 0,0 0 1,-1-1-1,0-1 0,0 1 0,-1-1 0,1-1 0,-6 3-60,10-6 61,-1 1 0,-1-1-1,1 0 1,0-1 0,0 1 0,-1-1-1,1 0 1,0-1 0,-1 1 0,1-1-1,-1 0 1,1 0 0,-1-1 0,1 1 0,0-1-1,-1-1 1,1 1-61,1 0 40,1-1 0,-1 0 0,1 1 0,0-1 1,0 0-1,0-1 0,0 1 0,0 0 0,0-1 0,1 0 0,-1 0 0,1 1 1,-1-2-1,1 1 0,0 0 0,1 0 0,-1-1 0,0 1 0,1 0 0,0-1 0,0 0 1,0 1-1,0-1 0,0-1-40,0-2 47,-1 0 0,2-1 0,-1 1-1,1 0 1,0-1 0,0 1 0,1 0 0,0 0 0,0-1 0,2-3-47,-1 7 2,0 0-1,0-1 1,0 1 0,1 0-1,-1 0 1,1 0 0,0 1-1,0-1 1,1 1 0,-1-1 0,1 1-1,-1 0 1,1 0 0,0 1-1,0-1 1,2 0-2,11-5-91,0 0-1,1 2 1,-1 0-1,1 0 1,13-1 91,52-8-3039,-53 10 634,14-2-2558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19.101"/>
    </inkml:context>
    <inkml:brush xml:id="br0">
      <inkml:brushProperty name="width" value="0.025" units="cm"/>
      <inkml:brushProperty name="height" value="0.025" units="cm"/>
      <inkml:brushProperty name="color" value="#F6630D"/>
    </inkml:brush>
  </inkml:definitions>
  <inkml:trace contextRef="#ctx0" brushRef="#br0">0 454 10805,'0'0'3650,"0"0"-2527,0 0-237,0 0 965,0 0-450,27 11 47,-9-5-1309,0-1 1,1-1-1,0-1 0,0 0 0,19 0-139,28-2-99,5-3 99,-40 0-2,26-2-365,38-9 367,-45 5-198,1 3 0,24 0 198,-54 5 29,25 1 438,0-2 0,0-2 0,44-10-467,36-15-48,2 5-1,1 6 0,0 5 1,27 6 48,114 12 86,-58 0-1570,35-11 1484,-114-8-395,47-13 395,-87 7 355,27-12-355,-25 5-70,16 2 70,-27 9-54,18-4 543,77-3-489,-37 17 469,-61 3-550,0-3 0,38-10 81,176-36 275,155-2-275,-161 43 267,4 0 714,-270 6-596,-21 2-3638,-18-2-1325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20.368"/>
    </inkml:context>
    <inkml:brush xml:id="br0">
      <inkml:brushProperty name="width" value="0.025" units="cm"/>
      <inkml:brushProperty name="height" value="0.025" units="cm"/>
      <inkml:brushProperty name="color" value="#F6630D"/>
    </inkml:brush>
  </inkml:definitions>
  <inkml:trace contextRef="#ctx0" brushRef="#br0">468 30 7668,'0'0'2566,"0"0"-1816,0 0 2,0 0 593,0 0-244,0 0-418,-2-5-162,-8-14 2,7 14 88,3 5 125,0 0 24,-17 0 1748,9 1-2454,0 1 0,1 0 0,-1 1 0,1 0 0,0 0 0,0 0 0,0 1 0,0 0 1,1 1-1,-1-1 0,1 1 0,-1 2-54,-13 7 320,-79 47 594,59-39-440,2 2 0,-20 16-474,46-29 105,1 0 1,0 1 0,-5 6-106,-23 24 136,52-45-5573,14-14 304,7-5-1766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20.770"/>
    </inkml:context>
    <inkml:brush xml:id="br0">
      <inkml:brushProperty name="width" value="0.025" units="cm"/>
      <inkml:brushProperty name="height" value="0.025" units="cm"/>
      <inkml:brushProperty name="color" value="#F6630D"/>
    </inkml:brush>
  </inkml:definitions>
  <inkml:trace contextRef="#ctx0" brushRef="#br0">445 4 7780,'0'0'2008,"0"0"-449,0 0 465,0 0-44,0 0-662,0 0-1246,0 0-1,0 0 1,0 0-1,0 0 1,0-1 0,0 1-1,-1 0 1,1 0-1,0 0 1,0 0 0,0-1-1,0 1 1,0 0-1,0 0 1,0 0-1,0 0 1,0-1 0,0 1-1,-1 0 1,1 0-1,0 0 1,0 0 0,0 0-1,0 0 1,0 0-1,-1-1 1,1 1 0,0 0-1,0 0 1,0 0-1,0 0 1,-1 0 0,1 0-1,0 0 1,0 0-1,0 0 1,0 0 0,-1 0-1,1 0 1,0 0-1,0 0 1,0 0 0,-1 0-1,1 0 1,0 0-1,0 0 1,0 0 0,0 1-1,0-1 1,-1 0-1,1 0 1,0 0 0,0 0-1,0 0 1,0 0-72,-28 13 545,1 1 0,0 1 0,1 1 1,-11 10-546,-97 80 669,127-100-667,-26 23-233,0 2 1,2 1 0,-18 25 230,47-54-434,0 1 852,1-4-3436,1-3-4214,0-14 637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21.272"/>
    </inkml:context>
    <inkml:brush xml:id="br0">
      <inkml:brushProperty name="width" value="0.025" units="cm"/>
      <inkml:brushProperty name="height" value="0.025" units="cm"/>
      <inkml:brushProperty name="color" value="#F6630D"/>
    </inkml:brush>
  </inkml:definitions>
  <inkml:trace contextRef="#ctx0" brushRef="#br0">320 1 10613,'0'0'1497,"0"0"-502,0 0 795,0 0 128,0 0-1035,-10 9-277,-14 12 139,2 2 0,1 0 0,-11 16-745,-25 36 607,32-46-232,2 2 0,2 0 0,1 1 0,1 1 0,-14 35-375,28-59-50,-3 9-130,8-17 87,0-1-91,3 2-56,143 18 437,-79-4-264,-30-7-484,0-1 0,0-2 0,1-2 1,17 0 550,-52-4-314,-1 0 0,0-1 0,0 1 0,0 0 0,0-1 0,0 1 0,0-1 0,0 0 0,0 0 0,0 0 0,0 0 1,0 0-1,-1 0 0,1 0 0,0-1 0,-1 1 0,1-1 0,0 0 314,18-19-4912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22.018"/>
    </inkml:context>
    <inkml:brush xml:id="br0">
      <inkml:brushProperty name="width" value="0.025" units="cm"/>
      <inkml:brushProperty name="height" value="0.025" units="cm"/>
      <inkml:brushProperty name="color" value="#F6630D"/>
    </inkml:brush>
  </inkml:definitions>
  <inkml:trace contextRef="#ctx0" brushRef="#br0">4 12 9396,'0'0'3023,"0"0"-2063,0 0 692,0 0 250,0 0-648,-2-2-646,1-2 2582,9 1-1369,29 1-986,48 3-1294,201 29-131,-285-30 622,-1 0-1,1 0 0,0 1 1,-1-1-1,1 0 1,0 1-1,-1-1 0,1 0 1,-1 1-1,1-1 0,0 0 1,-1 1-1,1-1 1,-1 1-1,1-1 0,-1 1 1,0-1-1,1 1 1,-1-1-1,0 1 0,1 0 1,-1-1-1,0 1 1,1 0-1,-1-1 0,0 1 1,0 0-1,0-1 1,0 1-1,0 0 0,0-1 1,0 1-1,0 0 1,0-1-1,0 1 0,0 0 1,0-1-1,0 2-31,-7 26 11,6-27 4,-15 42 59,-13 21-74,14-32 87,1 0 1,2 1 0,-4 16-88,6-4 89,1 0 1,1 17-90,5 5-2890,-11-67-3654,-5 0-2482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41.859"/>
    </inkml:context>
    <inkml:brush xml:id="br0">
      <inkml:brushProperty name="width" value="0.025" units="cm"/>
      <inkml:brushProperty name="height" value="0.025" units="cm"/>
      <inkml:brushProperty name="color" value="#F6630D"/>
    </inkml:brush>
  </inkml:definitions>
  <inkml:trace contextRef="#ctx0" brushRef="#br0">1 376 13814,'0'0'-24,"0"0"254,0 0 423,0 0 116,0-1-742,0 1 0,0 0 1,0 0-1,0 0 1,0-1-1,0 1 0,0 0 1,0 0-1,0-1 0,0 1 1,0 0-1,0 0 1,0 0-1,0-1 0,0 1 1,0 0-1,0 0 0,0-1 1,0 1-1,0 0 0,0 0 1,0 0-1,1-1 1,-1 1-1,0 0 0,0 0 1,0 0-1,0-1 0,0 1 1,1 0-1,-1 0 1,0 0-1,0 0 0,0 0 1,1-1-1,-1 1 0,0 0 1,0 0-1,0 0 1,1 0-1,-1 0 0,0 0 1,0 0-1,1 0 0,-1 0 1,0 0-1,0 0 0,1 0 1,-1 0-1,0 0 1,0 0-1,0 0 0,1 0 1,-1 0-1,0 0 0,0 0 1,1 0-1,-1 1-27,14 5 308,0 1 0,-1 1 0,0 0 0,6 5-308,-6-3 117,2 0 0,-1-2 0,1 0 0,7 3-117,0-5 37,2 0 1,-1-2 0,0 0-1,1-2 1,0 0 0,-1-2-1,14-1-37,-9 1 27,2-2 14,0 0 1,0-2-1,0-1 0,0-2 0,-1 0 0,25-12-41,37-17-38,39-25 38,-12 5-54,-35 20 68,36-9-14,-90 36 7,0 1 0,1 1 0,-1 2 0,1 1 0,0 1 0,6 2-7,-12 0 38,-19 0-3,1 1-1,-1-1 1,1 1-1,-1 0 1,1 1-1,-1-1 1,1 1-1,-1 0 1,1 0-1,-1 1 1,0 0-1,0 0 0,0 0 1,0 0-1,0 1 1,0 0-1,2 2-34,4 4 119,-1-1 0,1 0 0,1 0 0,-1-1 0,1 0 0,1-1 0,-1-1 0,1 0 0,1 0-119,7 0 14,-1 0 0,1-2 1,0 0-1,0-1 0,12-1-14,99-2 92,0-5 0,67-14-92,95-18-305,1 12-1,47 12 306,-334 14-2,0 0 0,0 0 0,0 1-1,0 0 1,0 0 0,0 1 0,-1 0-1,1 0 1,-1 1 0,1 0 0,-1 0-1,0 1 1,0 0 0,0 0 0,-1 1-1,1-1 1,-1 2 0,0-1 0,2 3 2,5 6 46,1 0 1,1-2 0,0 1-1,1-2 1,0 0-1,1-1 1,0-1 0,0-1-1,1 0 1,0-1-1,0-1 1,1 0 0,0-2-1,0 0 1,12 0-47,60 0 83,-1-3 1,73-11-84,180-32-163,-69 7-124,-191 26 204,763-86-106,-466 35 186,-175 23 222,2 10 0,58 6-219,-211 21 214,-31 1-330,0-2 0,0 0 0,-1-1 0,1-1 0,5-3 116,-26 6-358,0-1-1,-1 1 1,1-1 0,0 1-1,-1-1 1,1 0-1,-1 0 1,1 0 0,-1 0-1,1 0 1,-1 0 0,0 0-1,1-1 1,-1 1-1,0 0 359,1-8-6080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50.132"/>
    </inkml:context>
    <inkml:brush xml:id="br0">
      <inkml:brushProperty name="width" value="0.025" units="cm"/>
      <inkml:brushProperty name="height" value="0.025" units="cm"/>
      <inkml:brushProperty name="color" value="#FF0066"/>
    </inkml:brush>
  </inkml:definitions>
  <inkml:trace contextRef="#ctx0" brushRef="#br0">0 12 5523,'0'0'1488,"0"0"-786,0 0 202,0 0 33,0 0-185,0 0-232,0 0-258,1-12 8648,3 36-8754,-1 1 0,0-1-1,-2 1 1,-1 0-1,-2 20-155,0 18 218,2 583 1598,1-621-1735,2 0-1,1 0 0,1-1 1,3 11-81,0-4 98,-2 0 0,1 15-98,-2 52 518,-4-92-715,2-7-1117,0-13-1623,-3-14-1670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42.412"/>
    </inkml:context>
    <inkml:brush xml:id="br0">
      <inkml:brushProperty name="width" value="0.025" units="cm"/>
      <inkml:brushProperty name="height" value="0.025" units="cm"/>
      <inkml:brushProperty name="color" value="#F6630D"/>
    </inkml:brush>
  </inkml:definitions>
  <inkml:trace contextRef="#ctx0" brushRef="#br0">87 1 16295,'0'0'353,"0"0"-17,0 0 627,0 0-11,0 0-341,-13 18-168,1-2-311,6-10-83,1 1 0,0-1 0,0 1 0,0 1 0,1-1 0,0 1 0,0-1 0,1 1 0,0 0 0,1 1 0,0-1 0,0 0 0,0 1 0,1-1 0,0 9-49,-6 378 1561,7-395-1590,0 0-14,0 0 54,0 0-107,0 0 90,11-1 56,-1 0-1,1 0 1,0-1-1,6-3-49,35-4 205,84 4 321,71 10-526,-139 0-1182,-42-2-385,1-1-1,1-2 1,-1 0-1,15-3 1568,-24-5-5458,-7-10-3819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42.916"/>
    </inkml:context>
    <inkml:brush xml:id="br0">
      <inkml:brushProperty name="width" value="0.025" units="cm"/>
      <inkml:brushProperty name="height" value="0.025" units="cm"/>
      <inkml:brushProperty name="color" value="#F6630D"/>
    </inkml:brush>
  </inkml:definitions>
  <inkml:trace contextRef="#ctx0" brushRef="#br0">221 1 13126,'0'0'995,"0"0"-272,0 0 931,0 0-138,0 0-321,-5 0-502,-17 0-215,22 0-457,0 0 1,0 0-1,-1 0 1,1 0-1,0 0 0,0 0 1,0 0-1,-1 1 0,1-1 1,0 0-1,0 0 1,0 0-1,-1 0 0,1 0 1,0 0-1,0 1 0,0-1 1,0 0-1,0 0 1,-1 0-1,1 0 0,0 1 1,0-1-1,0 0 1,0 0-1,0 0 0,0 1 1,0-1-1,0 0 0,0 0 1,0 1-1,0-1 1,0 0-1,0 0 0,0 0 1,0 1-1,0-1 0,0 0 1,0 0-1,0 0 1,0 1-1,0-1 0,0 0 1,0 0-1,0 1 0,0-1 1,0 0-1,1 0 1,-1 0-1,0 0 0,0 1 1,0-1-1,0 0 1,0 0-1,1 0 0,-1 0 1,0 0-1,0 1 0,0-1 1,1 0-1,-1 0 1,0 0-1,0 0 0,0 0 1,1 0-22,10 10 389,35 18 139,2-2-1,34 13-527,-2-1-54,-77-36 46,13 9-111,-16-10 120,0 0 0,0 0 0,0 0 0,0-1 0,0 1 0,0 0 0,0 0 0,0 0 0,0 0 0,-1 0 0,1 0 0,0-1 0,-1 1 0,1 0 0,0 0 0,-1 0 0,1-1 0,-1 1 0,0 0 0,1-1 0,-1 1 0,1 0 1,-1-1-1,0 1 0,0-1-1,-52 55 738,-8 2-738,-49 50 577,45-30 288,-49 76-865,106-143 37,5-4 228,-11 10-1125,13-16 619,0 1 0,0-1 0,0 0 0,0 1 1,0-1-1,0 0 0,0 0 0,0 0 0,0 0 0,0 0 0,0 0 0,0 0 0,0 0 0,0 0 0,0 0 0,0 0 0,0-1 0,0 1 0,0 0 0,-1-1 241,-19-10-8145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48.703"/>
    </inkml:context>
    <inkml:brush xml:id="br0">
      <inkml:brushProperty name="width" value="0.025" units="cm"/>
      <inkml:brushProperty name="height" value="0.025" units="cm"/>
      <inkml:brushProperty name="color" value="#F6630D"/>
    </inkml:brush>
  </inkml:definitions>
  <inkml:trace contextRef="#ctx0" brushRef="#br0">217 44 12710,'0'0'747,"0"0"-14,0 0 508,0 0 64,0 0-308,0 0-226,0 0-312,-7-8 16,-18-21-19,25 28-434,0 1 0,-1-1 0,1 1 0,0 0 0,-1-1 0,1 1 0,0 0 0,-1-1 0,1 1 0,-1 0 0,1-1 0,0 1 0,-1 0 0,1 0-1,-1 0 1,1-1 0,-1 1 0,1 0 0,-1 0 0,1 0 0,-1 0 0,1 0 0,-1 0 0,1 0 0,-1 0 0,1 0 0,-1 0 0,1 0-1,0 0 1,-1 0 0,1 1 0,-1-1 0,1 0 0,-1 0 0,1 0 0,-1 1 0,1-1 0,0 0 0,-1 1 0,1-1 0,0 0 0,-1 1 0,1-1-1,0 0 1,-1 1 0,1-1 0,0 1 0,0-1 0,-1 0 0,1 1 0,0 0-22,-10 24 321,9-22-189,0-1-106,-41 112 1658,-26 114-1684,56-179-118,3-18-326,2 0-1,1 1 0,2-1 0,0 17 445,4-47-2153,1-6-667,6-22-1011,7-17-1713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49.116"/>
    </inkml:context>
    <inkml:brush xml:id="br0">
      <inkml:brushProperty name="width" value="0.025" units="cm"/>
      <inkml:brushProperty name="height" value="0.025" units="cm"/>
      <inkml:brushProperty name="color" value="#F6630D"/>
    </inkml:brush>
  </inkml:definitions>
  <inkml:trace contextRef="#ctx0" brushRef="#br0">2 37 8420,'0'0'2668,"0"0"-1588,0 0 6,0 0 139,0 0-326,0 6-134,0-3-722,-1 0 29,1-1 1,0 1 0,0 0 0,0-1-1,0 1 1,0 0 0,1-1 0,-1 1-1,1 0 1,-1-1 0,1 1 0,0-1-1,0 1 1,0-1 0,1 0 0,-1 1-1,1-1 1,-1 0 0,1 0-1,0 0 1,-1 0 0,1 0 0,0 0-1,0-1 1,1 1 0,-1-1 0,0 1-73,6 2 4,0-1-1,0 0 1,0-1 0,0 1 0,0-2 0,1 1 0,-1-1 0,1 0 0,-1-1-1,0 0 1,1 0 0,-1-1 0,2 0-4,6-1-242,0-1 0,0 0 1,0-2-1,-1 0 0,0 0 0,4-3 242,-5 2-247,53-28-760,-62 31 958,0 0 1,0-1-1,0 1 1,0-1-1,-1 0 1,1-1-1,-1 1 1,0-1-1,0 1 1,0-3 48,-2-1-53,-2 6 670,-2 6 2361,-81 204-178,67-162-2848,3 2 1,1-1 0,-3 33 47,11-20-2574,6-1-3595,2-33 441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49.597"/>
    </inkml:context>
    <inkml:brush xml:id="br0">
      <inkml:brushProperty name="width" value="0.025" units="cm"/>
      <inkml:brushProperty name="height" value="0.025" units="cm"/>
      <inkml:brushProperty name="color" value="#F6630D"/>
    </inkml:brush>
  </inkml:definitions>
  <inkml:trace contextRef="#ctx0" brushRef="#br0">196 9 3666,'0'0'5197,"0"0"-3290,0 0 84,0 0-33,0 0-502,-13-2-324,6 0-1002,4 1-85,0 0-1,0 1 1,0-1-1,0 1 0,0-1 1,1 1-1,-1 0 1,0 0-1,0 0 1,0 0-1,0 1 1,0-1-1,0 1 0,0 0 1,0-1-1,1 1 1,-1 1-1,0-1 1,0 0-1,1 1 0,-1-1 1,1 1-1,0 0 1,-1 0-1,1 0 1,0 0-1,0 0 1,0 0-1,1 1 0,-1-1 1,0 1-1,1-1-44,-22 39 1166,2 1 1,2 2-1167,13-29 36,1 0 0,0 1 0,1 0 0,1-1 0,1 2 0,0-1 0,0 11-36,3-26-61,-1-1-1,0 1 0,1-1 1,-1 1-1,1-1 1,-1 1-1,1-1 0,-1 1 1,1-1-1,-1 0 0,1 1 1,-1-1-1,1 0 0,-1 0 1,1 1-1,0-1 0,-1 0 1,1 0-1,-1 0 0,1 1 1,0-1-1,-1 0 0,1 0 1,0 0-1,-1 0 0,1 0 1,0 0-1,-1-1 0,1 1 1,0 0-1,-1 0 0,1 0 1,-1-1-1,1 1 0,-1 0 1,1-1-1,0 1 0,-1 0 62,28-12-1306,-20 5 1117,-1-1 0,1 0 0,-1 0 0,-1-1 0,0 1 0,0-1 0,-1-1 0,0 1 0,4-10 189,6-20-701,9-40 701,-9 29 177,-9 64 3792,29 40-2859,-25-39-1113,1-1-1,1 0 0,11 10 4,-19-20-354,0-1 0,0 1-1,1-1 1,-1 0 0,1 0 0,0-1-1,0 0 1,0 1 0,0-1 0,0-1-1,0 1 1,0-1 0,1 0 0,-1 0-1,1-1 355,24 0-3545,4-1-839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49.931"/>
    </inkml:context>
    <inkml:brush xml:id="br0">
      <inkml:brushProperty name="width" value="0.025" units="cm"/>
      <inkml:brushProperty name="height" value="0.025" units="cm"/>
      <inkml:brushProperty name="color" value="#F6630D"/>
    </inkml:brush>
  </inkml:definitions>
  <inkml:trace contextRef="#ctx0" brushRef="#br0">388 1 11509,'0'0'1689,"0"0"333,0 0-21,0 0-275,0 0-584,-10 3-469,4-1-567,0 1 0,0-1 0,0 1 1,0 0-1,1 1 0,-1-1 0,1 1 1,0 0-1,0 0 0,0 1 0,1 0 1,-4 4-107,-41 52 229,-1-3 1,-4-2-1,-1-2 1,-16 7-230,61-55-2066,10-6 1854,-1 0 0,1 0 0,0 1 0,0-1 0,-1 0 0,1 0 0,0 0 0,-1 0 1,1 0-1,0 0 0,-1 0 0,1 0 0,0 0 0,-1 0 0,1 0 0,0 0 0,-1 0 0,1 0 0,0-1 0,-1 1 0,1 0 0,0 0 1,0 0-1,-1 0 0,1-1 0,0 1 0,0 0 0,-1 0 0,1 0 0,0-1 0,0 1 0,-1 0 0,1 0 0,0-1 0,0 1 0,0 0 212,-5-19-6008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0.265"/>
    </inkml:context>
    <inkml:brush xml:id="br0">
      <inkml:brushProperty name="width" value="0.025" units="cm"/>
      <inkml:brushProperty name="height" value="0.025" units="cm"/>
      <inkml:brushProperty name="color" value="#F6630D"/>
    </inkml:brush>
  </inkml:definitions>
  <inkml:trace contextRef="#ctx0" brushRef="#br0">1 1 11077,'0'0'2065,"0"0"-64,0 0 144,0 0-720,0 0-385,0 0 289,37 80-577,-17-49-416,0-2 48,2-4-288,-2 0-16,-3-1-160,3-4-320,-5 0-480,2-2-1569,-2-9-1009,0-9-1088,0 0-5154</inkml:trace>
  <inkml:trace contextRef="#ctx0" brushRef="#br0" timeOffset="1">346 101 9428,'0'0'4947,"0"0"-4275,0 0 673,0 0 976,0 0-401,0 0-959,-5 98-481,5-71-160,0 0-192,0 0 0,0-7-256,0 0-368,0-4-1121,0-12-2160,0-4-2290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0.586"/>
    </inkml:context>
    <inkml:brush xml:id="br0">
      <inkml:brushProperty name="width" value="0.025" units="cm"/>
      <inkml:brushProperty name="height" value="0.025" units="cm"/>
      <inkml:brushProperty name="color" value="#F6630D"/>
    </inkml:brush>
  </inkml:definitions>
  <inkml:trace contextRef="#ctx0" brushRef="#br0">3 18 16151,'0'0'4819,"0"0"-4403,0 0 1425,0 0-1089,0 0-416,0 0-256,-3-18-160,18 18-48,7 12-160,3 12-897,-3 5-1984,-9 0-3362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1.466"/>
    </inkml:context>
    <inkml:brush xml:id="br0">
      <inkml:brushProperty name="width" value="0.025" units="cm"/>
      <inkml:brushProperty name="height" value="0.025" units="cm"/>
      <inkml:brushProperty name="color" value="#F6630D"/>
    </inkml:brush>
  </inkml:definitions>
  <inkml:trace contextRef="#ctx0" brushRef="#br0">3 444 8452,'0'0'3727,"0"0"-2623,0 0 52,0 0-156,-1-24-485,0-78-176,2 95-320,0 0 1,0 0 0,1 1-1,0-1 1,0 0 0,1 1-1,0-1 1,0 1 0,0 0-1,1 0 1,0 0-1,0 0 1,0 1 0,1-1-1,5-4-19,5-7 58,76-90 1708,-91 107-1731,1 0 0,-1 0 0,0-1 1,0 1-1,1 0 0,-1-1 0,0 1 0,0 0 0,1 0 0,-1 0 1,0-1-1,1 1 0,-1 0 0,0 0 0,1 0 0,-1 0 0,0 0 0,1-1 1,-1 1-1,0 0 0,1 0 0,-1 0 0,0 0 0,1 0 0,-1 0 1,1 0-1,-1 0 0,0 0 0,1 0 0,-1 1 0,0-1 0,1 0 0,-1 0-35,8 12 303,0 25-464,-7-31 301,3 20-291,-2 1-1,-1-1 1,-1 5 151,1-31-56,0 0 0,0 0 1,0 1-1,0-1 0,-1 0 0,1 0 0,0 0 0,0 0 0,0-1 0,0 1 1,-1 0-1,1 0 0,0 0 0,0-1 0,0 1 0,-1 0 0,1-1 0,0 1 56,7-10-272,-1 1 0,0-2 0,0 1 0,-1-1 0,0 1 0,-1-2 0,0 0 272,10-20-630,-3 7 224,-8 15 319,1 1 1,0-1 0,0 1-1,1 1 1,0-1-1,0 1 1,7-7 86,-13 15 44,0 0 0,1 0 0,-1 0 0,0 0 1,0 0-1,0 0 0,1 0 0,-1 0 0,0 0 0,0 0 0,0 0 0,1 0 1,-1 0-1,0 0 0,0 0 0,0 1 0,1-1 0,-1 0 0,0 0 1,0 0-1,0 0 0,1 0 0,-1 0 0,0 0 0,0 1 0,0-1 1,0 0-1,0 0 0,1 0 0,-1 0 0,0 1 0,0-1 0,0 0 1,0 0-1,0 0 0,0 1 0,0-1 0,0 0 0,0 0 0,0 0 1,0 1-1,0-1 0,0 0 0,0 0 0,0 0 0,0 1 0,0-1 1,0 0-1,0 0 0,0 0 0,0 1 0,0-1 0,0 0 0,0 0 1,0 1-45,6 36 1099,-2 0 1,-1 1 0,-2 0-1,-3 14-1099,2-2 348,0-49-420,5-4-326,-1-5 219,0 0-1,0 0 0,-1 0 0,0 0 1,1-7 179,9-21-564,-3 13 284,0 0 1,2 1-1,1 1 0,0 0 0,2 0 0,0 2 1,2 0-1,5-5 280,-22 23 49,1 1 0,-1 0 1,0 0-1,0 0 0,1-1 1,-1 1-1,0 0 0,1 0 1,-1 0-1,0 0 0,1-1 1,-1 1-1,0 0 0,1 0 1,-1 0-1,0 0 0,1 0 0,-1 0 1,0 0-1,1 0 0,-1 0 1,0 0-1,1 0 0,-1 0 1,0 0-1,1 0 0,-1 1 1,0-1-1,1 0 0,-1 0 1,0 0-1,0 0 0,1 1 0,-1-1 1,0 0-1,1 0 0,-1 1-49,9 15 734,1 19 24,-3 19-418,-3-1 0,-2 1 0,-2 3-340,0-33-1036,4-24-4930,12-7 532,1-10-3212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1.814"/>
    </inkml:context>
    <inkml:brush xml:id="br0">
      <inkml:brushProperty name="width" value="0.025" units="cm"/>
      <inkml:brushProperty name="height" value="0.025" units="cm"/>
      <inkml:brushProperty name="color" value="#F6630D"/>
    </inkml:brush>
  </inkml:definitions>
  <inkml:trace contextRef="#ctx0" brushRef="#br0">1 1 13350,'0'0'2113,"0"0"-304,0 0 544,0 0-1024,0 0-545,0 0-288,10 83-128,0-54-368,0 2 0,-1 2-352,-4 1-992,-5-10-2786,0-15-2369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52.089"/>
    </inkml:context>
    <inkml:brush xml:id="br0">
      <inkml:brushProperty name="width" value="0.025" units="cm"/>
      <inkml:brushProperty name="height" value="0.025" units="cm"/>
      <inkml:brushProperty name="color" value="#FF0066"/>
    </inkml:brush>
  </inkml:definitions>
  <inkml:trace contextRef="#ctx0" brushRef="#br0">51 87 5234,'0'0'406,"0"0"293,0 0 670,0 0-601,0 0-472,-4-2-91,2 1-270,-22-9 831,22 10-467,1 0 1,0-1-1,0 1 1,0-1-1,0 0 0,-1 1 1,1-1-1,0 0 1,0 0-1,0 1 1,0-1-1,1 0 0,-1 0 1,0 0-1,0 0 1,0-1-1,1 1 1,-1 0-1,1 0-299,0 1 358,0 0 10,0 0 163,0 0-94,0 0-10,0 0-86,0 0-39,-1-1-282,1 1 0,0 0 0,0 0 0,0 0 0,0 0 0,0-1 0,0 1 0,0 0 0,0 0-1,0 0 1,0-1 0,0 1 0,0 0 0,0 0 0,0 0 0,0-1 0,0 1 0,0 0 0,0 0 0,0 0 0,0 0 0,0-1 0,0 1 0,0 0 0,0 0 0,1 0 0,-1 0 0,0-1-1,0 1 1,0 0 0,0 0 0,0 0 0,0 0 0,1 0 0,-1 0 0,0-1 0,0 1 0,0 0 0,0 0 0,1 0 0,-1 0 0,0 0 0,0 0 0,0 0-20,66-13 247,0 3 0,0 3 0,58 2-247,278-9 230,52 12-69,-233 4-135,10 7-8,-76-2 515,82 1 594,-237 15-244,-1-6-869,-1 0 1,-1 0-1,0 0 1,-1 0-1,-1 1-14,0-2 50,0 1-1,2 1 1,0-1-1,1 0 1,1 2-50,-14 235 240,13-155-86,0-25 57,4 0 0,4 23-211,-5-36 278,1-60-807,-2 0-5078,0-1 295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2.439"/>
    </inkml:context>
    <inkml:brush xml:id="br0">
      <inkml:brushProperty name="width" value="0.025" units="cm"/>
      <inkml:brushProperty name="height" value="0.025" units="cm"/>
      <inkml:brushProperty name="color" value="#F6630D"/>
    </inkml:brush>
  </inkml:definitions>
  <inkml:trace contextRef="#ctx0" brushRef="#br0">1 30 11909,'0'0'2215,"0"0"-1004,0 0 857,0 0-134,0 0-571,0-4-715,0 4-626,0-1 0,0 0 0,0 0 0,0 0 0,0 1 0,0-1 0,0 0 0,1 1 0,-1-1 0,0 0 0,0 0 0,1 1 0,-1-1 0,1 0 0,-1 1 0,0-1 0,1 1 0,-1-1 0,1 0 0,-1 1 0,1-1 0,0 1 0,-1-1 0,1 1 0,-1 0 0,1-1-1,0 1-21,28-8 410,47 7-89,-50 2-367,-23-1 35,0 0-1,0 0 0,0 0 1,0 0-1,0 0 0,-1 1 1,1-1-1,0 1 0,0 0 1,-1 0-1,1 0 0,0 0 1,-1 0-1,1 1 0,-1-1 1,1 1-1,-1 0 0,0-1 1,1 2 11,-1 0-35,0 1 1,0-1 0,-1 0-1,1 1 1,-1-1 0,0 1 0,0 0-1,0-1 1,-1 1 0,1 0 0,-1-1-1,0 1 1,0 0 0,0 2 34,0-1-5,-1-1 0,0 1 0,1 0 1,-1-1-1,-1 1 0,1-1 0,-1 1 1,0-1-1,0 0 0,0 0 0,0 0 0,-1 0 1,0 0-1,0 0 0,0-1 0,0 1 1,0-1-1,-1 1 5,-11 8-25,1-1 0,-1 0 0,-1-2 0,-1 1 25,4-2-54,12-7 40,1-1 33,0 0-67,19-1-711,-8 1 563,0 0-1,0 1 0,0-1 1,10 4 196,-17-3-6,0 0-1,0 0 1,0 1 0,-1 0 0,1 0 0,-1 0-1,1 0 1,-1 0 0,0 1 0,0-1 0,0 1-1,0 0 1,0 0 0,-1 0 0,2 2 6,0 1-6,1 1 1,-2 0-1,1 1 0,-1-1 1,0 1-1,0-1 0,-1 1 1,0 0-1,0 0 0,0 5 6,0 12 75,-1 1 0,-2 18-75,0-34 89,-1 1 0,0-1-1,0 0 1,-1 0 0,-1 0-1,0-1 1,0 1-1,-1-1 1,0 0 0,0 0-1,-1 0 1,0-1 0,-1 0-1,0 0 1,-3 2-89,4-3 123,-1 0 1,0-1-1,-1 0 0,1 0 1,-1 0-1,0-1 0,-1 0 1,1-1-1,-1 0 0,0-1 0,0 1 1,0-2-1,-1 1 0,1-1 1,-1-1-1,-6 1-123,14-2 13,1 0 0,0-1 1,0 1-1,0-1 0,0 1 0,0-1 0,0 0 0,0 1 1,0-1-1,0 0 0,1 0 0,-1 0 0,0 0 0,0 1 1,1-1-1,-1 0 0,0 0 0,1 0 0,-1 0 0,1-1 1,0 1-1,-1 0 0,1 0 0,0 0 0,-1 0 0,1 0 1,0 0-1,0-1 0,0 1 0,0 0 0,0-1-13,-1-49-76,1 38 67,1 2-41,0 0 0,0 0 1,1 0-1,1 0 0,0 1 1,0-1-1,1 1 0,0 0 1,1 0-1,0 0 0,1 0 1,0 1-1,0 0 0,6-6 50,0 0-792,1 1-1,1 1 0,10-8 793,-4 5-3254,1 2-1,11-7 3255,-1 3-5592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2.781"/>
    </inkml:context>
    <inkml:brush xml:id="br0">
      <inkml:brushProperty name="width" value="0.025" units="cm"/>
      <inkml:brushProperty name="height" value="0.025" units="cm"/>
      <inkml:brushProperty name="color" value="#F6630D"/>
    </inkml:brush>
  </inkml:definitions>
  <inkml:trace contextRef="#ctx0" brushRef="#br0">1 1 10149,'0'0'3553,"0"0"-1296,0 0 176,0 0-720,0 0-912,0 0-433,0 51 592,10-20-800,0 3-64,0-3-96,-3-2-32,-2-4-736,-5-12-1073,0-11-1328,0-2-2002,0-15-6178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3.715"/>
    </inkml:context>
    <inkml:brush xml:id="br0">
      <inkml:brushProperty name="width" value="0.025" units="cm"/>
      <inkml:brushProperty name="height" value="0.025" units="cm"/>
      <inkml:brushProperty name="color" value="#F6630D"/>
    </inkml:brush>
  </inkml:definitions>
  <inkml:trace contextRef="#ctx0" brushRef="#br0">0 1 1153,'0'0'11757,"0"0"-9305,0 0-2250,0 0 201,16 20 99,99 136-345,-101-135-11,-1 0-1,-1 1 0,-1 0 1,-1 1-1,-1 0 1,-1 0-1,-1 1 0,2 17-145,-9-41 75,0 1-1,0 0 0,1 0 1,-1-1-1,0 1 0,0 0 0,0-1 1,1 1-1,-1 0 0,0-1 1,0 1-1,1 0 0,-1-1 0,1 1 1,-1-1-1,1 1 0,-1-1 1,1 1-1,-1-1 0,1 1 0,0 0-74,9-6 475,7-20-573,-3-6 46,2 1-1,1 0 1,1 1-1,1 1 1,2 1 0,1 0 52,-19 24 114,-1 1 1,0 0-1,1-1 1,-1 1 0,1 0-1,0 1 1,0-1 0,-1 0-1,1 1 1,0-1-1,0 1 1,3-1-115,-5 2 39,0 0-1,0 0 1,1 0 0,-1 0-1,0 0 1,0 0 0,0 1-1,0-1 1,1 0-1,-1 0 1,0 1 0,0-1-1,0 1 1,0-1 0,0 1-1,0 0 1,0-1 0,0 1-1,0 0 1,-1 0-1,1-1 1,0 1 0,0 0-1,0 0 1,-1 0 0,1 0-1,-1 0 1,1 0 0,-1 0-1,1 0 1,-1 0 0,1 0-1,-1 1 1,0-1-39,5 16 209,-1 0 1,-1 1 0,0-1 0,-1 0-1,-1 1 1,-1 0 0,-1 8-210,4 60-30,-8-115-353,2-1 1,1 0 0,2 1-1,0-1 1,3 0-1,0 0 383,-2 24-41,1 0-1,0 1 1,0-1 0,1 1-1,-1 0 1,1 0-1,1 0 1,-1 0-1,0 0 1,1 1-1,0-1 1,0 1 0,2-1 41,-4 3 31,0 0 0,0 1 0,0-1 1,0 1-1,0 0 0,1-1 0,-1 1 1,0 0-1,0 0 0,1 1 0,-1-1 1,1 0-1,-1 1 0,1 0 0,-1-1 1,1 1-1,-1 0 0,1 0 1,-1 0-1,1 1 0,-1-1 0,1 1 1,-1-1-1,0 1 0,1 0 0,-1 0 1,0 0-1,1 0 0,-1 0 0,0 1 1,0-1-1,2 2-31,7 7 125,-1 1 0,0 1 0,0-1 1,-1 2-1,0-1 0,-1 1 0,4 10-125,28 41-729,-38-62 421,-1 0 1,1 0-1,1 0 1,-1 0-1,0-1 1,0 1-1,1 0 1,-1-1 0,1 0-1,-1 1 1,1-1-1,-1 0 1,1 0-1,0-1 1,0 1-1,-1 0 1,1-1-1,0 0 1,0 0 0,0 0-1,0 0 1,-1 0-1,1 0 1,0-1-1,0 1 1,2-2 307,2 0-449,0 0 0,0 0 0,0-1 0,-1 0 0,1-1 0,-1 1 0,0-1 0,0-1 0,5-4 449,-3 2 168,0-1 1,0-1-1,-1 1 1,0-1 0,-1 0-1,0-1 1,0 1-1,-1-1 1,0-1-1,-1 1 1,2-8-169,-2 4 1725,-1 0 0,0 0 0,-1 0 0,-1 0 0,-1-11-1725,-13 28 1782,7 1-1697,1 0 0,0 1 0,1-1 0,-1 1-1,1 1 1,0-1 0,0 1 0,0-1-1,-2 7-84,4-8 5,-1 0 0,2 0 0,-1 0 0,0 1 0,1-1 0,0 1 0,0-1 0,0 1 0,0 0 0,1-1 0,0 1 0,0 0 0,0-1 0,1 1 0,0 3-5,1-5 2,0 0 0,0-1 0,1 1 0,-1 0 0,1-1 0,0 1 0,0-1-1,0 0 1,0 0 0,0 0 0,0 0 0,1 0 0,-1-1 0,4 1-2,11 8 72,-7-3-80,-1 0 0,0 0 1,0 1-1,-1 0 0,0 1 0,0 0 1,-1 1-1,0 0 0,-1 0 1,0 0-1,-1 1 0,0 0 0,0 0 1,-1 1-1,-1-1 0,0 1 0,0 0 1,-2 0-1,1 1 0,0 7 8,0 9-27,-1 0-1,-1 0 1,-1-1-1,-1 1 1,-2 0-1,-2 5 28,2-20 3,0 0 1,-2 0-1,1 0 1,-2-1-1,0 1 1,0-1-1,-1-1 1,-1 0-1,0 0 1,-1 0-1,0-1 1,0 0-1,-5 2-3,3-3 37,0 0-1,0-2 1,-1 1-1,-1-2 1,0 0-1,0 0 1,0-1 0,0 0-1,-1-2 1,0 1-1,0-2 1,0 0-1,-1 0 1,1-1 0,-1-1-1,1-1 1,-6 0-37,16 0 4,1 0 0,0 0 0,0-1 0,0 1 0,0-1 0,0 0 0,0 0 0,0 0 0,1 0 0,-1 0 1,0 0-1,0-1 0,1 1 0,-1-1 0,1 0 0,-1 0 0,1 0 0,0 0 0,-1-1-4,-1-2 9,1 0 1,0 1-1,0-1 0,1 0 1,-1 0-1,1-1 0,0 1 0,1-1 1,-1 1-1,1-3-9,-2-12 22,1 0 0,0-1 0,2 1 0,0 0 0,3-12-22,-1 24-8,-1-1 1,2 1 0,-1-1-1,1 1 1,1 0-1,0 0 1,0 0 0,0 1-1,1-1 1,0 1-1,0 0 1,1 1-1,0-1 1,0 1 0,1 0-1,-1 0 1,1 1-1,3-2 8,12-7-93,0 0-1,1 1 0,1 1 0,0 1 0,15-4 94,32-6-2220,-23 13-5071,-28 8-3357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7.235"/>
    </inkml:context>
    <inkml:brush xml:id="br0">
      <inkml:brushProperty name="width" value="0.025" units="cm"/>
      <inkml:brushProperty name="height" value="0.025" units="cm"/>
      <inkml:brushProperty name="color" value="#F6630D"/>
    </inkml:brush>
  </inkml:definitions>
  <inkml:trace contextRef="#ctx0" brushRef="#br0">1 486 3602,'0'0'3695,"0"0"-2252,0 0-122,0 0-105,0 0-365,0 0-152,0 0 235,0 0 42,0 0-58,0 0-107,0 0 38,0 0-185,0 0-283,0 0-74,0 0-45,0 0 4,0-6 583,0-33-767,2 0 0,2 0 0,2 1-1,1-1 1,2 1 0,2 1 0,1 0 0,2 0 0,1 1 0,13-20-82,-26 53-28,16-23 69,-18 26-35,1-1-1,-1 1 1,0-1 0,1 1 0,-1 0 0,1-1 0,-1 1 0,1-1-1,-1 1 1,1 0 0,-1-1 0,1 1 0,-1 0 0,1 0-1,0-1 1,-1 1 0,1 0 0,-1 0 0,1 0 0,0 0-1,-1 0 1,1 0 0,-1 0 0,1 0 0,0 0 0,-1 0 0,1 0-1,0 0 1,-1 0 0,1 0 0,-1 1 0,1-1 0,-1 0-1,1 0 1,0 1 0,-1-1 0,1 0 0,-1 1 0,1-1-1,-1 0 1,0 1 0,1-1 0,-1 1-6,5 5 15,-1 1 1,0-1-1,0 1 0,-1 0 1,0 0-1,0 1 0,-1-1 0,0 1 1,0-1-1,0 1 0,-1 7-15,2 19 36,-1 0-1,-2 5-35,0-19 9,0 24-92,0-43-7,0-1-78,0-16-193,2 5 107,0 0-1,0-1 0,1 1 0,1 1 1,0-1-1,0 0 0,1 1 1,2-3 254,12-20-825,20-26 825,-38 57 34,0 0 0,0 0 0,1 0 0,-1 1 0,1-1 0,-1 0 0,1 1 0,0-1 0,0 1 1,-1 0-1,1-1 0,1 1-34,-2 1 32,-1 0 1,1 0 0,0 0-1,-1 0 1,1 0 0,-1 1-1,1-1 1,0 0 0,-1 0-1,1 0 1,-1 1 0,1-1-1,-1 0 1,1 1 0,-1-1-1,1 1 1,-1-1 0,1 0-1,-1 1 1,1-1 0,-1 1-1,0-1 1,1 1 0,-1 0-1,0-1 1,1 1 0,-1-1-1,0 1 1,0-1 0,0 1-1,1 0 1,-1-1 0,0 1-1,0 0 1,0-1 0,0 1-1,0-1 1,0 1 0,0 0-1,0 0-32,3 28 728,0 1-1,-2 0 1,-1 9-728,0-14 37,8-28-149,12-37-448,-13 25 327,0 1 0,1 0-1,0 0 1,1 1 0,10-12 233,-12 19-61,2-5 55,1 0 0,0 1 0,1 1 1,0-1-1,0 2 0,12-7 6,-22 15 38,0-1 1,0 1 0,0-1 0,0 1-1,0-1 1,0 1 0,0 0 0,0 0-1,0 0 1,0-1 0,0 1 0,0 0-1,0 0 1,0 1 0,0-1 0,0 0-1,0 0 1,0 0 0,0 1 0,0-1-1,0 0 1,0 1 0,0-1 0,0 1-1,0-1 1,0 1 0,0 0 0,0-1 0,-1 1-1,1 0 1,0 0 0,0-1 0,-1 1-1,1 0 1,0 1-39,2 3 87,0 1-1,0 0 1,0 0 0,-1 0-1,2 5-86,2 4 230,-2-4-83,9 19 227,0 0-1,2-1 1,1-1-1,11 13-373,-11-24-447,-9-13-6592,-7-4 1058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7.568"/>
    </inkml:context>
    <inkml:brush xml:id="br0">
      <inkml:brushProperty name="width" value="0.025" units="cm"/>
      <inkml:brushProperty name="height" value="0.025" units="cm"/>
      <inkml:brushProperty name="color" value="#F6630D"/>
    </inkml:brush>
  </inkml:definitions>
  <inkml:trace contextRef="#ctx0" brushRef="#br0">1 50 11797,'0'0'2097,"0"0"-1344,0 0 1552,0 0-320,0 0-977,0 0-432,94-29 513,-22 29-705,8 0 32,9 0-384,0 0-32,-7 0-192,-10 0-608,-15 0-1761,-15 0-1009,-17-3-560,-13-14-6067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7.906"/>
    </inkml:context>
    <inkml:brush xml:id="br0">
      <inkml:brushProperty name="width" value="0.025" units="cm"/>
      <inkml:brushProperty name="height" value="0.025" units="cm"/>
      <inkml:brushProperty name="color" value="#F6630D"/>
    </inkml:brush>
  </inkml:definitions>
  <inkml:trace contextRef="#ctx0" brushRef="#br0">13 1 10149,'0'0'5538,"0"0"-5186,0 0 2450,0 0-689,0 0-1201,0 0-736,-13 62 753,28-8-497,-3 8-192,-2 3-48,-5 4-128,0 5-64,3 4 0,2 7-336,5 7-1105,-3-5-2785,-2-5-4514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8.254"/>
    </inkml:context>
    <inkml:brush xml:id="br0">
      <inkml:brushProperty name="width" value="0.025" units="cm"/>
      <inkml:brushProperty name="height" value="0.025" units="cm"/>
      <inkml:brushProperty name="color" value="#F6630D"/>
    </inkml:brush>
  </inkml:definitions>
  <inkml:trace contextRef="#ctx0" brushRef="#br0">4 41 11989,'0'0'1873,"0"0"-752,0 0 733,0 0-261,0 0-662,-3 0-219,78-1 3353,185-7-4155,-209 6-228,39-2-661,-32-4-2638,-58 8 3519,1 0-215,1 0 1,-1 0-1,0 0 1,0 0-1,0-1 1,0 1-1,0 0 0,0-1 1,0 1-1,0 0 1,0-1-1,0 1 1,-1-1-1,1 0 1,0 1-1,0-1 1,0 0-1,-1 1 1,1-1-1,0 0 1,-1 0-1,1 0 313,0-6-4957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8.618"/>
    </inkml:context>
    <inkml:brush xml:id="br0">
      <inkml:brushProperty name="width" value="0.025" units="cm"/>
      <inkml:brushProperty name="height" value="0.025" units="cm"/>
      <inkml:brushProperty name="color" value="#F6630D"/>
    </inkml:brush>
  </inkml:definitions>
  <inkml:trace contextRef="#ctx0" brushRef="#br0">61 0 9620,'0'0'2225,"0"0"-21,0 0 93,0 0-357,0 0-852,-7 0-837,-14 3-160,36 6 146,23 12 83,-30-16-301,0 0 0,-1 1 0,0 1-1,0-1 1,0 1 0,-1 0 0,0 0 0,0 1-1,-1 0 1,0 0 0,0 0 0,-1 1-1,0 0 1,0 0 0,-1 0 0,0 0 0,-1 0-1,0 0 1,0 1 0,-1-1 0,-1 1-1,1-1 1,-2 1 0,1-1 0,-1 1 0,0-1-19,-1-3 13,0-1 0,-1 1 1,1-1-1,-1 0 1,0 0-1,-1 0 0,1-1 1,-1 1-1,0-1 1,0 0-1,0 0 1,0 0-1,-1-1 0,1 1 1,-1-1-1,0 0 1,0 0-1,-4 1-13,-12 6 100,0-1 0,-1-1 0,-22 6-100,41-13 906,7 0-332,19-3-118,36-5-199,24-6-497,2 3 0,0 4 0,0 4 0,26 4 240,-106-2-352,0 0 1,-1 0-1,1 1 1,-1-1-1,1 1 1,-1 0-1,1 0 1,-1 1 0,0-1-1,1 1 1,-1 0-1,0 0 1,0 1-1,0-1 1,-1 1-1,1 0 1,-1 0-1,1 0 1,2 3 351,7 28-5965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8.954"/>
    </inkml:context>
    <inkml:brush xml:id="br0">
      <inkml:brushProperty name="width" value="0.025" units="cm"/>
      <inkml:brushProperty name="height" value="0.025" units="cm"/>
      <inkml:brushProperty name="color" value="#F6630D"/>
    </inkml:brush>
  </inkml:definitions>
  <inkml:trace contextRef="#ctx0" brushRef="#br0">19 99 8772,'0'0'4394,"0"0"-2748,0 0-83,0 0-76,0 0-823,-4 2-507,-10 3-3,21-11-34,35-24 43,-23 17-109,-12 7 54,0 1-4,0-1 0,0 1 0,1 0 0,-1 1 1,1 0-1,0 0 0,0 0 0,1 1 0,-1 0 1,1 1-1,-1 0 0,1 0 0,5 1-104,-12 1 72,-1 0-1,0 0 1,1 1 0,-1-1-1,0 1 1,0-1 0,1 1-1,-1 0 1,0-1 0,0 1-1,0 0 1,0 0-1,0 0 1,0 0 0,0 0-1,0 0 1,0 0 0,0 0-1,0 0 1,-1 0 0,1 0-1,0 1-71,14 32 542,-10-23-331,17 33-20,-12-24-93,0 0 0,3 13-98,-11-26-477,0-1 0,0 1 1,-1 0-1,0 0 1,0 0-1,-1 2 477,-1-7-4668,-4-3 2535,3 1 874,-17-6-8372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3:59.306"/>
    </inkml:context>
    <inkml:brush xml:id="br0">
      <inkml:brushProperty name="width" value="0.025" units="cm"/>
      <inkml:brushProperty name="height" value="0.025" units="cm"/>
      <inkml:brushProperty name="color" value="#F6630D"/>
    </inkml:brush>
  </inkml:definitions>
  <inkml:trace contextRef="#ctx0" brushRef="#br0">1 3 14903,'0'0'2529,"0"0"-720,0 0 416,0 0-993,0 0-1152,0 0 273,77-2-353,-28 2-16,-1 0-1425,-9 0-2273,-14 0-6066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53.401"/>
    </inkml:context>
    <inkml:brush xml:id="br0">
      <inkml:brushProperty name="width" value="0.025" units="cm"/>
      <inkml:brushProperty name="height" value="0.025" units="cm"/>
      <inkml:brushProperty name="color" value="#FF0066"/>
    </inkml:brush>
  </inkml:definitions>
  <inkml:trace contextRef="#ctx0" brushRef="#br0">0 188 6787,'0'0'3012,"0"0"-2241,0 0 38,0 0 685,0 0-206,7-1 1482,29-6-1815,85-14 642,20 3-1597,-12 2 259,-52 8-115,19 3-144,-36 3 315,0-2 0,42-11-315,-21 2 66,1 4 0,0 3-1,55 3-65,-64 0 25,0-3-1,32-9-24,77-8-62,-119 18 99,85-3-12,-71 8-68,-76 0 104,1 14-5247,-2-6 333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1.404"/>
    </inkml:context>
    <inkml:brush xml:id="br0">
      <inkml:brushProperty name="width" value="0.025" units="cm"/>
      <inkml:brushProperty name="height" value="0.025" units="cm"/>
      <inkml:brushProperty name="color" value="#F6630D"/>
    </inkml:brush>
  </inkml:definitions>
  <inkml:trace contextRef="#ctx0" brushRef="#br0">11 1007 12406,'0'0'1072,"0"0"-42,0 0 862,0 0-527,0 0-738,0 0-290,-6 1 161,6-1-460,-1 0 1,1 0-1,0 0 0,0 0 0,0 0 0,0 0 0,0 0 0,0 0 1,0 0-1,-1 0 0,1 0 0,0 0 0,0 0 0,0 0 0,0 0 1,0 0-1,0 0 0,0 0 0,-1 0 0,1 0 0,0 0 1,0 0-1,0 0 0,0 0 0,0 0 0,0 0 0,0 0 0,-1 0 1,1 0-1,0 0 0,0 0 0,0-1 0,0 1 0,0 0 0,0 0 1,0 0-1,0 0 0,0 0 0,0 0 0,0 0 0,0 0 0,0-1 1,0 1-1,0 0 0,-1 0 0,1 0 0,0 0 0,0 0 0,0 0 1,0 0-1,0-1 0,0 1 0,0 0 0,1 0 0,-1 0 0,0 0 1,0 0-1,0 0 0,0 0 0,0-1 0,0 1 0,0 0 0,0 0 1,0 0-39,18-25 214,38-56-585,-3-2 0,0-10 371,-38 64-232,-2 0 0,-1-1 0,-1-1-1,-1 0 1,-2-1 0,-1 1 0,-2-1 0,0-14 232,-1-51-419,-7-62 419,2 143 1,-1 1 0,0 0-1,-1-1 1,-1 1 0,-2-5-1,5 14 89,-1 1-1,0 0 1,-1 0-1,1 0 0,-1 0 1,0 1-1,0-1 1,0 1-1,-1-1 0,1 1 1,-1 0-1,0 1 1,0-1-1,-1 1 1,1 0-1,-2-2-88,5 5 31,0 0 0,1-1 1,-1 1-1,0 0 0,0-1 0,1 1 0,-1 0 1,0 0-1,0-1 0,1 1 0,-1 0 0,0 0 1,0 0-1,0 0 0,1 0 0,-1 0 1,0 0-1,0 1 0,0-1 0,1 0 0,-1 0 1,0 1-1,0-1 0,1 0 0,-1 1 0,0-1 1,1 0-1,-1 1 0,0-1 0,1 1 0,-1-1 1,1 1-1,-1 0 0,1-1 0,-1 1 1,1 0-1,-1-1 0,1 1 0,0 0 0,-1 0-31,-8 34-2,7-25 133,-7 49 296,3 1 0,2-1-1,3 1 1,3 6-427,-1 12 358,-2-28-306,0-12 191,2 0-1,5 36-242,-5-63-169,1 0 0,0 0 0,1-1 1,1 1-1,0-1 0,0 0 0,1 0 0,0 0 0,0-1 1,1 0-1,1 0 0,2 3 169,-7-9-469,1-1 1,0 1-1,0-1 1,0 0-1,0 0 1,0 0-1,0 0 1,1 0-1,-1-1 1,1 1-1,-1-1 0,1 0 1,-1 0-1,1 0 1,0-1-1,0 1 1,-1-1-1,1 0 1,0 0-1,-1 0 1,1-1 468,26 1-6347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1.758"/>
    </inkml:context>
    <inkml:brush xml:id="br0">
      <inkml:brushProperty name="width" value="0.025" units="cm"/>
      <inkml:brushProperty name="height" value="0.025" units="cm"/>
      <inkml:brushProperty name="color" value="#F6630D"/>
    </inkml:brush>
  </inkml:definitions>
  <inkml:trace contextRef="#ctx0" brushRef="#br0">140 1 10677,'0'0'1262,"0"0"74,0 0 441,0 0-448,0 0-358,-18 13-133,-57 48 330,70-57-1034,0 1 1,1 0-1,0 0 0,0 1 0,1-1 1,0 1-1,0 0 0,0 0 0,0 0 1,1 0-1,0 0 0,0 1 0,1-1 1,0 1-1,0-1 0,0 1 0,1-1 0,0 1 1,0-1-1,1 4-134,-1 1 66,0-10-67,1 1-1,-1-1 1,0 0 0,0 1 0,0-1-1,1 0 1,-1 0 0,1 0 0,-1 1 0,1-1-1,-1 0 1,1 0 0,0 0 0,-1 0-1,1 0 1,0 0 0,0 0 0,0 0 0,0 0-1,0-1 1,0 1 0,0 0 0,0 0-1,0-1 2,3 2-2,0 0 0,-1-1 0,1 1 0,0-1 0,0 0-1,0 0 1,1-1 0,0 1 2,13 0-89,0-1 0,0 0-1,9-2 90,-25 2-27,2-1-20,-1 1 0,1-1 0,0 1 0,-1-1 0,1 0-1,-1 0 1,1-1 0,-1 1 0,1-1 0,-1 1 0,0-1-1,0 0 1,0 0 0,0-1 0,0 1 0,0-1 0,-1 1-1,1-1 1,-1 0 0,0 0 0,0 0 0,0 0 0,0 0 0,0-1-1,-1 1 1,1 0 0,-1-1 0,0 1 0,0-2 47,2-10-193,-1 1-1,-1-1 1,0 0 0,0 1 0,-2-1 0,-1-11 193,2 26-70,0-1 0,0 1 0,0 0 0,0-1 0,1 1 0,-1-1 0,0 1 0,0 0 0,0-1 0,0 1 0,0-1 0,0 1 0,-1 0 0,1-1 0,0 1 0,0-1 0,0 1 0,0 0 0,0-1 0,0 1 0,-1 0 0,1-1 0,0 1 0,0 0 0,-1-1 0,1 1 0,0 0 0,0-1 0,-1 1 0,1 0 0,0 0 0,-1-1 0,1 1 0,0 0 1,-1 0-1,1 0 0,-1 0 0,1 0 0,0-1 0,-1 1 0,1 0 0,-1 0 0,1 0 0,0 0 0,-1 0 0,1 0 70,-1 1-168,1-1 1,0 1-1,-1-1 1,1 1-1,0-1 1,-1 1-1,1-1 1,0 1 0,0-1-1,0 1 1,0-1-1,-1 1 1,1 0-1,0-1 1,0 1-1,0-1 1,0 1-1,0-1 1,0 1-1,1 0 1,-1-1 0,0 1-1,0-1 1,0 1-1,0-1 1,1 1-1,-1-1 1,0 1-1,1-1 1,-1 1-1,0-1 1,1 1-1,-1-1 168,19 15-3329,11-5-171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2.155"/>
    </inkml:context>
    <inkml:brush xml:id="br0">
      <inkml:brushProperty name="width" value="0.025" units="cm"/>
      <inkml:brushProperty name="height" value="0.025" units="cm"/>
      <inkml:brushProperty name="color" value="#F6630D"/>
    </inkml:brush>
  </inkml:definitions>
  <inkml:trace contextRef="#ctx0" brushRef="#br0">200 1 2801,'0'0'3725,"0"0"-1231,0 0 422,0 0-77,0 0-817,-5 3-365,-7 5-645,1 0 1,0 2-1,-7 7-1012,-2 1 938,20-17-943,1-2-28,1 1 0,0-1 0,0 1 1,-1 0-1,1 0 0,0 0 0,0 0 0,-1 0 1,1 0-1,0 1 0,0-1 0,-1 1 1,1-1 32,2 1-68,6 1 3,1 0-1,-1 0 0,-1 2 1,1-1-1,0 1 1,-1 1-1,0-1 1,0 2-1,0-1 1,0 1-1,-1 0 1,0 1-1,0 0 0,-1 0 1,0 1-1,0 0 1,1 3 65,1 1-135,-1 1-1,0 0 1,-1 0 0,-1 0 0,0 1 0,-1 0 0,0 0-1,-1 1 1,-1-1 0,0 1 0,0 11 135,0-1-42,-2 0 1,-2 1-1,0-1 0,-1 0 1,-2 1 41,2-13 26,-1 0 1,-1-1-1,0 1 0,-1-1 1,0 0-1,-1-1 1,0 1-1,-1-1 0,0 0 1,-5 4-27,-2 3 244,-1-2 0,-1 0 0,0 0 1,-1-2-1,-11 8-244,21-17 79,1 0-1,-1-1 1,-1 0-1,1 0 1,-1-1-1,1 0 1,-1 0 0,0-1-1,0 0 1,0 0-1,0-1 1,0 0 0,-1-1-1,1 1 1,0-2-1,-5 1-78,10-2 22,0 1-1,0 0 0,0 0 1,0-1-1,0 0 1,0 1-1,0-1 0,1 0 1,-1-1-1,1 1 1,-1 0-1,1-1 0,0 1 1,0-1-1,0 0 0,0 1 1,1-1-1,-1 0 1,1 0-1,-1 0 0,1 0 1,0-1-1,0 1 1,1 0-1,-1-1-21,-3-14-1,1-1-1,0 1 1,0-17 1,3 35 0,-1-18-25,0 0-1,2 1 0,0-1 1,1 0-1,0-1 26,0 11-75,0 1 1,0-1-1,1 1 0,0 0 1,0-1-1,1 2 0,0-1 1,0 0-1,0 1 0,1 0 0,0 0 1,5-5 74,5-3-998,1 1 1,1 0 0,0 1-1,1 1 1,0 1 0,16-6 997,11-3-5237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2.538"/>
    </inkml:context>
    <inkml:brush xml:id="br0">
      <inkml:brushProperty name="width" value="0.025" units="cm"/>
      <inkml:brushProperty name="height" value="0.025" units="cm"/>
      <inkml:brushProperty name="color" value="#F6630D"/>
    </inkml:brush>
  </inkml:definitions>
  <inkml:trace contextRef="#ctx0" brushRef="#br0">28 0 14967,'0'0'1462,"0"0"-91,0 0 980,0 0-852,0 0-939,-4 8-381,-1 2-63,1 0 0,1 1 0,0 0 0,0 0 0,1-1 0,1 1 0,-1 1 0,2 3-116,0 106 855,2-54-573,-1-10-255,2 0 0,4 9-27,-2-38-1408,0 1 0,2-1 0,2 2 1408,-8-26-1011,4 8-520,-1-8-4904,-1-4-534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2.872"/>
    </inkml:context>
    <inkml:brush xml:id="br0">
      <inkml:brushProperty name="width" value="0.025" units="cm"/>
      <inkml:brushProperty name="height" value="0.025" units="cm"/>
      <inkml:brushProperty name="color" value="#F6630D"/>
    </inkml:brush>
  </inkml:definitions>
  <inkml:trace contextRef="#ctx0" brushRef="#br0">1 11 9076,'0'0'1337,"0"0"477,0 0-37,0 0-654,24-2-413,-7-1-570,-9 2-99,0-1-1,0 1 1,0 0 0,-1 1-1,1 0 1,0 0-1,0 0 1,0 1 0,0 1-1,0-1 1,-1 1 0,1 0-1,-1 1 1,1 0-1,-1 0 1,0 1 0,0 0-1,0 0 1,0 1-41,9 8 126,0 1 0,-1 1 0,-1 0 0,0 1-1,-1 1 1,-1 0 0,8 16-126,-12-19 180,-2 0-1,1 1 1,-2-1-1,0 2 1,-1-1-1,0 0 0,-1 1 1,-1 0-1,-1 0 1,0 10-180,0-7 435,-2 1 0,-1-1-1,0 0 1,-2 4-435,1-13 95,0 1 0,-1-1-1,0 0 1,0 0 0,-1-1 0,0 1-1,-1-1 1,-2 2-95,-3 5-243,-2-1 0,0-1 0,0 0 0,-2 0 0,0-2 0,0 1 0,-12 5 243,14-9-1328,-1-2 0,0 1-1,-1-2 1,0 0 0,-15 4 1328,-19 0-5672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3.926"/>
    </inkml:context>
    <inkml:brush xml:id="br0">
      <inkml:brushProperty name="width" value="0.025" units="cm"/>
      <inkml:brushProperty name="height" value="0.025" units="cm"/>
      <inkml:brushProperty name="color" value="#F6630D"/>
    </inkml:brush>
  </inkml:definitions>
  <inkml:trace contextRef="#ctx0" brushRef="#br0">285 56 5282,'0'0'1481,"0"0"-184,0 0 501,0 0-181,0 0-153,-4-8-84,-14-24-340,17 31-884,-1-1 0,1 1 0,-1 0 0,0-1 0,1 1 0,-1 0 0,0 0 0,0 0 0,0 0 0,0 1-1,0-1 1,0 0 0,0 1 0,0-1 0,0 1 0,0 0 0,0 0 0,0 0 0,-1 0 0,1 0 0,0 0 0,0 1 0,0-1 0,0 1 0,0-1-156,-9 1 298,5 0-215,-1 0 1,1 0 0,0 0-1,0 1 1,-1 0 0,1 1-1,0-1 1,1 1-1,-1 0 1,0 0 0,1 1-1,0 0 1,0 0 0,0 0-1,0 0 1,0 1 0,1 0-1,0 0 1,0 0-84,-6 7 151,2 1 0,0-1 0,0 1 0,1 0 0,1 1 0,0 0 0,-3 13-151,-1 21 251,1-1 0,4 1 0,1 0-1,2 1 1,3 19-251,-1-59 11,1 2 0,-1 1-1,2-1 1,0 0 0,0 0 0,1 0-1,0 0 1,1 0 0,0-1 0,1 0 0,0 0-1,5 6-10,-5-8-172,0-1-1,0 0 0,1-1 1,0 0-1,0 0 0,0 0 0,3 1 174,-3-3-452,-1 0 0,0-1 0,1 0 0,0 0 0,0-1 0,0 0 0,0 0 0,0 0 0,0-1 0,2 1 451,30 0-4978,0-2-3413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4.276"/>
    </inkml:context>
    <inkml:brush xml:id="br0">
      <inkml:brushProperty name="width" value="0.025" units="cm"/>
      <inkml:brushProperty name="height" value="0.025" units="cm"/>
      <inkml:brushProperty name="color" value="#F6630D"/>
    </inkml:brush>
  </inkml:definitions>
  <inkml:trace contextRef="#ctx0" brushRef="#br0">264 0 12005,'0'0'1444,"0"0"-697,0 0 664,0 0-266,0 0-425,-20 8-146,5-2-429,7-4-54,0 1 0,0 0 0,1 0 0,-1 1 0,1 0 0,0 0-1,0 0 1,0 1 0,0 0 0,1 1 0,0 0 0,0 0 0,1 0 0,0 0 0,0 1 0,0 0 0,1 0-91,-18 34 767,3 1-1,2 1 1,1 0 0,0 10-767,10-29 128,0 0 0,2 0-1,1 1 1,1-1 0,1 1 0,1-1 0,1 1 0,3 17-128,-3-35-46,1-1 0,0 0 0,0 1 0,0-1 0,1 0 0,-1-1 1,2 1-1,-1 0 0,0-1 0,1 0 0,0 1 0,1-2 0,-1 1 0,1 0 0,-1-1 0,1 0 1,1 0-1,-1 0 0,1-1 0,-1 0 0,2 1 46,4 1-695,-1-1 0,1-1 1,0 1-1,0-2 0,0 1 0,0-2 0,0 1 1,0-1-1,1-1 0,-1 0 0,8-2 695,-15 2-573,0-1 0,0 1 0,0-1 0,0 0 0,0 0 0,0-1 0,0 1 0,0-1 0,-1 0 573,27-25-8686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4.620"/>
    </inkml:context>
    <inkml:brush xml:id="br0">
      <inkml:brushProperty name="width" value="0.025" units="cm"/>
      <inkml:brushProperty name="height" value="0.025" units="cm"/>
      <inkml:brushProperty name="color" value="#F6630D"/>
    </inkml:brush>
  </inkml:definitions>
  <inkml:trace contextRef="#ctx0" brushRef="#br0">0 17 12166,'0'0'1920,"0"0"-362,0 0 297,0 0-791,7-2-1099,25-4-120,0 2 0,1 1 0,0 1-1,20 3 156,-42-1-67,-9 42 2156,-1 2-1080,-1 41-158,-10 80-851,5-104-2006,5-21-4205,0-35 34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4.942"/>
    </inkml:context>
    <inkml:brush xml:id="br0">
      <inkml:brushProperty name="width" value="0.025" units="cm"/>
      <inkml:brushProperty name="height" value="0.025" units="cm"/>
      <inkml:brushProperty name="color" value="#F6630D"/>
    </inkml:brush>
  </inkml:definitions>
  <inkml:trace contextRef="#ctx0" brushRef="#br0">84 0 14407,'0'0'1472,"0"0"-783,0 0 1584,0 0-929,0 0-287,0 0-641,-81 159 448,78-112-415,3 2 63,0-4-448,8-3-64,14-2-96,10-6-513,5-3-1135,6-9-2818,-4-10-2498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5.455"/>
    </inkml:context>
    <inkml:brush xml:id="br0">
      <inkml:brushProperty name="width" value="0.025" units="cm"/>
      <inkml:brushProperty name="height" value="0.025" units="cm"/>
      <inkml:brushProperty name="color" value="#F6630D"/>
    </inkml:brush>
  </inkml:definitions>
  <inkml:trace contextRef="#ctx0" brushRef="#br0">0 0 14519,'0'0'1019,"0"0"53,0 0 1004,0 0-801,0 0-795,10 7-288,13 4-114,0 0 0,1-2 0,0-1 0,23 5-78,-12-3-411,0 2 1,12 5 410,-47-17-1,0 0 0,1 1 0,-1-1 1,1 0-1,-1 0 0,0 0 0,1 0 0,-1 1 1,0-1-1,1 0 0,-1 0 0,1 1 0,-1-1 1,0 0-1,0 1 0,1-1 0,-1 0 0,0 1 1,0-1-1,1 0 0,-1 1 0,0-1 0,0 1 1,0-1-1,0 0 0,1 1 0,-1-1 0,0 1 0,0-1 1,0 1-1,0-1 0,0 0 0,0 1 0,0-1 1,0 1-1,0-1 0,0 1 0,-1-1 0,1 0 1,0 1-1,0-1 0,0 1 0,0-1 0,-1 0 1,1 1-1,0-1 0,0 0 0,-1 1 0,1-1 1,0 0-1,-1 1 0,1-1 0,0 0 1,-25 19 394,16-13-337,-35 33 336,2 2-1,2 1 1,2 3-393,-22 21 487,59-64-475,0-1 0,0 0 0,0 1 0,0-1-1,0 1 1,1-1 0,-1 1 0,1-1 0,-1 1 0,1-1 0,-1 1 0,1-1 0,0 1 0,0 0 0,-1-1 0,1 1 0,0 0-1,1-1 1,-1 1 0,0-1 0,0 1 0,1 0 0,-1-1 0,1 1 0,-1-1 0,1 1 0,0-1 0,0 1 0,0 0-12,3 4 75,0 0 0,1 0 0,-1 0 1,1 0-1,3 1-75,-6-5 25,6 6-26,-1-1 1,2 0 0,-1-1-1,1 0 1,0 0 0,0-1-1,0 0 1,1-1-1,0 0 1,0-1 0,2 1 0,1-1-1362,0 0 0,1-1 0,0 0 0,-1-1 0,4-1 1362,4 0-4925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9:58.243"/>
    </inkml:context>
    <inkml:brush xml:id="br0">
      <inkml:brushProperty name="width" value="0.025" units="cm"/>
      <inkml:brushProperty name="height" value="0.025" units="cm"/>
      <inkml:brushProperty name="color" value="#FF0066"/>
    </inkml:brush>
  </inkml:definitions>
  <inkml:trace contextRef="#ctx0" brushRef="#br0">40 1 384,'0'0'5512,"0"0"-4263,0 0-694,0 0 482,0 0-66,0 0-224,-6 1 192,5 1 6959,-7 148-7326,3-73-301,-3 1 152,3-41-182,1 34-241,1 496 1819,6-526-1848,-3-41-178,1 0 0,-1 0 0,1 0 0,-1 0 0,1 0 0,-1-1 0,1 1 0,-1 0 0,0 0 0,1-1 0,-1 1 0,1 0 0,-1-1 0,0 1 0,1 0 0,-1-1 0,0 1 0,1 0 0,-1-1 0,0 1 0,0-1 0,1 1 0,-1-1 0,0 1 0,0 0 0,0-1 0,0 1 0,0-1 0,0 1 207,3-24-4420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5.791"/>
    </inkml:context>
    <inkml:brush xml:id="br0">
      <inkml:brushProperty name="width" value="0.025" units="cm"/>
      <inkml:brushProperty name="height" value="0.025" units="cm"/>
      <inkml:brushProperty name="color" value="#F6630D"/>
    </inkml:brush>
  </inkml:definitions>
  <inkml:trace contextRef="#ctx0" brushRef="#br0">366 1 16680,'0'0'672,"0"0"745,0 0 359,0 0-802,0 0-435,-15 17-165,-5 4-185,5-5-7,2-1 1,0 2-1,1 0 1,0 0-1,2 2-182,-55 81 942,-42 48-942,76-114-1170,13-22-1100,-3-8-3673,8-4-1530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6.120"/>
    </inkml:context>
    <inkml:brush xml:id="br0">
      <inkml:brushProperty name="width" value="0.025" units="cm"/>
      <inkml:brushProperty name="height" value="0.025" units="cm"/>
      <inkml:brushProperty name="color" value="#F6630D"/>
    </inkml:brush>
  </inkml:definitions>
  <inkml:trace contextRef="#ctx0" brushRef="#br0">1 1 15415,'0'0'1121,"0"0"63,0 0 961,0 0-1040,0 0 111,126 13-688,-84-2-239,-2 3-17,0-1-240,-3 3-64,-2-1-272,-1 3-353,1 5-1648,-8-6-1553,-4-1-2192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6.454"/>
    </inkml:context>
    <inkml:brush xml:id="br0">
      <inkml:brushProperty name="width" value="0.025" units="cm"/>
      <inkml:brushProperty name="height" value="0.025" units="cm"/>
      <inkml:brushProperty name="color" value="#F6630D"/>
    </inkml:brush>
  </inkml:definitions>
  <inkml:trace contextRef="#ctx0" brushRef="#br0">1 587 11989,'0'0'243,"0"0"237,8-21-79,-3 8-354,12-30 63,1 2-1,13-20-109,-18 36 22,-1 0 0,-1-1 0,-1 0 0,-1-1 0,0-6-22,-6 19 1104,-1-1 1,0 1-1,-1-1 1,-1 1-1105,0 12 1790,0 2-469,0 2-510,3 38-466,1-1 1,2-1 0,2 1-1,1-1 1,7 18-346,17 70-3145,-32-122 2173,1 4-391,0-5-3921,-1-3-1138</inkml:trace>
  <inkml:trace contextRef="#ctx0" brushRef="#br0" timeOffset="1">135 0 7283,'0'0'7988,"0"0"-7540,0 0 1697,0 0-1040,0 0-1105,0 0-224,45 54-337,-8-5-1392,-2 7-752,-3 6-3153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6.794"/>
    </inkml:context>
    <inkml:brush xml:id="br0">
      <inkml:brushProperty name="width" value="0.025" units="cm"/>
      <inkml:brushProperty name="height" value="0.025" units="cm"/>
      <inkml:brushProperty name="color" value="#F6630D"/>
    </inkml:brush>
  </inkml:definitions>
  <inkml:trace contextRef="#ctx0" brushRef="#br0">65 1 13846,'0'0'2001,"0"0"-672,0 0 528,0 0-753,0 0-479,0 0 15,87 69 0,-70-33-592,-7 6 608,-10 3-319,0 2-97,-2-5-128,-21-2-80,-4-6-64,0-3-224,-6-6-881,-1-12-2577,1-6-3617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07.138"/>
    </inkml:context>
    <inkml:brush xml:id="br0">
      <inkml:brushProperty name="width" value="0.025" units="cm"/>
      <inkml:brushProperty name="height" value="0.025" units="cm"/>
      <inkml:brushProperty name="color" value="#F6630D"/>
    </inkml:brush>
  </inkml:definitions>
  <inkml:trace contextRef="#ctx0" brushRef="#br0">142 1 16872,'0'0'3097,"0"0"-1931,0 0 5,0 0-288,0 0-653,9 6-84,24 15-22,-2 2 0,0 1 0,-2 1-1,22 25-123,-40-39 19,-1 1 0,-1 0 0,1 1-1,-2 0 1,0 1 0,-1-1 0,0 1-1,-1 1 1,0-1 0,-2 1 0,1 0 0,-2 1-1,0-1 1,-1 3-19,0 3 19,0 0-1,-2 1 1,-1-1 0,-1 0 0,0 0-1,-2 0 1,0 0 0,-1 0-1,-2-1 1,0 0 0,-5 9-19,-19 32-509,-3-1 0,-2-2 0,-21 24 509,-71 76-6197,30-50-3421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1.627"/>
    </inkml:context>
    <inkml:brush xml:id="br0">
      <inkml:brushProperty name="width" value="0.025" units="cm"/>
      <inkml:brushProperty name="height" value="0.025" units="cm"/>
      <inkml:brushProperty name="color" value="#F6630D"/>
    </inkml:brush>
  </inkml:definitions>
  <inkml:trace contextRef="#ctx0" brushRef="#br0">1 82 12950,'0'0'1387,"0"0"-805,0 0 445,0 0-8,0 0-552,15-12-214,48-39-68,-61 49-127,1 0 1,-1 0 0,1 0 0,-1 1 0,1-1 0,0 1 0,-1-1 0,1 1 0,0 0 0,0 1 0,0-1 0,0 0 0,0 1 0,0-1 0,0 1 0,1 0 0,-1 0 0,0 0 0,0 1-1,0-1 1,0 1-59,-3 16-24,-1-5 170,-1-1-1,0 0 0,0 0 1,-2 0-1,1-1 0,-1 1 0,-1-1 1,1 0-1,-2 0 0,-1 3-145,1-3 190,0 0 0,1 0 0,0 1 0,1-1 1,0 1-1,1 0 0,0 1 0,1-1 0,0 0 0,0 5-190,2-15 2,0 0 1,0-1-1,1 1 0,-1 0 0,0 0 1,0-1-1,0 1 0,1 0 0,-1 0 1,0-1-1,1 1 0,-1 0 1,1-1-1,-1 1 0,1 0 0,-1-1 1,1 1-1,-1-1 0,1 1 1,0-1-1,-1 1 0,1-1 0,0 0 1,-1 1-1,1-1 0,0 0 1,-1 1-1,1-1 0,0 0 0,0 0 1,-1 0-1,1 1 0,0-1 1,0 0-3,35 0-65,-21-1 33,0 0-119,0 0-1,-1-2 0,1 1 1,-1-2-1,1 0 0,-1 0 1,0-1-1,-1-1 1,1-1-1,1-1 152,3-2-1033,0-2 0,-1 1 0,0-2 0,4-5 1033,-7 2-1823,-13 16 1606,-1-1 0,0 1 0,1 0 0,-1 0 1,1-1-1,-1 1 0,0-1 0,1 1 0,-1 0 0,0-1 1,1 1-1,-1-1 0,0 1 0,0 0 0,0-1 0,1 1 0,-1-1 1,0 1-1,0-1 0,0 1 0,0-1 0,0 1 0,0-1 1,0 1-1,0-1 0,0 1 0,0-1 0,0 1 0,0-1 1,0 1-1,0-1 0,0 1 0,-1-1 0,1 1 217,-14-1-5765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2.042"/>
    </inkml:context>
    <inkml:brush xml:id="br0">
      <inkml:brushProperty name="width" value="0.025" units="cm"/>
      <inkml:brushProperty name="height" value="0.025" units="cm"/>
      <inkml:brushProperty name="color" value="#F6630D"/>
    </inkml:brush>
  </inkml:definitions>
  <inkml:trace contextRef="#ctx0" brushRef="#br0">0 73 192,'0'0'7686,"0"0"-5154,0 0-726,0 0-72,0 0-992,16-8-518,9-3-348,0 0-1,1 2 0,1 0 1,-1 2-1,1 1 0,0 1 1,25-1 124,-47 6-336,-1 0-1,1 0 1,0 0 0,0 0 0,0 1 0,-1 0 0,1 0 0,0 0-1,-1 0 1,5 3 336,-8-3-145,1 1 0,-1-1-1,0 1 1,0-1 0,0 1 0,0-1-1,0 1 1,0 0 0,0 0-1,0 0 1,0-1 0,-1 1-1,1 0 1,-1 0 0,0 0 0,1 0-1,-1 0 1,0 0 0,0 0-1,0 0 1,-1 0 0,1 0-1,0 0 1,-1 0 0,1 0-1,-1 1 146,-1 3-75,0 0-1,-1 0 1,0 0-1,0 0 0,0 0 1,0-1-1,-1 0 0,0 1 1,0-1-1,-1-1 0,1 1 1,-1-1-1,0 1 0,0-1 1,-5 2 75,-15 12 1576,-2-2-1,-17 8-1575,22-15 1134,9-3 871,30-4-1232,-12-2-736,0 0 146,1 0-1,0 0 1,0 0-1,-1 1 1,1 0-1,0 0 1,-1 1-183,-2-1 172,-1 0 0,1 0 0,-1 1 0,0-1 0,0 1 0,0 0 0,0-1 0,0 1 0,0 0 0,0 0 0,-1 0 0,1 1 0,0-1 0,-1 0 0,0 0 0,0 1 0,1 0-172,15 35 2238,-13-28-1990,0 1 0,1-1 0,0 0 0,1 0 0,1-1 0,1 3-248,-4-8-38,-1-1 0,1 0 0,0 1 0,0-1 0,0-1 0,0 1 0,1-1-1,-1 0 1,1 0 0,-1 0 0,1 0 0,0-1 0,0 0 0,0 0 0,0 0 0,-1 0 0,2-1 38,14 2-805,0-1 1,0-1 0,0-1 0,0-1-1,0 0 1,0-2 0,0 0 0,-1-1 0,6-3 804,61-28-6398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2.392"/>
    </inkml:context>
    <inkml:brush xml:id="br0">
      <inkml:brushProperty name="width" value="0.025" units="cm"/>
      <inkml:brushProperty name="height" value="0.025" units="cm"/>
      <inkml:brushProperty name="color" value="#F6630D"/>
    </inkml:brush>
  </inkml:definitions>
  <inkml:trace contextRef="#ctx0" brushRef="#br0">400 1 13862,'0'0'2215,"0"0"-1212,0 0 782,-25 19-75,-83 69-731,92-73-811,0 1 0,0 0 0,2 1 0,-1 2-168,-11 14 134,-6 3-130,-1-1 0,-1-2 1,-10 6-5,28-31-1012,16-8 958,0 0-1,0-1 1,-1 1-1,1 0 1,0 0-1,0 0 1,0 0 0,-1 0-1,1 0 1,0 0-1,0 0 1,0 0 0,0 0-1,-1 0 1,1-1-1,0 1 1,0 0 0,0 0-1,0 0 1,0 0-1,-1-1 1,1 1 0,0 0-1,0 0 1,0 0-1,0 0 1,0-1-1,0 1 1,0 0 0,0 0-1,0 0 1,0-1-1,0 1 1,0 0 0,0 0-1,0 0 1,0-1-1,0 1 1,0 0 54,0-1-55,0-1 1,0 1-1,1 0 1,-1 0-1,1 0 1,-1-1-1,1 1 1,-1 0-1,1 0 1,0 0-1,-1 0 1,1 0-1,0 0 1,0 0-1,0 0 1,0 0-1,0 1 1,0-1-1,0 0 55,9-3 127,-1 2-1,0-1 1,1 2-1,0-1 1,-1 1-1,1 1 1,0-1-1,-1 2 1,1-1 0,0 1-1,-1 1 1,1 0-1,-1 0 1,1 1-1,-1 0 1,1 1-127,17 9 80,-4-1-196,0-1 1,1-2 0,5 2 115,-17-8-825,-1-1 1,0 0-1,1 0 1,-1-1-1,6-1 825,-13 0-388,-1 0 0,0 0-1,0 0 1,0 0 0,1-1-1,-1 1 1,0-1 0,0 0-1,1-1 389,26-22-4885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2.730"/>
    </inkml:context>
    <inkml:brush xml:id="br0">
      <inkml:brushProperty name="width" value="0.025" units="cm"/>
      <inkml:brushProperty name="height" value="0.025" units="cm"/>
      <inkml:brushProperty name="color" value="#F6630D"/>
    </inkml:brush>
  </inkml:definitions>
  <inkml:trace contextRef="#ctx0" brushRef="#br0">123 0 9332,'0'0'3383,"0"0"-854,0 0-106,0 0-847,0 0-458,-5 31 96,2-3-960,-9 63 773,2 37-1027,6-24 168,-4-1 0,-5 0 0,-4-1 0,-7 10-168,21-101-103,2-7 32,0 0 0,0 0 0,0-1-1,0 1 1,0 0 0,-1-1 0,0 1 0,0-1 0,0 1 0,0-1-1,-3 3 72,3-25-1488,2 6 1148,1 0 0,0 0 0,1 0 0,1 0 0,0 1 0,1-1 0,0 1 0,2-5 340,2 1 277,0 1 0,1 0 0,0 1 0,1 0 1,1 0-1,0 1 0,1 1 0,0 0 1,8-5-278,4-3-59,1 2-1,2 1 1,-1 1 0,2 1 0,1 1 59,11-4-7680,33-9 7680,-52 20-10104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3.344"/>
    </inkml:context>
    <inkml:brush xml:id="br0">
      <inkml:brushProperty name="width" value="0.025" units="cm"/>
      <inkml:brushProperty name="height" value="0.025" units="cm"/>
      <inkml:brushProperty name="color" value="#F6630D"/>
    </inkml:brush>
  </inkml:definitions>
  <inkml:trace contextRef="#ctx0" brushRef="#br0">308 71 9668,'0'0'577,"0"0"116,0 0 206,0 0-109,0 0-280,-9-9 21,-27-29 208,34 36-540,-1-1 1,0 1 0,0 0 0,0 0 0,0 0 0,0 1-1,-1-1 1,1 1 0,0 0 0,-1 0 0,1 0 0,-1 0-1,1 0 1,-1 1 0,0-1 0,1 1 0,-1 0 0,1 1-1,-1-1 1,0 0-200,-13 1 451,5-3-87,-1 2-1,1 0 1,0 0 0,-1 1 0,-10 3-364,18-3 54,1 1 0,0-1 0,-1 1 0,1 0 0,0 0 0,0 1 0,0-1 0,0 1 0,1 0 0,-1 0 0,1 0 0,0 0 0,0 1 0,0-1 0,0 1 0,0 0 0,0 1-54,-1 2 49,1-1 0,0 1 0,0 1 0,0-1 0,1 0 0,0 1 0,1-1 0,0 1 0,0-1 0,0 1 0,1 0 0,0-1 0,0 1 0,1 0 0,1 0-49,-2-4-114,1 0 1,-1 0 0,1-1-1,0 1 1,1 0 0,-1-1-1,0 1 1,1-1 0,0 0-1,0 1 1,0-1 0,0 0-1,1 0 1,-1 0 0,1 0 0,0-1-1,0 1 1,0-1 0,0 0-1,0 1 1,0-1 0,1-1-1,-1 1 1,0 0 0,1-1-1,0 0 1,-1 0 0,1 0-1,0 0 1,0 0 113,7 0-709,-7-1 381,0 0 0,0 0 1,1 1-1,-1 0 0,0 0 0,0 0 0,0 0 0,-1 1 0,3 0 328,-5-1-38,-1 0-1,1 0 1,0 0-1,0 0 1,0 0 0,-1 0-1,1 0 1,0 0 0,-1 0-1,1 0 1,-1 1-1,0-1 1,1 0 0,-1 0-1,0 1 1,0-1 0,0 0-1,0 0 1,0 1-1,0-1 1,0 0 0,0 0-1,0 1 1,0-1-1,-1 0 1,1 0 0,0 0-1,-1 1 1,1-1 0,-1 0-1,0 0 1,1 0-1,-1 0 1,-1 1 38,-11 17 221,-16 8-9109,23-21 6022,-1 0 438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6T23:56:30.263"/>
    </inkml:context>
    <inkml:brush xml:id="br0">
      <inkml:brushProperty name="width" value="0.025" units="cm"/>
      <inkml:brushProperty name="height" value="0.025" units="cm"/>
      <inkml:brushProperty name="color" value="#FF0066"/>
    </inkml:brush>
  </inkml:definitions>
  <inkml:trace contextRef="#ctx0" brushRef="#br0">0 56 11541,'0'0'1857,"0"0"-1393,0 0 737,0 0-433,0 0-672,0 0 320,92-9-111,-57 3-305,-3-1 0,0 0-625,-4-2-719,-11 0-1410,-7 0-1519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00.777"/>
    </inkml:context>
    <inkml:brush xml:id="br0">
      <inkml:brushProperty name="width" value="0.025" units="cm"/>
      <inkml:brushProperty name="height" value="0.025" units="cm"/>
      <inkml:brushProperty name="color" value="#FF0066"/>
    </inkml:brush>
  </inkml:definitions>
  <inkml:trace contextRef="#ctx0" brushRef="#br0">0 309 1153,'0'0'3446,"0"0"-1687,0 0-105,0 0 104,0 0-163,0 0-496,0 0-82,0 0-206,0 0-29,0 0-81,0 0-79,0 0-78,0 0 123,0 0 43,0 0-11,0 0-211,0 0-371,0 0-39,0 0-30,0 0-86,0 0-2,0 0-2,0 0 7,0 0 6,0 0 7,0 0 12,0 0 50,0 0-51,0 0 43,0 0 11,0 0 15,0 0 113,0 0-35,0 0 139,0 0-104,0 0 136,0 0-62,0 0-90,0 0-11,0 0-91,0 0-32,0 0 41,0 0 111,0 0-23,0 0 20,0 0-124,0 0-57,0 0-5,0 0 0,0 0-8,11 3-53,28 3 153,1-1 0,0-2 0,-1-2 0,1-1 0,3-3-76,43 1 95,413-11-37,-370 9-77,8 6 19,94-2-23,101-4 49,24-1 12,-349 4-38,131-7 64,77-17-64,-73 8-34,138 0 34,-179 13-6,491-36-45,-428 27 85,4-9-34,-34 4 11,0 6 0,9 6-11,-50 2 19,53-10-19,-53 4 29,54 2-29,304-5-83,-358 4 107,14-7-24,18-2 6,90-5-4,-214 23 13,0 1-1,0-1 0,0 0 1,0 0-1,0 0 0,0 1 1,0-1-1,0 0 0,0 1 1,0-1-1,0 1 0,0-1 1,-1 1-1,1-1 1,0 1-1,0 0 0,-1-1 1,1 1-1,0 0 0,-1 0 1,1-1-1,-1 1 0,1 0 1,-1 0-1,1 0 0,-1 0 1,1 0-1,-1 0 0,0 0 1,0-1-1,0 1 0,1 0 1,-1 0-1,0 0 1,0 0-1,0 0 0,0 1-14,-1 51 836,0-30-658,0 225 302,8 392 542,2-491-787,-8-144-315,0 5-132,-2-7-4301,-5-3-335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4.145"/>
    </inkml:context>
    <inkml:brush xml:id="br0">
      <inkml:brushProperty name="width" value="0.025" units="cm"/>
      <inkml:brushProperty name="height" value="0.025" units="cm"/>
      <inkml:brushProperty name="color" value="#F6630D"/>
    </inkml:brush>
  </inkml:definitions>
  <inkml:trace contextRef="#ctx0" brushRef="#br0">187 2 9044,'0'0'1985,"0"0"-630,0 0-21,0 0-573,0 0-473,0 0-278,0 0 0,0 0 0,0 0 0,0 0 0,0-1 0,0 1 0,0 0 0,0 0 0,1 0 0,-1 0 0,0 0 0,0 0 0,0 0 0,0 0 0,0 0 0,0 0 0,0 0 0,1 0 0,-1 0 0,0 0 0,0 0 0,0 0 0,0 0 0,0 0 0,0 0 0,1 0 0,-1 0 0,0 0 0,0 0 0,0 0 0,0 0 0,0 0 0,0 0 0,0 0 0,0 0 0,1 0 0,-1 1 0,0-1 0,0 0 0,0 0 0,0 0 0,0 0 0,0 0 0,0 0 0,0 0 0,0 0 0,0 1 0,0-1 1,0 0-1,1 0 0,-1 0 0,0 0 0,0 0 0,0 0 0,0 0 0,0 1 0,0-1 0,0 0 0,0 0 0,0 0 0,0 0-10,-1 6 152,0 0 1,0-1-1,-1 1 0,1-1 1,-1 1-1,0-1 1,-1 0-1,1 0 1,-1 0-1,0 0 0,0 0 1,-1-1-1,1 1 1,-1-1-1,0 0 1,-1 0-1,1 0 0,0-1 1,-4 3-153,-8 5-16,-1 0-1,0-1 1,0-1 0,-1 0-1,-6 1 17,12-6-1912,4-3-4227,6-1-2225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4.525"/>
    </inkml:context>
    <inkml:brush xml:id="br0">
      <inkml:brushProperty name="width" value="0.025" units="cm"/>
      <inkml:brushProperty name="height" value="0.025" units="cm"/>
      <inkml:brushProperty name="color" value="#F6630D"/>
    </inkml:brush>
  </inkml:definitions>
  <inkml:trace contextRef="#ctx0" brushRef="#br0">103 1 11029,'0'0'2575,"0"0"-1129,0 0 221,0 0-365,0 0-531,0 5-51,-2 14-233,-1 1-1,0-1 1,-2 0-1,0 0 0,-1 0 1,-1-1-1,0 0 1,-5 6-487,12-23 3,-12 27-3,0 1-1,3 1 0,0 0 1,2 0 0,6-4-3875,1-2-3554,-2-20 2949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4.861"/>
    </inkml:context>
    <inkml:brush xml:id="br0">
      <inkml:brushProperty name="width" value="0.025" units="cm"/>
      <inkml:brushProperty name="height" value="0.025" units="cm"/>
      <inkml:brushProperty name="color" value="#F6630D"/>
    </inkml:brush>
  </inkml:definitions>
  <inkml:trace contextRef="#ctx0" brushRef="#br0">141 0 13206,'0'0'2022,"0"0"-474,0 0 493,0 0-579,0 0-702,0 4-253,3 116 2100,-1 64-2749,-2-178-174,-1 0-1,0 0 1,0 0-1,0-1 1,0 1-1,-1 0 1,0-1-1,-1 1 1,1-1 0,-1 0-1,0 0 1,0 0-1,0 0 1,-4 3 316,4-4-780,-1 0-1,0 0 1,-1-1 0,1 0-1,0 1 1,-1-2 0,0 1 0,0 0-1,1-1 1,-2 0 0,1 0 0,0-1-1,0 1 1,0-1 0,-1 0 0,0 0 780,-26 0-6873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5.210"/>
    </inkml:context>
    <inkml:brush xml:id="br0">
      <inkml:brushProperty name="width" value="0.025" units="cm"/>
      <inkml:brushProperty name="height" value="0.025" units="cm"/>
      <inkml:brushProperty name="color" value="#F6630D"/>
    </inkml:brush>
  </inkml:definitions>
  <inkml:trace contextRef="#ctx0" brushRef="#br0">26 40 7235,'0'0'2167,"0"0"375,0 0 83,0 0-549,0 0-254,-5-3-210,-11-8-289,12 8-440,4 3-376,11-3 176,143-9-791,14 5 108,-29 6-10350,-115 1 1367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5.542"/>
    </inkml:context>
    <inkml:brush xml:id="br0">
      <inkml:brushProperty name="width" value="0.025" units="cm"/>
      <inkml:brushProperty name="height" value="0.025" units="cm"/>
      <inkml:brushProperty name="color" value="#F6630D"/>
    </inkml:brush>
  </inkml:definitions>
  <inkml:trace contextRef="#ctx0" brushRef="#br0">141 43 11317,'0'0'1686,"0"0"-667,0 0 569,0 0-73,-17 21-421,-54 68 67,64-79-789,0 0 1,1 1-1,0-1 1,0 1-1,1 0 1,0 0 0,0 3-373,4-7 123,-1 0 0,1 0 1,0 0-1,1 0 1,-1 0-1,1 0 1,1 0-1,-1 0 1,2 6-124,-1-11 3,0 0 0,0 0 0,0 0 0,0-1 0,0 1 0,0 0 0,0-1 0,1 1 0,-1-1 0,0 1 0,1-1 0,-1 0 0,1 1 0,0-1 0,-1 0 1,1 0-1,0 0 0,0 0 0,0-1 0,0 1 0,0 0 0,0-1 0,0 1 0,0-1 0,0 0 0,0 0 0,0 1-3,12 0-11,1 1 1,0-2-1,7 0 11,-9-1 8,-6 2-29,-1-2 0,1 1-1,-1-1 1,1 0 0,-1 0 0,0-1-1,0 0 1,1 0 0,-1-1 0,0 1-1,-1-1 1,1-1 0,0 1 0,-1-1-1,0 0 1,0 0 0,0 0 0,0-1-1,-1 1 1,0-1 0,0-1-1,0 1 1,0 0 0,-1-1 0,0 0-1,0 0 1,-1 0 0,1 0 0,-1 0-1,-1 0 1,1-1 0,-1 1 0,0-2 21,2-19-518,-1-1 0,-1 0 1,-1 0-1,-4-23 518,3 48-381,1 0-1,-1 0 0,0 0 1,0 0-1,0 0 0,-1 0 0,1 0 1,-1 0-1,1 1 0,-1-1 1,0 0-1,0 1 0,0-1 1,-2 0 381,-9-9-5278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5.865"/>
    </inkml:context>
    <inkml:brush xml:id="br0">
      <inkml:brushProperty name="width" value="0.025" units="cm"/>
      <inkml:brushProperty name="height" value="0.025" units="cm"/>
      <inkml:brushProperty name="color" value="#F6630D"/>
    </inkml:brush>
  </inkml:definitions>
  <inkml:trace contextRef="#ctx0" brushRef="#br0">90 0 12774,'0'0'4010,"0"0"-2380,0 0 445,0 0-733,0 0-781,-3 4-396,0-1-103,1-1 0,0 1 0,1 0 1,-1 0-1,0 0 0,1 1 0,0-1 0,0 0 0,0 0 0,0 1 1,0-1-1,0 3-62,-3 51 793,3-32-561,-4 91 805,-18 208 194,17-280-1267,-3 28-926,0 69 962,9-140-765,-2 8-9235,-6 2-1103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16.276"/>
    </inkml:context>
    <inkml:brush xml:id="br0">
      <inkml:brushProperty name="width" value="0.025" units="cm"/>
      <inkml:brushProperty name="height" value="0.025" units="cm"/>
      <inkml:brushProperty name="color" value="#F6630D"/>
    </inkml:brush>
  </inkml:definitions>
  <inkml:trace contextRef="#ctx0" brushRef="#br0">63 1 12902,'0'0'1635,"0"0"-234,0 0 114,0 0-437,0 0-475,-1 12 1041,-2-6-1389,0 0 0,0 0 1,-1 0-1,1 0 1,-1 0-1,-5 4-255,6-6 75,0-1 1,-1 1-1,2 0 0,-1 0 0,0 1 0,1-1 0,0 0 0,0 1 1,0-1-1,1 1 0,-1 0 0,1 0 0,0-1 0,0 1 0,1 1-75,2-5-29,1 0 0,-1-1 0,1 1 0,-1-1 0,1 0 0,-1 0-1,1 1 1,0-2 0,-1 1 0,2 0 29,-1 0-37,1-1 24,0 1-1,0-1 0,0 1 0,0-1 1,0 0-1,0-1 0,-1 1 0,1-1 1,0 0-1,-1 1 0,1-2 1,-1 1-1,1 0 0,-1-1 0,0 1 1,0-1-1,0 0 0,-1 0 1,1 0-1,-1-1 0,1 1 0,-1 0 1,0-1-1,0 0 0,-1 1 1,1-1-1,-1 0 0,0 0 0,0 0 1,0 0-1,0 0 0,-1 0 0,0 0 1,1 0-1,-2-3 14,1 6 0,0 1-40,-3 0-256,-4 1-384,0-1 0,1 1 0,-1 0 0,1 1 0,-1-1 0,1 1 0,-1 1 680,-33 15-6312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1.750"/>
    </inkml:context>
    <inkml:brush xml:id="br0">
      <inkml:brushProperty name="width" value="0.025" units="cm"/>
      <inkml:brushProperty name="height" value="0.025" units="cm"/>
      <inkml:brushProperty name="color" value="#F6630D"/>
    </inkml:brush>
  </inkml:definitions>
  <inkml:trace contextRef="#ctx0" brushRef="#br0">152 35 12246,'0'0'2059,"0"0"-1443,0 0 457,0 0 664,0 0-305,0 0-396,0-7-457,0 2-732,0-17 1460,2 21-537,2 17-504,9 73 198,-4 1 1,-4 1-1,-5 56-464,-1-104-46,2-36-222,-1 0 1,-1 1-1,1-1 0,-1 0 0,0 0 0,-1 0 0,0 0 1,0 0-1,-1 0 0,1-1 0,-1 1 0,-1-1 1,-2 5 267,5-10-285,0 0 0,0 0 1,1 0-1,-1 0 1,0 0-1,0-1 1,0 1-1,0 0 1,0-1-1,0 1 0,0-1 1,0 1-1,0-1 1,0 1-1,0-1 1,0 0-1,0 1 1,-1-1-1,1 0 0,0 0 1,0 0-1,0 0 1,0 0-1,-1 0 1,1 0-1,0 0 1,0-1-1,0 1 0,0 0 1,0-1-1,0 1 1,0-1-1,0 1 1,0-1-1,0 1 1,0-1-1,0 0 0,0 0 1,0 1-1,0-1 1,0 0-1,0 0 285,-4-5-1079,0 1 0,0-1 0,0 0 0,1-1 0,-4-5 1079,-19-38-1829,3 6 3970,-3 2 5817,26 52-1649,-1 36-4753,2-20-950,0 0-1,2 0 0,1 0 1,3 6-606,-5-24 62,1-1 0,0 1 0,1-1 0,0 0-1,0 0 1,1 0 0,-1 0 0,1 0 0,1-1 0,-1 0 0,1 0 0,0 0 0,1-1 0,0 1 0,-1-1 0,7 3-62,-9-6 16,0 0 1,0-1-1,0 1 1,0-1-1,0 0 1,0 0-1,0 0 1,1-1-1,-1 1 1,0-1-1,1 0 0,-1 0 1,0 0-1,1 0 1,-1 0-1,0-1 1,1 1-1,-1-1 1,0 0-1,0 0 1,0 0-1,0-1 1,0 1-1,3-3-16,7-4 112,0 0-1,-1-1 1,0-1-1,10-11-111,-4 5 39,-4 3-100,66-53-1744,-70 59 1322,-1 1-1,1 0 1,1 0-1,-1 1 1,1 0-1,0 1 1,6-2 483,-2 5-4899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2.447"/>
    </inkml:context>
    <inkml:brush xml:id="br0">
      <inkml:brushProperty name="width" value="0.025" units="cm"/>
      <inkml:brushProperty name="height" value="0.025" units="cm"/>
      <inkml:brushProperty name="color" value="#F6630D"/>
    </inkml:brush>
  </inkml:definitions>
  <inkml:trace contextRef="#ctx0" brushRef="#br0">167 90 14054,'0'0'3020,"0"0"-2062,0 0-88,0 0 531,0 0-545,15-5-288,228-43 312,-222 45-925,-9 1-68,40-8-397,-20 0-2748,-25 5-2241,-15 1 2601,-12 1 1349,10 3 1879,1 1 0,-1 0 0,1 0 0,0 0 0,-1 2 1,1-1-1,0 1 0,0 0 0,1 1 0,-1 0 0,1 0 0,0 1 1,0 0-1,0 0 0,0 1 0,-4 5-330,-43 35 2779,2 3 0,-44 54-2779,76-79 399,2 1 0,1 0 0,1 2 0,1 0 0,2 0 1,0 2-1,2 0 0,1 0-399,6-12 96,1-1 0,0 1 0,1 0 0,1 0 0,0 0 0,2 5-96,-1-15 10,2 0 0,-1-1 0,1 1 1,0 0-1,1 0 0,-1-1 0,1 1 0,0-1 1,1 1-1,0-1 0,0 0 0,0 0 0,1 0 0,0-1 1,0 1-1,3 3-10,5 2-51,1 0 0,-1-1 0,2 0 0,-1-1 0,1-1 0,1 0 0,-1-1-1,1 0 1,1-1 0,7 1 51,-9-3-1069,-1-1 0,1 0-1,0-2 1,0 1 0,0-2-1,0 0 1,13-1 1069,-25 1-370,-1 0 0,1-1-1,0 1 1,-1 0 0,1-1 0,-1 1-1,1-1 1,0 1 0,-1-1-1,0 0 1,1 0 0,-1 1 0,1-1-1,0-1 371,8-22-8454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2.782"/>
    </inkml:context>
    <inkml:brush xml:id="br0">
      <inkml:brushProperty name="width" value="0.025" units="cm"/>
      <inkml:brushProperty name="height" value="0.025" units="cm"/>
      <inkml:brushProperty name="color" value="#F6630D"/>
    </inkml:brush>
  </inkml:definitions>
  <inkml:trace contextRef="#ctx0" brushRef="#br0">0 20 14375,'0'0'1200,"0"0"33,0 0 1280,0 0-880,0 0-1361,0 0-272,67-18 32,-15 16 80,10 2-112,3 0-272,-1 7-1937,-4 15-785,-6 5-1232,-9-2-6258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03.556"/>
    </inkml:context>
    <inkml:brush xml:id="br0">
      <inkml:brushProperty name="width" value="0.025" units="cm"/>
      <inkml:brushProperty name="height" value="0.025" units="cm"/>
      <inkml:brushProperty name="color" value="#FF0066"/>
    </inkml:brush>
  </inkml:definitions>
  <inkml:trace contextRef="#ctx0" brushRef="#br0">1 157 4594,'0'0'2767,"0"0"-1399,0 0 446,0 0 94,0 0-467,0 0-414,1-7 243,2 5 2323,16 7-3398,0 0 0,0 1-1,13 7-194,19 5-18,-15-5 28,0-2 0,2-2-1,-1-2 1,1-1 0,0-1 0,7-2-10,87-1 96,28 9-96,-79-6-6,0-3 1,40-5 5,-18-9 3,-58 6-3,1 2 0,3 2 0,161-7 13,0 0 0,105-4 66,-87 2-27,148-10 125,-11 1 78,-247 12-200,40-12-55,75-5 39,-108 18-25,194-15 46,-217 15 354,96 8-414,-82 1 184,38-7-184,15-2 67,-87 6 18,0-4 0,23-7-85,-54 6 7,1 2-1,2 2-6,77-6 6,-43-2 202,79 0-208,-42 9 108,125 2 1646,-285-3-8925,3 2 539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3.128"/>
    </inkml:context>
    <inkml:brush xml:id="br0">
      <inkml:brushProperty name="width" value="0.025" units="cm"/>
      <inkml:brushProperty name="height" value="0.025" units="cm"/>
      <inkml:brushProperty name="color" value="#F6630D"/>
    </inkml:brush>
  </inkml:definitions>
  <inkml:trace contextRef="#ctx0" brushRef="#br0">230 1 8100,'0'0'3207,"0"0"-2175,0 0 390,0 0 341,0 0-285,-21 4-317,-63 16-94,80-19-972,1 0-1,0 0 1,-1 0-1,1 1 1,0-1-1,0 1 1,0 0-1,0 0 1,0 0-1,1 0 1,-1 1-1,1-1 1,-1 1-1,1-1 1,0 1-1,0 0 1,0 0-1,0 0 1,-1 3-95,-4 6 322,-1 2-71,0 0 0,1 1 0,0 0 0,1 0 0,1 0 0,1 1-1,-3 15-250,2-2 112,2 0-1,1-1 0,2 1 0,1 4-111,-1-29 0,0 0 0,1 0 1,0 1-1,-1-1 0,2 0 0,-1 0 0,0 0 0,1 0 0,0 0 0,-1-1 0,2 1 0,-1 0 0,0-1 0,1 1 0,-1-1 0,1 0 0,2 2 0,1-1-117,-1 1 1,1-2-1,0 1 1,0 0-1,0-1 1,1 0-1,-1-1 1,1 1-1,-1-1 1,5 0 116,3 1-870,1-1 1,-1 0 0,1-1-1,-1-1 1,1 0 0,0-1-1,-1-1 1,1 0 0,-1-1 0,5-1 869,41-24-6985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3.469"/>
    </inkml:context>
    <inkml:brush xml:id="br0">
      <inkml:brushProperty name="width" value="0.025" units="cm"/>
      <inkml:brushProperty name="height" value="0.025" units="cm"/>
      <inkml:brushProperty name="color" value="#F6630D"/>
    </inkml:brush>
  </inkml:definitions>
  <inkml:trace contextRef="#ctx0" brushRef="#br0">171 17 12950,'0'0'2879,"0"0"-2108,0 0-86,0 0-247,0 0-121,15-2-149,106-8-208,-98 6-1246,-23 4 1366,-21 0 323,14 1-339,0 1 0,0 0 0,1 0 0,-1 0 0,1 1-1,-1 0 1,1 0 0,0 0 0,0 1 0,0 0 0,0 0 0,1 1 0,-3 2-64,-14 13 471,2 1 1,-11 14-472,11-10 426,0 0 0,2 2 0,0 0 0,2 1 0,0 3-426,9-16 109,1 0 0,0 0 0,2 0 0,-1 1-1,2-1 1,0 1 0,1 0 0,1 0 0,0 0-1,1 0 1,1 3-109,0-16-14,-1-1 0,1 0 0,-1 1 0,1-1 0,0 1-1,0-1 1,0 0 0,1 0 0,-1 1 0,0-1 0,1 0 0,0 0 0,-1 0-1,1-1 1,0 1 0,0 0 0,0-1 0,0 1 0,0-1 0,0 1-1,1-1 1,-1 0 0,0 0 0,1 0 0,-1-1 0,0 1 0,1 0 0,-1-1-1,1 1 1,1-1 14,10 2-807,1-1-1,0 0 1,0-1-1,11-2 808,-20 2-478,-3 0 63,1 0 1,-1 0-1,1 0 1,-1-1-1,1 0 1,-1 1-1,1-1 1,-1 0 0,1-1-1,-1 1 1,0-1-1,0 1 1,0-1-1,0 0 1,0 0-1,0 0 1,1-2 414,13-18-5285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3.800"/>
    </inkml:context>
    <inkml:brush xml:id="br0">
      <inkml:brushProperty name="width" value="0.025" units="cm"/>
      <inkml:brushProperty name="height" value="0.025" units="cm"/>
      <inkml:brushProperty name="color" value="#F6630D"/>
    </inkml:brush>
  </inkml:definitions>
  <inkml:trace contextRef="#ctx0" brushRef="#br0">0 27 9284,'0'0'3074,"0"0"-1394,0 0 593,0 0-928,0 0-1073,0 0-192,55-9 144,-11 7-224,6-3-32,9 1-736,3-1-2017,5 3-3394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4.130"/>
    </inkml:context>
    <inkml:brush xml:id="br0">
      <inkml:brushProperty name="width" value="0.025" units="cm"/>
      <inkml:brushProperty name="height" value="0.025" units="cm"/>
      <inkml:brushProperty name="color" value="#F6630D"/>
    </inkml:brush>
  </inkml:definitions>
  <inkml:trace contextRef="#ctx0" brushRef="#br0">125 158 9044,'0'0'3612,"0"0"-2160,0 0 493,0 0-107,0 0-670,-16 8-378,3-2-586,8-5-136,0 1 0,0 1 0,0-1 1,0 1-1,0 0 0,0 0 0,1 0 0,-1 0 0,1 1 0,0 0 0,0 0 0,1 0 1,-1 0-1,1 1 0,0 0 0,0-1 0,0 1 0,-2 5-68,2 2 112,-1 0-1,1 0 1,1 1 0,1-1-1,-1 1 1,2 0 0,0 1-112,0-14-20,0 1 0,0-1 1,1 1-1,-1-1 0,0 1 1,1-1-1,-1 1 1,1-1-1,-1 1 0,0-1 1,1 0-1,-1 1 0,1-1 1,-1 0-1,1 1 0,-1-1 1,1 0-1,-1 0 0,1 1 1,-1-1-1,1 0 0,0 0 1,-1 0-1,1 0 0,-1 0 1,1 0-1,-1 0 0,1 0 1,0 0-1,-1 0 0,1 0 1,-1 0-1,1 0 20,23-4-685,-18 2 535,-1-1-1,0 0 1,0 0 0,0 0 0,0 0-1,0-1 1,-1 0 0,0 0 0,0 0-1,0-1 1,3-3 150,38-60-1387,-33 49 929,27-46-978,-18 28 1428,1 1 1,25-29 7,-46 64 108,0 0 0,0 0 0,0 0-1,0 0 1,0 0 0,1 0 0,-1 0 0,0 1 0,1-1 0,-1 0 0,0 1 0,1-1-1,-1 1 1,1-1 0,-1 1 0,1 0 0,-1 0 0,1 0 0,-1 0 0,1 0 0,-1 0-1,1 0 1,-1 0 0,0 0 0,1 0 0,-1 1 0,1-1 0,-1 1 0,1-1 0,-1 1 0,1 0-108,1 1 136,1 0 0,-1 0 0,0 0 0,1 0 0,-1 1 0,0 0 1,-1-1-1,1 1 0,0 0 0,1 4-136,1 0 128,-1 0 0,0 1 0,-1 0 0,0 0-1,0 0 1,-1 0 0,0 1 0,0-1 0,0 6-128,0 13 204,-1 0 1,-1 10-205,0-8 30,-1-20-338,1 0-1,-1 0 0,0 0 1,-1 0-1,0 0 1,-3 6 308,4-14-4400,1-7 3618,0-1-543,0-28-3971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4.465"/>
    </inkml:context>
    <inkml:brush xml:id="br0">
      <inkml:brushProperty name="width" value="0.025" units="cm"/>
      <inkml:brushProperty name="height" value="0.025" units="cm"/>
      <inkml:brushProperty name="color" value="#F6630D"/>
    </inkml:brush>
  </inkml:definitions>
  <inkml:trace contextRef="#ctx0" brushRef="#br0">21 1 7283,'0'0'6932,"0"0"-5748,0 0 513,0 0 224,0 0-817,-20 120 17,20-70-657,0 3-16,0 7-128,0 3-208,0-3-112,5-4-80,5-9-592,0-14-929,5-12-1168,2-17-609,3-4-2192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4.800"/>
    </inkml:context>
    <inkml:brush xml:id="br0">
      <inkml:brushProperty name="width" value="0.025" units="cm"/>
      <inkml:brushProperty name="height" value="0.025" units="cm"/>
      <inkml:brushProperty name="color" value="#F6630D"/>
    </inkml:brush>
  </inkml:definitions>
  <inkml:trace contextRef="#ctx0" brushRef="#br0">186 37 16311,'0'0'886,"0"0"381,0 0 564,0 0-577,-16 23-585,-85 130 286,91-137-795,0 0 0,-1-1 0,-1 0 1,-13 12-161,33-29-292,0 1 0,0 0 0,0 0 1,0 1-1,0 1 0,3-1 292,3 1-114,-10-2 113,0 2 1,0-1 0,0 0 0,-1 1-1,1-1 1,0 1 0,0 0 0,-1 1-1,1-1 1,0 0 0,-1 1 0,1 0-1,-1 0 1,3 2 0,-1 0 11,-1 0-1,0 1 1,-1-1-1,1 1 1,-1 0-1,0 0 1,0 0-1,0 0 0,1 5-10,17 55-42,-21-65 24,0 1 1,0-1 0,1 0-1,-1 0 1,0 0 0,1 0 0,-1 0-1,0 0 1,0 0 0,1 0-1,-1 0 1,0 0 0,1 0-1,-1 0 1,0 0 0,1 0-1,-1 0 1,0 0 0,1 0-1,-1 0 1,0 0 0,0-1 0,1 1-1,-1 0 1,0 0 0,1 0-1,-1 0 1,0-1 0,0 1-1,0 0 1,1 0 0,-1 0-1,0-1 1,0 1 0,0 0-1,1-1 1,-1 1 0,0 0-1,0 0 1,0-1 0,0 1 0,0 0-1,0-1 1,0 1 0,0 0-1,0-1 1,0 1 0,0 0-1,0-1 18,46-119-2297,-28 68 2108,2 1 0,9-13 189,-21 48 244,0 1 1,1 1-1,1 0 0,0 0 0,1 1 0,1 0 0,0 1 1,1 0-1,5-3-244,-12 15 1966,-3 10-1357,-3 16-756,0-21 416,4 339 3005,6-115-4910,-9-197-917,-1-22-1665,0-7-2700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7.903"/>
    </inkml:context>
    <inkml:brush xml:id="br0">
      <inkml:brushProperty name="width" value="0.025" units="cm"/>
      <inkml:brushProperty name="height" value="0.025" units="cm"/>
      <inkml:brushProperty name="color" value="#F6630D"/>
    </inkml:brush>
  </inkml:definitions>
  <inkml:trace contextRef="#ctx0" brushRef="#br0">1 159 15975,'0'0'1390,"0"0"-616,0 0 819,0 0-339,0 0-796,0 0-220,16-2 263,47-1-99,56-3 334,-100 5-747,0-2 0,0 0 0,-1-1 0,18-7 11,-29 8-361,1 0 0,-1-1-1,0-1 1,0 1-1,0-1 1,-1 0 0,0 0-1,0-1 1,4-4 361,-6 6-776,-1 0 0,0 0 1,0-1-1,-1 1 0,1-1 0,-1 0 1,0 1-1,0-1 0,1-4 776,-1-18-5904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8.398"/>
    </inkml:context>
    <inkml:brush xml:id="br0">
      <inkml:brushProperty name="width" value="0.025" units="cm"/>
      <inkml:brushProperty name="height" value="0.025" units="cm"/>
      <inkml:brushProperty name="color" value="#F6630D"/>
    </inkml:brush>
  </inkml:definitions>
  <inkml:trace contextRef="#ctx0" brushRef="#br0">130 1 9748,'0'0'2223,"0"0"-889,0 0 293,0 0-82,0 0-374,-14 21-8,-42 72-10,49-80-841,1 1 0,0 0 0,1 0 1,1 1-1,0 0 0,1-1 0,-1 16-312,-1 7 483,-1-6-311,1 0-1,2 1 1,2-1 0,0 1 0,2 4-172,0-30-42,1-1 0,-1 0 0,1 1 0,0-1 0,0 0 1,0 0-1,1 0 0,0 0 0,0 0 0,0 0 0,0-1 0,1 0 0,0 0 1,0 0-1,1 1 42,13 11-2232,1 0 1,20 11 2231,-21-14-2185,-9-7 529,1 1-1,-1-2 0,1 1 0,0-1 0,1-1 0,4 2 1657,21-1-1680,-35-5 1887,0-1 0,1 1 0,-1-1-1,0 1 1,1-1 0,-1 0 0,0 0 0,0 1 0,0-1 0,0 0-1,0 0 1,0 0 0,0 0 0,0 0 0,0-1 0,0 1-1,-1 0 1,1 0 0,0-1 0,-1 1 0,1 0 0,-1-1-1,0 1 1,1-1-207,12-43 2540,-9 30-1608,1 2-279,0-1-1,1 1 1,1 1 0,2-4-653,0 0 1516,-8 16-470,-1 0 18,0 0-50,17 31 1334,47 102-2369,-61-131-904,-3-2-6664,0-8 1403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8.734"/>
    </inkml:context>
    <inkml:brush xml:id="br0">
      <inkml:brushProperty name="width" value="0.025" units="cm"/>
      <inkml:brushProperty name="height" value="0.025" units="cm"/>
      <inkml:brushProperty name="color" value="#F6630D"/>
    </inkml:brush>
  </inkml:definitions>
  <inkml:trace contextRef="#ctx0" brushRef="#br0">0 5 15319,'0'0'1601,"0"0"96,0 0 239,0 0-879,0 0-1057,0 0-96,23-4 32,6 4-945,9 9-1152,1 0-1408,-4 2-5700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9.052"/>
    </inkml:context>
    <inkml:brush xml:id="br0">
      <inkml:brushProperty name="width" value="0.025" units="cm"/>
      <inkml:brushProperty name="height" value="0.025" units="cm"/>
      <inkml:brushProperty name="color" value="#F6630D"/>
    </inkml:brush>
  </inkml:definitions>
  <inkml:trace contextRef="#ctx0" brushRef="#br0">28 29 18152,'0'0'272,"0"0"1041,0 0-96,0 0-1009,0 0 64,0 0-240,134-29-64,-89 29-592,-3 0-1089,-10 0-704,-12 7-817,-17 7-2288</inkml:trace>
  <inkml:trace contextRef="#ctx0" brushRef="#br0" timeOffset="1">1 177 13430,'0'0'3122,"0"0"-1890,0 0 1009,0 0-1008,0 0-913,0 0-320,97 4 352,-43-4-352,6 0-240,-1 0-881,-4 0-1536,-5 0-912,-11-13-3507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08.546"/>
    </inkml:context>
    <inkml:brush xml:id="br0">
      <inkml:brushProperty name="width" value="0.025" units="cm"/>
      <inkml:brushProperty name="height" value="0.025" units="cm"/>
      <inkml:brushProperty name="color" value="#FF0066"/>
    </inkml:brush>
  </inkml:definitions>
  <inkml:trace contextRef="#ctx0" brushRef="#br0">0 180 9620,'0'0'793,"0"0"-150,0 0 520,0 0 155,0 0-528,0 0-292,0 0-108,0 0 106,0 0-34,0 0 50,0 0-32,0 0-45,0 0-8,0 0-94,0 0-18,0 0-171,0 0 19,0 0-88,0 0 42,0 0-50,0 0-19,0 0-13,0 0-33,5-3 140,39-15-62,-1-2 1,-1-2 0,0-2-1,1-3-80,-42 27 27,-1-1-1,1 1 0,0-1 0,0 1 0,0-1 1,0 1-1,1 0 0,-1 0 0,0-1 0,0 1 1,0 0-1,0 0 0,0 0 0,0 0 0,0 0 1,0 0-1,0 1 0,0-1 0,0 0 1,0 1-1,0-1 0,0 0 0,0 1 0,0-1 1,0 1-1,0-1 0,0 1-26,24 22 571,-13-12-460,-7-7-113,1 0-1,0-1 0,0 0 0,1-1 0,-1 1 0,1-1 0,-1 0 0,1-1 1,0 0-1,-1 0 0,1 0 0,0-1 0,0 0 0,0 0 0,-1-1 1,1 0-1,0 0 0,0 0 0,-1-1 0,1 0 0,-1 0 0,1-1 0,-1 0 1,0 0-1,0 0 0,-1-1 0,2-1 3,-2 3-12,1 0-1,-1 0 1,0 0 0,1 1 0,-1 0-1,1 0 1,4 0 12,19-5-42,10-5-60,-13 4 65,0-1 0,18-9 37,-30 11 27,0 0 0,0 1 0,0 1 1,1 0-1,-1 0 0,1 2 0,0 0 1,0 0-1,0 2 0,15 0-27,-25 1 52,-1 1 0,1-1 0,-1 1 0,1-1 0,-1 1-1,0 0 1,0 1 0,0-1 0,3 3-52,-3-2-82,-1-1 0,1 0-1,-1 1 1,1-1 0,0-1-1,0 1 1,0 0 0,0-1 0,1 0-1,-1 0 1,0 0 0,3-1 82,-5-10-5456,-2-6-2164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9.399"/>
    </inkml:context>
    <inkml:brush xml:id="br0">
      <inkml:brushProperty name="width" value="0.025" units="cm"/>
      <inkml:brushProperty name="height" value="0.025" units="cm"/>
      <inkml:brushProperty name="color" value="#F6630D"/>
    </inkml:brush>
  </inkml:definitions>
  <inkml:trace contextRef="#ctx0" brushRef="#br0">16 0 13990,'0'0'2786,"0"0"-2194,0 0 1409,0 0-737,0 0-639,0 0 383,-15 116-656,15-64 177,0 6-433,0 4-48,0 5-48,0 5-417,0 1-1007,0-6-3090,2-15-2545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29.732"/>
    </inkml:context>
    <inkml:brush xml:id="br0">
      <inkml:brushProperty name="width" value="0.025" units="cm"/>
      <inkml:brushProperty name="height" value="0.025" units="cm"/>
      <inkml:brushProperty name="color" value="#F6630D"/>
    </inkml:brush>
  </inkml:definitions>
  <inkml:trace contextRef="#ctx0" brushRef="#br0">154 1 176,'0'0'17416,"0"0"-16824,0 0 753,0 0 288,0 0-209,0 0-1136,62 45-159,-62-21-129,0 10 0,-12 4-225,-28 4-399,-7 3-1377,-10-1-2305,-3-4-4562</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31.618"/>
    </inkml:context>
    <inkml:brush xml:id="br0">
      <inkml:brushProperty name="width" value="0.025" units="cm"/>
      <inkml:brushProperty name="height" value="0.025" units="cm"/>
      <inkml:brushProperty name="color" value="#F6630D"/>
    </inkml:brush>
  </inkml:definitions>
  <inkml:trace contextRef="#ctx0" brushRef="#br0">56 0 15047,'0'0'1755,"0"0"-1128,0 0 448,0 0 393,0 0-460,-10 16-581,-28 51 43,37-62-434,-1 0 1,1 1-1,0-1 0,0 1 1,0-1-1,1 1 1,0-1-1,0 1 1,0-1-1,1 1 0,0-1 1,0 1-1,0-1 1,1 1-1,-1-1 1,1 0-1,1 0 0,-1 0 1,1 0-1,0 0 1,0-1-1,0 1 0,1-1 1,-1 0-1,1 0 1,2 2-37,-2-3-17,-1 0 0,1 0 1,0-1-1,0 1 0,0-1 0,0 0 1,0 0-1,1-1 0,-1 1 0,1-1 1,-1 0-1,1 0 0,-1 0 1,1-1-1,-1 0 0,1 0 0,0 0 1,-1 0-1,1-1 0,-1 1 0,1-1 17,5-1-74,-1 0-1,-1-1 0,1 0 0,0 0 0,-1-1 1,1 0-1,-1 0 0,0-1 0,6-5 75,8-8-107,-2-2 0,0 0-1,2-5 108,41-40-51,-63 64 16,0 1 43,2 4-56,7 33 80,-2 0 0,-1 0 0,-2 1 0,-2-1 0,-1 1 0,-2 0 0,-5 33-32,1-48 66,-1 0 0,0 0 0,-2-1 0,-1 0 0,-1 0 0,-1-1 0,-1 0 0,0-1 0,-2-1 0,0 0 0,-1 0 0,-1-2 0,-1 0 0,0-1 0,-4 2-66,18-16 41,-23 15 235,26-17-266,-1 0 0,0 1-1,0-1 1,1 0 0,-1 0 0,0 0-1,0 1 1,0-1 0,1 0 0,-1 0-1,0 0 1,0 0 0,0-1 0,1 1-1,-1 0 1,0 0 0,0 0 0,1-1-1,-1 1 1,0 0 0,0-1-1,1 1 1,-1 0 0,0-1 0,1 1-1,-1-1 1,1 1 0,-1-1 0,0 0-1,1 1 1,-1-1 0,1 1 0,0-1-1,-1 0 1,1 0 0,-1 1 0,1-1-10,-4-8 8,1-1-1,0 1 1,0-1 0,1 0 0,1 0 0,-1 0 0,1-6-8,1-73 25,0 82-84,1 1 1,0 0 0,0 0-1,0 0 1,1 0-1,0 0 1,0 0 0,1 1-1,0-1 1,0 1-1,0-1 1,0 1 0,1 0-1,0 0 1,0 1-1,0-1 1,1 1 0,-1 0-1,1 0 1,0 0 0,0 1-1,1-1 1,-1 1-1,1 1 1,-1-1 0,1 1-1,0 0 1,0 0 58,8-2-903,0 0 0,0 1 0,0 1 1,1 0-1,-1 1 0,1 0 0,-1 1 1,0 1-1,1 0 0,-1 1 0,13 3 903,16 11-5034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31.954"/>
    </inkml:context>
    <inkml:brush xml:id="br0">
      <inkml:brushProperty name="width" value="0.025" units="cm"/>
      <inkml:brushProperty name="height" value="0.025" units="cm"/>
      <inkml:brushProperty name="color" value="#F6630D"/>
    </inkml:brush>
  </inkml:definitions>
  <inkml:trace contextRef="#ctx0" brushRef="#br0">0 68 9108,'0'0'3282,"0"0"-748,0 0-421,0 0-429,0 0-561,5-10-638,14-28-221,-18 37-232,-1 0-1,1 0 1,0-1-1,-1 1 0,1 0 1,0 0-1,0 0 0,0 0 1,0 0-1,0 0 0,0 0 1,0 0-1,0 0 1,0 1-1,1-1 0,-1 0 1,0 1-1,0-1 0,1 1 1,-1-1-1,0 1 0,1 0 1,-1-1-1,1 1 1,-1 0-1,0 0 0,1 0 1,-1 0-1,1 0 0,-1 0 1,0 1-1,1-1 0,-1 0 1,0 1-1,1-1 1,-1 1-1,0-1 0,0 1 1,1 0-1,-1-1 0,0 1 1,0 0-32,5 3 195,-1 1 1,0-1 0,0 1 0,0 0-1,-1 0 1,4 5-196,14 18 371,2 1-583,-11-8-3114,-13-21-510,0 0-1505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32.287"/>
    </inkml:context>
    <inkml:brush xml:id="br0">
      <inkml:brushProperty name="width" value="0.025" units="cm"/>
      <inkml:brushProperty name="height" value="0.025" units="cm"/>
      <inkml:brushProperty name="color" value="#F6630D"/>
    </inkml:brush>
  </inkml:definitions>
  <inkml:trace contextRef="#ctx0" brushRef="#br0">1 81 12726,'0'0'3441,"0"0"-2576,0 0 1136,0 0-929,0 0-928,0 0-144,32 4-432,3 7-1249,5 1-1232,-3-1-2658</inkml:trace>
  <inkml:trace contextRef="#ctx0" brushRef="#br0" timeOffset="1">465 9 16600,'0'0'1936,"0"0"-1439,0 0 431,0 0-784,0 0-32,161-9-112,-109 9-880,-7 0-1009,-10 0-128,-13 5-1441,-15 4-2672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32.621"/>
    </inkml:context>
    <inkml:brush xml:id="br0">
      <inkml:brushProperty name="width" value="0.025" units="cm"/>
      <inkml:brushProperty name="height" value="0.025" units="cm"/>
      <inkml:brushProperty name="color" value="#F6630D"/>
    </inkml:brush>
  </inkml:definitions>
  <inkml:trace contextRef="#ctx0" brushRef="#br0">0 1 12214,'0'0'3377,"0"0"-2288,0 0 1424,0 0-928,0 0-1057,0 0-400,52 9 448,-9-5-304,-1-2-208,5 1-128,0 1-48,3-2-928,-6 0-2306,-6-2-1248,-9 3-7780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38.170"/>
    </inkml:context>
    <inkml:brush xml:id="br0">
      <inkml:brushProperty name="width" value="0.025" units="cm"/>
      <inkml:brushProperty name="height" value="0.025" units="cm"/>
      <inkml:brushProperty name="color" value="#F6630D"/>
    </inkml:brush>
  </inkml:definitions>
  <inkml:trace contextRef="#ctx0" brushRef="#br0">120 36 11141,'0'0'1497,"0"0"-259,0 0 477,0 0-87,0 0-337,0 0-389,-5-6-265,-15-18-178,15 18 0,5 6-86,0 0 73,0 0-97,0 0-84,0 0-135,0 0-113,-1 0 0,1 1-1,-1-1 1,1 0 0,0 0-1,-1 0 1,1 0 0,0 1-1,-1-1 1,1 0 0,0 0-1,0 0 1,-1 1-1,1-1 1,0 0 0,0 1-1,-1-1 1,1 0 0,0 1-1,0-1 1,0 0 0,-1 1-1,1-1 1,0 0 0,0 1-1,0-1 1,0 0 0,0 1-1,0-1 1,0 1 0,0-1-1,0 0 1,0 1-17,-9 55 170,2 1 1,3 0 0,2-1-1,5 41-170,-2-1 89,-1-93-89,1 34-148,-2 0 0,-1 0 0,-2-1 1,-2 1-1,-2 5 148,-3-16-1817,1-18-1550,-4-9-3724,5-9-2289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38.568"/>
    </inkml:context>
    <inkml:brush xml:id="br0">
      <inkml:brushProperty name="width" value="0.025" units="cm"/>
      <inkml:brushProperty name="height" value="0.025" units="cm"/>
      <inkml:brushProperty name="color" value="#F6630D"/>
    </inkml:brush>
  </inkml:definitions>
  <inkml:trace contextRef="#ctx0" brushRef="#br0">8 38 12886,'0'0'384,"0"0"323,0 0 502,0 0-278,0 0-531,17-7 80,58-21-32,-71 28-400,0-1 0,-1 0 0,1 1-1,0 0 1,0-1 0,-1 1 0,1 1-1,0-1 1,0 1 0,-1-1 0,1 1 0,0 0-1,-1 0 1,1 1 0,-1-1 0,3 2-48,1 2 82,0-1 1,0 2 0,0-1-1,-1 1 1,4 3-83,-2-1 74,6 7-28,0 0 1,-1 0-1,-1 1 1,0 1-1,-1 0 1,-1 1 0,-1 0-1,0 0 1,-2 1-1,0 0 1,3 15-47,-1 7 77,-1 0-1,-2 1 1,-2-1 0,-2 1 0,-1 6-77,-1-40-37,-1 0 0,0 0 0,0 0 0,-1 0 0,0-1 0,0 1 0,0 0 0,-1-1 0,0 0 0,-1 0 0,0 0 0,0 0 0,0 0 0,-1-1 0,0 0 0,0 0 0,-1 0 0,1-1 0,-1 1 0,0-1 0,-1-1 0,1 1 0,-1-1 0,0 0 37,-11 5-182,0-1-1,0-1 0,0 0 1,-1-1-1,0-1 0,0-1 1,0-1-1,0 0 0,-6-1 183,-33 4-6077,31-4-1097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0.770"/>
    </inkml:context>
    <inkml:brush xml:id="br0">
      <inkml:brushProperty name="width" value="0.025" units="cm"/>
      <inkml:brushProperty name="height" value="0.025" units="cm"/>
      <inkml:brushProperty name="color" value="#F6630D"/>
    </inkml:brush>
  </inkml:definitions>
  <inkml:trace contextRef="#ctx0" brushRef="#br0">189 48 2545,'0'0'2022,"0"0"-573,0 0 280,0 0 74,0 0-498,3-5-697,-2 3-556,0-2 224,0 1 0,1 0 1,0 0-1,0-1 0,0 1 0,0 0 1,0 0-1,1 1 0,-1-1 1,1 0-1,0 1 0,2-2-276,-4 3 4166,-7 3-2811,-11 8-1583,-6 14 453,2 1-1,1 1 0,1 1 1,1 1-1,1 0 0,2 1 1,1 1-1,1 0 0,1 1 1,2 0-1,1 3-224,5-13 38,1 1 0,1 0 1,1-1-1,1 1 0,1-1 0,3 14-38,-3-31-45,0 1-1,1 0 1,-1 0-1,1 0 1,0-1-1,0 1 1,1-1-1,0 0 1,-1 1-1,1-1 1,1 0-1,-1-1 1,1 1-1,-1-1 1,1 1-1,0-1 1,0 0-1,0 0 1,1-1-1,2 2 46,3 1-955,1 0-1,0-1 1,0 0 0,1-1-1,-1 0 1,1 0 0,0-2-1,4 1 956,26-1-6854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1.171"/>
    </inkml:context>
    <inkml:brush xml:id="br0">
      <inkml:brushProperty name="width" value="0.025" units="cm"/>
      <inkml:brushProperty name="height" value="0.025" units="cm"/>
      <inkml:brushProperty name="color" value="#F6630D"/>
    </inkml:brush>
  </inkml:definitions>
  <inkml:trace contextRef="#ctx0" brushRef="#br0">347 34 10197,'0'0'2331,"0"0"-1610,0 0 220,0 0 415,0 0-494,-12-6-286,-41-18-112,50 23-424,1 0 0,-1 1 0,0-1-1,0 1 1,1-1 0,-1 1 0,0 0 0,0 0 0,1 0 0,-1 1-1,0-1 1,0 1 0,1-1 0,-1 1 0,0 0 0,1 0 0,-1 0 0,1 0-1,-1 0 1,1 1 0,0-1 0,-1 1 0,1 0 0,0 0 0,0-1-1,0 1 1,0 1 0,1-1 0,-1 0 0,0 0 0,1 1-40,-7 5 178,-15 17 389,1 1 1,1 0-1,2 2 1,0 0-1,2 2 1,-7 17-568,15-27 125,0 1 0,2 0-1,0 1 1,1 0 0,1 0 0,2 0-1,0 1 1,1-1 0,1 1 0,2 6-125,-1-24-11,1 0 0,0-1 1,0 1-1,0 0 0,0-1 1,1 1-1,0-1 0,0 0 1,0 1-1,1-1 0,-1 0 1,1 0-1,0-1 0,0 1 0,0 0 1,1-1-1,-1 0 0,1 0 1,0 0-1,0 0 0,0-1 1,0 1-1,0-1 0,1 0 1,-1 0-1,2 0 11,8 2-553,0 1 0,1-2 0,-1 0 0,1-1 0,0 0 0,0-1 0,14-1 553,-23 0-570,0 0 1,1-1-1,-1 1 0,0-1 0,0-1 0,0 1 1,-1-1-1,1 0 0,0 0 0,-1-1 1,1 0-1,-1 0 0,0 0 0,4-3 570,25-25-7307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10.081"/>
    </inkml:context>
    <inkml:brush xml:id="br0">
      <inkml:brushProperty name="width" value="0.025" units="cm"/>
      <inkml:brushProperty name="height" value="0.025" units="cm"/>
      <inkml:brushProperty name="color" value="#FF0066"/>
    </inkml:brush>
  </inkml:definitions>
  <inkml:trace contextRef="#ctx0" brushRef="#br0">1 181 8660,'0'0'1387,"0"0"-746,0 0 506,0 0 224,0 0-643,0 0-397,1 20 1507,2-17-1755,-1 0 0,2-1 0,-1 1 0,0-1 0,0 0 0,1 0 0,-1 0 0,1 0 0,0 0 0,-1-1 0,1 0 0,0 0 0,0 0 0,0 0 0,0 0 0,0-1 0,0 0 0,0 0 0,0 0 0,0 0 0,0-1 0,1 1-83,6-2 16,0 1 0,1-2 0,-1 0 0,0 0 0,0-1-1,-1 0 1,4-2-16,65-40 8,-46 25-79,1 2 1,2 1 70,-33 18 134,0-1-1,0 1 1,-1 0-1,1 0 1,0 0 0,0 0-1,0 1 1,0-1 0,0 1-1,0-1 1,0 1 0,-1 0-1,1 0 1,0 1 0,-1-1-1,3 2-133,20 6 111,-11-6-127,-1-1-1,1-1 1,0 0 0,-1-1 0,1 0 0,0-1-1,-1 0 1,1-1 0,-1-1 0,0 0 0,0-1-1,0 0 1,7-4 16,-16 6 12,1 1-1,-1 0 1,1 0-1,0 1 1,-1-1-1,1 1 1,0 0-1,-1 1 1,1-1-1,2 1-11,11 0 29,48 0 33,-21 1-106,-1-3 0,7-2 44,-41 1-1,0 0 1,-1-1 0,1-1-1,-1 1 1,0-1 0,0-1-1,0 0 1,7-5 0,-7 4-3,0 0 1,0 1-1,1 0 0,0 1 1,0 0-1,0 1 0,0 0 1,2 0 2,-5 2-358,17-2 1261,-23 3-1037,-1 0-1,1 0 1,0 0 0,-1 0-1,1 0 1,0 0-1,-1 0 1,1-1 0,0 1-1,-1 0 1,1 0-1,-1-1 1,1 1-1,-1 0 1,1-1 0,-1 1-1,1-1 1,-1 1-1,1 0 1,-1-1 0,1 1-1,-1-1 1,0 0-1,1 1 1,-1-1 134,0-5-5106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1.526"/>
    </inkml:context>
    <inkml:brush xml:id="br0">
      <inkml:brushProperty name="width" value="0.025" units="cm"/>
      <inkml:brushProperty name="height" value="0.025" units="cm"/>
      <inkml:brushProperty name="color" value="#F6630D"/>
    </inkml:brush>
  </inkml:definitions>
  <inkml:trace contextRef="#ctx0" brushRef="#br0">4 43 11253,'0'0'2263,"0"0"-1084,0 0 550,0 0-211,-2-3-734,2 3-780,-1-1-1,1 1 1,0-1 0,0 1-1,0 0 1,0-1 0,0 1-1,0-1 1,0 1 0,0-1-1,0 1 1,0-1 0,0 1 0,0-1-1,0 1 1,0-1 0,0 1-1,0-1 1,1 1 0,-1-1-1,0 1 1,0 0 0,0-1-1,1 1 1,-1-1 0,0 1-1,1 0 1,-1-1 0,0 1 0,1 0-1,-1-1 1,1 1 0,-1 0-1,0 0 1,1-1 0,-1 1-1,1 0 1,-1 0 0,1 0-1,-1 0 1,1-1 0,0 1-4,37-12 86,48 1-42,-84 11-43,3 0 28,0-1 1,0 1 0,0 0-1,0 1 1,0-1 0,4 2-30,-8-2 24,0 1 1,1-1-1,-1 1 0,1 0 1,-1 0-1,0 0 0,0-1 1,1 1-1,-1 0 1,0 1-1,0-1 0,0 0 1,0 0-1,0 0 1,-1 1-1,1-1 0,0 0 1,0 1-1,-1-1 1,1 1-1,-1-1 0,1 2-24,3 16 462,0 0 0,-2 0 0,0 1 0,-1-1 0,-1 1-1,-1-1 1,-1 4-462,1-1-251,0 0-1,1-1 0,1 1 0,1 0 1,3 10 251,-5-31-255,0-1 1,1 1-1,-1 0 1,0 0-1,1 0 1,-1 0-1,0 0 1,1 0 0,-1 0-1,1-1 1,-1 1-1,1 0 1,0 0-1,-1-1 1,1 1-1,0 0 1,-1-1 0,1 1-1,0-1 1,0 1-1,0-1 1,0 1-1,-1-1 1,2 1 254,10 0-5141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1.858"/>
    </inkml:context>
    <inkml:brush xml:id="br0">
      <inkml:brushProperty name="width" value="0.025" units="cm"/>
      <inkml:brushProperty name="height" value="0.025" units="cm"/>
      <inkml:brushProperty name="color" value="#F6630D"/>
    </inkml:brush>
  </inkml:definitions>
  <inkml:trace contextRef="#ctx0" brushRef="#br0">122 0 13798,'0'0'707,"0"0"550,0 0 357,0 0-494,0 0-527,-10 14 2,5-6-470,-5 5 158,1 1 0,0 1 1,1 0-1,1 0 0,0 0 1,-2 12-284,-4 19 477,2 2 0,2 0 0,2 0 0,2 0 0,2 31-477,3-74-38,1 1 0,-1-1 0,1 1 0,0-1 0,0 0 0,1 0 0,0 1 0,0-1 0,0 0 0,0 0 0,1-1 0,-1 1 0,1 0 0,1-1 0,-1 0 0,1 0 0,-1 0 0,1 0 0,0 0 0,1-1 0,-1 0 0,0 0 0,1 0 0,0 0 0,0-1 0,0 0 0,0 0 0,0 0 0,3 0 38,7 3-810,1 0 0,-1-2 0,1 0 0,7 0 810,60 1-6885,-31-4-1908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4.628"/>
    </inkml:context>
    <inkml:brush xml:id="br0">
      <inkml:brushProperty name="width" value="0.025" units="cm"/>
      <inkml:brushProperty name="height" value="0.025" units="cm"/>
      <inkml:brushProperty name="color" value="#F6630D"/>
    </inkml:brush>
  </inkml:definitions>
  <inkml:trace contextRef="#ctx0" brushRef="#br0">148 15 12902,'0'0'1078,"0"0"-281,0 0 900,0 0-99,0 0-640,-4-3-406,2 2-923,-10-7 2126,11 5-663,9 5-724,33 8-645,-1-2-1,1-2 1,0-2-1,1-1 1,20-3 277,-62 1-7,0 0 0,1 0 1,-1-1-1,0 1 0,1 0 0,-1 0 0,0 0 1,0 0-1,0-1 0,0 1 0,0 0 1,1 0-1,-2 0 0,1 0 0,0 0 0,0-1 1,0 1-1,0 0 0,0 0 0,-1 0 1,1 0-1,0-1 0,-1 1 0,1 0 7,-8 8 26,-1-1 0,1 0 0,-1-1 0,-1 1 0,1-2 0,-1 1 0,-1-2 0,-2 2-26,-5 4 14,-125 77 397,-6 12-411,148-99 15,1-1 0,-1 1 0,1-1 0,-1 1 1,1-1-1,0 1 0,-1-1 0,1 1 0,-1-1 1,1 1-1,0 0 0,-1-1 0,1 1 0,0 0 1,0-1-1,0 1 0,0 0 0,-1-1 0,1 1 1,0 0-1,0-1 0,0 1 0,0 0 0,0-1 1,1 1-1,-1 0 0,0-1 0,0 1 1,0 0-1,0-1 0,1 1 0,-1 0 0,0-1 1,1 1-1,-1-1 0,1 1 0,-1-1 0,0 1 1,1-1-1,-1 1 0,1-1 0,-1 1 0,1-1 1,0 1-1,-1-1 0,1 0 0,-1 1 0,1-1-15,37 24 108,-27-19-57,31 24-49,-28-18-572,0-2 1,1 0 0,-1 0 0,2-1 0,11 3 569,-23-10-1174,1 0-1,0 0 1,0 0-1,0-1 1,0 0-1,4-1 1175,2 1-2942,6 0-3324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4.959"/>
    </inkml:context>
    <inkml:brush xml:id="br0">
      <inkml:brushProperty name="width" value="0.025" units="cm"/>
      <inkml:brushProperty name="height" value="0.025" units="cm"/>
      <inkml:brushProperty name="color" value="#F6630D"/>
    </inkml:brush>
  </inkml:definitions>
  <inkml:trace contextRef="#ctx0" brushRef="#br0">415 2 12822,'0'0'827,"0"0"558,0 0 546,0 0-368,0 0-802,-5-1-345,4 1-376,0 0 0,-1 0-1,1 0 1,-1 0 0,1 0 0,0 0 0,-1 0 0,1 1-1,-1-1 1,1 1 0,0-1 0,-1 1 0,1-1-1,0 1 1,0 0 0,0 0 0,-1-1 0,1 1 0,0 0-1,0 0 1,0 0 0,0 0 0,0 0 0,1 0-1,-1 1 1,0-1-40,-26 43 1343,11-16-840,-13 18 61,-6 8 345,-16 17-909,39-55-106,-1-1 0,0-1-1,-1 0 1,-1-1 0,0-1-1,-11 7 107,20-15-413,-1 0-1,0-1 1,0 0-1,0 0 0,-6 1 414,10-3-525,0 0 0,0 0-1,0-1 1,0 1 0,0-1-1,0 0 1,0 0-1,0 0 1,0 0 0,0-1-1,0 1 1,0-1 0,0 0-1,0 0 1,-1 0 525,-12-14-6318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5.293"/>
    </inkml:context>
    <inkml:brush xml:id="br0">
      <inkml:brushProperty name="width" value="0.025" units="cm"/>
      <inkml:brushProperty name="height" value="0.025" units="cm"/>
      <inkml:brushProperty name="color" value="#F6630D"/>
    </inkml:brush>
  </inkml:definitions>
  <inkml:trace contextRef="#ctx0" brushRef="#br0">1 1 8852,'0'0'6579,"0"0"-6067,0 0 113,0 0 991,0 0-639,0 0 992,129 51-1233,-87-29-288,0 1-240,-2 1-176,0-2-32,-3-1-320,3-1-576,-3-3-1489,0-5-961,0-10-2048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5.628"/>
    </inkml:context>
    <inkml:brush xml:id="br0">
      <inkml:brushProperty name="width" value="0.025" units="cm"/>
      <inkml:brushProperty name="height" value="0.025" units="cm"/>
      <inkml:brushProperty name="color" value="#F6630D"/>
    </inkml:brush>
  </inkml:definitions>
  <inkml:trace contextRef="#ctx0" brushRef="#br0">1 373 10645,'0'0'1635,"0"0"-453,0 0-43,0 0-474,0 0-444,3-18-77,13-58-16,-5 47 344,-2 23 1852,-9 6-1310,0 0-99,1 5 320,23 72 304,-13-46-2762,-2 0 0,2 18 1223,-10-38-3307,-1-8-250,0-2-2948</inkml:trace>
  <inkml:trace contextRef="#ctx0" brushRef="#br0" timeOffset="1">5 1 4738,'0'0'10837,"0"0"-10501,0 0 64,0 0 289,0 0-273,0 0-416,67 131-1073,-32-88-1312,5-8-2689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5.989"/>
    </inkml:context>
    <inkml:brush xml:id="br0">
      <inkml:brushProperty name="width" value="0.025" units="cm"/>
      <inkml:brushProperty name="height" value="0.025" units="cm"/>
      <inkml:brushProperty name="color" value="#F6630D"/>
    </inkml:brush>
  </inkml:definitions>
  <inkml:trace contextRef="#ctx0" brushRef="#br0">192 1 2017,'0'0'11040,"0"0"-8023,0 0-1952,0 0 140,0 0-135,4 19-264,-4-17-805,9 36 661,-3 0 0,1 27-662,-6-52 130,0-1 0,-1 1 1,-1 0-1,0-1 1,-1 0-1,0 1 0,-1-1 1,0 0-1,-1 0 1,0 0-1,-1-1 0,-1 3-130,-5 3-179,-1 0 0,0-1 0,-1 0 0,-1-1 0,-1-1 0,0 0 0,0-1 0,-1-1 0,-2 1 179,16-12-613,0 0 0,-1 1 1,0-1-1,1 0 0,-1 0 0,1 0 1,-1-1-1,0 1 0,0-1 1,1 1-1,-1-1 0,-2 0 613,-6 0-7214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6.324"/>
    </inkml:context>
    <inkml:brush xml:id="br0">
      <inkml:brushProperty name="width" value="0.025" units="cm"/>
      <inkml:brushProperty name="height" value="0.025" units="cm"/>
      <inkml:brushProperty name="color" value="#F6630D"/>
    </inkml:brush>
  </inkml:definitions>
  <inkml:trace contextRef="#ctx0" brushRef="#br0">0 0 16440,'0'0'893,"0"0"268,0 0 285,0 0-411,27 9-528,22 9-264,16 9-243,-57-24 65,-1 2 1,1-1-1,-1 1 1,-1 0 0,1 0-1,-1 1 1,1 0-1,-1 0 1,-1 0 0,0 1-1,0 0 1,1 0-66,1 6 149,-1 0-1,0 0 1,0 1 0,-2 0 0,2 3-149,-1 8 167,-1 0 0,0 1 1,-2-1-1,-1 0 0,-1 1 0,-3 23-167,0-25 49,0 0-1,-2 0 1,-1-1 0,-1 0-1,0 0 1,-2 0 0,-1-1-1,-6 10-48,-14 22-1694,-2-2 0,-30 36 1694,26-45-3733,12-18-1602,2-5-4792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6.779"/>
    </inkml:context>
    <inkml:brush xml:id="br0">
      <inkml:brushProperty name="width" value="0.025" units="cm"/>
      <inkml:brushProperty name="height" value="0.025" units="cm"/>
      <inkml:brushProperty name="color" value="#F6630D"/>
    </inkml:brush>
  </inkml:definitions>
  <inkml:trace contextRef="#ctx0" brushRef="#br0">116 28 15015,'0'0'1107,"0"0"-328,0 0 889,0 0-487,-11-8-786,40 5-376,32-5-446,10 0-3879,-70 8 4133,-17 0 357,7 2 18,1-1 1,0 1 0,0 1 0,0 0-1,0 0 1,0 0 0,0 1-1,1 0 1,0 0 0,0 1-1,0 0 1,1 1 0,-1-1 0,-4 6-203,-5 6 834,-1 1 1,2 1-1,1 1 1,-8 12-835,13-17 419,1 0 0,0 1 0,1-1 1,-1 7-420,6-17 26,0 1 0,1 0 0,0 0 0,-1 0 0,2 0 0,-1 0 0,1 0 0,0 0 0,0 0 0,1 0 0,-1 0 0,1 0 0,1 0 0,-1 0-26,0-4-25,1 0-1,-1 0 1,1 0 0,0 0 0,-1-1-1,1 1 1,0-1 0,0 1 0,0-1-1,0 0 1,0 1 0,0-1 0,0 0 0,1 0-1,-1 0 1,0-1 0,1 1 0,-1-1-1,0 1 1,1-1 0,-1 0 0,1 0-1,-1 0 1,1 0 25,11 1-638,0-2-1,-1 1 1,12-3 638,-16 1-507,1-1 0,-1 0-1,0 0 1,0-1 0,0 0 0,0 0 0,-1-1 0,1 0 0,-1-1 0,0 1 0,3-5 507,7-6-1929,-1-1 1,-1 0 0,0-1-1,1-5 1929,23-36-6661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7.229"/>
    </inkml:context>
    <inkml:brush xml:id="br0">
      <inkml:brushProperty name="width" value="0.025" units="cm"/>
      <inkml:brushProperty name="height" value="0.025" units="cm"/>
      <inkml:brushProperty name="color" value="#F6630D"/>
    </inkml:brush>
  </inkml:definitions>
  <inkml:trace contextRef="#ctx0" brushRef="#br0">8 1 7091,'0'0'3823,"0"0"-1163,0 0-419,0 0-581,0 0-369,0 20 16,-5 138 435,3 56-1488,2-152-2346,0-61 798,0-9-1203,1-19 1871,0 1 1,2 0-1,5-21 626,-5 33 427,1 0 0,0 0 0,1 0 0,1 1 0,0 0 0,0 0 0,2 0 0,-1 1-427,4 0-148,-1 1-1,2 0 1,-1 0-1,2 2 0,-1-1 1,1 2-1,1 0 1,0 0 148,4-3-1374,-1 0 1,1-2-1,11-11 1374,-22 18-208,12-13-395,-14 6 3229,-5 12-719,0 1-69,0 6 342,-7 169 261,-1 5-3684,7-151 25,1 28-2353,0-54 2971,0 0 0,1 0 0,0 0 0,-1 0 0,1 0 0,1 0 0,-1 0 0,0 0 0,1 1 600,18 12-7964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20.849"/>
    </inkml:context>
    <inkml:brush xml:id="br0">
      <inkml:brushProperty name="width" value="0.025" units="cm"/>
      <inkml:brushProperty name="height" value="0.025" units="cm"/>
      <inkml:brushProperty name="color" value="#FF0066"/>
    </inkml:brush>
  </inkml:definitions>
  <inkml:trace contextRef="#ctx0" brushRef="#br0">0 246 9732,'0'0'334,"0"0"-70,0 0 595,0 0 576,0 0-77,0 0-685,0 0-214,0-1-258,0 0 1,0 0-1,0 0 1,1 0-1,-1 0 1,0 0-1,1 0 1,-1 0-1,0 0 1,1 0-1,-1 0 1,1 0-1,0 0 1,-1 0-1,1 0 1,0 0-1,0 0-201,22 0 290,0-2 0,-1 0-1,1-2 1,6-3-290,50-8 180,305-23-49,-364 36-121,36-4-26,21 1 16,-63 6-6,0 0 0,0 0 0,0 2 0,1 0 0,-1 0 0,-1 1 0,15 5 6,37 21 124,-48-20-86,1-1 0,0-1 0,0 0 0,1-1 0,-1-1 1,1-1-1,1 0 0,-1-2 0,4 0-38,76-2 32,0-4 0,65-12-32,-54 0-17,1 4-1,75 4 18,-90 3 16,-1-4 0,0-4 0,48-16-16,-116 24 0,62-8 0,0 4-1,75 3 1,20-3 7,-15 3 135,30 8-142,-34 0 183,9-2-161,148 22-22,-241-16 20,1-3 1,33-5-21,-2 0 20,-26 2 30,314-5 23,-67-15 265,-184 13-182,230-4-13,-178 2-175,-87 4 77,-1-5 0,39-12-45,-58 8 65,-66 11 140,0 2 1,5 0-206,-34 1-59,0 0-125,0 0-301,0 0-721,0 0-1081,-2 0-2390,-8 0-5244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7.725"/>
    </inkml:context>
    <inkml:brush xml:id="br0">
      <inkml:brushProperty name="width" value="0.025" units="cm"/>
      <inkml:brushProperty name="height" value="0.025" units="cm"/>
      <inkml:brushProperty name="color" value="#F6630D"/>
    </inkml:brush>
  </inkml:definitions>
  <inkml:trace contextRef="#ctx0" brushRef="#br0">137 199 13478,'0'0'1089,"0"0"402,0 0 483,0 0-546,0 0-292,-20 15-183,-61 49-169,78-62-741,0 0 1,0 1 0,0 0-1,1-1 1,0 1-1,-1 0 1,1 0-1,0 0 1,0 0-1,0 0 1,1 1-1,-1-1 1,1 1-1,0-1 1,0 1 0,0-1-1,0 1 1,1-1-1,0 1 1,-1 0-1,1-1 1,0 1-1,1 0 1,-1 0-1,1 1-43,0 3-2,-1-7 1,0 0 0,1 0 0,-1 0 0,0 0 0,1 0 0,-1-1 0,1 1 0,-1 0 0,1 0 0,-1 0 0,1-1 0,0 1 0,-1 0 0,1-1 0,0 1 0,0 0 0,-1-1 0,1 1 1,0-1-1,0 1 0,0-1 0,0 0 0,0 1 0,0-1 0,-1 0 0,1 0 0,0 1 0,0-1 0,0 0 0,0 0 1,35 1-80,-27-1 7,3 0-233,1-1-1,-1 0 0,1-1 1,-1-1-1,0 0 1,0 0-1,0-2 0,0 1 1,-1-1-1,0-1 1,6-3 306,-6 2-776,-1 0 0,0-1 0,0 0 0,-1-1 0,0 0 1,-1 0-1,0 0 0,0-1 0,-1-1 0,0 1 1,4-10 775,-7 10-876,0-1 1,0 1 0,-1-1 0,0 0 0,-1 0-1,-1 0 1,1 0 0,-2-9 875,0-54 2428,-2 23 5787,2 50-7655,0 1-114,0 0 21,0 22 1590,2 133 3507,-2-75-7339,1 0-8721,-1-64 1726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8.362"/>
    </inkml:context>
    <inkml:brush xml:id="br0">
      <inkml:brushProperty name="width" value="0.025" units="cm"/>
      <inkml:brushProperty name="height" value="0.025" units="cm"/>
      <inkml:brushProperty name="color" value="#F6630D"/>
    </inkml:brush>
  </inkml:definitions>
  <inkml:trace contextRef="#ctx0" brushRef="#br0">1 1 15127,'0'0'1227,"0"0"934,0 0 37,0 0-845,0 0-750,0 4-253,0 2-251,0 0 0,0 0 0,1-1 0,0 1 0,1 0 0,-1 0 0,1 0 0,0-1 1,3 6-100,30 57 302,-15-30-232,15 44-2412,-35-82 2132,1 1 0,-1-1 0,0 0 0,1 1 0,-1-1 1,0 1-1,0-1 0,1 0 0,-1 1 0,1-1 0,-1 0 1,0 0-1,1 1 0,-1-1 0,1 0 0,-1 0 0,1 0 0,-1 1 1,1-1-1,-1 0 0,0 0 0,1 0 0,-1 0 0,1 0 1,-1 0-1,1 0 0,-1 0 0,1 0 0,-1 0 0,1 0 210,0 0-369,13 0-4358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8.692"/>
    </inkml:context>
    <inkml:brush xml:id="br0">
      <inkml:brushProperty name="width" value="0.025" units="cm"/>
      <inkml:brushProperty name="height" value="0.025" units="cm"/>
      <inkml:brushProperty name="color" value="#F6630D"/>
    </inkml:brush>
  </inkml:definitions>
  <inkml:trace contextRef="#ctx0" brushRef="#br0">325 1 10309,'0'0'3521,"0"0"-1752,0 0 91,0 0-276,0 0-367,1 23-571,2 11-522,0 8-18,-2 1 0,-2 0-106,0-34 5,0 0-1,0 0 1,-1-1 0,0 1 0,-1-1 0,0 1 0,0-1-1,-1 0 1,0 0 0,0-1 0,-1 1 0,0-1 0,-1 0-1,1 0 1,-1 0 0,0-1 0,-1 0 0,0 0 0,-5 3-5,2-2 8,-1 1 1,0-2 0,0 0 0,-1 0 0,0-1 0,0-1 0,0 0 0,0 0 0,-1-1 0,1-1 0,-1 0 0,0 0 0,-4-2-9,14 0-12,0 0 1,0 0 0,0 0 0,0-1-1,0 1 1,0-1 0,1 0-1,-1 0 1,0 0 0,1 0-1,-1-1 1,1 1 0,-1-1-1,1 1 1,-1-1 0,1 0-1,0 0 1,0 0 0,0 0-1,0 0 1,0-1 0,1 1-1,-1 0 1,1-1 0,-1 0-1,1 1 1,0-1 0,0 0-1,0 1 1,0-4 11,-1-3-65,0 0 0,1 0 1,0 0-1,0 0 0,1-1 0,0 1 0,1 0 1,0 0-1,1-5 65,0 10-34,0-1 1,0 1-1,0 0 1,0-1-1,1 1 1,0 0-1,-1 0 1,1 1-1,1-1 1,-1 1-1,1-1 1,-1 1-1,1 0 1,0 1-1,0-1 1,0 0-1,0 1 1,1 0-1,-1 0 1,0 1-1,4-2 34,15-5-766,0 1 0,0 1 0,17-1 766,17-3-2638,5 2-2324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9.225"/>
    </inkml:context>
    <inkml:brush xml:id="br0">
      <inkml:brushProperty name="width" value="0.025" units="cm"/>
      <inkml:brushProperty name="height" value="0.025" units="cm"/>
      <inkml:brushProperty name="color" value="#F6630D"/>
    </inkml:brush>
  </inkml:definitions>
  <inkml:trace contextRef="#ctx0" brushRef="#br0">221 0 16055,'0'0'3717,"0"0"-1930,0 0-861,0 0-414,-11 18-298,-66 114-100,62-110-81,-1 0 0,-1-1 0,-3 3-33,1-3-38,1 2 1,-9 14 37,27-36-66,0-1 0,0 0 0,0 0 0,0 0 0,0 1 0,0-1 0,-1 0 0,1 0 0,0 1 0,0-1 0,0 0 0,0 0 0,0 0 0,0 1 0,0-1-1,0 0 1,0 0 0,0 1 0,0-1 0,0 0 0,0 0 0,0 1 0,0-1 0,0 0 0,1 0 0,-1 0 0,0 1 0,0-1 0,0 0 0,0 0 0,0 0 0,0 1 0,1-1-1,-1 0 1,0 0 0,0 0 0,0 0 0,1 1 0,-1-1 0,0 0 0,0 0 0,0 0 66,16 4-1177,25-4 821,-31 0 35,126-2-859,-135 2 1186,-1 0 0,0 0 1,1 0-1,-1 1 0,1-1 0,-1 0 0,0 1 0,1-1 0,-1 0 0,1 1 0,-1-1 0,0 1 0,0-1 0,1 0 0,-1 1 0,0-1 0,0 1 0,1-1 1,-1 1-1,0-1 0,0 1 0,0-1 0,0 1 0,0-1 0,0 1 0,0-1 0,0 1 0,0-1 0,0 1-6,1 21 288,-1-17-141,-1 5 51,-1-1 0,1 1 0,-1 0 0,-1-1 1,0 0-1,0 1 0,-1-1 0,0 0 0,0-1 0,-1 1 0,0-1 0,-1 0 0,-1 1-198,-29 53 1059,36-62-1052,-1 2 39,0 0 0,0 0 1,0 0-1,1 0 0,-1 0 0,0 0 1,1 0-1,0 1 0,0-1 0,-1 0 1,1 0-1,1 0 0,-1 1-46,23-5 139,-17 0-168,-1-1 0,1 0 0,0 0 0,-1 0 0,0-1 0,0 1 0,0-1 1,0 0-1,-1-1 0,1 1 0,-1-1 0,0 0 0,-1 0 0,1 0 0,-1-1 0,0 1 0,0-1 0,-1 1 0,1-1 0,-1 0 0,0-1 29,3-13-276,0-1 0,-1 0 0,-1 1 0,-1-1 0,-1-16 276,1-60-6304,2 56-1022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49.562"/>
    </inkml:context>
    <inkml:brush xml:id="br0">
      <inkml:brushProperty name="width" value="0.025" units="cm"/>
      <inkml:brushProperty name="height" value="0.025" units="cm"/>
      <inkml:brushProperty name="color" value="#F6630D"/>
    </inkml:brush>
  </inkml:definitions>
  <inkml:trace contextRef="#ctx0" brushRef="#br0">40 1 14487,'0'0'3521,"0"0"-1531,0 0-295,0 19-647,16 310 830,-12-234-1445,-5 19-433,-1-85-228,-1 1-1,-1-1 1,-1 0-1,-2 0 1,-10 27 228,15-49-160,2-6 110,0-1-1,0 1 0,-1 0 1,1 0-1,0 0 0,-1 0 0,1 0 1,0 0-1,-1 0 0,1 0 0,-1-1 1,1 1-1,-1 0 0,0 0 0,1-1 1,-1 1-1,0 0 0,0-1 0,1 1 1,-2 0 50,2-2-51,-1 1 1,1 0 0,-1-1-1,1 1 1,0-1 0,-1 0-1,1 1 1,0-1 0,-1 1-1,1-1 1,0 1 0,0-1-1,-1 0 1,1 1 0,0-1-1,0 0 1,0 1 0,0-1-1,0 0 1,0 1 0,0-1-1,0 0 1,0 1 0,0-1-1,0 0 51,0 0-83,-1-13 81,0-1 0,1 0 0,0 1 0,1-1 1,1 1-1,0-1 0,1 1 0,1 0 0,0 0 0,1 0 0,0 1 1,1-1-1,2-1 2,3-3 207,2 2 1,-1 0-1,2 0 1,0 2-1,1-1 1,1 2-1,0 0 1,9-6-208,60-32-1280,2 10-4876,-51 26-42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0.299"/>
    </inkml:context>
    <inkml:brush xml:id="br0">
      <inkml:brushProperty name="width" value="0.025" units="cm"/>
      <inkml:brushProperty name="height" value="0.025" units="cm"/>
      <inkml:brushProperty name="color" value="#F6630D"/>
    </inkml:brush>
  </inkml:definitions>
  <inkml:trace contextRef="#ctx0" brushRef="#br0">115 235 14343,'0'0'949,"0"0"665,0 0 278,0 0-507,0 0-284,0 0-308,-17 21-164,-50 67-183,62-82-370,0 1 1,1-1-1,0 1 1,0 1-1,-2 5-76,3 16 173,4-16-125,-1-12-125,0-1 18,22-10-235,-3-3 7,-1-2 1,0 0-1,-2-1 0,1-1 0,1-3 287,22-22-996,-16 16 225,-14 15 664,0 1-1,1 0 1,0 0 0,0 1 0,1 0 0,6-3 107,-17 12 41,0-1 0,0 0 0,0 1-1,0 0 1,0-1 0,0 1 0,0-1 0,0 1 0,0 0 0,0 0 0,0 0-1,1-1 1,-1 1 0,0 0 0,0 1 0,0-1 0,0 0 0,0 0 0,1 0-1,-1 1 1,0-1 0,0 0 0,0 1 0,0-1 0,1 1-41,-1 1 17,0-1 0,1 0 0,-1 1 0,0 0 0,0-1 0,0 1 0,0 0 0,0-1 0,0 1 0,0 0 0,-1 0 0,1 0 0,-1-1 0,1 2-17,1 10-26,-1-1 0,0 1 1,0-1-1,-1 9 26,-1-13 126,1-1-102,0-1 1,-1 0-1,0 0 0,0 0 0,0 0 1,-1 0-1,0 0 0,0 0 0,0 0 1,-1-1-1,-3 5-24,-1 0 210,0 0 0,0-1 1,-1 0-1,-1 0 0,-6 4-210,15-12 104,0-1 131,0 0-8,17-6 141,10-12-449,0-1 0,-2-1 0,0-2-1,-2 0 1,6-9 81,-11 12-165,0-1 0,-2-1 0,0 0 0,-1-1 0,-2-1-1,0 0 1,-1-1 0,-2 0 0,0-1 0,-2 0 0,4-20 165,-12 62 3461,-5 87-2793,-15 161 1800,11 41-2468,19 13-245,-10-319 169,0 1 1,0 0 0,0-1 0,0 1-1,0 0 1,0-1 0,0 1 0,0 0-1,1 0 1,-1-1 0,0 1-1,0 0 1,0-1 0,1 1 0,-1-1-1,0 1 1,1 0 0,-1-1 0,0 1-1,1-1 1,-1 1 0,1-1-1,-1 1 1,1-1 0,-1 1 0,1-1-1,0 1 1,-1-1 75,1 0-286,-1-1-1,1 1 1,-1 0-1,1-1 0,-1 1 1,1-1-1,-1 1 1,0 0-1,1-1 1,-1 1-1,0-1 1,1 1-1,-1-1 1,0 0-1,1 1 1,-1-1-1,0 1 1,0-1-1,0 1 1,0-1-1,0 0 0,0 1 1,0-1-1,0 1 1,0-1-1,0 0 1,0 1-1,0-1 1,0 1-1,0-1 287,0-14-9991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2.393"/>
    </inkml:context>
    <inkml:brush xml:id="br0">
      <inkml:brushProperty name="width" value="0.025" units="cm"/>
      <inkml:brushProperty name="height" value="0.025" units="cm"/>
      <inkml:brushProperty name="color" value="#F6630D"/>
    </inkml:brush>
  </inkml:definitions>
  <inkml:trace contextRef="#ctx0" brushRef="#br0">0 141 16760,'0'0'3393,"0"0"-3137,0 0-112,0 0 769,0 0 255,0 0-1136,0 0 16,57-13 32,-14 6 193,-4-2-273,1-4 0,-3-3-80,3-2-1025,-5-2-576,-8 0-1760,-7 4-833,-10 8-3490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2.731"/>
    </inkml:context>
    <inkml:brush xml:id="br0">
      <inkml:brushProperty name="width" value="0.025" units="cm"/>
      <inkml:brushProperty name="height" value="0.025" units="cm"/>
      <inkml:brushProperty name="color" value="#F6630D"/>
    </inkml:brush>
  </inkml:definitions>
  <inkml:trace contextRef="#ctx0" brushRef="#br0">563 0 1617,'0'0'9647,"-22"21"-6798,-7 6-2400,-8 8 989,1 2-1,-16 22-1437,-115 149 5104,3 15-5104,158-215 70,-3 5 35,1 0 0,-1 0 0,2 1 1,-3 6-106,9-17 16,0 1 0,0-1 0,0 1 1,0-1-1,1 1 0,-1-1 0,1 1 1,0-1-1,0 1 0,0 0-16,0-3 5,1 1-1,-1 0 1,0-1 0,1 1 0,0 0-1,-1-1 1,1 1 0,0-1-1,0 1 1,0-1 0,0 0-1,0 1 1,0-1 0,0 0 0,0 1-1,0-1 1,1 0 0,-1 0-1,0 0 1,2 0-5,9 5 29,0 0 0,1-1 0,0 0 0,0-2 1,0 1-1,0-1 0,9 0-29,101 7 135,-99-8-125,1-1-58,13 2-844,0-2 0,0-1 1,21-5 891,-56 5-373,-1 0 0,1-1 0,0 1 0,-1-1-1,1 0 1,-1 1 0,1-2 0,-1 1 0,1 0 0,-1 0 0,0-1 0,0 1 0,0-1 0,1 1 0,-1-1 0,-1 0 0,1 0 0,0 0 0,0 0 0,-1 0 0,1-1 0,-1 0 373,3-23-7921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3.082"/>
    </inkml:context>
    <inkml:brush xml:id="br0">
      <inkml:brushProperty name="width" value="0.025" units="cm"/>
      <inkml:brushProperty name="height" value="0.025" units="cm"/>
      <inkml:brushProperty name="color" value="#F6630D"/>
    </inkml:brush>
  </inkml:definitions>
  <inkml:trace contextRef="#ctx0" brushRef="#br0">0 10 14551,'0'0'3697,"0"0"-3569,0 0 1569,0 0-368,0 0-1073,0 0 160,164-9-384,-84 9-32,1 0-720,1 9-1137,-5 6-1761,-10 3-2929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3.413"/>
    </inkml:context>
    <inkml:brush xml:id="br0">
      <inkml:brushProperty name="width" value="0.025" units="cm"/>
      <inkml:brushProperty name="height" value="0.025" units="cm"/>
      <inkml:brushProperty name="color" value="#F6630D"/>
    </inkml:brush>
  </inkml:definitions>
  <inkml:trace contextRef="#ctx0" brushRef="#br0">368 1 11637,'0'0'1809,"0"0"-752,0 0 626,-24 3 193,-80 13-628,99-14-1139,-1-1 0,1 1 0,-1 0 0,1 1 0,0-1-1,0 1 1,0 0 0,0 0 0,1 0 0,-1 1 0,1 0 0,0 0 0,0 0 0,0 0-1,1 0 1,-2 2-109,-5 7 310,-11 11 210,2 2 1,0 0-1,2 1 0,-10 20-520,19-31 127,1 0-1,1 0 1,0 0-1,1 1 1,1 0-1,0 0 1,2 0-1,0 0 1,0 10-127,2-23-7,0 0-1,0-1 1,1 1-1,-1 0 1,1 0-1,0 0 1,0-1 0,0 1-1,1-1 1,-1 1-1,1-1 1,0 1 0,0-1-1,0 0 1,0 0-1,1 0 1,-1 0 0,2 1 7,1 0-34,0 0 1,0-1 0,0 1-1,1-1 1,0 0-1,-1-1 1,1 1 0,0-1-1,0 0 1,5 0 33,12 2-1284,0-1-1,0-1 1,0-1 0,1-1-1,16-3 1285,23-4-5655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24.921"/>
    </inkml:context>
    <inkml:brush xml:id="br0">
      <inkml:brushProperty name="width" value="0.025" units="cm"/>
      <inkml:brushProperty name="height" value="0.025" units="cm"/>
      <inkml:brushProperty name="color" value="#FF0066"/>
    </inkml:brush>
  </inkml:definitions>
  <inkml:trace contextRef="#ctx0" brushRef="#br0">0 1 9716,'0'0'934,"0"0"-478,0 0 329,0 0 597,0 0-336,0 0-403,24 0 162,-12 1-610,1 1 0,-1 0 0,0 1 0,0 0 0,0 1-1,0 1 1,9 4-195,-4-2 71,1 0 0,-1-1 0,16 2-71,30 0 61,0-4-1,0-2 1,37-4-61,3 0-14,223 13-126,-56 1 155,25-6-27,207 3 61,322 28 94,-807-36-142,120 9 6,303 14-11,-28 0 106,46 0 38,-182-25-140,301 3 142,-247 13 341,5 1 240,-52-9-421,192 1 324,12 3-126,-259-4-295,1443 5 775,-1200-13-901,-266-8 237,-1-9 0,43-16-316,-197 26 83,23 1 228,46 2-311,18-1 478,30 2-356,-157 4-164,-10 0-307,-2 0-545,-32 5-2580,18-1 2039,-36 9-3492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3.761"/>
    </inkml:context>
    <inkml:brush xml:id="br0">
      <inkml:brushProperty name="width" value="0.025" units="cm"/>
      <inkml:brushProperty name="height" value="0.025" units="cm"/>
      <inkml:brushProperty name="color" value="#F6630D"/>
    </inkml:brush>
  </inkml:definitions>
  <inkml:trace contextRef="#ctx0" brushRef="#br0">140 91 6003,'0'0'8825,"0"0"-6755,0 0-1341,0 0 191,0 0-549,15-10-246,-7 5-141,19-13-1,0 2-1,2 1 0,25-10 18,-47 24-548,-6 2 217,-12 11 166,-33 22 732,34-26-450,-19 14 557,1 1 0,2 2 0,0 1 0,1 0 0,-14 23-674,31-38 120,0 2-1,0-1 0,1 1 1,0 0-1,1 1 0,1-1 0,0 1 1,1 0-1,1 1 0,0-1 0,1 1 1,0-1-1,1 1 0,1 0 1,1 7-120,-1-19 4,1 0 0,0 1 0,0-1 0,0 0 0,0 0 0,1 0 1,-1 0-1,1 0 0,0 0 0,0 0 0,0 0 0,0-1 1,0 1-1,1-1 0,-1 1 0,1-1 0,0 0 0,-1 0 1,1 0-1,0-1 0,0 1 0,0-1 0,1 1 0,-1-1 0,0 0 1,2 0-5,9 3-130,0-1 1,0 0-1,0-1 1,0-1 0,11 0 129,-16 0-563,0 0 1,0-1 0,0 0-1,0-1 1,-1 0 0,1 0-1,0-1 1,-1 0-1,1-1 1,-1 0 0,0 0-1,1-1 1,-2 0 0,2 0 562,16-21-5277</inkml:trace>
  <inkml:trace contextRef="#ctx0" brushRef="#br0" timeOffset="1">187 292 12358,'0'0'4898,"0"0"-3954,0 0 1201,0 0-448,0 0-1281,0 0-400,67-20 336,-23 11 81,6 0-401,-5 2-64,4 3-64,-1 1-609,-4 3-1792,1 0-2081,-13 0-6195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6.479"/>
    </inkml:context>
    <inkml:brush xml:id="br0">
      <inkml:brushProperty name="width" value="0.025" units="cm"/>
      <inkml:brushProperty name="height" value="0.025" units="cm"/>
      <inkml:brushProperty name="color" value="#F6630D"/>
    </inkml:brush>
  </inkml:definitions>
  <inkml:trace contextRef="#ctx0" brushRef="#br0">361 0 15735,'0'0'2247,"0"0"-1701,0 0-255,-15 20 502,-44 66-196,54-79-563,0 1 0,1 1 0,0-1 0,0 1 0,1 0 0,0 0-1,0 1-33,-10 25 51,3-19 48,-1-2 1,0 0-1,-1 0 0,0-1 0,-1 0 0,0-1 0,-1-1 0,0 0 0,-1-1 0,0 0 0,-1-1 0,0-1 0,0-1 0,-1 0 0,-8 2-99,12-8 47,21-9-148,19-11-229,-16 13 237,0 1 0,1 0 0,0 0-1,0 1 1,0 1 0,0 0 0,1 0 0,4 1 93,22-1-380,1 1 0,1 3 380,-15-1-15,-26 0 44,1 1 1,-1 0 0,1-1-1,-1 1 1,1 0 0,-1 0-1,0-1 1,1 1 0,-1 0 0,0 0-1,0-1 1,0 1 0,0 0-1,1 0 1,-1 0 0,0 0 0,0-1-1,-1 1 1,1 0 0,0 0-1,0 0 1,0-1 0,-1 2-30,-3 22 384,-3-12-274,-1 0 0,0 0 0,-1 0 0,0-1 0,-1 0 0,0-1 0,0 0 0,-2 0 0,-8 5-110,-11 12 152,-14 6 237,45-32-296,0-1-5,5 0-117,70-3-582,10-5 611,-62 6-688,11 1-3450,-25 1 1257,-7 6-1578,-2 8 3230,-1-13 858,1 2 244,-1 1 0,0-1 0,0 1 0,0-1 0,-1 1 0,1-1 0,-1 0 0,0 0 0,0 0 0,0 0 0,0 0 0,0 0 1,-1 0-1,0-1 0,1 1 0,-2 0 127,-56 41 2455,32-25-59,19-13-1521,1 0 1,0 1 0,1 0-1,-1 0 1,1 1-1,-2 3-875,7-7 390,-1 0-1,1 1 0,-1 0 1,1-1-1,1 1 0,-1 0 0,1 0 1,-1 0-1,1 0 0,1 0 0,-1 0 1,1 0-1,0 3-389,0 4 394,-1-6-263,1-1 0,0 1 0,1 0 0,-1-1 0,1 1 0,0-1-1,0 1 1,1 0-131,-1-4 2,0-1 1,0 1-1,0 0 0,0-1 0,1 1 1,-1-1-1,0 1 0,1-1 0,-1 0 0,1 1 1,0-1-1,-1 0 0,1 0 0,0 0 0,0 0 1,-1-1-1,1 1 0,0 0 0,0-1 0,0 1 1,0-1-1,0 0 0,0 1 0,0-1 1,1 0-3,3 0-241,1 0 0,-1 0 0,0 0 1,1-1-1,-1 0 0,0 0 0,1-1 1,-1 0-1,0 0 0,0 0 0,0-1 1,-1 0-1,1 0 0,-1 0 0,1-1 1,-1 0-1,0 0 241,12-10-1779,-2-1 0,0-1 1,-1 0-1,6-10 1779,27-37-7041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6.816"/>
    </inkml:context>
    <inkml:brush xml:id="br0">
      <inkml:brushProperty name="width" value="0.025" units="cm"/>
      <inkml:brushProperty name="height" value="0.025" units="cm"/>
      <inkml:brushProperty name="color" value="#F6630D"/>
    </inkml:brush>
  </inkml:definitions>
  <inkml:trace contextRef="#ctx0" brushRef="#br0">71 0 10901,'0'0'3455,"0"0"-2092,0 0 289,0 0 44,-10 24-367,-34 83-459,41-96-745,0 0 0,0 0 0,1 0 0,0 0 0,1 1 0,1-1 0,0 0 0,1 10-125,-1 7 235,-4 218 1352,4 177-1392,1-412-408,0 0 0,1 0 0,0 0 0,0-1-1,2 2 214,11 17-2251,-14-27 1867,0-1 0,1 0 0,-1 1 1,0-1-1,1 0 0,-1 0 0,1 0 1,-1 0-1,1 0 0,0 0 1,-1-1-1,1 1 0,0 0 0,0-1 1,0 1 383,15 0-5974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7.297"/>
    </inkml:context>
    <inkml:brush xml:id="br0">
      <inkml:brushProperty name="width" value="0.025" units="cm"/>
      <inkml:brushProperty name="height" value="0.025" units="cm"/>
      <inkml:brushProperty name="color" value="#F6630D"/>
    </inkml:brush>
  </inkml:definitions>
  <inkml:trace contextRef="#ctx0" brushRef="#br0">280 1 16808,'0'0'1726,"0"0"-811,0 0 707,0 0-480,0 0-545,-14 18-215,-1 3-288,-11 13 54,-1 0-1,-16 13-147,36-40-19,-8 11-123,-2-1 1,0-1-1,-1 0 0,-1-2 1,0 0-1,-1-1 0,-2 0 142,39-25-3604,4-4 3204,8 1 645,1 1 0,1 1-1,0 2 1,1 1 0,0 2 0,1 1 0,0 1 0,0 2 0,7 1-245,-39 3-113,-1 0 0,1 0-1,0 0 1,0-1 0,-1 1 0,1 0 0,0 0 0,0 0 0,0 1 0,-1-1 0,1 0 0,0 0 0,0 0 0,0 0 0,-1 1 0,1-1 0,0 0 0,-1 1 0,1-1 0,0 1 0,-1-1 0,1 1 0,0-1 0,-1 1 0,1-1 0,0 1 113,0 20-3847,-2-12 3355,1-3 151,-2 0 0,1-1 1,-1 1-1,1-1 1,-1 0-1,-1 0 1,1 1-1,-1-1 0,0-1 1,0 1-1,0 0 1,-1-1-1,0 0 1,-2 2 340,-13 14 1056,-2-1 0,-12 8-1056,6-5 2061,4-1-1139,0 1 0,2 1 0,1 0 0,0 2 1,2 0-1,1 2 0,1-1 0,1 2 0,-1 7-922,15-34 58,1 0 0,-1 0-1,0-1 1,1 1 0,0 0-1,-1 0 1,1 0-1,0 0 1,-1 0 0,1 0-1,0 0 1,0 0 0,0 0-1,0 0 1,0 0-1,0 0 1,0 0 0,0 0-1,0 0 1,0 0 0,0 0-1,1 0 1,-1 0-1,0 0 1,1 0 0,-1-1-1,1 1 1,-1 0 0,1 0-1,-1 0 1,1-1 0,0 1-1,-1 0 1,1 0-1,0-1 1,0 1-58,3 0 108,-1 1 0,1-1 1,0-1-1,0 1 0,0 0 0,0-1 0,0 0 1,2 0-109,-3 0-54,61 2-245,57-6 299,-97 2-1240,0-1 1,-1-1 0,1-2 0,-1 0 0,-1-1 0,16-8 1239,18-13-6056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8.081"/>
    </inkml:context>
    <inkml:brush xml:id="br0">
      <inkml:brushProperty name="width" value="0.025" units="cm"/>
      <inkml:brushProperty name="height" value="0.025" units="cm"/>
      <inkml:brushProperty name="color" value="#F6630D"/>
    </inkml:brush>
  </inkml:definitions>
  <inkml:trace contextRef="#ctx0" brushRef="#br0">231 0 13014,'0'0'3063,"0"0"-1847,0 0 489,0 0 181,0 0-752,-14 17-467,-4 3-515,8-9-85,1 0 0,0 1 0,1 0 0,0 0 0,0 1 1,2 0-1,-1 3-67,-16 26 246,-1-2 1,-3 0-1,-17 19-246,29-38 0,16-21-76,-1 1 0,1 0 0,0-1 0,0 1 1,0-1-1,0 0 0,0 1 0,0-1 0,0 0 1,0 0-1,0 0 0,0 1 0,0-1 1,0 0-1,0 0 0,0 0 0,0-1 0,0 1 1,0 0-1,0 0 0,0 0 0,1-1 76,32-3-237,56-23-158,-57 16-16,1 1 0,30-5 411,-63 15-2,-1 0 0,0 0 0,0 0 0,0 0-1,0 0 1,0 0 0,1 0 0,-1 0 0,0 0 0,0 0 0,0 0-1,0 0 1,0 0 0,1 0 0,-1 0 0,0 0 0,0 0-1,0 1 1,0-1 0,0 0 0,0 0 0,1 0 0,-1 0-1,0 0 1,0 0 0,0 0 0,0 0 0,0 0 0,0 1-1,0-1 1,0 0 0,0 0 0,0 0 0,1 0 0,-1 0 0,0 1-1,0-1 1,0 0 0,0 0 0,0 0 0,0 0 0,0 0-1,0 1 1,0-1 0,0 0 0,0 0 0,0 0 0,0 0-1,0 0 1,-1 1 2,-3 11 48,-9 10 130,-25 24 228,29-36-225,0 0 1,0 0-1,1 1 0,0 0 1,1 1-1,0-1 0,1 1 1,1 1-1,-1-1 0,2 2-181,4-14 0,-1 1 0,1-1 0,0 0-1,0 1 1,0-1 0,0 1 0,0-1-1,0 0 1,0 1 0,0-1 0,1 0-1,-1 1 1,0-1 0,0 0 0,0 1 0,0-1-1,0 1 1,1-1 0,-1 0 0,0 0-1,0 1 1,1-1 0,-1 0 0,0 1-1,0-1 1,1 0 0,-1 0 0,0 1 0,1-1-1,-1 0 1,0 0 0,1 0 0,-1 0-1,0 1 1,1-1 0,17 1-89,20-9-238,-21 0-128,-1 0-1,0-2 1,0 0-1,-1-1 1,-1 0 0,0-2-1,0 1 1,-1-1-1,-1-1 1,9-14 455,-23 58 1307,-17 28-224,-3-1 1,-23 44-1084,7-28 447,20-43 279,2 1 0,-5 18-726,21-49 15,-1 1-1,1-1 1,0 1-1,0-1 1,0 1-1,0-1 1,-1 1-1,1 0 1,0-1-1,0 1 1,0-1 0,0 1-1,0-1 1,1 1-1,-1 0 1,0-1-1,0 1 1,0-1-1,0 1 1,1-1-1,-1 1 1,0-1-1,0 1 1,1-1-1,-1 1 1,0-1 0,1 1-1,-1-1 1,1 0-1,-1 1 1,0-1-1,1 0 1,-1 1-1,1-1-14,23 6 80,-13-6-104,-1-1 0,0 0 0,0 0 0,5-2 24,0-1-165,-1-1 1,0-1-1,0 0 1,-1-1-1,0-1 1,0 0-1,-1 0 1,6-6 164,8-8-1587,0-1-1,-1-1 1,2-6 1587,-13 14-2656,-1-1 1,10-15 2655,16-40-8311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8.431"/>
    </inkml:context>
    <inkml:brush xml:id="br0">
      <inkml:brushProperty name="width" value="0.025" units="cm"/>
      <inkml:brushProperty name="height" value="0.025" units="cm"/>
      <inkml:brushProperty name="color" value="#F6630D"/>
    </inkml:brush>
  </inkml:definitions>
  <inkml:trace contextRef="#ctx0" brushRef="#br0">30 0 9012,'0'0'4904,"0"0"-2706,0 0 11,0 0-419,0 0-576,-5 29-304,0 0-739,-3 12 113,3-1-1,1 1 1,1 30-284,12 215 922,-1-5-2333,-8-220-2436,0-58 926,0-8-814,0-21-1297</inkml:trace>
  <inkml:trace contextRef="#ctx0" brushRef="#br0" timeOffset="1">25 688 2257,'0'0'5891,"0"0"-2178,52-130-447,-30 101-897,3 7 64,0 2-1120,5 4-161,2 1-704,10-1-384,3 2-64,7-1-432,0-1-1873,-5 1-3361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9.045"/>
    </inkml:context>
    <inkml:brush xml:id="br0">
      <inkml:brushProperty name="width" value="0.025" units="cm"/>
      <inkml:brushProperty name="height" value="0.025" units="cm"/>
      <inkml:brushProperty name="color" value="#F6630D"/>
    </inkml:brush>
  </inkml:definitions>
  <inkml:trace contextRef="#ctx0" brushRef="#br0">233 0 14695,'0'0'3708,"0"0"-2747,0 0-270,0 0 325,0 0-304,-7 12-410,-20 42-122,13-22-19,-3-1-1,0 0 0,-14 16-160,-88 85 305,124-131-654,0 0 1,0 0-1,1 0 1,-1 0-1,0-1 1,0 0-1,1 0 1,-1 0 348,64-8-276,-51 5 257,0 0 0,0 2 0,0 0-1,16 2 20,-34-1-2,1 0 0,0 1 0,0-1-1,0 0 1,0 1 0,0-1-1,-1 1 1,1 0 0,0-1-1,-1 1 1,1 0 0,0-1-1,-1 1 1,1 0 0,-1-1-1,1 1 1,-1 0 0,1 0 0,-1 0-1,1 0 1,-1 0 0,0-1-1,0 1 1,1 0 0,-1 0-1,0 0 1,0 0 0,0 0-1,0 0 1,0 0 2,0 37 23,0-27 15,-1-1 6,0-1-1,0 0 1,-1 0-1,0 0 1,0 0-1,-1 0 0,0 0 1,-1-1-1,-2 4-43,-3 9 122,9-20-113,-1-1 0,1 1 0,0 0 1,-1-1-1,1 1 0,0-1 0,-1 1 0,1 0 1,0-1-1,0 1 0,0 0 0,0-1 0,0 1 1,0 0-1,0-1 0,0 1 0,0 0 0,0-1 1,0 1-1,0 0 0,0-1 0,1 1 1,-1 0-1,0-1 0,0 1 0,1-1 0,-1 1 1,1-1-1,-1 1 0,0 0 0,1-1-9,0 1 4,0-1 1,0 0-1,1 1 0,-1-1 0,0 0 0,0 1 0,0-1 0,1 0 1,-1 0-1,0 0 0,0 0 0,1 0 0,-1-1 0,0 1 0,1 0-4,7-3-13,-1 1 1,0-1-1,0 0 0,7-4 13,-4 1-104,0 0 1,0-1 0,0-1-1,-1 0 1,0 0 0,-1-1-1,0 0 1,0 0 0,4-7 103,-8 8-385,0-1 0,0 1-1,0-1 1,-1 0 0,-1 0 0,1 0 0,-2-1 0,1 1 0,-1-1 0,-1 0 0,1 0 0,-2 1 0,1-2 385,-1-42-3471,0-6-2182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4:59.478"/>
    </inkml:context>
    <inkml:brush xml:id="br0">
      <inkml:brushProperty name="width" value="0.025" units="cm"/>
      <inkml:brushProperty name="height" value="0.025" units="cm"/>
      <inkml:brushProperty name="color" value="#F6630D"/>
    </inkml:brush>
  </inkml:definitions>
  <inkml:trace contextRef="#ctx0" brushRef="#br0">212 0 12966,'0'0'3498,"0"0"-1209,0 0-232,0 0-462,-3 23-861,-5 47-139,1 49-595,7-113 10,-1 1-1,1 0 1,1 0 0,-1 0 0,1-1 0,1 1 0,-1 0 0,1-1 0,0 1 0,0-1 0,1 1 0,0-1 0,0 0 0,1 0 0,-1-1 0,1 1 0,1-1 0,-1 0 0,1 0 0,-1 0 0,2 0 0,-1-1 0,1 1-10,29 19-64,-25-18-338,-1 0 1,-1 0-1,1 1 1,5 5 401,-12-9-338,-1 0 1,0 0-1,1 1 1,-1-1-1,0 0 1,0 0-1,-1 1 0,1-1 1,-1 0-1,1 1 1,-1-1-1,0 1 1,0-1-1,-1 1 1,1-1-1,-1 0 1,0 1-1,1-1 0,-1 0 1,-1 0-1,0 3 338,-4 4-478,1-1 0,-2 0 0,1-1 0,-1 0 0,0 0 0,-1 0 0,-8 6 478,-65 48-423,63-50 668,-90 61 2180,31-33 3797,77-39-5497,3 0-642,-1 1-1,1-1 1,1 0-1,-1 1 1,0-2-1,0 1 1,0 0-1,0 0 1,1-1-1,-1 0 0,0 0 1,2 0-83,6 1 157,10 2-44,0 1-1,-1 1 0,1 0 1,19 9-113,-34-11 19,0 0 0,0 0 1,-1 0-1,1 1 0,-1-1 1,0 1-1,0 1 0,0-1 1,0 1-1,-1 0 1,1 0-1,-1 0 0,-1 1 1,1-1-1,-1 1 0,0 0 1,0 0-1,0 1-19,2 10 125,-1-1-1,-1 1 1,0 0 0,-1 0-1,0 17-124,-5 89 115,2-94-189,-1-5-1112,0 0 0,-2-1 0,-4 18 1186,5-34-4221,3-6-1993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0.552"/>
    </inkml:context>
    <inkml:brush xml:id="br0">
      <inkml:brushProperty name="width" value="0.025" units="cm"/>
      <inkml:brushProperty name="height" value="0.025" units="cm"/>
      <inkml:brushProperty name="color" value="#F6630D"/>
    </inkml:brush>
  </inkml:definitions>
  <inkml:trace contextRef="#ctx0" brushRef="#br0">238 0 17576,'0'0'2609,"0"0"-1734,0 0 230,0 0-94,0 0-592,-6 13-256,-7 13-122,0-1 0,-2 0 1,-1-1-1,-1-1 0,-1 0 1,-6 5-42,22-26-1316,4-2 440,9-5 64,18-12 251,-16 9 384,1 0 0,0 0 0,0 2-1,1-1 1,0 2 0,0 0 0,0 1 0,1 0-1,-1 2 1,1-1 0,0 2 0,0 0-1,0 1 1,0 1 177,-15-1-6,0 0 0,0 1 0,0-1 0,0 0 0,0 1 0,0-1-1,-1 1 1,1-1 0,0 1 0,0 0 0,-1-1 0,1 1 0,0 0 0,-1-1 0,1 1-1,-1 0 1,1 0 0,-1 0 0,1-1 0,-1 1 0,1 0 0,-1 0 0,0 0 0,0 0-1,1 0 1,-1 0 0,0 0 0,0 0 0,0 0 0,0 0 0,0 0 0,0-1 0,0 2 6,-5 34-330,1-29 318,0 1 0,0 0 0,0-1-1,-1 0 1,0 0 0,-1-1 0,1 1-1,-1-1 1,-1 0 0,1 0-1,-1-1 1,-2 1 12,-22 16 28,-1-1 0,-5 0-28,33-19 3,-53 28 743,-38 12-746,30-13 2133,64-29-1666,1 0-3,4 0-323,14-1-128,0-1-1,-1-1 1,1 0-1,-1-2 1,0 0-1,0-1-12,4 0-1266,0 0 0,0 1-1,19-1 1267,-39 5-203,0 1 0,0 0 0,0 0 0,0 0 0,0 0 1,1-1-1,-1 2 0,0-1 0,0 0 0,0 0 0,0 0 0,0 0 0,0 1 0,0-1 0,0 0 0,-1 1 0,1-1 1,0 1-1,0-1 0,0 1 0,0-1 0,0 1 203,-1 1-98,1-1 0,-1 0 0,0 1 0,1-1 0,-1 1 0,0-1 0,0 0 0,0 1 0,0-1 0,0 1 0,0-1 0,-1 1 0,1-1 0,0 0 0,-1 1 0,0 0 98,-2 6 425,0 1-1,-1 0 1,-1-1-1,1 0 1,-1 0-1,0 0 1,-2 1-425,-23 39 3257,23-29-2677,0-1-1,2 1 0,0 0 0,1 1 0,1-1 1,1 1-1,1-1 0,0 1 0,2 0 0,0 3-579,-1-20 1,0 1 0,1-1-1,-1 1 1,1-1 0,0 1-1,0-1 1,0 0 0,0 1-1,1-1 1,-1 0-1,1 0 1,0 0 0,0 0-1,0 0 1,0-1 0,1 1-1,-1 0 1,1-1-1,-1 0 1,1 0 0,0 0-1,0 0 1,0 0 0,0 0-1,0-1 1,0 1-1,1-1 1,2 1-1,-1-1-186,0 0 0,-1 0 0,1 0 0,0-1 0,0 0 0,0 0 0,0 0 0,-1-1 0,1 1-1,0-1 1,0 0 0,-1-1 0,1 1 0,0-1 0,-1 0 0,0 0 0,1 0 0,-1-1 0,0 1 0,0-1 0,0-1 186,18-16-1824,-2-2 0,0 0 0,-1-1 0,4-10 1824,24-28-1524,5 5 5251,-51 56-3651,-1 0 1,0 0 0,0 0-1,0 0 1,1 0 0,-1 0-1,0 0 1,0 0 0,1 0-1,-1 0 1,0 0 0,0 0-1,1 0 1,-1 0 0,0 0-1,0 0 1,0 0 0,1 0-1,-1 0 1,0 1 0,0-1-1,1 0 1,-1 0 0,0 0-1,0 0 1,0 0 0,0 1-1,1-1 1,-1 0 0,0 0-1,0 0 1,0 0 0,0 1-1,0-1 1,0 0 0,0 0-1,1 1 1,-1-1 0,0 0-1,0 0 1,0 0 0,0 1-77,5 12 369,-5-13-215,6 17 13,-1 1 1,-1-1 0,-1 1 0,0 0-1,-1-1 1,-1 1 0,-1 0-1,0 0 1,-1 0 0,-1 0 0,-1 0-1,-1-1 1,0 1 0,-1-1-1,-1 0 1,0 0 0,-2-1 0,0 0-1,-1 0 1,0-1 0,-1 0-1,-7 8-167,4-8 47,0-1 0,-1 0-1,0-1 1,-12 8-47,20-17 49,1 0 0,-1-1 0,0 1 0,0-1 0,0-1 1,0 1-1,-1-1 0,1 0 0,-1 0 0,1-1 0,-1 0 0,0 0 0,1 0 0,-1-1 0,-3 0-49,8-1 11,0 1 0,0-1 0,1 1-1,-1-1 1,1 0 0,-1 0-1,0 1 1,1-1 0,0 0-1,-1-1 1,1 1 0,0 0-1,-1 0 1,1-1 0,0 1-1,0 0 1,0-1 0,0 1-1,0-1 1,0 1 0,1-1-1,-1 0 1,0 1 0,1-1-1,-1 0 1,1 1 0,0-1-1,0 0 1,-1 0-11,0-11 3,-1 1-1,2-1 1,0-11-3,0 13-29,1 3-21,0-1 0,1 1 0,0 0 0,0 0 0,1 0 1,0 1-1,0-1 0,1 1 0,0-1 0,0 1 0,1 0 0,0 0 1,0 1-1,0 0 0,1 0 0,0 0 0,0 0 0,2 0 50,17-14-801,1 0-1,1 2 1,1 1-1,2 1 802,23-13-4089,-7 6-4230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1.316"/>
    </inkml:context>
    <inkml:brush xml:id="br0">
      <inkml:brushProperty name="width" value="0.025" units="cm"/>
      <inkml:brushProperty name="height" value="0.025" units="cm"/>
      <inkml:brushProperty name="color" value="#F6630D"/>
    </inkml:brush>
  </inkml:definitions>
  <inkml:trace contextRef="#ctx0" brushRef="#br0">401 3 11781,'0'0'3108,"0"0"-2056,0 0 708,0 0 455,0 0-884,0 0-1313,0 0 0,0 0 0,0 0 0,0-1 0,-1 1 0,1 0 0,0 0 0,0 0 0,0-1 0,-1 1 0,1 0 0,0 0 0,0 0 0,-1 0 0,1 0 0,0 0 0,-1 0 0,1-1 0,0 1 0,0 0 1,-1 0-1,1 0 0,0 0 0,-1 0 0,1 0 0,0 0 0,0 0 0,-1 1 0,1-1 0,0 0 0,-1 0 0,1 0 0,0 0 0,0 0 0,-1 0 0,1 0 0,0 1 0,0-1 0,0 0 0,-1 0 0,1 0 0,0 1 0,0-1 0,0 0 0,-1 0 0,1 0 0,0 1 0,0-1 0,0 0 0,0 1 0,0-1 0,0 0 0,-1 0-18,-15 39 722,3-4-302,-1-9-251,0 0-1,-2-1 1,-1 0-1,-1-2 1,-1 0-1,-6 5-168,-12 9-195,-2-2 1,-1-1-1,-8 2 195,48-36-7,-37 24-1129,10-15-2523,26-10 3502,1 1-1,-1 0 1,1 0 0,0 0 0,-1 0 0,1-1 0,-1 1-1,1 0 1,0 0 0,-1-1 0,1 1 0,0 0 0,-1 0 0,1-1-1,0 1 1,0 0 0,-1-1 0,1 1 0,0-1 0,0 1-1,-1 0 1,1-1 0,0 1 0,0-1 0,0 1 0,0 0-1,0-1 1,0 1 0,0-1 0,0 1 0,0-1 0,0 1 0,0-1-1,0 1 1,0 0 0,0-1 0,0 1 0,0-1 0,1 1 157,2-20-1776,0 13 1684,0 0 0,0 0 0,1 0 0,0 1 0,1 0 0,-1 0 0,1 0 0,0 0 0,2-1 92,-4 4 300,0 1 0,-1 0 0,1 0 0,0 0 0,0 0 0,0 0 0,1 0 0,-1 1 0,0 0-1,2-1-299,-3 2 228,0-1 0,-1 1-1,1 0 1,0 0 0,0 0-1,-1 0 1,1 0 0,0 0-1,-1 0 1,1 1 0,0-1-1,-1 1 1,1-1 0,0 1-1,-1-1 1,1 1 0,-1 0-1,1 0 1,-1 0 0,0 0-1,1 1-227,58 55 2936,-41-36-2536,2-2-1,20 17-399,-23-23-228,38 26 350,-51-36-844,0 0 1,0-1-1,0 0 0,0 0 1,1 0-1,-1 0 0,0-1 0,1 0 1,-1 0-1,5 0 722,5-1-6488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31.253"/>
    </inkml:context>
    <inkml:brush xml:id="br0">
      <inkml:brushProperty name="width" value="0.025" units="cm"/>
      <inkml:brushProperty name="height" value="0.025" units="cm"/>
      <inkml:brushProperty name="color" value="#FF0066"/>
    </inkml:brush>
  </inkml:definitions>
  <inkml:trace contextRef="#ctx0" brushRef="#br0">1 217 544,'0'0'6841,"0"0"-4109,0 0-1105,0 0 0,0 0-511,0 0-207,30 0 1879,42 0-1100,135-1-76,5-9-1612,-124 2-6,142-11-97,124 8 103,-317 14 13,1 2 0,-1 1 0,23 8-13,-24-6 13,-1-1 1,1-1 0,0-2-1,7-1-13,405-11 300,-271 4-277,76-12 26,35-1-47,914 17 233,-631-8-110,-494 7-119,141-10-47,48 0-1,1862 9 95,-2000-7-68,-19 2-2,83-6 74,41-1-53,25 16 32,190-2-98,-193-16 70,15-1-14,-80 15 19,228-7 20,227 2-16,-379 9-13,6 0 46,302-5-22,-455-1-12,228-4 72,982 8 282,-1009-11-391,-142 3 64,500-1 13,-181 5 83,579-7 434,-746 25-189,-29-10 774,-280 2-194,-15-4-3004,-2-1-4407,-24-1 2103,-11 0-2808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1.664"/>
    </inkml:context>
    <inkml:brush xml:id="br0">
      <inkml:brushProperty name="width" value="0.025" units="cm"/>
      <inkml:brushProperty name="height" value="0.025" units="cm"/>
      <inkml:brushProperty name="color" value="#F6630D"/>
    </inkml:brush>
  </inkml:definitions>
  <inkml:trace contextRef="#ctx0" brushRef="#br0">23 1 13542,'0'0'2753,"0"0"-1781,0 0 684,0 0-188,0 0-476,-2 30-245,1-10-617,-1 26 195,1 0 0,3 0 0,3 22-325,3 39 536,-6 0 0,-7 61-536,-8 3 256,1-21-2322,9-52-6032,3-88 758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1.998"/>
    </inkml:context>
    <inkml:brush xml:id="br0">
      <inkml:brushProperty name="width" value="0.025" units="cm"/>
      <inkml:brushProperty name="height" value="0.025" units="cm"/>
      <inkml:brushProperty name="color" value="#F6630D"/>
    </inkml:brush>
  </inkml:definitions>
  <inkml:trace contextRef="#ctx0" brushRef="#br0">82 1 3506,'0'0'13302,"0"0"-13014,0 0-80,0 0 2193,0 0-1184,139 152-641,-109-92 112,-15-2-432,-10 5-32,-5-1-224,0-2 0,-20-6-544,-7-9-576,-3-10-801,-2-10-1089,2-16-1248,-2-9-3521</inkml:trace>
  <inkml:trace contextRef="#ctx0" brushRef="#br0" timeOffset="1">0 284 12630,'0'0'1488,"0"0"273,0 0-64,0 0-320,0 0-1217,0 0 48,75 14-208,-28-5-208,3-5-1249,2-4-1984,-5 0-4259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2.312"/>
    </inkml:context>
    <inkml:brush xml:id="br0">
      <inkml:brushProperty name="width" value="0.025" units="cm"/>
      <inkml:brushProperty name="height" value="0.025" units="cm"/>
      <inkml:brushProperty name="color" value="#F6630D"/>
    </inkml:brush>
  </inkml:definitions>
  <inkml:trace contextRef="#ctx0" brushRef="#br0">15 0 13846,'0'0'2658,"0"0"-2498,0 0 1056,0 0 305,0 0-529,0 0-207,-10 145-129,15-84 48,-2 8-400,-3 5-224,0 2-80,0-3-96,-3-4-336,-4-10-1249,4-19-1200,3-20-608,0-20-2098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2.633"/>
    </inkml:context>
    <inkml:brush xml:id="br0">
      <inkml:brushProperty name="width" value="0.025" units="cm"/>
      <inkml:brushProperty name="height" value="0.025" units="cm"/>
      <inkml:brushProperty name="color" value="#F6630D"/>
    </inkml:brush>
  </inkml:definitions>
  <inkml:trace contextRef="#ctx0" brushRef="#br0">1 0 9732,'0'0'4261,"0"0"-2866,0 0-111,0 0 487,0 0-154,0 14-259,0-5-1197,0 1 19,0 0 0,0 0 1,1 0-1,1 0 1,-1-1-1,2 1 0,-1-1 1,1 1-1,1-1 0,-1 0 1,3 2-181,-4-8 9,0-1 0,1 1 0,0-1 0,-1 0 0,1 0 0,0 0 0,0 0 0,0 0 0,0-1 0,0 0 0,0 1 0,1-1 1,-1 0-1,0 0 0,1-1 0,-1 1 0,0-1 0,1 0 0,2 0-9,10 1-215,-1-2 0,1 0 1,10-2 214,-15 1-432,0-1 1,-1 0 0,0-1 0,0 1-1,0-2 1,8-4 431,28-19-7366,-36 20 216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2.986"/>
    </inkml:context>
    <inkml:brush xml:id="br0">
      <inkml:brushProperty name="width" value="0.025" units="cm"/>
      <inkml:brushProperty name="height" value="0.025" units="cm"/>
      <inkml:brushProperty name="color" value="#F6630D"/>
    </inkml:brush>
  </inkml:definitions>
  <inkml:trace contextRef="#ctx0" brushRef="#br0">1 0 13702,'0'0'1569,"0"0"240,0 0-256,0 0-993,0 0-560,0 0-80,81 16-112,-41-16-1281,-3 0 48,-4 0-1168,-14 6-1137,-11 6-1056</inkml:trace>
  <inkml:trace contextRef="#ctx0" brushRef="#br0" timeOffset="1">194 100 5555,'0'0'3521,"0"0"-223,0 0-929,0 0-496,0 0-289,0 0-15,-42 85-432,47-67-177,20 2-240,7-2-464,3 0 161,2 0-369,0-7-96,3-4-417,2-7-1167,5 0-2850,10-11-3794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3.454"/>
    </inkml:context>
    <inkml:brush xml:id="br0">
      <inkml:brushProperty name="width" value="0.025" units="cm"/>
      <inkml:brushProperty name="height" value="0.025" units="cm"/>
      <inkml:brushProperty name="color" value="#F6630D"/>
    </inkml:brush>
  </inkml:definitions>
  <inkml:trace contextRef="#ctx0" brushRef="#br0">0 102 14871,'0'0'2545,"0"0"-1715,0 0 288,0 0-105,0 0-490,28-17-299,27-16-34,7-1-190,-56 31 13,0 1 0,0-1 0,0 1 0,0 0 0,0 0 0,0 1 0,1 0 0,-1 0 0,0 1 0,1 0 0,-1 0-1,0 0 1,1 0 0,-1 1 0,0 0 0,1 1 0,-1 0 0,0 0 0,0 0 0,0 0 0,0 1 0,-1 0 0,1 0 0,-1 1 0,0-1 0,0 1 0,0 0 0,0 1 0,0-1 0,-1 1 0,0 0 0,0 0 0,-1 0 0,1 1 0,-1-1 0,0 1 0,1 4-13,-1-1 90,0 0 1,0 0-1,-1 1 1,-1-1-1,0 1 1,0-1-1,-1 1 1,0-1-1,0 1 0,-1-1 1,0 1-1,-1-1 1,0 1-1,-1-1 1,0 0-1,0 0 0,-1 0 1,0 0-1,0-1 1,-6 8-91,-24 30 74,-2-2 0,-35 34-74,15-22-5284,259-261-8954,-69 67 11610,-65 71 6490,0 2 4866,-69 65-8524,1 0 0,-1 0 0,0 0 0,0 0 0,1 0 0,-1 0 0,0 0 0,0 0 0,1 0 0,-1 0 0,0 0 0,0 0 0,1 0 0,-1 0 0,0 0 0,0 0 0,0 0 0,1 0 0,-1 0 0,0 0 0,0 1 0,1-1 0,-1 0 0,0 0 0,0 0 0,0 0 0,1 0 0,-1 1 0,0-1 0,0 0 0,0 0 0,0 0 0,0 0 0,1 1 0,-1-1 0,0 0 0,0 0 0,0 1 0,0-1-204,10 17 2898,11 37-3904,-11-25 1869,8 12-908,5 13 554,13 49-509,-31-86-457,-1 1 0,-1-1 0,0 1 0,-1-1 1,-1 1-1,-1 0 0,0-1 0,-2 7 457,2-21-488,-1 1 0,0-1 0,1 0 1,-1 0-1,0 0 0,-1 1 0,1-1 0,0 0 0,-2 1 488,-21 20-6323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3.805"/>
    </inkml:context>
    <inkml:brush xml:id="br0">
      <inkml:brushProperty name="width" value="0.025" units="cm"/>
      <inkml:brushProperty name="height" value="0.025" units="cm"/>
      <inkml:brushProperty name="color" value="#F6630D"/>
    </inkml:brush>
  </inkml:definitions>
  <inkml:trace contextRef="#ctx0" brushRef="#br0">413 0 16167,'0'0'2962,"0"0"-1842,0 0 1041,0 0-976,-124 121-753,94-74-112,-5 2-160,-2 2-48,-5 0-224,-6 1-176,6-10-400,10-15-1633,12-20-2225,18-7-1009,2-20-5538</inkml:trace>
  <inkml:trace contextRef="#ctx0" brushRef="#br0" timeOffset="1">184 261 10917,'0'0'3986,"0"0"-1393,0 0 673,0 0-1202,0 0-1263,154-24-353,-107 35-176,3 5-208,2-1-128,-5 1-448,-10 2-192,-9-5-2322,-13-2-2368,-13-2-6132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4.137"/>
    </inkml:context>
    <inkml:brush xml:id="br0">
      <inkml:brushProperty name="width" value="0.025" units="cm"/>
      <inkml:brushProperty name="height" value="0.025" units="cm"/>
      <inkml:brushProperty name="color" value="#F6630D"/>
    </inkml:brush>
  </inkml:definitions>
  <inkml:trace contextRef="#ctx0" brushRef="#br0">1 1 18456,'0'0'1281,"0"0"352,0 0 352,0 0-833,0 0-880,161 87 0,-124-60-272,-5 0-112,-12 2-48,-12 4-656,-8 3 96,-13 6-1441,-34-2-2017,-8-6-1857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4.486"/>
    </inkml:context>
    <inkml:brush xml:id="br0">
      <inkml:brushProperty name="width" value="0.025" units="cm"/>
      <inkml:brushProperty name="height" value="0.025" units="cm"/>
      <inkml:brushProperty name="color" value="#F6630D"/>
    </inkml:brush>
  </inkml:definitions>
  <inkml:trace contextRef="#ctx0" brushRef="#br0">3 36 11749,'0'0'4461,"0"0"-2207,0 0 177,0 0-740,0 0-925,-1 18-262,1-7-441,-1 10 120,0 1-1,2 0 1,1 6-183,-1-20 42,1 0-1,-1 0 1,1 0-1,1 0 1,0 0 0,0 0-1,0 0 1,1-1-1,0 0 1,0 0-1,1 0 1,0 1-42,-2-5-17,0 0 0,0 0 0,1 0 0,-1 0 1,0-1-1,1 1 0,0-1 0,-1 0 0,1 0 0,0 0 0,0 0 0,0-1 0,0 0 0,1 0 0,-1 0 0,0 0 1,0 0-1,1-1 0,-1 0 0,0 0 0,5-1 17,-2 0-165,0 0 0,0 0 0,0-1 0,0-1 0,-1 1 0,1-1 0,0 0 0,-1 0 0,0-1 1,0 0-1,0 0 0,3-3 165,9-9-1577,0-1 0,-1-1 1,0-1-1,-2 0 0,0-1 0,-1-1 1,-1 0-1,1-6 1577,20-50-8225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4.820"/>
    </inkml:context>
    <inkml:brush xml:id="br0">
      <inkml:brushProperty name="width" value="0.025" units="cm"/>
      <inkml:brushProperty name="height" value="0.025" units="cm"/>
      <inkml:brushProperty name="color" value="#F6630D"/>
    </inkml:brush>
  </inkml:definitions>
  <inkml:trace contextRef="#ctx0" brushRef="#br0">23 0 480,'0'0'9711,"0"0"-5551,0 0-1946,0 0-146,0 0-196,-3 27-250,2-13-1444,-12 191 1056,8 119-674,5-185-4794,5-155 613,14-10 3216,-12 17 40,15-19 1016,0 2 0,2 1 0,1 0 0,1 2 1,1 1-1,1 2 0,1 0 0,1 2 0,0 1 1,1 1-1,1 2 0,1 1-651,5-2-92,-4 2-2484,-1-1-1,13-9 2577,-4-4-6582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43.243"/>
    </inkml:context>
    <inkml:brush xml:id="br0">
      <inkml:brushProperty name="width" value="0.025" units="cm"/>
      <inkml:brushProperty name="height" value="0.025" units="cm"/>
      <inkml:brushProperty name="color" value="#FF0066"/>
    </inkml:brush>
  </inkml:definitions>
  <inkml:trace contextRef="#ctx0" brushRef="#br0">0 43 9236,'0'0'982,"0"0"-200,0 0 544,0 0 21,0 0-419,0 0-450,0 0-113,1 0-254,0-1 0,1 1 0,-1 0 0,0 0 0,0-1 0,1 1-1,-1 0 1,0 0 0,0 0 0,0 1 0,1-1 0,-1 0 0,0 0 0,0 1-1,0-1 1,0 1 0,1-1 0,-1 1-111,11 14 876,-10-12-818,0 0-1,0 0 1,0 0-1,1-1 0,-1 1 1,1-1-1,0 1 1,-1-1-1,1 0 0,0 0 1,0 0-1,0 0 1,1-1-1,-1 1 1,0-1-1,1 0 0,-1 0 1,0 0-1,1 0 1,0-1-1,-1 1 1,1-1-1,-1 0 0,2 0-57,10-1 3,1 0-1,-1 0 1,0-2-1,1 0 1,-1-1-1,-1 0 0,1-1 1,-1-1-1,1 0 1,-2-1-1,1-1 1,10-7-3,-16 9-65,16-7 103,-24 13-30,1 0 0,0 0 0,0 0 0,-1 0-1,1 0 1,0 0 0,0 0 0,-1 0 0,1 1 0,0-1 0,-1 0 0,1 0 0,0 0 0,-1 1 0,1-1 0,0 1 0,-1-1-1,1 0 1,-1 1 0,1-1 0,0 1 0,-1-1 0,1 1 0,-1-1 0,0 1 0,1 0 0,-1-1 0,1 1 0,-1 0 0,0-1 0,0 1-1,1 0-7,1 4 30,1 0 0,0-1 0,1 1 0,-1-1 0,1 1 0,0-1 0,0 0 0,0-1 0,0 1 0,1-1 0,0 1-1,-1-1 1,1-1 0,0 1 0,1-1 0,-1 0 0,0 0 0,1 0-30,5 0 3,0 0 1,-1 0-1,1-1 0,0 0 1,0-1-1,0 0 0,0-1 0,-1-1 1,2 0-4,-4 0-66,0 0 1,0-1-1,-1 0 1,0 0-1,1-1 1,-1 0-1,0 0 0,1-2 66,0 1-54,-1 0-1,1 1 0,1 0 0,-1 0 0,0 1 0,2-1 55,-3 3 21,-1 1-1,0-1 1,1 1-1,-1 1 1,0-1-1,1 1 1,-1 0-1,0 0 1,0 1-1,0 0 1,0 0-1,5 3-20,-2-2 32,0 0 1,0 0-1,0-1 1,0 0-1,8 0-32,5 0-42,-1-2 0,1 0 0,0-1 0,-1-2 0,1 0 0,-1-1 0,0-1 0,11-5 42,-12 2 53,0 1 0,0 1 0,1 0 0,-1 2 0,1 0 0,0 1 0,1 2 0,0 0-53,0 1 1004,7 0-1236,-10-1-4141,-7-1-1062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5.338"/>
    </inkml:context>
    <inkml:brush xml:id="br0">
      <inkml:brushProperty name="width" value="0.025" units="cm"/>
      <inkml:brushProperty name="height" value="0.025" units="cm"/>
      <inkml:brushProperty name="color" value="#F6630D"/>
    </inkml:brush>
  </inkml:definitions>
  <inkml:trace contextRef="#ctx0" brushRef="#br0">241 70 16119,'0'0'2954,"0"0"-1991,0 0 64,0 0-168,7-2-966,16-5 26,51-15-1107,-65 19 955,-1 0-1,0-1 0,1 0 0,-1-1 1,-1 1-1,1-2 0,1 0 234,-44 3 2070,30 4-2048,-1 0 0,0 0 0,1 1-1,-1 0 1,1 0 0,0 0 0,0 1 0,0-1 0,0 1-1,0 1 1,0-1 0,1 1 0,0-1 0,-1 1-1,1 0 1,1 1 0,-1-1 0,1 1 0,0 0-1,0 0 1,0 0 0,0 0 0,1 0 0,0 0-1,0 1 1,0-1 0,1 1 0,0 0 0,0 0-22,1-5-25,0 0 1,1-1 0,-1 1 0,0 0 0,0 0-1,1 0 1,-1 0 0,1 0 0,-1 0 0,1-1-1,-1 1 1,1 0 0,0 0 0,-1-1 0,1 1 0,0 0-1,-1-1 1,1 1 0,0-1 0,0 1 0,0-1-1,0 1 1,-1-1 0,1 1 0,0-1 0,0 0-1,0 0 1,0 1 24,33 5-539,-24-4 312,-1-1 45,-1 1-1,1 0 0,-1 1 1,1 0-1,-1 0 1,0 1-1,7 4 183,-12-6-48,0 0-1,-1 0 1,1 0-1,-1 0 1,0 0-1,0 1 1,0-1-1,0 1 1,0 0-1,0-1 1,-1 1-1,1 0 1,-1 0-1,0 0 1,1 0-1,-2 0 1,1 0-1,0 0 1,-1 1-1,1-1 1,-1 0-1,0 3 49,0-1-12,0 0 0,0 0 0,-1 0 0,1-1 1,-1 1-1,0 0 0,-1-1 0,1 1 0,-1 0 0,0-1 0,0 0 0,0 1 0,-1-1 0,1 0 0,-1 0 0,0 0 12,-5 4 28,-1-1-1,1 0 0,-1 0 1,-1 0-1,1-1 0,-6 2-27,-31 16 682,-1-2 0,-1-2 0,-20 4-682,-47 19 2244,109-41-2040,-5 5 721,11-6-447,3-1-124,366-16 817,-185 6-2954,-2 5-3815,-132 5 368,-19 0-3472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5.698"/>
    </inkml:context>
    <inkml:brush xml:id="br0">
      <inkml:brushProperty name="width" value="0.025" units="cm"/>
      <inkml:brushProperty name="height" value="0.025" units="cm"/>
      <inkml:brushProperty name="color" value="#F6630D"/>
    </inkml:brush>
  </inkml:definitions>
  <inkml:trace contextRef="#ctx0" brushRef="#br0">224 0 11077,'0'0'3178,"-21"13"-1439,-69 44 779,81-50-2252,0 0 0,0 1 0,1 0 0,0 0 0,1 0 0,-1 1 0,2 1 0,-1-1 0,1 1 0,1 0 0,0 0 0,0 1 0,1-1 0,0 1 0,1 0 0,1 0 0,-1 0 0,2 1 0,-1-1 0,1 10-266,1-18 14,0-1-1,-1 1 0,1 0 0,0-1 1,0 1-1,0 0 0,1-1 0,-1 1 1,1-1-1,-1 1 0,1-1 0,0 1 1,0-1-1,0 1 0,0-1 1,1 0-1,-1 1 0,1-1 0,-1 0 1,1 0-1,0 0 0,0 0 0,0 0 1,0-1-1,0 1 0,0-1 1,0 1-1,0-1 0,1 0 0,-1 1 1,1-1-1,-1 0 0,0-1 0,1 1 1,0 0-1,-1-1 0,1 0 0,0 1-13,16 2 11,0 0 0,1-2 0,-1 0 0,1-1 0,-1 0 0,0-2-1,1 0 1,-1-2 0,4-1-11,-12 2-9,0 0-1,0 0 0,0-1 1,-1-1-1,0 0 0,1 0 1,-2-1-1,1 0 1,-1-1-1,0 0 0,0 0 1,-1-1-1,0 0 1,-1 0-1,1-1 0,2-5 10,-7 7-3,1 0 0,-1 0 0,-1 0-1,1-1 1,-1 1 0,-1-1 0,1 0-1,-1 0 1,0 1 0,-1-1 0,0-1 3,0 5-9,0 0 1,0-1 0,0 1 0,-1 0 0,1-1-1,-1 1 1,0 0 0,-1 0 0,1 0-1,-1 0 1,0 0 0,1 0 0,-2 0 0,1 1-1,0-1 1,-1 1 0,0-1 0,0 1 0,0 0-1,-1-1 9,-1 1-173,0 0-1,-1 0 0,0 0 1,0 1-1,0 0 0,0 0 1,0 0-1,0 1 0,0 0 1,0 0-1,-1 0 174,-44 0-6435,39 1 3773,-11 0-7033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6.051"/>
    </inkml:context>
    <inkml:brush xml:id="br0">
      <inkml:brushProperty name="width" value="0.025" units="cm"/>
      <inkml:brushProperty name="height" value="0.025" units="cm"/>
      <inkml:brushProperty name="color" value="#F6630D"/>
    </inkml:brush>
  </inkml:definitions>
  <inkml:trace contextRef="#ctx0" brushRef="#br0">146 52 10181,'0'0'6285,"0"0"-4404,0 0-173,0 0 306,-22 14-910,-65 48-551,84-60-528,0 1 0,0 0 1,0 0-1,0 0 1,1 0-1,-1 1 0,1-1 1,0 0-1,0 1 1,0 0-1,0 0 0,1-1 1,0 1-1,0 0 1,0 0-1,0 0 0,0 0 1,1 1-1,0-1 1,0 0-1,0 0 0,0 0 1,1 0-1,-1 0 1,1 0-1,1 2-25,-2-1-7,1-3 5,0-1 0,0 0 1,0 1-1,0-1 0,0 1 0,0-1 0,0 0 0,0 0 0,0 0 0,1 1 1,-1-1-1,0-1 0,1 1 0,-1 0 0,1 0 0,-1 0 0,1-1 0,0 1 0,-1-1 1,1 1-1,0-1 0,-1 0 0,1 1 0,0-1 0,-1 0 0,1 0 0,0 0 1,1-1 1,5 2-75,0-1 0,-1-1 0,1 0 0,0 0 0,8-2 75,-8 0-265,1-1 1,-1 0-1,1-1 0,-1 0 0,0 0 0,-1-1 0,0 0 1,0 0-1,0-1 0,0 0 0,-1 0 0,5-8 265,-2 4-1217,-1-1-1,-1 0 1,0-1-1,0 1 1,-2-2-1,1 1 1,-2 0-1,2-7 1218,1-31-6264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6.385"/>
    </inkml:context>
    <inkml:brush xml:id="br0">
      <inkml:brushProperty name="width" value="0.025" units="cm"/>
      <inkml:brushProperty name="height" value="0.025" units="cm"/>
      <inkml:brushProperty name="color" value="#F6630D"/>
    </inkml:brush>
  </inkml:definitions>
  <inkml:trace contextRef="#ctx0" brushRef="#br0">15 0 3858,'0'0'6355,"0"0"-3346,0 0-400,0 0 145,0 0-978,0 0-543,-15 38-305,15 7-207,0 6-289,0 5-416,0 4 112,13 0-128,-6 5-112,-2-2-913,-5-3-1472,0-9-1953,-17-8-2561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6.716"/>
    </inkml:context>
    <inkml:brush xml:id="br0">
      <inkml:brushProperty name="width" value="0.025" units="cm"/>
      <inkml:brushProperty name="height" value="0.025" units="cm"/>
      <inkml:brushProperty name="color" value="#F6630D"/>
    </inkml:brush>
  </inkml:definitions>
  <inkml:trace contextRef="#ctx0" brushRef="#br0">70 24 11557,'0'0'3869,"0"0"-1591,0 0 11,0 0-840,16-4-1140,-11 4-317,27-7-39,0 2 0,16-1 47,-40 6-163,1-1 0,-1 1 0,1 0 0,-1 0 0,1 1 1,-1 1-1,1-1 0,-1 1 0,0 1 0,0-1 0,0 1 0,0 1 1,5 2 162,-12-5 20,0 0 0,0-1 1,0 1-1,0 0 1,0 0-1,0 0 0,0 0 1,0 0-1,0-1 0,-1 2 1,1-1-1,0 0 1,-1 0-1,1 0 0,-1 0 1,1 0-1,-1 0 1,0 1-1,1-1 0,-1 0 1,0 0-1,0 1 1,0-1-1,0 0 0,0 0 1,0 1-1,0-1 1,0 0-1,-1 0 0,1 0 1,0 1-1,-1-1 0,1 0 1,-1 0-1,1 0 1,-1 0-1,0 1-20,-2 2 66,0 0 0,-1 0-1,1 0 1,-1 0 0,0-1 0,0 0-1,0 1 1,-2 0-66,-29 20 346,0 1-1,2 2 0,1 2 0,1 1 1,2 1-1,1 2 0,-23 34-345,47-61 70,1 0-1,0 0 0,0 1 1,1-1-1,0 1 0,0 0 1,0-1-1,1 1 1,0 0-1,0 0 0,1 0 1,0 0-1,0 0-69,0-6 7,0 0-1,0 0 1,0-1 0,0 1 0,1 0-1,-1 0 1,0-1 0,0 1-1,1 0 1,-1 0 0,0-1-1,1 1 1,-1-1 0,1 1-1,-1 0 1,1-1 0,-1 1 0,1-1-1,-1 1 1,1-1 0,0 1-1,-1-1 1,1 1 0,0-1-1,-1 0 1,1 1 0,0-1 0,-1 0-1,1 0 1,0 1 0,0-1-1,0 0-6,29 1-60,-22-1 13,4 0-178,0-1 1,-1-1-1,1 0 1,0-1 0,-1 0-1,1-1 1,-1 0-1,2-2 225,26-12-6430,23-16 6430,-39 21-2657,48-28-9978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7.038"/>
    </inkml:context>
    <inkml:brush xml:id="br0">
      <inkml:brushProperty name="width" value="0.025" units="cm"/>
      <inkml:brushProperty name="height" value="0.025" units="cm"/>
      <inkml:brushProperty name="color" value="#F6630D"/>
    </inkml:brush>
  </inkml:definitions>
  <inkml:trace contextRef="#ctx0" brushRef="#br0">8 36 15607,'0'0'1259,"0"0"740,0 0 618,0 0-995,0 0-896,-1-7-233,-3-21-37,1 88 1535,23 536-580,-9-478-2016,1 24-1747,-6-49-2903,-5-71-708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1:45:07.388"/>
    </inkml:context>
    <inkml:brush xml:id="br0">
      <inkml:brushProperty name="width" value="0.025" units="cm"/>
      <inkml:brushProperty name="height" value="0.025" units="cm"/>
      <inkml:brushProperty name="color" value="#F6630D"/>
    </inkml:brush>
  </inkml:definitions>
  <inkml:trace contextRef="#ctx0" brushRef="#br0">115 0 10405,'0'0'5922,"0"0"-4091,0 0-81,0 0-115,0 0-912,-14 8-152,-44 28-149,54-33-377,1 0 0,0 0 0,-1 0 0,1 0 0,0 0 0,1 1 0,-1 0 0,1-1 0,-1 1 0,1 0 0,0 0 0,1 0 0,-1 0 0,1 1 0,-1-1 0,1 0 0,1 1 0,-1-1 1,1 0-1,-1 1 0,1-1 0,0 1 0,1 3-45,-1-5-12,1-2-2,0 0 0,0 0 0,0-1 0,0 1-1,0-1 1,0 1 0,0-1 0,0 1 0,1-1 0,-1 0 0,0 1-1,0-1 1,0 0 0,0 0 0,1 0 0,-1 0 0,0 0 0,0 0-1,0 0 1,1-1 14,28 0-306,-28 0 287,0 1 0,0-1 0,-1 0 1,1 1-1,0-1 0,-1 0 0,1 0 1,-1 0-1,1 0 0,-1 0 0,0-1 1,1 1-1,-1 0 0,0-1 1,0 1-1,0 0 0,0-1 0,0 0 1,0 1-1,0-1 0,0 1 0,-1-1 1,1 0-1,-1 0 0,1 1 1,-1-2 18,2-6-16,-1 0 1,0 0-1,-1 0 1,0-8 15,0 6-68,-1 10 12,1 1-1,0-1 1,0 1 0,-1 0-1,1-1 1,0 1 0,0 0-1,-1-1 1,1 1-1,0 0 1,-1 0 0,1-1-1,0 1 1,-1 0 0,1 0-1,-1 0 1,1 0-1,0-1 1,-1 1 0,1 0-1,-1 0 1,1 0-1,-1 0 1,1 0 0,0 0-1,-1 0 1,1 0 0,-1 0-1,1 0 1,-1 0 56,-18 1-2538,15-1 1736,-28 4-5639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46.697"/>
    </inkml:context>
    <inkml:brush xml:id="br0">
      <inkml:brushProperty name="width" value="0.025" units="cm"/>
      <inkml:brushProperty name="height" value="0.025" units="cm"/>
      <inkml:brushProperty name="color" value="#FF0066"/>
    </inkml:brush>
  </inkml:definitions>
  <inkml:trace contextRef="#ctx0" brushRef="#br0">1 56 7059,'0'0'2441,"0"0"-1680,0 0 407,0 0 321,0 0-385,0 0-565,0 0-277,0 0-86,0 0 53,0 0 25,0 0-14,0 0 109,0 0 1,0 0 63,0 0-98,0 0 0,0 0-155,10 13 768,-7-10-900,0 0-1,0-1 0,1 1 0,-1-1 1,1 0-1,0 0 0,-1-1 0,1 1 0,0-1 1,0 0-1,0 0 0,0 0 0,1 0 0,-1-1 1,0 1-1,0-1 0,0 0 0,0-1 0,1 1 1,-1-1-1,0 0 0,0 0 0,1 0-27,10-3-80,-1-1 1,-1 0-1,1-1 0,-1 0 0,12-8 80,59-35-331,-84 48 358,2 2 46,0-1 0,0 0-1,0 1 1,0-1 0,0 1 0,0-1-1,0 1 1,0 0 0,-1 0 0,1 0 0,1 0-74,6 6 157,11 6 171,0 0 1,20 9-328,-31-18 3,0-1-1,0 0 1,0 0 0,1-1 0,-1 0-1,1-1 1,-1 0 0,1 0 0,0-1-3,8 1-146,1-2 1,-1 0 0,0 0 0,0-2 0,0 0 0,0-2 0,0 0 0,7-3 145,-22 7 13,0-1 0,0 2-1,0-1 1,0 0 0,0 1 0,0-1 0,0 1 0,0 0-1,0 0 1,0 0 0,0 0 0,0 1 0,0-1-1,0 1 1,0 0 0,0 0-13,5 2 123,-1 0 0,0 1 0,1 0-1,-2 1 1,2 0-123,-1 0 19,-1-1 0,1 0 0,0 0 0,0 0 0,1-1 0,-1 0 0,4 1-19,13-1 16,1 0-1,0-1 1,0-2-1,0 0 1,22-4-16,-35 2-1,0-1 0,0-1 1,0 0-1,0 0 0,0-1 0,-1-1 1,3-1 0,49-21-169,-62 28 27,-1 0 0,0 0 0,1 0 0,-1-1-1,1 1 1,-1 0 0,0 0 0,0-1-1,1 1 1,-1 0 0,0-1 0,0 1 0,1 0-1,-1-1 1,0 1 0,0 0 0,0-1 0,1 1-1,-1 0 1,0-1 0,0 1 0,0-1-1,0 1 1,0 0 0,0-1 0,0 1 0,0-1-1,0 1 1,0-1 0,0 1 0,0 0 0,0-1 142,0 1-132,0-10-3291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7T00:00:51.879"/>
    </inkml:context>
    <inkml:brush xml:id="br0">
      <inkml:brushProperty name="width" value="0.025" units="cm"/>
      <inkml:brushProperty name="height" value="0.025" units="cm"/>
      <inkml:brushProperty name="color" value="#FF0066"/>
    </inkml:brush>
  </inkml:definitions>
  <inkml:trace contextRef="#ctx0" brushRef="#br0">0 70 5987,'0'0'4423,"0"0"-3188,0 0-845,0 0 800,0 0 26,0 0-650,0 0-427,0-2-73,25 2 334,228 7 534,121-14-299,-359 8-638,-1 0 0,0 1 0,14 4 3,-14-3 46,1 0 1,-1-1 0,15 0-47,19-4-16,-1-2 0,1-2 0,-1-2 0,-1-3 0,26-9 16,-42 14 188,0 2 0,1 0 1,-1 2-1,1 2 0,-1 0 1,4 3-189,38-2 1,-24 0 18,-1-3-1,0-1 1,18-6-19,-48 7 14,0 0 1,0 1-1,4 2-14,-21-1 69,0 0 137,28 0 517,-16 0-860,24 1 789,-18-7-4982,-18 4-14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idx="1"/>
          </p:nvPr>
        </p:nvSpPr>
        <p:spPr>
          <a:xfrm>
            <a:off x="3855221" y="0"/>
            <a:ext cx="2950374" cy="498805"/>
          </a:xfrm>
          <a:prstGeom prst="rect">
            <a:avLst/>
          </a:prstGeom>
        </p:spPr>
        <p:txBody>
          <a:bodyPr vert="horz" lIns="92217" tIns="46109" rIns="92217" bIns="46109" rtlCol="0"/>
          <a:lstStyle>
            <a:lvl1pPr algn="r">
              <a:defRPr sz="1200"/>
            </a:lvl1pPr>
          </a:lstStyle>
          <a:p>
            <a:fld id="{0323C3D1-E2AB-40A4-B761-64C86632AA29}" type="datetimeFigureOut">
              <a:rPr lang="ko-KR" altLang="en-US" smtClean="0"/>
              <a:t>2021-05-21</a:t>
            </a:fld>
            <a:endParaRPr lang="ko-KR" altLang="en-US"/>
          </a:p>
        </p:txBody>
      </p:sp>
      <p:sp>
        <p:nvSpPr>
          <p:cNvPr id="4" name="슬라이드 이미지 개체 틀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2217" tIns="46109" rIns="92217" bIns="46109" rtlCol="0" anchor="ctr"/>
          <a:lstStyle/>
          <a:p>
            <a:endParaRPr lang="ko-KR" altLang="en-US"/>
          </a:p>
        </p:txBody>
      </p:sp>
      <p:sp>
        <p:nvSpPr>
          <p:cNvPr id="5" name="슬라이드 노트 개체 틀 4"/>
          <p:cNvSpPr>
            <a:spLocks noGrp="1"/>
          </p:cNvSpPr>
          <p:nvPr>
            <p:ph type="body" sz="quarter" idx="3"/>
          </p:nvPr>
        </p:nvSpPr>
        <p:spPr>
          <a:xfrm>
            <a:off x="680239" y="4783416"/>
            <a:ext cx="5446723" cy="3913704"/>
          </a:xfrm>
          <a:prstGeom prst="rect">
            <a:avLst/>
          </a:prstGeom>
        </p:spPr>
        <p:txBody>
          <a:bodyPr vert="horz" lIns="92217" tIns="46109" rIns="92217" bIns="46109"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221" y="9440533"/>
            <a:ext cx="2950374" cy="498805"/>
          </a:xfrm>
          <a:prstGeom prst="rect">
            <a:avLst/>
          </a:prstGeom>
        </p:spPr>
        <p:txBody>
          <a:bodyPr vert="horz" lIns="92217" tIns="46109" rIns="92217" bIns="46109"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2021-05-21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2021-05-21</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customXml" Target="../ink/ink153.xml"/><Relationship Id="rId21" Type="http://schemas.openxmlformats.org/officeDocument/2006/relationships/customXml" Target="../ink/ink105.xml"/><Relationship Id="rId42" Type="http://schemas.openxmlformats.org/officeDocument/2006/relationships/image" Target="../media/image133.png"/><Relationship Id="rId63" Type="http://schemas.openxmlformats.org/officeDocument/2006/relationships/customXml" Target="../ink/ink126.xml"/><Relationship Id="rId84" Type="http://schemas.openxmlformats.org/officeDocument/2006/relationships/image" Target="../media/image154.png"/><Relationship Id="rId138" Type="http://schemas.openxmlformats.org/officeDocument/2006/relationships/image" Target="../media/image181.png"/><Relationship Id="rId159" Type="http://schemas.openxmlformats.org/officeDocument/2006/relationships/customXml" Target="../ink/ink174.xml"/><Relationship Id="rId170" Type="http://schemas.openxmlformats.org/officeDocument/2006/relationships/image" Target="../media/image197.png"/><Relationship Id="rId191" Type="http://schemas.openxmlformats.org/officeDocument/2006/relationships/customXml" Target="../ink/ink190.xml"/><Relationship Id="rId205" Type="http://schemas.openxmlformats.org/officeDocument/2006/relationships/customXml" Target="../ink/ink197.xml"/><Relationship Id="rId16" Type="http://schemas.openxmlformats.org/officeDocument/2006/relationships/image" Target="../media/image120.png"/><Relationship Id="rId107" Type="http://schemas.openxmlformats.org/officeDocument/2006/relationships/customXml" Target="../ink/ink148.xml"/><Relationship Id="rId11" Type="http://schemas.openxmlformats.org/officeDocument/2006/relationships/customXml" Target="../ink/ink100.xml"/><Relationship Id="rId32" Type="http://schemas.openxmlformats.org/officeDocument/2006/relationships/image" Target="../media/image128.png"/><Relationship Id="rId37" Type="http://schemas.openxmlformats.org/officeDocument/2006/relationships/customXml" Target="../ink/ink113.xml"/><Relationship Id="rId53" Type="http://schemas.openxmlformats.org/officeDocument/2006/relationships/customXml" Target="../ink/ink121.xml"/><Relationship Id="rId58" Type="http://schemas.openxmlformats.org/officeDocument/2006/relationships/image" Target="../media/image141.png"/><Relationship Id="rId74" Type="http://schemas.openxmlformats.org/officeDocument/2006/relationships/image" Target="../media/image149.png"/><Relationship Id="rId79" Type="http://schemas.openxmlformats.org/officeDocument/2006/relationships/customXml" Target="../ink/ink134.xml"/><Relationship Id="rId102" Type="http://schemas.openxmlformats.org/officeDocument/2006/relationships/image" Target="../media/image163.png"/><Relationship Id="rId123" Type="http://schemas.openxmlformats.org/officeDocument/2006/relationships/customXml" Target="../ink/ink156.xml"/><Relationship Id="rId128" Type="http://schemas.openxmlformats.org/officeDocument/2006/relationships/image" Target="../media/image176.png"/><Relationship Id="rId144" Type="http://schemas.openxmlformats.org/officeDocument/2006/relationships/image" Target="../media/image184.png"/><Relationship Id="rId149" Type="http://schemas.openxmlformats.org/officeDocument/2006/relationships/customXml" Target="../ink/ink169.xml"/><Relationship Id="rId90" Type="http://schemas.openxmlformats.org/officeDocument/2006/relationships/image" Target="../media/image157.png"/><Relationship Id="rId95" Type="http://schemas.openxmlformats.org/officeDocument/2006/relationships/customXml" Target="../ink/ink142.xml"/><Relationship Id="rId160" Type="http://schemas.openxmlformats.org/officeDocument/2006/relationships/image" Target="../media/image192.png"/><Relationship Id="rId165" Type="http://schemas.openxmlformats.org/officeDocument/2006/relationships/customXml" Target="../ink/ink177.xml"/><Relationship Id="rId181" Type="http://schemas.openxmlformats.org/officeDocument/2006/relationships/customXml" Target="../ink/ink185.xml"/><Relationship Id="rId186" Type="http://schemas.openxmlformats.org/officeDocument/2006/relationships/image" Target="../media/image205.png"/><Relationship Id="rId22" Type="http://schemas.openxmlformats.org/officeDocument/2006/relationships/image" Target="../media/image123.png"/><Relationship Id="rId27" Type="http://schemas.openxmlformats.org/officeDocument/2006/relationships/customXml" Target="../ink/ink108.xml"/><Relationship Id="rId43" Type="http://schemas.openxmlformats.org/officeDocument/2006/relationships/customXml" Target="../ink/ink116.xml"/><Relationship Id="rId48" Type="http://schemas.openxmlformats.org/officeDocument/2006/relationships/image" Target="../media/image136.png"/><Relationship Id="rId64" Type="http://schemas.openxmlformats.org/officeDocument/2006/relationships/image" Target="../media/image144.png"/><Relationship Id="rId69" Type="http://schemas.openxmlformats.org/officeDocument/2006/relationships/customXml" Target="../ink/ink129.xml"/><Relationship Id="rId113" Type="http://schemas.openxmlformats.org/officeDocument/2006/relationships/customXml" Target="../ink/ink151.xml"/><Relationship Id="rId118" Type="http://schemas.openxmlformats.org/officeDocument/2006/relationships/image" Target="../media/image171.png"/><Relationship Id="rId134" Type="http://schemas.openxmlformats.org/officeDocument/2006/relationships/image" Target="../media/image179.png"/><Relationship Id="rId139" Type="http://schemas.openxmlformats.org/officeDocument/2006/relationships/customXml" Target="../ink/ink164.xml"/><Relationship Id="rId80" Type="http://schemas.openxmlformats.org/officeDocument/2006/relationships/image" Target="../media/image152.png"/><Relationship Id="rId85" Type="http://schemas.openxmlformats.org/officeDocument/2006/relationships/customXml" Target="../ink/ink137.xml"/><Relationship Id="rId150" Type="http://schemas.openxmlformats.org/officeDocument/2006/relationships/image" Target="../media/image187.png"/><Relationship Id="rId155" Type="http://schemas.openxmlformats.org/officeDocument/2006/relationships/customXml" Target="../ink/ink172.xml"/><Relationship Id="rId171" Type="http://schemas.openxmlformats.org/officeDocument/2006/relationships/customXml" Target="../ink/ink180.xml"/><Relationship Id="rId176" Type="http://schemas.openxmlformats.org/officeDocument/2006/relationships/image" Target="../media/image200.png"/><Relationship Id="rId192" Type="http://schemas.openxmlformats.org/officeDocument/2006/relationships/image" Target="../media/image208.png"/><Relationship Id="rId197" Type="http://schemas.openxmlformats.org/officeDocument/2006/relationships/customXml" Target="../ink/ink193.xml"/><Relationship Id="rId206" Type="http://schemas.openxmlformats.org/officeDocument/2006/relationships/image" Target="../media/image215.png"/><Relationship Id="rId201" Type="http://schemas.openxmlformats.org/officeDocument/2006/relationships/customXml" Target="../ink/ink195.xml"/><Relationship Id="rId12" Type="http://schemas.openxmlformats.org/officeDocument/2006/relationships/image" Target="../media/image118.png"/><Relationship Id="rId17" Type="http://schemas.openxmlformats.org/officeDocument/2006/relationships/customXml" Target="../ink/ink103.xml"/><Relationship Id="rId33" Type="http://schemas.openxmlformats.org/officeDocument/2006/relationships/customXml" Target="../ink/ink111.xml"/><Relationship Id="rId38" Type="http://schemas.openxmlformats.org/officeDocument/2006/relationships/image" Target="../media/image131.png"/><Relationship Id="rId59" Type="http://schemas.openxmlformats.org/officeDocument/2006/relationships/customXml" Target="../ink/ink124.xml"/><Relationship Id="rId103" Type="http://schemas.openxmlformats.org/officeDocument/2006/relationships/customXml" Target="../ink/ink146.xml"/><Relationship Id="rId108" Type="http://schemas.openxmlformats.org/officeDocument/2006/relationships/image" Target="../media/image166.png"/><Relationship Id="rId124" Type="http://schemas.openxmlformats.org/officeDocument/2006/relationships/image" Target="../media/image174.png"/><Relationship Id="rId129" Type="http://schemas.openxmlformats.org/officeDocument/2006/relationships/customXml" Target="../ink/ink159.xml"/><Relationship Id="rId54" Type="http://schemas.openxmlformats.org/officeDocument/2006/relationships/image" Target="../media/image139.png"/><Relationship Id="rId70" Type="http://schemas.openxmlformats.org/officeDocument/2006/relationships/image" Target="../media/image147.png"/><Relationship Id="rId75" Type="http://schemas.openxmlformats.org/officeDocument/2006/relationships/customXml" Target="../ink/ink132.xml"/><Relationship Id="rId91" Type="http://schemas.openxmlformats.org/officeDocument/2006/relationships/customXml" Target="../ink/ink140.xml"/><Relationship Id="rId96" Type="http://schemas.openxmlformats.org/officeDocument/2006/relationships/image" Target="../media/image160.png"/><Relationship Id="rId140" Type="http://schemas.openxmlformats.org/officeDocument/2006/relationships/image" Target="../media/image182.png"/><Relationship Id="rId145" Type="http://schemas.openxmlformats.org/officeDocument/2006/relationships/customXml" Target="../ink/ink167.xml"/><Relationship Id="rId161" Type="http://schemas.openxmlformats.org/officeDocument/2006/relationships/customXml" Target="../ink/ink175.xml"/><Relationship Id="rId166" Type="http://schemas.openxmlformats.org/officeDocument/2006/relationships/image" Target="../media/image195.png"/><Relationship Id="rId182" Type="http://schemas.openxmlformats.org/officeDocument/2006/relationships/image" Target="../media/image203.png"/><Relationship Id="rId187" Type="http://schemas.openxmlformats.org/officeDocument/2006/relationships/customXml" Target="../ink/ink188.xml"/><Relationship Id="rId1" Type="http://schemas.openxmlformats.org/officeDocument/2006/relationships/slideLayout" Target="../slideLayouts/slideLayout2.xml"/><Relationship Id="rId6" Type="http://schemas.openxmlformats.org/officeDocument/2006/relationships/image" Target="../media/image1150.png"/><Relationship Id="rId23" Type="http://schemas.openxmlformats.org/officeDocument/2006/relationships/customXml" Target="../ink/ink106.xml"/><Relationship Id="rId28" Type="http://schemas.openxmlformats.org/officeDocument/2006/relationships/image" Target="../media/image126.png"/><Relationship Id="rId49" Type="http://schemas.openxmlformats.org/officeDocument/2006/relationships/customXml" Target="../ink/ink119.xml"/><Relationship Id="rId114" Type="http://schemas.openxmlformats.org/officeDocument/2006/relationships/image" Target="../media/image169.png"/><Relationship Id="rId119" Type="http://schemas.openxmlformats.org/officeDocument/2006/relationships/customXml" Target="../ink/ink154.xml"/><Relationship Id="rId44" Type="http://schemas.openxmlformats.org/officeDocument/2006/relationships/image" Target="../media/image134.png"/><Relationship Id="rId60" Type="http://schemas.openxmlformats.org/officeDocument/2006/relationships/image" Target="../media/image142.png"/><Relationship Id="rId65" Type="http://schemas.openxmlformats.org/officeDocument/2006/relationships/customXml" Target="../ink/ink127.xml"/><Relationship Id="rId81" Type="http://schemas.openxmlformats.org/officeDocument/2006/relationships/customXml" Target="../ink/ink135.xml"/><Relationship Id="rId86" Type="http://schemas.openxmlformats.org/officeDocument/2006/relationships/image" Target="../media/image155.png"/><Relationship Id="rId130" Type="http://schemas.openxmlformats.org/officeDocument/2006/relationships/image" Target="../media/image177.png"/><Relationship Id="rId135" Type="http://schemas.openxmlformats.org/officeDocument/2006/relationships/customXml" Target="../ink/ink162.xml"/><Relationship Id="rId151" Type="http://schemas.openxmlformats.org/officeDocument/2006/relationships/customXml" Target="../ink/ink170.xml"/><Relationship Id="rId156" Type="http://schemas.openxmlformats.org/officeDocument/2006/relationships/image" Target="../media/image190.png"/><Relationship Id="rId177" Type="http://schemas.openxmlformats.org/officeDocument/2006/relationships/customXml" Target="../ink/ink183.xml"/><Relationship Id="rId198" Type="http://schemas.openxmlformats.org/officeDocument/2006/relationships/image" Target="../media/image211.png"/><Relationship Id="rId172" Type="http://schemas.openxmlformats.org/officeDocument/2006/relationships/image" Target="../media/image198.png"/><Relationship Id="rId193" Type="http://schemas.openxmlformats.org/officeDocument/2006/relationships/customXml" Target="../ink/ink191.xml"/><Relationship Id="rId202" Type="http://schemas.openxmlformats.org/officeDocument/2006/relationships/image" Target="../media/image213.png"/><Relationship Id="rId207" Type="http://schemas.openxmlformats.org/officeDocument/2006/relationships/customXml" Target="../ink/ink198.xml"/><Relationship Id="rId13" Type="http://schemas.openxmlformats.org/officeDocument/2006/relationships/customXml" Target="../ink/ink101.xml"/><Relationship Id="rId18" Type="http://schemas.openxmlformats.org/officeDocument/2006/relationships/image" Target="../media/image121.png"/><Relationship Id="rId39" Type="http://schemas.openxmlformats.org/officeDocument/2006/relationships/customXml" Target="../ink/ink114.xml"/><Relationship Id="rId109" Type="http://schemas.openxmlformats.org/officeDocument/2006/relationships/customXml" Target="../ink/ink149.xml"/><Relationship Id="rId34" Type="http://schemas.openxmlformats.org/officeDocument/2006/relationships/image" Target="../media/image129.png"/><Relationship Id="rId50" Type="http://schemas.openxmlformats.org/officeDocument/2006/relationships/image" Target="../media/image137.png"/><Relationship Id="rId55" Type="http://schemas.openxmlformats.org/officeDocument/2006/relationships/customXml" Target="../ink/ink122.xml"/><Relationship Id="rId76" Type="http://schemas.openxmlformats.org/officeDocument/2006/relationships/image" Target="../media/image150.png"/><Relationship Id="rId97" Type="http://schemas.openxmlformats.org/officeDocument/2006/relationships/customXml" Target="../ink/ink143.xml"/><Relationship Id="rId104" Type="http://schemas.openxmlformats.org/officeDocument/2006/relationships/image" Target="../media/image164.png"/><Relationship Id="rId120" Type="http://schemas.openxmlformats.org/officeDocument/2006/relationships/image" Target="../media/image172.png"/><Relationship Id="rId125" Type="http://schemas.openxmlformats.org/officeDocument/2006/relationships/customXml" Target="../ink/ink157.xml"/><Relationship Id="rId141" Type="http://schemas.openxmlformats.org/officeDocument/2006/relationships/customXml" Target="../ink/ink165.xml"/><Relationship Id="rId146" Type="http://schemas.openxmlformats.org/officeDocument/2006/relationships/image" Target="../media/image185.png"/><Relationship Id="rId167" Type="http://schemas.openxmlformats.org/officeDocument/2006/relationships/customXml" Target="../ink/ink178.xml"/><Relationship Id="rId188" Type="http://schemas.openxmlformats.org/officeDocument/2006/relationships/image" Target="../media/image206.png"/><Relationship Id="rId7" Type="http://schemas.openxmlformats.org/officeDocument/2006/relationships/customXml" Target="../ink/ink98.xml"/><Relationship Id="rId71" Type="http://schemas.openxmlformats.org/officeDocument/2006/relationships/customXml" Target="../ink/ink130.xml"/><Relationship Id="rId92" Type="http://schemas.openxmlformats.org/officeDocument/2006/relationships/image" Target="../media/image158.png"/><Relationship Id="rId162" Type="http://schemas.openxmlformats.org/officeDocument/2006/relationships/image" Target="../media/image193.png"/><Relationship Id="rId183" Type="http://schemas.openxmlformats.org/officeDocument/2006/relationships/customXml" Target="../ink/ink186.xml"/><Relationship Id="rId2" Type="http://schemas.openxmlformats.org/officeDocument/2006/relationships/image" Target="../media/image70.png"/><Relationship Id="rId29" Type="http://schemas.openxmlformats.org/officeDocument/2006/relationships/customXml" Target="../ink/ink109.xml"/><Relationship Id="rId24" Type="http://schemas.openxmlformats.org/officeDocument/2006/relationships/image" Target="../media/image124.png"/><Relationship Id="rId40" Type="http://schemas.openxmlformats.org/officeDocument/2006/relationships/image" Target="../media/image132.png"/><Relationship Id="rId45" Type="http://schemas.openxmlformats.org/officeDocument/2006/relationships/customXml" Target="../ink/ink117.xml"/><Relationship Id="rId66" Type="http://schemas.openxmlformats.org/officeDocument/2006/relationships/image" Target="../media/image145.png"/><Relationship Id="rId87" Type="http://schemas.openxmlformats.org/officeDocument/2006/relationships/customXml" Target="../ink/ink138.xml"/><Relationship Id="rId110" Type="http://schemas.openxmlformats.org/officeDocument/2006/relationships/image" Target="../media/image167.png"/><Relationship Id="rId115" Type="http://schemas.openxmlformats.org/officeDocument/2006/relationships/customXml" Target="../ink/ink152.xml"/><Relationship Id="rId131" Type="http://schemas.openxmlformats.org/officeDocument/2006/relationships/customXml" Target="../ink/ink160.xml"/><Relationship Id="rId136" Type="http://schemas.openxmlformats.org/officeDocument/2006/relationships/image" Target="../media/image180.png"/><Relationship Id="rId157" Type="http://schemas.openxmlformats.org/officeDocument/2006/relationships/customXml" Target="../ink/ink173.xml"/><Relationship Id="rId178" Type="http://schemas.openxmlformats.org/officeDocument/2006/relationships/image" Target="../media/image201.png"/><Relationship Id="rId61" Type="http://schemas.openxmlformats.org/officeDocument/2006/relationships/customXml" Target="../ink/ink125.xml"/><Relationship Id="rId82" Type="http://schemas.openxmlformats.org/officeDocument/2006/relationships/image" Target="../media/image153.png"/><Relationship Id="rId152" Type="http://schemas.openxmlformats.org/officeDocument/2006/relationships/image" Target="../media/image188.png"/><Relationship Id="rId173" Type="http://schemas.openxmlformats.org/officeDocument/2006/relationships/customXml" Target="../ink/ink181.xml"/><Relationship Id="rId194" Type="http://schemas.openxmlformats.org/officeDocument/2006/relationships/image" Target="../media/image209.png"/><Relationship Id="rId199" Type="http://schemas.openxmlformats.org/officeDocument/2006/relationships/customXml" Target="../ink/ink194.xml"/><Relationship Id="rId203" Type="http://schemas.openxmlformats.org/officeDocument/2006/relationships/customXml" Target="../ink/ink196.xml"/><Relationship Id="rId208" Type="http://schemas.openxmlformats.org/officeDocument/2006/relationships/image" Target="../media/image216.png"/><Relationship Id="rId19" Type="http://schemas.openxmlformats.org/officeDocument/2006/relationships/customXml" Target="../ink/ink104.xml"/><Relationship Id="rId14" Type="http://schemas.openxmlformats.org/officeDocument/2006/relationships/image" Target="../media/image119.png"/><Relationship Id="rId30" Type="http://schemas.openxmlformats.org/officeDocument/2006/relationships/image" Target="../media/image127.png"/><Relationship Id="rId35" Type="http://schemas.openxmlformats.org/officeDocument/2006/relationships/customXml" Target="../ink/ink112.xml"/><Relationship Id="rId56" Type="http://schemas.openxmlformats.org/officeDocument/2006/relationships/image" Target="../media/image140.png"/><Relationship Id="rId77" Type="http://schemas.openxmlformats.org/officeDocument/2006/relationships/customXml" Target="../ink/ink133.xml"/><Relationship Id="rId100" Type="http://schemas.openxmlformats.org/officeDocument/2006/relationships/image" Target="../media/image162.png"/><Relationship Id="rId105" Type="http://schemas.openxmlformats.org/officeDocument/2006/relationships/customXml" Target="../ink/ink147.xml"/><Relationship Id="rId126" Type="http://schemas.openxmlformats.org/officeDocument/2006/relationships/image" Target="../media/image175.png"/><Relationship Id="rId147" Type="http://schemas.openxmlformats.org/officeDocument/2006/relationships/customXml" Target="../ink/ink168.xml"/><Relationship Id="rId168" Type="http://schemas.openxmlformats.org/officeDocument/2006/relationships/image" Target="../media/image196.png"/><Relationship Id="rId8" Type="http://schemas.openxmlformats.org/officeDocument/2006/relationships/image" Target="../media/image116.png"/><Relationship Id="rId51" Type="http://schemas.openxmlformats.org/officeDocument/2006/relationships/customXml" Target="../ink/ink120.xml"/><Relationship Id="rId72" Type="http://schemas.openxmlformats.org/officeDocument/2006/relationships/image" Target="../media/image148.png"/><Relationship Id="rId93" Type="http://schemas.openxmlformats.org/officeDocument/2006/relationships/customXml" Target="../ink/ink141.xml"/><Relationship Id="rId98" Type="http://schemas.openxmlformats.org/officeDocument/2006/relationships/image" Target="../media/image161.png"/><Relationship Id="rId121" Type="http://schemas.openxmlformats.org/officeDocument/2006/relationships/customXml" Target="../ink/ink155.xml"/><Relationship Id="rId142" Type="http://schemas.openxmlformats.org/officeDocument/2006/relationships/image" Target="../media/image183.png"/><Relationship Id="rId163" Type="http://schemas.openxmlformats.org/officeDocument/2006/relationships/customXml" Target="../ink/ink176.xml"/><Relationship Id="rId184" Type="http://schemas.openxmlformats.org/officeDocument/2006/relationships/image" Target="../media/image204.png"/><Relationship Id="rId189" Type="http://schemas.openxmlformats.org/officeDocument/2006/relationships/customXml" Target="../ink/ink189.xml"/><Relationship Id="rId3" Type="http://schemas.openxmlformats.org/officeDocument/2006/relationships/customXml" Target="../ink/ink97.xml"/><Relationship Id="rId25" Type="http://schemas.openxmlformats.org/officeDocument/2006/relationships/customXml" Target="../ink/ink107.xml"/><Relationship Id="rId46" Type="http://schemas.openxmlformats.org/officeDocument/2006/relationships/image" Target="../media/image135.png"/><Relationship Id="rId67" Type="http://schemas.openxmlformats.org/officeDocument/2006/relationships/customXml" Target="../ink/ink128.xml"/><Relationship Id="rId116" Type="http://schemas.openxmlformats.org/officeDocument/2006/relationships/image" Target="../media/image170.png"/><Relationship Id="rId137" Type="http://schemas.openxmlformats.org/officeDocument/2006/relationships/customXml" Target="../ink/ink163.xml"/><Relationship Id="rId158" Type="http://schemas.openxmlformats.org/officeDocument/2006/relationships/image" Target="../media/image191.png"/><Relationship Id="rId20" Type="http://schemas.openxmlformats.org/officeDocument/2006/relationships/image" Target="../media/image122.png"/><Relationship Id="rId41" Type="http://schemas.openxmlformats.org/officeDocument/2006/relationships/customXml" Target="../ink/ink115.xml"/><Relationship Id="rId62" Type="http://schemas.openxmlformats.org/officeDocument/2006/relationships/image" Target="../media/image143.png"/><Relationship Id="rId83" Type="http://schemas.openxmlformats.org/officeDocument/2006/relationships/customXml" Target="../ink/ink136.xml"/><Relationship Id="rId88" Type="http://schemas.openxmlformats.org/officeDocument/2006/relationships/image" Target="../media/image156.png"/><Relationship Id="rId111" Type="http://schemas.openxmlformats.org/officeDocument/2006/relationships/customXml" Target="../ink/ink150.xml"/><Relationship Id="rId132" Type="http://schemas.openxmlformats.org/officeDocument/2006/relationships/image" Target="../media/image178.png"/><Relationship Id="rId153" Type="http://schemas.openxmlformats.org/officeDocument/2006/relationships/customXml" Target="../ink/ink171.xml"/><Relationship Id="rId174" Type="http://schemas.openxmlformats.org/officeDocument/2006/relationships/image" Target="../media/image199.png"/><Relationship Id="rId179" Type="http://schemas.openxmlformats.org/officeDocument/2006/relationships/customXml" Target="../ink/ink184.xml"/><Relationship Id="rId195" Type="http://schemas.openxmlformats.org/officeDocument/2006/relationships/customXml" Target="../ink/ink192.xml"/><Relationship Id="rId209" Type="http://schemas.openxmlformats.org/officeDocument/2006/relationships/customXml" Target="../ink/ink199.xml"/><Relationship Id="rId190" Type="http://schemas.openxmlformats.org/officeDocument/2006/relationships/image" Target="../media/image207.png"/><Relationship Id="rId204" Type="http://schemas.openxmlformats.org/officeDocument/2006/relationships/image" Target="../media/image214.png"/><Relationship Id="rId15" Type="http://schemas.openxmlformats.org/officeDocument/2006/relationships/customXml" Target="../ink/ink102.xml"/><Relationship Id="rId36" Type="http://schemas.openxmlformats.org/officeDocument/2006/relationships/image" Target="../media/image130.png"/><Relationship Id="rId57" Type="http://schemas.openxmlformats.org/officeDocument/2006/relationships/customXml" Target="../ink/ink123.xml"/><Relationship Id="rId106" Type="http://schemas.openxmlformats.org/officeDocument/2006/relationships/image" Target="../media/image165.png"/><Relationship Id="rId127" Type="http://schemas.openxmlformats.org/officeDocument/2006/relationships/customXml" Target="../ink/ink158.xml"/><Relationship Id="rId10" Type="http://schemas.openxmlformats.org/officeDocument/2006/relationships/image" Target="../media/image117.png"/><Relationship Id="rId31" Type="http://schemas.openxmlformats.org/officeDocument/2006/relationships/customXml" Target="../ink/ink110.xml"/><Relationship Id="rId52" Type="http://schemas.openxmlformats.org/officeDocument/2006/relationships/image" Target="../media/image138.png"/><Relationship Id="rId73" Type="http://schemas.openxmlformats.org/officeDocument/2006/relationships/customXml" Target="../ink/ink131.xml"/><Relationship Id="rId78" Type="http://schemas.openxmlformats.org/officeDocument/2006/relationships/image" Target="../media/image151.png"/><Relationship Id="rId94" Type="http://schemas.openxmlformats.org/officeDocument/2006/relationships/image" Target="../media/image159.png"/><Relationship Id="rId99" Type="http://schemas.openxmlformats.org/officeDocument/2006/relationships/customXml" Target="../ink/ink144.xml"/><Relationship Id="rId101" Type="http://schemas.openxmlformats.org/officeDocument/2006/relationships/customXml" Target="../ink/ink145.xml"/><Relationship Id="rId122" Type="http://schemas.openxmlformats.org/officeDocument/2006/relationships/image" Target="../media/image173.png"/><Relationship Id="rId143" Type="http://schemas.openxmlformats.org/officeDocument/2006/relationships/customXml" Target="../ink/ink166.xml"/><Relationship Id="rId148" Type="http://schemas.openxmlformats.org/officeDocument/2006/relationships/image" Target="../media/image186.png"/><Relationship Id="rId164" Type="http://schemas.openxmlformats.org/officeDocument/2006/relationships/image" Target="../media/image194.png"/><Relationship Id="rId169" Type="http://schemas.openxmlformats.org/officeDocument/2006/relationships/customXml" Target="../ink/ink179.xml"/><Relationship Id="rId185" Type="http://schemas.openxmlformats.org/officeDocument/2006/relationships/customXml" Target="../ink/ink187.xml"/><Relationship Id="rId9" Type="http://schemas.openxmlformats.org/officeDocument/2006/relationships/customXml" Target="../ink/ink99.xml"/><Relationship Id="rId180" Type="http://schemas.openxmlformats.org/officeDocument/2006/relationships/image" Target="../media/image202.png"/><Relationship Id="rId210" Type="http://schemas.openxmlformats.org/officeDocument/2006/relationships/image" Target="../media/image217.png"/><Relationship Id="rId26" Type="http://schemas.openxmlformats.org/officeDocument/2006/relationships/image" Target="../media/image125.png"/><Relationship Id="rId47" Type="http://schemas.openxmlformats.org/officeDocument/2006/relationships/customXml" Target="../ink/ink118.xml"/><Relationship Id="rId68" Type="http://schemas.openxmlformats.org/officeDocument/2006/relationships/image" Target="../media/image146.png"/><Relationship Id="rId89" Type="http://schemas.openxmlformats.org/officeDocument/2006/relationships/customXml" Target="../ink/ink139.xml"/><Relationship Id="rId112" Type="http://schemas.openxmlformats.org/officeDocument/2006/relationships/image" Target="../media/image168.png"/><Relationship Id="rId133" Type="http://schemas.openxmlformats.org/officeDocument/2006/relationships/customXml" Target="../ink/ink161.xml"/><Relationship Id="rId154" Type="http://schemas.openxmlformats.org/officeDocument/2006/relationships/image" Target="../media/image189.png"/><Relationship Id="rId175" Type="http://schemas.openxmlformats.org/officeDocument/2006/relationships/customXml" Target="../ink/ink182.xml"/><Relationship Id="rId196" Type="http://schemas.openxmlformats.org/officeDocument/2006/relationships/image" Target="../media/image210.png"/><Relationship Id="rId200" Type="http://schemas.openxmlformats.org/officeDocument/2006/relationships/image" Target="../media/image212.png"/></Relationships>
</file>

<file path=ppt/slides/_rels/slide11.xml.rels><?xml version="1.0" encoding="UTF-8" standalone="yes"?>
<Relationships xmlns="http://schemas.openxmlformats.org/package/2006/relationships"><Relationship Id="rId117" Type="http://schemas.openxmlformats.org/officeDocument/2006/relationships/customXml" Target="../ink/ink256.xml"/><Relationship Id="rId299" Type="http://schemas.openxmlformats.org/officeDocument/2006/relationships/customXml" Target="../ink/ink347.xml"/><Relationship Id="rId21" Type="http://schemas.openxmlformats.org/officeDocument/2006/relationships/customXml" Target="../ink/ink208.xml"/><Relationship Id="rId63" Type="http://schemas.openxmlformats.org/officeDocument/2006/relationships/customXml" Target="../ink/ink229.xml"/><Relationship Id="rId159" Type="http://schemas.openxmlformats.org/officeDocument/2006/relationships/customXml" Target="../ink/ink277.xml"/><Relationship Id="rId324" Type="http://schemas.openxmlformats.org/officeDocument/2006/relationships/image" Target="../media/image378.png"/><Relationship Id="rId366" Type="http://schemas.openxmlformats.org/officeDocument/2006/relationships/image" Target="../media/image399.png"/><Relationship Id="rId531" Type="http://schemas.openxmlformats.org/officeDocument/2006/relationships/customXml" Target="../ink/ink463.xml"/><Relationship Id="rId573" Type="http://schemas.openxmlformats.org/officeDocument/2006/relationships/customXml" Target="../ink/ink484.xml"/><Relationship Id="rId170" Type="http://schemas.openxmlformats.org/officeDocument/2006/relationships/image" Target="../media/image301.png"/><Relationship Id="rId226" Type="http://schemas.openxmlformats.org/officeDocument/2006/relationships/image" Target="../media/image329.png"/><Relationship Id="rId433" Type="http://schemas.openxmlformats.org/officeDocument/2006/relationships/customXml" Target="../ink/ink414.xml"/><Relationship Id="rId268" Type="http://schemas.openxmlformats.org/officeDocument/2006/relationships/image" Target="../media/image350.png"/><Relationship Id="rId475" Type="http://schemas.openxmlformats.org/officeDocument/2006/relationships/customXml" Target="../ink/ink435.xml"/><Relationship Id="rId32" Type="http://schemas.openxmlformats.org/officeDocument/2006/relationships/image" Target="../media/image232.png"/><Relationship Id="rId74" Type="http://schemas.openxmlformats.org/officeDocument/2006/relationships/image" Target="../media/image253.png"/><Relationship Id="rId128" Type="http://schemas.openxmlformats.org/officeDocument/2006/relationships/image" Target="../media/image280.png"/><Relationship Id="rId335" Type="http://schemas.openxmlformats.org/officeDocument/2006/relationships/customXml" Target="../ink/ink365.xml"/><Relationship Id="rId377" Type="http://schemas.openxmlformats.org/officeDocument/2006/relationships/customXml" Target="../ink/ink386.xml"/><Relationship Id="rId500" Type="http://schemas.openxmlformats.org/officeDocument/2006/relationships/image" Target="../media/image466.png"/><Relationship Id="rId542" Type="http://schemas.openxmlformats.org/officeDocument/2006/relationships/image" Target="../media/image487.png"/><Relationship Id="rId181" Type="http://schemas.openxmlformats.org/officeDocument/2006/relationships/customXml" Target="../ink/ink288.xml"/><Relationship Id="rId237" Type="http://schemas.openxmlformats.org/officeDocument/2006/relationships/customXml" Target="../ink/ink316.xml"/><Relationship Id="rId402" Type="http://schemas.openxmlformats.org/officeDocument/2006/relationships/image" Target="../media/image417.png"/><Relationship Id="rId279" Type="http://schemas.openxmlformats.org/officeDocument/2006/relationships/customXml" Target="../ink/ink337.xml"/><Relationship Id="rId444" Type="http://schemas.openxmlformats.org/officeDocument/2006/relationships/image" Target="../media/image438.png"/><Relationship Id="rId486" Type="http://schemas.openxmlformats.org/officeDocument/2006/relationships/image" Target="../media/image459.png"/><Relationship Id="rId43" Type="http://schemas.openxmlformats.org/officeDocument/2006/relationships/customXml" Target="../ink/ink219.xml"/><Relationship Id="rId139" Type="http://schemas.openxmlformats.org/officeDocument/2006/relationships/customXml" Target="../ink/ink267.xml"/><Relationship Id="rId290" Type="http://schemas.openxmlformats.org/officeDocument/2006/relationships/image" Target="../media/image361.png"/><Relationship Id="rId304" Type="http://schemas.openxmlformats.org/officeDocument/2006/relationships/image" Target="../media/image368.png"/><Relationship Id="rId346" Type="http://schemas.openxmlformats.org/officeDocument/2006/relationships/image" Target="../media/image389.png"/><Relationship Id="rId388" Type="http://schemas.openxmlformats.org/officeDocument/2006/relationships/image" Target="../media/image410.png"/><Relationship Id="rId511" Type="http://schemas.openxmlformats.org/officeDocument/2006/relationships/customXml" Target="../ink/ink453.xml"/><Relationship Id="rId553" Type="http://schemas.openxmlformats.org/officeDocument/2006/relationships/customXml" Target="../ink/ink474.xml"/><Relationship Id="rId85" Type="http://schemas.openxmlformats.org/officeDocument/2006/relationships/customXml" Target="../ink/ink240.xml"/><Relationship Id="rId150" Type="http://schemas.openxmlformats.org/officeDocument/2006/relationships/image" Target="../media/image291.png"/><Relationship Id="rId192" Type="http://schemas.openxmlformats.org/officeDocument/2006/relationships/image" Target="../media/image312.png"/><Relationship Id="rId206" Type="http://schemas.openxmlformats.org/officeDocument/2006/relationships/image" Target="../media/image319.png"/><Relationship Id="rId413" Type="http://schemas.openxmlformats.org/officeDocument/2006/relationships/customXml" Target="../ink/ink404.xml"/><Relationship Id="rId248" Type="http://schemas.openxmlformats.org/officeDocument/2006/relationships/image" Target="../media/image340.png"/><Relationship Id="rId455" Type="http://schemas.openxmlformats.org/officeDocument/2006/relationships/customXml" Target="../ink/ink425.xml"/><Relationship Id="rId497" Type="http://schemas.openxmlformats.org/officeDocument/2006/relationships/customXml" Target="../ink/ink446.xml"/><Relationship Id="rId12" Type="http://schemas.openxmlformats.org/officeDocument/2006/relationships/image" Target="../media/image222.png"/><Relationship Id="rId108" Type="http://schemas.openxmlformats.org/officeDocument/2006/relationships/image" Target="../media/image270.png"/><Relationship Id="rId315" Type="http://schemas.openxmlformats.org/officeDocument/2006/relationships/customXml" Target="../ink/ink355.xml"/><Relationship Id="rId357" Type="http://schemas.openxmlformats.org/officeDocument/2006/relationships/customXml" Target="../ink/ink376.xml"/><Relationship Id="rId522" Type="http://schemas.openxmlformats.org/officeDocument/2006/relationships/image" Target="../media/image477.png"/><Relationship Id="rId54" Type="http://schemas.openxmlformats.org/officeDocument/2006/relationships/image" Target="../media/image243.png"/><Relationship Id="rId96" Type="http://schemas.openxmlformats.org/officeDocument/2006/relationships/image" Target="../media/image264.png"/><Relationship Id="rId161" Type="http://schemas.openxmlformats.org/officeDocument/2006/relationships/customXml" Target="../ink/ink278.xml"/><Relationship Id="rId217" Type="http://schemas.openxmlformats.org/officeDocument/2006/relationships/customXml" Target="../ink/ink306.xml"/><Relationship Id="rId399" Type="http://schemas.openxmlformats.org/officeDocument/2006/relationships/customXml" Target="../ink/ink397.xml"/><Relationship Id="rId564" Type="http://schemas.openxmlformats.org/officeDocument/2006/relationships/image" Target="../media/image498.png"/><Relationship Id="rId259" Type="http://schemas.openxmlformats.org/officeDocument/2006/relationships/customXml" Target="../ink/ink327.xml"/><Relationship Id="rId424" Type="http://schemas.openxmlformats.org/officeDocument/2006/relationships/image" Target="../media/image428.png"/><Relationship Id="rId466" Type="http://schemas.openxmlformats.org/officeDocument/2006/relationships/image" Target="../media/image449.png"/><Relationship Id="rId23" Type="http://schemas.openxmlformats.org/officeDocument/2006/relationships/customXml" Target="../ink/ink209.xml"/><Relationship Id="rId119" Type="http://schemas.openxmlformats.org/officeDocument/2006/relationships/customXml" Target="../ink/ink257.xml"/><Relationship Id="rId270" Type="http://schemas.openxmlformats.org/officeDocument/2006/relationships/image" Target="../media/image351.png"/><Relationship Id="rId326" Type="http://schemas.openxmlformats.org/officeDocument/2006/relationships/image" Target="../media/image379.png"/><Relationship Id="rId533" Type="http://schemas.openxmlformats.org/officeDocument/2006/relationships/customXml" Target="../ink/ink464.xml"/><Relationship Id="rId65" Type="http://schemas.openxmlformats.org/officeDocument/2006/relationships/customXml" Target="../ink/ink230.xml"/><Relationship Id="rId130" Type="http://schemas.openxmlformats.org/officeDocument/2006/relationships/image" Target="../media/image281.png"/><Relationship Id="rId368" Type="http://schemas.openxmlformats.org/officeDocument/2006/relationships/image" Target="../media/image400.png"/><Relationship Id="rId575" Type="http://schemas.openxmlformats.org/officeDocument/2006/relationships/customXml" Target="../ink/ink485.xml"/><Relationship Id="rId172" Type="http://schemas.openxmlformats.org/officeDocument/2006/relationships/image" Target="../media/image302.png"/><Relationship Id="rId228" Type="http://schemas.openxmlformats.org/officeDocument/2006/relationships/image" Target="../media/image330.png"/><Relationship Id="rId435" Type="http://schemas.openxmlformats.org/officeDocument/2006/relationships/customXml" Target="../ink/ink415.xml"/><Relationship Id="rId477" Type="http://schemas.openxmlformats.org/officeDocument/2006/relationships/customXml" Target="../ink/ink436.xml"/><Relationship Id="rId281" Type="http://schemas.openxmlformats.org/officeDocument/2006/relationships/customXml" Target="../ink/ink338.xml"/><Relationship Id="rId337" Type="http://schemas.openxmlformats.org/officeDocument/2006/relationships/customXml" Target="../ink/ink366.xml"/><Relationship Id="rId502" Type="http://schemas.openxmlformats.org/officeDocument/2006/relationships/image" Target="../media/image467.png"/><Relationship Id="rId34" Type="http://schemas.openxmlformats.org/officeDocument/2006/relationships/image" Target="../media/image233.png"/><Relationship Id="rId76" Type="http://schemas.openxmlformats.org/officeDocument/2006/relationships/image" Target="../media/image254.png"/><Relationship Id="rId141" Type="http://schemas.openxmlformats.org/officeDocument/2006/relationships/customXml" Target="../ink/ink268.xml"/><Relationship Id="rId379" Type="http://schemas.openxmlformats.org/officeDocument/2006/relationships/customXml" Target="../ink/ink387.xml"/><Relationship Id="rId544" Type="http://schemas.openxmlformats.org/officeDocument/2006/relationships/image" Target="../media/image488.png"/><Relationship Id="rId7" Type="http://schemas.openxmlformats.org/officeDocument/2006/relationships/customXml" Target="../ink/ink201.xml"/><Relationship Id="rId183" Type="http://schemas.openxmlformats.org/officeDocument/2006/relationships/customXml" Target="../ink/ink289.xml"/><Relationship Id="rId239" Type="http://schemas.openxmlformats.org/officeDocument/2006/relationships/customXml" Target="../ink/ink317.xml"/><Relationship Id="rId390" Type="http://schemas.openxmlformats.org/officeDocument/2006/relationships/image" Target="../media/image411.png"/><Relationship Id="rId404" Type="http://schemas.openxmlformats.org/officeDocument/2006/relationships/image" Target="../media/image418.png"/><Relationship Id="rId446" Type="http://schemas.openxmlformats.org/officeDocument/2006/relationships/image" Target="../media/image439.png"/><Relationship Id="rId250" Type="http://schemas.openxmlformats.org/officeDocument/2006/relationships/image" Target="../media/image341.png"/><Relationship Id="rId292" Type="http://schemas.openxmlformats.org/officeDocument/2006/relationships/image" Target="../media/image362.png"/><Relationship Id="rId306" Type="http://schemas.openxmlformats.org/officeDocument/2006/relationships/image" Target="../media/image369.png"/><Relationship Id="rId488" Type="http://schemas.openxmlformats.org/officeDocument/2006/relationships/image" Target="../media/image460.png"/><Relationship Id="rId45" Type="http://schemas.openxmlformats.org/officeDocument/2006/relationships/customXml" Target="../ink/ink220.xml"/><Relationship Id="rId87" Type="http://schemas.openxmlformats.org/officeDocument/2006/relationships/customXml" Target="../ink/ink241.xml"/><Relationship Id="rId110" Type="http://schemas.openxmlformats.org/officeDocument/2006/relationships/image" Target="../media/image271.png"/><Relationship Id="rId348" Type="http://schemas.openxmlformats.org/officeDocument/2006/relationships/image" Target="../media/image390.png"/><Relationship Id="rId513" Type="http://schemas.openxmlformats.org/officeDocument/2006/relationships/customXml" Target="../ink/ink454.xml"/><Relationship Id="rId555" Type="http://schemas.openxmlformats.org/officeDocument/2006/relationships/customXml" Target="../ink/ink475.xml"/><Relationship Id="rId152" Type="http://schemas.openxmlformats.org/officeDocument/2006/relationships/image" Target="../media/image292.png"/><Relationship Id="rId194" Type="http://schemas.openxmlformats.org/officeDocument/2006/relationships/image" Target="../media/image313.png"/><Relationship Id="rId208" Type="http://schemas.openxmlformats.org/officeDocument/2006/relationships/image" Target="../media/image320.png"/><Relationship Id="rId415" Type="http://schemas.openxmlformats.org/officeDocument/2006/relationships/customXml" Target="../ink/ink405.xml"/><Relationship Id="rId457" Type="http://schemas.openxmlformats.org/officeDocument/2006/relationships/customXml" Target="../ink/ink426.xml"/><Relationship Id="rId261" Type="http://schemas.openxmlformats.org/officeDocument/2006/relationships/customXml" Target="../ink/ink328.xml"/><Relationship Id="rId499" Type="http://schemas.openxmlformats.org/officeDocument/2006/relationships/customXml" Target="../ink/ink447.xml"/><Relationship Id="rId14" Type="http://schemas.openxmlformats.org/officeDocument/2006/relationships/image" Target="../media/image223.png"/><Relationship Id="rId56" Type="http://schemas.openxmlformats.org/officeDocument/2006/relationships/image" Target="../media/image244.png"/><Relationship Id="rId317" Type="http://schemas.openxmlformats.org/officeDocument/2006/relationships/customXml" Target="../ink/ink356.xml"/><Relationship Id="rId359" Type="http://schemas.openxmlformats.org/officeDocument/2006/relationships/customXml" Target="../ink/ink377.xml"/><Relationship Id="rId524" Type="http://schemas.openxmlformats.org/officeDocument/2006/relationships/image" Target="../media/image478.png"/><Relationship Id="rId566" Type="http://schemas.openxmlformats.org/officeDocument/2006/relationships/image" Target="../media/image499.png"/><Relationship Id="rId98" Type="http://schemas.openxmlformats.org/officeDocument/2006/relationships/image" Target="../media/image265.png"/><Relationship Id="rId121" Type="http://schemas.openxmlformats.org/officeDocument/2006/relationships/customXml" Target="../ink/ink258.xml"/><Relationship Id="rId163" Type="http://schemas.openxmlformats.org/officeDocument/2006/relationships/customXml" Target="../ink/ink279.xml"/><Relationship Id="rId219" Type="http://schemas.openxmlformats.org/officeDocument/2006/relationships/customXml" Target="../ink/ink307.xml"/><Relationship Id="rId370" Type="http://schemas.openxmlformats.org/officeDocument/2006/relationships/image" Target="../media/image401.png"/><Relationship Id="rId426" Type="http://schemas.openxmlformats.org/officeDocument/2006/relationships/image" Target="../media/image429.png"/><Relationship Id="rId230" Type="http://schemas.openxmlformats.org/officeDocument/2006/relationships/image" Target="../media/image331.png"/><Relationship Id="rId468" Type="http://schemas.openxmlformats.org/officeDocument/2006/relationships/image" Target="../media/image450.png"/><Relationship Id="rId25" Type="http://schemas.openxmlformats.org/officeDocument/2006/relationships/customXml" Target="../ink/ink210.xml"/><Relationship Id="rId67" Type="http://schemas.openxmlformats.org/officeDocument/2006/relationships/customXml" Target="../ink/ink231.xml"/><Relationship Id="rId272" Type="http://schemas.openxmlformats.org/officeDocument/2006/relationships/image" Target="../media/image352.png"/><Relationship Id="rId328" Type="http://schemas.openxmlformats.org/officeDocument/2006/relationships/image" Target="../media/image380.png"/><Relationship Id="rId535" Type="http://schemas.openxmlformats.org/officeDocument/2006/relationships/customXml" Target="../ink/ink465.xml"/><Relationship Id="rId577" Type="http://schemas.openxmlformats.org/officeDocument/2006/relationships/customXml" Target="../ink/ink486.xml"/><Relationship Id="rId132" Type="http://schemas.openxmlformats.org/officeDocument/2006/relationships/image" Target="../media/image282.png"/><Relationship Id="rId174" Type="http://schemas.openxmlformats.org/officeDocument/2006/relationships/image" Target="../media/image303.png"/><Relationship Id="rId381" Type="http://schemas.openxmlformats.org/officeDocument/2006/relationships/customXml" Target="../ink/ink388.xml"/><Relationship Id="rId241" Type="http://schemas.openxmlformats.org/officeDocument/2006/relationships/customXml" Target="../ink/ink318.xml"/><Relationship Id="rId437" Type="http://schemas.openxmlformats.org/officeDocument/2006/relationships/customXml" Target="../ink/ink416.xml"/><Relationship Id="rId479" Type="http://schemas.openxmlformats.org/officeDocument/2006/relationships/customXml" Target="../ink/ink437.xml"/><Relationship Id="rId36" Type="http://schemas.openxmlformats.org/officeDocument/2006/relationships/image" Target="../media/image234.png"/><Relationship Id="rId283" Type="http://schemas.openxmlformats.org/officeDocument/2006/relationships/customXml" Target="../ink/ink339.xml"/><Relationship Id="rId339" Type="http://schemas.openxmlformats.org/officeDocument/2006/relationships/customXml" Target="../ink/ink367.xml"/><Relationship Id="rId490" Type="http://schemas.openxmlformats.org/officeDocument/2006/relationships/image" Target="../media/image461.png"/><Relationship Id="rId504" Type="http://schemas.openxmlformats.org/officeDocument/2006/relationships/image" Target="../media/image468.png"/><Relationship Id="rId546" Type="http://schemas.openxmlformats.org/officeDocument/2006/relationships/image" Target="../media/image489.png"/><Relationship Id="rId78" Type="http://schemas.openxmlformats.org/officeDocument/2006/relationships/image" Target="../media/image255.png"/><Relationship Id="rId101" Type="http://schemas.openxmlformats.org/officeDocument/2006/relationships/customXml" Target="../ink/ink248.xml"/><Relationship Id="rId143" Type="http://schemas.openxmlformats.org/officeDocument/2006/relationships/customXml" Target="../ink/ink269.xml"/><Relationship Id="rId185" Type="http://schemas.openxmlformats.org/officeDocument/2006/relationships/customXml" Target="../ink/ink290.xml"/><Relationship Id="rId350" Type="http://schemas.openxmlformats.org/officeDocument/2006/relationships/image" Target="../media/image391.png"/><Relationship Id="rId406" Type="http://schemas.openxmlformats.org/officeDocument/2006/relationships/image" Target="../media/image419.png"/><Relationship Id="rId9" Type="http://schemas.openxmlformats.org/officeDocument/2006/relationships/customXml" Target="../ink/ink202.xml"/><Relationship Id="rId210" Type="http://schemas.openxmlformats.org/officeDocument/2006/relationships/image" Target="../media/image321.png"/><Relationship Id="rId392" Type="http://schemas.openxmlformats.org/officeDocument/2006/relationships/image" Target="../media/image412.png"/><Relationship Id="rId448" Type="http://schemas.openxmlformats.org/officeDocument/2006/relationships/image" Target="../media/image440.png"/><Relationship Id="rId252" Type="http://schemas.openxmlformats.org/officeDocument/2006/relationships/image" Target="../media/image342.png"/><Relationship Id="rId294" Type="http://schemas.openxmlformats.org/officeDocument/2006/relationships/image" Target="../media/image363.png"/><Relationship Id="rId308" Type="http://schemas.openxmlformats.org/officeDocument/2006/relationships/image" Target="../media/image370.png"/><Relationship Id="rId515" Type="http://schemas.openxmlformats.org/officeDocument/2006/relationships/customXml" Target="../ink/ink455.xml"/><Relationship Id="rId47" Type="http://schemas.openxmlformats.org/officeDocument/2006/relationships/customXml" Target="../ink/ink221.xml"/><Relationship Id="rId68" Type="http://schemas.openxmlformats.org/officeDocument/2006/relationships/image" Target="../media/image250.png"/><Relationship Id="rId89" Type="http://schemas.openxmlformats.org/officeDocument/2006/relationships/customXml" Target="../ink/ink242.xml"/><Relationship Id="rId112" Type="http://schemas.openxmlformats.org/officeDocument/2006/relationships/image" Target="../media/image272.png"/><Relationship Id="rId133" Type="http://schemas.openxmlformats.org/officeDocument/2006/relationships/customXml" Target="../ink/ink264.xml"/><Relationship Id="rId154" Type="http://schemas.openxmlformats.org/officeDocument/2006/relationships/image" Target="../media/image293.png"/><Relationship Id="rId175" Type="http://schemas.openxmlformats.org/officeDocument/2006/relationships/customXml" Target="../ink/ink285.xml"/><Relationship Id="rId340" Type="http://schemas.openxmlformats.org/officeDocument/2006/relationships/image" Target="../media/image386.png"/><Relationship Id="rId361" Type="http://schemas.openxmlformats.org/officeDocument/2006/relationships/customXml" Target="../ink/ink378.xml"/><Relationship Id="rId557" Type="http://schemas.openxmlformats.org/officeDocument/2006/relationships/customXml" Target="../ink/ink476.xml"/><Relationship Id="rId578" Type="http://schemas.openxmlformats.org/officeDocument/2006/relationships/image" Target="../media/image505.png"/><Relationship Id="rId196" Type="http://schemas.openxmlformats.org/officeDocument/2006/relationships/image" Target="../media/image314.png"/><Relationship Id="rId200" Type="http://schemas.openxmlformats.org/officeDocument/2006/relationships/image" Target="../media/image316.png"/><Relationship Id="rId382" Type="http://schemas.openxmlformats.org/officeDocument/2006/relationships/image" Target="../media/image407.png"/><Relationship Id="rId417" Type="http://schemas.openxmlformats.org/officeDocument/2006/relationships/customXml" Target="../ink/ink406.xml"/><Relationship Id="rId438" Type="http://schemas.openxmlformats.org/officeDocument/2006/relationships/image" Target="../media/image435.png"/><Relationship Id="rId459" Type="http://schemas.openxmlformats.org/officeDocument/2006/relationships/customXml" Target="../ink/ink427.xml"/><Relationship Id="rId16" Type="http://schemas.openxmlformats.org/officeDocument/2006/relationships/image" Target="../media/image224.png"/><Relationship Id="rId221" Type="http://schemas.openxmlformats.org/officeDocument/2006/relationships/customXml" Target="../ink/ink308.xml"/><Relationship Id="rId242" Type="http://schemas.openxmlformats.org/officeDocument/2006/relationships/image" Target="../media/image337.png"/><Relationship Id="rId263" Type="http://schemas.openxmlformats.org/officeDocument/2006/relationships/customXml" Target="../ink/ink329.xml"/><Relationship Id="rId284" Type="http://schemas.openxmlformats.org/officeDocument/2006/relationships/image" Target="../media/image358.png"/><Relationship Id="rId319" Type="http://schemas.openxmlformats.org/officeDocument/2006/relationships/customXml" Target="../ink/ink357.xml"/><Relationship Id="rId470" Type="http://schemas.openxmlformats.org/officeDocument/2006/relationships/image" Target="../media/image451.png"/><Relationship Id="rId491" Type="http://schemas.openxmlformats.org/officeDocument/2006/relationships/customXml" Target="../ink/ink443.xml"/><Relationship Id="rId505" Type="http://schemas.openxmlformats.org/officeDocument/2006/relationships/customXml" Target="../ink/ink450.xml"/><Relationship Id="rId526" Type="http://schemas.openxmlformats.org/officeDocument/2006/relationships/image" Target="../media/image479.png"/><Relationship Id="rId37" Type="http://schemas.openxmlformats.org/officeDocument/2006/relationships/customXml" Target="../ink/ink216.xml"/><Relationship Id="rId58" Type="http://schemas.openxmlformats.org/officeDocument/2006/relationships/image" Target="../media/image245.png"/><Relationship Id="rId79" Type="http://schemas.openxmlformats.org/officeDocument/2006/relationships/customXml" Target="../ink/ink237.xml"/><Relationship Id="rId102" Type="http://schemas.openxmlformats.org/officeDocument/2006/relationships/image" Target="../media/image267.png"/><Relationship Id="rId123" Type="http://schemas.openxmlformats.org/officeDocument/2006/relationships/customXml" Target="../ink/ink259.xml"/><Relationship Id="rId144" Type="http://schemas.openxmlformats.org/officeDocument/2006/relationships/image" Target="../media/image288.png"/><Relationship Id="rId330" Type="http://schemas.openxmlformats.org/officeDocument/2006/relationships/image" Target="../media/image381.png"/><Relationship Id="rId547" Type="http://schemas.openxmlformats.org/officeDocument/2006/relationships/customXml" Target="../ink/ink471.xml"/><Relationship Id="rId568" Type="http://schemas.openxmlformats.org/officeDocument/2006/relationships/image" Target="../media/image500.png"/><Relationship Id="rId90" Type="http://schemas.openxmlformats.org/officeDocument/2006/relationships/image" Target="../media/image261.png"/><Relationship Id="rId165" Type="http://schemas.openxmlformats.org/officeDocument/2006/relationships/customXml" Target="../ink/ink280.xml"/><Relationship Id="rId186" Type="http://schemas.openxmlformats.org/officeDocument/2006/relationships/image" Target="../media/image309.png"/><Relationship Id="rId351" Type="http://schemas.openxmlformats.org/officeDocument/2006/relationships/customXml" Target="../ink/ink373.xml"/><Relationship Id="rId372" Type="http://schemas.openxmlformats.org/officeDocument/2006/relationships/image" Target="../media/image402.png"/><Relationship Id="rId393" Type="http://schemas.openxmlformats.org/officeDocument/2006/relationships/customXml" Target="../ink/ink394.xml"/><Relationship Id="rId407" Type="http://schemas.openxmlformats.org/officeDocument/2006/relationships/customXml" Target="../ink/ink401.xml"/><Relationship Id="rId428" Type="http://schemas.openxmlformats.org/officeDocument/2006/relationships/image" Target="../media/image430.png"/><Relationship Id="rId449" Type="http://schemas.openxmlformats.org/officeDocument/2006/relationships/customXml" Target="../ink/ink422.xml"/><Relationship Id="rId211" Type="http://schemas.openxmlformats.org/officeDocument/2006/relationships/customXml" Target="../ink/ink303.xml"/><Relationship Id="rId232" Type="http://schemas.openxmlformats.org/officeDocument/2006/relationships/image" Target="../media/image332.png"/><Relationship Id="rId253" Type="http://schemas.openxmlformats.org/officeDocument/2006/relationships/customXml" Target="../ink/ink324.xml"/><Relationship Id="rId274" Type="http://schemas.openxmlformats.org/officeDocument/2006/relationships/image" Target="../media/image353.png"/><Relationship Id="rId295" Type="http://schemas.openxmlformats.org/officeDocument/2006/relationships/customXml" Target="../ink/ink345.xml"/><Relationship Id="rId309" Type="http://schemas.openxmlformats.org/officeDocument/2006/relationships/customXml" Target="../ink/ink352.xml"/><Relationship Id="rId460" Type="http://schemas.openxmlformats.org/officeDocument/2006/relationships/image" Target="../media/image446.png"/><Relationship Id="rId481" Type="http://schemas.openxmlformats.org/officeDocument/2006/relationships/customXml" Target="../ink/ink438.xml"/><Relationship Id="rId516" Type="http://schemas.openxmlformats.org/officeDocument/2006/relationships/image" Target="../media/image474.png"/><Relationship Id="rId27" Type="http://schemas.openxmlformats.org/officeDocument/2006/relationships/customXml" Target="../ink/ink211.xml"/><Relationship Id="rId48" Type="http://schemas.openxmlformats.org/officeDocument/2006/relationships/image" Target="../media/image240.png"/><Relationship Id="rId69" Type="http://schemas.openxmlformats.org/officeDocument/2006/relationships/customXml" Target="../ink/ink232.xml"/><Relationship Id="rId113" Type="http://schemas.openxmlformats.org/officeDocument/2006/relationships/customXml" Target="../ink/ink254.xml"/><Relationship Id="rId134" Type="http://schemas.openxmlformats.org/officeDocument/2006/relationships/image" Target="../media/image283.png"/><Relationship Id="rId320" Type="http://schemas.openxmlformats.org/officeDocument/2006/relationships/image" Target="../media/image376.png"/><Relationship Id="rId537" Type="http://schemas.openxmlformats.org/officeDocument/2006/relationships/customXml" Target="../ink/ink466.xml"/><Relationship Id="rId558" Type="http://schemas.openxmlformats.org/officeDocument/2006/relationships/image" Target="../media/image495.png"/><Relationship Id="rId579" Type="http://schemas.openxmlformats.org/officeDocument/2006/relationships/customXml" Target="../ink/ink487.xml"/><Relationship Id="rId80" Type="http://schemas.openxmlformats.org/officeDocument/2006/relationships/image" Target="../media/image256.png"/><Relationship Id="rId155" Type="http://schemas.openxmlformats.org/officeDocument/2006/relationships/customXml" Target="../ink/ink275.xml"/><Relationship Id="rId176" Type="http://schemas.openxmlformats.org/officeDocument/2006/relationships/image" Target="../media/image304.png"/><Relationship Id="rId197" Type="http://schemas.openxmlformats.org/officeDocument/2006/relationships/customXml" Target="../ink/ink296.xml"/><Relationship Id="rId341" Type="http://schemas.openxmlformats.org/officeDocument/2006/relationships/customXml" Target="../ink/ink368.xml"/><Relationship Id="rId362" Type="http://schemas.openxmlformats.org/officeDocument/2006/relationships/image" Target="../media/image397.png"/><Relationship Id="rId383" Type="http://schemas.openxmlformats.org/officeDocument/2006/relationships/customXml" Target="../ink/ink389.xml"/><Relationship Id="rId418" Type="http://schemas.openxmlformats.org/officeDocument/2006/relationships/image" Target="../media/image425.png"/><Relationship Id="rId439" Type="http://schemas.openxmlformats.org/officeDocument/2006/relationships/customXml" Target="../ink/ink417.xml"/><Relationship Id="rId201" Type="http://schemas.openxmlformats.org/officeDocument/2006/relationships/customXml" Target="../ink/ink298.xml"/><Relationship Id="rId222" Type="http://schemas.openxmlformats.org/officeDocument/2006/relationships/image" Target="../media/image327.png"/><Relationship Id="rId243" Type="http://schemas.openxmlformats.org/officeDocument/2006/relationships/customXml" Target="../ink/ink319.xml"/><Relationship Id="rId264" Type="http://schemas.openxmlformats.org/officeDocument/2006/relationships/image" Target="../media/image348.png"/><Relationship Id="rId285" Type="http://schemas.openxmlformats.org/officeDocument/2006/relationships/customXml" Target="../ink/ink340.xml"/><Relationship Id="rId450" Type="http://schemas.openxmlformats.org/officeDocument/2006/relationships/image" Target="../media/image441.png"/><Relationship Id="rId471" Type="http://schemas.openxmlformats.org/officeDocument/2006/relationships/customXml" Target="../ink/ink433.xml"/><Relationship Id="rId506" Type="http://schemas.openxmlformats.org/officeDocument/2006/relationships/image" Target="../media/image469.png"/><Relationship Id="rId17" Type="http://schemas.openxmlformats.org/officeDocument/2006/relationships/customXml" Target="../ink/ink206.xml"/><Relationship Id="rId38" Type="http://schemas.openxmlformats.org/officeDocument/2006/relationships/image" Target="../media/image235.png"/><Relationship Id="rId59" Type="http://schemas.openxmlformats.org/officeDocument/2006/relationships/customXml" Target="../ink/ink227.xml"/><Relationship Id="rId103" Type="http://schemas.openxmlformats.org/officeDocument/2006/relationships/customXml" Target="../ink/ink249.xml"/><Relationship Id="rId124" Type="http://schemas.openxmlformats.org/officeDocument/2006/relationships/image" Target="../media/image278.png"/><Relationship Id="rId310" Type="http://schemas.openxmlformats.org/officeDocument/2006/relationships/image" Target="../media/image371.png"/><Relationship Id="rId492" Type="http://schemas.openxmlformats.org/officeDocument/2006/relationships/image" Target="../media/image462.png"/><Relationship Id="rId527" Type="http://schemas.openxmlformats.org/officeDocument/2006/relationships/customXml" Target="../ink/ink461.xml"/><Relationship Id="rId548" Type="http://schemas.openxmlformats.org/officeDocument/2006/relationships/image" Target="../media/image490.png"/><Relationship Id="rId569" Type="http://schemas.openxmlformats.org/officeDocument/2006/relationships/customXml" Target="../ink/ink482.xml"/><Relationship Id="rId70" Type="http://schemas.openxmlformats.org/officeDocument/2006/relationships/image" Target="../media/image251.png"/><Relationship Id="rId91" Type="http://schemas.openxmlformats.org/officeDocument/2006/relationships/customXml" Target="../ink/ink243.xml"/><Relationship Id="rId145" Type="http://schemas.openxmlformats.org/officeDocument/2006/relationships/customXml" Target="../ink/ink270.xml"/><Relationship Id="rId166" Type="http://schemas.openxmlformats.org/officeDocument/2006/relationships/image" Target="../media/image299.png"/><Relationship Id="rId187" Type="http://schemas.openxmlformats.org/officeDocument/2006/relationships/customXml" Target="../ink/ink291.xml"/><Relationship Id="rId331" Type="http://schemas.openxmlformats.org/officeDocument/2006/relationships/customXml" Target="../ink/ink363.xml"/><Relationship Id="rId352" Type="http://schemas.openxmlformats.org/officeDocument/2006/relationships/image" Target="../media/image392.png"/><Relationship Id="rId373" Type="http://schemas.openxmlformats.org/officeDocument/2006/relationships/customXml" Target="../ink/ink384.xml"/><Relationship Id="rId394" Type="http://schemas.openxmlformats.org/officeDocument/2006/relationships/image" Target="../media/image413.png"/><Relationship Id="rId408" Type="http://schemas.openxmlformats.org/officeDocument/2006/relationships/image" Target="../media/image420.png"/><Relationship Id="rId429" Type="http://schemas.openxmlformats.org/officeDocument/2006/relationships/customXml" Target="../ink/ink412.xml"/><Relationship Id="rId580" Type="http://schemas.openxmlformats.org/officeDocument/2006/relationships/image" Target="../media/image506.png"/><Relationship Id="rId1" Type="http://schemas.openxmlformats.org/officeDocument/2006/relationships/slideLayout" Target="../slideLayouts/slideLayout2.xml"/><Relationship Id="rId212" Type="http://schemas.openxmlformats.org/officeDocument/2006/relationships/image" Target="../media/image322.png"/><Relationship Id="rId233" Type="http://schemas.openxmlformats.org/officeDocument/2006/relationships/customXml" Target="../ink/ink314.xml"/><Relationship Id="rId254" Type="http://schemas.openxmlformats.org/officeDocument/2006/relationships/image" Target="../media/image343.png"/><Relationship Id="rId440" Type="http://schemas.openxmlformats.org/officeDocument/2006/relationships/image" Target="../media/image436.png"/><Relationship Id="rId28" Type="http://schemas.openxmlformats.org/officeDocument/2006/relationships/image" Target="../media/image230.png"/><Relationship Id="rId49" Type="http://schemas.openxmlformats.org/officeDocument/2006/relationships/customXml" Target="../ink/ink222.xml"/><Relationship Id="rId114" Type="http://schemas.openxmlformats.org/officeDocument/2006/relationships/image" Target="../media/image273.png"/><Relationship Id="rId275" Type="http://schemas.openxmlformats.org/officeDocument/2006/relationships/customXml" Target="../ink/ink335.xml"/><Relationship Id="rId296" Type="http://schemas.openxmlformats.org/officeDocument/2006/relationships/image" Target="../media/image364.png"/><Relationship Id="rId300" Type="http://schemas.openxmlformats.org/officeDocument/2006/relationships/image" Target="../media/image366.png"/><Relationship Id="rId461" Type="http://schemas.openxmlformats.org/officeDocument/2006/relationships/customXml" Target="../ink/ink428.xml"/><Relationship Id="rId482" Type="http://schemas.openxmlformats.org/officeDocument/2006/relationships/image" Target="../media/image457.png"/><Relationship Id="rId517" Type="http://schemas.openxmlformats.org/officeDocument/2006/relationships/customXml" Target="../ink/ink456.xml"/><Relationship Id="rId538" Type="http://schemas.openxmlformats.org/officeDocument/2006/relationships/image" Target="../media/image485.png"/><Relationship Id="rId559" Type="http://schemas.openxmlformats.org/officeDocument/2006/relationships/customXml" Target="../ink/ink477.xml"/><Relationship Id="rId60" Type="http://schemas.openxmlformats.org/officeDocument/2006/relationships/image" Target="../media/image246.png"/><Relationship Id="rId81" Type="http://schemas.openxmlformats.org/officeDocument/2006/relationships/customXml" Target="../ink/ink238.xml"/><Relationship Id="rId135" Type="http://schemas.openxmlformats.org/officeDocument/2006/relationships/customXml" Target="../ink/ink265.xml"/><Relationship Id="rId156" Type="http://schemas.openxmlformats.org/officeDocument/2006/relationships/image" Target="../media/image294.png"/><Relationship Id="rId177" Type="http://schemas.openxmlformats.org/officeDocument/2006/relationships/customXml" Target="../ink/ink286.xml"/><Relationship Id="rId198" Type="http://schemas.openxmlformats.org/officeDocument/2006/relationships/image" Target="../media/image315.png"/><Relationship Id="rId321" Type="http://schemas.openxmlformats.org/officeDocument/2006/relationships/customXml" Target="../ink/ink358.xml"/><Relationship Id="rId342" Type="http://schemas.openxmlformats.org/officeDocument/2006/relationships/image" Target="../media/image387.png"/><Relationship Id="rId363" Type="http://schemas.openxmlformats.org/officeDocument/2006/relationships/customXml" Target="../ink/ink379.xml"/><Relationship Id="rId384" Type="http://schemas.openxmlformats.org/officeDocument/2006/relationships/image" Target="../media/image408.png"/><Relationship Id="rId419" Type="http://schemas.openxmlformats.org/officeDocument/2006/relationships/customXml" Target="../ink/ink407.xml"/><Relationship Id="rId570" Type="http://schemas.openxmlformats.org/officeDocument/2006/relationships/image" Target="../media/image501.png"/><Relationship Id="rId202" Type="http://schemas.openxmlformats.org/officeDocument/2006/relationships/image" Target="../media/image317.png"/><Relationship Id="rId223" Type="http://schemas.openxmlformats.org/officeDocument/2006/relationships/customXml" Target="../ink/ink309.xml"/><Relationship Id="rId244" Type="http://schemas.openxmlformats.org/officeDocument/2006/relationships/image" Target="../media/image338.png"/><Relationship Id="rId430" Type="http://schemas.openxmlformats.org/officeDocument/2006/relationships/image" Target="../media/image431.png"/><Relationship Id="rId18" Type="http://schemas.openxmlformats.org/officeDocument/2006/relationships/image" Target="../media/image225.png"/><Relationship Id="rId39" Type="http://schemas.openxmlformats.org/officeDocument/2006/relationships/customXml" Target="../ink/ink217.xml"/><Relationship Id="rId265" Type="http://schemas.openxmlformats.org/officeDocument/2006/relationships/customXml" Target="../ink/ink330.xml"/><Relationship Id="rId286" Type="http://schemas.openxmlformats.org/officeDocument/2006/relationships/image" Target="../media/image359.png"/><Relationship Id="rId451" Type="http://schemas.openxmlformats.org/officeDocument/2006/relationships/customXml" Target="../ink/ink423.xml"/><Relationship Id="rId472" Type="http://schemas.openxmlformats.org/officeDocument/2006/relationships/image" Target="../media/image452.png"/><Relationship Id="rId493" Type="http://schemas.openxmlformats.org/officeDocument/2006/relationships/customXml" Target="../ink/ink444.xml"/><Relationship Id="rId507" Type="http://schemas.openxmlformats.org/officeDocument/2006/relationships/customXml" Target="../ink/ink451.xml"/><Relationship Id="rId528" Type="http://schemas.openxmlformats.org/officeDocument/2006/relationships/image" Target="../media/image480.png"/><Relationship Id="rId549" Type="http://schemas.openxmlformats.org/officeDocument/2006/relationships/customXml" Target="../ink/ink472.xml"/><Relationship Id="rId50" Type="http://schemas.openxmlformats.org/officeDocument/2006/relationships/image" Target="../media/image241.png"/><Relationship Id="rId104" Type="http://schemas.openxmlformats.org/officeDocument/2006/relationships/image" Target="../media/image268.png"/><Relationship Id="rId125" Type="http://schemas.openxmlformats.org/officeDocument/2006/relationships/customXml" Target="../ink/ink260.xml"/><Relationship Id="rId146" Type="http://schemas.openxmlformats.org/officeDocument/2006/relationships/image" Target="../media/image289.png"/><Relationship Id="rId167" Type="http://schemas.openxmlformats.org/officeDocument/2006/relationships/customXml" Target="../ink/ink281.xml"/><Relationship Id="rId188" Type="http://schemas.openxmlformats.org/officeDocument/2006/relationships/image" Target="../media/image310.png"/><Relationship Id="rId311" Type="http://schemas.openxmlformats.org/officeDocument/2006/relationships/customXml" Target="../ink/ink353.xml"/><Relationship Id="rId332" Type="http://schemas.openxmlformats.org/officeDocument/2006/relationships/image" Target="../media/image382.png"/><Relationship Id="rId353" Type="http://schemas.openxmlformats.org/officeDocument/2006/relationships/customXml" Target="../ink/ink374.xml"/><Relationship Id="rId374" Type="http://schemas.openxmlformats.org/officeDocument/2006/relationships/image" Target="../media/image403.png"/><Relationship Id="rId395" Type="http://schemas.openxmlformats.org/officeDocument/2006/relationships/customXml" Target="../ink/ink395.xml"/><Relationship Id="rId409" Type="http://schemas.openxmlformats.org/officeDocument/2006/relationships/customXml" Target="../ink/ink402.xml"/><Relationship Id="rId560" Type="http://schemas.openxmlformats.org/officeDocument/2006/relationships/image" Target="../media/image496.png"/><Relationship Id="rId71" Type="http://schemas.openxmlformats.org/officeDocument/2006/relationships/customXml" Target="../ink/ink233.xml"/><Relationship Id="rId92" Type="http://schemas.openxmlformats.org/officeDocument/2006/relationships/image" Target="../media/image262.png"/><Relationship Id="rId213" Type="http://schemas.openxmlformats.org/officeDocument/2006/relationships/customXml" Target="../ink/ink304.xml"/><Relationship Id="rId234" Type="http://schemas.openxmlformats.org/officeDocument/2006/relationships/image" Target="../media/image333.png"/><Relationship Id="rId420" Type="http://schemas.openxmlformats.org/officeDocument/2006/relationships/image" Target="../media/image426.png"/><Relationship Id="rId2" Type="http://schemas.openxmlformats.org/officeDocument/2006/relationships/image" Target="../media/image80.png"/><Relationship Id="rId29" Type="http://schemas.openxmlformats.org/officeDocument/2006/relationships/customXml" Target="../ink/ink212.xml"/><Relationship Id="rId255" Type="http://schemas.openxmlformats.org/officeDocument/2006/relationships/customXml" Target="../ink/ink325.xml"/><Relationship Id="rId276" Type="http://schemas.openxmlformats.org/officeDocument/2006/relationships/image" Target="../media/image354.png"/><Relationship Id="rId297" Type="http://schemas.openxmlformats.org/officeDocument/2006/relationships/customXml" Target="../ink/ink346.xml"/><Relationship Id="rId441" Type="http://schemas.openxmlformats.org/officeDocument/2006/relationships/customXml" Target="../ink/ink418.xml"/><Relationship Id="rId462" Type="http://schemas.openxmlformats.org/officeDocument/2006/relationships/image" Target="../media/image447.png"/><Relationship Id="rId483" Type="http://schemas.openxmlformats.org/officeDocument/2006/relationships/customXml" Target="../ink/ink439.xml"/><Relationship Id="rId518" Type="http://schemas.openxmlformats.org/officeDocument/2006/relationships/image" Target="../media/image475.png"/><Relationship Id="rId539" Type="http://schemas.openxmlformats.org/officeDocument/2006/relationships/customXml" Target="../ink/ink467.xml"/><Relationship Id="rId40" Type="http://schemas.openxmlformats.org/officeDocument/2006/relationships/image" Target="../media/image236.png"/><Relationship Id="rId115" Type="http://schemas.openxmlformats.org/officeDocument/2006/relationships/customXml" Target="../ink/ink255.xml"/><Relationship Id="rId136" Type="http://schemas.openxmlformats.org/officeDocument/2006/relationships/image" Target="../media/image284.png"/><Relationship Id="rId157" Type="http://schemas.openxmlformats.org/officeDocument/2006/relationships/customXml" Target="../ink/ink276.xml"/><Relationship Id="rId178" Type="http://schemas.openxmlformats.org/officeDocument/2006/relationships/image" Target="../media/image305.png"/><Relationship Id="rId301" Type="http://schemas.openxmlformats.org/officeDocument/2006/relationships/customXml" Target="../ink/ink348.xml"/><Relationship Id="rId322" Type="http://schemas.openxmlformats.org/officeDocument/2006/relationships/image" Target="../media/image377.png"/><Relationship Id="rId343" Type="http://schemas.openxmlformats.org/officeDocument/2006/relationships/customXml" Target="../ink/ink369.xml"/><Relationship Id="rId364" Type="http://schemas.openxmlformats.org/officeDocument/2006/relationships/image" Target="../media/image398.png"/><Relationship Id="rId550" Type="http://schemas.openxmlformats.org/officeDocument/2006/relationships/image" Target="../media/image491.png"/><Relationship Id="rId61" Type="http://schemas.openxmlformats.org/officeDocument/2006/relationships/customXml" Target="../ink/ink228.xml"/><Relationship Id="rId82" Type="http://schemas.openxmlformats.org/officeDocument/2006/relationships/image" Target="../media/image257.png"/><Relationship Id="rId199" Type="http://schemas.openxmlformats.org/officeDocument/2006/relationships/customXml" Target="../ink/ink297.xml"/><Relationship Id="rId203" Type="http://schemas.openxmlformats.org/officeDocument/2006/relationships/customXml" Target="../ink/ink299.xml"/><Relationship Id="rId385" Type="http://schemas.openxmlformats.org/officeDocument/2006/relationships/customXml" Target="../ink/ink390.xml"/><Relationship Id="rId571" Type="http://schemas.openxmlformats.org/officeDocument/2006/relationships/customXml" Target="../ink/ink483.xml"/><Relationship Id="rId19" Type="http://schemas.openxmlformats.org/officeDocument/2006/relationships/customXml" Target="../ink/ink207.xml"/><Relationship Id="rId224" Type="http://schemas.openxmlformats.org/officeDocument/2006/relationships/image" Target="../media/image328.png"/><Relationship Id="rId245" Type="http://schemas.openxmlformats.org/officeDocument/2006/relationships/customXml" Target="../ink/ink320.xml"/><Relationship Id="rId266" Type="http://schemas.openxmlformats.org/officeDocument/2006/relationships/image" Target="../media/image349.png"/><Relationship Id="rId287" Type="http://schemas.openxmlformats.org/officeDocument/2006/relationships/customXml" Target="../ink/ink341.xml"/><Relationship Id="rId410" Type="http://schemas.openxmlformats.org/officeDocument/2006/relationships/image" Target="../media/image421.png"/><Relationship Id="rId431" Type="http://schemas.openxmlformats.org/officeDocument/2006/relationships/customXml" Target="../ink/ink413.xml"/><Relationship Id="rId452" Type="http://schemas.openxmlformats.org/officeDocument/2006/relationships/image" Target="../media/image442.png"/><Relationship Id="rId473" Type="http://schemas.openxmlformats.org/officeDocument/2006/relationships/customXml" Target="../ink/ink434.xml"/><Relationship Id="rId494" Type="http://schemas.openxmlformats.org/officeDocument/2006/relationships/image" Target="../media/image463.png"/><Relationship Id="rId508" Type="http://schemas.openxmlformats.org/officeDocument/2006/relationships/image" Target="../media/image470.png"/><Relationship Id="rId529" Type="http://schemas.openxmlformats.org/officeDocument/2006/relationships/customXml" Target="../ink/ink462.xml"/><Relationship Id="rId30" Type="http://schemas.openxmlformats.org/officeDocument/2006/relationships/image" Target="../media/image231.png"/><Relationship Id="rId105" Type="http://schemas.openxmlformats.org/officeDocument/2006/relationships/customXml" Target="../ink/ink250.xml"/><Relationship Id="rId126" Type="http://schemas.openxmlformats.org/officeDocument/2006/relationships/image" Target="../media/image279.png"/><Relationship Id="rId147" Type="http://schemas.openxmlformats.org/officeDocument/2006/relationships/customXml" Target="../ink/ink271.xml"/><Relationship Id="rId168" Type="http://schemas.openxmlformats.org/officeDocument/2006/relationships/image" Target="../media/image300.png"/><Relationship Id="rId312" Type="http://schemas.openxmlformats.org/officeDocument/2006/relationships/image" Target="../media/image372.png"/><Relationship Id="rId333" Type="http://schemas.openxmlformats.org/officeDocument/2006/relationships/customXml" Target="../ink/ink364.xml"/><Relationship Id="rId354" Type="http://schemas.openxmlformats.org/officeDocument/2006/relationships/image" Target="../media/image393.png"/><Relationship Id="rId540" Type="http://schemas.openxmlformats.org/officeDocument/2006/relationships/image" Target="../media/image486.png"/><Relationship Id="rId51" Type="http://schemas.openxmlformats.org/officeDocument/2006/relationships/customXml" Target="../ink/ink223.xml"/><Relationship Id="rId72" Type="http://schemas.openxmlformats.org/officeDocument/2006/relationships/image" Target="../media/image252.png"/><Relationship Id="rId93" Type="http://schemas.openxmlformats.org/officeDocument/2006/relationships/customXml" Target="../ink/ink244.xml"/><Relationship Id="rId189" Type="http://schemas.openxmlformats.org/officeDocument/2006/relationships/customXml" Target="../ink/ink292.xml"/><Relationship Id="rId375" Type="http://schemas.openxmlformats.org/officeDocument/2006/relationships/customXml" Target="../ink/ink385.xml"/><Relationship Id="rId396" Type="http://schemas.openxmlformats.org/officeDocument/2006/relationships/image" Target="../media/image414.png"/><Relationship Id="rId561" Type="http://schemas.openxmlformats.org/officeDocument/2006/relationships/customXml" Target="../ink/ink478.xml"/><Relationship Id="rId3" Type="http://schemas.openxmlformats.org/officeDocument/2006/relationships/customXml" Target="../ink/ink200.xml"/><Relationship Id="rId214" Type="http://schemas.openxmlformats.org/officeDocument/2006/relationships/image" Target="../media/image323.png"/><Relationship Id="rId235" Type="http://schemas.openxmlformats.org/officeDocument/2006/relationships/customXml" Target="../ink/ink315.xml"/><Relationship Id="rId256" Type="http://schemas.openxmlformats.org/officeDocument/2006/relationships/image" Target="../media/image344.png"/><Relationship Id="rId277" Type="http://schemas.openxmlformats.org/officeDocument/2006/relationships/customXml" Target="../ink/ink336.xml"/><Relationship Id="rId298" Type="http://schemas.openxmlformats.org/officeDocument/2006/relationships/image" Target="../media/image365.png"/><Relationship Id="rId400" Type="http://schemas.openxmlformats.org/officeDocument/2006/relationships/image" Target="../media/image416.png"/><Relationship Id="rId421" Type="http://schemas.openxmlformats.org/officeDocument/2006/relationships/customXml" Target="../ink/ink408.xml"/><Relationship Id="rId442" Type="http://schemas.openxmlformats.org/officeDocument/2006/relationships/image" Target="../media/image437.png"/><Relationship Id="rId463" Type="http://schemas.openxmlformats.org/officeDocument/2006/relationships/customXml" Target="../ink/ink429.xml"/><Relationship Id="rId484" Type="http://schemas.openxmlformats.org/officeDocument/2006/relationships/image" Target="../media/image458.png"/><Relationship Id="rId519" Type="http://schemas.openxmlformats.org/officeDocument/2006/relationships/customXml" Target="../ink/ink457.xml"/><Relationship Id="rId116" Type="http://schemas.openxmlformats.org/officeDocument/2006/relationships/image" Target="../media/image274.png"/><Relationship Id="rId137" Type="http://schemas.openxmlformats.org/officeDocument/2006/relationships/customXml" Target="../ink/ink266.xml"/><Relationship Id="rId158" Type="http://schemas.openxmlformats.org/officeDocument/2006/relationships/image" Target="../media/image295.png"/><Relationship Id="rId302" Type="http://schemas.openxmlformats.org/officeDocument/2006/relationships/image" Target="../media/image367.png"/><Relationship Id="rId323" Type="http://schemas.openxmlformats.org/officeDocument/2006/relationships/customXml" Target="../ink/ink359.xml"/><Relationship Id="rId344" Type="http://schemas.openxmlformats.org/officeDocument/2006/relationships/image" Target="../media/image388.png"/><Relationship Id="rId530" Type="http://schemas.openxmlformats.org/officeDocument/2006/relationships/image" Target="../media/image481.png"/><Relationship Id="rId20" Type="http://schemas.openxmlformats.org/officeDocument/2006/relationships/image" Target="../media/image226.png"/><Relationship Id="rId41" Type="http://schemas.openxmlformats.org/officeDocument/2006/relationships/customXml" Target="../ink/ink218.xml"/><Relationship Id="rId62" Type="http://schemas.openxmlformats.org/officeDocument/2006/relationships/image" Target="../media/image247.png"/><Relationship Id="rId83" Type="http://schemas.openxmlformats.org/officeDocument/2006/relationships/customXml" Target="../ink/ink239.xml"/><Relationship Id="rId179" Type="http://schemas.openxmlformats.org/officeDocument/2006/relationships/customXml" Target="../ink/ink287.xml"/><Relationship Id="rId365" Type="http://schemas.openxmlformats.org/officeDocument/2006/relationships/customXml" Target="../ink/ink380.xml"/><Relationship Id="rId386" Type="http://schemas.openxmlformats.org/officeDocument/2006/relationships/image" Target="../media/image409.png"/><Relationship Id="rId551" Type="http://schemas.openxmlformats.org/officeDocument/2006/relationships/customXml" Target="../ink/ink473.xml"/><Relationship Id="rId572" Type="http://schemas.openxmlformats.org/officeDocument/2006/relationships/image" Target="../media/image502.png"/><Relationship Id="rId190" Type="http://schemas.openxmlformats.org/officeDocument/2006/relationships/image" Target="../media/image311.png"/><Relationship Id="rId204" Type="http://schemas.openxmlformats.org/officeDocument/2006/relationships/image" Target="../media/image318.png"/><Relationship Id="rId225" Type="http://schemas.openxmlformats.org/officeDocument/2006/relationships/customXml" Target="../ink/ink310.xml"/><Relationship Id="rId246" Type="http://schemas.openxmlformats.org/officeDocument/2006/relationships/image" Target="../media/image339.png"/><Relationship Id="rId267" Type="http://schemas.openxmlformats.org/officeDocument/2006/relationships/customXml" Target="../ink/ink331.xml"/><Relationship Id="rId288" Type="http://schemas.openxmlformats.org/officeDocument/2006/relationships/image" Target="../media/image360.png"/><Relationship Id="rId411" Type="http://schemas.openxmlformats.org/officeDocument/2006/relationships/customXml" Target="../ink/ink403.xml"/><Relationship Id="rId432" Type="http://schemas.openxmlformats.org/officeDocument/2006/relationships/image" Target="../media/image432.png"/><Relationship Id="rId453" Type="http://schemas.openxmlformats.org/officeDocument/2006/relationships/customXml" Target="../ink/ink424.xml"/><Relationship Id="rId474" Type="http://schemas.openxmlformats.org/officeDocument/2006/relationships/image" Target="../media/image453.png"/><Relationship Id="rId509" Type="http://schemas.openxmlformats.org/officeDocument/2006/relationships/customXml" Target="../ink/ink452.xml"/><Relationship Id="rId106" Type="http://schemas.openxmlformats.org/officeDocument/2006/relationships/image" Target="../media/image269.png"/><Relationship Id="rId127" Type="http://schemas.openxmlformats.org/officeDocument/2006/relationships/customXml" Target="../ink/ink261.xml"/><Relationship Id="rId313" Type="http://schemas.openxmlformats.org/officeDocument/2006/relationships/customXml" Target="../ink/ink354.xml"/><Relationship Id="rId495" Type="http://schemas.openxmlformats.org/officeDocument/2006/relationships/customXml" Target="../ink/ink445.xml"/><Relationship Id="rId10" Type="http://schemas.openxmlformats.org/officeDocument/2006/relationships/image" Target="../media/image221.png"/><Relationship Id="rId31" Type="http://schemas.openxmlformats.org/officeDocument/2006/relationships/customXml" Target="../ink/ink213.xml"/><Relationship Id="rId52" Type="http://schemas.openxmlformats.org/officeDocument/2006/relationships/image" Target="../media/image242.png"/><Relationship Id="rId73" Type="http://schemas.openxmlformats.org/officeDocument/2006/relationships/customXml" Target="../ink/ink234.xml"/><Relationship Id="rId94" Type="http://schemas.openxmlformats.org/officeDocument/2006/relationships/image" Target="../media/image263.png"/><Relationship Id="rId148" Type="http://schemas.openxmlformats.org/officeDocument/2006/relationships/image" Target="../media/image290.png"/><Relationship Id="rId169" Type="http://schemas.openxmlformats.org/officeDocument/2006/relationships/customXml" Target="../ink/ink282.xml"/><Relationship Id="rId334" Type="http://schemas.openxmlformats.org/officeDocument/2006/relationships/image" Target="../media/image383.png"/><Relationship Id="rId355" Type="http://schemas.openxmlformats.org/officeDocument/2006/relationships/customXml" Target="../ink/ink375.xml"/><Relationship Id="rId376" Type="http://schemas.openxmlformats.org/officeDocument/2006/relationships/image" Target="../media/image404.png"/><Relationship Id="rId397" Type="http://schemas.openxmlformats.org/officeDocument/2006/relationships/customXml" Target="../ink/ink396.xml"/><Relationship Id="rId520" Type="http://schemas.openxmlformats.org/officeDocument/2006/relationships/image" Target="../media/image476.png"/><Relationship Id="rId541" Type="http://schemas.openxmlformats.org/officeDocument/2006/relationships/customXml" Target="../ink/ink468.xml"/><Relationship Id="rId562" Type="http://schemas.openxmlformats.org/officeDocument/2006/relationships/image" Target="../media/image497.png"/><Relationship Id="rId180" Type="http://schemas.openxmlformats.org/officeDocument/2006/relationships/image" Target="../media/image306.png"/><Relationship Id="rId215" Type="http://schemas.openxmlformats.org/officeDocument/2006/relationships/customXml" Target="../ink/ink305.xml"/><Relationship Id="rId236" Type="http://schemas.openxmlformats.org/officeDocument/2006/relationships/image" Target="../media/image334.png"/><Relationship Id="rId257" Type="http://schemas.openxmlformats.org/officeDocument/2006/relationships/customXml" Target="../ink/ink326.xml"/><Relationship Id="rId278" Type="http://schemas.openxmlformats.org/officeDocument/2006/relationships/image" Target="../media/image355.png"/><Relationship Id="rId401" Type="http://schemas.openxmlformats.org/officeDocument/2006/relationships/customXml" Target="../ink/ink398.xml"/><Relationship Id="rId422" Type="http://schemas.openxmlformats.org/officeDocument/2006/relationships/image" Target="../media/image427.png"/><Relationship Id="rId443" Type="http://schemas.openxmlformats.org/officeDocument/2006/relationships/customXml" Target="../ink/ink419.xml"/><Relationship Id="rId464" Type="http://schemas.openxmlformats.org/officeDocument/2006/relationships/image" Target="../media/image448.png"/><Relationship Id="rId303" Type="http://schemas.openxmlformats.org/officeDocument/2006/relationships/customXml" Target="../ink/ink349.xml"/><Relationship Id="rId485" Type="http://schemas.openxmlformats.org/officeDocument/2006/relationships/customXml" Target="../ink/ink440.xml"/><Relationship Id="rId42" Type="http://schemas.openxmlformats.org/officeDocument/2006/relationships/image" Target="../media/image237.png"/><Relationship Id="rId84" Type="http://schemas.openxmlformats.org/officeDocument/2006/relationships/image" Target="../media/image258.png"/><Relationship Id="rId138" Type="http://schemas.openxmlformats.org/officeDocument/2006/relationships/image" Target="../media/image285.png"/><Relationship Id="rId345" Type="http://schemas.openxmlformats.org/officeDocument/2006/relationships/customXml" Target="../ink/ink370.xml"/><Relationship Id="rId387" Type="http://schemas.openxmlformats.org/officeDocument/2006/relationships/customXml" Target="../ink/ink391.xml"/><Relationship Id="rId510" Type="http://schemas.openxmlformats.org/officeDocument/2006/relationships/image" Target="../media/image471.png"/><Relationship Id="rId552" Type="http://schemas.openxmlformats.org/officeDocument/2006/relationships/image" Target="../media/image492.png"/><Relationship Id="rId191" Type="http://schemas.openxmlformats.org/officeDocument/2006/relationships/customXml" Target="../ink/ink293.xml"/><Relationship Id="rId205" Type="http://schemas.openxmlformats.org/officeDocument/2006/relationships/customXml" Target="../ink/ink300.xml"/><Relationship Id="rId247" Type="http://schemas.openxmlformats.org/officeDocument/2006/relationships/customXml" Target="../ink/ink321.xml"/><Relationship Id="rId412" Type="http://schemas.openxmlformats.org/officeDocument/2006/relationships/image" Target="../media/image422.png"/><Relationship Id="rId107" Type="http://schemas.openxmlformats.org/officeDocument/2006/relationships/customXml" Target="../ink/ink251.xml"/><Relationship Id="rId289" Type="http://schemas.openxmlformats.org/officeDocument/2006/relationships/customXml" Target="../ink/ink342.xml"/><Relationship Id="rId454" Type="http://schemas.openxmlformats.org/officeDocument/2006/relationships/image" Target="../media/image443.png"/><Relationship Id="rId496" Type="http://schemas.openxmlformats.org/officeDocument/2006/relationships/image" Target="../media/image464.png"/><Relationship Id="rId11" Type="http://schemas.openxmlformats.org/officeDocument/2006/relationships/customXml" Target="../ink/ink203.xml"/><Relationship Id="rId53" Type="http://schemas.openxmlformats.org/officeDocument/2006/relationships/customXml" Target="../ink/ink224.xml"/><Relationship Id="rId149" Type="http://schemas.openxmlformats.org/officeDocument/2006/relationships/customXml" Target="../ink/ink272.xml"/><Relationship Id="rId314" Type="http://schemas.openxmlformats.org/officeDocument/2006/relationships/image" Target="../media/image373.png"/><Relationship Id="rId356" Type="http://schemas.openxmlformats.org/officeDocument/2006/relationships/image" Target="../media/image394.png"/><Relationship Id="rId398" Type="http://schemas.openxmlformats.org/officeDocument/2006/relationships/image" Target="../media/image415.png"/><Relationship Id="rId521" Type="http://schemas.openxmlformats.org/officeDocument/2006/relationships/customXml" Target="../ink/ink458.xml"/><Relationship Id="rId563" Type="http://schemas.openxmlformats.org/officeDocument/2006/relationships/customXml" Target="../ink/ink479.xml"/><Relationship Id="rId95" Type="http://schemas.openxmlformats.org/officeDocument/2006/relationships/customXml" Target="../ink/ink245.xml"/><Relationship Id="rId160" Type="http://schemas.openxmlformats.org/officeDocument/2006/relationships/image" Target="../media/image296.png"/><Relationship Id="rId216" Type="http://schemas.openxmlformats.org/officeDocument/2006/relationships/image" Target="../media/image324.png"/><Relationship Id="rId423" Type="http://schemas.openxmlformats.org/officeDocument/2006/relationships/customXml" Target="../ink/ink409.xml"/><Relationship Id="rId258" Type="http://schemas.openxmlformats.org/officeDocument/2006/relationships/image" Target="../media/image345.png"/><Relationship Id="rId465" Type="http://schemas.openxmlformats.org/officeDocument/2006/relationships/customXml" Target="../ink/ink430.xml"/><Relationship Id="rId22" Type="http://schemas.openxmlformats.org/officeDocument/2006/relationships/image" Target="../media/image227.png"/><Relationship Id="rId64" Type="http://schemas.openxmlformats.org/officeDocument/2006/relationships/image" Target="../media/image248.png"/><Relationship Id="rId118" Type="http://schemas.openxmlformats.org/officeDocument/2006/relationships/image" Target="../media/image275.png"/><Relationship Id="rId325" Type="http://schemas.openxmlformats.org/officeDocument/2006/relationships/customXml" Target="../ink/ink360.xml"/><Relationship Id="rId367" Type="http://schemas.openxmlformats.org/officeDocument/2006/relationships/customXml" Target="../ink/ink381.xml"/><Relationship Id="rId532" Type="http://schemas.openxmlformats.org/officeDocument/2006/relationships/image" Target="../media/image482.png"/><Relationship Id="rId574" Type="http://schemas.openxmlformats.org/officeDocument/2006/relationships/image" Target="../media/image503.png"/><Relationship Id="rId171" Type="http://schemas.openxmlformats.org/officeDocument/2006/relationships/customXml" Target="../ink/ink283.xml"/><Relationship Id="rId227" Type="http://schemas.openxmlformats.org/officeDocument/2006/relationships/customXml" Target="../ink/ink311.xml"/><Relationship Id="rId269" Type="http://schemas.openxmlformats.org/officeDocument/2006/relationships/customXml" Target="../ink/ink332.xml"/><Relationship Id="rId434" Type="http://schemas.openxmlformats.org/officeDocument/2006/relationships/image" Target="../media/image433.png"/><Relationship Id="rId476" Type="http://schemas.openxmlformats.org/officeDocument/2006/relationships/image" Target="../media/image454.png"/><Relationship Id="rId33" Type="http://schemas.openxmlformats.org/officeDocument/2006/relationships/customXml" Target="../ink/ink214.xml"/><Relationship Id="rId129" Type="http://schemas.openxmlformats.org/officeDocument/2006/relationships/customXml" Target="../ink/ink262.xml"/><Relationship Id="rId280" Type="http://schemas.openxmlformats.org/officeDocument/2006/relationships/image" Target="../media/image356.png"/><Relationship Id="rId336" Type="http://schemas.openxmlformats.org/officeDocument/2006/relationships/image" Target="../media/image384.png"/><Relationship Id="rId501" Type="http://schemas.openxmlformats.org/officeDocument/2006/relationships/customXml" Target="../ink/ink448.xml"/><Relationship Id="rId543" Type="http://schemas.openxmlformats.org/officeDocument/2006/relationships/customXml" Target="../ink/ink469.xml"/><Relationship Id="rId75" Type="http://schemas.openxmlformats.org/officeDocument/2006/relationships/customXml" Target="../ink/ink235.xml"/><Relationship Id="rId140" Type="http://schemas.openxmlformats.org/officeDocument/2006/relationships/image" Target="../media/image286.png"/><Relationship Id="rId182" Type="http://schemas.openxmlformats.org/officeDocument/2006/relationships/image" Target="../media/image307.png"/><Relationship Id="rId378" Type="http://schemas.openxmlformats.org/officeDocument/2006/relationships/image" Target="../media/image405.png"/><Relationship Id="rId403" Type="http://schemas.openxmlformats.org/officeDocument/2006/relationships/customXml" Target="../ink/ink399.xml"/><Relationship Id="rId6" Type="http://schemas.openxmlformats.org/officeDocument/2006/relationships/image" Target="../media/image2190.png"/><Relationship Id="rId238" Type="http://schemas.openxmlformats.org/officeDocument/2006/relationships/image" Target="../media/image335.png"/><Relationship Id="rId445" Type="http://schemas.openxmlformats.org/officeDocument/2006/relationships/customXml" Target="../ink/ink420.xml"/><Relationship Id="rId487" Type="http://schemas.openxmlformats.org/officeDocument/2006/relationships/customXml" Target="../ink/ink441.xml"/><Relationship Id="rId291" Type="http://schemas.openxmlformats.org/officeDocument/2006/relationships/customXml" Target="../ink/ink343.xml"/><Relationship Id="rId305" Type="http://schemas.openxmlformats.org/officeDocument/2006/relationships/customXml" Target="../ink/ink350.xml"/><Relationship Id="rId347" Type="http://schemas.openxmlformats.org/officeDocument/2006/relationships/customXml" Target="../ink/ink371.xml"/><Relationship Id="rId512" Type="http://schemas.openxmlformats.org/officeDocument/2006/relationships/image" Target="../media/image472.png"/><Relationship Id="rId44" Type="http://schemas.openxmlformats.org/officeDocument/2006/relationships/image" Target="../media/image238.png"/><Relationship Id="rId86" Type="http://schemas.openxmlformats.org/officeDocument/2006/relationships/image" Target="../media/image259.png"/><Relationship Id="rId151" Type="http://schemas.openxmlformats.org/officeDocument/2006/relationships/customXml" Target="../ink/ink273.xml"/><Relationship Id="rId389" Type="http://schemas.openxmlformats.org/officeDocument/2006/relationships/customXml" Target="../ink/ink392.xml"/><Relationship Id="rId554" Type="http://schemas.openxmlformats.org/officeDocument/2006/relationships/image" Target="../media/image493.png"/><Relationship Id="rId193" Type="http://schemas.openxmlformats.org/officeDocument/2006/relationships/customXml" Target="../ink/ink294.xml"/><Relationship Id="rId207" Type="http://schemas.openxmlformats.org/officeDocument/2006/relationships/customXml" Target="../ink/ink301.xml"/><Relationship Id="rId249" Type="http://schemas.openxmlformats.org/officeDocument/2006/relationships/customXml" Target="../ink/ink322.xml"/><Relationship Id="rId414" Type="http://schemas.openxmlformats.org/officeDocument/2006/relationships/image" Target="../media/image423.png"/><Relationship Id="rId456" Type="http://schemas.openxmlformats.org/officeDocument/2006/relationships/image" Target="../media/image444.png"/><Relationship Id="rId498" Type="http://schemas.openxmlformats.org/officeDocument/2006/relationships/image" Target="../media/image465.png"/><Relationship Id="rId13" Type="http://schemas.openxmlformats.org/officeDocument/2006/relationships/customXml" Target="../ink/ink204.xml"/><Relationship Id="rId109" Type="http://schemas.openxmlformats.org/officeDocument/2006/relationships/customXml" Target="../ink/ink252.xml"/><Relationship Id="rId260" Type="http://schemas.openxmlformats.org/officeDocument/2006/relationships/image" Target="../media/image346.png"/><Relationship Id="rId316" Type="http://schemas.openxmlformats.org/officeDocument/2006/relationships/image" Target="../media/image374.png"/><Relationship Id="rId523" Type="http://schemas.openxmlformats.org/officeDocument/2006/relationships/customXml" Target="../ink/ink459.xml"/><Relationship Id="rId55" Type="http://schemas.openxmlformats.org/officeDocument/2006/relationships/customXml" Target="../ink/ink225.xml"/><Relationship Id="rId97" Type="http://schemas.openxmlformats.org/officeDocument/2006/relationships/customXml" Target="../ink/ink246.xml"/><Relationship Id="rId120" Type="http://schemas.openxmlformats.org/officeDocument/2006/relationships/image" Target="../media/image276.png"/><Relationship Id="rId358" Type="http://schemas.openxmlformats.org/officeDocument/2006/relationships/image" Target="../media/image395.png"/><Relationship Id="rId565" Type="http://schemas.openxmlformats.org/officeDocument/2006/relationships/customXml" Target="../ink/ink480.xml"/><Relationship Id="rId162" Type="http://schemas.openxmlformats.org/officeDocument/2006/relationships/image" Target="../media/image297.png"/><Relationship Id="rId218" Type="http://schemas.openxmlformats.org/officeDocument/2006/relationships/image" Target="../media/image325.png"/><Relationship Id="rId425" Type="http://schemas.openxmlformats.org/officeDocument/2006/relationships/customXml" Target="../ink/ink410.xml"/><Relationship Id="rId467" Type="http://schemas.openxmlformats.org/officeDocument/2006/relationships/customXml" Target="../ink/ink431.xml"/><Relationship Id="rId271" Type="http://schemas.openxmlformats.org/officeDocument/2006/relationships/customXml" Target="../ink/ink333.xml"/><Relationship Id="rId24" Type="http://schemas.openxmlformats.org/officeDocument/2006/relationships/image" Target="../media/image228.png"/><Relationship Id="rId66" Type="http://schemas.openxmlformats.org/officeDocument/2006/relationships/image" Target="../media/image249.png"/><Relationship Id="rId131" Type="http://schemas.openxmlformats.org/officeDocument/2006/relationships/customXml" Target="../ink/ink263.xml"/><Relationship Id="rId327" Type="http://schemas.openxmlformats.org/officeDocument/2006/relationships/customXml" Target="../ink/ink361.xml"/><Relationship Id="rId369" Type="http://schemas.openxmlformats.org/officeDocument/2006/relationships/customXml" Target="../ink/ink382.xml"/><Relationship Id="rId534" Type="http://schemas.openxmlformats.org/officeDocument/2006/relationships/image" Target="../media/image483.png"/><Relationship Id="rId576" Type="http://schemas.openxmlformats.org/officeDocument/2006/relationships/image" Target="../media/image504.png"/><Relationship Id="rId173" Type="http://schemas.openxmlformats.org/officeDocument/2006/relationships/customXml" Target="../ink/ink284.xml"/><Relationship Id="rId229" Type="http://schemas.openxmlformats.org/officeDocument/2006/relationships/customXml" Target="../ink/ink312.xml"/><Relationship Id="rId380" Type="http://schemas.openxmlformats.org/officeDocument/2006/relationships/image" Target="../media/image406.png"/><Relationship Id="rId436" Type="http://schemas.openxmlformats.org/officeDocument/2006/relationships/image" Target="../media/image434.png"/><Relationship Id="rId240" Type="http://schemas.openxmlformats.org/officeDocument/2006/relationships/image" Target="../media/image336.png"/><Relationship Id="rId478" Type="http://schemas.openxmlformats.org/officeDocument/2006/relationships/image" Target="../media/image455.png"/><Relationship Id="rId35" Type="http://schemas.openxmlformats.org/officeDocument/2006/relationships/customXml" Target="../ink/ink215.xml"/><Relationship Id="rId77" Type="http://schemas.openxmlformats.org/officeDocument/2006/relationships/customXml" Target="../ink/ink236.xml"/><Relationship Id="rId100" Type="http://schemas.openxmlformats.org/officeDocument/2006/relationships/image" Target="../media/image266.png"/><Relationship Id="rId282" Type="http://schemas.openxmlformats.org/officeDocument/2006/relationships/image" Target="../media/image357.png"/><Relationship Id="rId338" Type="http://schemas.openxmlformats.org/officeDocument/2006/relationships/image" Target="../media/image385.png"/><Relationship Id="rId503" Type="http://schemas.openxmlformats.org/officeDocument/2006/relationships/customXml" Target="../ink/ink449.xml"/><Relationship Id="rId545" Type="http://schemas.openxmlformats.org/officeDocument/2006/relationships/customXml" Target="../ink/ink470.xml"/><Relationship Id="rId8" Type="http://schemas.openxmlformats.org/officeDocument/2006/relationships/image" Target="../media/image220.png"/><Relationship Id="rId142" Type="http://schemas.openxmlformats.org/officeDocument/2006/relationships/image" Target="../media/image287.png"/><Relationship Id="rId184" Type="http://schemas.openxmlformats.org/officeDocument/2006/relationships/image" Target="../media/image308.png"/><Relationship Id="rId391" Type="http://schemas.openxmlformats.org/officeDocument/2006/relationships/customXml" Target="../ink/ink393.xml"/><Relationship Id="rId405" Type="http://schemas.openxmlformats.org/officeDocument/2006/relationships/customXml" Target="../ink/ink400.xml"/><Relationship Id="rId447" Type="http://schemas.openxmlformats.org/officeDocument/2006/relationships/customXml" Target="../ink/ink421.xml"/><Relationship Id="rId251" Type="http://schemas.openxmlformats.org/officeDocument/2006/relationships/customXml" Target="../ink/ink323.xml"/><Relationship Id="rId489" Type="http://schemas.openxmlformats.org/officeDocument/2006/relationships/customXml" Target="../ink/ink442.xml"/><Relationship Id="rId46" Type="http://schemas.openxmlformats.org/officeDocument/2006/relationships/image" Target="../media/image239.png"/><Relationship Id="rId293" Type="http://schemas.openxmlformats.org/officeDocument/2006/relationships/customXml" Target="../ink/ink344.xml"/><Relationship Id="rId307" Type="http://schemas.openxmlformats.org/officeDocument/2006/relationships/customXml" Target="../ink/ink351.xml"/><Relationship Id="rId349" Type="http://schemas.openxmlformats.org/officeDocument/2006/relationships/customXml" Target="../ink/ink372.xml"/><Relationship Id="rId514" Type="http://schemas.openxmlformats.org/officeDocument/2006/relationships/image" Target="../media/image473.png"/><Relationship Id="rId556" Type="http://schemas.openxmlformats.org/officeDocument/2006/relationships/image" Target="../media/image494.png"/><Relationship Id="rId88" Type="http://schemas.openxmlformats.org/officeDocument/2006/relationships/image" Target="../media/image260.png"/><Relationship Id="rId111" Type="http://schemas.openxmlformats.org/officeDocument/2006/relationships/customXml" Target="../ink/ink253.xml"/><Relationship Id="rId153" Type="http://schemas.openxmlformats.org/officeDocument/2006/relationships/customXml" Target="../ink/ink274.xml"/><Relationship Id="rId195" Type="http://schemas.openxmlformats.org/officeDocument/2006/relationships/customXml" Target="../ink/ink295.xml"/><Relationship Id="rId209" Type="http://schemas.openxmlformats.org/officeDocument/2006/relationships/customXml" Target="../ink/ink302.xml"/><Relationship Id="rId360" Type="http://schemas.openxmlformats.org/officeDocument/2006/relationships/image" Target="../media/image396.png"/><Relationship Id="rId416" Type="http://schemas.openxmlformats.org/officeDocument/2006/relationships/image" Target="../media/image424.png"/><Relationship Id="rId220" Type="http://schemas.openxmlformats.org/officeDocument/2006/relationships/image" Target="../media/image326.png"/><Relationship Id="rId458" Type="http://schemas.openxmlformats.org/officeDocument/2006/relationships/image" Target="../media/image445.png"/><Relationship Id="rId15" Type="http://schemas.openxmlformats.org/officeDocument/2006/relationships/customXml" Target="../ink/ink205.xml"/><Relationship Id="rId57" Type="http://schemas.openxmlformats.org/officeDocument/2006/relationships/customXml" Target="../ink/ink226.xml"/><Relationship Id="rId262" Type="http://schemas.openxmlformats.org/officeDocument/2006/relationships/image" Target="../media/image347.png"/><Relationship Id="rId318" Type="http://schemas.openxmlformats.org/officeDocument/2006/relationships/image" Target="../media/image375.png"/><Relationship Id="rId525" Type="http://schemas.openxmlformats.org/officeDocument/2006/relationships/customXml" Target="../ink/ink460.xml"/><Relationship Id="rId567" Type="http://schemas.openxmlformats.org/officeDocument/2006/relationships/customXml" Target="../ink/ink481.xml"/><Relationship Id="rId99" Type="http://schemas.openxmlformats.org/officeDocument/2006/relationships/customXml" Target="../ink/ink247.xml"/><Relationship Id="rId122" Type="http://schemas.openxmlformats.org/officeDocument/2006/relationships/image" Target="../media/image277.png"/><Relationship Id="rId164" Type="http://schemas.openxmlformats.org/officeDocument/2006/relationships/image" Target="../media/image298.png"/><Relationship Id="rId371" Type="http://schemas.openxmlformats.org/officeDocument/2006/relationships/customXml" Target="../ink/ink383.xml"/><Relationship Id="rId427" Type="http://schemas.openxmlformats.org/officeDocument/2006/relationships/customXml" Target="../ink/ink411.xml"/><Relationship Id="rId469" Type="http://schemas.openxmlformats.org/officeDocument/2006/relationships/customXml" Target="../ink/ink432.xml"/><Relationship Id="rId26" Type="http://schemas.openxmlformats.org/officeDocument/2006/relationships/image" Target="../media/image229.png"/><Relationship Id="rId231" Type="http://schemas.openxmlformats.org/officeDocument/2006/relationships/customXml" Target="../ink/ink313.xml"/><Relationship Id="rId273" Type="http://schemas.openxmlformats.org/officeDocument/2006/relationships/customXml" Target="../ink/ink334.xml"/><Relationship Id="rId329" Type="http://schemas.openxmlformats.org/officeDocument/2006/relationships/customXml" Target="../ink/ink362.xml"/><Relationship Id="rId480" Type="http://schemas.openxmlformats.org/officeDocument/2006/relationships/image" Target="../media/image456.png"/><Relationship Id="rId536" Type="http://schemas.openxmlformats.org/officeDocument/2006/relationships/image" Target="../media/image484.png"/></Relationships>
</file>

<file path=ppt/slides/_rels/slide12.xml.rels><?xml version="1.0" encoding="UTF-8" standalone="yes"?>
<Relationships xmlns="http://schemas.openxmlformats.org/package/2006/relationships"><Relationship Id="rId26" Type="http://schemas.openxmlformats.org/officeDocument/2006/relationships/customXml" Target="../ink/ink498.xml"/><Relationship Id="rId21" Type="http://schemas.openxmlformats.org/officeDocument/2006/relationships/image" Target="../media/image516.png"/><Relationship Id="rId42" Type="http://schemas.openxmlformats.org/officeDocument/2006/relationships/customXml" Target="../ink/ink506.xml"/><Relationship Id="rId47" Type="http://schemas.openxmlformats.org/officeDocument/2006/relationships/image" Target="../media/image529.png"/><Relationship Id="rId63" Type="http://schemas.openxmlformats.org/officeDocument/2006/relationships/image" Target="../media/image537.png"/><Relationship Id="rId68" Type="http://schemas.openxmlformats.org/officeDocument/2006/relationships/customXml" Target="../ink/ink519.xml"/><Relationship Id="rId84" Type="http://schemas.openxmlformats.org/officeDocument/2006/relationships/customXml" Target="../ink/ink527.xml"/><Relationship Id="rId89" Type="http://schemas.openxmlformats.org/officeDocument/2006/relationships/image" Target="../media/image550.png"/><Relationship Id="rId112" Type="http://schemas.openxmlformats.org/officeDocument/2006/relationships/customXml" Target="../ink/ink541.xml"/><Relationship Id="rId2" Type="http://schemas.openxmlformats.org/officeDocument/2006/relationships/image" Target="../media/image99.png"/><Relationship Id="rId16" Type="http://schemas.openxmlformats.org/officeDocument/2006/relationships/customXml" Target="../ink/ink493.xml"/><Relationship Id="rId29" Type="http://schemas.openxmlformats.org/officeDocument/2006/relationships/image" Target="../media/image520.png"/><Relationship Id="rId107" Type="http://schemas.openxmlformats.org/officeDocument/2006/relationships/image" Target="../media/image559.png"/><Relationship Id="rId11" Type="http://schemas.openxmlformats.org/officeDocument/2006/relationships/image" Target="../media/image511.png"/><Relationship Id="rId24" Type="http://schemas.openxmlformats.org/officeDocument/2006/relationships/customXml" Target="../ink/ink497.xml"/><Relationship Id="rId32" Type="http://schemas.openxmlformats.org/officeDocument/2006/relationships/customXml" Target="../ink/ink501.xml"/><Relationship Id="rId37" Type="http://schemas.openxmlformats.org/officeDocument/2006/relationships/image" Target="../media/image524.png"/><Relationship Id="rId40" Type="http://schemas.openxmlformats.org/officeDocument/2006/relationships/customXml" Target="../ink/ink505.xml"/><Relationship Id="rId45" Type="http://schemas.openxmlformats.org/officeDocument/2006/relationships/image" Target="../media/image528.png"/><Relationship Id="rId53" Type="http://schemas.openxmlformats.org/officeDocument/2006/relationships/image" Target="../media/image532.png"/><Relationship Id="rId58" Type="http://schemas.openxmlformats.org/officeDocument/2006/relationships/customXml" Target="../ink/ink514.xml"/><Relationship Id="rId66" Type="http://schemas.openxmlformats.org/officeDocument/2006/relationships/customXml" Target="../ink/ink518.xml"/><Relationship Id="rId74" Type="http://schemas.openxmlformats.org/officeDocument/2006/relationships/customXml" Target="../ink/ink522.xml"/><Relationship Id="rId79" Type="http://schemas.openxmlformats.org/officeDocument/2006/relationships/image" Target="../media/image545.png"/><Relationship Id="rId87" Type="http://schemas.openxmlformats.org/officeDocument/2006/relationships/image" Target="../media/image549.png"/><Relationship Id="rId102" Type="http://schemas.openxmlformats.org/officeDocument/2006/relationships/customXml" Target="../ink/ink536.xml"/><Relationship Id="rId110" Type="http://schemas.openxmlformats.org/officeDocument/2006/relationships/customXml" Target="../ink/ink540.xml"/><Relationship Id="rId61" Type="http://schemas.openxmlformats.org/officeDocument/2006/relationships/image" Target="../media/image536.png"/><Relationship Id="rId82" Type="http://schemas.openxmlformats.org/officeDocument/2006/relationships/customXml" Target="../ink/ink526.xml"/><Relationship Id="rId90" Type="http://schemas.openxmlformats.org/officeDocument/2006/relationships/customXml" Target="../ink/ink530.xml"/><Relationship Id="rId95" Type="http://schemas.openxmlformats.org/officeDocument/2006/relationships/image" Target="../media/image553.png"/><Relationship Id="rId19" Type="http://schemas.openxmlformats.org/officeDocument/2006/relationships/image" Target="../media/image515.png"/><Relationship Id="rId14" Type="http://schemas.openxmlformats.org/officeDocument/2006/relationships/customXml" Target="../ink/ink492.xml"/><Relationship Id="rId22" Type="http://schemas.openxmlformats.org/officeDocument/2006/relationships/customXml" Target="../ink/ink496.xml"/><Relationship Id="rId27" Type="http://schemas.openxmlformats.org/officeDocument/2006/relationships/image" Target="../media/image519.png"/><Relationship Id="rId30" Type="http://schemas.openxmlformats.org/officeDocument/2006/relationships/customXml" Target="../ink/ink500.xml"/><Relationship Id="rId35" Type="http://schemas.openxmlformats.org/officeDocument/2006/relationships/image" Target="../media/image523.png"/><Relationship Id="rId43" Type="http://schemas.openxmlformats.org/officeDocument/2006/relationships/image" Target="../media/image527.png"/><Relationship Id="rId48" Type="http://schemas.openxmlformats.org/officeDocument/2006/relationships/customXml" Target="../ink/ink509.xml"/><Relationship Id="rId56" Type="http://schemas.openxmlformats.org/officeDocument/2006/relationships/customXml" Target="../ink/ink513.xml"/><Relationship Id="rId64" Type="http://schemas.openxmlformats.org/officeDocument/2006/relationships/customXml" Target="../ink/ink517.xml"/><Relationship Id="rId69" Type="http://schemas.openxmlformats.org/officeDocument/2006/relationships/image" Target="../media/image540.png"/><Relationship Id="rId77" Type="http://schemas.openxmlformats.org/officeDocument/2006/relationships/image" Target="../media/image544.png"/><Relationship Id="rId100" Type="http://schemas.openxmlformats.org/officeDocument/2006/relationships/customXml" Target="../ink/ink535.xml"/><Relationship Id="rId105" Type="http://schemas.openxmlformats.org/officeDocument/2006/relationships/image" Target="../media/image558.png"/><Relationship Id="rId113" Type="http://schemas.openxmlformats.org/officeDocument/2006/relationships/image" Target="../media/image562.png"/><Relationship Id="rId8" Type="http://schemas.openxmlformats.org/officeDocument/2006/relationships/customXml" Target="../ink/ink489.xml"/><Relationship Id="rId51" Type="http://schemas.openxmlformats.org/officeDocument/2006/relationships/image" Target="../media/image531.png"/><Relationship Id="rId72" Type="http://schemas.openxmlformats.org/officeDocument/2006/relationships/customXml" Target="../ink/ink521.xml"/><Relationship Id="rId80" Type="http://schemas.openxmlformats.org/officeDocument/2006/relationships/customXml" Target="../ink/ink525.xml"/><Relationship Id="rId85" Type="http://schemas.openxmlformats.org/officeDocument/2006/relationships/image" Target="../media/image548.png"/><Relationship Id="rId93" Type="http://schemas.openxmlformats.org/officeDocument/2006/relationships/image" Target="../media/image552.png"/><Relationship Id="rId98" Type="http://schemas.openxmlformats.org/officeDocument/2006/relationships/customXml" Target="../ink/ink534.xml"/><Relationship Id="rId3" Type="http://schemas.openxmlformats.org/officeDocument/2006/relationships/image" Target="../media/image100.png"/><Relationship Id="rId12" Type="http://schemas.openxmlformats.org/officeDocument/2006/relationships/customXml" Target="../ink/ink491.xml"/><Relationship Id="rId17" Type="http://schemas.openxmlformats.org/officeDocument/2006/relationships/image" Target="../media/image514.png"/><Relationship Id="rId25" Type="http://schemas.openxmlformats.org/officeDocument/2006/relationships/image" Target="../media/image518.png"/><Relationship Id="rId33" Type="http://schemas.openxmlformats.org/officeDocument/2006/relationships/image" Target="../media/image522.png"/><Relationship Id="rId38" Type="http://schemas.openxmlformats.org/officeDocument/2006/relationships/customXml" Target="../ink/ink504.xml"/><Relationship Id="rId46" Type="http://schemas.openxmlformats.org/officeDocument/2006/relationships/customXml" Target="../ink/ink508.xml"/><Relationship Id="rId59" Type="http://schemas.openxmlformats.org/officeDocument/2006/relationships/image" Target="../media/image535.png"/><Relationship Id="rId67" Type="http://schemas.openxmlformats.org/officeDocument/2006/relationships/image" Target="../media/image539.png"/><Relationship Id="rId103" Type="http://schemas.openxmlformats.org/officeDocument/2006/relationships/image" Target="../media/image557.png"/><Relationship Id="rId108" Type="http://schemas.openxmlformats.org/officeDocument/2006/relationships/customXml" Target="../ink/ink539.xml"/><Relationship Id="rId20" Type="http://schemas.openxmlformats.org/officeDocument/2006/relationships/customXml" Target="../ink/ink495.xml"/><Relationship Id="rId41" Type="http://schemas.openxmlformats.org/officeDocument/2006/relationships/image" Target="../media/image526.png"/><Relationship Id="rId54" Type="http://schemas.openxmlformats.org/officeDocument/2006/relationships/customXml" Target="../ink/ink512.xml"/><Relationship Id="rId62" Type="http://schemas.openxmlformats.org/officeDocument/2006/relationships/customXml" Target="../ink/ink516.xml"/><Relationship Id="rId70" Type="http://schemas.openxmlformats.org/officeDocument/2006/relationships/customXml" Target="../ink/ink520.xml"/><Relationship Id="rId75" Type="http://schemas.openxmlformats.org/officeDocument/2006/relationships/image" Target="../media/image543.png"/><Relationship Id="rId83" Type="http://schemas.openxmlformats.org/officeDocument/2006/relationships/image" Target="../media/image547.png"/><Relationship Id="rId88" Type="http://schemas.openxmlformats.org/officeDocument/2006/relationships/customXml" Target="../ink/ink529.xml"/><Relationship Id="rId91" Type="http://schemas.openxmlformats.org/officeDocument/2006/relationships/image" Target="../media/image551.png"/><Relationship Id="rId96" Type="http://schemas.openxmlformats.org/officeDocument/2006/relationships/customXml" Target="../ink/ink533.xml"/><Relationship Id="rId111" Type="http://schemas.openxmlformats.org/officeDocument/2006/relationships/image" Target="../media/image561.png"/><Relationship Id="rId1" Type="http://schemas.openxmlformats.org/officeDocument/2006/relationships/slideLayout" Target="../slideLayouts/slideLayout7.xml"/><Relationship Id="rId15" Type="http://schemas.openxmlformats.org/officeDocument/2006/relationships/image" Target="../media/image513.png"/><Relationship Id="rId23" Type="http://schemas.openxmlformats.org/officeDocument/2006/relationships/image" Target="../media/image517.png"/><Relationship Id="rId28" Type="http://schemas.openxmlformats.org/officeDocument/2006/relationships/customXml" Target="../ink/ink499.xml"/><Relationship Id="rId36" Type="http://schemas.openxmlformats.org/officeDocument/2006/relationships/customXml" Target="../ink/ink503.xml"/><Relationship Id="rId49" Type="http://schemas.openxmlformats.org/officeDocument/2006/relationships/image" Target="../media/image530.png"/><Relationship Id="rId57" Type="http://schemas.openxmlformats.org/officeDocument/2006/relationships/image" Target="../media/image534.png"/><Relationship Id="rId106" Type="http://schemas.openxmlformats.org/officeDocument/2006/relationships/customXml" Target="../ink/ink538.xml"/><Relationship Id="rId10" Type="http://schemas.openxmlformats.org/officeDocument/2006/relationships/customXml" Target="../ink/ink490.xml"/><Relationship Id="rId31" Type="http://schemas.openxmlformats.org/officeDocument/2006/relationships/image" Target="../media/image521.png"/><Relationship Id="rId44" Type="http://schemas.openxmlformats.org/officeDocument/2006/relationships/customXml" Target="../ink/ink507.xml"/><Relationship Id="rId52" Type="http://schemas.openxmlformats.org/officeDocument/2006/relationships/customXml" Target="../ink/ink511.xml"/><Relationship Id="rId60" Type="http://schemas.openxmlformats.org/officeDocument/2006/relationships/customXml" Target="../ink/ink515.xml"/><Relationship Id="rId65" Type="http://schemas.openxmlformats.org/officeDocument/2006/relationships/image" Target="../media/image538.png"/><Relationship Id="rId73" Type="http://schemas.openxmlformats.org/officeDocument/2006/relationships/image" Target="../media/image542.png"/><Relationship Id="rId78" Type="http://schemas.openxmlformats.org/officeDocument/2006/relationships/customXml" Target="../ink/ink524.xml"/><Relationship Id="rId81" Type="http://schemas.openxmlformats.org/officeDocument/2006/relationships/image" Target="../media/image546.png"/><Relationship Id="rId86" Type="http://schemas.openxmlformats.org/officeDocument/2006/relationships/customXml" Target="../ink/ink528.xml"/><Relationship Id="rId94" Type="http://schemas.openxmlformats.org/officeDocument/2006/relationships/customXml" Target="../ink/ink532.xml"/><Relationship Id="rId99" Type="http://schemas.openxmlformats.org/officeDocument/2006/relationships/image" Target="../media/image555.png"/><Relationship Id="rId101" Type="http://schemas.openxmlformats.org/officeDocument/2006/relationships/image" Target="../media/image556.png"/><Relationship Id="rId4" Type="http://schemas.openxmlformats.org/officeDocument/2006/relationships/customXml" Target="../ink/ink488.xml"/><Relationship Id="rId9" Type="http://schemas.openxmlformats.org/officeDocument/2006/relationships/image" Target="../media/image510.png"/><Relationship Id="rId13" Type="http://schemas.openxmlformats.org/officeDocument/2006/relationships/image" Target="../media/image512.png"/><Relationship Id="rId18" Type="http://schemas.openxmlformats.org/officeDocument/2006/relationships/customXml" Target="../ink/ink494.xml"/><Relationship Id="rId39" Type="http://schemas.openxmlformats.org/officeDocument/2006/relationships/image" Target="../media/image525.png"/><Relationship Id="rId109" Type="http://schemas.openxmlformats.org/officeDocument/2006/relationships/image" Target="../media/image560.png"/><Relationship Id="rId34" Type="http://schemas.openxmlformats.org/officeDocument/2006/relationships/customXml" Target="../ink/ink502.xml"/><Relationship Id="rId50" Type="http://schemas.openxmlformats.org/officeDocument/2006/relationships/customXml" Target="../ink/ink510.xml"/><Relationship Id="rId55" Type="http://schemas.openxmlformats.org/officeDocument/2006/relationships/image" Target="../media/image533.png"/><Relationship Id="rId76" Type="http://schemas.openxmlformats.org/officeDocument/2006/relationships/customXml" Target="../ink/ink523.xml"/><Relationship Id="rId97" Type="http://schemas.openxmlformats.org/officeDocument/2006/relationships/image" Target="../media/image554.png"/><Relationship Id="rId104" Type="http://schemas.openxmlformats.org/officeDocument/2006/relationships/customXml" Target="../ink/ink537.xml"/><Relationship Id="rId7" Type="http://schemas.openxmlformats.org/officeDocument/2006/relationships/image" Target="../media/image5090.png"/><Relationship Id="rId71" Type="http://schemas.openxmlformats.org/officeDocument/2006/relationships/image" Target="../media/image541.png"/><Relationship Id="rId92" Type="http://schemas.openxmlformats.org/officeDocument/2006/relationships/customXml" Target="../ink/ink531.xml"/></Relationships>
</file>

<file path=ppt/slides/_rels/slide1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660.png"/><Relationship Id="rId13" Type="http://schemas.openxmlformats.org/officeDocument/2006/relationships/customXml" Target="../ink/ink546.xml"/><Relationship Id="rId3" Type="http://schemas.openxmlformats.org/officeDocument/2006/relationships/customXml" Target="../ink/ink542.xml"/><Relationship Id="rId7" Type="http://schemas.openxmlformats.org/officeDocument/2006/relationships/customXml" Target="../ink/ink543.xml"/><Relationship Id="rId12" Type="http://schemas.openxmlformats.org/officeDocument/2006/relationships/image" Target="../media/image568.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5650.png"/><Relationship Id="rId11" Type="http://schemas.openxmlformats.org/officeDocument/2006/relationships/customXml" Target="../ink/ink545.xml"/><Relationship Id="rId10" Type="http://schemas.openxmlformats.org/officeDocument/2006/relationships/image" Target="../media/image567.png"/><Relationship Id="rId9" Type="http://schemas.openxmlformats.org/officeDocument/2006/relationships/customXml" Target="../ink/ink544.xml"/><Relationship Id="rId14" Type="http://schemas.openxmlformats.org/officeDocument/2006/relationships/image" Target="../media/image569.png"/></Relationships>
</file>

<file path=ppt/slides/_rels/slide15.xml.rels><?xml version="1.0" encoding="UTF-8" standalone="yes"?>
<Relationships xmlns="http://schemas.openxmlformats.org/package/2006/relationships"><Relationship Id="rId117" Type="http://schemas.openxmlformats.org/officeDocument/2006/relationships/image" Target="../media/image628.png"/><Relationship Id="rId671" Type="http://schemas.openxmlformats.org/officeDocument/2006/relationships/image" Target="../media/image905.png"/><Relationship Id="rId769" Type="http://schemas.openxmlformats.org/officeDocument/2006/relationships/image" Target="../media/image954.png"/><Relationship Id="rId21" Type="http://schemas.openxmlformats.org/officeDocument/2006/relationships/image" Target="../media/image580.png"/><Relationship Id="rId324" Type="http://schemas.openxmlformats.org/officeDocument/2006/relationships/customXml" Target="../ink/ink705.xml"/><Relationship Id="rId531" Type="http://schemas.openxmlformats.org/officeDocument/2006/relationships/image" Target="../media/image835.png"/><Relationship Id="rId629" Type="http://schemas.openxmlformats.org/officeDocument/2006/relationships/image" Target="../media/image884.png"/><Relationship Id="rId170" Type="http://schemas.openxmlformats.org/officeDocument/2006/relationships/customXml" Target="../ink/ink628.xml"/><Relationship Id="rId836" Type="http://schemas.openxmlformats.org/officeDocument/2006/relationships/customXml" Target="../ink/ink961.xml"/><Relationship Id="rId268" Type="http://schemas.openxmlformats.org/officeDocument/2006/relationships/customXml" Target="../ink/ink677.xml"/><Relationship Id="rId475" Type="http://schemas.openxmlformats.org/officeDocument/2006/relationships/image" Target="../media/image807.png"/><Relationship Id="rId682" Type="http://schemas.openxmlformats.org/officeDocument/2006/relationships/customXml" Target="../ink/ink884.xml"/><Relationship Id="rId32" Type="http://schemas.openxmlformats.org/officeDocument/2006/relationships/customXml" Target="../ink/ink559.xml"/><Relationship Id="rId128" Type="http://schemas.openxmlformats.org/officeDocument/2006/relationships/customXml" Target="../ink/ink607.xml"/><Relationship Id="rId335" Type="http://schemas.openxmlformats.org/officeDocument/2006/relationships/image" Target="../media/image737.png"/><Relationship Id="rId542" Type="http://schemas.openxmlformats.org/officeDocument/2006/relationships/customXml" Target="../ink/ink814.xml"/><Relationship Id="rId181" Type="http://schemas.openxmlformats.org/officeDocument/2006/relationships/image" Target="../media/image660.png"/><Relationship Id="rId402" Type="http://schemas.openxmlformats.org/officeDocument/2006/relationships/customXml" Target="../ink/ink744.xml"/><Relationship Id="rId847" Type="http://schemas.openxmlformats.org/officeDocument/2006/relationships/image" Target="../media/image993.png"/><Relationship Id="rId279" Type="http://schemas.openxmlformats.org/officeDocument/2006/relationships/image" Target="../media/image709.png"/><Relationship Id="rId486" Type="http://schemas.openxmlformats.org/officeDocument/2006/relationships/customXml" Target="../ink/ink786.xml"/><Relationship Id="rId693" Type="http://schemas.openxmlformats.org/officeDocument/2006/relationships/image" Target="../media/image916.png"/><Relationship Id="rId707" Type="http://schemas.openxmlformats.org/officeDocument/2006/relationships/image" Target="../media/image923.png"/><Relationship Id="rId43" Type="http://schemas.openxmlformats.org/officeDocument/2006/relationships/image" Target="../media/image591.png"/><Relationship Id="rId139" Type="http://schemas.openxmlformats.org/officeDocument/2006/relationships/image" Target="../media/image639.png"/><Relationship Id="rId346" Type="http://schemas.openxmlformats.org/officeDocument/2006/relationships/customXml" Target="../ink/ink716.xml"/><Relationship Id="rId553" Type="http://schemas.openxmlformats.org/officeDocument/2006/relationships/image" Target="../media/image846.png"/><Relationship Id="rId760" Type="http://schemas.openxmlformats.org/officeDocument/2006/relationships/customXml" Target="../ink/ink923.xml"/><Relationship Id="rId192" Type="http://schemas.openxmlformats.org/officeDocument/2006/relationships/customXml" Target="../ink/ink639.xml"/><Relationship Id="rId206" Type="http://schemas.openxmlformats.org/officeDocument/2006/relationships/customXml" Target="../ink/ink646.xml"/><Relationship Id="rId413" Type="http://schemas.openxmlformats.org/officeDocument/2006/relationships/image" Target="../media/image776.png"/><Relationship Id="rId858" Type="http://schemas.openxmlformats.org/officeDocument/2006/relationships/customXml" Target="../ink/ink972.xml"/><Relationship Id="rId497" Type="http://schemas.openxmlformats.org/officeDocument/2006/relationships/image" Target="../media/image818.png"/><Relationship Id="rId620" Type="http://schemas.openxmlformats.org/officeDocument/2006/relationships/customXml" Target="../ink/ink853.xml"/><Relationship Id="rId718" Type="http://schemas.openxmlformats.org/officeDocument/2006/relationships/customXml" Target="../ink/ink902.xml"/><Relationship Id="rId357" Type="http://schemas.openxmlformats.org/officeDocument/2006/relationships/image" Target="../media/image748.png"/><Relationship Id="rId54" Type="http://schemas.openxmlformats.org/officeDocument/2006/relationships/customXml" Target="../ink/ink570.xml"/><Relationship Id="rId217" Type="http://schemas.openxmlformats.org/officeDocument/2006/relationships/image" Target="../media/image678.png"/><Relationship Id="rId564" Type="http://schemas.openxmlformats.org/officeDocument/2006/relationships/customXml" Target="../ink/ink825.xml"/><Relationship Id="rId771" Type="http://schemas.openxmlformats.org/officeDocument/2006/relationships/image" Target="../media/image955.png"/><Relationship Id="rId424" Type="http://schemas.openxmlformats.org/officeDocument/2006/relationships/customXml" Target="../ink/ink755.xml"/><Relationship Id="rId631" Type="http://schemas.openxmlformats.org/officeDocument/2006/relationships/image" Target="../media/image885.png"/><Relationship Id="rId729" Type="http://schemas.openxmlformats.org/officeDocument/2006/relationships/image" Target="../media/image934.png"/><Relationship Id="rId270" Type="http://schemas.openxmlformats.org/officeDocument/2006/relationships/customXml" Target="../ink/ink678.xml"/><Relationship Id="rId65" Type="http://schemas.openxmlformats.org/officeDocument/2006/relationships/image" Target="../media/image602.png"/><Relationship Id="rId130" Type="http://schemas.openxmlformats.org/officeDocument/2006/relationships/customXml" Target="../ink/ink608.xml"/><Relationship Id="rId368" Type="http://schemas.openxmlformats.org/officeDocument/2006/relationships/customXml" Target="../ink/ink727.xml"/><Relationship Id="rId575" Type="http://schemas.openxmlformats.org/officeDocument/2006/relationships/image" Target="../media/image857.png"/><Relationship Id="rId782" Type="http://schemas.openxmlformats.org/officeDocument/2006/relationships/customXml" Target="../ink/ink934.xml"/><Relationship Id="rId228" Type="http://schemas.openxmlformats.org/officeDocument/2006/relationships/customXml" Target="../ink/ink657.xml"/><Relationship Id="rId435" Type="http://schemas.openxmlformats.org/officeDocument/2006/relationships/image" Target="../media/image787.png"/><Relationship Id="rId642" Type="http://schemas.openxmlformats.org/officeDocument/2006/relationships/customXml" Target="../ink/ink864.xml"/><Relationship Id="rId281" Type="http://schemas.openxmlformats.org/officeDocument/2006/relationships/image" Target="../media/image710.png"/><Relationship Id="rId502" Type="http://schemas.openxmlformats.org/officeDocument/2006/relationships/customXml" Target="../ink/ink794.xml"/><Relationship Id="rId34" Type="http://schemas.openxmlformats.org/officeDocument/2006/relationships/customXml" Target="../ink/ink560.xml"/><Relationship Id="rId76" Type="http://schemas.openxmlformats.org/officeDocument/2006/relationships/customXml" Target="../ink/ink581.xml"/><Relationship Id="rId141" Type="http://schemas.openxmlformats.org/officeDocument/2006/relationships/image" Target="../media/image640.png"/><Relationship Id="rId379" Type="http://schemas.openxmlformats.org/officeDocument/2006/relationships/image" Target="../media/image759.png"/><Relationship Id="rId544" Type="http://schemas.openxmlformats.org/officeDocument/2006/relationships/customXml" Target="../ink/ink815.xml"/><Relationship Id="rId586" Type="http://schemas.openxmlformats.org/officeDocument/2006/relationships/customXml" Target="../ink/ink836.xml"/><Relationship Id="rId751" Type="http://schemas.openxmlformats.org/officeDocument/2006/relationships/image" Target="../media/image945.png"/><Relationship Id="rId793" Type="http://schemas.openxmlformats.org/officeDocument/2006/relationships/image" Target="../media/image966.png"/><Relationship Id="rId807" Type="http://schemas.openxmlformats.org/officeDocument/2006/relationships/image" Target="../media/image973.png"/><Relationship Id="rId849" Type="http://schemas.openxmlformats.org/officeDocument/2006/relationships/image" Target="../media/image994.png"/><Relationship Id="rId183" Type="http://schemas.openxmlformats.org/officeDocument/2006/relationships/image" Target="../media/image661.png"/><Relationship Id="rId239" Type="http://schemas.openxmlformats.org/officeDocument/2006/relationships/image" Target="../media/image689.png"/><Relationship Id="rId390" Type="http://schemas.openxmlformats.org/officeDocument/2006/relationships/customXml" Target="../ink/ink738.xml"/><Relationship Id="rId404" Type="http://schemas.openxmlformats.org/officeDocument/2006/relationships/customXml" Target="../ink/ink745.xml"/><Relationship Id="rId446" Type="http://schemas.openxmlformats.org/officeDocument/2006/relationships/customXml" Target="../ink/ink766.xml"/><Relationship Id="rId611" Type="http://schemas.openxmlformats.org/officeDocument/2006/relationships/image" Target="../media/image875.png"/><Relationship Id="rId653" Type="http://schemas.openxmlformats.org/officeDocument/2006/relationships/image" Target="../media/image896.png"/><Relationship Id="rId250" Type="http://schemas.openxmlformats.org/officeDocument/2006/relationships/customXml" Target="../ink/ink668.xml"/><Relationship Id="rId292" Type="http://schemas.openxmlformats.org/officeDocument/2006/relationships/customXml" Target="../ink/ink689.xml"/><Relationship Id="rId306" Type="http://schemas.openxmlformats.org/officeDocument/2006/relationships/customXml" Target="../ink/ink696.xml"/><Relationship Id="rId488" Type="http://schemas.openxmlformats.org/officeDocument/2006/relationships/customXml" Target="../ink/ink787.xml"/><Relationship Id="rId695" Type="http://schemas.openxmlformats.org/officeDocument/2006/relationships/image" Target="../media/image917.png"/><Relationship Id="rId709" Type="http://schemas.openxmlformats.org/officeDocument/2006/relationships/image" Target="../media/image924.png"/><Relationship Id="rId860" Type="http://schemas.openxmlformats.org/officeDocument/2006/relationships/customXml" Target="../ink/ink973.xml"/><Relationship Id="rId45" Type="http://schemas.openxmlformats.org/officeDocument/2006/relationships/image" Target="../media/image592.png"/><Relationship Id="rId87" Type="http://schemas.openxmlformats.org/officeDocument/2006/relationships/image" Target="../media/image613.png"/><Relationship Id="rId110" Type="http://schemas.openxmlformats.org/officeDocument/2006/relationships/customXml" Target="../ink/ink598.xml"/><Relationship Id="rId348" Type="http://schemas.openxmlformats.org/officeDocument/2006/relationships/customXml" Target="../ink/ink717.xml"/><Relationship Id="rId513" Type="http://schemas.openxmlformats.org/officeDocument/2006/relationships/image" Target="../media/image826.png"/><Relationship Id="rId555" Type="http://schemas.openxmlformats.org/officeDocument/2006/relationships/image" Target="../media/image847.png"/><Relationship Id="rId597" Type="http://schemas.openxmlformats.org/officeDocument/2006/relationships/image" Target="../media/image868.png"/><Relationship Id="rId720" Type="http://schemas.openxmlformats.org/officeDocument/2006/relationships/customXml" Target="../ink/ink903.xml"/><Relationship Id="rId762" Type="http://schemas.openxmlformats.org/officeDocument/2006/relationships/customXml" Target="../ink/ink924.xml"/><Relationship Id="rId818" Type="http://schemas.openxmlformats.org/officeDocument/2006/relationships/customXml" Target="../ink/ink952.xml"/><Relationship Id="rId152" Type="http://schemas.openxmlformats.org/officeDocument/2006/relationships/customXml" Target="../ink/ink619.xml"/><Relationship Id="rId194" Type="http://schemas.openxmlformats.org/officeDocument/2006/relationships/customXml" Target="../ink/ink640.xml"/><Relationship Id="rId208" Type="http://schemas.openxmlformats.org/officeDocument/2006/relationships/customXml" Target="../ink/ink647.xml"/><Relationship Id="rId415" Type="http://schemas.openxmlformats.org/officeDocument/2006/relationships/image" Target="../media/image777.png"/><Relationship Id="rId457" Type="http://schemas.openxmlformats.org/officeDocument/2006/relationships/image" Target="../media/image798.png"/><Relationship Id="rId622" Type="http://schemas.openxmlformats.org/officeDocument/2006/relationships/customXml" Target="../ink/ink854.xml"/><Relationship Id="rId261" Type="http://schemas.openxmlformats.org/officeDocument/2006/relationships/image" Target="../media/image700.png"/><Relationship Id="rId499" Type="http://schemas.openxmlformats.org/officeDocument/2006/relationships/image" Target="../media/image819.png"/><Relationship Id="rId664" Type="http://schemas.openxmlformats.org/officeDocument/2006/relationships/customXml" Target="../ink/ink875.xml"/><Relationship Id="rId14" Type="http://schemas.openxmlformats.org/officeDocument/2006/relationships/customXml" Target="../ink/ink550.xml"/><Relationship Id="rId56" Type="http://schemas.openxmlformats.org/officeDocument/2006/relationships/customXml" Target="../ink/ink571.xml"/><Relationship Id="rId317" Type="http://schemas.openxmlformats.org/officeDocument/2006/relationships/image" Target="../media/image728.png"/><Relationship Id="rId359" Type="http://schemas.openxmlformats.org/officeDocument/2006/relationships/image" Target="../media/image749.png"/><Relationship Id="rId524" Type="http://schemas.openxmlformats.org/officeDocument/2006/relationships/customXml" Target="../ink/ink805.xml"/><Relationship Id="rId566" Type="http://schemas.openxmlformats.org/officeDocument/2006/relationships/customXml" Target="../ink/ink826.xml"/><Relationship Id="rId731" Type="http://schemas.openxmlformats.org/officeDocument/2006/relationships/image" Target="../media/image935.png"/><Relationship Id="rId773" Type="http://schemas.openxmlformats.org/officeDocument/2006/relationships/image" Target="../media/image956.png"/><Relationship Id="rId98" Type="http://schemas.openxmlformats.org/officeDocument/2006/relationships/customXml" Target="../ink/ink592.xml"/><Relationship Id="rId121" Type="http://schemas.openxmlformats.org/officeDocument/2006/relationships/image" Target="../media/image630.png"/><Relationship Id="rId163" Type="http://schemas.openxmlformats.org/officeDocument/2006/relationships/image" Target="../media/image651.png"/><Relationship Id="rId219" Type="http://schemas.openxmlformats.org/officeDocument/2006/relationships/image" Target="../media/image679.png"/><Relationship Id="rId370" Type="http://schemas.openxmlformats.org/officeDocument/2006/relationships/customXml" Target="../ink/ink728.xml"/><Relationship Id="rId426" Type="http://schemas.openxmlformats.org/officeDocument/2006/relationships/customXml" Target="../ink/ink756.xml"/><Relationship Id="rId633" Type="http://schemas.openxmlformats.org/officeDocument/2006/relationships/image" Target="../media/image886.png"/><Relationship Id="rId829" Type="http://schemas.openxmlformats.org/officeDocument/2006/relationships/image" Target="../media/image984.png"/><Relationship Id="rId230" Type="http://schemas.openxmlformats.org/officeDocument/2006/relationships/customXml" Target="../ink/ink658.xml"/><Relationship Id="rId468" Type="http://schemas.openxmlformats.org/officeDocument/2006/relationships/customXml" Target="../ink/ink777.xml"/><Relationship Id="rId675" Type="http://schemas.openxmlformats.org/officeDocument/2006/relationships/image" Target="../media/image907.png"/><Relationship Id="rId840" Type="http://schemas.openxmlformats.org/officeDocument/2006/relationships/customXml" Target="../ink/ink963.xml"/><Relationship Id="rId25" Type="http://schemas.openxmlformats.org/officeDocument/2006/relationships/image" Target="../media/image582.png"/><Relationship Id="rId67" Type="http://schemas.openxmlformats.org/officeDocument/2006/relationships/image" Target="../media/image603.png"/><Relationship Id="rId272" Type="http://schemas.openxmlformats.org/officeDocument/2006/relationships/customXml" Target="../ink/ink679.xml"/><Relationship Id="rId328" Type="http://schemas.openxmlformats.org/officeDocument/2006/relationships/customXml" Target="../ink/ink707.xml"/><Relationship Id="rId535" Type="http://schemas.openxmlformats.org/officeDocument/2006/relationships/image" Target="../media/image837.png"/><Relationship Id="rId577" Type="http://schemas.openxmlformats.org/officeDocument/2006/relationships/image" Target="../media/image858.png"/><Relationship Id="rId700" Type="http://schemas.openxmlformats.org/officeDocument/2006/relationships/customXml" Target="../ink/ink893.xml"/><Relationship Id="rId742" Type="http://schemas.openxmlformats.org/officeDocument/2006/relationships/customXml" Target="../ink/ink914.xml"/><Relationship Id="rId132" Type="http://schemas.openxmlformats.org/officeDocument/2006/relationships/customXml" Target="../ink/ink609.xml"/><Relationship Id="rId174" Type="http://schemas.openxmlformats.org/officeDocument/2006/relationships/customXml" Target="../ink/ink630.xml"/><Relationship Id="rId381" Type="http://schemas.openxmlformats.org/officeDocument/2006/relationships/image" Target="../media/image760.png"/><Relationship Id="rId602" Type="http://schemas.openxmlformats.org/officeDocument/2006/relationships/customXml" Target="../ink/ink844.xml"/><Relationship Id="rId784" Type="http://schemas.openxmlformats.org/officeDocument/2006/relationships/customXml" Target="../ink/ink935.xml"/><Relationship Id="rId241" Type="http://schemas.openxmlformats.org/officeDocument/2006/relationships/image" Target="../media/image690.png"/><Relationship Id="rId437" Type="http://schemas.openxmlformats.org/officeDocument/2006/relationships/image" Target="../media/image788.png"/><Relationship Id="rId479" Type="http://schemas.openxmlformats.org/officeDocument/2006/relationships/image" Target="../media/image809.png"/><Relationship Id="rId644" Type="http://schemas.openxmlformats.org/officeDocument/2006/relationships/customXml" Target="../ink/ink865.xml"/><Relationship Id="rId686" Type="http://schemas.openxmlformats.org/officeDocument/2006/relationships/customXml" Target="../ink/ink886.xml"/><Relationship Id="rId851" Type="http://schemas.openxmlformats.org/officeDocument/2006/relationships/image" Target="../media/image995.png"/><Relationship Id="rId36" Type="http://schemas.openxmlformats.org/officeDocument/2006/relationships/customXml" Target="../ink/ink561.xml"/><Relationship Id="rId283" Type="http://schemas.openxmlformats.org/officeDocument/2006/relationships/image" Target="../media/image711.png"/><Relationship Id="rId339" Type="http://schemas.openxmlformats.org/officeDocument/2006/relationships/image" Target="../media/image739.png"/><Relationship Id="rId490" Type="http://schemas.openxmlformats.org/officeDocument/2006/relationships/customXml" Target="../ink/ink788.xml"/><Relationship Id="rId504" Type="http://schemas.openxmlformats.org/officeDocument/2006/relationships/customXml" Target="../ink/ink795.xml"/><Relationship Id="rId546" Type="http://schemas.openxmlformats.org/officeDocument/2006/relationships/customXml" Target="../ink/ink816.xml"/><Relationship Id="rId711" Type="http://schemas.openxmlformats.org/officeDocument/2006/relationships/image" Target="../media/image925.png"/><Relationship Id="rId753" Type="http://schemas.openxmlformats.org/officeDocument/2006/relationships/image" Target="../media/image946.png"/><Relationship Id="rId78" Type="http://schemas.openxmlformats.org/officeDocument/2006/relationships/customXml" Target="../ink/ink582.xml"/><Relationship Id="rId101" Type="http://schemas.openxmlformats.org/officeDocument/2006/relationships/image" Target="../media/image620.png"/><Relationship Id="rId143" Type="http://schemas.openxmlformats.org/officeDocument/2006/relationships/image" Target="../media/image641.png"/><Relationship Id="rId185" Type="http://schemas.openxmlformats.org/officeDocument/2006/relationships/image" Target="../media/image662.png"/><Relationship Id="rId350" Type="http://schemas.openxmlformats.org/officeDocument/2006/relationships/customXml" Target="../ink/ink718.xml"/><Relationship Id="rId406" Type="http://schemas.openxmlformats.org/officeDocument/2006/relationships/customXml" Target="../ink/ink746.xml"/><Relationship Id="rId588" Type="http://schemas.openxmlformats.org/officeDocument/2006/relationships/customXml" Target="../ink/ink837.xml"/><Relationship Id="rId795" Type="http://schemas.openxmlformats.org/officeDocument/2006/relationships/image" Target="../media/image967.png"/><Relationship Id="rId809" Type="http://schemas.openxmlformats.org/officeDocument/2006/relationships/image" Target="../media/image974.png"/><Relationship Id="rId9" Type="http://schemas.openxmlformats.org/officeDocument/2006/relationships/image" Target="../media/image5740.png"/><Relationship Id="rId210" Type="http://schemas.openxmlformats.org/officeDocument/2006/relationships/customXml" Target="../ink/ink648.xml"/><Relationship Id="rId392" Type="http://schemas.openxmlformats.org/officeDocument/2006/relationships/customXml" Target="../ink/ink739.xml"/><Relationship Id="rId448" Type="http://schemas.openxmlformats.org/officeDocument/2006/relationships/customXml" Target="../ink/ink767.xml"/><Relationship Id="rId613" Type="http://schemas.openxmlformats.org/officeDocument/2006/relationships/image" Target="../media/image876.png"/><Relationship Id="rId655" Type="http://schemas.openxmlformats.org/officeDocument/2006/relationships/image" Target="../media/image897.png"/><Relationship Id="rId697" Type="http://schemas.openxmlformats.org/officeDocument/2006/relationships/image" Target="../media/image918.png"/><Relationship Id="rId820" Type="http://schemas.openxmlformats.org/officeDocument/2006/relationships/customXml" Target="../ink/ink953.xml"/><Relationship Id="rId862" Type="http://schemas.openxmlformats.org/officeDocument/2006/relationships/customXml" Target="../ink/ink974.xml"/><Relationship Id="rId252" Type="http://schemas.openxmlformats.org/officeDocument/2006/relationships/customXml" Target="../ink/ink669.xml"/><Relationship Id="rId294" Type="http://schemas.openxmlformats.org/officeDocument/2006/relationships/customXml" Target="../ink/ink690.xml"/><Relationship Id="rId308" Type="http://schemas.openxmlformats.org/officeDocument/2006/relationships/customXml" Target="../ink/ink697.xml"/><Relationship Id="rId515" Type="http://schemas.openxmlformats.org/officeDocument/2006/relationships/image" Target="../media/image827.png"/><Relationship Id="rId722" Type="http://schemas.openxmlformats.org/officeDocument/2006/relationships/customXml" Target="../ink/ink904.xml"/><Relationship Id="rId47" Type="http://schemas.openxmlformats.org/officeDocument/2006/relationships/image" Target="../media/image593.png"/><Relationship Id="rId89" Type="http://schemas.openxmlformats.org/officeDocument/2006/relationships/image" Target="../media/image614.png"/><Relationship Id="rId112" Type="http://schemas.openxmlformats.org/officeDocument/2006/relationships/customXml" Target="../ink/ink599.xml"/><Relationship Id="rId154" Type="http://schemas.openxmlformats.org/officeDocument/2006/relationships/customXml" Target="../ink/ink620.xml"/><Relationship Id="rId361" Type="http://schemas.openxmlformats.org/officeDocument/2006/relationships/image" Target="../media/image750.png"/><Relationship Id="rId557" Type="http://schemas.openxmlformats.org/officeDocument/2006/relationships/image" Target="../media/image848.png"/><Relationship Id="rId599" Type="http://schemas.openxmlformats.org/officeDocument/2006/relationships/image" Target="../media/image869.png"/><Relationship Id="rId764" Type="http://schemas.openxmlformats.org/officeDocument/2006/relationships/customXml" Target="../ink/ink925.xml"/><Relationship Id="rId196" Type="http://schemas.openxmlformats.org/officeDocument/2006/relationships/customXml" Target="../ink/ink641.xml"/><Relationship Id="rId417" Type="http://schemas.openxmlformats.org/officeDocument/2006/relationships/image" Target="../media/image778.png"/><Relationship Id="rId459" Type="http://schemas.openxmlformats.org/officeDocument/2006/relationships/image" Target="../media/image799.png"/><Relationship Id="rId624" Type="http://schemas.openxmlformats.org/officeDocument/2006/relationships/customXml" Target="../ink/ink855.xml"/><Relationship Id="rId666" Type="http://schemas.openxmlformats.org/officeDocument/2006/relationships/customXml" Target="../ink/ink876.xml"/><Relationship Id="rId831" Type="http://schemas.openxmlformats.org/officeDocument/2006/relationships/image" Target="../media/image985.png"/><Relationship Id="rId16" Type="http://schemas.openxmlformats.org/officeDocument/2006/relationships/customXml" Target="../ink/ink551.xml"/><Relationship Id="rId221" Type="http://schemas.openxmlformats.org/officeDocument/2006/relationships/image" Target="../media/image680.png"/><Relationship Id="rId263" Type="http://schemas.openxmlformats.org/officeDocument/2006/relationships/image" Target="../media/image701.png"/><Relationship Id="rId319" Type="http://schemas.openxmlformats.org/officeDocument/2006/relationships/image" Target="../media/image729.png"/><Relationship Id="rId470" Type="http://schemas.openxmlformats.org/officeDocument/2006/relationships/customXml" Target="../ink/ink778.xml"/><Relationship Id="rId526" Type="http://schemas.openxmlformats.org/officeDocument/2006/relationships/customXml" Target="../ink/ink806.xml"/><Relationship Id="rId58" Type="http://schemas.openxmlformats.org/officeDocument/2006/relationships/customXml" Target="../ink/ink572.xml"/><Relationship Id="rId123" Type="http://schemas.openxmlformats.org/officeDocument/2006/relationships/image" Target="../media/image631.png"/><Relationship Id="rId330" Type="http://schemas.openxmlformats.org/officeDocument/2006/relationships/customXml" Target="../ink/ink708.xml"/><Relationship Id="rId568" Type="http://schemas.openxmlformats.org/officeDocument/2006/relationships/customXml" Target="../ink/ink827.xml"/><Relationship Id="rId733" Type="http://schemas.openxmlformats.org/officeDocument/2006/relationships/image" Target="../media/image936.png"/><Relationship Id="rId775" Type="http://schemas.openxmlformats.org/officeDocument/2006/relationships/image" Target="../media/image957.png"/><Relationship Id="rId165" Type="http://schemas.openxmlformats.org/officeDocument/2006/relationships/image" Target="../media/image652.png"/><Relationship Id="rId372" Type="http://schemas.openxmlformats.org/officeDocument/2006/relationships/customXml" Target="../ink/ink729.xml"/><Relationship Id="rId428" Type="http://schemas.openxmlformats.org/officeDocument/2006/relationships/customXml" Target="../ink/ink757.xml"/><Relationship Id="rId635" Type="http://schemas.openxmlformats.org/officeDocument/2006/relationships/image" Target="../media/image887.png"/><Relationship Id="rId677" Type="http://schemas.openxmlformats.org/officeDocument/2006/relationships/image" Target="../media/image908.png"/><Relationship Id="rId800" Type="http://schemas.openxmlformats.org/officeDocument/2006/relationships/customXml" Target="../ink/ink943.xml"/><Relationship Id="rId842" Type="http://schemas.openxmlformats.org/officeDocument/2006/relationships/customXml" Target="../ink/ink964.xml"/><Relationship Id="rId232" Type="http://schemas.openxmlformats.org/officeDocument/2006/relationships/customXml" Target="../ink/ink659.xml"/><Relationship Id="rId274" Type="http://schemas.openxmlformats.org/officeDocument/2006/relationships/customXml" Target="../ink/ink680.xml"/><Relationship Id="rId481" Type="http://schemas.openxmlformats.org/officeDocument/2006/relationships/image" Target="../media/image810.png"/><Relationship Id="rId702" Type="http://schemas.openxmlformats.org/officeDocument/2006/relationships/customXml" Target="../ink/ink894.xml"/><Relationship Id="rId27" Type="http://schemas.openxmlformats.org/officeDocument/2006/relationships/image" Target="../media/image583.png"/><Relationship Id="rId69" Type="http://schemas.openxmlformats.org/officeDocument/2006/relationships/image" Target="../media/image604.png"/><Relationship Id="rId134" Type="http://schemas.openxmlformats.org/officeDocument/2006/relationships/customXml" Target="../ink/ink610.xml"/><Relationship Id="rId537" Type="http://schemas.openxmlformats.org/officeDocument/2006/relationships/image" Target="../media/image838.png"/><Relationship Id="rId579" Type="http://schemas.openxmlformats.org/officeDocument/2006/relationships/image" Target="../media/image859.png"/><Relationship Id="rId744" Type="http://schemas.openxmlformats.org/officeDocument/2006/relationships/customXml" Target="../ink/ink915.xml"/><Relationship Id="rId786" Type="http://schemas.openxmlformats.org/officeDocument/2006/relationships/customXml" Target="../ink/ink936.xml"/><Relationship Id="rId80" Type="http://schemas.openxmlformats.org/officeDocument/2006/relationships/customXml" Target="../ink/ink583.xml"/><Relationship Id="rId176" Type="http://schemas.openxmlformats.org/officeDocument/2006/relationships/customXml" Target="../ink/ink631.xml"/><Relationship Id="rId341" Type="http://schemas.openxmlformats.org/officeDocument/2006/relationships/image" Target="../media/image740.png"/><Relationship Id="rId383" Type="http://schemas.openxmlformats.org/officeDocument/2006/relationships/image" Target="../media/image761.png"/><Relationship Id="rId439" Type="http://schemas.openxmlformats.org/officeDocument/2006/relationships/image" Target="../media/image789.png"/><Relationship Id="rId590" Type="http://schemas.openxmlformats.org/officeDocument/2006/relationships/customXml" Target="../ink/ink838.xml"/><Relationship Id="rId604" Type="http://schemas.openxmlformats.org/officeDocument/2006/relationships/customXml" Target="../ink/ink845.xml"/><Relationship Id="rId646" Type="http://schemas.openxmlformats.org/officeDocument/2006/relationships/customXml" Target="../ink/ink866.xml"/><Relationship Id="rId811" Type="http://schemas.openxmlformats.org/officeDocument/2006/relationships/image" Target="../media/image975.png"/><Relationship Id="rId201" Type="http://schemas.openxmlformats.org/officeDocument/2006/relationships/image" Target="../media/image670.png"/><Relationship Id="rId243" Type="http://schemas.openxmlformats.org/officeDocument/2006/relationships/image" Target="../media/image691.png"/><Relationship Id="rId285" Type="http://schemas.openxmlformats.org/officeDocument/2006/relationships/image" Target="../media/image712.png"/><Relationship Id="rId450" Type="http://schemas.openxmlformats.org/officeDocument/2006/relationships/customXml" Target="../ink/ink768.xml"/><Relationship Id="rId506" Type="http://schemas.openxmlformats.org/officeDocument/2006/relationships/customXml" Target="../ink/ink796.xml"/><Relationship Id="rId688" Type="http://schemas.openxmlformats.org/officeDocument/2006/relationships/customXml" Target="../ink/ink887.xml"/><Relationship Id="rId853" Type="http://schemas.openxmlformats.org/officeDocument/2006/relationships/image" Target="../media/image996.png"/><Relationship Id="rId38" Type="http://schemas.openxmlformats.org/officeDocument/2006/relationships/customXml" Target="../ink/ink562.xml"/><Relationship Id="rId103" Type="http://schemas.openxmlformats.org/officeDocument/2006/relationships/image" Target="../media/image621.png"/><Relationship Id="rId310" Type="http://schemas.openxmlformats.org/officeDocument/2006/relationships/customXml" Target="../ink/ink698.xml"/><Relationship Id="rId492" Type="http://schemas.openxmlformats.org/officeDocument/2006/relationships/customXml" Target="../ink/ink789.xml"/><Relationship Id="rId548" Type="http://schemas.openxmlformats.org/officeDocument/2006/relationships/customXml" Target="../ink/ink817.xml"/><Relationship Id="rId713" Type="http://schemas.openxmlformats.org/officeDocument/2006/relationships/image" Target="../media/image926.png"/><Relationship Id="rId755" Type="http://schemas.openxmlformats.org/officeDocument/2006/relationships/image" Target="../media/image947.png"/><Relationship Id="rId797" Type="http://schemas.openxmlformats.org/officeDocument/2006/relationships/image" Target="../media/image968.png"/><Relationship Id="rId91" Type="http://schemas.openxmlformats.org/officeDocument/2006/relationships/image" Target="../media/image615.png"/><Relationship Id="rId145" Type="http://schemas.openxmlformats.org/officeDocument/2006/relationships/image" Target="../media/image642.png"/><Relationship Id="rId187" Type="http://schemas.openxmlformats.org/officeDocument/2006/relationships/image" Target="../media/image663.png"/><Relationship Id="rId352" Type="http://schemas.openxmlformats.org/officeDocument/2006/relationships/customXml" Target="../ink/ink719.xml"/><Relationship Id="rId394" Type="http://schemas.openxmlformats.org/officeDocument/2006/relationships/customXml" Target="../ink/ink740.xml"/><Relationship Id="rId408" Type="http://schemas.openxmlformats.org/officeDocument/2006/relationships/customXml" Target="../ink/ink747.xml"/><Relationship Id="rId615" Type="http://schemas.openxmlformats.org/officeDocument/2006/relationships/image" Target="../media/image877.png"/><Relationship Id="rId822" Type="http://schemas.openxmlformats.org/officeDocument/2006/relationships/customXml" Target="../ink/ink954.xml"/><Relationship Id="rId212" Type="http://schemas.openxmlformats.org/officeDocument/2006/relationships/customXml" Target="../ink/ink649.xml"/><Relationship Id="rId254" Type="http://schemas.openxmlformats.org/officeDocument/2006/relationships/customXml" Target="../ink/ink670.xml"/><Relationship Id="rId657" Type="http://schemas.openxmlformats.org/officeDocument/2006/relationships/image" Target="../media/image898.png"/><Relationship Id="rId699" Type="http://schemas.openxmlformats.org/officeDocument/2006/relationships/image" Target="../media/image919.png"/><Relationship Id="rId864" Type="http://schemas.openxmlformats.org/officeDocument/2006/relationships/customXml" Target="../ink/ink975.xml"/><Relationship Id="rId49" Type="http://schemas.openxmlformats.org/officeDocument/2006/relationships/image" Target="../media/image594.png"/><Relationship Id="rId114" Type="http://schemas.openxmlformats.org/officeDocument/2006/relationships/customXml" Target="../ink/ink600.xml"/><Relationship Id="rId296" Type="http://schemas.openxmlformats.org/officeDocument/2006/relationships/customXml" Target="../ink/ink691.xml"/><Relationship Id="rId461" Type="http://schemas.openxmlformats.org/officeDocument/2006/relationships/image" Target="../media/image800.png"/><Relationship Id="rId517" Type="http://schemas.openxmlformats.org/officeDocument/2006/relationships/image" Target="../media/image828.png"/><Relationship Id="rId559" Type="http://schemas.openxmlformats.org/officeDocument/2006/relationships/image" Target="../media/image849.png"/><Relationship Id="rId724" Type="http://schemas.openxmlformats.org/officeDocument/2006/relationships/customXml" Target="../ink/ink905.xml"/><Relationship Id="rId766" Type="http://schemas.openxmlformats.org/officeDocument/2006/relationships/customXml" Target="../ink/ink926.xml"/><Relationship Id="rId60" Type="http://schemas.openxmlformats.org/officeDocument/2006/relationships/customXml" Target="../ink/ink573.xml"/><Relationship Id="rId156" Type="http://schemas.openxmlformats.org/officeDocument/2006/relationships/customXml" Target="../ink/ink621.xml"/><Relationship Id="rId198" Type="http://schemas.openxmlformats.org/officeDocument/2006/relationships/customXml" Target="../ink/ink642.xml"/><Relationship Id="rId321" Type="http://schemas.openxmlformats.org/officeDocument/2006/relationships/image" Target="../media/image730.png"/><Relationship Id="rId363" Type="http://schemas.openxmlformats.org/officeDocument/2006/relationships/image" Target="../media/image751.png"/><Relationship Id="rId419" Type="http://schemas.openxmlformats.org/officeDocument/2006/relationships/image" Target="../media/image779.png"/><Relationship Id="rId570" Type="http://schemas.openxmlformats.org/officeDocument/2006/relationships/customXml" Target="../ink/ink828.xml"/><Relationship Id="rId626" Type="http://schemas.openxmlformats.org/officeDocument/2006/relationships/customXml" Target="../ink/ink856.xml"/><Relationship Id="rId223" Type="http://schemas.openxmlformats.org/officeDocument/2006/relationships/image" Target="../media/image681.png"/><Relationship Id="rId430" Type="http://schemas.openxmlformats.org/officeDocument/2006/relationships/customXml" Target="../ink/ink758.xml"/><Relationship Id="rId668" Type="http://schemas.openxmlformats.org/officeDocument/2006/relationships/customXml" Target="../ink/ink877.xml"/><Relationship Id="rId833" Type="http://schemas.openxmlformats.org/officeDocument/2006/relationships/image" Target="../media/image986.png"/><Relationship Id="rId18" Type="http://schemas.openxmlformats.org/officeDocument/2006/relationships/customXml" Target="../ink/ink552.xml"/><Relationship Id="rId265" Type="http://schemas.openxmlformats.org/officeDocument/2006/relationships/image" Target="../media/image702.png"/><Relationship Id="rId472" Type="http://schemas.openxmlformats.org/officeDocument/2006/relationships/customXml" Target="../ink/ink779.xml"/><Relationship Id="rId528" Type="http://schemas.openxmlformats.org/officeDocument/2006/relationships/customXml" Target="../ink/ink807.xml"/><Relationship Id="rId735" Type="http://schemas.openxmlformats.org/officeDocument/2006/relationships/image" Target="../media/image937.png"/><Relationship Id="rId125" Type="http://schemas.openxmlformats.org/officeDocument/2006/relationships/image" Target="../media/image632.png"/><Relationship Id="rId167" Type="http://schemas.openxmlformats.org/officeDocument/2006/relationships/image" Target="../media/image653.png"/><Relationship Id="rId332" Type="http://schemas.openxmlformats.org/officeDocument/2006/relationships/customXml" Target="../ink/ink709.xml"/><Relationship Id="rId374" Type="http://schemas.openxmlformats.org/officeDocument/2006/relationships/customXml" Target="../ink/ink730.xml"/><Relationship Id="rId581" Type="http://schemas.openxmlformats.org/officeDocument/2006/relationships/image" Target="../media/image860.png"/><Relationship Id="rId777" Type="http://schemas.openxmlformats.org/officeDocument/2006/relationships/image" Target="../media/image958.png"/><Relationship Id="rId71" Type="http://schemas.openxmlformats.org/officeDocument/2006/relationships/image" Target="../media/image605.png"/><Relationship Id="rId234" Type="http://schemas.openxmlformats.org/officeDocument/2006/relationships/customXml" Target="../ink/ink660.xml"/><Relationship Id="rId637" Type="http://schemas.openxmlformats.org/officeDocument/2006/relationships/image" Target="../media/image888.png"/><Relationship Id="rId679" Type="http://schemas.openxmlformats.org/officeDocument/2006/relationships/image" Target="../media/image909.png"/><Relationship Id="rId802" Type="http://schemas.openxmlformats.org/officeDocument/2006/relationships/customXml" Target="../ink/ink944.xml"/><Relationship Id="rId844" Type="http://schemas.openxmlformats.org/officeDocument/2006/relationships/customXml" Target="../ink/ink965.xml"/><Relationship Id="rId2" Type="http://schemas.openxmlformats.org/officeDocument/2006/relationships/image" Target="../media/image110.png"/><Relationship Id="rId29" Type="http://schemas.openxmlformats.org/officeDocument/2006/relationships/image" Target="../media/image584.png"/><Relationship Id="rId276" Type="http://schemas.openxmlformats.org/officeDocument/2006/relationships/customXml" Target="../ink/ink681.xml"/><Relationship Id="rId441" Type="http://schemas.openxmlformats.org/officeDocument/2006/relationships/image" Target="../media/image790.png"/><Relationship Id="rId483" Type="http://schemas.openxmlformats.org/officeDocument/2006/relationships/image" Target="../media/image811.png"/><Relationship Id="rId539" Type="http://schemas.openxmlformats.org/officeDocument/2006/relationships/image" Target="../media/image839.png"/><Relationship Id="rId690" Type="http://schemas.openxmlformats.org/officeDocument/2006/relationships/customXml" Target="../ink/ink888.xml"/><Relationship Id="rId704" Type="http://schemas.openxmlformats.org/officeDocument/2006/relationships/customXml" Target="../ink/ink895.xml"/><Relationship Id="rId746" Type="http://schemas.openxmlformats.org/officeDocument/2006/relationships/customXml" Target="../ink/ink916.xml"/><Relationship Id="rId40" Type="http://schemas.openxmlformats.org/officeDocument/2006/relationships/customXml" Target="../ink/ink563.xml"/><Relationship Id="rId136" Type="http://schemas.openxmlformats.org/officeDocument/2006/relationships/customXml" Target="../ink/ink611.xml"/><Relationship Id="rId178" Type="http://schemas.openxmlformats.org/officeDocument/2006/relationships/customXml" Target="../ink/ink632.xml"/><Relationship Id="rId301" Type="http://schemas.openxmlformats.org/officeDocument/2006/relationships/image" Target="../media/image720.png"/><Relationship Id="rId343" Type="http://schemas.openxmlformats.org/officeDocument/2006/relationships/image" Target="../media/image741.png"/><Relationship Id="rId550" Type="http://schemas.openxmlformats.org/officeDocument/2006/relationships/customXml" Target="../ink/ink818.xml"/><Relationship Id="rId788" Type="http://schemas.openxmlformats.org/officeDocument/2006/relationships/customXml" Target="../ink/ink937.xml"/><Relationship Id="rId82" Type="http://schemas.openxmlformats.org/officeDocument/2006/relationships/customXml" Target="../ink/ink584.xml"/><Relationship Id="rId203" Type="http://schemas.openxmlformats.org/officeDocument/2006/relationships/image" Target="../media/image671.png"/><Relationship Id="rId385" Type="http://schemas.openxmlformats.org/officeDocument/2006/relationships/image" Target="../media/image762.png"/><Relationship Id="rId592" Type="http://schemas.openxmlformats.org/officeDocument/2006/relationships/customXml" Target="../ink/ink839.xml"/><Relationship Id="rId606" Type="http://schemas.openxmlformats.org/officeDocument/2006/relationships/customXml" Target="../ink/ink846.xml"/><Relationship Id="rId648" Type="http://schemas.openxmlformats.org/officeDocument/2006/relationships/customXml" Target="../ink/ink867.xml"/><Relationship Id="rId813" Type="http://schemas.openxmlformats.org/officeDocument/2006/relationships/image" Target="../media/image976.png"/><Relationship Id="rId855" Type="http://schemas.openxmlformats.org/officeDocument/2006/relationships/image" Target="../media/image997.png"/><Relationship Id="rId245" Type="http://schemas.openxmlformats.org/officeDocument/2006/relationships/image" Target="../media/image692.png"/><Relationship Id="rId287" Type="http://schemas.openxmlformats.org/officeDocument/2006/relationships/image" Target="../media/image713.png"/><Relationship Id="rId410" Type="http://schemas.openxmlformats.org/officeDocument/2006/relationships/customXml" Target="../ink/ink748.xml"/><Relationship Id="rId452" Type="http://schemas.openxmlformats.org/officeDocument/2006/relationships/customXml" Target="../ink/ink769.xml"/><Relationship Id="rId494" Type="http://schemas.openxmlformats.org/officeDocument/2006/relationships/customXml" Target="../ink/ink790.xml"/><Relationship Id="rId508" Type="http://schemas.openxmlformats.org/officeDocument/2006/relationships/customXml" Target="../ink/ink797.xml"/><Relationship Id="rId715" Type="http://schemas.openxmlformats.org/officeDocument/2006/relationships/image" Target="../media/image927.png"/><Relationship Id="rId105" Type="http://schemas.openxmlformats.org/officeDocument/2006/relationships/image" Target="../media/image622.png"/><Relationship Id="rId147" Type="http://schemas.openxmlformats.org/officeDocument/2006/relationships/image" Target="../media/image643.png"/><Relationship Id="rId312" Type="http://schemas.openxmlformats.org/officeDocument/2006/relationships/customXml" Target="../ink/ink699.xml"/><Relationship Id="rId354" Type="http://schemas.openxmlformats.org/officeDocument/2006/relationships/customXml" Target="../ink/ink720.xml"/><Relationship Id="rId757" Type="http://schemas.openxmlformats.org/officeDocument/2006/relationships/image" Target="../media/image948.png"/><Relationship Id="rId799" Type="http://schemas.openxmlformats.org/officeDocument/2006/relationships/image" Target="../media/image969.png"/><Relationship Id="rId51" Type="http://schemas.openxmlformats.org/officeDocument/2006/relationships/image" Target="../media/image595.png"/><Relationship Id="rId93" Type="http://schemas.openxmlformats.org/officeDocument/2006/relationships/image" Target="../media/image616.png"/><Relationship Id="rId189" Type="http://schemas.openxmlformats.org/officeDocument/2006/relationships/image" Target="../media/image664.png"/><Relationship Id="rId396" Type="http://schemas.openxmlformats.org/officeDocument/2006/relationships/customXml" Target="../ink/ink741.xml"/><Relationship Id="rId561" Type="http://schemas.openxmlformats.org/officeDocument/2006/relationships/image" Target="../media/image850.png"/><Relationship Id="rId617" Type="http://schemas.openxmlformats.org/officeDocument/2006/relationships/image" Target="../media/image878.png"/><Relationship Id="rId659" Type="http://schemas.openxmlformats.org/officeDocument/2006/relationships/image" Target="../media/image899.png"/><Relationship Id="rId824" Type="http://schemas.openxmlformats.org/officeDocument/2006/relationships/customXml" Target="../ink/ink955.xml"/><Relationship Id="rId866" Type="http://schemas.openxmlformats.org/officeDocument/2006/relationships/customXml" Target="../ink/ink976.xml"/><Relationship Id="rId214" Type="http://schemas.openxmlformats.org/officeDocument/2006/relationships/customXml" Target="../ink/ink650.xml"/><Relationship Id="rId256" Type="http://schemas.openxmlformats.org/officeDocument/2006/relationships/customXml" Target="../ink/ink671.xml"/><Relationship Id="rId298" Type="http://schemas.openxmlformats.org/officeDocument/2006/relationships/customXml" Target="../ink/ink692.xml"/><Relationship Id="rId421" Type="http://schemas.openxmlformats.org/officeDocument/2006/relationships/image" Target="../media/image780.png"/><Relationship Id="rId463" Type="http://schemas.openxmlformats.org/officeDocument/2006/relationships/image" Target="../media/image801.png"/><Relationship Id="rId519" Type="http://schemas.openxmlformats.org/officeDocument/2006/relationships/image" Target="../media/image829.png"/><Relationship Id="rId670" Type="http://schemas.openxmlformats.org/officeDocument/2006/relationships/customXml" Target="../ink/ink878.xml"/><Relationship Id="rId116" Type="http://schemas.openxmlformats.org/officeDocument/2006/relationships/customXml" Target="../ink/ink601.xml"/><Relationship Id="rId158" Type="http://schemas.openxmlformats.org/officeDocument/2006/relationships/customXml" Target="../ink/ink622.xml"/><Relationship Id="rId323" Type="http://schemas.openxmlformats.org/officeDocument/2006/relationships/image" Target="../media/image731.png"/><Relationship Id="rId530" Type="http://schemas.openxmlformats.org/officeDocument/2006/relationships/customXml" Target="../ink/ink808.xml"/><Relationship Id="rId726" Type="http://schemas.openxmlformats.org/officeDocument/2006/relationships/customXml" Target="../ink/ink906.xml"/><Relationship Id="rId768" Type="http://schemas.openxmlformats.org/officeDocument/2006/relationships/customXml" Target="../ink/ink927.xml"/><Relationship Id="rId20" Type="http://schemas.openxmlformats.org/officeDocument/2006/relationships/customXml" Target="../ink/ink553.xml"/><Relationship Id="rId62" Type="http://schemas.openxmlformats.org/officeDocument/2006/relationships/customXml" Target="../ink/ink574.xml"/><Relationship Id="rId365" Type="http://schemas.openxmlformats.org/officeDocument/2006/relationships/image" Target="../media/image752.png"/><Relationship Id="rId572" Type="http://schemas.openxmlformats.org/officeDocument/2006/relationships/customXml" Target="../ink/ink829.xml"/><Relationship Id="rId628" Type="http://schemas.openxmlformats.org/officeDocument/2006/relationships/customXml" Target="../ink/ink857.xml"/><Relationship Id="rId835" Type="http://schemas.openxmlformats.org/officeDocument/2006/relationships/image" Target="../media/image987.png"/><Relationship Id="rId225" Type="http://schemas.openxmlformats.org/officeDocument/2006/relationships/image" Target="../media/image682.png"/><Relationship Id="rId267" Type="http://schemas.openxmlformats.org/officeDocument/2006/relationships/image" Target="../media/image703.png"/><Relationship Id="rId432" Type="http://schemas.openxmlformats.org/officeDocument/2006/relationships/customXml" Target="../ink/ink759.xml"/><Relationship Id="rId474" Type="http://schemas.openxmlformats.org/officeDocument/2006/relationships/customXml" Target="../ink/ink780.xml"/><Relationship Id="rId127" Type="http://schemas.openxmlformats.org/officeDocument/2006/relationships/image" Target="../media/image633.png"/><Relationship Id="rId681" Type="http://schemas.openxmlformats.org/officeDocument/2006/relationships/image" Target="../media/image910.png"/><Relationship Id="rId737" Type="http://schemas.openxmlformats.org/officeDocument/2006/relationships/image" Target="../media/image938.png"/><Relationship Id="rId779" Type="http://schemas.openxmlformats.org/officeDocument/2006/relationships/image" Target="../media/image959.png"/><Relationship Id="rId31" Type="http://schemas.openxmlformats.org/officeDocument/2006/relationships/image" Target="../media/image585.png"/><Relationship Id="rId73" Type="http://schemas.openxmlformats.org/officeDocument/2006/relationships/image" Target="../media/image606.png"/><Relationship Id="rId169" Type="http://schemas.openxmlformats.org/officeDocument/2006/relationships/image" Target="../media/image654.png"/><Relationship Id="rId334" Type="http://schemas.openxmlformats.org/officeDocument/2006/relationships/customXml" Target="../ink/ink710.xml"/><Relationship Id="rId376" Type="http://schemas.openxmlformats.org/officeDocument/2006/relationships/customXml" Target="../ink/ink731.xml"/><Relationship Id="rId541" Type="http://schemas.openxmlformats.org/officeDocument/2006/relationships/image" Target="../media/image840.png"/><Relationship Id="rId583" Type="http://schemas.openxmlformats.org/officeDocument/2006/relationships/image" Target="../media/image861.png"/><Relationship Id="rId639" Type="http://schemas.openxmlformats.org/officeDocument/2006/relationships/image" Target="../media/image889.png"/><Relationship Id="rId790" Type="http://schemas.openxmlformats.org/officeDocument/2006/relationships/customXml" Target="../ink/ink938.xml"/><Relationship Id="rId804" Type="http://schemas.openxmlformats.org/officeDocument/2006/relationships/customXml" Target="../ink/ink945.xml"/><Relationship Id="rId4" Type="http://schemas.openxmlformats.org/officeDocument/2006/relationships/image" Target="../media/image114.png"/><Relationship Id="rId180" Type="http://schemas.openxmlformats.org/officeDocument/2006/relationships/customXml" Target="../ink/ink633.xml"/><Relationship Id="rId236" Type="http://schemas.openxmlformats.org/officeDocument/2006/relationships/customXml" Target="../ink/ink661.xml"/><Relationship Id="rId278" Type="http://schemas.openxmlformats.org/officeDocument/2006/relationships/customXml" Target="../ink/ink682.xml"/><Relationship Id="rId401" Type="http://schemas.openxmlformats.org/officeDocument/2006/relationships/image" Target="../media/image770.png"/><Relationship Id="rId443" Type="http://schemas.openxmlformats.org/officeDocument/2006/relationships/image" Target="../media/image791.png"/><Relationship Id="rId650" Type="http://schemas.openxmlformats.org/officeDocument/2006/relationships/customXml" Target="../ink/ink868.xml"/><Relationship Id="rId846" Type="http://schemas.openxmlformats.org/officeDocument/2006/relationships/customXml" Target="../ink/ink966.xml"/><Relationship Id="rId303" Type="http://schemas.openxmlformats.org/officeDocument/2006/relationships/image" Target="../media/image721.png"/><Relationship Id="rId485" Type="http://schemas.openxmlformats.org/officeDocument/2006/relationships/image" Target="../media/image812.png"/><Relationship Id="rId692" Type="http://schemas.openxmlformats.org/officeDocument/2006/relationships/customXml" Target="../ink/ink889.xml"/><Relationship Id="rId706" Type="http://schemas.openxmlformats.org/officeDocument/2006/relationships/customXml" Target="../ink/ink896.xml"/><Relationship Id="rId748" Type="http://schemas.openxmlformats.org/officeDocument/2006/relationships/customXml" Target="../ink/ink917.xml"/><Relationship Id="rId42" Type="http://schemas.openxmlformats.org/officeDocument/2006/relationships/customXml" Target="../ink/ink564.xml"/><Relationship Id="rId84" Type="http://schemas.openxmlformats.org/officeDocument/2006/relationships/customXml" Target="../ink/ink585.xml"/><Relationship Id="rId138" Type="http://schemas.openxmlformats.org/officeDocument/2006/relationships/customXml" Target="../ink/ink612.xml"/><Relationship Id="rId345" Type="http://schemas.openxmlformats.org/officeDocument/2006/relationships/image" Target="../media/image742.png"/><Relationship Id="rId387" Type="http://schemas.openxmlformats.org/officeDocument/2006/relationships/image" Target="../media/image763.png"/><Relationship Id="rId510" Type="http://schemas.openxmlformats.org/officeDocument/2006/relationships/customXml" Target="../ink/ink798.xml"/><Relationship Id="rId552" Type="http://schemas.openxmlformats.org/officeDocument/2006/relationships/customXml" Target="../ink/ink819.xml"/><Relationship Id="rId594" Type="http://schemas.openxmlformats.org/officeDocument/2006/relationships/customXml" Target="../ink/ink840.xml"/><Relationship Id="rId608" Type="http://schemas.openxmlformats.org/officeDocument/2006/relationships/customXml" Target="../ink/ink847.xml"/><Relationship Id="rId815" Type="http://schemas.openxmlformats.org/officeDocument/2006/relationships/image" Target="../media/image977.png"/><Relationship Id="rId191" Type="http://schemas.openxmlformats.org/officeDocument/2006/relationships/image" Target="../media/image665.png"/><Relationship Id="rId205" Type="http://schemas.openxmlformats.org/officeDocument/2006/relationships/image" Target="../media/image672.png"/><Relationship Id="rId247" Type="http://schemas.openxmlformats.org/officeDocument/2006/relationships/image" Target="../media/image693.png"/><Relationship Id="rId412" Type="http://schemas.openxmlformats.org/officeDocument/2006/relationships/customXml" Target="../ink/ink749.xml"/><Relationship Id="rId857" Type="http://schemas.openxmlformats.org/officeDocument/2006/relationships/image" Target="../media/image998.png"/><Relationship Id="rId107" Type="http://schemas.openxmlformats.org/officeDocument/2006/relationships/image" Target="../media/image623.png"/><Relationship Id="rId289" Type="http://schemas.openxmlformats.org/officeDocument/2006/relationships/image" Target="../media/image714.png"/><Relationship Id="rId454" Type="http://schemas.openxmlformats.org/officeDocument/2006/relationships/customXml" Target="../ink/ink770.xml"/><Relationship Id="rId496" Type="http://schemas.openxmlformats.org/officeDocument/2006/relationships/customXml" Target="../ink/ink791.xml"/><Relationship Id="rId661" Type="http://schemas.openxmlformats.org/officeDocument/2006/relationships/image" Target="../media/image900.png"/><Relationship Id="rId717" Type="http://schemas.openxmlformats.org/officeDocument/2006/relationships/image" Target="../media/image928.png"/><Relationship Id="rId759" Type="http://schemas.openxmlformats.org/officeDocument/2006/relationships/image" Target="../media/image949.png"/><Relationship Id="rId11" Type="http://schemas.openxmlformats.org/officeDocument/2006/relationships/image" Target="../media/image575.png"/><Relationship Id="rId53" Type="http://schemas.openxmlformats.org/officeDocument/2006/relationships/image" Target="../media/image596.png"/><Relationship Id="rId149" Type="http://schemas.openxmlformats.org/officeDocument/2006/relationships/image" Target="../media/image644.png"/><Relationship Id="rId314" Type="http://schemas.openxmlformats.org/officeDocument/2006/relationships/customXml" Target="../ink/ink700.xml"/><Relationship Id="rId356" Type="http://schemas.openxmlformats.org/officeDocument/2006/relationships/customXml" Target="../ink/ink721.xml"/><Relationship Id="rId398" Type="http://schemas.openxmlformats.org/officeDocument/2006/relationships/customXml" Target="../ink/ink742.xml"/><Relationship Id="rId521" Type="http://schemas.openxmlformats.org/officeDocument/2006/relationships/image" Target="../media/image830.png"/><Relationship Id="rId563" Type="http://schemas.openxmlformats.org/officeDocument/2006/relationships/image" Target="../media/image851.png"/><Relationship Id="rId619" Type="http://schemas.openxmlformats.org/officeDocument/2006/relationships/image" Target="../media/image879.png"/><Relationship Id="rId770" Type="http://schemas.openxmlformats.org/officeDocument/2006/relationships/customXml" Target="../ink/ink928.xml"/><Relationship Id="rId95" Type="http://schemas.openxmlformats.org/officeDocument/2006/relationships/image" Target="../media/image617.png"/><Relationship Id="rId160" Type="http://schemas.openxmlformats.org/officeDocument/2006/relationships/customXml" Target="../ink/ink623.xml"/><Relationship Id="rId216" Type="http://schemas.openxmlformats.org/officeDocument/2006/relationships/customXml" Target="../ink/ink651.xml"/><Relationship Id="rId423" Type="http://schemas.openxmlformats.org/officeDocument/2006/relationships/image" Target="../media/image781.png"/><Relationship Id="rId826" Type="http://schemas.openxmlformats.org/officeDocument/2006/relationships/customXml" Target="../ink/ink956.xml"/><Relationship Id="rId258" Type="http://schemas.openxmlformats.org/officeDocument/2006/relationships/customXml" Target="../ink/ink672.xml"/><Relationship Id="rId465" Type="http://schemas.openxmlformats.org/officeDocument/2006/relationships/image" Target="../media/image802.png"/><Relationship Id="rId630" Type="http://schemas.openxmlformats.org/officeDocument/2006/relationships/customXml" Target="../ink/ink858.xml"/><Relationship Id="rId672" Type="http://schemas.openxmlformats.org/officeDocument/2006/relationships/customXml" Target="../ink/ink879.xml"/><Relationship Id="rId728" Type="http://schemas.openxmlformats.org/officeDocument/2006/relationships/customXml" Target="../ink/ink907.xml"/><Relationship Id="rId22" Type="http://schemas.openxmlformats.org/officeDocument/2006/relationships/customXml" Target="../ink/ink554.xml"/><Relationship Id="rId64" Type="http://schemas.openxmlformats.org/officeDocument/2006/relationships/customXml" Target="../ink/ink575.xml"/><Relationship Id="rId118" Type="http://schemas.openxmlformats.org/officeDocument/2006/relationships/customXml" Target="../ink/ink602.xml"/><Relationship Id="rId325" Type="http://schemas.openxmlformats.org/officeDocument/2006/relationships/image" Target="../media/image732.png"/><Relationship Id="rId367" Type="http://schemas.openxmlformats.org/officeDocument/2006/relationships/image" Target="../media/image753.png"/><Relationship Id="rId532" Type="http://schemas.openxmlformats.org/officeDocument/2006/relationships/customXml" Target="../ink/ink809.xml"/><Relationship Id="rId574" Type="http://schemas.openxmlformats.org/officeDocument/2006/relationships/customXml" Target="../ink/ink830.xml"/><Relationship Id="rId171" Type="http://schemas.openxmlformats.org/officeDocument/2006/relationships/image" Target="../media/image655.png"/><Relationship Id="rId227" Type="http://schemas.openxmlformats.org/officeDocument/2006/relationships/image" Target="../media/image683.png"/><Relationship Id="rId781" Type="http://schemas.openxmlformats.org/officeDocument/2006/relationships/image" Target="../media/image960.png"/><Relationship Id="rId837" Type="http://schemas.openxmlformats.org/officeDocument/2006/relationships/image" Target="../media/image988.png"/><Relationship Id="rId269" Type="http://schemas.openxmlformats.org/officeDocument/2006/relationships/image" Target="../media/image704.png"/><Relationship Id="rId434" Type="http://schemas.openxmlformats.org/officeDocument/2006/relationships/customXml" Target="../ink/ink760.xml"/><Relationship Id="rId476" Type="http://schemas.openxmlformats.org/officeDocument/2006/relationships/customXml" Target="../ink/ink781.xml"/><Relationship Id="rId641" Type="http://schemas.openxmlformats.org/officeDocument/2006/relationships/image" Target="../media/image890.png"/><Relationship Id="rId683" Type="http://schemas.openxmlformats.org/officeDocument/2006/relationships/image" Target="../media/image911.png"/><Relationship Id="rId739" Type="http://schemas.openxmlformats.org/officeDocument/2006/relationships/image" Target="../media/image939.png"/><Relationship Id="rId33" Type="http://schemas.openxmlformats.org/officeDocument/2006/relationships/image" Target="../media/image586.png"/><Relationship Id="rId129" Type="http://schemas.openxmlformats.org/officeDocument/2006/relationships/image" Target="../media/image634.png"/><Relationship Id="rId280" Type="http://schemas.openxmlformats.org/officeDocument/2006/relationships/customXml" Target="../ink/ink683.xml"/><Relationship Id="rId336" Type="http://schemas.openxmlformats.org/officeDocument/2006/relationships/customXml" Target="../ink/ink711.xml"/><Relationship Id="rId501" Type="http://schemas.openxmlformats.org/officeDocument/2006/relationships/image" Target="../media/image820.png"/><Relationship Id="rId543" Type="http://schemas.openxmlformats.org/officeDocument/2006/relationships/image" Target="../media/image841.png"/><Relationship Id="rId75" Type="http://schemas.openxmlformats.org/officeDocument/2006/relationships/image" Target="../media/image607.png"/><Relationship Id="rId140" Type="http://schemas.openxmlformats.org/officeDocument/2006/relationships/customXml" Target="../ink/ink613.xml"/><Relationship Id="rId182" Type="http://schemas.openxmlformats.org/officeDocument/2006/relationships/customXml" Target="../ink/ink634.xml"/><Relationship Id="rId378" Type="http://schemas.openxmlformats.org/officeDocument/2006/relationships/customXml" Target="../ink/ink732.xml"/><Relationship Id="rId403" Type="http://schemas.openxmlformats.org/officeDocument/2006/relationships/image" Target="../media/image771.png"/><Relationship Id="rId585" Type="http://schemas.openxmlformats.org/officeDocument/2006/relationships/image" Target="../media/image862.png"/><Relationship Id="rId750" Type="http://schemas.openxmlformats.org/officeDocument/2006/relationships/customXml" Target="../ink/ink918.xml"/><Relationship Id="rId792" Type="http://schemas.openxmlformats.org/officeDocument/2006/relationships/customXml" Target="../ink/ink939.xml"/><Relationship Id="rId806" Type="http://schemas.openxmlformats.org/officeDocument/2006/relationships/customXml" Target="../ink/ink946.xml"/><Relationship Id="rId848" Type="http://schemas.openxmlformats.org/officeDocument/2006/relationships/customXml" Target="../ink/ink967.xml"/><Relationship Id="rId6" Type="http://schemas.openxmlformats.org/officeDocument/2006/relationships/customXml" Target="../ink/ink547.xml"/><Relationship Id="rId238" Type="http://schemas.openxmlformats.org/officeDocument/2006/relationships/customXml" Target="../ink/ink662.xml"/><Relationship Id="rId445" Type="http://schemas.openxmlformats.org/officeDocument/2006/relationships/image" Target="../media/image792.png"/><Relationship Id="rId487" Type="http://schemas.openxmlformats.org/officeDocument/2006/relationships/image" Target="../media/image813.png"/><Relationship Id="rId610" Type="http://schemas.openxmlformats.org/officeDocument/2006/relationships/customXml" Target="../ink/ink848.xml"/><Relationship Id="rId652" Type="http://schemas.openxmlformats.org/officeDocument/2006/relationships/customXml" Target="../ink/ink869.xml"/><Relationship Id="rId694" Type="http://schemas.openxmlformats.org/officeDocument/2006/relationships/customXml" Target="../ink/ink890.xml"/><Relationship Id="rId708" Type="http://schemas.openxmlformats.org/officeDocument/2006/relationships/customXml" Target="../ink/ink897.xml"/><Relationship Id="rId291" Type="http://schemas.openxmlformats.org/officeDocument/2006/relationships/image" Target="../media/image715.png"/><Relationship Id="rId305" Type="http://schemas.openxmlformats.org/officeDocument/2006/relationships/image" Target="../media/image722.png"/><Relationship Id="rId347" Type="http://schemas.openxmlformats.org/officeDocument/2006/relationships/image" Target="../media/image743.png"/><Relationship Id="rId512" Type="http://schemas.openxmlformats.org/officeDocument/2006/relationships/customXml" Target="../ink/ink799.xml"/><Relationship Id="rId44" Type="http://schemas.openxmlformats.org/officeDocument/2006/relationships/customXml" Target="../ink/ink565.xml"/><Relationship Id="rId86" Type="http://schemas.openxmlformats.org/officeDocument/2006/relationships/customXml" Target="../ink/ink586.xml"/><Relationship Id="rId151" Type="http://schemas.openxmlformats.org/officeDocument/2006/relationships/image" Target="../media/image645.png"/><Relationship Id="rId389" Type="http://schemas.openxmlformats.org/officeDocument/2006/relationships/image" Target="../media/image764.png"/><Relationship Id="rId554" Type="http://schemas.openxmlformats.org/officeDocument/2006/relationships/customXml" Target="../ink/ink820.xml"/><Relationship Id="rId596" Type="http://schemas.openxmlformats.org/officeDocument/2006/relationships/customXml" Target="../ink/ink841.xml"/><Relationship Id="rId761" Type="http://schemas.openxmlformats.org/officeDocument/2006/relationships/image" Target="../media/image950.png"/><Relationship Id="rId817" Type="http://schemas.openxmlformats.org/officeDocument/2006/relationships/image" Target="../media/image978.png"/><Relationship Id="rId859" Type="http://schemas.openxmlformats.org/officeDocument/2006/relationships/image" Target="../media/image999.png"/><Relationship Id="rId193" Type="http://schemas.openxmlformats.org/officeDocument/2006/relationships/image" Target="../media/image666.png"/><Relationship Id="rId207" Type="http://schemas.openxmlformats.org/officeDocument/2006/relationships/image" Target="../media/image673.png"/><Relationship Id="rId249" Type="http://schemas.openxmlformats.org/officeDocument/2006/relationships/image" Target="../media/image694.png"/><Relationship Id="rId414" Type="http://schemas.openxmlformats.org/officeDocument/2006/relationships/customXml" Target="../ink/ink750.xml"/><Relationship Id="rId456" Type="http://schemas.openxmlformats.org/officeDocument/2006/relationships/customXml" Target="../ink/ink771.xml"/><Relationship Id="rId498" Type="http://schemas.openxmlformats.org/officeDocument/2006/relationships/customXml" Target="../ink/ink792.xml"/><Relationship Id="rId621" Type="http://schemas.openxmlformats.org/officeDocument/2006/relationships/image" Target="../media/image880.png"/><Relationship Id="rId663" Type="http://schemas.openxmlformats.org/officeDocument/2006/relationships/image" Target="../media/image901.png"/><Relationship Id="rId13" Type="http://schemas.openxmlformats.org/officeDocument/2006/relationships/image" Target="../media/image576.png"/><Relationship Id="rId109" Type="http://schemas.openxmlformats.org/officeDocument/2006/relationships/image" Target="../media/image624.png"/><Relationship Id="rId260" Type="http://schemas.openxmlformats.org/officeDocument/2006/relationships/customXml" Target="../ink/ink673.xml"/><Relationship Id="rId316" Type="http://schemas.openxmlformats.org/officeDocument/2006/relationships/customXml" Target="../ink/ink701.xml"/><Relationship Id="rId523" Type="http://schemas.openxmlformats.org/officeDocument/2006/relationships/image" Target="../media/image831.png"/><Relationship Id="rId719" Type="http://schemas.openxmlformats.org/officeDocument/2006/relationships/image" Target="../media/image929.png"/><Relationship Id="rId55" Type="http://schemas.openxmlformats.org/officeDocument/2006/relationships/image" Target="../media/image597.png"/><Relationship Id="rId97" Type="http://schemas.openxmlformats.org/officeDocument/2006/relationships/image" Target="../media/image618.png"/><Relationship Id="rId120" Type="http://schemas.openxmlformats.org/officeDocument/2006/relationships/customXml" Target="../ink/ink603.xml"/><Relationship Id="rId358" Type="http://schemas.openxmlformats.org/officeDocument/2006/relationships/customXml" Target="../ink/ink722.xml"/><Relationship Id="rId565" Type="http://schemas.openxmlformats.org/officeDocument/2006/relationships/image" Target="../media/image852.png"/><Relationship Id="rId730" Type="http://schemas.openxmlformats.org/officeDocument/2006/relationships/customXml" Target="../ink/ink908.xml"/><Relationship Id="rId772" Type="http://schemas.openxmlformats.org/officeDocument/2006/relationships/customXml" Target="../ink/ink929.xml"/><Relationship Id="rId828" Type="http://schemas.openxmlformats.org/officeDocument/2006/relationships/customXml" Target="../ink/ink957.xml"/><Relationship Id="rId162" Type="http://schemas.openxmlformats.org/officeDocument/2006/relationships/customXml" Target="../ink/ink624.xml"/><Relationship Id="rId218" Type="http://schemas.openxmlformats.org/officeDocument/2006/relationships/customXml" Target="../ink/ink652.xml"/><Relationship Id="rId425" Type="http://schemas.openxmlformats.org/officeDocument/2006/relationships/image" Target="../media/image782.png"/><Relationship Id="rId467" Type="http://schemas.openxmlformats.org/officeDocument/2006/relationships/image" Target="../media/image803.png"/><Relationship Id="rId632" Type="http://schemas.openxmlformats.org/officeDocument/2006/relationships/customXml" Target="../ink/ink859.xml"/><Relationship Id="rId271" Type="http://schemas.openxmlformats.org/officeDocument/2006/relationships/image" Target="../media/image705.png"/><Relationship Id="rId674" Type="http://schemas.openxmlformats.org/officeDocument/2006/relationships/customXml" Target="../ink/ink880.xml"/><Relationship Id="rId24" Type="http://schemas.openxmlformats.org/officeDocument/2006/relationships/customXml" Target="../ink/ink555.xml"/><Relationship Id="rId66" Type="http://schemas.openxmlformats.org/officeDocument/2006/relationships/customXml" Target="../ink/ink576.xml"/><Relationship Id="rId131" Type="http://schemas.openxmlformats.org/officeDocument/2006/relationships/image" Target="../media/image635.png"/><Relationship Id="rId327" Type="http://schemas.openxmlformats.org/officeDocument/2006/relationships/image" Target="../media/image733.png"/><Relationship Id="rId369" Type="http://schemas.openxmlformats.org/officeDocument/2006/relationships/image" Target="../media/image754.png"/><Relationship Id="rId534" Type="http://schemas.openxmlformats.org/officeDocument/2006/relationships/customXml" Target="../ink/ink810.xml"/><Relationship Id="rId576" Type="http://schemas.openxmlformats.org/officeDocument/2006/relationships/customXml" Target="../ink/ink831.xml"/><Relationship Id="rId741" Type="http://schemas.openxmlformats.org/officeDocument/2006/relationships/image" Target="../media/image940.png"/><Relationship Id="rId783" Type="http://schemas.openxmlformats.org/officeDocument/2006/relationships/image" Target="../media/image961.png"/><Relationship Id="rId839" Type="http://schemas.openxmlformats.org/officeDocument/2006/relationships/image" Target="../media/image989.png"/><Relationship Id="rId173" Type="http://schemas.openxmlformats.org/officeDocument/2006/relationships/image" Target="../media/image656.png"/><Relationship Id="rId229" Type="http://schemas.openxmlformats.org/officeDocument/2006/relationships/image" Target="../media/image684.png"/><Relationship Id="rId380" Type="http://schemas.openxmlformats.org/officeDocument/2006/relationships/customXml" Target="../ink/ink733.xml"/><Relationship Id="rId436" Type="http://schemas.openxmlformats.org/officeDocument/2006/relationships/customXml" Target="../ink/ink761.xml"/><Relationship Id="rId601" Type="http://schemas.openxmlformats.org/officeDocument/2006/relationships/image" Target="../media/image870.png"/><Relationship Id="rId643" Type="http://schemas.openxmlformats.org/officeDocument/2006/relationships/image" Target="../media/image891.png"/><Relationship Id="rId240" Type="http://schemas.openxmlformats.org/officeDocument/2006/relationships/customXml" Target="../ink/ink663.xml"/><Relationship Id="rId478" Type="http://schemas.openxmlformats.org/officeDocument/2006/relationships/customXml" Target="../ink/ink782.xml"/><Relationship Id="rId685" Type="http://schemas.openxmlformats.org/officeDocument/2006/relationships/image" Target="../media/image912.png"/><Relationship Id="rId850" Type="http://schemas.openxmlformats.org/officeDocument/2006/relationships/customXml" Target="../ink/ink968.xml"/><Relationship Id="rId35" Type="http://schemas.openxmlformats.org/officeDocument/2006/relationships/image" Target="../media/image587.png"/><Relationship Id="rId77" Type="http://schemas.openxmlformats.org/officeDocument/2006/relationships/image" Target="../media/image608.png"/><Relationship Id="rId100" Type="http://schemas.openxmlformats.org/officeDocument/2006/relationships/customXml" Target="../ink/ink593.xml"/><Relationship Id="rId282" Type="http://schemas.openxmlformats.org/officeDocument/2006/relationships/customXml" Target="../ink/ink684.xml"/><Relationship Id="rId338" Type="http://schemas.openxmlformats.org/officeDocument/2006/relationships/customXml" Target="../ink/ink712.xml"/><Relationship Id="rId503" Type="http://schemas.openxmlformats.org/officeDocument/2006/relationships/image" Target="../media/image821.png"/><Relationship Id="rId545" Type="http://schemas.openxmlformats.org/officeDocument/2006/relationships/image" Target="../media/image842.png"/><Relationship Id="rId587" Type="http://schemas.openxmlformats.org/officeDocument/2006/relationships/image" Target="../media/image863.png"/><Relationship Id="rId710" Type="http://schemas.openxmlformats.org/officeDocument/2006/relationships/customXml" Target="../ink/ink898.xml"/><Relationship Id="rId752" Type="http://schemas.openxmlformats.org/officeDocument/2006/relationships/customXml" Target="../ink/ink919.xml"/><Relationship Id="rId808" Type="http://schemas.openxmlformats.org/officeDocument/2006/relationships/customXml" Target="../ink/ink947.xml"/><Relationship Id="rId142" Type="http://schemas.openxmlformats.org/officeDocument/2006/relationships/customXml" Target="../ink/ink614.xml"/><Relationship Id="rId184" Type="http://schemas.openxmlformats.org/officeDocument/2006/relationships/customXml" Target="../ink/ink635.xml"/><Relationship Id="rId391" Type="http://schemas.openxmlformats.org/officeDocument/2006/relationships/image" Target="../media/image765.png"/><Relationship Id="rId405" Type="http://schemas.openxmlformats.org/officeDocument/2006/relationships/image" Target="../media/image772.png"/><Relationship Id="rId447" Type="http://schemas.openxmlformats.org/officeDocument/2006/relationships/image" Target="../media/image793.png"/><Relationship Id="rId612" Type="http://schemas.openxmlformats.org/officeDocument/2006/relationships/customXml" Target="../ink/ink849.xml"/><Relationship Id="rId794" Type="http://schemas.openxmlformats.org/officeDocument/2006/relationships/customXml" Target="../ink/ink940.xml"/><Relationship Id="rId251" Type="http://schemas.openxmlformats.org/officeDocument/2006/relationships/image" Target="../media/image695.png"/><Relationship Id="rId489" Type="http://schemas.openxmlformats.org/officeDocument/2006/relationships/image" Target="../media/image814.png"/><Relationship Id="rId654" Type="http://schemas.openxmlformats.org/officeDocument/2006/relationships/customXml" Target="../ink/ink870.xml"/><Relationship Id="rId696" Type="http://schemas.openxmlformats.org/officeDocument/2006/relationships/customXml" Target="../ink/ink891.xml"/><Relationship Id="rId861" Type="http://schemas.openxmlformats.org/officeDocument/2006/relationships/image" Target="../media/image1000.png"/><Relationship Id="rId46" Type="http://schemas.openxmlformats.org/officeDocument/2006/relationships/customXml" Target="../ink/ink566.xml"/><Relationship Id="rId293" Type="http://schemas.openxmlformats.org/officeDocument/2006/relationships/image" Target="../media/image716.png"/><Relationship Id="rId307" Type="http://schemas.openxmlformats.org/officeDocument/2006/relationships/image" Target="../media/image723.png"/><Relationship Id="rId349" Type="http://schemas.openxmlformats.org/officeDocument/2006/relationships/image" Target="../media/image744.png"/><Relationship Id="rId514" Type="http://schemas.openxmlformats.org/officeDocument/2006/relationships/customXml" Target="../ink/ink800.xml"/><Relationship Id="rId556" Type="http://schemas.openxmlformats.org/officeDocument/2006/relationships/customXml" Target="../ink/ink821.xml"/><Relationship Id="rId721" Type="http://schemas.openxmlformats.org/officeDocument/2006/relationships/image" Target="../media/image930.png"/><Relationship Id="rId763" Type="http://schemas.openxmlformats.org/officeDocument/2006/relationships/image" Target="../media/image951.png"/><Relationship Id="rId88" Type="http://schemas.openxmlformats.org/officeDocument/2006/relationships/customXml" Target="../ink/ink587.xml"/><Relationship Id="rId111" Type="http://schemas.openxmlformats.org/officeDocument/2006/relationships/image" Target="../media/image625.png"/><Relationship Id="rId153" Type="http://schemas.openxmlformats.org/officeDocument/2006/relationships/image" Target="../media/image646.png"/><Relationship Id="rId195" Type="http://schemas.openxmlformats.org/officeDocument/2006/relationships/image" Target="../media/image667.png"/><Relationship Id="rId209" Type="http://schemas.openxmlformats.org/officeDocument/2006/relationships/image" Target="../media/image674.png"/><Relationship Id="rId360" Type="http://schemas.openxmlformats.org/officeDocument/2006/relationships/customXml" Target="../ink/ink723.xml"/><Relationship Id="rId416" Type="http://schemas.openxmlformats.org/officeDocument/2006/relationships/customXml" Target="../ink/ink751.xml"/><Relationship Id="rId598" Type="http://schemas.openxmlformats.org/officeDocument/2006/relationships/customXml" Target="../ink/ink842.xml"/><Relationship Id="rId819" Type="http://schemas.openxmlformats.org/officeDocument/2006/relationships/image" Target="../media/image979.png"/><Relationship Id="rId220" Type="http://schemas.openxmlformats.org/officeDocument/2006/relationships/customXml" Target="../ink/ink653.xml"/><Relationship Id="rId458" Type="http://schemas.openxmlformats.org/officeDocument/2006/relationships/customXml" Target="../ink/ink772.xml"/><Relationship Id="rId623" Type="http://schemas.openxmlformats.org/officeDocument/2006/relationships/image" Target="../media/image881.png"/><Relationship Id="rId665" Type="http://schemas.openxmlformats.org/officeDocument/2006/relationships/image" Target="../media/image902.png"/><Relationship Id="rId830" Type="http://schemas.openxmlformats.org/officeDocument/2006/relationships/customXml" Target="../ink/ink958.xml"/><Relationship Id="rId15" Type="http://schemas.openxmlformats.org/officeDocument/2006/relationships/image" Target="../media/image577.png"/><Relationship Id="rId57" Type="http://schemas.openxmlformats.org/officeDocument/2006/relationships/image" Target="../media/image598.png"/><Relationship Id="rId262" Type="http://schemas.openxmlformats.org/officeDocument/2006/relationships/customXml" Target="../ink/ink674.xml"/><Relationship Id="rId318" Type="http://schemas.openxmlformats.org/officeDocument/2006/relationships/customXml" Target="../ink/ink702.xml"/><Relationship Id="rId525" Type="http://schemas.openxmlformats.org/officeDocument/2006/relationships/image" Target="../media/image832.png"/><Relationship Id="rId567" Type="http://schemas.openxmlformats.org/officeDocument/2006/relationships/image" Target="../media/image853.png"/><Relationship Id="rId732" Type="http://schemas.openxmlformats.org/officeDocument/2006/relationships/customXml" Target="../ink/ink909.xml"/><Relationship Id="rId99" Type="http://schemas.openxmlformats.org/officeDocument/2006/relationships/image" Target="../media/image619.png"/><Relationship Id="rId122" Type="http://schemas.openxmlformats.org/officeDocument/2006/relationships/customXml" Target="../ink/ink604.xml"/><Relationship Id="rId164" Type="http://schemas.openxmlformats.org/officeDocument/2006/relationships/customXml" Target="../ink/ink625.xml"/><Relationship Id="rId371" Type="http://schemas.openxmlformats.org/officeDocument/2006/relationships/image" Target="../media/image755.png"/><Relationship Id="rId774" Type="http://schemas.openxmlformats.org/officeDocument/2006/relationships/customXml" Target="../ink/ink930.xml"/><Relationship Id="rId427" Type="http://schemas.openxmlformats.org/officeDocument/2006/relationships/image" Target="../media/image783.png"/><Relationship Id="rId469" Type="http://schemas.openxmlformats.org/officeDocument/2006/relationships/image" Target="../media/image804.png"/><Relationship Id="rId634" Type="http://schemas.openxmlformats.org/officeDocument/2006/relationships/customXml" Target="../ink/ink860.xml"/><Relationship Id="rId676" Type="http://schemas.openxmlformats.org/officeDocument/2006/relationships/customXml" Target="../ink/ink881.xml"/><Relationship Id="rId841" Type="http://schemas.openxmlformats.org/officeDocument/2006/relationships/image" Target="../media/image990.png"/><Relationship Id="rId26" Type="http://schemas.openxmlformats.org/officeDocument/2006/relationships/customXml" Target="../ink/ink556.xml"/><Relationship Id="rId231" Type="http://schemas.openxmlformats.org/officeDocument/2006/relationships/image" Target="../media/image685.png"/><Relationship Id="rId273" Type="http://schemas.openxmlformats.org/officeDocument/2006/relationships/image" Target="../media/image706.png"/><Relationship Id="rId329" Type="http://schemas.openxmlformats.org/officeDocument/2006/relationships/image" Target="../media/image734.png"/><Relationship Id="rId480" Type="http://schemas.openxmlformats.org/officeDocument/2006/relationships/customXml" Target="../ink/ink783.xml"/><Relationship Id="rId536" Type="http://schemas.openxmlformats.org/officeDocument/2006/relationships/customXml" Target="../ink/ink811.xml"/><Relationship Id="rId701" Type="http://schemas.openxmlformats.org/officeDocument/2006/relationships/image" Target="../media/image920.png"/><Relationship Id="rId68" Type="http://schemas.openxmlformats.org/officeDocument/2006/relationships/customXml" Target="../ink/ink577.xml"/><Relationship Id="rId133" Type="http://schemas.openxmlformats.org/officeDocument/2006/relationships/image" Target="../media/image636.png"/><Relationship Id="rId175" Type="http://schemas.openxmlformats.org/officeDocument/2006/relationships/image" Target="../media/image657.png"/><Relationship Id="rId340" Type="http://schemas.openxmlformats.org/officeDocument/2006/relationships/customXml" Target="../ink/ink713.xml"/><Relationship Id="rId578" Type="http://schemas.openxmlformats.org/officeDocument/2006/relationships/customXml" Target="../ink/ink832.xml"/><Relationship Id="rId743" Type="http://schemas.openxmlformats.org/officeDocument/2006/relationships/image" Target="../media/image941.png"/><Relationship Id="rId785" Type="http://schemas.openxmlformats.org/officeDocument/2006/relationships/image" Target="../media/image962.png"/><Relationship Id="rId200" Type="http://schemas.openxmlformats.org/officeDocument/2006/relationships/customXml" Target="../ink/ink643.xml"/><Relationship Id="rId382" Type="http://schemas.openxmlformats.org/officeDocument/2006/relationships/customXml" Target="../ink/ink734.xml"/><Relationship Id="rId438" Type="http://schemas.openxmlformats.org/officeDocument/2006/relationships/customXml" Target="../ink/ink762.xml"/><Relationship Id="rId603" Type="http://schemas.openxmlformats.org/officeDocument/2006/relationships/image" Target="../media/image871.png"/><Relationship Id="rId645" Type="http://schemas.openxmlformats.org/officeDocument/2006/relationships/image" Target="../media/image892.png"/><Relationship Id="rId687" Type="http://schemas.openxmlformats.org/officeDocument/2006/relationships/image" Target="../media/image913.png"/><Relationship Id="rId810" Type="http://schemas.openxmlformats.org/officeDocument/2006/relationships/customXml" Target="../ink/ink948.xml"/><Relationship Id="rId852" Type="http://schemas.openxmlformats.org/officeDocument/2006/relationships/customXml" Target="../ink/ink969.xml"/><Relationship Id="rId242" Type="http://schemas.openxmlformats.org/officeDocument/2006/relationships/customXml" Target="../ink/ink664.xml"/><Relationship Id="rId284" Type="http://schemas.openxmlformats.org/officeDocument/2006/relationships/customXml" Target="../ink/ink685.xml"/><Relationship Id="rId491" Type="http://schemas.openxmlformats.org/officeDocument/2006/relationships/image" Target="../media/image815.png"/><Relationship Id="rId505" Type="http://schemas.openxmlformats.org/officeDocument/2006/relationships/image" Target="../media/image822.png"/><Relationship Id="rId712" Type="http://schemas.openxmlformats.org/officeDocument/2006/relationships/customXml" Target="../ink/ink899.xml"/><Relationship Id="rId37" Type="http://schemas.openxmlformats.org/officeDocument/2006/relationships/image" Target="../media/image588.png"/><Relationship Id="rId79" Type="http://schemas.openxmlformats.org/officeDocument/2006/relationships/image" Target="../media/image609.png"/><Relationship Id="rId102" Type="http://schemas.openxmlformats.org/officeDocument/2006/relationships/customXml" Target="../ink/ink594.xml"/><Relationship Id="rId144" Type="http://schemas.openxmlformats.org/officeDocument/2006/relationships/customXml" Target="../ink/ink615.xml"/><Relationship Id="rId547" Type="http://schemas.openxmlformats.org/officeDocument/2006/relationships/image" Target="../media/image843.png"/><Relationship Id="rId589" Type="http://schemas.openxmlformats.org/officeDocument/2006/relationships/image" Target="../media/image864.png"/><Relationship Id="rId754" Type="http://schemas.openxmlformats.org/officeDocument/2006/relationships/customXml" Target="../ink/ink920.xml"/><Relationship Id="rId796" Type="http://schemas.openxmlformats.org/officeDocument/2006/relationships/customXml" Target="../ink/ink941.xml"/><Relationship Id="rId90" Type="http://schemas.openxmlformats.org/officeDocument/2006/relationships/customXml" Target="../ink/ink588.xml"/><Relationship Id="rId186" Type="http://schemas.openxmlformats.org/officeDocument/2006/relationships/customXml" Target="../ink/ink636.xml"/><Relationship Id="rId351" Type="http://schemas.openxmlformats.org/officeDocument/2006/relationships/image" Target="../media/image745.png"/><Relationship Id="rId393" Type="http://schemas.openxmlformats.org/officeDocument/2006/relationships/image" Target="../media/image766.png"/><Relationship Id="rId407" Type="http://schemas.openxmlformats.org/officeDocument/2006/relationships/image" Target="../media/image773.png"/><Relationship Id="rId449" Type="http://schemas.openxmlformats.org/officeDocument/2006/relationships/image" Target="../media/image794.png"/><Relationship Id="rId614" Type="http://schemas.openxmlformats.org/officeDocument/2006/relationships/customXml" Target="../ink/ink850.xml"/><Relationship Id="rId656" Type="http://schemas.openxmlformats.org/officeDocument/2006/relationships/customXml" Target="../ink/ink871.xml"/><Relationship Id="rId821" Type="http://schemas.openxmlformats.org/officeDocument/2006/relationships/image" Target="../media/image980.png"/><Relationship Id="rId863" Type="http://schemas.openxmlformats.org/officeDocument/2006/relationships/image" Target="../media/image1001.png"/><Relationship Id="rId211" Type="http://schemas.openxmlformats.org/officeDocument/2006/relationships/image" Target="../media/image675.png"/><Relationship Id="rId253" Type="http://schemas.openxmlformats.org/officeDocument/2006/relationships/image" Target="../media/image696.png"/><Relationship Id="rId295" Type="http://schemas.openxmlformats.org/officeDocument/2006/relationships/image" Target="../media/image717.png"/><Relationship Id="rId309" Type="http://schemas.openxmlformats.org/officeDocument/2006/relationships/image" Target="../media/image724.png"/><Relationship Id="rId460" Type="http://schemas.openxmlformats.org/officeDocument/2006/relationships/customXml" Target="../ink/ink773.xml"/><Relationship Id="rId516" Type="http://schemas.openxmlformats.org/officeDocument/2006/relationships/customXml" Target="../ink/ink801.xml"/><Relationship Id="rId698" Type="http://schemas.openxmlformats.org/officeDocument/2006/relationships/customXml" Target="../ink/ink892.xml"/><Relationship Id="rId48" Type="http://schemas.openxmlformats.org/officeDocument/2006/relationships/customXml" Target="../ink/ink567.xml"/><Relationship Id="rId113" Type="http://schemas.openxmlformats.org/officeDocument/2006/relationships/image" Target="../media/image626.png"/><Relationship Id="rId320" Type="http://schemas.openxmlformats.org/officeDocument/2006/relationships/customXml" Target="../ink/ink703.xml"/><Relationship Id="rId558" Type="http://schemas.openxmlformats.org/officeDocument/2006/relationships/customXml" Target="../ink/ink822.xml"/><Relationship Id="rId723" Type="http://schemas.openxmlformats.org/officeDocument/2006/relationships/image" Target="../media/image931.png"/><Relationship Id="rId765" Type="http://schemas.openxmlformats.org/officeDocument/2006/relationships/image" Target="../media/image952.png"/><Relationship Id="rId155" Type="http://schemas.openxmlformats.org/officeDocument/2006/relationships/image" Target="../media/image647.png"/><Relationship Id="rId197" Type="http://schemas.openxmlformats.org/officeDocument/2006/relationships/image" Target="../media/image668.png"/><Relationship Id="rId362" Type="http://schemas.openxmlformats.org/officeDocument/2006/relationships/customXml" Target="../ink/ink724.xml"/><Relationship Id="rId418" Type="http://schemas.openxmlformats.org/officeDocument/2006/relationships/customXml" Target="../ink/ink752.xml"/><Relationship Id="rId625" Type="http://schemas.openxmlformats.org/officeDocument/2006/relationships/image" Target="../media/image882.png"/><Relationship Id="rId832" Type="http://schemas.openxmlformats.org/officeDocument/2006/relationships/customXml" Target="../ink/ink959.xml"/><Relationship Id="rId222" Type="http://schemas.openxmlformats.org/officeDocument/2006/relationships/customXml" Target="../ink/ink654.xml"/><Relationship Id="rId264" Type="http://schemas.openxmlformats.org/officeDocument/2006/relationships/customXml" Target="../ink/ink675.xml"/><Relationship Id="rId471" Type="http://schemas.openxmlformats.org/officeDocument/2006/relationships/image" Target="../media/image805.png"/><Relationship Id="rId667" Type="http://schemas.openxmlformats.org/officeDocument/2006/relationships/image" Target="../media/image903.png"/><Relationship Id="rId17" Type="http://schemas.openxmlformats.org/officeDocument/2006/relationships/image" Target="../media/image578.png"/><Relationship Id="rId59" Type="http://schemas.openxmlformats.org/officeDocument/2006/relationships/image" Target="../media/image599.png"/><Relationship Id="rId124" Type="http://schemas.openxmlformats.org/officeDocument/2006/relationships/customXml" Target="../ink/ink605.xml"/><Relationship Id="rId527" Type="http://schemas.openxmlformats.org/officeDocument/2006/relationships/image" Target="../media/image833.png"/><Relationship Id="rId569" Type="http://schemas.openxmlformats.org/officeDocument/2006/relationships/image" Target="../media/image854.png"/><Relationship Id="rId734" Type="http://schemas.openxmlformats.org/officeDocument/2006/relationships/customXml" Target="../ink/ink910.xml"/><Relationship Id="rId776" Type="http://schemas.openxmlformats.org/officeDocument/2006/relationships/customXml" Target="../ink/ink931.xml"/><Relationship Id="rId70" Type="http://schemas.openxmlformats.org/officeDocument/2006/relationships/customXml" Target="../ink/ink578.xml"/><Relationship Id="rId166" Type="http://schemas.openxmlformats.org/officeDocument/2006/relationships/customXml" Target="../ink/ink626.xml"/><Relationship Id="rId331" Type="http://schemas.openxmlformats.org/officeDocument/2006/relationships/image" Target="../media/image735.png"/><Relationship Id="rId373" Type="http://schemas.openxmlformats.org/officeDocument/2006/relationships/image" Target="../media/image756.png"/><Relationship Id="rId429" Type="http://schemas.openxmlformats.org/officeDocument/2006/relationships/image" Target="../media/image784.png"/><Relationship Id="rId580" Type="http://schemas.openxmlformats.org/officeDocument/2006/relationships/customXml" Target="../ink/ink833.xml"/><Relationship Id="rId636" Type="http://schemas.openxmlformats.org/officeDocument/2006/relationships/customXml" Target="../ink/ink861.xml"/><Relationship Id="rId801" Type="http://schemas.openxmlformats.org/officeDocument/2006/relationships/image" Target="../media/image970.png"/><Relationship Id="rId1" Type="http://schemas.openxmlformats.org/officeDocument/2006/relationships/slideLayout" Target="../slideLayouts/slideLayout2.xml"/><Relationship Id="rId233" Type="http://schemas.openxmlformats.org/officeDocument/2006/relationships/image" Target="../media/image686.png"/><Relationship Id="rId440" Type="http://schemas.openxmlformats.org/officeDocument/2006/relationships/customXml" Target="../ink/ink763.xml"/><Relationship Id="rId678" Type="http://schemas.openxmlformats.org/officeDocument/2006/relationships/customXml" Target="../ink/ink882.xml"/><Relationship Id="rId843" Type="http://schemas.openxmlformats.org/officeDocument/2006/relationships/image" Target="../media/image991.png"/><Relationship Id="rId28" Type="http://schemas.openxmlformats.org/officeDocument/2006/relationships/customXml" Target="../ink/ink557.xml"/><Relationship Id="rId275" Type="http://schemas.openxmlformats.org/officeDocument/2006/relationships/image" Target="../media/image707.png"/><Relationship Id="rId300" Type="http://schemas.openxmlformats.org/officeDocument/2006/relationships/customXml" Target="../ink/ink693.xml"/><Relationship Id="rId482" Type="http://schemas.openxmlformats.org/officeDocument/2006/relationships/customXml" Target="../ink/ink784.xml"/><Relationship Id="rId538" Type="http://schemas.openxmlformats.org/officeDocument/2006/relationships/customXml" Target="../ink/ink812.xml"/><Relationship Id="rId703" Type="http://schemas.openxmlformats.org/officeDocument/2006/relationships/image" Target="../media/image921.png"/><Relationship Id="rId745" Type="http://schemas.openxmlformats.org/officeDocument/2006/relationships/image" Target="../media/image942.png"/><Relationship Id="rId81" Type="http://schemas.openxmlformats.org/officeDocument/2006/relationships/image" Target="../media/image610.png"/><Relationship Id="rId135" Type="http://schemas.openxmlformats.org/officeDocument/2006/relationships/image" Target="../media/image637.png"/><Relationship Id="rId177" Type="http://schemas.openxmlformats.org/officeDocument/2006/relationships/image" Target="../media/image658.png"/><Relationship Id="rId342" Type="http://schemas.openxmlformats.org/officeDocument/2006/relationships/customXml" Target="../ink/ink714.xml"/><Relationship Id="rId384" Type="http://schemas.openxmlformats.org/officeDocument/2006/relationships/customXml" Target="../ink/ink735.xml"/><Relationship Id="rId591" Type="http://schemas.openxmlformats.org/officeDocument/2006/relationships/image" Target="../media/image865.png"/><Relationship Id="rId605" Type="http://schemas.openxmlformats.org/officeDocument/2006/relationships/image" Target="../media/image872.png"/><Relationship Id="rId787" Type="http://schemas.openxmlformats.org/officeDocument/2006/relationships/image" Target="../media/image963.png"/><Relationship Id="rId812" Type="http://schemas.openxmlformats.org/officeDocument/2006/relationships/customXml" Target="../ink/ink949.xml"/><Relationship Id="rId202" Type="http://schemas.openxmlformats.org/officeDocument/2006/relationships/customXml" Target="../ink/ink644.xml"/><Relationship Id="rId244" Type="http://schemas.openxmlformats.org/officeDocument/2006/relationships/customXml" Target="../ink/ink665.xml"/><Relationship Id="rId647" Type="http://schemas.openxmlformats.org/officeDocument/2006/relationships/image" Target="../media/image893.png"/><Relationship Id="rId689" Type="http://schemas.openxmlformats.org/officeDocument/2006/relationships/image" Target="../media/image914.png"/><Relationship Id="rId854" Type="http://schemas.openxmlformats.org/officeDocument/2006/relationships/customXml" Target="../ink/ink970.xml"/><Relationship Id="rId39" Type="http://schemas.openxmlformats.org/officeDocument/2006/relationships/image" Target="../media/image589.png"/><Relationship Id="rId286" Type="http://schemas.openxmlformats.org/officeDocument/2006/relationships/customXml" Target="../ink/ink686.xml"/><Relationship Id="rId451" Type="http://schemas.openxmlformats.org/officeDocument/2006/relationships/image" Target="../media/image795.png"/><Relationship Id="rId493" Type="http://schemas.openxmlformats.org/officeDocument/2006/relationships/image" Target="../media/image816.png"/><Relationship Id="rId507" Type="http://schemas.openxmlformats.org/officeDocument/2006/relationships/image" Target="../media/image823.png"/><Relationship Id="rId549" Type="http://schemas.openxmlformats.org/officeDocument/2006/relationships/image" Target="../media/image844.png"/><Relationship Id="rId714" Type="http://schemas.openxmlformats.org/officeDocument/2006/relationships/customXml" Target="../ink/ink900.xml"/><Relationship Id="rId756" Type="http://schemas.openxmlformats.org/officeDocument/2006/relationships/customXml" Target="../ink/ink921.xml"/><Relationship Id="rId50" Type="http://schemas.openxmlformats.org/officeDocument/2006/relationships/customXml" Target="../ink/ink568.xml"/><Relationship Id="rId104" Type="http://schemas.openxmlformats.org/officeDocument/2006/relationships/customXml" Target="../ink/ink595.xml"/><Relationship Id="rId146" Type="http://schemas.openxmlformats.org/officeDocument/2006/relationships/customXml" Target="../ink/ink616.xml"/><Relationship Id="rId188" Type="http://schemas.openxmlformats.org/officeDocument/2006/relationships/customXml" Target="../ink/ink637.xml"/><Relationship Id="rId311" Type="http://schemas.openxmlformats.org/officeDocument/2006/relationships/image" Target="../media/image725.png"/><Relationship Id="rId353" Type="http://schemas.openxmlformats.org/officeDocument/2006/relationships/image" Target="../media/image746.png"/><Relationship Id="rId395" Type="http://schemas.openxmlformats.org/officeDocument/2006/relationships/image" Target="../media/image767.png"/><Relationship Id="rId409" Type="http://schemas.openxmlformats.org/officeDocument/2006/relationships/image" Target="../media/image774.png"/><Relationship Id="rId560" Type="http://schemas.openxmlformats.org/officeDocument/2006/relationships/customXml" Target="../ink/ink823.xml"/><Relationship Id="rId798" Type="http://schemas.openxmlformats.org/officeDocument/2006/relationships/customXml" Target="../ink/ink942.xml"/><Relationship Id="rId92" Type="http://schemas.openxmlformats.org/officeDocument/2006/relationships/customXml" Target="../ink/ink589.xml"/><Relationship Id="rId213" Type="http://schemas.openxmlformats.org/officeDocument/2006/relationships/image" Target="../media/image676.png"/><Relationship Id="rId420" Type="http://schemas.openxmlformats.org/officeDocument/2006/relationships/customXml" Target="../ink/ink753.xml"/><Relationship Id="rId616" Type="http://schemas.openxmlformats.org/officeDocument/2006/relationships/customXml" Target="../ink/ink851.xml"/><Relationship Id="rId658" Type="http://schemas.openxmlformats.org/officeDocument/2006/relationships/customXml" Target="../ink/ink872.xml"/><Relationship Id="rId823" Type="http://schemas.openxmlformats.org/officeDocument/2006/relationships/image" Target="../media/image981.png"/><Relationship Id="rId865" Type="http://schemas.openxmlformats.org/officeDocument/2006/relationships/image" Target="../media/image1002.png"/><Relationship Id="rId255" Type="http://schemas.openxmlformats.org/officeDocument/2006/relationships/image" Target="../media/image697.png"/><Relationship Id="rId297" Type="http://schemas.openxmlformats.org/officeDocument/2006/relationships/image" Target="../media/image718.png"/><Relationship Id="rId462" Type="http://schemas.openxmlformats.org/officeDocument/2006/relationships/customXml" Target="../ink/ink774.xml"/><Relationship Id="rId518" Type="http://schemas.openxmlformats.org/officeDocument/2006/relationships/customXml" Target="../ink/ink802.xml"/><Relationship Id="rId725" Type="http://schemas.openxmlformats.org/officeDocument/2006/relationships/image" Target="../media/image932.png"/><Relationship Id="rId115" Type="http://schemas.openxmlformats.org/officeDocument/2006/relationships/image" Target="../media/image627.png"/><Relationship Id="rId157" Type="http://schemas.openxmlformats.org/officeDocument/2006/relationships/image" Target="../media/image648.png"/><Relationship Id="rId322" Type="http://schemas.openxmlformats.org/officeDocument/2006/relationships/customXml" Target="../ink/ink704.xml"/><Relationship Id="rId364" Type="http://schemas.openxmlformats.org/officeDocument/2006/relationships/customXml" Target="../ink/ink725.xml"/><Relationship Id="rId767" Type="http://schemas.openxmlformats.org/officeDocument/2006/relationships/image" Target="../media/image953.png"/><Relationship Id="rId61" Type="http://schemas.openxmlformats.org/officeDocument/2006/relationships/image" Target="../media/image600.png"/><Relationship Id="rId199" Type="http://schemas.openxmlformats.org/officeDocument/2006/relationships/image" Target="../media/image669.png"/><Relationship Id="rId571" Type="http://schemas.openxmlformats.org/officeDocument/2006/relationships/image" Target="../media/image855.png"/><Relationship Id="rId627" Type="http://schemas.openxmlformats.org/officeDocument/2006/relationships/image" Target="../media/image883.png"/><Relationship Id="rId669" Type="http://schemas.openxmlformats.org/officeDocument/2006/relationships/image" Target="../media/image904.png"/><Relationship Id="rId834" Type="http://schemas.openxmlformats.org/officeDocument/2006/relationships/customXml" Target="../ink/ink960.xml"/><Relationship Id="rId19" Type="http://schemas.openxmlformats.org/officeDocument/2006/relationships/image" Target="../media/image579.png"/><Relationship Id="rId224" Type="http://schemas.openxmlformats.org/officeDocument/2006/relationships/customXml" Target="../ink/ink655.xml"/><Relationship Id="rId266" Type="http://schemas.openxmlformats.org/officeDocument/2006/relationships/customXml" Target="../ink/ink676.xml"/><Relationship Id="rId431" Type="http://schemas.openxmlformats.org/officeDocument/2006/relationships/image" Target="../media/image785.png"/><Relationship Id="rId473" Type="http://schemas.openxmlformats.org/officeDocument/2006/relationships/image" Target="../media/image806.png"/><Relationship Id="rId529" Type="http://schemas.openxmlformats.org/officeDocument/2006/relationships/image" Target="../media/image834.png"/><Relationship Id="rId680" Type="http://schemas.openxmlformats.org/officeDocument/2006/relationships/customXml" Target="../ink/ink883.xml"/><Relationship Id="rId736" Type="http://schemas.openxmlformats.org/officeDocument/2006/relationships/customXml" Target="../ink/ink911.xml"/><Relationship Id="rId30" Type="http://schemas.openxmlformats.org/officeDocument/2006/relationships/customXml" Target="../ink/ink558.xml"/><Relationship Id="rId126" Type="http://schemas.openxmlformats.org/officeDocument/2006/relationships/customXml" Target="../ink/ink606.xml"/><Relationship Id="rId168" Type="http://schemas.openxmlformats.org/officeDocument/2006/relationships/customXml" Target="../ink/ink627.xml"/><Relationship Id="rId333" Type="http://schemas.openxmlformats.org/officeDocument/2006/relationships/image" Target="../media/image736.png"/><Relationship Id="rId540" Type="http://schemas.openxmlformats.org/officeDocument/2006/relationships/customXml" Target="../ink/ink813.xml"/><Relationship Id="rId778" Type="http://schemas.openxmlformats.org/officeDocument/2006/relationships/customXml" Target="../ink/ink932.xml"/><Relationship Id="rId72" Type="http://schemas.openxmlformats.org/officeDocument/2006/relationships/customXml" Target="../ink/ink579.xml"/><Relationship Id="rId375" Type="http://schemas.openxmlformats.org/officeDocument/2006/relationships/image" Target="../media/image757.png"/><Relationship Id="rId582" Type="http://schemas.openxmlformats.org/officeDocument/2006/relationships/customXml" Target="../ink/ink834.xml"/><Relationship Id="rId638" Type="http://schemas.openxmlformats.org/officeDocument/2006/relationships/customXml" Target="../ink/ink862.xml"/><Relationship Id="rId803" Type="http://schemas.openxmlformats.org/officeDocument/2006/relationships/image" Target="../media/image971.png"/><Relationship Id="rId845" Type="http://schemas.openxmlformats.org/officeDocument/2006/relationships/image" Target="../media/image992.png"/><Relationship Id="rId3" Type="http://schemas.openxmlformats.org/officeDocument/2006/relationships/image" Target="../media/image111.png"/><Relationship Id="rId235" Type="http://schemas.openxmlformats.org/officeDocument/2006/relationships/image" Target="../media/image687.png"/><Relationship Id="rId277" Type="http://schemas.openxmlformats.org/officeDocument/2006/relationships/image" Target="../media/image708.png"/><Relationship Id="rId400" Type="http://schemas.openxmlformats.org/officeDocument/2006/relationships/customXml" Target="../ink/ink743.xml"/><Relationship Id="rId442" Type="http://schemas.openxmlformats.org/officeDocument/2006/relationships/customXml" Target="../ink/ink764.xml"/><Relationship Id="rId484" Type="http://schemas.openxmlformats.org/officeDocument/2006/relationships/customXml" Target="../ink/ink785.xml"/><Relationship Id="rId705" Type="http://schemas.openxmlformats.org/officeDocument/2006/relationships/image" Target="../media/image922.png"/><Relationship Id="rId137" Type="http://schemas.openxmlformats.org/officeDocument/2006/relationships/image" Target="../media/image638.png"/><Relationship Id="rId302" Type="http://schemas.openxmlformats.org/officeDocument/2006/relationships/customXml" Target="../ink/ink694.xml"/><Relationship Id="rId344" Type="http://schemas.openxmlformats.org/officeDocument/2006/relationships/customXml" Target="../ink/ink715.xml"/><Relationship Id="rId691" Type="http://schemas.openxmlformats.org/officeDocument/2006/relationships/image" Target="../media/image915.png"/><Relationship Id="rId747" Type="http://schemas.openxmlformats.org/officeDocument/2006/relationships/image" Target="../media/image943.png"/><Relationship Id="rId789" Type="http://schemas.openxmlformats.org/officeDocument/2006/relationships/image" Target="../media/image964.png"/><Relationship Id="rId41" Type="http://schemas.openxmlformats.org/officeDocument/2006/relationships/image" Target="../media/image590.png"/><Relationship Id="rId83" Type="http://schemas.openxmlformats.org/officeDocument/2006/relationships/image" Target="../media/image611.png"/><Relationship Id="rId179" Type="http://schemas.openxmlformats.org/officeDocument/2006/relationships/image" Target="../media/image659.png"/><Relationship Id="rId386" Type="http://schemas.openxmlformats.org/officeDocument/2006/relationships/customXml" Target="../ink/ink736.xml"/><Relationship Id="rId551" Type="http://schemas.openxmlformats.org/officeDocument/2006/relationships/image" Target="../media/image845.png"/><Relationship Id="rId593" Type="http://schemas.openxmlformats.org/officeDocument/2006/relationships/image" Target="../media/image866.png"/><Relationship Id="rId607" Type="http://schemas.openxmlformats.org/officeDocument/2006/relationships/image" Target="../media/image873.png"/><Relationship Id="rId649" Type="http://schemas.openxmlformats.org/officeDocument/2006/relationships/image" Target="../media/image894.png"/><Relationship Id="rId814" Type="http://schemas.openxmlformats.org/officeDocument/2006/relationships/customXml" Target="../ink/ink950.xml"/><Relationship Id="rId856" Type="http://schemas.openxmlformats.org/officeDocument/2006/relationships/customXml" Target="../ink/ink971.xml"/><Relationship Id="rId190" Type="http://schemas.openxmlformats.org/officeDocument/2006/relationships/customXml" Target="../ink/ink638.xml"/><Relationship Id="rId204" Type="http://schemas.openxmlformats.org/officeDocument/2006/relationships/customXml" Target="../ink/ink645.xml"/><Relationship Id="rId246" Type="http://schemas.openxmlformats.org/officeDocument/2006/relationships/customXml" Target="../ink/ink666.xml"/><Relationship Id="rId288" Type="http://schemas.openxmlformats.org/officeDocument/2006/relationships/customXml" Target="../ink/ink687.xml"/><Relationship Id="rId411" Type="http://schemas.openxmlformats.org/officeDocument/2006/relationships/image" Target="../media/image775.png"/><Relationship Id="rId453" Type="http://schemas.openxmlformats.org/officeDocument/2006/relationships/image" Target="../media/image796.png"/><Relationship Id="rId509" Type="http://schemas.openxmlformats.org/officeDocument/2006/relationships/image" Target="../media/image824.png"/><Relationship Id="rId660" Type="http://schemas.openxmlformats.org/officeDocument/2006/relationships/customXml" Target="../ink/ink873.xml"/><Relationship Id="rId106" Type="http://schemas.openxmlformats.org/officeDocument/2006/relationships/customXml" Target="../ink/ink596.xml"/><Relationship Id="rId313" Type="http://schemas.openxmlformats.org/officeDocument/2006/relationships/image" Target="../media/image726.png"/><Relationship Id="rId495" Type="http://schemas.openxmlformats.org/officeDocument/2006/relationships/image" Target="../media/image817.png"/><Relationship Id="rId716" Type="http://schemas.openxmlformats.org/officeDocument/2006/relationships/customXml" Target="../ink/ink901.xml"/><Relationship Id="rId758" Type="http://schemas.openxmlformats.org/officeDocument/2006/relationships/customXml" Target="../ink/ink922.xml"/><Relationship Id="rId10" Type="http://schemas.openxmlformats.org/officeDocument/2006/relationships/customXml" Target="../ink/ink548.xml"/><Relationship Id="rId52" Type="http://schemas.openxmlformats.org/officeDocument/2006/relationships/customXml" Target="../ink/ink569.xml"/><Relationship Id="rId94" Type="http://schemas.openxmlformats.org/officeDocument/2006/relationships/customXml" Target="../ink/ink590.xml"/><Relationship Id="rId148" Type="http://schemas.openxmlformats.org/officeDocument/2006/relationships/customXml" Target="../ink/ink617.xml"/><Relationship Id="rId355" Type="http://schemas.openxmlformats.org/officeDocument/2006/relationships/image" Target="../media/image747.png"/><Relationship Id="rId397" Type="http://schemas.openxmlformats.org/officeDocument/2006/relationships/image" Target="../media/image768.png"/><Relationship Id="rId520" Type="http://schemas.openxmlformats.org/officeDocument/2006/relationships/customXml" Target="../ink/ink803.xml"/><Relationship Id="rId562" Type="http://schemas.openxmlformats.org/officeDocument/2006/relationships/customXml" Target="../ink/ink824.xml"/><Relationship Id="rId618" Type="http://schemas.openxmlformats.org/officeDocument/2006/relationships/customXml" Target="../ink/ink852.xml"/><Relationship Id="rId825" Type="http://schemas.openxmlformats.org/officeDocument/2006/relationships/image" Target="../media/image982.png"/><Relationship Id="rId215" Type="http://schemas.openxmlformats.org/officeDocument/2006/relationships/image" Target="../media/image677.png"/><Relationship Id="rId257" Type="http://schemas.openxmlformats.org/officeDocument/2006/relationships/image" Target="../media/image698.png"/><Relationship Id="rId422" Type="http://schemas.openxmlformats.org/officeDocument/2006/relationships/customXml" Target="../ink/ink754.xml"/><Relationship Id="rId464" Type="http://schemas.openxmlformats.org/officeDocument/2006/relationships/customXml" Target="../ink/ink775.xml"/><Relationship Id="rId867" Type="http://schemas.openxmlformats.org/officeDocument/2006/relationships/image" Target="../media/image1003.png"/><Relationship Id="rId299" Type="http://schemas.openxmlformats.org/officeDocument/2006/relationships/image" Target="../media/image719.png"/><Relationship Id="rId727" Type="http://schemas.openxmlformats.org/officeDocument/2006/relationships/image" Target="../media/image933.png"/><Relationship Id="rId63" Type="http://schemas.openxmlformats.org/officeDocument/2006/relationships/image" Target="../media/image601.png"/><Relationship Id="rId159" Type="http://schemas.openxmlformats.org/officeDocument/2006/relationships/image" Target="../media/image649.png"/><Relationship Id="rId366" Type="http://schemas.openxmlformats.org/officeDocument/2006/relationships/customXml" Target="../ink/ink726.xml"/><Relationship Id="rId573" Type="http://schemas.openxmlformats.org/officeDocument/2006/relationships/image" Target="../media/image856.png"/><Relationship Id="rId780" Type="http://schemas.openxmlformats.org/officeDocument/2006/relationships/customXml" Target="../ink/ink933.xml"/><Relationship Id="rId226" Type="http://schemas.openxmlformats.org/officeDocument/2006/relationships/customXml" Target="../ink/ink656.xml"/><Relationship Id="rId433" Type="http://schemas.openxmlformats.org/officeDocument/2006/relationships/image" Target="../media/image786.png"/><Relationship Id="rId640" Type="http://schemas.openxmlformats.org/officeDocument/2006/relationships/customXml" Target="../ink/ink863.xml"/><Relationship Id="rId738" Type="http://schemas.openxmlformats.org/officeDocument/2006/relationships/customXml" Target="../ink/ink912.xml"/><Relationship Id="rId74" Type="http://schemas.openxmlformats.org/officeDocument/2006/relationships/customXml" Target="../ink/ink580.xml"/><Relationship Id="rId377" Type="http://schemas.openxmlformats.org/officeDocument/2006/relationships/image" Target="../media/image758.png"/><Relationship Id="rId500" Type="http://schemas.openxmlformats.org/officeDocument/2006/relationships/customXml" Target="../ink/ink793.xml"/><Relationship Id="rId584" Type="http://schemas.openxmlformats.org/officeDocument/2006/relationships/customXml" Target="../ink/ink835.xml"/><Relationship Id="rId805" Type="http://schemas.openxmlformats.org/officeDocument/2006/relationships/image" Target="../media/image972.png"/><Relationship Id="rId5" Type="http://schemas.openxmlformats.org/officeDocument/2006/relationships/image" Target="../media/image115.png"/><Relationship Id="rId237" Type="http://schemas.openxmlformats.org/officeDocument/2006/relationships/image" Target="../media/image688.png"/><Relationship Id="rId791" Type="http://schemas.openxmlformats.org/officeDocument/2006/relationships/image" Target="../media/image965.png"/><Relationship Id="rId444" Type="http://schemas.openxmlformats.org/officeDocument/2006/relationships/customXml" Target="../ink/ink765.xml"/><Relationship Id="rId651" Type="http://schemas.openxmlformats.org/officeDocument/2006/relationships/image" Target="../media/image895.png"/><Relationship Id="rId749" Type="http://schemas.openxmlformats.org/officeDocument/2006/relationships/image" Target="../media/image944.png"/><Relationship Id="rId290" Type="http://schemas.openxmlformats.org/officeDocument/2006/relationships/customXml" Target="../ink/ink688.xml"/><Relationship Id="rId304" Type="http://schemas.openxmlformats.org/officeDocument/2006/relationships/customXml" Target="../ink/ink695.xml"/><Relationship Id="rId388" Type="http://schemas.openxmlformats.org/officeDocument/2006/relationships/customXml" Target="../ink/ink737.xml"/><Relationship Id="rId511" Type="http://schemas.openxmlformats.org/officeDocument/2006/relationships/image" Target="../media/image825.png"/><Relationship Id="rId609" Type="http://schemas.openxmlformats.org/officeDocument/2006/relationships/image" Target="../media/image874.png"/><Relationship Id="rId85" Type="http://schemas.openxmlformats.org/officeDocument/2006/relationships/image" Target="../media/image612.png"/><Relationship Id="rId150" Type="http://schemas.openxmlformats.org/officeDocument/2006/relationships/customXml" Target="../ink/ink618.xml"/><Relationship Id="rId595" Type="http://schemas.openxmlformats.org/officeDocument/2006/relationships/image" Target="../media/image867.png"/><Relationship Id="rId816" Type="http://schemas.openxmlformats.org/officeDocument/2006/relationships/customXml" Target="../ink/ink951.xml"/><Relationship Id="rId248" Type="http://schemas.openxmlformats.org/officeDocument/2006/relationships/customXml" Target="../ink/ink667.xml"/><Relationship Id="rId455" Type="http://schemas.openxmlformats.org/officeDocument/2006/relationships/image" Target="../media/image797.png"/><Relationship Id="rId662" Type="http://schemas.openxmlformats.org/officeDocument/2006/relationships/customXml" Target="../ink/ink874.xml"/><Relationship Id="rId12" Type="http://schemas.openxmlformats.org/officeDocument/2006/relationships/customXml" Target="../ink/ink549.xml"/><Relationship Id="rId108" Type="http://schemas.openxmlformats.org/officeDocument/2006/relationships/customXml" Target="../ink/ink597.xml"/><Relationship Id="rId315" Type="http://schemas.openxmlformats.org/officeDocument/2006/relationships/image" Target="../media/image727.png"/><Relationship Id="rId522" Type="http://schemas.openxmlformats.org/officeDocument/2006/relationships/customXml" Target="../ink/ink804.xml"/><Relationship Id="rId96" Type="http://schemas.openxmlformats.org/officeDocument/2006/relationships/customXml" Target="../ink/ink591.xml"/><Relationship Id="rId161" Type="http://schemas.openxmlformats.org/officeDocument/2006/relationships/image" Target="../media/image650.png"/><Relationship Id="rId399" Type="http://schemas.openxmlformats.org/officeDocument/2006/relationships/image" Target="../media/image769.png"/><Relationship Id="rId827" Type="http://schemas.openxmlformats.org/officeDocument/2006/relationships/image" Target="../media/image983.png"/><Relationship Id="rId259" Type="http://schemas.openxmlformats.org/officeDocument/2006/relationships/image" Target="../media/image699.png"/><Relationship Id="rId466" Type="http://schemas.openxmlformats.org/officeDocument/2006/relationships/customXml" Target="../ink/ink776.xml"/><Relationship Id="rId673" Type="http://schemas.openxmlformats.org/officeDocument/2006/relationships/image" Target="../media/image906.png"/><Relationship Id="rId23" Type="http://schemas.openxmlformats.org/officeDocument/2006/relationships/image" Target="../media/image581.png"/><Relationship Id="rId119" Type="http://schemas.openxmlformats.org/officeDocument/2006/relationships/image" Target="../media/image629.png"/><Relationship Id="rId326" Type="http://schemas.openxmlformats.org/officeDocument/2006/relationships/customXml" Target="../ink/ink706.xml"/><Relationship Id="rId533" Type="http://schemas.openxmlformats.org/officeDocument/2006/relationships/image" Target="../media/image836.png"/><Relationship Id="rId740" Type="http://schemas.openxmlformats.org/officeDocument/2006/relationships/customXml" Target="../ink/ink913.xml"/><Relationship Id="rId838" Type="http://schemas.openxmlformats.org/officeDocument/2006/relationships/customXml" Target="../ink/ink962.xml"/><Relationship Id="rId172" Type="http://schemas.openxmlformats.org/officeDocument/2006/relationships/customXml" Target="../ink/ink629.xml"/><Relationship Id="rId477" Type="http://schemas.openxmlformats.org/officeDocument/2006/relationships/image" Target="../media/image808.png"/><Relationship Id="rId600" Type="http://schemas.openxmlformats.org/officeDocument/2006/relationships/customXml" Target="../ink/ink843.xml"/><Relationship Id="rId684" Type="http://schemas.openxmlformats.org/officeDocument/2006/relationships/customXml" Target="../ink/ink885.xml"/><Relationship Id="rId337" Type="http://schemas.openxmlformats.org/officeDocument/2006/relationships/image" Target="../media/image738.png"/></Relationships>
</file>

<file path=ppt/slides/_rels/slide16.xml.rels><?xml version="1.0" encoding="UTF-8" standalone="yes"?>
<Relationships xmlns="http://schemas.openxmlformats.org/package/2006/relationships"><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9.png"/><Relationship Id="rId2" Type="http://schemas.openxmlformats.org/officeDocument/2006/relationships/image" Target="../media/image50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9100.png"/><Relationship Id="rId18" Type="http://schemas.openxmlformats.org/officeDocument/2006/relationships/customXml" Target="../ink/ink4.xml"/><Relationship Id="rId26" Type="http://schemas.openxmlformats.org/officeDocument/2006/relationships/customXml" Target="../ink/ink8.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2.xml"/><Relationship Id="rId42" Type="http://schemas.openxmlformats.org/officeDocument/2006/relationships/customXml" Target="../ink/ink16.xml"/><Relationship Id="rId47" Type="http://schemas.openxmlformats.org/officeDocument/2006/relationships/image" Target="../media/image26.png"/><Relationship Id="rId50" Type="http://schemas.openxmlformats.org/officeDocument/2006/relationships/customXml" Target="../ink/ink20.xml"/><Relationship Id="rId55" Type="http://schemas.openxmlformats.org/officeDocument/2006/relationships/image" Target="../media/image30.png"/><Relationship Id="rId7" Type="http://schemas.openxmlformats.org/officeDocument/2006/relationships/image" Target="../media/image6.png"/><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4.xml"/><Relationship Id="rId46" Type="http://schemas.openxmlformats.org/officeDocument/2006/relationships/customXml" Target="../ink/ink18.xml"/><Relationship Id="rId59"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customXml" Target="../ink/ink3.xml"/><Relationship Id="rId20" Type="http://schemas.openxmlformats.org/officeDocument/2006/relationships/customXml" Target="../ink/ink5.xml"/><Relationship Id="rId29" Type="http://schemas.openxmlformats.org/officeDocument/2006/relationships/image" Target="../media/image17.png"/><Relationship Id="rId41" Type="http://schemas.openxmlformats.org/officeDocument/2006/relationships/image" Target="../media/image23.png"/><Relationship Id="rId54" Type="http://schemas.openxmlformats.org/officeDocument/2006/relationships/customXml" Target="../ink/ink22.xml"/><Relationship Id="rId1" Type="http://schemas.openxmlformats.org/officeDocument/2006/relationships/slideLayout" Target="../slideLayouts/slideLayout2.xml"/><Relationship Id="rId6" Type="http://schemas.openxmlformats.org/officeDocument/2006/relationships/image" Target="../media/image5.png"/><Relationship Id="rId24" Type="http://schemas.openxmlformats.org/officeDocument/2006/relationships/customXml" Target="../ink/ink7.xml"/><Relationship Id="rId32" Type="http://schemas.openxmlformats.org/officeDocument/2006/relationships/customXml" Target="../ink/ink11.xml"/><Relationship Id="rId37" Type="http://schemas.openxmlformats.org/officeDocument/2006/relationships/image" Target="../media/image21.png"/><Relationship Id="rId40" Type="http://schemas.openxmlformats.org/officeDocument/2006/relationships/customXml" Target="../ink/ink15.xml"/><Relationship Id="rId45" Type="http://schemas.openxmlformats.org/officeDocument/2006/relationships/image" Target="../media/image25.png"/><Relationship Id="rId53" Type="http://schemas.openxmlformats.org/officeDocument/2006/relationships/image" Target="../media/image29.png"/><Relationship Id="rId58" Type="http://schemas.openxmlformats.org/officeDocument/2006/relationships/customXml" Target="../ink/ink24.xml"/><Relationship Id="rId5" Type="http://schemas.openxmlformats.org/officeDocument/2006/relationships/image" Target="../media/image4.png"/><Relationship Id="rId15" Type="http://schemas.openxmlformats.org/officeDocument/2006/relationships/image" Target="../media/image1016.png"/><Relationship Id="rId23" Type="http://schemas.openxmlformats.org/officeDocument/2006/relationships/image" Target="../media/image14.png"/><Relationship Id="rId28" Type="http://schemas.openxmlformats.org/officeDocument/2006/relationships/customXml" Target="../ink/ink9.xml"/><Relationship Id="rId36" Type="http://schemas.openxmlformats.org/officeDocument/2006/relationships/customXml" Target="../ink/ink13.xml"/><Relationship Id="rId49" Type="http://schemas.openxmlformats.org/officeDocument/2006/relationships/image" Target="../media/image27.png"/><Relationship Id="rId57" Type="http://schemas.openxmlformats.org/officeDocument/2006/relationships/image" Target="../media/image31.png"/><Relationship Id="rId61" Type="http://schemas.openxmlformats.org/officeDocument/2006/relationships/image" Target="../media/image33.png"/><Relationship Id="rId10" Type="http://schemas.openxmlformats.org/officeDocument/2006/relationships/customXml" Target="../ink/ink1.xml"/><Relationship Id="rId19" Type="http://schemas.openxmlformats.org/officeDocument/2006/relationships/image" Target="../media/image12.png"/><Relationship Id="rId31" Type="http://schemas.openxmlformats.org/officeDocument/2006/relationships/image" Target="../media/image18.png"/><Relationship Id="rId44" Type="http://schemas.openxmlformats.org/officeDocument/2006/relationships/customXml" Target="../ink/ink17.xml"/><Relationship Id="rId52" Type="http://schemas.openxmlformats.org/officeDocument/2006/relationships/customXml" Target="../ink/ink21.xml"/><Relationship Id="rId60" Type="http://schemas.openxmlformats.org/officeDocument/2006/relationships/customXml" Target="../ink/ink25.xm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customXml" Target="../ink/ink2.xml"/><Relationship Id="rId22" Type="http://schemas.openxmlformats.org/officeDocument/2006/relationships/customXml" Target="../ink/ink6.xml"/><Relationship Id="rId27" Type="http://schemas.openxmlformats.org/officeDocument/2006/relationships/image" Target="../media/image16.png"/><Relationship Id="rId30" Type="http://schemas.openxmlformats.org/officeDocument/2006/relationships/customXml" Target="../ink/ink10.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19.xml"/><Relationship Id="rId56" Type="http://schemas.openxmlformats.org/officeDocument/2006/relationships/customXml" Target="../ink/ink23.xml"/><Relationship Id="rId8" Type="http://schemas.openxmlformats.org/officeDocument/2006/relationships/image" Target="../media/image7.png"/><Relationship Id="rId51" Type="http://schemas.openxmlformats.org/officeDocument/2006/relationships/image" Target="../media/image28.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3" Type="http://schemas.openxmlformats.org/officeDocument/2006/relationships/customXml" Target="../ink/ink30.xml"/><Relationship Id="rId18" Type="http://schemas.openxmlformats.org/officeDocument/2006/relationships/image" Target="../media/image45.png"/><Relationship Id="rId26" Type="http://schemas.openxmlformats.org/officeDocument/2006/relationships/image" Target="../media/image49.png"/><Relationship Id="rId39" Type="http://schemas.openxmlformats.org/officeDocument/2006/relationships/customXml" Target="../ink/ink43.xml"/><Relationship Id="rId21" Type="http://schemas.openxmlformats.org/officeDocument/2006/relationships/customXml" Target="../ink/ink34.xml"/><Relationship Id="rId34" Type="http://schemas.openxmlformats.org/officeDocument/2006/relationships/image" Target="../media/image53.png"/><Relationship Id="rId42" Type="http://schemas.openxmlformats.org/officeDocument/2006/relationships/image" Target="../media/image57.png"/><Relationship Id="rId47" Type="http://schemas.openxmlformats.org/officeDocument/2006/relationships/customXml" Target="../ink/ink47.xml"/><Relationship Id="rId50" Type="http://schemas.openxmlformats.org/officeDocument/2006/relationships/image" Target="../media/image61.png"/><Relationship Id="rId55" Type="http://schemas.openxmlformats.org/officeDocument/2006/relationships/customXml" Target="../ink/ink51.xml"/><Relationship Id="rId63" Type="http://schemas.openxmlformats.org/officeDocument/2006/relationships/customXml" Target="../ink/ink55.xml"/><Relationship Id="rId7" Type="http://schemas.openxmlformats.org/officeDocument/2006/relationships/customXml" Target="../ink/ink27.xml"/><Relationship Id="rId2" Type="http://schemas.openxmlformats.org/officeDocument/2006/relationships/image" Target="../media/image36.png"/><Relationship Id="rId16" Type="http://schemas.openxmlformats.org/officeDocument/2006/relationships/image" Target="../media/image44.png"/><Relationship Id="rId20" Type="http://schemas.openxmlformats.org/officeDocument/2006/relationships/image" Target="../media/image46.png"/><Relationship Id="rId29" Type="http://schemas.openxmlformats.org/officeDocument/2006/relationships/customXml" Target="../ink/ink38.xml"/><Relationship Id="rId41" Type="http://schemas.openxmlformats.org/officeDocument/2006/relationships/customXml" Target="../ink/ink44.xml"/><Relationship Id="rId54" Type="http://schemas.openxmlformats.org/officeDocument/2006/relationships/image" Target="../media/image63.png"/><Relationship Id="rId6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3910.png"/><Relationship Id="rId11" Type="http://schemas.openxmlformats.org/officeDocument/2006/relationships/customXml" Target="../ink/ink29.xml"/><Relationship Id="rId24" Type="http://schemas.openxmlformats.org/officeDocument/2006/relationships/image" Target="../media/image48.png"/><Relationship Id="rId32" Type="http://schemas.openxmlformats.org/officeDocument/2006/relationships/image" Target="../media/image52.png"/><Relationship Id="rId37" Type="http://schemas.openxmlformats.org/officeDocument/2006/relationships/customXml" Target="../ink/ink42.xml"/><Relationship Id="rId40" Type="http://schemas.openxmlformats.org/officeDocument/2006/relationships/image" Target="../media/image56.png"/><Relationship Id="rId45" Type="http://schemas.openxmlformats.org/officeDocument/2006/relationships/customXml" Target="../ink/ink46.xml"/><Relationship Id="rId53" Type="http://schemas.openxmlformats.org/officeDocument/2006/relationships/customXml" Target="../ink/ink50.xml"/><Relationship Id="rId58" Type="http://schemas.openxmlformats.org/officeDocument/2006/relationships/image" Target="../media/image65.png"/><Relationship Id="rId66" Type="http://schemas.openxmlformats.org/officeDocument/2006/relationships/image" Target="../media/image69.png"/><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50.png"/><Relationship Id="rId36" Type="http://schemas.openxmlformats.org/officeDocument/2006/relationships/image" Target="../media/image54.png"/><Relationship Id="rId49" Type="http://schemas.openxmlformats.org/officeDocument/2006/relationships/customXml" Target="../ink/ink48.xml"/><Relationship Id="rId57" Type="http://schemas.openxmlformats.org/officeDocument/2006/relationships/customXml" Target="../ink/ink52.xml"/><Relationship Id="rId61" Type="http://schemas.openxmlformats.org/officeDocument/2006/relationships/customXml" Target="../ink/ink54.xml"/><Relationship Id="rId10" Type="http://schemas.openxmlformats.org/officeDocument/2006/relationships/image" Target="../media/image41.png"/><Relationship Id="rId19" Type="http://schemas.openxmlformats.org/officeDocument/2006/relationships/customXml" Target="../ink/ink33.xml"/><Relationship Id="rId31" Type="http://schemas.openxmlformats.org/officeDocument/2006/relationships/customXml" Target="../ink/ink39.xml"/><Relationship Id="rId44" Type="http://schemas.openxmlformats.org/officeDocument/2006/relationships/image" Target="../media/image58.png"/><Relationship Id="rId52" Type="http://schemas.openxmlformats.org/officeDocument/2006/relationships/image" Target="../media/image62.png"/><Relationship Id="rId60" Type="http://schemas.openxmlformats.org/officeDocument/2006/relationships/image" Target="../media/image66.png"/><Relationship Id="rId65" Type="http://schemas.openxmlformats.org/officeDocument/2006/relationships/customXml" Target="../ink/ink56.xml"/><Relationship Id="rId9" Type="http://schemas.openxmlformats.org/officeDocument/2006/relationships/customXml" Target="../ink/ink28.xml"/><Relationship Id="rId14" Type="http://schemas.openxmlformats.org/officeDocument/2006/relationships/image" Target="../media/image43.png"/><Relationship Id="rId22" Type="http://schemas.openxmlformats.org/officeDocument/2006/relationships/image" Target="../media/image47.png"/><Relationship Id="rId27" Type="http://schemas.openxmlformats.org/officeDocument/2006/relationships/customXml" Target="../ink/ink37.xml"/><Relationship Id="rId30" Type="http://schemas.openxmlformats.org/officeDocument/2006/relationships/image" Target="../media/image51.png"/><Relationship Id="rId35" Type="http://schemas.openxmlformats.org/officeDocument/2006/relationships/customXml" Target="../ink/ink41.xml"/><Relationship Id="rId43" Type="http://schemas.openxmlformats.org/officeDocument/2006/relationships/customXml" Target="../ink/ink45.xml"/><Relationship Id="rId48" Type="http://schemas.openxmlformats.org/officeDocument/2006/relationships/image" Target="../media/image60.png"/><Relationship Id="rId56" Type="http://schemas.openxmlformats.org/officeDocument/2006/relationships/image" Target="../media/image64.png"/><Relationship Id="rId64" Type="http://schemas.openxmlformats.org/officeDocument/2006/relationships/image" Target="../media/image68.png"/><Relationship Id="rId8" Type="http://schemas.openxmlformats.org/officeDocument/2006/relationships/image" Target="../media/image4010.png"/><Relationship Id="rId51" Type="http://schemas.openxmlformats.org/officeDocument/2006/relationships/customXml" Target="../ink/ink49.xml"/><Relationship Id="rId3" Type="http://schemas.openxmlformats.org/officeDocument/2006/relationships/customXml" Target="../ink/ink26.xml"/><Relationship Id="rId12" Type="http://schemas.openxmlformats.org/officeDocument/2006/relationships/image" Target="../media/image42.png"/><Relationship Id="rId17" Type="http://schemas.openxmlformats.org/officeDocument/2006/relationships/customXml" Target="../ink/ink32.xml"/><Relationship Id="rId25" Type="http://schemas.openxmlformats.org/officeDocument/2006/relationships/customXml" Target="../ink/ink36.xml"/><Relationship Id="rId33" Type="http://schemas.openxmlformats.org/officeDocument/2006/relationships/customXml" Target="../ink/ink40.xml"/><Relationship Id="rId38" Type="http://schemas.openxmlformats.org/officeDocument/2006/relationships/image" Target="../media/image55.png"/><Relationship Id="rId46" Type="http://schemas.openxmlformats.org/officeDocument/2006/relationships/image" Target="../media/image59.png"/><Relationship Id="rId59" Type="http://schemas.openxmlformats.org/officeDocument/2006/relationships/customXml" Target="../ink/ink53.xml"/></Relationships>
</file>

<file path=ppt/slides/_rels/slide6.xml.rels><?xml version="1.0" encoding="UTF-8" standalone="yes"?>
<Relationships xmlns="http://schemas.openxmlformats.org/package/2006/relationships"><Relationship Id="rId8" Type="http://schemas.openxmlformats.org/officeDocument/2006/relationships/customXml" Target="../ink/ink59.xml"/><Relationship Id="rId13" Type="http://schemas.openxmlformats.org/officeDocument/2006/relationships/image" Target="../media/image74.png"/><Relationship Id="rId18" Type="http://schemas.openxmlformats.org/officeDocument/2006/relationships/customXml" Target="../ink/ink64.xml"/><Relationship Id="rId21" Type="http://schemas.openxmlformats.org/officeDocument/2006/relationships/image" Target="../media/image78.png"/><Relationship Id="rId7" Type="http://schemas.openxmlformats.org/officeDocument/2006/relationships/image" Target="../media/image71.png"/><Relationship Id="rId12" Type="http://schemas.openxmlformats.org/officeDocument/2006/relationships/customXml" Target="../ink/ink61.xml"/><Relationship Id="rId17" Type="http://schemas.openxmlformats.org/officeDocument/2006/relationships/image" Target="../media/image76.png"/><Relationship Id="rId2" Type="http://schemas.openxmlformats.org/officeDocument/2006/relationships/customXml" Target="../ink/ink57.xml"/><Relationship Id="rId16" Type="http://schemas.openxmlformats.org/officeDocument/2006/relationships/customXml" Target="../ink/ink63.xml"/><Relationship Id="rId20" Type="http://schemas.openxmlformats.org/officeDocument/2006/relationships/customXml" Target="../ink/ink65.xml"/><Relationship Id="rId1" Type="http://schemas.openxmlformats.org/officeDocument/2006/relationships/slideLayout" Target="../slideLayouts/slideLayout2.xml"/><Relationship Id="rId6" Type="http://schemas.openxmlformats.org/officeDocument/2006/relationships/customXml" Target="../ink/ink58.xml"/><Relationship Id="rId11" Type="http://schemas.openxmlformats.org/officeDocument/2006/relationships/image" Target="../media/image73.png"/><Relationship Id="rId5" Type="http://schemas.openxmlformats.org/officeDocument/2006/relationships/image" Target="../media/image7010.png"/><Relationship Id="rId15" Type="http://schemas.openxmlformats.org/officeDocument/2006/relationships/image" Target="../media/image75.png"/><Relationship Id="rId23" Type="http://schemas.openxmlformats.org/officeDocument/2006/relationships/image" Target="../media/image79.png"/><Relationship Id="rId10" Type="http://schemas.openxmlformats.org/officeDocument/2006/relationships/customXml" Target="../ink/ink60.xml"/><Relationship Id="rId19" Type="http://schemas.openxmlformats.org/officeDocument/2006/relationships/image" Target="../media/image77.png"/><Relationship Id="rId9" Type="http://schemas.openxmlformats.org/officeDocument/2006/relationships/image" Target="../media/image72.png"/><Relationship Id="rId14" Type="http://schemas.openxmlformats.org/officeDocument/2006/relationships/customXml" Target="../ink/ink62.xml"/><Relationship Id="rId22" Type="http://schemas.openxmlformats.org/officeDocument/2006/relationships/customXml" Target="../ink/ink66.xml"/></Relationships>
</file>

<file path=ppt/slides/_rels/slide7.xml.rels><?xml version="1.0" encoding="UTF-8" standalone="yes"?>
<Relationships xmlns="http://schemas.openxmlformats.org/package/2006/relationships"><Relationship Id="rId8" Type="http://schemas.openxmlformats.org/officeDocument/2006/relationships/customXml" Target="../ink/ink69.xml"/><Relationship Id="rId13" Type="http://schemas.openxmlformats.org/officeDocument/2006/relationships/image" Target="../media/image84.png"/><Relationship Id="rId18" Type="http://schemas.openxmlformats.org/officeDocument/2006/relationships/customXml" Target="../ink/ink74.xml"/><Relationship Id="rId26" Type="http://schemas.openxmlformats.org/officeDocument/2006/relationships/customXml" Target="../ink/ink78.xml"/><Relationship Id="rId39" Type="http://schemas.openxmlformats.org/officeDocument/2006/relationships/image" Target="../media/image97.png"/><Relationship Id="rId21" Type="http://schemas.openxmlformats.org/officeDocument/2006/relationships/image" Target="../media/image88.png"/><Relationship Id="rId34" Type="http://schemas.openxmlformats.org/officeDocument/2006/relationships/customXml" Target="../ink/ink82.xml"/><Relationship Id="rId7" Type="http://schemas.openxmlformats.org/officeDocument/2006/relationships/image" Target="../media/image81.png"/><Relationship Id="rId12" Type="http://schemas.openxmlformats.org/officeDocument/2006/relationships/customXml" Target="../ink/ink71.xml"/><Relationship Id="rId17" Type="http://schemas.openxmlformats.org/officeDocument/2006/relationships/image" Target="../media/image86.png"/><Relationship Id="rId25" Type="http://schemas.openxmlformats.org/officeDocument/2006/relationships/image" Target="../media/image90.png"/><Relationship Id="rId33" Type="http://schemas.openxmlformats.org/officeDocument/2006/relationships/image" Target="../media/image94.png"/><Relationship Id="rId38" Type="http://schemas.openxmlformats.org/officeDocument/2006/relationships/customXml" Target="../ink/ink84.xml"/><Relationship Id="rId2" Type="http://schemas.openxmlformats.org/officeDocument/2006/relationships/customXml" Target="../ink/ink67.xml"/><Relationship Id="rId16" Type="http://schemas.openxmlformats.org/officeDocument/2006/relationships/customXml" Target="../ink/ink73.xml"/><Relationship Id="rId20" Type="http://schemas.openxmlformats.org/officeDocument/2006/relationships/customXml" Target="../ink/ink75.xml"/><Relationship Id="rId29" Type="http://schemas.openxmlformats.org/officeDocument/2006/relationships/image" Target="../media/image92.png"/><Relationship Id="rId41"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customXml" Target="../ink/ink68.xml"/><Relationship Id="rId11" Type="http://schemas.openxmlformats.org/officeDocument/2006/relationships/image" Target="../media/image83.png"/><Relationship Id="rId24" Type="http://schemas.openxmlformats.org/officeDocument/2006/relationships/customXml" Target="../ink/ink77.xml"/><Relationship Id="rId32" Type="http://schemas.openxmlformats.org/officeDocument/2006/relationships/customXml" Target="../ink/ink81.xml"/><Relationship Id="rId37" Type="http://schemas.openxmlformats.org/officeDocument/2006/relationships/image" Target="../media/image96.png"/><Relationship Id="rId40" Type="http://schemas.openxmlformats.org/officeDocument/2006/relationships/customXml" Target="../ink/ink85.xml"/><Relationship Id="rId5" Type="http://schemas.openxmlformats.org/officeDocument/2006/relationships/image" Target="../media/image8010.png"/><Relationship Id="rId15" Type="http://schemas.openxmlformats.org/officeDocument/2006/relationships/image" Target="../media/image85.png"/><Relationship Id="rId23" Type="http://schemas.openxmlformats.org/officeDocument/2006/relationships/image" Target="../media/image89.png"/><Relationship Id="rId28" Type="http://schemas.openxmlformats.org/officeDocument/2006/relationships/customXml" Target="../ink/ink79.xml"/><Relationship Id="rId36" Type="http://schemas.openxmlformats.org/officeDocument/2006/relationships/customXml" Target="../ink/ink83.xml"/><Relationship Id="rId10" Type="http://schemas.openxmlformats.org/officeDocument/2006/relationships/customXml" Target="../ink/ink70.xml"/><Relationship Id="rId19" Type="http://schemas.openxmlformats.org/officeDocument/2006/relationships/image" Target="../media/image87.png"/><Relationship Id="rId31" Type="http://schemas.openxmlformats.org/officeDocument/2006/relationships/image" Target="../media/image93.png"/><Relationship Id="rId9" Type="http://schemas.openxmlformats.org/officeDocument/2006/relationships/image" Target="../media/image82.png"/><Relationship Id="rId14" Type="http://schemas.openxmlformats.org/officeDocument/2006/relationships/customXml" Target="../ink/ink72.xml"/><Relationship Id="rId22" Type="http://schemas.openxmlformats.org/officeDocument/2006/relationships/customXml" Target="../ink/ink76.xml"/><Relationship Id="rId27" Type="http://schemas.openxmlformats.org/officeDocument/2006/relationships/image" Target="../media/image91.png"/><Relationship Id="rId30" Type="http://schemas.openxmlformats.org/officeDocument/2006/relationships/customXml" Target="../ink/ink80.xml"/><Relationship Id="rId35" Type="http://schemas.openxmlformats.org/officeDocument/2006/relationships/image" Target="../media/image95.png"/></Relationships>
</file>

<file path=ppt/slides/_rels/slide8.xml.rels><?xml version="1.0" encoding="UTF-8" standalone="yes"?>
<Relationships xmlns="http://schemas.openxmlformats.org/package/2006/relationships"><Relationship Id="rId8" Type="http://schemas.openxmlformats.org/officeDocument/2006/relationships/image" Target="../media/image1020.png"/><Relationship Id="rId13" Type="http://schemas.openxmlformats.org/officeDocument/2006/relationships/customXml" Target="../ink/ink89.xml"/><Relationship Id="rId18" Type="http://schemas.openxmlformats.org/officeDocument/2006/relationships/image" Target="../media/image107.png"/><Relationship Id="rId3" Type="http://schemas.openxmlformats.org/officeDocument/2006/relationships/image" Target="../media/image38.png"/><Relationship Id="rId21" Type="http://schemas.openxmlformats.org/officeDocument/2006/relationships/customXml" Target="../ink/ink93.xml"/><Relationship Id="rId12" Type="http://schemas.openxmlformats.org/officeDocument/2006/relationships/image" Target="../media/image104.png"/><Relationship Id="rId17" Type="http://schemas.openxmlformats.org/officeDocument/2006/relationships/customXml" Target="../ink/ink91.xml"/><Relationship Id="rId2" Type="http://schemas.openxmlformats.org/officeDocument/2006/relationships/image" Target="../media/image37.png"/><Relationship Id="rId16" Type="http://schemas.openxmlformats.org/officeDocument/2006/relationships/image" Target="../media/image106.png"/><Relationship Id="rId20" Type="http://schemas.openxmlformats.org/officeDocument/2006/relationships/image" Target="../media/image108.png"/><Relationship Id="rId1" Type="http://schemas.openxmlformats.org/officeDocument/2006/relationships/slideLayout" Target="../slideLayouts/slideLayout2.xml"/><Relationship Id="rId11" Type="http://schemas.openxmlformats.org/officeDocument/2006/relationships/customXml" Target="../ink/ink88.xml"/><Relationship Id="rId5" Type="http://schemas.openxmlformats.org/officeDocument/2006/relationships/customXml" Target="../ink/ink86.xml"/><Relationship Id="rId15" Type="http://schemas.openxmlformats.org/officeDocument/2006/relationships/customXml" Target="../ink/ink90.xml"/><Relationship Id="rId10" Type="http://schemas.openxmlformats.org/officeDocument/2006/relationships/image" Target="../media/image103.png"/><Relationship Id="rId19" Type="http://schemas.openxmlformats.org/officeDocument/2006/relationships/customXml" Target="../ink/ink92.xml"/><Relationship Id="rId4" Type="http://schemas.openxmlformats.org/officeDocument/2006/relationships/image" Target="../media/image39.png"/><Relationship Id="rId9" Type="http://schemas.openxmlformats.org/officeDocument/2006/relationships/customXml" Target="../ink/ink87.xml"/><Relationship Id="rId14" Type="http://schemas.openxmlformats.org/officeDocument/2006/relationships/image" Target="../media/image105.png"/><Relationship Id="rId22" Type="http://schemas.openxmlformats.org/officeDocument/2006/relationships/image" Target="../media/image109.png"/></Relationships>
</file>

<file path=ppt/slides/_rels/slide9.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customXml" Target="../ink/ink94.xml"/><Relationship Id="rId7" Type="http://schemas.openxmlformats.org/officeDocument/2006/relationships/customXml" Target="../ink/ink95.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110.png"/><Relationship Id="rId10" Type="http://schemas.openxmlformats.org/officeDocument/2006/relationships/image" Target="../media/image113.png"/><Relationship Id="rId9" Type="http://schemas.openxmlformats.org/officeDocument/2006/relationships/customXml" Target="../ink/ink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3" name="그림 2">
            <a:extLst>
              <a:ext uri="{FF2B5EF4-FFF2-40B4-BE49-F238E27FC236}">
                <a16:creationId xmlns:a16="http://schemas.microsoft.com/office/drawing/2014/main" id="{46F6BDE6-31B3-432B-B16B-F0C7560E5315}"/>
              </a:ext>
            </a:extLst>
          </p:cNvPr>
          <p:cNvPicPr>
            <a:picLocks noChangeAspect="1"/>
          </p:cNvPicPr>
          <p:nvPr/>
        </p:nvPicPr>
        <p:blipFill>
          <a:blip r:embed="rId2"/>
          <a:stretch>
            <a:fillRect/>
          </a:stretch>
        </p:blipFill>
        <p:spPr>
          <a:xfrm>
            <a:off x="1357312" y="300037"/>
            <a:ext cx="9477375" cy="625792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잉크 1">
                <a:extLst>
                  <a:ext uri="{FF2B5EF4-FFF2-40B4-BE49-F238E27FC236}">
                    <a16:creationId xmlns:a16="http://schemas.microsoft.com/office/drawing/2014/main" id="{D4BA8F01-63BD-454B-9C2E-4830E84D7635}"/>
                  </a:ext>
                </a:extLst>
              </p14:cNvPr>
              <p14:cNvContentPartPr/>
              <p14:nvPr/>
            </p14:nvContentPartPr>
            <p14:xfrm>
              <a:off x="6623490" y="3893748"/>
              <a:ext cx="468360" cy="37440"/>
            </p14:xfrm>
          </p:contentPart>
        </mc:Choice>
        <mc:Fallback xmlns="">
          <p:pic>
            <p:nvPicPr>
              <p:cNvPr id="2" name="잉크 1">
                <a:extLst>
                  <a:ext uri="{FF2B5EF4-FFF2-40B4-BE49-F238E27FC236}">
                    <a16:creationId xmlns:a16="http://schemas.microsoft.com/office/drawing/2014/main" id="{D4BA8F01-63BD-454B-9C2E-4830E84D7635}"/>
                  </a:ext>
                </a:extLst>
              </p:cNvPr>
              <p:cNvPicPr/>
              <p:nvPr/>
            </p:nvPicPr>
            <p:blipFill>
              <a:blip r:embed="rId6"/>
              <a:stretch>
                <a:fillRect/>
              </a:stretch>
            </p:blipFill>
            <p:spPr>
              <a:xfrm>
                <a:off x="6619170" y="3889428"/>
                <a:ext cx="477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잉크 3">
                <a:extLst>
                  <a:ext uri="{FF2B5EF4-FFF2-40B4-BE49-F238E27FC236}">
                    <a16:creationId xmlns:a16="http://schemas.microsoft.com/office/drawing/2014/main" id="{783DA129-DDBF-4FA1-9C97-44D2069AC733}"/>
                  </a:ext>
                </a:extLst>
              </p14:cNvPr>
              <p14:cNvContentPartPr/>
              <p14:nvPr/>
            </p14:nvContentPartPr>
            <p14:xfrm>
              <a:off x="8289930" y="3845508"/>
              <a:ext cx="415080" cy="42840"/>
            </p14:xfrm>
          </p:contentPart>
        </mc:Choice>
        <mc:Fallback xmlns="">
          <p:pic>
            <p:nvPicPr>
              <p:cNvPr id="4" name="잉크 3">
                <a:extLst>
                  <a:ext uri="{FF2B5EF4-FFF2-40B4-BE49-F238E27FC236}">
                    <a16:creationId xmlns:a16="http://schemas.microsoft.com/office/drawing/2014/main" id="{783DA129-DDBF-4FA1-9C97-44D2069AC733}"/>
                  </a:ext>
                </a:extLst>
              </p:cNvPr>
              <p:cNvPicPr/>
              <p:nvPr/>
            </p:nvPicPr>
            <p:blipFill>
              <a:blip r:embed="rId8"/>
              <a:stretch>
                <a:fillRect/>
              </a:stretch>
            </p:blipFill>
            <p:spPr>
              <a:xfrm>
                <a:off x="8285610" y="3841188"/>
                <a:ext cx="423720" cy="51480"/>
              </a:xfrm>
              <a:prstGeom prst="rect">
                <a:avLst/>
              </a:prstGeom>
            </p:spPr>
          </p:pic>
        </mc:Fallback>
      </mc:AlternateContent>
      <p:grpSp>
        <p:nvGrpSpPr>
          <p:cNvPr id="10" name="그룹 9">
            <a:extLst>
              <a:ext uri="{FF2B5EF4-FFF2-40B4-BE49-F238E27FC236}">
                <a16:creationId xmlns:a16="http://schemas.microsoft.com/office/drawing/2014/main" id="{0D027A5F-98F3-42C5-BF94-0C6BEF5C03D3}"/>
              </a:ext>
            </a:extLst>
          </p:cNvPr>
          <p:cNvGrpSpPr/>
          <p:nvPr/>
        </p:nvGrpSpPr>
        <p:grpSpPr>
          <a:xfrm>
            <a:off x="4284210" y="4436988"/>
            <a:ext cx="635400" cy="222480"/>
            <a:chOff x="4284210" y="4436988"/>
            <a:chExt cx="635400" cy="222480"/>
          </a:xfrm>
        </p:grpSpPr>
        <mc:AlternateContent xmlns:mc="http://schemas.openxmlformats.org/markup-compatibility/2006" xmlns:p14="http://schemas.microsoft.com/office/powerpoint/2010/main">
          <mc:Choice Requires="p14">
            <p:contentPart p14:bwMode="auto" r:id="rId9">
              <p14:nvContentPartPr>
                <p14:cNvPr id="5" name="잉크 4">
                  <a:extLst>
                    <a:ext uri="{FF2B5EF4-FFF2-40B4-BE49-F238E27FC236}">
                      <a16:creationId xmlns:a16="http://schemas.microsoft.com/office/drawing/2014/main" id="{AD3CC870-BDC7-449E-A9A5-BCD3AA6EC547}"/>
                    </a:ext>
                  </a:extLst>
                </p14:cNvPr>
                <p14:cNvContentPartPr/>
                <p14:nvPr/>
              </p14:nvContentPartPr>
              <p14:xfrm>
                <a:off x="4284210" y="4436988"/>
                <a:ext cx="635400" cy="31680"/>
              </p14:xfrm>
            </p:contentPart>
          </mc:Choice>
          <mc:Fallback xmlns="">
            <p:pic>
              <p:nvPicPr>
                <p:cNvPr id="5" name="잉크 4">
                  <a:extLst>
                    <a:ext uri="{FF2B5EF4-FFF2-40B4-BE49-F238E27FC236}">
                      <a16:creationId xmlns:a16="http://schemas.microsoft.com/office/drawing/2014/main" id="{AD3CC870-BDC7-449E-A9A5-BCD3AA6EC547}"/>
                    </a:ext>
                  </a:extLst>
                </p:cNvPr>
                <p:cNvPicPr/>
                <p:nvPr/>
              </p:nvPicPr>
              <p:blipFill>
                <a:blip r:embed="rId10"/>
                <a:stretch>
                  <a:fillRect/>
                </a:stretch>
              </p:blipFill>
              <p:spPr>
                <a:xfrm>
                  <a:off x="4279890" y="4432668"/>
                  <a:ext cx="644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잉크 5">
                  <a:extLst>
                    <a:ext uri="{FF2B5EF4-FFF2-40B4-BE49-F238E27FC236}">
                      <a16:creationId xmlns:a16="http://schemas.microsoft.com/office/drawing/2014/main" id="{A3554C3E-B3D1-472A-A5BA-96FEF1F8D550}"/>
                    </a:ext>
                  </a:extLst>
                </p14:cNvPr>
                <p14:cNvContentPartPr/>
                <p14:nvPr/>
              </p14:nvContentPartPr>
              <p14:xfrm>
                <a:off x="4600650" y="4550748"/>
                <a:ext cx="199440" cy="108720"/>
              </p14:xfrm>
            </p:contentPart>
          </mc:Choice>
          <mc:Fallback xmlns="">
            <p:pic>
              <p:nvPicPr>
                <p:cNvPr id="6" name="잉크 5">
                  <a:extLst>
                    <a:ext uri="{FF2B5EF4-FFF2-40B4-BE49-F238E27FC236}">
                      <a16:creationId xmlns:a16="http://schemas.microsoft.com/office/drawing/2014/main" id="{A3554C3E-B3D1-472A-A5BA-96FEF1F8D550}"/>
                    </a:ext>
                  </a:extLst>
                </p:cNvPr>
                <p:cNvPicPr/>
                <p:nvPr/>
              </p:nvPicPr>
              <p:blipFill>
                <a:blip r:embed="rId12"/>
                <a:stretch>
                  <a:fillRect/>
                </a:stretch>
              </p:blipFill>
              <p:spPr>
                <a:xfrm>
                  <a:off x="4596330" y="4546428"/>
                  <a:ext cx="208080" cy="117360"/>
                </a:xfrm>
                <a:prstGeom prst="rect">
                  <a:avLst/>
                </a:prstGeom>
              </p:spPr>
            </p:pic>
          </mc:Fallback>
        </mc:AlternateContent>
      </p:grpSp>
      <p:grpSp>
        <p:nvGrpSpPr>
          <p:cNvPr id="13" name="그룹 12">
            <a:extLst>
              <a:ext uri="{FF2B5EF4-FFF2-40B4-BE49-F238E27FC236}">
                <a16:creationId xmlns:a16="http://schemas.microsoft.com/office/drawing/2014/main" id="{D1D9F88C-087B-4935-8E4E-D4ED4B692D8A}"/>
              </a:ext>
            </a:extLst>
          </p:cNvPr>
          <p:cNvGrpSpPr/>
          <p:nvPr/>
        </p:nvGrpSpPr>
        <p:grpSpPr>
          <a:xfrm>
            <a:off x="6325770" y="4458948"/>
            <a:ext cx="445320" cy="213120"/>
            <a:chOff x="6325770" y="4458948"/>
            <a:chExt cx="445320" cy="213120"/>
          </a:xfrm>
        </p:grpSpPr>
        <mc:AlternateContent xmlns:mc="http://schemas.openxmlformats.org/markup-compatibility/2006" xmlns:p14="http://schemas.microsoft.com/office/powerpoint/2010/main">
          <mc:Choice Requires="p14">
            <p:contentPart p14:bwMode="auto" r:id="rId13">
              <p14:nvContentPartPr>
                <p14:cNvPr id="11" name="잉크 10">
                  <a:extLst>
                    <a:ext uri="{FF2B5EF4-FFF2-40B4-BE49-F238E27FC236}">
                      <a16:creationId xmlns:a16="http://schemas.microsoft.com/office/drawing/2014/main" id="{9ACF6C8B-8BA4-4E62-9EE3-0948626A4A2E}"/>
                    </a:ext>
                  </a:extLst>
                </p14:cNvPr>
                <p14:cNvContentPartPr/>
                <p14:nvPr/>
              </p14:nvContentPartPr>
              <p14:xfrm>
                <a:off x="6325770" y="4458948"/>
                <a:ext cx="445320" cy="64080"/>
              </p14:xfrm>
            </p:contentPart>
          </mc:Choice>
          <mc:Fallback xmlns="">
            <p:pic>
              <p:nvPicPr>
                <p:cNvPr id="11" name="잉크 10">
                  <a:extLst>
                    <a:ext uri="{FF2B5EF4-FFF2-40B4-BE49-F238E27FC236}">
                      <a16:creationId xmlns:a16="http://schemas.microsoft.com/office/drawing/2014/main" id="{9ACF6C8B-8BA4-4E62-9EE3-0948626A4A2E}"/>
                    </a:ext>
                  </a:extLst>
                </p:cNvPr>
                <p:cNvPicPr/>
                <p:nvPr/>
              </p:nvPicPr>
              <p:blipFill>
                <a:blip r:embed="rId14"/>
                <a:stretch>
                  <a:fillRect/>
                </a:stretch>
              </p:blipFill>
              <p:spPr>
                <a:xfrm>
                  <a:off x="6321450" y="4454628"/>
                  <a:ext cx="453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잉크 11">
                  <a:extLst>
                    <a:ext uri="{FF2B5EF4-FFF2-40B4-BE49-F238E27FC236}">
                      <a16:creationId xmlns:a16="http://schemas.microsoft.com/office/drawing/2014/main" id="{C55D036B-3DC1-426D-B27E-74E50B96B915}"/>
                    </a:ext>
                  </a:extLst>
                </p14:cNvPr>
                <p14:cNvContentPartPr/>
                <p14:nvPr/>
              </p14:nvContentPartPr>
              <p14:xfrm>
                <a:off x="6597570" y="4525908"/>
                <a:ext cx="115560" cy="146160"/>
              </p14:xfrm>
            </p:contentPart>
          </mc:Choice>
          <mc:Fallback xmlns="">
            <p:pic>
              <p:nvPicPr>
                <p:cNvPr id="12" name="잉크 11">
                  <a:extLst>
                    <a:ext uri="{FF2B5EF4-FFF2-40B4-BE49-F238E27FC236}">
                      <a16:creationId xmlns:a16="http://schemas.microsoft.com/office/drawing/2014/main" id="{C55D036B-3DC1-426D-B27E-74E50B96B915}"/>
                    </a:ext>
                  </a:extLst>
                </p:cNvPr>
                <p:cNvPicPr/>
                <p:nvPr/>
              </p:nvPicPr>
              <p:blipFill>
                <a:blip r:embed="rId16"/>
                <a:stretch>
                  <a:fillRect/>
                </a:stretch>
              </p:blipFill>
              <p:spPr>
                <a:xfrm>
                  <a:off x="6593250" y="4521588"/>
                  <a:ext cx="124200" cy="154800"/>
                </a:xfrm>
                <a:prstGeom prst="rect">
                  <a:avLst/>
                </a:prstGeom>
              </p:spPr>
            </p:pic>
          </mc:Fallback>
        </mc:AlternateContent>
      </p:grpSp>
      <p:grpSp>
        <p:nvGrpSpPr>
          <p:cNvPr id="27" name="그룹 26">
            <a:extLst>
              <a:ext uri="{FF2B5EF4-FFF2-40B4-BE49-F238E27FC236}">
                <a16:creationId xmlns:a16="http://schemas.microsoft.com/office/drawing/2014/main" id="{9C166B95-6B02-4284-8544-40A44FBCD9A6}"/>
              </a:ext>
            </a:extLst>
          </p:cNvPr>
          <p:cNvGrpSpPr/>
          <p:nvPr/>
        </p:nvGrpSpPr>
        <p:grpSpPr>
          <a:xfrm>
            <a:off x="6269610" y="443868"/>
            <a:ext cx="1302840" cy="646920"/>
            <a:chOff x="6269610" y="443868"/>
            <a:chExt cx="1302840" cy="646920"/>
          </a:xfrm>
        </p:grpSpPr>
        <mc:AlternateContent xmlns:mc="http://schemas.openxmlformats.org/markup-compatibility/2006" xmlns:p14="http://schemas.microsoft.com/office/powerpoint/2010/main">
          <mc:Choice Requires="p14">
            <p:contentPart p14:bwMode="auto" r:id="rId17">
              <p14:nvContentPartPr>
                <p14:cNvPr id="14" name="잉크 13">
                  <a:extLst>
                    <a:ext uri="{FF2B5EF4-FFF2-40B4-BE49-F238E27FC236}">
                      <a16:creationId xmlns:a16="http://schemas.microsoft.com/office/drawing/2014/main" id="{A30C74BD-405F-4891-98DF-1C67113FF9DF}"/>
                    </a:ext>
                  </a:extLst>
                </p14:cNvPr>
                <p14:cNvContentPartPr/>
                <p14:nvPr/>
              </p14:nvContentPartPr>
              <p14:xfrm>
                <a:off x="6330450" y="749148"/>
                <a:ext cx="111960" cy="257760"/>
              </p14:xfrm>
            </p:contentPart>
          </mc:Choice>
          <mc:Fallback xmlns="">
            <p:pic>
              <p:nvPicPr>
                <p:cNvPr id="14" name="잉크 13">
                  <a:extLst>
                    <a:ext uri="{FF2B5EF4-FFF2-40B4-BE49-F238E27FC236}">
                      <a16:creationId xmlns:a16="http://schemas.microsoft.com/office/drawing/2014/main" id="{A30C74BD-405F-4891-98DF-1C67113FF9DF}"/>
                    </a:ext>
                  </a:extLst>
                </p:cNvPr>
                <p:cNvPicPr/>
                <p:nvPr/>
              </p:nvPicPr>
              <p:blipFill>
                <a:blip r:embed="rId18"/>
                <a:stretch>
                  <a:fillRect/>
                </a:stretch>
              </p:blipFill>
              <p:spPr>
                <a:xfrm>
                  <a:off x="6326130" y="744828"/>
                  <a:ext cx="1206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잉크 14">
                  <a:extLst>
                    <a:ext uri="{FF2B5EF4-FFF2-40B4-BE49-F238E27FC236}">
                      <a16:creationId xmlns:a16="http://schemas.microsoft.com/office/drawing/2014/main" id="{257E8F17-90F1-4FFA-B5FF-DCEC5A40B80A}"/>
                    </a:ext>
                  </a:extLst>
                </p14:cNvPr>
                <p14:cNvContentPartPr/>
                <p14:nvPr/>
              </p14:nvContentPartPr>
              <p14:xfrm>
                <a:off x="6492450" y="868308"/>
                <a:ext cx="147240" cy="210240"/>
              </p14:xfrm>
            </p:contentPart>
          </mc:Choice>
          <mc:Fallback xmlns="">
            <p:pic>
              <p:nvPicPr>
                <p:cNvPr id="15" name="잉크 14">
                  <a:extLst>
                    <a:ext uri="{FF2B5EF4-FFF2-40B4-BE49-F238E27FC236}">
                      <a16:creationId xmlns:a16="http://schemas.microsoft.com/office/drawing/2014/main" id="{257E8F17-90F1-4FFA-B5FF-DCEC5A40B80A}"/>
                    </a:ext>
                  </a:extLst>
                </p:cNvPr>
                <p:cNvPicPr/>
                <p:nvPr/>
              </p:nvPicPr>
              <p:blipFill>
                <a:blip r:embed="rId20"/>
                <a:stretch>
                  <a:fillRect/>
                </a:stretch>
              </p:blipFill>
              <p:spPr>
                <a:xfrm>
                  <a:off x="6488130" y="863988"/>
                  <a:ext cx="1558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잉크 15">
                  <a:extLst>
                    <a:ext uri="{FF2B5EF4-FFF2-40B4-BE49-F238E27FC236}">
                      <a16:creationId xmlns:a16="http://schemas.microsoft.com/office/drawing/2014/main" id="{CFD13CBA-22E8-4FB4-8F64-2A5A8F21BBDE}"/>
                    </a:ext>
                  </a:extLst>
                </p14:cNvPr>
                <p14:cNvContentPartPr/>
                <p14:nvPr/>
              </p14:nvContentPartPr>
              <p14:xfrm>
                <a:off x="6269610" y="710628"/>
                <a:ext cx="401400" cy="33480"/>
              </p14:xfrm>
            </p:contentPart>
          </mc:Choice>
          <mc:Fallback xmlns="">
            <p:pic>
              <p:nvPicPr>
                <p:cNvPr id="16" name="잉크 15">
                  <a:extLst>
                    <a:ext uri="{FF2B5EF4-FFF2-40B4-BE49-F238E27FC236}">
                      <a16:creationId xmlns:a16="http://schemas.microsoft.com/office/drawing/2014/main" id="{CFD13CBA-22E8-4FB4-8F64-2A5A8F21BBDE}"/>
                    </a:ext>
                  </a:extLst>
                </p:cNvPr>
                <p:cNvPicPr/>
                <p:nvPr/>
              </p:nvPicPr>
              <p:blipFill>
                <a:blip r:embed="rId22"/>
                <a:stretch>
                  <a:fillRect/>
                </a:stretch>
              </p:blipFill>
              <p:spPr>
                <a:xfrm>
                  <a:off x="6265290" y="706308"/>
                  <a:ext cx="410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잉크 16">
                  <a:extLst>
                    <a:ext uri="{FF2B5EF4-FFF2-40B4-BE49-F238E27FC236}">
                      <a16:creationId xmlns:a16="http://schemas.microsoft.com/office/drawing/2014/main" id="{FE44B503-A0EA-473A-8D5D-D0F7B87ED599}"/>
                    </a:ext>
                  </a:extLst>
                </p14:cNvPr>
                <p14:cNvContentPartPr/>
                <p14:nvPr/>
              </p14:nvContentPartPr>
              <p14:xfrm>
                <a:off x="6388770" y="443868"/>
                <a:ext cx="181440" cy="210600"/>
              </p14:xfrm>
            </p:contentPart>
          </mc:Choice>
          <mc:Fallback xmlns="">
            <p:pic>
              <p:nvPicPr>
                <p:cNvPr id="17" name="잉크 16">
                  <a:extLst>
                    <a:ext uri="{FF2B5EF4-FFF2-40B4-BE49-F238E27FC236}">
                      <a16:creationId xmlns:a16="http://schemas.microsoft.com/office/drawing/2014/main" id="{FE44B503-A0EA-473A-8D5D-D0F7B87ED599}"/>
                    </a:ext>
                  </a:extLst>
                </p:cNvPr>
                <p:cNvPicPr/>
                <p:nvPr/>
              </p:nvPicPr>
              <p:blipFill>
                <a:blip r:embed="rId24"/>
                <a:stretch>
                  <a:fillRect/>
                </a:stretch>
              </p:blipFill>
              <p:spPr>
                <a:xfrm>
                  <a:off x="6384450" y="439548"/>
                  <a:ext cx="190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잉크 18">
                  <a:extLst>
                    <a:ext uri="{FF2B5EF4-FFF2-40B4-BE49-F238E27FC236}">
                      <a16:creationId xmlns:a16="http://schemas.microsoft.com/office/drawing/2014/main" id="{BB6DBBF9-DCFC-4E0A-AD41-0E2C3891E004}"/>
                    </a:ext>
                  </a:extLst>
                </p14:cNvPr>
                <p14:cNvContentPartPr/>
                <p14:nvPr/>
              </p14:nvContentPartPr>
              <p14:xfrm>
                <a:off x="6794130" y="585348"/>
                <a:ext cx="126000" cy="367200"/>
              </p14:xfrm>
            </p:contentPart>
          </mc:Choice>
          <mc:Fallback xmlns="">
            <p:pic>
              <p:nvPicPr>
                <p:cNvPr id="19" name="잉크 18">
                  <a:extLst>
                    <a:ext uri="{FF2B5EF4-FFF2-40B4-BE49-F238E27FC236}">
                      <a16:creationId xmlns:a16="http://schemas.microsoft.com/office/drawing/2014/main" id="{BB6DBBF9-DCFC-4E0A-AD41-0E2C3891E004}"/>
                    </a:ext>
                  </a:extLst>
                </p:cNvPr>
                <p:cNvPicPr/>
                <p:nvPr/>
              </p:nvPicPr>
              <p:blipFill>
                <a:blip r:embed="rId26"/>
                <a:stretch>
                  <a:fillRect/>
                </a:stretch>
              </p:blipFill>
              <p:spPr>
                <a:xfrm>
                  <a:off x="6789810" y="581028"/>
                  <a:ext cx="1346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잉크 19">
                  <a:extLst>
                    <a:ext uri="{FF2B5EF4-FFF2-40B4-BE49-F238E27FC236}">
                      <a16:creationId xmlns:a16="http://schemas.microsoft.com/office/drawing/2014/main" id="{7BEC8372-5211-4284-B92D-1A39DFB8A9EF}"/>
                    </a:ext>
                  </a:extLst>
                </p14:cNvPr>
                <p14:cNvContentPartPr/>
                <p14:nvPr/>
              </p14:nvContentPartPr>
              <p14:xfrm>
                <a:off x="6872250" y="702348"/>
                <a:ext cx="147960" cy="151920"/>
              </p14:xfrm>
            </p:contentPart>
          </mc:Choice>
          <mc:Fallback xmlns="">
            <p:pic>
              <p:nvPicPr>
                <p:cNvPr id="20" name="잉크 19">
                  <a:extLst>
                    <a:ext uri="{FF2B5EF4-FFF2-40B4-BE49-F238E27FC236}">
                      <a16:creationId xmlns:a16="http://schemas.microsoft.com/office/drawing/2014/main" id="{7BEC8372-5211-4284-B92D-1A39DFB8A9EF}"/>
                    </a:ext>
                  </a:extLst>
                </p:cNvPr>
                <p:cNvPicPr/>
                <p:nvPr/>
              </p:nvPicPr>
              <p:blipFill>
                <a:blip r:embed="rId28"/>
                <a:stretch>
                  <a:fillRect/>
                </a:stretch>
              </p:blipFill>
              <p:spPr>
                <a:xfrm>
                  <a:off x="6867930" y="698028"/>
                  <a:ext cx="156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잉크 21">
                  <a:extLst>
                    <a:ext uri="{FF2B5EF4-FFF2-40B4-BE49-F238E27FC236}">
                      <a16:creationId xmlns:a16="http://schemas.microsoft.com/office/drawing/2014/main" id="{1E3FEAB6-D8AF-4BAC-AD86-3E0C47230D5E}"/>
                    </a:ext>
                  </a:extLst>
                </p14:cNvPr>
                <p14:cNvContentPartPr/>
                <p14:nvPr/>
              </p14:nvContentPartPr>
              <p14:xfrm>
                <a:off x="7048650" y="530988"/>
                <a:ext cx="132480" cy="299160"/>
              </p14:xfrm>
            </p:contentPart>
          </mc:Choice>
          <mc:Fallback xmlns="">
            <p:pic>
              <p:nvPicPr>
                <p:cNvPr id="22" name="잉크 21">
                  <a:extLst>
                    <a:ext uri="{FF2B5EF4-FFF2-40B4-BE49-F238E27FC236}">
                      <a16:creationId xmlns:a16="http://schemas.microsoft.com/office/drawing/2014/main" id="{1E3FEAB6-D8AF-4BAC-AD86-3E0C47230D5E}"/>
                    </a:ext>
                  </a:extLst>
                </p:cNvPr>
                <p:cNvPicPr/>
                <p:nvPr/>
              </p:nvPicPr>
              <p:blipFill>
                <a:blip r:embed="rId30"/>
                <a:stretch>
                  <a:fillRect/>
                </a:stretch>
              </p:blipFill>
              <p:spPr>
                <a:xfrm>
                  <a:off x="7044330" y="526668"/>
                  <a:ext cx="1411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잉크 22">
                  <a:extLst>
                    <a:ext uri="{FF2B5EF4-FFF2-40B4-BE49-F238E27FC236}">
                      <a16:creationId xmlns:a16="http://schemas.microsoft.com/office/drawing/2014/main" id="{D2F0DB73-44F0-4D82-95AF-F51989726284}"/>
                    </a:ext>
                  </a:extLst>
                </p14:cNvPr>
                <p14:cNvContentPartPr/>
                <p14:nvPr/>
              </p14:nvContentPartPr>
              <p14:xfrm>
                <a:off x="7166010" y="726108"/>
                <a:ext cx="74160" cy="102600"/>
              </p14:xfrm>
            </p:contentPart>
          </mc:Choice>
          <mc:Fallback xmlns="">
            <p:pic>
              <p:nvPicPr>
                <p:cNvPr id="23" name="잉크 22">
                  <a:extLst>
                    <a:ext uri="{FF2B5EF4-FFF2-40B4-BE49-F238E27FC236}">
                      <a16:creationId xmlns:a16="http://schemas.microsoft.com/office/drawing/2014/main" id="{D2F0DB73-44F0-4D82-95AF-F51989726284}"/>
                    </a:ext>
                  </a:extLst>
                </p:cNvPr>
                <p:cNvPicPr/>
                <p:nvPr/>
              </p:nvPicPr>
              <p:blipFill>
                <a:blip r:embed="rId32"/>
                <a:stretch>
                  <a:fillRect/>
                </a:stretch>
              </p:blipFill>
              <p:spPr>
                <a:xfrm>
                  <a:off x="7161690" y="721788"/>
                  <a:ext cx="82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잉크 23">
                  <a:extLst>
                    <a:ext uri="{FF2B5EF4-FFF2-40B4-BE49-F238E27FC236}">
                      <a16:creationId xmlns:a16="http://schemas.microsoft.com/office/drawing/2014/main" id="{253D8276-2D12-463C-803A-5AC51550CBD6}"/>
                    </a:ext>
                  </a:extLst>
                </p14:cNvPr>
                <p14:cNvContentPartPr/>
                <p14:nvPr/>
              </p14:nvContentPartPr>
              <p14:xfrm>
                <a:off x="7225410" y="730788"/>
                <a:ext cx="142920" cy="360000"/>
              </p14:xfrm>
            </p:contentPart>
          </mc:Choice>
          <mc:Fallback xmlns="">
            <p:pic>
              <p:nvPicPr>
                <p:cNvPr id="24" name="잉크 23">
                  <a:extLst>
                    <a:ext uri="{FF2B5EF4-FFF2-40B4-BE49-F238E27FC236}">
                      <a16:creationId xmlns:a16="http://schemas.microsoft.com/office/drawing/2014/main" id="{253D8276-2D12-463C-803A-5AC51550CBD6}"/>
                    </a:ext>
                  </a:extLst>
                </p:cNvPr>
                <p:cNvPicPr/>
                <p:nvPr/>
              </p:nvPicPr>
              <p:blipFill>
                <a:blip r:embed="rId34"/>
                <a:stretch>
                  <a:fillRect/>
                </a:stretch>
              </p:blipFill>
              <p:spPr>
                <a:xfrm>
                  <a:off x="7221090" y="726468"/>
                  <a:ext cx="15156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잉크 25">
                  <a:extLst>
                    <a:ext uri="{FF2B5EF4-FFF2-40B4-BE49-F238E27FC236}">
                      <a16:creationId xmlns:a16="http://schemas.microsoft.com/office/drawing/2014/main" id="{9B416E41-EDB0-4DC6-90AF-C3F2009B29F3}"/>
                    </a:ext>
                  </a:extLst>
                </p14:cNvPr>
                <p14:cNvContentPartPr/>
                <p14:nvPr/>
              </p14:nvContentPartPr>
              <p14:xfrm>
                <a:off x="7427730" y="648708"/>
                <a:ext cx="144720" cy="340200"/>
              </p14:xfrm>
            </p:contentPart>
          </mc:Choice>
          <mc:Fallback xmlns="">
            <p:pic>
              <p:nvPicPr>
                <p:cNvPr id="26" name="잉크 25">
                  <a:extLst>
                    <a:ext uri="{FF2B5EF4-FFF2-40B4-BE49-F238E27FC236}">
                      <a16:creationId xmlns:a16="http://schemas.microsoft.com/office/drawing/2014/main" id="{9B416E41-EDB0-4DC6-90AF-C3F2009B29F3}"/>
                    </a:ext>
                  </a:extLst>
                </p:cNvPr>
                <p:cNvPicPr/>
                <p:nvPr/>
              </p:nvPicPr>
              <p:blipFill>
                <a:blip r:embed="rId36"/>
                <a:stretch>
                  <a:fillRect/>
                </a:stretch>
              </p:blipFill>
              <p:spPr>
                <a:xfrm>
                  <a:off x="7423410" y="644388"/>
                  <a:ext cx="153360" cy="348840"/>
                </a:xfrm>
                <a:prstGeom prst="rect">
                  <a:avLst/>
                </a:prstGeom>
              </p:spPr>
            </p:pic>
          </mc:Fallback>
        </mc:AlternateContent>
      </p:grpSp>
      <p:grpSp>
        <p:nvGrpSpPr>
          <p:cNvPr id="30" name="그룹 29">
            <a:extLst>
              <a:ext uri="{FF2B5EF4-FFF2-40B4-BE49-F238E27FC236}">
                <a16:creationId xmlns:a16="http://schemas.microsoft.com/office/drawing/2014/main" id="{B4663F6D-25F9-4DD3-BF4D-47194D5138BF}"/>
              </a:ext>
            </a:extLst>
          </p:cNvPr>
          <p:cNvGrpSpPr/>
          <p:nvPr/>
        </p:nvGrpSpPr>
        <p:grpSpPr>
          <a:xfrm>
            <a:off x="7607730" y="680388"/>
            <a:ext cx="157320" cy="157680"/>
            <a:chOff x="7607730" y="680388"/>
            <a:chExt cx="157320" cy="157680"/>
          </a:xfrm>
        </p:grpSpPr>
        <mc:AlternateContent xmlns:mc="http://schemas.openxmlformats.org/markup-compatibility/2006" xmlns:p14="http://schemas.microsoft.com/office/powerpoint/2010/main">
          <mc:Choice Requires="p14">
            <p:contentPart p14:bwMode="auto" r:id="rId37">
              <p14:nvContentPartPr>
                <p14:cNvPr id="28" name="잉크 27">
                  <a:extLst>
                    <a:ext uri="{FF2B5EF4-FFF2-40B4-BE49-F238E27FC236}">
                      <a16:creationId xmlns:a16="http://schemas.microsoft.com/office/drawing/2014/main" id="{62C98106-CA86-47BF-B7EE-641C959C0200}"/>
                    </a:ext>
                  </a:extLst>
                </p14:cNvPr>
                <p14:cNvContentPartPr/>
                <p14:nvPr/>
              </p14:nvContentPartPr>
              <p14:xfrm>
                <a:off x="7607730" y="749148"/>
                <a:ext cx="157320" cy="27720"/>
              </p14:xfrm>
            </p:contentPart>
          </mc:Choice>
          <mc:Fallback xmlns="">
            <p:pic>
              <p:nvPicPr>
                <p:cNvPr id="28" name="잉크 27">
                  <a:extLst>
                    <a:ext uri="{FF2B5EF4-FFF2-40B4-BE49-F238E27FC236}">
                      <a16:creationId xmlns:a16="http://schemas.microsoft.com/office/drawing/2014/main" id="{62C98106-CA86-47BF-B7EE-641C959C0200}"/>
                    </a:ext>
                  </a:extLst>
                </p:cNvPr>
                <p:cNvPicPr/>
                <p:nvPr/>
              </p:nvPicPr>
              <p:blipFill>
                <a:blip r:embed="rId38"/>
                <a:stretch>
                  <a:fillRect/>
                </a:stretch>
              </p:blipFill>
              <p:spPr>
                <a:xfrm>
                  <a:off x="7603410" y="744828"/>
                  <a:ext cx="1659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잉크 28">
                  <a:extLst>
                    <a:ext uri="{FF2B5EF4-FFF2-40B4-BE49-F238E27FC236}">
                      <a16:creationId xmlns:a16="http://schemas.microsoft.com/office/drawing/2014/main" id="{9432AA00-FC98-44BA-859D-F814A101B738}"/>
                    </a:ext>
                  </a:extLst>
                </p14:cNvPr>
                <p14:cNvContentPartPr/>
                <p14:nvPr/>
              </p14:nvContentPartPr>
              <p14:xfrm>
                <a:off x="7693770" y="680388"/>
                <a:ext cx="7920" cy="157680"/>
              </p14:xfrm>
            </p:contentPart>
          </mc:Choice>
          <mc:Fallback xmlns="">
            <p:pic>
              <p:nvPicPr>
                <p:cNvPr id="29" name="잉크 28">
                  <a:extLst>
                    <a:ext uri="{FF2B5EF4-FFF2-40B4-BE49-F238E27FC236}">
                      <a16:creationId xmlns:a16="http://schemas.microsoft.com/office/drawing/2014/main" id="{9432AA00-FC98-44BA-859D-F814A101B738}"/>
                    </a:ext>
                  </a:extLst>
                </p:cNvPr>
                <p:cNvPicPr/>
                <p:nvPr/>
              </p:nvPicPr>
              <p:blipFill>
                <a:blip r:embed="rId40"/>
                <a:stretch>
                  <a:fillRect/>
                </a:stretch>
              </p:blipFill>
              <p:spPr>
                <a:xfrm>
                  <a:off x="7689450" y="676068"/>
                  <a:ext cx="1656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1" name="잉크 30">
                <a:extLst>
                  <a:ext uri="{FF2B5EF4-FFF2-40B4-BE49-F238E27FC236}">
                    <a16:creationId xmlns:a16="http://schemas.microsoft.com/office/drawing/2014/main" id="{44FBF32D-E3EE-4C0E-B17A-86224220BAB5}"/>
                  </a:ext>
                </a:extLst>
              </p14:cNvPr>
              <p14:cNvContentPartPr/>
              <p14:nvPr/>
            </p14:nvContentPartPr>
            <p14:xfrm>
              <a:off x="7820130" y="562668"/>
              <a:ext cx="125640" cy="246600"/>
            </p14:xfrm>
          </p:contentPart>
        </mc:Choice>
        <mc:Fallback xmlns="">
          <p:pic>
            <p:nvPicPr>
              <p:cNvPr id="31" name="잉크 30">
                <a:extLst>
                  <a:ext uri="{FF2B5EF4-FFF2-40B4-BE49-F238E27FC236}">
                    <a16:creationId xmlns:a16="http://schemas.microsoft.com/office/drawing/2014/main" id="{44FBF32D-E3EE-4C0E-B17A-86224220BAB5}"/>
                  </a:ext>
                </a:extLst>
              </p:cNvPr>
              <p:cNvPicPr/>
              <p:nvPr/>
            </p:nvPicPr>
            <p:blipFill>
              <a:blip r:embed="rId42"/>
              <a:stretch>
                <a:fillRect/>
              </a:stretch>
            </p:blipFill>
            <p:spPr>
              <a:xfrm>
                <a:off x="7815810" y="558348"/>
                <a:ext cx="134280" cy="255240"/>
              </a:xfrm>
              <a:prstGeom prst="rect">
                <a:avLst/>
              </a:prstGeom>
            </p:spPr>
          </p:pic>
        </mc:Fallback>
      </mc:AlternateContent>
      <p:grpSp>
        <p:nvGrpSpPr>
          <p:cNvPr id="45" name="그룹 44">
            <a:extLst>
              <a:ext uri="{FF2B5EF4-FFF2-40B4-BE49-F238E27FC236}">
                <a16:creationId xmlns:a16="http://schemas.microsoft.com/office/drawing/2014/main" id="{0AB97291-A368-4806-B341-DF280CAE6AE7}"/>
              </a:ext>
            </a:extLst>
          </p:cNvPr>
          <p:cNvGrpSpPr/>
          <p:nvPr/>
        </p:nvGrpSpPr>
        <p:grpSpPr>
          <a:xfrm>
            <a:off x="8019570" y="554028"/>
            <a:ext cx="927360" cy="510840"/>
            <a:chOff x="8019570" y="554028"/>
            <a:chExt cx="927360" cy="510840"/>
          </a:xfrm>
        </p:grpSpPr>
        <mc:AlternateContent xmlns:mc="http://schemas.openxmlformats.org/markup-compatibility/2006" xmlns:p14="http://schemas.microsoft.com/office/powerpoint/2010/main">
          <mc:Choice Requires="p14">
            <p:contentPart p14:bwMode="auto" r:id="rId43">
              <p14:nvContentPartPr>
                <p14:cNvPr id="36" name="잉크 35">
                  <a:extLst>
                    <a:ext uri="{FF2B5EF4-FFF2-40B4-BE49-F238E27FC236}">
                      <a16:creationId xmlns:a16="http://schemas.microsoft.com/office/drawing/2014/main" id="{9324D94A-2009-4A71-9D21-0EA282E38D9D}"/>
                    </a:ext>
                  </a:extLst>
                </p14:cNvPr>
                <p14:cNvContentPartPr/>
                <p14:nvPr/>
              </p14:nvContentPartPr>
              <p14:xfrm>
                <a:off x="8019570" y="554028"/>
                <a:ext cx="101160" cy="296280"/>
              </p14:xfrm>
            </p:contentPart>
          </mc:Choice>
          <mc:Fallback xmlns="">
            <p:pic>
              <p:nvPicPr>
                <p:cNvPr id="36" name="잉크 35">
                  <a:extLst>
                    <a:ext uri="{FF2B5EF4-FFF2-40B4-BE49-F238E27FC236}">
                      <a16:creationId xmlns:a16="http://schemas.microsoft.com/office/drawing/2014/main" id="{9324D94A-2009-4A71-9D21-0EA282E38D9D}"/>
                    </a:ext>
                  </a:extLst>
                </p:cNvPr>
                <p:cNvPicPr/>
                <p:nvPr/>
              </p:nvPicPr>
              <p:blipFill>
                <a:blip r:embed="rId44"/>
                <a:stretch>
                  <a:fillRect/>
                </a:stretch>
              </p:blipFill>
              <p:spPr>
                <a:xfrm>
                  <a:off x="8015250" y="549708"/>
                  <a:ext cx="1098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잉크 36">
                  <a:extLst>
                    <a:ext uri="{FF2B5EF4-FFF2-40B4-BE49-F238E27FC236}">
                      <a16:creationId xmlns:a16="http://schemas.microsoft.com/office/drawing/2014/main" id="{BB0DB161-CE46-4D38-97FE-C1A63E76733C}"/>
                    </a:ext>
                  </a:extLst>
                </p14:cNvPr>
                <p14:cNvContentPartPr/>
                <p14:nvPr/>
              </p14:nvContentPartPr>
              <p14:xfrm>
                <a:off x="8103810" y="704868"/>
                <a:ext cx="75600" cy="102960"/>
              </p14:xfrm>
            </p:contentPart>
          </mc:Choice>
          <mc:Fallback xmlns="">
            <p:pic>
              <p:nvPicPr>
                <p:cNvPr id="37" name="잉크 36">
                  <a:extLst>
                    <a:ext uri="{FF2B5EF4-FFF2-40B4-BE49-F238E27FC236}">
                      <a16:creationId xmlns:a16="http://schemas.microsoft.com/office/drawing/2014/main" id="{BB0DB161-CE46-4D38-97FE-C1A63E76733C}"/>
                    </a:ext>
                  </a:extLst>
                </p:cNvPr>
                <p:cNvPicPr/>
                <p:nvPr/>
              </p:nvPicPr>
              <p:blipFill>
                <a:blip r:embed="rId46"/>
                <a:stretch>
                  <a:fillRect/>
                </a:stretch>
              </p:blipFill>
              <p:spPr>
                <a:xfrm>
                  <a:off x="8099490" y="700548"/>
                  <a:ext cx="84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잉크 37">
                  <a:extLst>
                    <a:ext uri="{FF2B5EF4-FFF2-40B4-BE49-F238E27FC236}">
                      <a16:creationId xmlns:a16="http://schemas.microsoft.com/office/drawing/2014/main" id="{0CE250E3-2775-4017-B9CF-A3A9D61CBCC0}"/>
                    </a:ext>
                  </a:extLst>
                </p14:cNvPr>
                <p14:cNvContentPartPr/>
                <p14:nvPr/>
              </p14:nvContentPartPr>
              <p14:xfrm>
                <a:off x="8159610" y="713868"/>
                <a:ext cx="140760" cy="351000"/>
              </p14:xfrm>
            </p:contentPart>
          </mc:Choice>
          <mc:Fallback xmlns="">
            <p:pic>
              <p:nvPicPr>
                <p:cNvPr id="38" name="잉크 37">
                  <a:extLst>
                    <a:ext uri="{FF2B5EF4-FFF2-40B4-BE49-F238E27FC236}">
                      <a16:creationId xmlns:a16="http://schemas.microsoft.com/office/drawing/2014/main" id="{0CE250E3-2775-4017-B9CF-A3A9D61CBCC0}"/>
                    </a:ext>
                  </a:extLst>
                </p:cNvPr>
                <p:cNvPicPr/>
                <p:nvPr/>
              </p:nvPicPr>
              <p:blipFill>
                <a:blip r:embed="rId48"/>
                <a:stretch>
                  <a:fillRect/>
                </a:stretch>
              </p:blipFill>
              <p:spPr>
                <a:xfrm>
                  <a:off x="8155290" y="709548"/>
                  <a:ext cx="14940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잉크 38">
                  <a:extLst>
                    <a:ext uri="{FF2B5EF4-FFF2-40B4-BE49-F238E27FC236}">
                      <a16:creationId xmlns:a16="http://schemas.microsoft.com/office/drawing/2014/main" id="{B22776C5-29D0-4315-A0AF-C7D8AAB01429}"/>
                    </a:ext>
                  </a:extLst>
                </p14:cNvPr>
                <p14:cNvContentPartPr/>
                <p14:nvPr/>
              </p14:nvContentPartPr>
              <p14:xfrm>
                <a:off x="8326650" y="653748"/>
                <a:ext cx="140760" cy="207360"/>
              </p14:xfrm>
            </p:contentPart>
          </mc:Choice>
          <mc:Fallback xmlns="">
            <p:pic>
              <p:nvPicPr>
                <p:cNvPr id="39" name="잉크 38">
                  <a:extLst>
                    <a:ext uri="{FF2B5EF4-FFF2-40B4-BE49-F238E27FC236}">
                      <a16:creationId xmlns:a16="http://schemas.microsoft.com/office/drawing/2014/main" id="{B22776C5-29D0-4315-A0AF-C7D8AAB01429}"/>
                    </a:ext>
                  </a:extLst>
                </p:cNvPr>
                <p:cNvPicPr/>
                <p:nvPr/>
              </p:nvPicPr>
              <p:blipFill>
                <a:blip r:embed="rId50"/>
                <a:stretch>
                  <a:fillRect/>
                </a:stretch>
              </p:blipFill>
              <p:spPr>
                <a:xfrm>
                  <a:off x="8322330" y="649428"/>
                  <a:ext cx="149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잉크 39">
                  <a:extLst>
                    <a:ext uri="{FF2B5EF4-FFF2-40B4-BE49-F238E27FC236}">
                      <a16:creationId xmlns:a16="http://schemas.microsoft.com/office/drawing/2014/main" id="{7DB853A4-4ADD-43B3-9694-A6E235F27CD2}"/>
                    </a:ext>
                  </a:extLst>
                </p14:cNvPr>
                <p14:cNvContentPartPr/>
                <p14:nvPr/>
              </p14:nvContentPartPr>
              <p14:xfrm>
                <a:off x="8485410" y="659868"/>
                <a:ext cx="31680" cy="186840"/>
              </p14:xfrm>
            </p:contentPart>
          </mc:Choice>
          <mc:Fallback xmlns="">
            <p:pic>
              <p:nvPicPr>
                <p:cNvPr id="40" name="잉크 39">
                  <a:extLst>
                    <a:ext uri="{FF2B5EF4-FFF2-40B4-BE49-F238E27FC236}">
                      <a16:creationId xmlns:a16="http://schemas.microsoft.com/office/drawing/2014/main" id="{7DB853A4-4ADD-43B3-9694-A6E235F27CD2}"/>
                    </a:ext>
                  </a:extLst>
                </p:cNvPr>
                <p:cNvPicPr/>
                <p:nvPr/>
              </p:nvPicPr>
              <p:blipFill>
                <a:blip r:embed="rId52"/>
                <a:stretch>
                  <a:fillRect/>
                </a:stretch>
              </p:blipFill>
              <p:spPr>
                <a:xfrm>
                  <a:off x="8481090" y="655548"/>
                  <a:ext cx="403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잉크 40">
                  <a:extLst>
                    <a:ext uri="{FF2B5EF4-FFF2-40B4-BE49-F238E27FC236}">
                      <a16:creationId xmlns:a16="http://schemas.microsoft.com/office/drawing/2014/main" id="{2B074AEF-10AF-40F4-B39E-BC2DE0E5EA8E}"/>
                    </a:ext>
                  </a:extLst>
                </p14:cNvPr>
                <p14:cNvContentPartPr/>
                <p14:nvPr/>
              </p14:nvContentPartPr>
              <p14:xfrm>
                <a:off x="8499810" y="756348"/>
                <a:ext cx="127080" cy="10800"/>
              </p14:xfrm>
            </p:contentPart>
          </mc:Choice>
          <mc:Fallback xmlns="">
            <p:pic>
              <p:nvPicPr>
                <p:cNvPr id="41" name="잉크 40">
                  <a:extLst>
                    <a:ext uri="{FF2B5EF4-FFF2-40B4-BE49-F238E27FC236}">
                      <a16:creationId xmlns:a16="http://schemas.microsoft.com/office/drawing/2014/main" id="{2B074AEF-10AF-40F4-B39E-BC2DE0E5EA8E}"/>
                    </a:ext>
                  </a:extLst>
                </p:cNvPr>
                <p:cNvPicPr/>
                <p:nvPr/>
              </p:nvPicPr>
              <p:blipFill>
                <a:blip r:embed="rId54"/>
                <a:stretch>
                  <a:fillRect/>
                </a:stretch>
              </p:blipFill>
              <p:spPr>
                <a:xfrm>
                  <a:off x="8495490" y="752028"/>
                  <a:ext cx="135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잉크 41">
                  <a:extLst>
                    <a:ext uri="{FF2B5EF4-FFF2-40B4-BE49-F238E27FC236}">
                      <a16:creationId xmlns:a16="http://schemas.microsoft.com/office/drawing/2014/main" id="{CEEC637A-2272-4C2E-9E18-2C43D7A6411C}"/>
                    </a:ext>
                  </a:extLst>
                </p14:cNvPr>
                <p14:cNvContentPartPr/>
                <p14:nvPr/>
              </p14:nvContentPartPr>
              <p14:xfrm>
                <a:off x="8629770" y="681828"/>
                <a:ext cx="87480" cy="305280"/>
              </p14:xfrm>
            </p:contentPart>
          </mc:Choice>
          <mc:Fallback xmlns="">
            <p:pic>
              <p:nvPicPr>
                <p:cNvPr id="42" name="잉크 41">
                  <a:extLst>
                    <a:ext uri="{FF2B5EF4-FFF2-40B4-BE49-F238E27FC236}">
                      <a16:creationId xmlns:a16="http://schemas.microsoft.com/office/drawing/2014/main" id="{CEEC637A-2272-4C2E-9E18-2C43D7A6411C}"/>
                    </a:ext>
                  </a:extLst>
                </p:cNvPr>
                <p:cNvPicPr/>
                <p:nvPr/>
              </p:nvPicPr>
              <p:blipFill>
                <a:blip r:embed="rId56"/>
                <a:stretch>
                  <a:fillRect/>
                </a:stretch>
              </p:blipFill>
              <p:spPr>
                <a:xfrm>
                  <a:off x="8625450" y="677508"/>
                  <a:ext cx="961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잉크 42">
                  <a:extLst>
                    <a:ext uri="{FF2B5EF4-FFF2-40B4-BE49-F238E27FC236}">
                      <a16:creationId xmlns:a16="http://schemas.microsoft.com/office/drawing/2014/main" id="{ADE427A9-E333-496B-AE8B-383446C17B01}"/>
                    </a:ext>
                  </a:extLst>
                </p14:cNvPr>
                <p14:cNvContentPartPr/>
                <p14:nvPr/>
              </p14:nvContentPartPr>
              <p14:xfrm>
                <a:off x="8754330" y="706668"/>
                <a:ext cx="45000" cy="154440"/>
              </p14:xfrm>
            </p:contentPart>
          </mc:Choice>
          <mc:Fallback xmlns="">
            <p:pic>
              <p:nvPicPr>
                <p:cNvPr id="43" name="잉크 42">
                  <a:extLst>
                    <a:ext uri="{FF2B5EF4-FFF2-40B4-BE49-F238E27FC236}">
                      <a16:creationId xmlns:a16="http://schemas.microsoft.com/office/drawing/2014/main" id="{ADE427A9-E333-496B-AE8B-383446C17B01}"/>
                    </a:ext>
                  </a:extLst>
                </p:cNvPr>
                <p:cNvPicPr/>
                <p:nvPr/>
              </p:nvPicPr>
              <p:blipFill>
                <a:blip r:embed="rId58"/>
                <a:stretch>
                  <a:fillRect/>
                </a:stretch>
              </p:blipFill>
              <p:spPr>
                <a:xfrm>
                  <a:off x="8750010" y="702348"/>
                  <a:ext cx="53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잉크 43">
                  <a:extLst>
                    <a:ext uri="{FF2B5EF4-FFF2-40B4-BE49-F238E27FC236}">
                      <a16:creationId xmlns:a16="http://schemas.microsoft.com/office/drawing/2014/main" id="{87B6E7A3-CEEE-4F5D-BDDF-3A12BCFAD178}"/>
                    </a:ext>
                  </a:extLst>
                </p14:cNvPr>
                <p14:cNvContentPartPr/>
                <p14:nvPr/>
              </p14:nvContentPartPr>
              <p14:xfrm>
                <a:off x="8846490" y="583548"/>
                <a:ext cx="100440" cy="446400"/>
              </p14:xfrm>
            </p:contentPart>
          </mc:Choice>
          <mc:Fallback xmlns="">
            <p:pic>
              <p:nvPicPr>
                <p:cNvPr id="44" name="잉크 43">
                  <a:extLst>
                    <a:ext uri="{FF2B5EF4-FFF2-40B4-BE49-F238E27FC236}">
                      <a16:creationId xmlns:a16="http://schemas.microsoft.com/office/drawing/2014/main" id="{87B6E7A3-CEEE-4F5D-BDDF-3A12BCFAD178}"/>
                    </a:ext>
                  </a:extLst>
                </p:cNvPr>
                <p:cNvPicPr/>
                <p:nvPr/>
              </p:nvPicPr>
              <p:blipFill>
                <a:blip r:embed="rId60"/>
                <a:stretch>
                  <a:fillRect/>
                </a:stretch>
              </p:blipFill>
              <p:spPr>
                <a:xfrm>
                  <a:off x="8842170" y="579228"/>
                  <a:ext cx="109080" cy="45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6" name="잉크 45">
                <a:extLst>
                  <a:ext uri="{FF2B5EF4-FFF2-40B4-BE49-F238E27FC236}">
                    <a16:creationId xmlns:a16="http://schemas.microsoft.com/office/drawing/2014/main" id="{444B06FF-4F47-4956-9E32-FABD84A2A230}"/>
                  </a:ext>
                </a:extLst>
              </p14:cNvPr>
              <p14:cNvContentPartPr/>
              <p14:nvPr/>
            </p14:nvContentPartPr>
            <p14:xfrm>
              <a:off x="9004530" y="686868"/>
              <a:ext cx="152280" cy="11160"/>
            </p14:xfrm>
          </p:contentPart>
        </mc:Choice>
        <mc:Fallback xmlns="">
          <p:pic>
            <p:nvPicPr>
              <p:cNvPr id="46" name="잉크 45">
                <a:extLst>
                  <a:ext uri="{FF2B5EF4-FFF2-40B4-BE49-F238E27FC236}">
                    <a16:creationId xmlns:a16="http://schemas.microsoft.com/office/drawing/2014/main" id="{444B06FF-4F47-4956-9E32-FABD84A2A230}"/>
                  </a:ext>
                </a:extLst>
              </p:cNvPr>
              <p:cNvPicPr/>
              <p:nvPr/>
            </p:nvPicPr>
            <p:blipFill>
              <a:blip r:embed="rId62"/>
              <a:stretch>
                <a:fillRect/>
              </a:stretch>
            </p:blipFill>
            <p:spPr>
              <a:xfrm>
                <a:off x="9000210" y="682548"/>
                <a:ext cx="160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잉크 46">
                <a:extLst>
                  <a:ext uri="{FF2B5EF4-FFF2-40B4-BE49-F238E27FC236}">
                    <a16:creationId xmlns:a16="http://schemas.microsoft.com/office/drawing/2014/main" id="{3ED037B0-9182-4743-A6EC-32D0C8F0C3A0}"/>
                  </a:ext>
                </a:extLst>
              </p14:cNvPr>
              <p14:cNvContentPartPr/>
              <p14:nvPr/>
            </p14:nvContentPartPr>
            <p14:xfrm>
              <a:off x="9007050" y="761388"/>
              <a:ext cx="109440" cy="38880"/>
            </p14:xfrm>
          </p:contentPart>
        </mc:Choice>
        <mc:Fallback xmlns="">
          <p:pic>
            <p:nvPicPr>
              <p:cNvPr id="47" name="잉크 46">
                <a:extLst>
                  <a:ext uri="{FF2B5EF4-FFF2-40B4-BE49-F238E27FC236}">
                    <a16:creationId xmlns:a16="http://schemas.microsoft.com/office/drawing/2014/main" id="{3ED037B0-9182-4743-A6EC-32D0C8F0C3A0}"/>
                  </a:ext>
                </a:extLst>
              </p:cNvPr>
              <p:cNvPicPr/>
              <p:nvPr/>
            </p:nvPicPr>
            <p:blipFill>
              <a:blip r:embed="rId64"/>
              <a:stretch>
                <a:fillRect/>
              </a:stretch>
            </p:blipFill>
            <p:spPr>
              <a:xfrm>
                <a:off x="9002730" y="757068"/>
                <a:ext cx="118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잉크 47">
                <a:extLst>
                  <a:ext uri="{FF2B5EF4-FFF2-40B4-BE49-F238E27FC236}">
                    <a16:creationId xmlns:a16="http://schemas.microsoft.com/office/drawing/2014/main" id="{4EB309CD-0DD3-4AF0-97D1-D50945D34D99}"/>
                  </a:ext>
                </a:extLst>
              </p14:cNvPr>
              <p14:cNvContentPartPr/>
              <p14:nvPr/>
            </p14:nvContentPartPr>
            <p14:xfrm>
              <a:off x="9269850" y="754188"/>
              <a:ext cx="198720" cy="276480"/>
            </p14:xfrm>
          </p:contentPart>
        </mc:Choice>
        <mc:Fallback xmlns="">
          <p:pic>
            <p:nvPicPr>
              <p:cNvPr id="48" name="잉크 47">
                <a:extLst>
                  <a:ext uri="{FF2B5EF4-FFF2-40B4-BE49-F238E27FC236}">
                    <a16:creationId xmlns:a16="http://schemas.microsoft.com/office/drawing/2014/main" id="{4EB309CD-0DD3-4AF0-97D1-D50945D34D99}"/>
                  </a:ext>
                </a:extLst>
              </p:cNvPr>
              <p:cNvPicPr/>
              <p:nvPr/>
            </p:nvPicPr>
            <p:blipFill>
              <a:blip r:embed="rId66"/>
              <a:stretch>
                <a:fillRect/>
              </a:stretch>
            </p:blipFill>
            <p:spPr>
              <a:xfrm>
                <a:off x="9265530" y="749868"/>
                <a:ext cx="2073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잉크 48">
                <a:extLst>
                  <a:ext uri="{FF2B5EF4-FFF2-40B4-BE49-F238E27FC236}">
                    <a16:creationId xmlns:a16="http://schemas.microsoft.com/office/drawing/2014/main" id="{0404FA31-CFC6-44C6-9667-52EDC1E8BE89}"/>
                  </a:ext>
                </a:extLst>
              </p14:cNvPr>
              <p14:cNvContentPartPr/>
              <p14:nvPr/>
            </p14:nvContentPartPr>
            <p14:xfrm>
              <a:off x="9219810" y="641508"/>
              <a:ext cx="212040" cy="10800"/>
            </p14:xfrm>
          </p:contentPart>
        </mc:Choice>
        <mc:Fallback xmlns="">
          <p:pic>
            <p:nvPicPr>
              <p:cNvPr id="49" name="잉크 48">
                <a:extLst>
                  <a:ext uri="{FF2B5EF4-FFF2-40B4-BE49-F238E27FC236}">
                    <a16:creationId xmlns:a16="http://schemas.microsoft.com/office/drawing/2014/main" id="{0404FA31-CFC6-44C6-9667-52EDC1E8BE89}"/>
                  </a:ext>
                </a:extLst>
              </p:cNvPr>
              <p:cNvPicPr/>
              <p:nvPr/>
            </p:nvPicPr>
            <p:blipFill>
              <a:blip r:embed="rId68"/>
              <a:stretch>
                <a:fillRect/>
              </a:stretch>
            </p:blipFill>
            <p:spPr>
              <a:xfrm>
                <a:off x="9215490" y="637188"/>
                <a:ext cx="220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잉크 49">
                <a:extLst>
                  <a:ext uri="{FF2B5EF4-FFF2-40B4-BE49-F238E27FC236}">
                    <a16:creationId xmlns:a16="http://schemas.microsoft.com/office/drawing/2014/main" id="{87137839-B833-4B13-AB5C-8B601C216FC8}"/>
                  </a:ext>
                </a:extLst>
              </p14:cNvPr>
              <p14:cNvContentPartPr/>
              <p14:nvPr/>
            </p14:nvContentPartPr>
            <p14:xfrm>
              <a:off x="9300090" y="474828"/>
              <a:ext cx="153000" cy="148680"/>
            </p14:xfrm>
          </p:contentPart>
        </mc:Choice>
        <mc:Fallback xmlns="">
          <p:pic>
            <p:nvPicPr>
              <p:cNvPr id="50" name="잉크 49">
                <a:extLst>
                  <a:ext uri="{FF2B5EF4-FFF2-40B4-BE49-F238E27FC236}">
                    <a16:creationId xmlns:a16="http://schemas.microsoft.com/office/drawing/2014/main" id="{87137839-B833-4B13-AB5C-8B601C216FC8}"/>
                  </a:ext>
                </a:extLst>
              </p:cNvPr>
              <p:cNvPicPr/>
              <p:nvPr/>
            </p:nvPicPr>
            <p:blipFill>
              <a:blip r:embed="rId70"/>
              <a:stretch>
                <a:fillRect/>
              </a:stretch>
            </p:blipFill>
            <p:spPr>
              <a:xfrm>
                <a:off x="9295770" y="470508"/>
                <a:ext cx="161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잉크 51">
                <a:extLst>
                  <a:ext uri="{FF2B5EF4-FFF2-40B4-BE49-F238E27FC236}">
                    <a16:creationId xmlns:a16="http://schemas.microsoft.com/office/drawing/2014/main" id="{7E4BC61D-EFFE-443B-AA47-2E9CEE924438}"/>
                  </a:ext>
                </a:extLst>
              </p14:cNvPr>
              <p14:cNvContentPartPr/>
              <p14:nvPr/>
            </p14:nvContentPartPr>
            <p14:xfrm>
              <a:off x="9635970" y="545028"/>
              <a:ext cx="10080" cy="246960"/>
            </p14:xfrm>
          </p:contentPart>
        </mc:Choice>
        <mc:Fallback xmlns="">
          <p:pic>
            <p:nvPicPr>
              <p:cNvPr id="52" name="잉크 51">
                <a:extLst>
                  <a:ext uri="{FF2B5EF4-FFF2-40B4-BE49-F238E27FC236}">
                    <a16:creationId xmlns:a16="http://schemas.microsoft.com/office/drawing/2014/main" id="{7E4BC61D-EFFE-443B-AA47-2E9CEE924438}"/>
                  </a:ext>
                </a:extLst>
              </p:cNvPr>
              <p:cNvPicPr/>
              <p:nvPr/>
            </p:nvPicPr>
            <p:blipFill>
              <a:blip r:embed="rId72"/>
              <a:stretch>
                <a:fillRect/>
              </a:stretch>
            </p:blipFill>
            <p:spPr>
              <a:xfrm>
                <a:off x="9631650" y="540708"/>
                <a:ext cx="18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잉크 52">
                <a:extLst>
                  <a:ext uri="{FF2B5EF4-FFF2-40B4-BE49-F238E27FC236}">
                    <a16:creationId xmlns:a16="http://schemas.microsoft.com/office/drawing/2014/main" id="{C97C4B33-18E5-46C3-B760-6D46D150164B}"/>
                  </a:ext>
                </a:extLst>
              </p14:cNvPr>
              <p14:cNvContentPartPr/>
              <p14:nvPr/>
            </p14:nvContentPartPr>
            <p14:xfrm>
              <a:off x="9559290" y="653748"/>
              <a:ext cx="166320" cy="5040"/>
            </p14:xfrm>
          </p:contentPart>
        </mc:Choice>
        <mc:Fallback xmlns="">
          <p:pic>
            <p:nvPicPr>
              <p:cNvPr id="53" name="잉크 52">
                <a:extLst>
                  <a:ext uri="{FF2B5EF4-FFF2-40B4-BE49-F238E27FC236}">
                    <a16:creationId xmlns:a16="http://schemas.microsoft.com/office/drawing/2014/main" id="{C97C4B33-18E5-46C3-B760-6D46D150164B}"/>
                  </a:ext>
                </a:extLst>
              </p:cNvPr>
              <p:cNvPicPr/>
              <p:nvPr/>
            </p:nvPicPr>
            <p:blipFill>
              <a:blip r:embed="rId74"/>
              <a:stretch>
                <a:fillRect/>
              </a:stretch>
            </p:blipFill>
            <p:spPr>
              <a:xfrm>
                <a:off x="9554970" y="649428"/>
                <a:ext cx="17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잉크 53">
                <a:extLst>
                  <a:ext uri="{FF2B5EF4-FFF2-40B4-BE49-F238E27FC236}">
                    <a16:creationId xmlns:a16="http://schemas.microsoft.com/office/drawing/2014/main" id="{C68EE72F-042B-4264-8B98-358F1B49613B}"/>
                  </a:ext>
                </a:extLst>
              </p14:cNvPr>
              <p14:cNvContentPartPr/>
              <p14:nvPr/>
            </p14:nvContentPartPr>
            <p14:xfrm>
              <a:off x="9889770" y="764628"/>
              <a:ext cx="1080" cy="218160"/>
            </p14:xfrm>
          </p:contentPart>
        </mc:Choice>
        <mc:Fallback xmlns="">
          <p:pic>
            <p:nvPicPr>
              <p:cNvPr id="54" name="잉크 53">
                <a:extLst>
                  <a:ext uri="{FF2B5EF4-FFF2-40B4-BE49-F238E27FC236}">
                    <a16:creationId xmlns:a16="http://schemas.microsoft.com/office/drawing/2014/main" id="{C68EE72F-042B-4264-8B98-358F1B49613B}"/>
                  </a:ext>
                </a:extLst>
              </p:cNvPr>
              <p:cNvPicPr/>
              <p:nvPr/>
            </p:nvPicPr>
            <p:blipFill>
              <a:blip r:embed="rId76"/>
              <a:stretch>
                <a:fillRect/>
              </a:stretch>
            </p:blipFill>
            <p:spPr>
              <a:xfrm>
                <a:off x="9885090" y="760308"/>
                <a:ext cx="9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잉크 54">
                <a:extLst>
                  <a:ext uri="{FF2B5EF4-FFF2-40B4-BE49-F238E27FC236}">
                    <a16:creationId xmlns:a16="http://schemas.microsoft.com/office/drawing/2014/main" id="{DD9EE48E-3B9B-432D-A321-D3A30DB1AC71}"/>
                  </a:ext>
                </a:extLst>
              </p14:cNvPr>
              <p14:cNvContentPartPr/>
              <p14:nvPr/>
            </p14:nvContentPartPr>
            <p14:xfrm>
              <a:off x="9935130" y="861828"/>
              <a:ext cx="114840" cy="10800"/>
            </p14:xfrm>
          </p:contentPart>
        </mc:Choice>
        <mc:Fallback xmlns="">
          <p:pic>
            <p:nvPicPr>
              <p:cNvPr id="55" name="잉크 54">
                <a:extLst>
                  <a:ext uri="{FF2B5EF4-FFF2-40B4-BE49-F238E27FC236}">
                    <a16:creationId xmlns:a16="http://schemas.microsoft.com/office/drawing/2014/main" id="{DD9EE48E-3B9B-432D-A321-D3A30DB1AC71}"/>
                  </a:ext>
                </a:extLst>
              </p:cNvPr>
              <p:cNvPicPr/>
              <p:nvPr/>
            </p:nvPicPr>
            <p:blipFill>
              <a:blip r:embed="rId78"/>
              <a:stretch>
                <a:fillRect/>
              </a:stretch>
            </p:blipFill>
            <p:spPr>
              <a:xfrm>
                <a:off x="9930810" y="857508"/>
                <a:ext cx="123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잉크 55">
                <a:extLst>
                  <a:ext uri="{FF2B5EF4-FFF2-40B4-BE49-F238E27FC236}">
                    <a16:creationId xmlns:a16="http://schemas.microsoft.com/office/drawing/2014/main" id="{85852D83-C2AA-456E-9564-8E90C8082308}"/>
                  </a:ext>
                </a:extLst>
              </p14:cNvPr>
              <p14:cNvContentPartPr/>
              <p14:nvPr/>
            </p14:nvContentPartPr>
            <p14:xfrm>
              <a:off x="10110810" y="786228"/>
              <a:ext cx="136440" cy="240120"/>
            </p14:xfrm>
          </p:contentPart>
        </mc:Choice>
        <mc:Fallback xmlns="">
          <p:pic>
            <p:nvPicPr>
              <p:cNvPr id="56" name="잉크 55">
                <a:extLst>
                  <a:ext uri="{FF2B5EF4-FFF2-40B4-BE49-F238E27FC236}">
                    <a16:creationId xmlns:a16="http://schemas.microsoft.com/office/drawing/2014/main" id="{85852D83-C2AA-456E-9564-8E90C8082308}"/>
                  </a:ext>
                </a:extLst>
              </p:cNvPr>
              <p:cNvPicPr/>
              <p:nvPr/>
            </p:nvPicPr>
            <p:blipFill>
              <a:blip r:embed="rId80"/>
              <a:stretch>
                <a:fillRect/>
              </a:stretch>
            </p:blipFill>
            <p:spPr>
              <a:xfrm>
                <a:off x="10106490" y="781908"/>
                <a:ext cx="1450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잉크 56">
                <a:extLst>
                  <a:ext uri="{FF2B5EF4-FFF2-40B4-BE49-F238E27FC236}">
                    <a16:creationId xmlns:a16="http://schemas.microsoft.com/office/drawing/2014/main" id="{2CFDE5B0-19A9-4C70-9B27-775B3B82E717}"/>
                  </a:ext>
                </a:extLst>
              </p14:cNvPr>
              <p14:cNvContentPartPr/>
              <p14:nvPr/>
            </p14:nvContentPartPr>
            <p14:xfrm>
              <a:off x="9860250" y="636828"/>
              <a:ext cx="401400" cy="29160"/>
            </p14:xfrm>
          </p:contentPart>
        </mc:Choice>
        <mc:Fallback xmlns="">
          <p:pic>
            <p:nvPicPr>
              <p:cNvPr id="57" name="잉크 56">
                <a:extLst>
                  <a:ext uri="{FF2B5EF4-FFF2-40B4-BE49-F238E27FC236}">
                    <a16:creationId xmlns:a16="http://schemas.microsoft.com/office/drawing/2014/main" id="{2CFDE5B0-19A9-4C70-9B27-775B3B82E717}"/>
                  </a:ext>
                </a:extLst>
              </p:cNvPr>
              <p:cNvPicPr/>
              <p:nvPr/>
            </p:nvPicPr>
            <p:blipFill>
              <a:blip r:embed="rId82"/>
              <a:stretch>
                <a:fillRect/>
              </a:stretch>
            </p:blipFill>
            <p:spPr>
              <a:xfrm>
                <a:off x="9855930" y="632508"/>
                <a:ext cx="410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잉크 58">
                <a:extLst>
                  <a:ext uri="{FF2B5EF4-FFF2-40B4-BE49-F238E27FC236}">
                    <a16:creationId xmlns:a16="http://schemas.microsoft.com/office/drawing/2014/main" id="{23EA85C5-34AB-4288-9D94-C9EF26DDC468}"/>
                  </a:ext>
                </a:extLst>
              </p14:cNvPr>
              <p14:cNvContentPartPr/>
              <p14:nvPr/>
            </p14:nvContentPartPr>
            <p14:xfrm>
              <a:off x="9908850" y="492108"/>
              <a:ext cx="132120" cy="12960"/>
            </p14:xfrm>
          </p:contentPart>
        </mc:Choice>
        <mc:Fallback xmlns="">
          <p:pic>
            <p:nvPicPr>
              <p:cNvPr id="59" name="잉크 58">
                <a:extLst>
                  <a:ext uri="{FF2B5EF4-FFF2-40B4-BE49-F238E27FC236}">
                    <a16:creationId xmlns:a16="http://schemas.microsoft.com/office/drawing/2014/main" id="{23EA85C5-34AB-4288-9D94-C9EF26DDC468}"/>
                  </a:ext>
                </a:extLst>
              </p:cNvPr>
              <p:cNvPicPr/>
              <p:nvPr/>
            </p:nvPicPr>
            <p:blipFill>
              <a:blip r:embed="rId84"/>
              <a:stretch>
                <a:fillRect/>
              </a:stretch>
            </p:blipFill>
            <p:spPr>
              <a:xfrm>
                <a:off x="9904530" y="487788"/>
                <a:ext cx="140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잉크 59">
                <a:extLst>
                  <a:ext uri="{FF2B5EF4-FFF2-40B4-BE49-F238E27FC236}">
                    <a16:creationId xmlns:a16="http://schemas.microsoft.com/office/drawing/2014/main" id="{E17672DF-A148-4ADD-887A-B55237531C00}"/>
                  </a:ext>
                </a:extLst>
              </p14:cNvPr>
              <p14:cNvContentPartPr/>
              <p14:nvPr/>
            </p14:nvContentPartPr>
            <p14:xfrm>
              <a:off x="10106490" y="304548"/>
              <a:ext cx="125280" cy="217800"/>
            </p14:xfrm>
          </p:contentPart>
        </mc:Choice>
        <mc:Fallback xmlns="">
          <p:pic>
            <p:nvPicPr>
              <p:cNvPr id="60" name="잉크 59">
                <a:extLst>
                  <a:ext uri="{FF2B5EF4-FFF2-40B4-BE49-F238E27FC236}">
                    <a16:creationId xmlns:a16="http://schemas.microsoft.com/office/drawing/2014/main" id="{E17672DF-A148-4ADD-887A-B55237531C00}"/>
                  </a:ext>
                </a:extLst>
              </p:cNvPr>
              <p:cNvPicPr/>
              <p:nvPr/>
            </p:nvPicPr>
            <p:blipFill>
              <a:blip r:embed="rId86"/>
              <a:stretch>
                <a:fillRect/>
              </a:stretch>
            </p:blipFill>
            <p:spPr>
              <a:xfrm>
                <a:off x="10102170" y="300228"/>
                <a:ext cx="1339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잉크 61">
                <a:extLst>
                  <a:ext uri="{FF2B5EF4-FFF2-40B4-BE49-F238E27FC236}">
                    <a16:creationId xmlns:a16="http://schemas.microsoft.com/office/drawing/2014/main" id="{ADF10E75-D251-43B7-ADC3-8983D27D1C5C}"/>
                  </a:ext>
                </a:extLst>
              </p14:cNvPr>
              <p14:cNvContentPartPr/>
              <p14:nvPr/>
            </p14:nvContentPartPr>
            <p14:xfrm>
              <a:off x="10416450" y="624588"/>
              <a:ext cx="187200" cy="29160"/>
            </p14:xfrm>
          </p:contentPart>
        </mc:Choice>
        <mc:Fallback xmlns="">
          <p:pic>
            <p:nvPicPr>
              <p:cNvPr id="62" name="잉크 61">
                <a:extLst>
                  <a:ext uri="{FF2B5EF4-FFF2-40B4-BE49-F238E27FC236}">
                    <a16:creationId xmlns:a16="http://schemas.microsoft.com/office/drawing/2014/main" id="{ADF10E75-D251-43B7-ADC3-8983D27D1C5C}"/>
                  </a:ext>
                </a:extLst>
              </p:cNvPr>
              <p:cNvPicPr/>
              <p:nvPr/>
            </p:nvPicPr>
            <p:blipFill>
              <a:blip r:embed="rId88"/>
              <a:stretch>
                <a:fillRect/>
              </a:stretch>
            </p:blipFill>
            <p:spPr>
              <a:xfrm>
                <a:off x="10412130" y="620268"/>
                <a:ext cx="195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잉크 62">
                <a:extLst>
                  <a:ext uri="{FF2B5EF4-FFF2-40B4-BE49-F238E27FC236}">
                    <a16:creationId xmlns:a16="http://schemas.microsoft.com/office/drawing/2014/main" id="{9EE48366-F4D0-4F7D-A867-C7AC10245048}"/>
                  </a:ext>
                </a:extLst>
              </p14:cNvPr>
              <p14:cNvContentPartPr/>
              <p14:nvPr/>
            </p14:nvContentPartPr>
            <p14:xfrm>
              <a:off x="10438770" y="685068"/>
              <a:ext cx="156600" cy="9720"/>
            </p14:xfrm>
          </p:contentPart>
        </mc:Choice>
        <mc:Fallback xmlns="">
          <p:pic>
            <p:nvPicPr>
              <p:cNvPr id="63" name="잉크 62">
                <a:extLst>
                  <a:ext uri="{FF2B5EF4-FFF2-40B4-BE49-F238E27FC236}">
                    <a16:creationId xmlns:a16="http://schemas.microsoft.com/office/drawing/2014/main" id="{9EE48366-F4D0-4F7D-A867-C7AC10245048}"/>
                  </a:ext>
                </a:extLst>
              </p:cNvPr>
              <p:cNvPicPr/>
              <p:nvPr/>
            </p:nvPicPr>
            <p:blipFill>
              <a:blip r:embed="rId90"/>
              <a:stretch>
                <a:fillRect/>
              </a:stretch>
            </p:blipFill>
            <p:spPr>
              <a:xfrm>
                <a:off x="10434450" y="680748"/>
                <a:ext cx="165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2" name="잉크 71">
                <a:extLst>
                  <a:ext uri="{FF2B5EF4-FFF2-40B4-BE49-F238E27FC236}">
                    <a16:creationId xmlns:a16="http://schemas.microsoft.com/office/drawing/2014/main" id="{531013C3-39F8-4A67-B234-FCE2F9C6F30B}"/>
                  </a:ext>
                </a:extLst>
              </p14:cNvPr>
              <p14:cNvContentPartPr/>
              <p14:nvPr/>
            </p14:nvContentPartPr>
            <p14:xfrm>
              <a:off x="10734330" y="523428"/>
              <a:ext cx="1198800" cy="96120"/>
            </p14:xfrm>
          </p:contentPart>
        </mc:Choice>
        <mc:Fallback xmlns="">
          <p:pic>
            <p:nvPicPr>
              <p:cNvPr id="72" name="잉크 71">
                <a:extLst>
                  <a:ext uri="{FF2B5EF4-FFF2-40B4-BE49-F238E27FC236}">
                    <a16:creationId xmlns:a16="http://schemas.microsoft.com/office/drawing/2014/main" id="{531013C3-39F8-4A67-B234-FCE2F9C6F30B}"/>
                  </a:ext>
                </a:extLst>
              </p:cNvPr>
              <p:cNvPicPr/>
              <p:nvPr/>
            </p:nvPicPr>
            <p:blipFill>
              <a:blip r:embed="rId92"/>
              <a:stretch>
                <a:fillRect/>
              </a:stretch>
            </p:blipFill>
            <p:spPr>
              <a:xfrm>
                <a:off x="10730010" y="519108"/>
                <a:ext cx="1207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4" name="잉크 73">
                <a:extLst>
                  <a:ext uri="{FF2B5EF4-FFF2-40B4-BE49-F238E27FC236}">
                    <a16:creationId xmlns:a16="http://schemas.microsoft.com/office/drawing/2014/main" id="{7DCEE1D4-CD1C-4B58-ADCC-28F6B13539C8}"/>
                  </a:ext>
                </a:extLst>
              </p14:cNvPr>
              <p14:cNvContentPartPr/>
              <p14:nvPr/>
            </p14:nvContentPartPr>
            <p14:xfrm>
              <a:off x="10689690" y="303828"/>
              <a:ext cx="131040" cy="173160"/>
            </p14:xfrm>
          </p:contentPart>
        </mc:Choice>
        <mc:Fallback xmlns="">
          <p:pic>
            <p:nvPicPr>
              <p:cNvPr id="74" name="잉크 73">
                <a:extLst>
                  <a:ext uri="{FF2B5EF4-FFF2-40B4-BE49-F238E27FC236}">
                    <a16:creationId xmlns:a16="http://schemas.microsoft.com/office/drawing/2014/main" id="{7DCEE1D4-CD1C-4B58-ADCC-28F6B13539C8}"/>
                  </a:ext>
                </a:extLst>
              </p:cNvPr>
              <p:cNvPicPr/>
              <p:nvPr/>
            </p:nvPicPr>
            <p:blipFill>
              <a:blip r:embed="rId94"/>
              <a:stretch>
                <a:fillRect/>
              </a:stretch>
            </p:blipFill>
            <p:spPr>
              <a:xfrm>
                <a:off x="10685370" y="299508"/>
                <a:ext cx="139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5" name="잉크 74">
                <a:extLst>
                  <a:ext uri="{FF2B5EF4-FFF2-40B4-BE49-F238E27FC236}">
                    <a16:creationId xmlns:a16="http://schemas.microsoft.com/office/drawing/2014/main" id="{9532C2BB-438F-4400-95EE-78EA3B165B22}"/>
                  </a:ext>
                </a:extLst>
              </p14:cNvPr>
              <p14:cNvContentPartPr/>
              <p14:nvPr/>
            </p14:nvContentPartPr>
            <p14:xfrm>
              <a:off x="10859610" y="278268"/>
              <a:ext cx="114840" cy="162720"/>
            </p14:xfrm>
          </p:contentPart>
        </mc:Choice>
        <mc:Fallback xmlns="">
          <p:pic>
            <p:nvPicPr>
              <p:cNvPr id="75" name="잉크 74">
                <a:extLst>
                  <a:ext uri="{FF2B5EF4-FFF2-40B4-BE49-F238E27FC236}">
                    <a16:creationId xmlns:a16="http://schemas.microsoft.com/office/drawing/2014/main" id="{9532C2BB-438F-4400-95EE-78EA3B165B22}"/>
                  </a:ext>
                </a:extLst>
              </p:cNvPr>
              <p:cNvPicPr/>
              <p:nvPr/>
            </p:nvPicPr>
            <p:blipFill>
              <a:blip r:embed="rId96"/>
              <a:stretch>
                <a:fillRect/>
              </a:stretch>
            </p:blipFill>
            <p:spPr>
              <a:xfrm>
                <a:off x="10855290" y="273948"/>
                <a:ext cx="123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6" name="잉크 75">
                <a:extLst>
                  <a:ext uri="{FF2B5EF4-FFF2-40B4-BE49-F238E27FC236}">
                    <a16:creationId xmlns:a16="http://schemas.microsoft.com/office/drawing/2014/main" id="{AB462C39-6C38-4D16-A864-094A5F2E01F5}"/>
                  </a:ext>
                </a:extLst>
              </p14:cNvPr>
              <p14:cNvContentPartPr/>
              <p14:nvPr/>
            </p14:nvContentPartPr>
            <p14:xfrm>
              <a:off x="10998930" y="223548"/>
              <a:ext cx="39600" cy="250200"/>
            </p14:xfrm>
          </p:contentPart>
        </mc:Choice>
        <mc:Fallback xmlns="">
          <p:pic>
            <p:nvPicPr>
              <p:cNvPr id="76" name="잉크 75">
                <a:extLst>
                  <a:ext uri="{FF2B5EF4-FFF2-40B4-BE49-F238E27FC236}">
                    <a16:creationId xmlns:a16="http://schemas.microsoft.com/office/drawing/2014/main" id="{AB462C39-6C38-4D16-A864-094A5F2E01F5}"/>
                  </a:ext>
                </a:extLst>
              </p:cNvPr>
              <p:cNvPicPr/>
              <p:nvPr/>
            </p:nvPicPr>
            <p:blipFill>
              <a:blip r:embed="rId98"/>
              <a:stretch>
                <a:fillRect/>
              </a:stretch>
            </p:blipFill>
            <p:spPr>
              <a:xfrm>
                <a:off x="10994610" y="219228"/>
                <a:ext cx="48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7" name="잉크 76">
                <a:extLst>
                  <a:ext uri="{FF2B5EF4-FFF2-40B4-BE49-F238E27FC236}">
                    <a16:creationId xmlns:a16="http://schemas.microsoft.com/office/drawing/2014/main" id="{4F264EA7-BB03-4485-8433-D8821F387517}"/>
                  </a:ext>
                </a:extLst>
              </p14:cNvPr>
              <p14:cNvContentPartPr/>
              <p14:nvPr/>
            </p14:nvContentPartPr>
            <p14:xfrm>
              <a:off x="11025570" y="332988"/>
              <a:ext cx="102960" cy="45360"/>
            </p14:xfrm>
          </p:contentPart>
        </mc:Choice>
        <mc:Fallback xmlns="">
          <p:pic>
            <p:nvPicPr>
              <p:cNvPr id="77" name="잉크 76">
                <a:extLst>
                  <a:ext uri="{FF2B5EF4-FFF2-40B4-BE49-F238E27FC236}">
                    <a16:creationId xmlns:a16="http://schemas.microsoft.com/office/drawing/2014/main" id="{4F264EA7-BB03-4485-8433-D8821F387517}"/>
                  </a:ext>
                </a:extLst>
              </p:cNvPr>
              <p:cNvPicPr/>
              <p:nvPr/>
            </p:nvPicPr>
            <p:blipFill>
              <a:blip r:embed="rId100"/>
              <a:stretch>
                <a:fillRect/>
              </a:stretch>
            </p:blipFill>
            <p:spPr>
              <a:xfrm>
                <a:off x="11021250" y="328668"/>
                <a:ext cx="1116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8" name="잉크 77">
                <a:extLst>
                  <a:ext uri="{FF2B5EF4-FFF2-40B4-BE49-F238E27FC236}">
                    <a16:creationId xmlns:a16="http://schemas.microsoft.com/office/drawing/2014/main" id="{A3F78CB8-4D39-48C3-B06F-E3AE4C224A17}"/>
                  </a:ext>
                </a:extLst>
              </p14:cNvPr>
              <p14:cNvContentPartPr/>
              <p14:nvPr/>
            </p14:nvContentPartPr>
            <p14:xfrm>
              <a:off x="11130690" y="282948"/>
              <a:ext cx="63720" cy="242640"/>
            </p14:xfrm>
          </p:contentPart>
        </mc:Choice>
        <mc:Fallback xmlns="">
          <p:pic>
            <p:nvPicPr>
              <p:cNvPr id="78" name="잉크 77">
                <a:extLst>
                  <a:ext uri="{FF2B5EF4-FFF2-40B4-BE49-F238E27FC236}">
                    <a16:creationId xmlns:a16="http://schemas.microsoft.com/office/drawing/2014/main" id="{A3F78CB8-4D39-48C3-B06F-E3AE4C224A17}"/>
                  </a:ext>
                </a:extLst>
              </p:cNvPr>
              <p:cNvPicPr/>
              <p:nvPr/>
            </p:nvPicPr>
            <p:blipFill>
              <a:blip r:embed="rId102"/>
              <a:stretch>
                <a:fillRect/>
              </a:stretch>
            </p:blipFill>
            <p:spPr>
              <a:xfrm>
                <a:off x="11126370" y="278628"/>
                <a:ext cx="72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9" name="잉크 78">
                <a:extLst>
                  <a:ext uri="{FF2B5EF4-FFF2-40B4-BE49-F238E27FC236}">
                    <a16:creationId xmlns:a16="http://schemas.microsoft.com/office/drawing/2014/main" id="{15352927-49AD-477C-8E7D-B11AA06188AC}"/>
                  </a:ext>
                </a:extLst>
              </p14:cNvPr>
              <p14:cNvContentPartPr/>
              <p14:nvPr/>
            </p14:nvContentPartPr>
            <p14:xfrm>
              <a:off x="11270370" y="233268"/>
              <a:ext cx="81720" cy="252000"/>
            </p14:xfrm>
          </p:contentPart>
        </mc:Choice>
        <mc:Fallback xmlns="">
          <p:pic>
            <p:nvPicPr>
              <p:cNvPr id="79" name="잉크 78">
                <a:extLst>
                  <a:ext uri="{FF2B5EF4-FFF2-40B4-BE49-F238E27FC236}">
                    <a16:creationId xmlns:a16="http://schemas.microsoft.com/office/drawing/2014/main" id="{15352927-49AD-477C-8E7D-B11AA06188AC}"/>
                  </a:ext>
                </a:extLst>
              </p:cNvPr>
              <p:cNvPicPr/>
              <p:nvPr/>
            </p:nvPicPr>
            <p:blipFill>
              <a:blip r:embed="rId104"/>
              <a:stretch>
                <a:fillRect/>
              </a:stretch>
            </p:blipFill>
            <p:spPr>
              <a:xfrm>
                <a:off x="11266050" y="228948"/>
                <a:ext cx="90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1" name="잉크 80">
                <a:extLst>
                  <a:ext uri="{FF2B5EF4-FFF2-40B4-BE49-F238E27FC236}">
                    <a16:creationId xmlns:a16="http://schemas.microsoft.com/office/drawing/2014/main" id="{25F68A86-70AB-4E9F-A30A-4EBE38390A77}"/>
                  </a:ext>
                </a:extLst>
              </p14:cNvPr>
              <p14:cNvContentPartPr/>
              <p14:nvPr/>
            </p14:nvContentPartPr>
            <p14:xfrm>
              <a:off x="11461890" y="413268"/>
              <a:ext cx="112680" cy="51120"/>
            </p14:xfrm>
          </p:contentPart>
        </mc:Choice>
        <mc:Fallback xmlns="">
          <p:pic>
            <p:nvPicPr>
              <p:cNvPr id="81" name="잉크 80">
                <a:extLst>
                  <a:ext uri="{FF2B5EF4-FFF2-40B4-BE49-F238E27FC236}">
                    <a16:creationId xmlns:a16="http://schemas.microsoft.com/office/drawing/2014/main" id="{25F68A86-70AB-4E9F-A30A-4EBE38390A77}"/>
                  </a:ext>
                </a:extLst>
              </p:cNvPr>
              <p:cNvPicPr/>
              <p:nvPr/>
            </p:nvPicPr>
            <p:blipFill>
              <a:blip r:embed="rId106"/>
              <a:stretch>
                <a:fillRect/>
              </a:stretch>
            </p:blipFill>
            <p:spPr>
              <a:xfrm>
                <a:off x="11457570" y="408948"/>
                <a:ext cx="121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2" name="잉크 81">
                <a:extLst>
                  <a:ext uri="{FF2B5EF4-FFF2-40B4-BE49-F238E27FC236}">
                    <a16:creationId xmlns:a16="http://schemas.microsoft.com/office/drawing/2014/main" id="{0689A000-487D-46BE-822D-AA771793FD62}"/>
                  </a:ext>
                </a:extLst>
              </p14:cNvPr>
              <p14:cNvContentPartPr/>
              <p14:nvPr/>
            </p14:nvContentPartPr>
            <p14:xfrm>
              <a:off x="11608410" y="248388"/>
              <a:ext cx="99360" cy="201600"/>
            </p14:xfrm>
          </p:contentPart>
        </mc:Choice>
        <mc:Fallback xmlns="">
          <p:pic>
            <p:nvPicPr>
              <p:cNvPr id="82" name="잉크 81">
                <a:extLst>
                  <a:ext uri="{FF2B5EF4-FFF2-40B4-BE49-F238E27FC236}">
                    <a16:creationId xmlns:a16="http://schemas.microsoft.com/office/drawing/2014/main" id="{0689A000-487D-46BE-822D-AA771793FD62}"/>
                  </a:ext>
                </a:extLst>
              </p:cNvPr>
              <p:cNvPicPr/>
              <p:nvPr/>
            </p:nvPicPr>
            <p:blipFill>
              <a:blip r:embed="rId108"/>
              <a:stretch>
                <a:fillRect/>
              </a:stretch>
            </p:blipFill>
            <p:spPr>
              <a:xfrm>
                <a:off x="11604090" y="244068"/>
                <a:ext cx="108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3" name="잉크 82">
                <a:extLst>
                  <a:ext uri="{FF2B5EF4-FFF2-40B4-BE49-F238E27FC236}">
                    <a16:creationId xmlns:a16="http://schemas.microsoft.com/office/drawing/2014/main" id="{AEEC5CB4-4972-4AE6-B13B-815C94D6D706}"/>
                  </a:ext>
                </a:extLst>
              </p14:cNvPr>
              <p14:cNvContentPartPr/>
              <p14:nvPr/>
            </p14:nvContentPartPr>
            <p14:xfrm>
              <a:off x="11757810" y="248388"/>
              <a:ext cx="99000" cy="276840"/>
            </p14:xfrm>
          </p:contentPart>
        </mc:Choice>
        <mc:Fallback xmlns="">
          <p:pic>
            <p:nvPicPr>
              <p:cNvPr id="83" name="잉크 82">
                <a:extLst>
                  <a:ext uri="{FF2B5EF4-FFF2-40B4-BE49-F238E27FC236}">
                    <a16:creationId xmlns:a16="http://schemas.microsoft.com/office/drawing/2014/main" id="{AEEC5CB4-4972-4AE6-B13B-815C94D6D706}"/>
                  </a:ext>
                </a:extLst>
              </p:cNvPr>
              <p:cNvPicPr/>
              <p:nvPr/>
            </p:nvPicPr>
            <p:blipFill>
              <a:blip r:embed="rId110"/>
              <a:stretch>
                <a:fillRect/>
              </a:stretch>
            </p:blipFill>
            <p:spPr>
              <a:xfrm>
                <a:off x="11753490" y="244068"/>
                <a:ext cx="107640" cy="285480"/>
              </a:xfrm>
              <a:prstGeom prst="rect">
                <a:avLst/>
              </a:prstGeom>
            </p:spPr>
          </p:pic>
        </mc:Fallback>
      </mc:AlternateContent>
      <p:grpSp>
        <p:nvGrpSpPr>
          <p:cNvPr id="110" name="그룹 109">
            <a:extLst>
              <a:ext uri="{FF2B5EF4-FFF2-40B4-BE49-F238E27FC236}">
                <a16:creationId xmlns:a16="http://schemas.microsoft.com/office/drawing/2014/main" id="{E9CFB9A5-F18A-4509-8C89-D165411738E1}"/>
              </a:ext>
            </a:extLst>
          </p:cNvPr>
          <p:cNvGrpSpPr/>
          <p:nvPr/>
        </p:nvGrpSpPr>
        <p:grpSpPr>
          <a:xfrm>
            <a:off x="10817490" y="754188"/>
            <a:ext cx="1226160" cy="1141560"/>
            <a:chOff x="10817490" y="754188"/>
            <a:chExt cx="1226160" cy="1141560"/>
          </a:xfrm>
        </p:grpSpPr>
        <mc:AlternateContent xmlns:mc="http://schemas.openxmlformats.org/markup-compatibility/2006" xmlns:p14="http://schemas.microsoft.com/office/powerpoint/2010/main">
          <mc:Choice Requires="p14">
            <p:contentPart p14:bwMode="auto" r:id="rId111">
              <p14:nvContentPartPr>
                <p14:cNvPr id="65" name="잉크 64">
                  <a:extLst>
                    <a:ext uri="{FF2B5EF4-FFF2-40B4-BE49-F238E27FC236}">
                      <a16:creationId xmlns:a16="http://schemas.microsoft.com/office/drawing/2014/main" id="{8E0244F8-F339-4529-8CDF-B1064D108A76}"/>
                    </a:ext>
                  </a:extLst>
                </p14:cNvPr>
                <p14:cNvContentPartPr/>
                <p14:nvPr/>
              </p14:nvContentPartPr>
              <p14:xfrm>
                <a:off x="10817490" y="767508"/>
                <a:ext cx="118800" cy="242640"/>
              </p14:xfrm>
            </p:contentPart>
          </mc:Choice>
          <mc:Fallback xmlns="">
            <p:pic>
              <p:nvPicPr>
                <p:cNvPr id="65" name="잉크 64">
                  <a:extLst>
                    <a:ext uri="{FF2B5EF4-FFF2-40B4-BE49-F238E27FC236}">
                      <a16:creationId xmlns:a16="http://schemas.microsoft.com/office/drawing/2014/main" id="{8E0244F8-F339-4529-8CDF-B1064D108A76}"/>
                    </a:ext>
                  </a:extLst>
                </p:cNvPr>
                <p:cNvPicPr/>
                <p:nvPr/>
              </p:nvPicPr>
              <p:blipFill>
                <a:blip r:embed="rId112"/>
                <a:stretch>
                  <a:fillRect/>
                </a:stretch>
              </p:blipFill>
              <p:spPr>
                <a:xfrm>
                  <a:off x="10813170" y="763188"/>
                  <a:ext cx="127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잉크 65">
                  <a:extLst>
                    <a:ext uri="{FF2B5EF4-FFF2-40B4-BE49-F238E27FC236}">
                      <a16:creationId xmlns:a16="http://schemas.microsoft.com/office/drawing/2014/main" id="{DAA4C049-7878-4C47-9ACD-FC839261B647}"/>
                    </a:ext>
                  </a:extLst>
                </p14:cNvPr>
                <p14:cNvContentPartPr/>
                <p14:nvPr/>
              </p14:nvContentPartPr>
              <p14:xfrm>
                <a:off x="11002530" y="754188"/>
                <a:ext cx="113040" cy="210960"/>
              </p14:xfrm>
            </p:contentPart>
          </mc:Choice>
          <mc:Fallback xmlns="">
            <p:pic>
              <p:nvPicPr>
                <p:cNvPr id="66" name="잉크 65">
                  <a:extLst>
                    <a:ext uri="{FF2B5EF4-FFF2-40B4-BE49-F238E27FC236}">
                      <a16:creationId xmlns:a16="http://schemas.microsoft.com/office/drawing/2014/main" id="{DAA4C049-7878-4C47-9ACD-FC839261B647}"/>
                    </a:ext>
                  </a:extLst>
                </p:cNvPr>
                <p:cNvPicPr/>
                <p:nvPr/>
              </p:nvPicPr>
              <p:blipFill>
                <a:blip r:embed="rId114"/>
                <a:stretch>
                  <a:fillRect/>
                </a:stretch>
              </p:blipFill>
              <p:spPr>
                <a:xfrm>
                  <a:off x="10998210" y="749868"/>
                  <a:ext cx="121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잉크 66">
                  <a:extLst>
                    <a:ext uri="{FF2B5EF4-FFF2-40B4-BE49-F238E27FC236}">
                      <a16:creationId xmlns:a16="http://schemas.microsoft.com/office/drawing/2014/main" id="{1A09C261-EEA9-4E91-8977-465096EB6807}"/>
                    </a:ext>
                  </a:extLst>
                </p14:cNvPr>
                <p14:cNvContentPartPr/>
                <p14:nvPr/>
              </p14:nvContentPartPr>
              <p14:xfrm>
                <a:off x="11157690" y="776508"/>
                <a:ext cx="39600" cy="187560"/>
              </p14:xfrm>
            </p:contentPart>
          </mc:Choice>
          <mc:Fallback xmlns="">
            <p:pic>
              <p:nvPicPr>
                <p:cNvPr id="67" name="잉크 66">
                  <a:extLst>
                    <a:ext uri="{FF2B5EF4-FFF2-40B4-BE49-F238E27FC236}">
                      <a16:creationId xmlns:a16="http://schemas.microsoft.com/office/drawing/2014/main" id="{1A09C261-EEA9-4E91-8977-465096EB6807}"/>
                    </a:ext>
                  </a:extLst>
                </p:cNvPr>
                <p:cNvPicPr/>
                <p:nvPr/>
              </p:nvPicPr>
              <p:blipFill>
                <a:blip r:embed="rId116"/>
                <a:stretch>
                  <a:fillRect/>
                </a:stretch>
              </p:blipFill>
              <p:spPr>
                <a:xfrm>
                  <a:off x="11153370" y="772188"/>
                  <a:ext cx="48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잉크 67">
                  <a:extLst>
                    <a:ext uri="{FF2B5EF4-FFF2-40B4-BE49-F238E27FC236}">
                      <a16:creationId xmlns:a16="http://schemas.microsoft.com/office/drawing/2014/main" id="{F8C88607-55B0-40FD-A082-0FA0D5048140}"/>
                    </a:ext>
                  </a:extLst>
                </p14:cNvPr>
                <p14:cNvContentPartPr/>
                <p14:nvPr/>
              </p14:nvContentPartPr>
              <p14:xfrm>
                <a:off x="11181810" y="851388"/>
                <a:ext cx="171000" cy="30240"/>
              </p14:xfrm>
            </p:contentPart>
          </mc:Choice>
          <mc:Fallback xmlns="">
            <p:pic>
              <p:nvPicPr>
                <p:cNvPr id="68" name="잉크 67">
                  <a:extLst>
                    <a:ext uri="{FF2B5EF4-FFF2-40B4-BE49-F238E27FC236}">
                      <a16:creationId xmlns:a16="http://schemas.microsoft.com/office/drawing/2014/main" id="{F8C88607-55B0-40FD-A082-0FA0D5048140}"/>
                    </a:ext>
                  </a:extLst>
                </p:cNvPr>
                <p:cNvPicPr/>
                <p:nvPr/>
              </p:nvPicPr>
              <p:blipFill>
                <a:blip r:embed="rId118"/>
                <a:stretch>
                  <a:fillRect/>
                </a:stretch>
              </p:blipFill>
              <p:spPr>
                <a:xfrm>
                  <a:off x="11177490" y="847068"/>
                  <a:ext cx="1796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잉크 68">
                  <a:extLst>
                    <a:ext uri="{FF2B5EF4-FFF2-40B4-BE49-F238E27FC236}">
                      <a16:creationId xmlns:a16="http://schemas.microsoft.com/office/drawing/2014/main" id="{318AD708-4023-452D-897B-51073117DA5F}"/>
                    </a:ext>
                  </a:extLst>
                </p14:cNvPr>
                <p14:cNvContentPartPr/>
                <p14:nvPr/>
              </p14:nvContentPartPr>
              <p14:xfrm>
                <a:off x="11362890" y="795948"/>
                <a:ext cx="77400" cy="291600"/>
              </p14:xfrm>
            </p:contentPart>
          </mc:Choice>
          <mc:Fallback xmlns="">
            <p:pic>
              <p:nvPicPr>
                <p:cNvPr id="69" name="잉크 68">
                  <a:extLst>
                    <a:ext uri="{FF2B5EF4-FFF2-40B4-BE49-F238E27FC236}">
                      <a16:creationId xmlns:a16="http://schemas.microsoft.com/office/drawing/2014/main" id="{318AD708-4023-452D-897B-51073117DA5F}"/>
                    </a:ext>
                  </a:extLst>
                </p:cNvPr>
                <p:cNvPicPr/>
                <p:nvPr/>
              </p:nvPicPr>
              <p:blipFill>
                <a:blip r:embed="rId120"/>
                <a:stretch>
                  <a:fillRect/>
                </a:stretch>
              </p:blipFill>
              <p:spPr>
                <a:xfrm>
                  <a:off x="11358570" y="791628"/>
                  <a:ext cx="86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잉크 69">
                  <a:extLst>
                    <a:ext uri="{FF2B5EF4-FFF2-40B4-BE49-F238E27FC236}">
                      <a16:creationId xmlns:a16="http://schemas.microsoft.com/office/drawing/2014/main" id="{D302CB69-7EAF-4F11-A74B-1F43354AB2C8}"/>
                    </a:ext>
                  </a:extLst>
                </p14:cNvPr>
                <p14:cNvContentPartPr/>
                <p14:nvPr/>
              </p14:nvContentPartPr>
              <p14:xfrm>
                <a:off x="11517690" y="854628"/>
                <a:ext cx="94680" cy="207000"/>
              </p14:xfrm>
            </p:contentPart>
          </mc:Choice>
          <mc:Fallback xmlns="">
            <p:pic>
              <p:nvPicPr>
                <p:cNvPr id="70" name="잉크 69">
                  <a:extLst>
                    <a:ext uri="{FF2B5EF4-FFF2-40B4-BE49-F238E27FC236}">
                      <a16:creationId xmlns:a16="http://schemas.microsoft.com/office/drawing/2014/main" id="{D302CB69-7EAF-4F11-A74B-1F43354AB2C8}"/>
                    </a:ext>
                  </a:extLst>
                </p:cNvPr>
                <p:cNvPicPr/>
                <p:nvPr/>
              </p:nvPicPr>
              <p:blipFill>
                <a:blip r:embed="rId122"/>
                <a:stretch>
                  <a:fillRect/>
                </a:stretch>
              </p:blipFill>
              <p:spPr>
                <a:xfrm>
                  <a:off x="11513370" y="850308"/>
                  <a:ext cx="1033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4" name="잉크 83">
                  <a:extLst>
                    <a:ext uri="{FF2B5EF4-FFF2-40B4-BE49-F238E27FC236}">
                      <a16:creationId xmlns:a16="http://schemas.microsoft.com/office/drawing/2014/main" id="{B9DCBBC0-3A38-439F-9BBA-8A55E1CF06FE}"/>
                    </a:ext>
                  </a:extLst>
                </p14:cNvPr>
                <p14:cNvContentPartPr/>
                <p14:nvPr/>
              </p14:nvContentPartPr>
              <p14:xfrm>
                <a:off x="10890930" y="1396428"/>
                <a:ext cx="136800" cy="27720"/>
              </p14:xfrm>
            </p:contentPart>
          </mc:Choice>
          <mc:Fallback xmlns="">
            <p:pic>
              <p:nvPicPr>
                <p:cNvPr id="84" name="잉크 83">
                  <a:extLst>
                    <a:ext uri="{FF2B5EF4-FFF2-40B4-BE49-F238E27FC236}">
                      <a16:creationId xmlns:a16="http://schemas.microsoft.com/office/drawing/2014/main" id="{B9DCBBC0-3A38-439F-9BBA-8A55E1CF06FE}"/>
                    </a:ext>
                  </a:extLst>
                </p:cNvPr>
                <p:cNvPicPr/>
                <p:nvPr/>
              </p:nvPicPr>
              <p:blipFill>
                <a:blip r:embed="rId124"/>
                <a:stretch>
                  <a:fillRect/>
                </a:stretch>
              </p:blipFill>
              <p:spPr>
                <a:xfrm>
                  <a:off x="10886610" y="1392108"/>
                  <a:ext cx="1454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잉크 84">
                  <a:extLst>
                    <a:ext uri="{FF2B5EF4-FFF2-40B4-BE49-F238E27FC236}">
                      <a16:creationId xmlns:a16="http://schemas.microsoft.com/office/drawing/2014/main" id="{2EF054DE-2D7D-4E4C-98E1-31436D12FCF0}"/>
                    </a:ext>
                  </a:extLst>
                </p14:cNvPr>
                <p14:cNvContentPartPr/>
                <p14:nvPr/>
              </p14:nvContentPartPr>
              <p14:xfrm>
                <a:off x="10906770" y="1473468"/>
                <a:ext cx="128880" cy="15480"/>
              </p14:xfrm>
            </p:contentPart>
          </mc:Choice>
          <mc:Fallback xmlns="">
            <p:pic>
              <p:nvPicPr>
                <p:cNvPr id="85" name="잉크 84">
                  <a:extLst>
                    <a:ext uri="{FF2B5EF4-FFF2-40B4-BE49-F238E27FC236}">
                      <a16:creationId xmlns:a16="http://schemas.microsoft.com/office/drawing/2014/main" id="{2EF054DE-2D7D-4E4C-98E1-31436D12FCF0}"/>
                    </a:ext>
                  </a:extLst>
                </p:cNvPr>
                <p:cNvPicPr/>
                <p:nvPr/>
              </p:nvPicPr>
              <p:blipFill>
                <a:blip r:embed="rId126"/>
                <a:stretch>
                  <a:fillRect/>
                </a:stretch>
              </p:blipFill>
              <p:spPr>
                <a:xfrm>
                  <a:off x="10902450" y="1469148"/>
                  <a:ext cx="137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8" name="잉크 87">
                  <a:extLst>
                    <a:ext uri="{FF2B5EF4-FFF2-40B4-BE49-F238E27FC236}">
                      <a16:creationId xmlns:a16="http://schemas.microsoft.com/office/drawing/2014/main" id="{3942CBF1-43FF-4297-A35F-C483D44B3010}"/>
                    </a:ext>
                  </a:extLst>
                </p14:cNvPr>
                <p14:cNvContentPartPr/>
                <p14:nvPr/>
              </p14:nvContentPartPr>
              <p14:xfrm>
                <a:off x="11075250" y="1664628"/>
                <a:ext cx="113400" cy="231120"/>
              </p14:xfrm>
            </p:contentPart>
          </mc:Choice>
          <mc:Fallback xmlns="">
            <p:pic>
              <p:nvPicPr>
                <p:cNvPr id="88" name="잉크 87">
                  <a:extLst>
                    <a:ext uri="{FF2B5EF4-FFF2-40B4-BE49-F238E27FC236}">
                      <a16:creationId xmlns:a16="http://schemas.microsoft.com/office/drawing/2014/main" id="{3942CBF1-43FF-4297-A35F-C483D44B3010}"/>
                    </a:ext>
                  </a:extLst>
                </p:cNvPr>
                <p:cNvPicPr/>
                <p:nvPr/>
              </p:nvPicPr>
              <p:blipFill>
                <a:blip r:embed="rId128"/>
                <a:stretch>
                  <a:fillRect/>
                </a:stretch>
              </p:blipFill>
              <p:spPr>
                <a:xfrm>
                  <a:off x="11070930" y="1660308"/>
                  <a:ext cx="122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9" name="잉크 88">
                  <a:extLst>
                    <a:ext uri="{FF2B5EF4-FFF2-40B4-BE49-F238E27FC236}">
                      <a16:creationId xmlns:a16="http://schemas.microsoft.com/office/drawing/2014/main" id="{ECD1937D-5345-4919-A51A-449F20BE044F}"/>
                    </a:ext>
                  </a:extLst>
                </p14:cNvPr>
                <p14:cNvContentPartPr/>
                <p14:nvPr/>
              </p14:nvContentPartPr>
              <p14:xfrm>
                <a:off x="11238690" y="1572468"/>
                <a:ext cx="126720" cy="259200"/>
              </p14:xfrm>
            </p:contentPart>
          </mc:Choice>
          <mc:Fallback xmlns="">
            <p:pic>
              <p:nvPicPr>
                <p:cNvPr id="89" name="잉크 88">
                  <a:extLst>
                    <a:ext uri="{FF2B5EF4-FFF2-40B4-BE49-F238E27FC236}">
                      <a16:creationId xmlns:a16="http://schemas.microsoft.com/office/drawing/2014/main" id="{ECD1937D-5345-4919-A51A-449F20BE044F}"/>
                    </a:ext>
                  </a:extLst>
                </p:cNvPr>
                <p:cNvPicPr/>
                <p:nvPr/>
              </p:nvPicPr>
              <p:blipFill>
                <a:blip r:embed="rId130"/>
                <a:stretch>
                  <a:fillRect/>
                </a:stretch>
              </p:blipFill>
              <p:spPr>
                <a:xfrm>
                  <a:off x="11234370" y="1568148"/>
                  <a:ext cx="135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 name="잉크 89">
                  <a:extLst>
                    <a:ext uri="{FF2B5EF4-FFF2-40B4-BE49-F238E27FC236}">
                      <a16:creationId xmlns:a16="http://schemas.microsoft.com/office/drawing/2014/main" id="{14027FF6-5ACA-41B0-B48C-411B1E0D8A16}"/>
                    </a:ext>
                  </a:extLst>
                </p14:cNvPr>
                <p14:cNvContentPartPr/>
                <p14:nvPr/>
              </p14:nvContentPartPr>
              <p14:xfrm>
                <a:off x="11370450" y="1601628"/>
                <a:ext cx="75240" cy="221760"/>
              </p14:xfrm>
            </p:contentPart>
          </mc:Choice>
          <mc:Fallback xmlns="">
            <p:pic>
              <p:nvPicPr>
                <p:cNvPr id="90" name="잉크 89">
                  <a:extLst>
                    <a:ext uri="{FF2B5EF4-FFF2-40B4-BE49-F238E27FC236}">
                      <a16:creationId xmlns:a16="http://schemas.microsoft.com/office/drawing/2014/main" id="{14027FF6-5ACA-41B0-B48C-411B1E0D8A16}"/>
                    </a:ext>
                  </a:extLst>
                </p:cNvPr>
                <p:cNvPicPr/>
                <p:nvPr/>
              </p:nvPicPr>
              <p:blipFill>
                <a:blip r:embed="rId132"/>
                <a:stretch>
                  <a:fillRect/>
                </a:stretch>
              </p:blipFill>
              <p:spPr>
                <a:xfrm>
                  <a:off x="11366130" y="1597308"/>
                  <a:ext cx="83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잉크 90">
                  <a:extLst>
                    <a:ext uri="{FF2B5EF4-FFF2-40B4-BE49-F238E27FC236}">
                      <a16:creationId xmlns:a16="http://schemas.microsoft.com/office/drawing/2014/main" id="{1254C7C0-243B-4A30-BF43-CE586BFA6C51}"/>
                    </a:ext>
                  </a:extLst>
                </p14:cNvPr>
                <p14:cNvContentPartPr/>
                <p14:nvPr/>
              </p14:nvContentPartPr>
              <p14:xfrm>
                <a:off x="11435610" y="1712868"/>
                <a:ext cx="131760" cy="1800"/>
              </p14:xfrm>
            </p:contentPart>
          </mc:Choice>
          <mc:Fallback xmlns="">
            <p:pic>
              <p:nvPicPr>
                <p:cNvPr id="91" name="잉크 90">
                  <a:extLst>
                    <a:ext uri="{FF2B5EF4-FFF2-40B4-BE49-F238E27FC236}">
                      <a16:creationId xmlns:a16="http://schemas.microsoft.com/office/drawing/2014/main" id="{1254C7C0-243B-4A30-BF43-CE586BFA6C51}"/>
                    </a:ext>
                  </a:extLst>
                </p:cNvPr>
                <p:cNvPicPr/>
                <p:nvPr/>
              </p:nvPicPr>
              <p:blipFill>
                <a:blip r:embed="rId134"/>
                <a:stretch>
                  <a:fillRect/>
                </a:stretch>
              </p:blipFill>
              <p:spPr>
                <a:xfrm>
                  <a:off x="11431290" y="1708548"/>
                  <a:ext cx="140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2" name="잉크 91">
                  <a:extLst>
                    <a:ext uri="{FF2B5EF4-FFF2-40B4-BE49-F238E27FC236}">
                      <a16:creationId xmlns:a16="http://schemas.microsoft.com/office/drawing/2014/main" id="{90C9E6D3-6358-41CA-BAD3-84A57D16E58A}"/>
                    </a:ext>
                  </a:extLst>
                </p14:cNvPr>
                <p14:cNvContentPartPr/>
                <p14:nvPr/>
              </p14:nvContentPartPr>
              <p14:xfrm>
                <a:off x="11560890" y="1622148"/>
                <a:ext cx="101880" cy="273600"/>
              </p14:xfrm>
            </p:contentPart>
          </mc:Choice>
          <mc:Fallback xmlns="">
            <p:pic>
              <p:nvPicPr>
                <p:cNvPr id="92" name="잉크 91">
                  <a:extLst>
                    <a:ext uri="{FF2B5EF4-FFF2-40B4-BE49-F238E27FC236}">
                      <a16:creationId xmlns:a16="http://schemas.microsoft.com/office/drawing/2014/main" id="{90C9E6D3-6358-41CA-BAD3-84A57D16E58A}"/>
                    </a:ext>
                  </a:extLst>
                </p:cNvPr>
                <p:cNvPicPr/>
                <p:nvPr/>
              </p:nvPicPr>
              <p:blipFill>
                <a:blip r:embed="rId136"/>
                <a:stretch>
                  <a:fillRect/>
                </a:stretch>
              </p:blipFill>
              <p:spPr>
                <a:xfrm>
                  <a:off x="11556570" y="1617828"/>
                  <a:ext cx="1105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잉크 92">
                  <a:extLst>
                    <a:ext uri="{FF2B5EF4-FFF2-40B4-BE49-F238E27FC236}">
                      <a16:creationId xmlns:a16="http://schemas.microsoft.com/office/drawing/2014/main" id="{70A435BA-7C6B-404F-AF2C-A9D0F4D5ECD0}"/>
                    </a:ext>
                  </a:extLst>
                </p14:cNvPr>
                <p14:cNvContentPartPr/>
                <p14:nvPr/>
              </p14:nvContentPartPr>
              <p14:xfrm>
                <a:off x="11709930" y="1668948"/>
                <a:ext cx="77040" cy="219960"/>
              </p14:xfrm>
            </p:contentPart>
          </mc:Choice>
          <mc:Fallback xmlns="">
            <p:pic>
              <p:nvPicPr>
                <p:cNvPr id="93" name="잉크 92">
                  <a:extLst>
                    <a:ext uri="{FF2B5EF4-FFF2-40B4-BE49-F238E27FC236}">
                      <a16:creationId xmlns:a16="http://schemas.microsoft.com/office/drawing/2014/main" id="{70A435BA-7C6B-404F-AF2C-A9D0F4D5ECD0}"/>
                    </a:ext>
                  </a:extLst>
                </p:cNvPr>
                <p:cNvPicPr/>
                <p:nvPr/>
              </p:nvPicPr>
              <p:blipFill>
                <a:blip r:embed="rId138"/>
                <a:stretch>
                  <a:fillRect/>
                </a:stretch>
              </p:blipFill>
              <p:spPr>
                <a:xfrm>
                  <a:off x="11705610" y="1664628"/>
                  <a:ext cx="85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잉크 93">
                  <a:extLst>
                    <a:ext uri="{FF2B5EF4-FFF2-40B4-BE49-F238E27FC236}">
                      <a16:creationId xmlns:a16="http://schemas.microsoft.com/office/drawing/2014/main" id="{4CDEC779-2E37-49FC-AE55-00E4DC2A911C}"/>
                    </a:ext>
                  </a:extLst>
                </p14:cNvPr>
                <p14:cNvContentPartPr/>
                <p14:nvPr/>
              </p14:nvContentPartPr>
              <p14:xfrm>
                <a:off x="11127090" y="1448628"/>
                <a:ext cx="711360" cy="80640"/>
              </p14:xfrm>
            </p:contentPart>
          </mc:Choice>
          <mc:Fallback xmlns="">
            <p:pic>
              <p:nvPicPr>
                <p:cNvPr id="94" name="잉크 93">
                  <a:extLst>
                    <a:ext uri="{FF2B5EF4-FFF2-40B4-BE49-F238E27FC236}">
                      <a16:creationId xmlns:a16="http://schemas.microsoft.com/office/drawing/2014/main" id="{4CDEC779-2E37-49FC-AE55-00E4DC2A911C}"/>
                    </a:ext>
                  </a:extLst>
                </p:cNvPr>
                <p:cNvPicPr/>
                <p:nvPr/>
              </p:nvPicPr>
              <p:blipFill>
                <a:blip r:embed="rId140"/>
                <a:stretch>
                  <a:fillRect/>
                </a:stretch>
              </p:blipFill>
              <p:spPr>
                <a:xfrm>
                  <a:off x="11122770" y="1444308"/>
                  <a:ext cx="720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잉크 95">
                  <a:extLst>
                    <a:ext uri="{FF2B5EF4-FFF2-40B4-BE49-F238E27FC236}">
                      <a16:creationId xmlns:a16="http://schemas.microsoft.com/office/drawing/2014/main" id="{9D3CEEBF-8C3E-49D1-A58D-F985DDE27424}"/>
                    </a:ext>
                  </a:extLst>
                </p14:cNvPr>
                <p14:cNvContentPartPr/>
                <p14:nvPr/>
              </p14:nvContentPartPr>
              <p14:xfrm>
                <a:off x="11155170" y="1261788"/>
                <a:ext cx="137160" cy="163800"/>
              </p14:xfrm>
            </p:contentPart>
          </mc:Choice>
          <mc:Fallback xmlns="">
            <p:pic>
              <p:nvPicPr>
                <p:cNvPr id="96" name="잉크 95">
                  <a:extLst>
                    <a:ext uri="{FF2B5EF4-FFF2-40B4-BE49-F238E27FC236}">
                      <a16:creationId xmlns:a16="http://schemas.microsoft.com/office/drawing/2014/main" id="{9D3CEEBF-8C3E-49D1-A58D-F985DDE27424}"/>
                    </a:ext>
                  </a:extLst>
                </p:cNvPr>
                <p:cNvPicPr/>
                <p:nvPr/>
              </p:nvPicPr>
              <p:blipFill>
                <a:blip r:embed="rId142"/>
                <a:stretch>
                  <a:fillRect/>
                </a:stretch>
              </p:blipFill>
              <p:spPr>
                <a:xfrm>
                  <a:off x="11150850" y="1257468"/>
                  <a:ext cx="145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잉크 96">
                  <a:extLst>
                    <a:ext uri="{FF2B5EF4-FFF2-40B4-BE49-F238E27FC236}">
                      <a16:creationId xmlns:a16="http://schemas.microsoft.com/office/drawing/2014/main" id="{99A9E205-1A5C-4826-8659-CFFA8ED3D6A5}"/>
                    </a:ext>
                  </a:extLst>
                </p14:cNvPr>
                <p14:cNvContentPartPr/>
                <p14:nvPr/>
              </p14:nvContentPartPr>
              <p14:xfrm>
                <a:off x="11303490" y="1322268"/>
                <a:ext cx="145080" cy="10800"/>
              </p14:xfrm>
            </p:contentPart>
          </mc:Choice>
          <mc:Fallback xmlns="">
            <p:pic>
              <p:nvPicPr>
                <p:cNvPr id="97" name="잉크 96">
                  <a:extLst>
                    <a:ext uri="{FF2B5EF4-FFF2-40B4-BE49-F238E27FC236}">
                      <a16:creationId xmlns:a16="http://schemas.microsoft.com/office/drawing/2014/main" id="{99A9E205-1A5C-4826-8659-CFFA8ED3D6A5}"/>
                    </a:ext>
                  </a:extLst>
                </p:cNvPr>
                <p:cNvPicPr/>
                <p:nvPr/>
              </p:nvPicPr>
              <p:blipFill>
                <a:blip r:embed="rId144"/>
                <a:stretch>
                  <a:fillRect/>
                </a:stretch>
              </p:blipFill>
              <p:spPr>
                <a:xfrm>
                  <a:off x="11299170" y="1317948"/>
                  <a:ext cx="153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잉크 97">
                  <a:extLst>
                    <a:ext uri="{FF2B5EF4-FFF2-40B4-BE49-F238E27FC236}">
                      <a16:creationId xmlns:a16="http://schemas.microsoft.com/office/drawing/2014/main" id="{F62B0AC5-B43C-4663-A6E6-F0B157508178}"/>
                    </a:ext>
                  </a:extLst>
                </p14:cNvPr>
                <p14:cNvContentPartPr/>
                <p14:nvPr/>
              </p14:nvContentPartPr>
              <p14:xfrm>
                <a:off x="11428410" y="1249188"/>
                <a:ext cx="140760" cy="145080"/>
              </p14:xfrm>
            </p:contentPart>
          </mc:Choice>
          <mc:Fallback xmlns="">
            <p:pic>
              <p:nvPicPr>
                <p:cNvPr id="98" name="잉크 97">
                  <a:extLst>
                    <a:ext uri="{FF2B5EF4-FFF2-40B4-BE49-F238E27FC236}">
                      <a16:creationId xmlns:a16="http://schemas.microsoft.com/office/drawing/2014/main" id="{F62B0AC5-B43C-4663-A6E6-F0B157508178}"/>
                    </a:ext>
                  </a:extLst>
                </p:cNvPr>
                <p:cNvPicPr/>
                <p:nvPr/>
              </p:nvPicPr>
              <p:blipFill>
                <a:blip r:embed="rId146"/>
                <a:stretch>
                  <a:fillRect/>
                </a:stretch>
              </p:blipFill>
              <p:spPr>
                <a:xfrm>
                  <a:off x="11424090" y="1244868"/>
                  <a:ext cx="149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잉크 98">
                  <a:extLst>
                    <a:ext uri="{FF2B5EF4-FFF2-40B4-BE49-F238E27FC236}">
                      <a16:creationId xmlns:a16="http://schemas.microsoft.com/office/drawing/2014/main" id="{E7F542E4-AD6B-4710-90EB-3BA8200034B4}"/>
                    </a:ext>
                  </a:extLst>
                </p14:cNvPr>
                <p14:cNvContentPartPr/>
                <p14:nvPr/>
              </p14:nvContentPartPr>
              <p14:xfrm>
                <a:off x="11575650" y="1256388"/>
                <a:ext cx="93600" cy="228960"/>
              </p14:xfrm>
            </p:contentPart>
          </mc:Choice>
          <mc:Fallback xmlns="">
            <p:pic>
              <p:nvPicPr>
                <p:cNvPr id="99" name="잉크 98">
                  <a:extLst>
                    <a:ext uri="{FF2B5EF4-FFF2-40B4-BE49-F238E27FC236}">
                      <a16:creationId xmlns:a16="http://schemas.microsoft.com/office/drawing/2014/main" id="{E7F542E4-AD6B-4710-90EB-3BA8200034B4}"/>
                    </a:ext>
                  </a:extLst>
                </p:cNvPr>
                <p:cNvPicPr/>
                <p:nvPr/>
              </p:nvPicPr>
              <p:blipFill>
                <a:blip r:embed="rId148"/>
                <a:stretch>
                  <a:fillRect/>
                </a:stretch>
              </p:blipFill>
              <p:spPr>
                <a:xfrm>
                  <a:off x="11571330" y="1252068"/>
                  <a:ext cx="1022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0" name="잉크 99">
                  <a:extLst>
                    <a:ext uri="{FF2B5EF4-FFF2-40B4-BE49-F238E27FC236}">
                      <a16:creationId xmlns:a16="http://schemas.microsoft.com/office/drawing/2014/main" id="{92AED570-BB5E-4B5D-96FF-1DD2647231AC}"/>
                    </a:ext>
                  </a:extLst>
                </p14:cNvPr>
                <p14:cNvContentPartPr/>
                <p14:nvPr/>
              </p14:nvContentPartPr>
              <p14:xfrm>
                <a:off x="11727570" y="1280508"/>
                <a:ext cx="118080" cy="36360"/>
              </p14:xfrm>
            </p:contentPart>
          </mc:Choice>
          <mc:Fallback xmlns="">
            <p:pic>
              <p:nvPicPr>
                <p:cNvPr id="100" name="잉크 99">
                  <a:extLst>
                    <a:ext uri="{FF2B5EF4-FFF2-40B4-BE49-F238E27FC236}">
                      <a16:creationId xmlns:a16="http://schemas.microsoft.com/office/drawing/2014/main" id="{92AED570-BB5E-4B5D-96FF-1DD2647231AC}"/>
                    </a:ext>
                  </a:extLst>
                </p:cNvPr>
                <p:cNvPicPr/>
                <p:nvPr/>
              </p:nvPicPr>
              <p:blipFill>
                <a:blip r:embed="rId150"/>
                <a:stretch>
                  <a:fillRect/>
                </a:stretch>
              </p:blipFill>
              <p:spPr>
                <a:xfrm>
                  <a:off x="11723250" y="1276188"/>
                  <a:ext cx="126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1" name="잉크 100">
                  <a:extLst>
                    <a:ext uri="{FF2B5EF4-FFF2-40B4-BE49-F238E27FC236}">
                      <a16:creationId xmlns:a16="http://schemas.microsoft.com/office/drawing/2014/main" id="{AFA25531-CA27-45AD-A809-DA54A923B6DD}"/>
                    </a:ext>
                  </a:extLst>
                </p14:cNvPr>
                <p14:cNvContentPartPr/>
                <p14:nvPr/>
              </p14:nvContentPartPr>
              <p14:xfrm>
                <a:off x="11838450" y="1145508"/>
                <a:ext cx="114120" cy="208440"/>
              </p14:xfrm>
            </p:contentPart>
          </mc:Choice>
          <mc:Fallback xmlns="">
            <p:pic>
              <p:nvPicPr>
                <p:cNvPr id="101" name="잉크 100">
                  <a:extLst>
                    <a:ext uri="{FF2B5EF4-FFF2-40B4-BE49-F238E27FC236}">
                      <a16:creationId xmlns:a16="http://schemas.microsoft.com/office/drawing/2014/main" id="{AFA25531-CA27-45AD-A809-DA54A923B6DD}"/>
                    </a:ext>
                  </a:extLst>
                </p:cNvPr>
                <p:cNvPicPr/>
                <p:nvPr/>
              </p:nvPicPr>
              <p:blipFill>
                <a:blip r:embed="rId152"/>
                <a:stretch>
                  <a:fillRect/>
                </a:stretch>
              </p:blipFill>
              <p:spPr>
                <a:xfrm>
                  <a:off x="11834130" y="1141188"/>
                  <a:ext cx="122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2" name="잉크 101">
                  <a:extLst>
                    <a:ext uri="{FF2B5EF4-FFF2-40B4-BE49-F238E27FC236}">
                      <a16:creationId xmlns:a16="http://schemas.microsoft.com/office/drawing/2014/main" id="{69A18BC6-B2C2-449F-8CC2-04486A9D1132}"/>
                    </a:ext>
                  </a:extLst>
                </p14:cNvPr>
                <p14:cNvContentPartPr/>
                <p14:nvPr/>
              </p14:nvContentPartPr>
              <p14:xfrm>
                <a:off x="11943210" y="1176108"/>
                <a:ext cx="100440" cy="245520"/>
              </p14:xfrm>
            </p:contentPart>
          </mc:Choice>
          <mc:Fallback xmlns="">
            <p:pic>
              <p:nvPicPr>
                <p:cNvPr id="102" name="잉크 101">
                  <a:extLst>
                    <a:ext uri="{FF2B5EF4-FFF2-40B4-BE49-F238E27FC236}">
                      <a16:creationId xmlns:a16="http://schemas.microsoft.com/office/drawing/2014/main" id="{69A18BC6-B2C2-449F-8CC2-04486A9D1132}"/>
                    </a:ext>
                  </a:extLst>
                </p:cNvPr>
                <p:cNvPicPr/>
                <p:nvPr/>
              </p:nvPicPr>
              <p:blipFill>
                <a:blip r:embed="rId154"/>
                <a:stretch>
                  <a:fillRect/>
                </a:stretch>
              </p:blipFill>
              <p:spPr>
                <a:xfrm>
                  <a:off x="11938890" y="1171788"/>
                  <a:ext cx="109080" cy="254160"/>
                </a:xfrm>
                <a:prstGeom prst="rect">
                  <a:avLst/>
                </a:prstGeom>
              </p:spPr>
            </p:pic>
          </mc:Fallback>
        </mc:AlternateContent>
      </p:grpSp>
      <p:grpSp>
        <p:nvGrpSpPr>
          <p:cNvPr id="109" name="그룹 108">
            <a:extLst>
              <a:ext uri="{FF2B5EF4-FFF2-40B4-BE49-F238E27FC236}">
                <a16:creationId xmlns:a16="http://schemas.microsoft.com/office/drawing/2014/main" id="{5894A8F6-5500-4A5E-B3D1-743662D77675}"/>
              </a:ext>
            </a:extLst>
          </p:cNvPr>
          <p:cNvGrpSpPr/>
          <p:nvPr/>
        </p:nvGrpSpPr>
        <p:grpSpPr>
          <a:xfrm>
            <a:off x="10947810" y="2120388"/>
            <a:ext cx="212040" cy="90360"/>
            <a:chOff x="10947810" y="2120388"/>
            <a:chExt cx="212040" cy="90360"/>
          </a:xfrm>
        </p:grpSpPr>
        <mc:AlternateContent xmlns:mc="http://schemas.openxmlformats.org/markup-compatibility/2006" xmlns:p14="http://schemas.microsoft.com/office/powerpoint/2010/main">
          <mc:Choice Requires="p14">
            <p:contentPart p14:bwMode="auto" r:id="rId155">
              <p14:nvContentPartPr>
                <p14:cNvPr id="103" name="잉크 102">
                  <a:extLst>
                    <a:ext uri="{FF2B5EF4-FFF2-40B4-BE49-F238E27FC236}">
                      <a16:creationId xmlns:a16="http://schemas.microsoft.com/office/drawing/2014/main" id="{7E51ADD0-5F96-426B-B378-9E494F789B84}"/>
                    </a:ext>
                  </a:extLst>
                </p14:cNvPr>
                <p14:cNvContentPartPr/>
                <p14:nvPr/>
              </p14:nvContentPartPr>
              <p14:xfrm>
                <a:off x="10947810" y="2120388"/>
                <a:ext cx="151200" cy="13320"/>
              </p14:xfrm>
            </p:contentPart>
          </mc:Choice>
          <mc:Fallback xmlns="">
            <p:pic>
              <p:nvPicPr>
                <p:cNvPr id="103" name="잉크 102">
                  <a:extLst>
                    <a:ext uri="{FF2B5EF4-FFF2-40B4-BE49-F238E27FC236}">
                      <a16:creationId xmlns:a16="http://schemas.microsoft.com/office/drawing/2014/main" id="{7E51ADD0-5F96-426B-B378-9E494F789B84}"/>
                    </a:ext>
                  </a:extLst>
                </p:cNvPr>
                <p:cNvPicPr/>
                <p:nvPr/>
              </p:nvPicPr>
              <p:blipFill>
                <a:blip r:embed="rId156"/>
                <a:stretch>
                  <a:fillRect/>
                </a:stretch>
              </p:blipFill>
              <p:spPr>
                <a:xfrm>
                  <a:off x="10943490" y="2116068"/>
                  <a:ext cx="1598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잉크 103">
                  <a:extLst>
                    <a:ext uri="{FF2B5EF4-FFF2-40B4-BE49-F238E27FC236}">
                      <a16:creationId xmlns:a16="http://schemas.microsoft.com/office/drawing/2014/main" id="{74E510A1-4F10-44FA-8876-BF95FB6BE846}"/>
                    </a:ext>
                  </a:extLst>
                </p14:cNvPr>
                <p14:cNvContentPartPr/>
                <p14:nvPr/>
              </p14:nvContentPartPr>
              <p14:xfrm>
                <a:off x="10951410" y="2192028"/>
                <a:ext cx="208440" cy="18720"/>
              </p14:xfrm>
            </p:contentPart>
          </mc:Choice>
          <mc:Fallback xmlns="">
            <p:pic>
              <p:nvPicPr>
                <p:cNvPr id="104" name="잉크 103">
                  <a:extLst>
                    <a:ext uri="{FF2B5EF4-FFF2-40B4-BE49-F238E27FC236}">
                      <a16:creationId xmlns:a16="http://schemas.microsoft.com/office/drawing/2014/main" id="{74E510A1-4F10-44FA-8876-BF95FB6BE846}"/>
                    </a:ext>
                  </a:extLst>
                </p:cNvPr>
                <p:cNvPicPr/>
                <p:nvPr/>
              </p:nvPicPr>
              <p:blipFill>
                <a:blip r:embed="rId158"/>
                <a:stretch>
                  <a:fillRect/>
                </a:stretch>
              </p:blipFill>
              <p:spPr>
                <a:xfrm>
                  <a:off x="10947090" y="2187708"/>
                  <a:ext cx="2170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105" name="잉크 104">
                <a:extLst>
                  <a:ext uri="{FF2B5EF4-FFF2-40B4-BE49-F238E27FC236}">
                    <a16:creationId xmlns:a16="http://schemas.microsoft.com/office/drawing/2014/main" id="{286416FD-E801-44E8-A979-D42A91371337}"/>
                  </a:ext>
                </a:extLst>
              </p14:cNvPr>
              <p14:cNvContentPartPr/>
              <p14:nvPr/>
            </p14:nvContentPartPr>
            <p14:xfrm>
              <a:off x="11361450" y="2033628"/>
              <a:ext cx="168480" cy="199080"/>
            </p14:xfrm>
          </p:contentPart>
        </mc:Choice>
        <mc:Fallback xmlns="">
          <p:pic>
            <p:nvPicPr>
              <p:cNvPr id="105" name="잉크 104">
                <a:extLst>
                  <a:ext uri="{FF2B5EF4-FFF2-40B4-BE49-F238E27FC236}">
                    <a16:creationId xmlns:a16="http://schemas.microsoft.com/office/drawing/2014/main" id="{286416FD-E801-44E8-A979-D42A91371337}"/>
                  </a:ext>
                </a:extLst>
              </p:cNvPr>
              <p:cNvPicPr/>
              <p:nvPr/>
            </p:nvPicPr>
            <p:blipFill>
              <a:blip r:embed="rId160"/>
              <a:stretch>
                <a:fillRect/>
              </a:stretch>
            </p:blipFill>
            <p:spPr>
              <a:xfrm>
                <a:off x="11357130" y="2029308"/>
                <a:ext cx="177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잉크 105">
                <a:extLst>
                  <a:ext uri="{FF2B5EF4-FFF2-40B4-BE49-F238E27FC236}">
                    <a16:creationId xmlns:a16="http://schemas.microsoft.com/office/drawing/2014/main" id="{CE7891DC-5CAC-4881-93E3-9E80ADD38EFA}"/>
                  </a:ext>
                </a:extLst>
              </p14:cNvPr>
              <p14:cNvContentPartPr/>
              <p14:nvPr/>
            </p14:nvContentPartPr>
            <p14:xfrm>
              <a:off x="10892730" y="2850108"/>
              <a:ext cx="35280" cy="48960"/>
            </p14:xfrm>
          </p:contentPart>
        </mc:Choice>
        <mc:Fallback xmlns="">
          <p:pic>
            <p:nvPicPr>
              <p:cNvPr id="106" name="잉크 105">
                <a:extLst>
                  <a:ext uri="{FF2B5EF4-FFF2-40B4-BE49-F238E27FC236}">
                    <a16:creationId xmlns:a16="http://schemas.microsoft.com/office/drawing/2014/main" id="{CE7891DC-5CAC-4881-93E3-9E80ADD38EFA}"/>
                  </a:ext>
                </a:extLst>
              </p:cNvPr>
              <p:cNvPicPr/>
              <p:nvPr/>
            </p:nvPicPr>
            <p:blipFill>
              <a:blip r:embed="rId162"/>
              <a:stretch>
                <a:fillRect/>
              </a:stretch>
            </p:blipFill>
            <p:spPr>
              <a:xfrm>
                <a:off x="10888410" y="2845788"/>
                <a:ext cx="43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잉크 106">
                <a:extLst>
                  <a:ext uri="{FF2B5EF4-FFF2-40B4-BE49-F238E27FC236}">
                    <a16:creationId xmlns:a16="http://schemas.microsoft.com/office/drawing/2014/main" id="{06602705-C48A-450E-84D1-C1E113D60883}"/>
                  </a:ext>
                </a:extLst>
              </p14:cNvPr>
              <p14:cNvContentPartPr/>
              <p14:nvPr/>
            </p14:nvContentPartPr>
            <p14:xfrm>
              <a:off x="10808490" y="3046668"/>
              <a:ext cx="31680" cy="57960"/>
            </p14:xfrm>
          </p:contentPart>
        </mc:Choice>
        <mc:Fallback xmlns="">
          <p:pic>
            <p:nvPicPr>
              <p:cNvPr id="107" name="잉크 106">
                <a:extLst>
                  <a:ext uri="{FF2B5EF4-FFF2-40B4-BE49-F238E27FC236}">
                    <a16:creationId xmlns:a16="http://schemas.microsoft.com/office/drawing/2014/main" id="{06602705-C48A-450E-84D1-C1E113D60883}"/>
                  </a:ext>
                </a:extLst>
              </p:cNvPr>
              <p:cNvPicPr/>
              <p:nvPr/>
            </p:nvPicPr>
            <p:blipFill>
              <a:blip r:embed="rId164"/>
              <a:stretch>
                <a:fillRect/>
              </a:stretch>
            </p:blipFill>
            <p:spPr>
              <a:xfrm>
                <a:off x="10804170" y="3042348"/>
                <a:ext cx="40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잉크 107">
                <a:extLst>
                  <a:ext uri="{FF2B5EF4-FFF2-40B4-BE49-F238E27FC236}">
                    <a16:creationId xmlns:a16="http://schemas.microsoft.com/office/drawing/2014/main" id="{D42AA324-A84E-4CF1-A802-E3484D6AE107}"/>
                  </a:ext>
                </a:extLst>
              </p14:cNvPr>
              <p14:cNvContentPartPr/>
              <p14:nvPr/>
            </p14:nvContentPartPr>
            <p14:xfrm>
              <a:off x="11097930" y="3084828"/>
              <a:ext cx="32400" cy="42120"/>
            </p14:xfrm>
          </p:contentPart>
        </mc:Choice>
        <mc:Fallback xmlns="">
          <p:pic>
            <p:nvPicPr>
              <p:cNvPr id="108" name="잉크 107">
                <a:extLst>
                  <a:ext uri="{FF2B5EF4-FFF2-40B4-BE49-F238E27FC236}">
                    <a16:creationId xmlns:a16="http://schemas.microsoft.com/office/drawing/2014/main" id="{D42AA324-A84E-4CF1-A802-E3484D6AE107}"/>
                  </a:ext>
                </a:extLst>
              </p:cNvPr>
              <p:cNvPicPr/>
              <p:nvPr/>
            </p:nvPicPr>
            <p:blipFill>
              <a:blip r:embed="rId166"/>
              <a:stretch>
                <a:fillRect/>
              </a:stretch>
            </p:blipFill>
            <p:spPr>
              <a:xfrm>
                <a:off x="11093610" y="3080508"/>
                <a:ext cx="41040" cy="50760"/>
              </a:xfrm>
              <a:prstGeom prst="rect">
                <a:avLst/>
              </a:prstGeom>
            </p:spPr>
          </p:pic>
        </mc:Fallback>
      </mc:AlternateContent>
      <p:grpSp>
        <p:nvGrpSpPr>
          <p:cNvPr id="121" name="그룹 120">
            <a:extLst>
              <a:ext uri="{FF2B5EF4-FFF2-40B4-BE49-F238E27FC236}">
                <a16:creationId xmlns:a16="http://schemas.microsoft.com/office/drawing/2014/main" id="{58131B85-6A81-4377-86BC-36D921215B10}"/>
              </a:ext>
            </a:extLst>
          </p:cNvPr>
          <p:cNvGrpSpPr/>
          <p:nvPr/>
        </p:nvGrpSpPr>
        <p:grpSpPr>
          <a:xfrm>
            <a:off x="11185410" y="2595588"/>
            <a:ext cx="868680" cy="661320"/>
            <a:chOff x="11185410" y="2595588"/>
            <a:chExt cx="868680" cy="661320"/>
          </a:xfrm>
        </p:grpSpPr>
        <mc:AlternateContent xmlns:mc="http://schemas.openxmlformats.org/markup-compatibility/2006" xmlns:p14="http://schemas.microsoft.com/office/powerpoint/2010/main">
          <mc:Choice Requires="p14">
            <p:contentPart p14:bwMode="auto" r:id="rId167">
              <p14:nvContentPartPr>
                <p14:cNvPr id="111" name="잉크 110">
                  <a:extLst>
                    <a:ext uri="{FF2B5EF4-FFF2-40B4-BE49-F238E27FC236}">
                      <a16:creationId xmlns:a16="http://schemas.microsoft.com/office/drawing/2014/main" id="{40A723E6-BB4B-4F88-86D7-BAD1D4A380E8}"/>
                    </a:ext>
                  </a:extLst>
                </p14:cNvPr>
                <p14:cNvContentPartPr/>
                <p14:nvPr/>
              </p14:nvContentPartPr>
              <p14:xfrm>
                <a:off x="11185410" y="2899428"/>
                <a:ext cx="122040" cy="319680"/>
              </p14:xfrm>
            </p:contentPart>
          </mc:Choice>
          <mc:Fallback xmlns="">
            <p:pic>
              <p:nvPicPr>
                <p:cNvPr id="111" name="잉크 110">
                  <a:extLst>
                    <a:ext uri="{FF2B5EF4-FFF2-40B4-BE49-F238E27FC236}">
                      <a16:creationId xmlns:a16="http://schemas.microsoft.com/office/drawing/2014/main" id="{40A723E6-BB4B-4F88-86D7-BAD1D4A380E8}"/>
                    </a:ext>
                  </a:extLst>
                </p:cNvPr>
                <p:cNvPicPr/>
                <p:nvPr/>
              </p:nvPicPr>
              <p:blipFill>
                <a:blip r:embed="rId168"/>
                <a:stretch>
                  <a:fillRect/>
                </a:stretch>
              </p:blipFill>
              <p:spPr>
                <a:xfrm>
                  <a:off x="11181090" y="2895108"/>
                  <a:ext cx="1306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잉크 111">
                  <a:extLst>
                    <a:ext uri="{FF2B5EF4-FFF2-40B4-BE49-F238E27FC236}">
                      <a16:creationId xmlns:a16="http://schemas.microsoft.com/office/drawing/2014/main" id="{767175A2-BEE5-4BE4-BD38-8947BD8055D4}"/>
                    </a:ext>
                  </a:extLst>
                </p14:cNvPr>
                <p14:cNvContentPartPr/>
                <p14:nvPr/>
              </p14:nvContentPartPr>
              <p14:xfrm>
                <a:off x="11400690" y="2914548"/>
                <a:ext cx="126360" cy="11520"/>
              </p14:xfrm>
            </p:contentPart>
          </mc:Choice>
          <mc:Fallback xmlns="">
            <p:pic>
              <p:nvPicPr>
                <p:cNvPr id="112" name="잉크 111">
                  <a:extLst>
                    <a:ext uri="{FF2B5EF4-FFF2-40B4-BE49-F238E27FC236}">
                      <a16:creationId xmlns:a16="http://schemas.microsoft.com/office/drawing/2014/main" id="{767175A2-BEE5-4BE4-BD38-8947BD8055D4}"/>
                    </a:ext>
                  </a:extLst>
                </p:cNvPr>
                <p:cNvPicPr/>
                <p:nvPr/>
              </p:nvPicPr>
              <p:blipFill>
                <a:blip r:embed="rId170"/>
                <a:stretch>
                  <a:fillRect/>
                </a:stretch>
              </p:blipFill>
              <p:spPr>
                <a:xfrm>
                  <a:off x="11396370" y="2910228"/>
                  <a:ext cx="135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잉크 112">
                  <a:extLst>
                    <a:ext uri="{FF2B5EF4-FFF2-40B4-BE49-F238E27FC236}">
                      <a16:creationId xmlns:a16="http://schemas.microsoft.com/office/drawing/2014/main" id="{3950FEE8-F7AD-4F64-B9D7-F7C2ADEADACB}"/>
                    </a:ext>
                  </a:extLst>
                </p14:cNvPr>
                <p14:cNvContentPartPr/>
                <p14:nvPr/>
              </p14:nvContentPartPr>
              <p14:xfrm>
                <a:off x="11384850" y="2991948"/>
                <a:ext cx="152280" cy="10800"/>
              </p14:xfrm>
            </p:contentPart>
          </mc:Choice>
          <mc:Fallback xmlns="">
            <p:pic>
              <p:nvPicPr>
                <p:cNvPr id="113" name="잉크 112">
                  <a:extLst>
                    <a:ext uri="{FF2B5EF4-FFF2-40B4-BE49-F238E27FC236}">
                      <a16:creationId xmlns:a16="http://schemas.microsoft.com/office/drawing/2014/main" id="{3950FEE8-F7AD-4F64-B9D7-F7C2ADEADACB}"/>
                    </a:ext>
                  </a:extLst>
                </p:cNvPr>
                <p:cNvPicPr/>
                <p:nvPr/>
              </p:nvPicPr>
              <p:blipFill>
                <a:blip r:embed="rId172"/>
                <a:stretch>
                  <a:fillRect/>
                </a:stretch>
              </p:blipFill>
              <p:spPr>
                <a:xfrm>
                  <a:off x="11380530" y="2987628"/>
                  <a:ext cx="16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5" name="잉크 114">
                  <a:extLst>
                    <a:ext uri="{FF2B5EF4-FFF2-40B4-BE49-F238E27FC236}">
                      <a16:creationId xmlns:a16="http://schemas.microsoft.com/office/drawing/2014/main" id="{A2738C99-2129-4F6D-A9AC-F8C880F8D75D}"/>
                    </a:ext>
                  </a:extLst>
                </p14:cNvPr>
                <p14:cNvContentPartPr/>
                <p14:nvPr/>
              </p14:nvContentPartPr>
              <p14:xfrm>
                <a:off x="11591850" y="3099228"/>
                <a:ext cx="154080" cy="124920"/>
              </p14:xfrm>
            </p:contentPart>
          </mc:Choice>
          <mc:Fallback xmlns="">
            <p:pic>
              <p:nvPicPr>
                <p:cNvPr id="115" name="잉크 114">
                  <a:extLst>
                    <a:ext uri="{FF2B5EF4-FFF2-40B4-BE49-F238E27FC236}">
                      <a16:creationId xmlns:a16="http://schemas.microsoft.com/office/drawing/2014/main" id="{A2738C99-2129-4F6D-A9AC-F8C880F8D75D}"/>
                    </a:ext>
                  </a:extLst>
                </p:cNvPr>
                <p:cNvPicPr/>
                <p:nvPr/>
              </p:nvPicPr>
              <p:blipFill>
                <a:blip r:embed="rId174"/>
                <a:stretch>
                  <a:fillRect/>
                </a:stretch>
              </p:blipFill>
              <p:spPr>
                <a:xfrm>
                  <a:off x="11587530" y="3094908"/>
                  <a:ext cx="162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6" name="잉크 115">
                  <a:extLst>
                    <a:ext uri="{FF2B5EF4-FFF2-40B4-BE49-F238E27FC236}">
                      <a16:creationId xmlns:a16="http://schemas.microsoft.com/office/drawing/2014/main" id="{B26B83DB-95CB-4D3E-A326-79BFF3548F6D}"/>
                    </a:ext>
                  </a:extLst>
                </p14:cNvPr>
                <p14:cNvContentPartPr/>
                <p14:nvPr/>
              </p14:nvContentPartPr>
              <p14:xfrm>
                <a:off x="11815050" y="3036948"/>
                <a:ext cx="12240" cy="219960"/>
              </p14:xfrm>
            </p:contentPart>
          </mc:Choice>
          <mc:Fallback xmlns="">
            <p:pic>
              <p:nvPicPr>
                <p:cNvPr id="116" name="잉크 115">
                  <a:extLst>
                    <a:ext uri="{FF2B5EF4-FFF2-40B4-BE49-F238E27FC236}">
                      <a16:creationId xmlns:a16="http://schemas.microsoft.com/office/drawing/2014/main" id="{B26B83DB-95CB-4D3E-A326-79BFF3548F6D}"/>
                    </a:ext>
                  </a:extLst>
                </p:cNvPr>
                <p:cNvPicPr/>
                <p:nvPr/>
              </p:nvPicPr>
              <p:blipFill>
                <a:blip r:embed="rId176"/>
                <a:stretch>
                  <a:fillRect/>
                </a:stretch>
              </p:blipFill>
              <p:spPr>
                <a:xfrm>
                  <a:off x="11810370" y="3032628"/>
                  <a:ext cx="20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7" name="잉크 116">
                  <a:extLst>
                    <a:ext uri="{FF2B5EF4-FFF2-40B4-BE49-F238E27FC236}">
                      <a16:creationId xmlns:a16="http://schemas.microsoft.com/office/drawing/2014/main" id="{DB3232D4-11D0-4DB1-B19A-0F3BBEF0D701}"/>
                    </a:ext>
                  </a:extLst>
                </p14:cNvPr>
                <p14:cNvContentPartPr/>
                <p14:nvPr/>
              </p14:nvContentPartPr>
              <p14:xfrm>
                <a:off x="11775810" y="3112548"/>
                <a:ext cx="122760" cy="72720"/>
              </p14:xfrm>
            </p:contentPart>
          </mc:Choice>
          <mc:Fallback xmlns="">
            <p:pic>
              <p:nvPicPr>
                <p:cNvPr id="117" name="잉크 116">
                  <a:extLst>
                    <a:ext uri="{FF2B5EF4-FFF2-40B4-BE49-F238E27FC236}">
                      <a16:creationId xmlns:a16="http://schemas.microsoft.com/office/drawing/2014/main" id="{DB3232D4-11D0-4DB1-B19A-0F3BBEF0D701}"/>
                    </a:ext>
                  </a:extLst>
                </p:cNvPr>
                <p:cNvPicPr/>
                <p:nvPr/>
              </p:nvPicPr>
              <p:blipFill>
                <a:blip r:embed="rId178"/>
                <a:stretch>
                  <a:fillRect/>
                </a:stretch>
              </p:blipFill>
              <p:spPr>
                <a:xfrm>
                  <a:off x="11771490" y="3108228"/>
                  <a:ext cx="1314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8" name="잉크 117">
                  <a:extLst>
                    <a:ext uri="{FF2B5EF4-FFF2-40B4-BE49-F238E27FC236}">
                      <a16:creationId xmlns:a16="http://schemas.microsoft.com/office/drawing/2014/main" id="{B00A8E6F-1F82-4AEE-A649-2AA667DB195A}"/>
                    </a:ext>
                  </a:extLst>
                </p14:cNvPr>
                <p14:cNvContentPartPr/>
                <p14:nvPr/>
              </p14:nvContentPartPr>
              <p14:xfrm>
                <a:off x="11893890" y="3042348"/>
                <a:ext cx="160200" cy="206640"/>
              </p14:xfrm>
            </p:contentPart>
          </mc:Choice>
          <mc:Fallback xmlns="">
            <p:pic>
              <p:nvPicPr>
                <p:cNvPr id="118" name="잉크 117">
                  <a:extLst>
                    <a:ext uri="{FF2B5EF4-FFF2-40B4-BE49-F238E27FC236}">
                      <a16:creationId xmlns:a16="http://schemas.microsoft.com/office/drawing/2014/main" id="{B00A8E6F-1F82-4AEE-A649-2AA667DB195A}"/>
                    </a:ext>
                  </a:extLst>
                </p:cNvPr>
                <p:cNvPicPr/>
                <p:nvPr/>
              </p:nvPicPr>
              <p:blipFill>
                <a:blip r:embed="rId180"/>
                <a:stretch>
                  <a:fillRect/>
                </a:stretch>
              </p:blipFill>
              <p:spPr>
                <a:xfrm>
                  <a:off x="11889570" y="3038028"/>
                  <a:ext cx="168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잉크 118">
                  <a:extLst>
                    <a:ext uri="{FF2B5EF4-FFF2-40B4-BE49-F238E27FC236}">
                      <a16:creationId xmlns:a16="http://schemas.microsoft.com/office/drawing/2014/main" id="{8459959D-6A7B-4542-86EA-1A6A749FABC6}"/>
                    </a:ext>
                  </a:extLst>
                </p14:cNvPr>
                <p14:cNvContentPartPr/>
                <p14:nvPr/>
              </p14:nvContentPartPr>
              <p14:xfrm>
                <a:off x="11693010" y="2881788"/>
                <a:ext cx="351000" cy="81720"/>
              </p14:xfrm>
            </p:contentPart>
          </mc:Choice>
          <mc:Fallback xmlns="">
            <p:pic>
              <p:nvPicPr>
                <p:cNvPr id="119" name="잉크 118">
                  <a:extLst>
                    <a:ext uri="{FF2B5EF4-FFF2-40B4-BE49-F238E27FC236}">
                      <a16:creationId xmlns:a16="http://schemas.microsoft.com/office/drawing/2014/main" id="{8459959D-6A7B-4542-86EA-1A6A749FABC6}"/>
                    </a:ext>
                  </a:extLst>
                </p:cNvPr>
                <p:cNvPicPr/>
                <p:nvPr/>
              </p:nvPicPr>
              <p:blipFill>
                <a:blip r:embed="rId182"/>
                <a:stretch>
                  <a:fillRect/>
                </a:stretch>
              </p:blipFill>
              <p:spPr>
                <a:xfrm>
                  <a:off x="11688690" y="2877468"/>
                  <a:ext cx="359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0" name="잉크 119">
                  <a:extLst>
                    <a:ext uri="{FF2B5EF4-FFF2-40B4-BE49-F238E27FC236}">
                      <a16:creationId xmlns:a16="http://schemas.microsoft.com/office/drawing/2014/main" id="{205F8445-0F98-40BF-92E1-DEC7BD9FE439}"/>
                    </a:ext>
                  </a:extLst>
                </p14:cNvPr>
                <p14:cNvContentPartPr/>
                <p14:nvPr/>
              </p14:nvContentPartPr>
              <p14:xfrm>
                <a:off x="11747370" y="2595588"/>
                <a:ext cx="273600" cy="259200"/>
              </p14:xfrm>
            </p:contentPart>
          </mc:Choice>
          <mc:Fallback xmlns="">
            <p:pic>
              <p:nvPicPr>
                <p:cNvPr id="120" name="잉크 119">
                  <a:extLst>
                    <a:ext uri="{FF2B5EF4-FFF2-40B4-BE49-F238E27FC236}">
                      <a16:creationId xmlns:a16="http://schemas.microsoft.com/office/drawing/2014/main" id="{205F8445-0F98-40BF-92E1-DEC7BD9FE439}"/>
                    </a:ext>
                  </a:extLst>
                </p:cNvPr>
                <p:cNvPicPr/>
                <p:nvPr/>
              </p:nvPicPr>
              <p:blipFill>
                <a:blip r:embed="rId184"/>
                <a:stretch>
                  <a:fillRect/>
                </a:stretch>
              </p:blipFill>
              <p:spPr>
                <a:xfrm>
                  <a:off x="11743050" y="2591268"/>
                  <a:ext cx="282240" cy="26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122" name="잉크 121">
                <a:extLst>
                  <a:ext uri="{FF2B5EF4-FFF2-40B4-BE49-F238E27FC236}">
                    <a16:creationId xmlns:a16="http://schemas.microsoft.com/office/drawing/2014/main" id="{FB971D8B-42B4-4A7F-8FEC-78DA1A8F5E41}"/>
                  </a:ext>
                </a:extLst>
              </p14:cNvPr>
              <p14:cNvContentPartPr/>
              <p14:nvPr/>
            </p14:nvContentPartPr>
            <p14:xfrm>
              <a:off x="11181090" y="3437988"/>
              <a:ext cx="856800" cy="61560"/>
            </p14:xfrm>
          </p:contentPart>
        </mc:Choice>
        <mc:Fallback xmlns="">
          <p:pic>
            <p:nvPicPr>
              <p:cNvPr id="122" name="잉크 121">
                <a:extLst>
                  <a:ext uri="{FF2B5EF4-FFF2-40B4-BE49-F238E27FC236}">
                    <a16:creationId xmlns:a16="http://schemas.microsoft.com/office/drawing/2014/main" id="{FB971D8B-42B4-4A7F-8FEC-78DA1A8F5E41}"/>
                  </a:ext>
                </a:extLst>
              </p:cNvPr>
              <p:cNvPicPr/>
              <p:nvPr/>
            </p:nvPicPr>
            <p:blipFill>
              <a:blip r:embed="rId186"/>
              <a:stretch>
                <a:fillRect/>
              </a:stretch>
            </p:blipFill>
            <p:spPr>
              <a:xfrm>
                <a:off x="11176770" y="3433668"/>
                <a:ext cx="865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잉크 122">
                <a:extLst>
                  <a:ext uri="{FF2B5EF4-FFF2-40B4-BE49-F238E27FC236}">
                    <a16:creationId xmlns:a16="http://schemas.microsoft.com/office/drawing/2014/main" id="{31EE0DA1-61FC-46CB-AB14-BB9E744B2D7E}"/>
                  </a:ext>
                </a:extLst>
              </p14:cNvPr>
              <p14:cNvContentPartPr/>
              <p14:nvPr/>
            </p14:nvContentPartPr>
            <p14:xfrm>
              <a:off x="3562410" y="5697348"/>
              <a:ext cx="820440" cy="57600"/>
            </p14:xfrm>
          </p:contentPart>
        </mc:Choice>
        <mc:Fallback xmlns="">
          <p:pic>
            <p:nvPicPr>
              <p:cNvPr id="123" name="잉크 122">
                <a:extLst>
                  <a:ext uri="{FF2B5EF4-FFF2-40B4-BE49-F238E27FC236}">
                    <a16:creationId xmlns:a16="http://schemas.microsoft.com/office/drawing/2014/main" id="{31EE0DA1-61FC-46CB-AB14-BB9E744B2D7E}"/>
                  </a:ext>
                </a:extLst>
              </p:cNvPr>
              <p:cNvPicPr/>
              <p:nvPr/>
            </p:nvPicPr>
            <p:blipFill>
              <a:blip r:embed="rId188"/>
              <a:stretch>
                <a:fillRect/>
              </a:stretch>
            </p:blipFill>
            <p:spPr>
              <a:xfrm>
                <a:off x="3558090" y="5693028"/>
                <a:ext cx="829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잉크 123">
                <a:extLst>
                  <a:ext uri="{FF2B5EF4-FFF2-40B4-BE49-F238E27FC236}">
                    <a16:creationId xmlns:a16="http://schemas.microsoft.com/office/drawing/2014/main" id="{FFD5BDE5-1DF0-4271-919A-4F583E2D8660}"/>
                  </a:ext>
                </a:extLst>
              </p14:cNvPr>
              <p14:cNvContentPartPr/>
              <p14:nvPr/>
            </p14:nvContentPartPr>
            <p14:xfrm>
              <a:off x="7855770" y="5077788"/>
              <a:ext cx="2443680" cy="37080"/>
            </p14:xfrm>
          </p:contentPart>
        </mc:Choice>
        <mc:Fallback xmlns="">
          <p:pic>
            <p:nvPicPr>
              <p:cNvPr id="124" name="잉크 123">
                <a:extLst>
                  <a:ext uri="{FF2B5EF4-FFF2-40B4-BE49-F238E27FC236}">
                    <a16:creationId xmlns:a16="http://schemas.microsoft.com/office/drawing/2014/main" id="{FFD5BDE5-1DF0-4271-919A-4F583E2D8660}"/>
                  </a:ext>
                </a:extLst>
              </p:cNvPr>
              <p:cNvPicPr/>
              <p:nvPr/>
            </p:nvPicPr>
            <p:blipFill>
              <a:blip r:embed="rId190"/>
              <a:stretch>
                <a:fillRect/>
              </a:stretch>
            </p:blipFill>
            <p:spPr>
              <a:xfrm>
                <a:off x="7851450" y="5073468"/>
                <a:ext cx="2452320" cy="45720"/>
              </a:xfrm>
              <a:prstGeom prst="rect">
                <a:avLst/>
              </a:prstGeom>
            </p:spPr>
          </p:pic>
        </mc:Fallback>
      </mc:AlternateContent>
      <p:grpSp>
        <p:nvGrpSpPr>
          <p:cNvPr id="135" name="그룹 134">
            <a:extLst>
              <a:ext uri="{FF2B5EF4-FFF2-40B4-BE49-F238E27FC236}">
                <a16:creationId xmlns:a16="http://schemas.microsoft.com/office/drawing/2014/main" id="{804E37AE-0440-4FCA-B6AB-E02B8D3473D3}"/>
              </a:ext>
            </a:extLst>
          </p:cNvPr>
          <p:cNvGrpSpPr/>
          <p:nvPr/>
        </p:nvGrpSpPr>
        <p:grpSpPr>
          <a:xfrm>
            <a:off x="10759890" y="2392908"/>
            <a:ext cx="994680" cy="239040"/>
            <a:chOff x="10759890" y="2392908"/>
            <a:chExt cx="994680" cy="239040"/>
          </a:xfrm>
        </p:grpSpPr>
        <mc:AlternateContent xmlns:mc="http://schemas.openxmlformats.org/markup-compatibility/2006" xmlns:p14="http://schemas.microsoft.com/office/powerpoint/2010/main">
          <mc:Choice Requires="p14">
            <p:contentPart p14:bwMode="auto" r:id="rId191">
              <p14:nvContentPartPr>
                <p14:cNvPr id="125" name="잉크 124">
                  <a:extLst>
                    <a:ext uri="{FF2B5EF4-FFF2-40B4-BE49-F238E27FC236}">
                      <a16:creationId xmlns:a16="http://schemas.microsoft.com/office/drawing/2014/main" id="{2686E6CF-A605-4070-93F1-6662DE39F2BD}"/>
                    </a:ext>
                  </a:extLst>
                </p14:cNvPr>
                <p14:cNvContentPartPr/>
                <p14:nvPr/>
              </p14:nvContentPartPr>
              <p14:xfrm>
                <a:off x="10759890" y="2442588"/>
                <a:ext cx="109800" cy="185760"/>
              </p14:xfrm>
            </p:contentPart>
          </mc:Choice>
          <mc:Fallback xmlns="">
            <p:pic>
              <p:nvPicPr>
                <p:cNvPr id="125" name="잉크 124">
                  <a:extLst>
                    <a:ext uri="{FF2B5EF4-FFF2-40B4-BE49-F238E27FC236}">
                      <a16:creationId xmlns:a16="http://schemas.microsoft.com/office/drawing/2014/main" id="{2686E6CF-A605-4070-93F1-6662DE39F2BD}"/>
                    </a:ext>
                  </a:extLst>
                </p:cNvPr>
                <p:cNvPicPr/>
                <p:nvPr/>
              </p:nvPicPr>
              <p:blipFill>
                <a:blip r:embed="rId192"/>
                <a:stretch>
                  <a:fillRect/>
                </a:stretch>
              </p:blipFill>
              <p:spPr>
                <a:xfrm>
                  <a:off x="10755570" y="2438268"/>
                  <a:ext cx="118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6" name="잉크 125">
                  <a:extLst>
                    <a:ext uri="{FF2B5EF4-FFF2-40B4-BE49-F238E27FC236}">
                      <a16:creationId xmlns:a16="http://schemas.microsoft.com/office/drawing/2014/main" id="{1777C7D2-8940-4888-8354-F4EECBAED24E}"/>
                    </a:ext>
                  </a:extLst>
                </p14:cNvPr>
                <p14:cNvContentPartPr/>
                <p14:nvPr/>
              </p14:nvContentPartPr>
              <p14:xfrm>
                <a:off x="10911450" y="2516748"/>
                <a:ext cx="137880" cy="6120"/>
              </p14:xfrm>
            </p:contentPart>
          </mc:Choice>
          <mc:Fallback xmlns="">
            <p:pic>
              <p:nvPicPr>
                <p:cNvPr id="126" name="잉크 125">
                  <a:extLst>
                    <a:ext uri="{FF2B5EF4-FFF2-40B4-BE49-F238E27FC236}">
                      <a16:creationId xmlns:a16="http://schemas.microsoft.com/office/drawing/2014/main" id="{1777C7D2-8940-4888-8354-F4EECBAED24E}"/>
                    </a:ext>
                  </a:extLst>
                </p:cNvPr>
                <p:cNvPicPr/>
                <p:nvPr/>
              </p:nvPicPr>
              <p:blipFill>
                <a:blip r:embed="rId194"/>
                <a:stretch>
                  <a:fillRect/>
                </a:stretch>
              </p:blipFill>
              <p:spPr>
                <a:xfrm>
                  <a:off x="10907130" y="2512428"/>
                  <a:ext cx="1465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7" name="잉크 126">
                  <a:extLst>
                    <a:ext uri="{FF2B5EF4-FFF2-40B4-BE49-F238E27FC236}">
                      <a16:creationId xmlns:a16="http://schemas.microsoft.com/office/drawing/2014/main" id="{2BF89F73-4063-4C4C-9232-E64016CA5552}"/>
                    </a:ext>
                  </a:extLst>
                </p14:cNvPr>
                <p14:cNvContentPartPr/>
                <p14:nvPr/>
              </p14:nvContentPartPr>
              <p14:xfrm>
                <a:off x="10898130" y="2583348"/>
                <a:ext cx="90720" cy="360"/>
              </p14:xfrm>
            </p:contentPart>
          </mc:Choice>
          <mc:Fallback xmlns="">
            <p:pic>
              <p:nvPicPr>
                <p:cNvPr id="127" name="잉크 126">
                  <a:extLst>
                    <a:ext uri="{FF2B5EF4-FFF2-40B4-BE49-F238E27FC236}">
                      <a16:creationId xmlns:a16="http://schemas.microsoft.com/office/drawing/2014/main" id="{2BF89F73-4063-4C4C-9232-E64016CA5552}"/>
                    </a:ext>
                  </a:extLst>
                </p:cNvPr>
                <p:cNvPicPr/>
                <p:nvPr/>
              </p:nvPicPr>
              <p:blipFill>
                <a:blip r:embed="rId196"/>
                <a:stretch>
                  <a:fillRect/>
                </a:stretch>
              </p:blipFill>
              <p:spPr>
                <a:xfrm>
                  <a:off x="10893810" y="2579028"/>
                  <a:ext cx="99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잉크 127">
                  <a:extLst>
                    <a:ext uri="{FF2B5EF4-FFF2-40B4-BE49-F238E27FC236}">
                      <a16:creationId xmlns:a16="http://schemas.microsoft.com/office/drawing/2014/main" id="{BB99C8A6-A9BC-4BA5-BFC3-09CEC0D35A17}"/>
                    </a:ext>
                  </a:extLst>
                </p14:cNvPr>
                <p14:cNvContentPartPr/>
                <p14:nvPr/>
              </p14:nvContentPartPr>
              <p14:xfrm>
                <a:off x="11110170" y="2436108"/>
                <a:ext cx="80280" cy="180720"/>
              </p14:xfrm>
            </p:contentPart>
          </mc:Choice>
          <mc:Fallback xmlns="">
            <p:pic>
              <p:nvPicPr>
                <p:cNvPr id="128" name="잉크 127">
                  <a:extLst>
                    <a:ext uri="{FF2B5EF4-FFF2-40B4-BE49-F238E27FC236}">
                      <a16:creationId xmlns:a16="http://schemas.microsoft.com/office/drawing/2014/main" id="{BB99C8A6-A9BC-4BA5-BFC3-09CEC0D35A17}"/>
                    </a:ext>
                  </a:extLst>
                </p:cNvPr>
                <p:cNvPicPr/>
                <p:nvPr/>
              </p:nvPicPr>
              <p:blipFill>
                <a:blip r:embed="rId198"/>
                <a:stretch>
                  <a:fillRect/>
                </a:stretch>
              </p:blipFill>
              <p:spPr>
                <a:xfrm>
                  <a:off x="11105850" y="2431788"/>
                  <a:ext cx="88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9" name="잉크 128">
                  <a:extLst>
                    <a:ext uri="{FF2B5EF4-FFF2-40B4-BE49-F238E27FC236}">
                      <a16:creationId xmlns:a16="http://schemas.microsoft.com/office/drawing/2014/main" id="{7C4DB2A3-8377-4638-BFFE-5FEFDBCFC947}"/>
                    </a:ext>
                  </a:extLst>
                </p14:cNvPr>
                <p14:cNvContentPartPr/>
                <p14:nvPr/>
              </p14:nvContentPartPr>
              <p14:xfrm>
                <a:off x="11216010" y="2491188"/>
                <a:ext cx="127080" cy="83520"/>
              </p14:xfrm>
            </p:contentPart>
          </mc:Choice>
          <mc:Fallback xmlns="">
            <p:pic>
              <p:nvPicPr>
                <p:cNvPr id="129" name="잉크 128">
                  <a:extLst>
                    <a:ext uri="{FF2B5EF4-FFF2-40B4-BE49-F238E27FC236}">
                      <a16:creationId xmlns:a16="http://schemas.microsoft.com/office/drawing/2014/main" id="{7C4DB2A3-8377-4638-BFFE-5FEFDBCFC947}"/>
                    </a:ext>
                  </a:extLst>
                </p:cNvPr>
                <p:cNvPicPr/>
                <p:nvPr/>
              </p:nvPicPr>
              <p:blipFill>
                <a:blip r:embed="rId200"/>
                <a:stretch>
                  <a:fillRect/>
                </a:stretch>
              </p:blipFill>
              <p:spPr>
                <a:xfrm>
                  <a:off x="11211690" y="2486868"/>
                  <a:ext cx="135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0" name="잉크 129">
                  <a:extLst>
                    <a:ext uri="{FF2B5EF4-FFF2-40B4-BE49-F238E27FC236}">
                      <a16:creationId xmlns:a16="http://schemas.microsoft.com/office/drawing/2014/main" id="{D843A41E-A7A4-4CF8-AE89-EE3CBF450456}"/>
                    </a:ext>
                  </a:extLst>
                </p14:cNvPr>
                <p14:cNvContentPartPr/>
                <p14:nvPr/>
              </p14:nvContentPartPr>
              <p14:xfrm>
                <a:off x="11390610" y="2432508"/>
                <a:ext cx="9720" cy="158760"/>
              </p14:xfrm>
            </p:contentPart>
          </mc:Choice>
          <mc:Fallback xmlns="">
            <p:pic>
              <p:nvPicPr>
                <p:cNvPr id="130" name="잉크 129">
                  <a:extLst>
                    <a:ext uri="{FF2B5EF4-FFF2-40B4-BE49-F238E27FC236}">
                      <a16:creationId xmlns:a16="http://schemas.microsoft.com/office/drawing/2014/main" id="{D843A41E-A7A4-4CF8-AE89-EE3CBF450456}"/>
                    </a:ext>
                  </a:extLst>
                </p:cNvPr>
                <p:cNvPicPr/>
                <p:nvPr/>
              </p:nvPicPr>
              <p:blipFill>
                <a:blip r:embed="rId202"/>
                <a:stretch>
                  <a:fillRect/>
                </a:stretch>
              </p:blipFill>
              <p:spPr>
                <a:xfrm>
                  <a:off x="11386290" y="2428188"/>
                  <a:ext cx="18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1" name="잉크 130">
                  <a:extLst>
                    <a:ext uri="{FF2B5EF4-FFF2-40B4-BE49-F238E27FC236}">
                      <a16:creationId xmlns:a16="http://schemas.microsoft.com/office/drawing/2014/main" id="{23B2E1E3-BBA2-4B86-8349-4050403E3901}"/>
                    </a:ext>
                  </a:extLst>
                </p14:cNvPr>
                <p14:cNvContentPartPr/>
                <p14:nvPr/>
              </p14:nvContentPartPr>
              <p14:xfrm>
                <a:off x="11342010" y="2470308"/>
                <a:ext cx="97560" cy="60480"/>
              </p14:xfrm>
            </p:contentPart>
          </mc:Choice>
          <mc:Fallback xmlns="">
            <p:pic>
              <p:nvPicPr>
                <p:cNvPr id="131" name="잉크 130">
                  <a:extLst>
                    <a:ext uri="{FF2B5EF4-FFF2-40B4-BE49-F238E27FC236}">
                      <a16:creationId xmlns:a16="http://schemas.microsoft.com/office/drawing/2014/main" id="{23B2E1E3-BBA2-4B86-8349-4050403E3901}"/>
                    </a:ext>
                  </a:extLst>
                </p:cNvPr>
                <p:cNvPicPr/>
                <p:nvPr/>
              </p:nvPicPr>
              <p:blipFill>
                <a:blip r:embed="rId204"/>
                <a:stretch>
                  <a:fillRect/>
                </a:stretch>
              </p:blipFill>
              <p:spPr>
                <a:xfrm>
                  <a:off x="11337690" y="2465988"/>
                  <a:ext cx="106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2" name="잉크 131">
                  <a:extLst>
                    <a:ext uri="{FF2B5EF4-FFF2-40B4-BE49-F238E27FC236}">
                      <a16:creationId xmlns:a16="http://schemas.microsoft.com/office/drawing/2014/main" id="{9049FE0A-0873-4B3E-8878-913C1CEA1C97}"/>
                    </a:ext>
                  </a:extLst>
                </p14:cNvPr>
                <p14:cNvContentPartPr/>
                <p14:nvPr/>
              </p14:nvContentPartPr>
              <p14:xfrm>
                <a:off x="11430570" y="2401188"/>
                <a:ext cx="99000" cy="188640"/>
              </p14:xfrm>
            </p:contentPart>
          </mc:Choice>
          <mc:Fallback xmlns="">
            <p:pic>
              <p:nvPicPr>
                <p:cNvPr id="132" name="잉크 131">
                  <a:extLst>
                    <a:ext uri="{FF2B5EF4-FFF2-40B4-BE49-F238E27FC236}">
                      <a16:creationId xmlns:a16="http://schemas.microsoft.com/office/drawing/2014/main" id="{9049FE0A-0873-4B3E-8878-913C1CEA1C97}"/>
                    </a:ext>
                  </a:extLst>
                </p:cNvPr>
                <p:cNvPicPr/>
                <p:nvPr/>
              </p:nvPicPr>
              <p:blipFill>
                <a:blip r:embed="rId206"/>
                <a:stretch>
                  <a:fillRect/>
                </a:stretch>
              </p:blipFill>
              <p:spPr>
                <a:xfrm>
                  <a:off x="11426250" y="2396868"/>
                  <a:ext cx="107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3" name="잉크 132">
                  <a:extLst>
                    <a:ext uri="{FF2B5EF4-FFF2-40B4-BE49-F238E27FC236}">
                      <a16:creationId xmlns:a16="http://schemas.microsoft.com/office/drawing/2014/main" id="{C4E7A6E8-8C9F-484E-AA7F-B0205E970DAE}"/>
                    </a:ext>
                  </a:extLst>
                </p14:cNvPr>
                <p14:cNvContentPartPr/>
                <p14:nvPr/>
              </p14:nvContentPartPr>
              <p14:xfrm>
                <a:off x="11533890" y="2425308"/>
                <a:ext cx="60120" cy="168480"/>
              </p14:xfrm>
            </p:contentPart>
          </mc:Choice>
          <mc:Fallback xmlns="">
            <p:pic>
              <p:nvPicPr>
                <p:cNvPr id="133" name="잉크 132">
                  <a:extLst>
                    <a:ext uri="{FF2B5EF4-FFF2-40B4-BE49-F238E27FC236}">
                      <a16:creationId xmlns:a16="http://schemas.microsoft.com/office/drawing/2014/main" id="{C4E7A6E8-8C9F-484E-AA7F-B0205E970DAE}"/>
                    </a:ext>
                  </a:extLst>
                </p:cNvPr>
                <p:cNvPicPr/>
                <p:nvPr/>
              </p:nvPicPr>
              <p:blipFill>
                <a:blip r:embed="rId208"/>
                <a:stretch>
                  <a:fillRect/>
                </a:stretch>
              </p:blipFill>
              <p:spPr>
                <a:xfrm>
                  <a:off x="11529570" y="2420988"/>
                  <a:ext cx="68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4" name="잉크 133">
                  <a:extLst>
                    <a:ext uri="{FF2B5EF4-FFF2-40B4-BE49-F238E27FC236}">
                      <a16:creationId xmlns:a16="http://schemas.microsoft.com/office/drawing/2014/main" id="{B1C98CF1-758D-4F0C-BA9F-3C5E6FD1D455}"/>
                    </a:ext>
                  </a:extLst>
                </p14:cNvPr>
                <p14:cNvContentPartPr/>
                <p14:nvPr/>
              </p14:nvContentPartPr>
              <p14:xfrm>
                <a:off x="11591490" y="2392908"/>
                <a:ext cx="163080" cy="239040"/>
              </p14:xfrm>
            </p:contentPart>
          </mc:Choice>
          <mc:Fallback xmlns="">
            <p:pic>
              <p:nvPicPr>
                <p:cNvPr id="134" name="잉크 133">
                  <a:extLst>
                    <a:ext uri="{FF2B5EF4-FFF2-40B4-BE49-F238E27FC236}">
                      <a16:creationId xmlns:a16="http://schemas.microsoft.com/office/drawing/2014/main" id="{B1C98CF1-758D-4F0C-BA9F-3C5E6FD1D455}"/>
                    </a:ext>
                  </a:extLst>
                </p:cNvPr>
                <p:cNvPicPr/>
                <p:nvPr/>
              </p:nvPicPr>
              <p:blipFill>
                <a:blip r:embed="rId210"/>
                <a:stretch>
                  <a:fillRect/>
                </a:stretch>
              </p:blipFill>
              <p:spPr>
                <a:xfrm>
                  <a:off x="11587170" y="2388588"/>
                  <a:ext cx="171720" cy="247680"/>
                </a:xfrm>
                <a:prstGeom prst="rect">
                  <a:avLst/>
                </a:prstGeom>
              </p:spPr>
            </p:pic>
          </mc:Fallback>
        </mc:AlternateContent>
      </p:grpSp>
    </p:spTree>
    <p:extLst>
      <p:ext uri="{BB962C8B-B14F-4D97-AF65-F5344CB8AC3E}">
        <p14:creationId xmlns:p14="http://schemas.microsoft.com/office/powerpoint/2010/main" val="50887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2" name="그림 1">
            <a:extLst>
              <a:ext uri="{FF2B5EF4-FFF2-40B4-BE49-F238E27FC236}">
                <a16:creationId xmlns:a16="http://schemas.microsoft.com/office/drawing/2014/main" id="{025F23DF-473D-4D2F-8343-8D3301E2FCB9}"/>
              </a:ext>
            </a:extLst>
          </p:cNvPr>
          <p:cNvPicPr>
            <a:picLocks noChangeAspect="1"/>
          </p:cNvPicPr>
          <p:nvPr/>
        </p:nvPicPr>
        <p:blipFill>
          <a:blip r:embed="rId2"/>
          <a:stretch>
            <a:fillRect/>
          </a:stretch>
        </p:blipFill>
        <p:spPr>
          <a:xfrm>
            <a:off x="1438275" y="656479"/>
            <a:ext cx="9315450" cy="2066925"/>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잉크 2">
                <a:extLst>
                  <a:ext uri="{FF2B5EF4-FFF2-40B4-BE49-F238E27FC236}">
                    <a16:creationId xmlns:a16="http://schemas.microsoft.com/office/drawing/2014/main" id="{7AE90431-DC40-40CE-8399-021F88F090A0}"/>
                  </a:ext>
                </a:extLst>
              </p14:cNvPr>
              <p14:cNvContentPartPr/>
              <p14:nvPr/>
            </p14:nvContentPartPr>
            <p14:xfrm>
              <a:off x="1571610" y="7374228"/>
              <a:ext cx="11160" cy="18000"/>
            </p14:xfrm>
          </p:contentPart>
        </mc:Choice>
        <mc:Fallback xmlns="">
          <p:pic>
            <p:nvPicPr>
              <p:cNvPr id="3" name="잉크 2">
                <a:extLst>
                  <a:ext uri="{FF2B5EF4-FFF2-40B4-BE49-F238E27FC236}">
                    <a16:creationId xmlns:a16="http://schemas.microsoft.com/office/drawing/2014/main" id="{7AE90431-DC40-40CE-8399-021F88F090A0}"/>
                  </a:ext>
                </a:extLst>
              </p:cNvPr>
              <p:cNvPicPr/>
              <p:nvPr/>
            </p:nvPicPr>
            <p:blipFill>
              <a:blip r:embed="rId6"/>
              <a:stretch>
                <a:fillRect/>
              </a:stretch>
            </p:blipFill>
            <p:spPr>
              <a:xfrm>
                <a:off x="1567290" y="7369908"/>
                <a:ext cx="19800" cy="26640"/>
              </a:xfrm>
              <a:prstGeom prst="rect">
                <a:avLst/>
              </a:prstGeom>
            </p:spPr>
          </p:pic>
        </mc:Fallback>
      </mc:AlternateContent>
      <p:grpSp>
        <p:nvGrpSpPr>
          <p:cNvPr id="29" name="그룹 28">
            <a:extLst>
              <a:ext uri="{FF2B5EF4-FFF2-40B4-BE49-F238E27FC236}">
                <a16:creationId xmlns:a16="http://schemas.microsoft.com/office/drawing/2014/main" id="{D1F83A23-CBFB-4F92-B615-FA9D60A8FE5D}"/>
              </a:ext>
            </a:extLst>
          </p:cNvPr>
          <p:cNvGrpSpPr/>
          <p:nvPr/>
        </p:nvGrpSpPr>
        <p:grpSpPr>
          <a:xfrm>
            <a:off x="2231490" y="2996628"/>
            <a:ext cx="159480" cy="118440"/>
            <a:chOff x="2231490" y="2996628"/>
            <a:chExt cx="159480" cy="118440"/>
          </a:xfrm>
        </p:grpSpPr>
        <mc:AlternateContent xmlns:mc="http://schemas.openxmlformats.org/markup-compatibility/2006" xmlns:p14="http://schemas.microsoft.com/office/powerpoint/2010/main">
          <mc:Choice Requires="p14">
            <p:contentPart p14:bwMode="auto" r:id="rId7">
              <p14:nvContentPartPr>
                <p14:cNvPr id="4" name="잉크 3">
                  <a:extLst>
                    <a:ext uri="{FF2B5EF4-FFF2-40B4-BE49-F238E27FC236}">
                      <a16:creationId xmlns:a16="http://schemas.microsoft.com/office/drawing/2014/main" id="{9EEF6EF6-C1B4-474C-8F4F-F0FB10313F7F}"/>
                    </a:ext>
                  </a:extLst>
                </p14:cNvPr>
                <p14:cNvContentPartPr/>
                <p14:nvPr/>
              </p14:nvContentPartPr>
              <p14:xfrm>
                <a:off x="2231490" y="2996628"/>
                <a:ext cx="159480" cy="11520"/>
              </p14:xfrm>
            </p:contentPart>
          </mc:Choice>
          <mc:Fallback xmlns="">
            <p:pic>
              <p:nvPicPr>
                <p:cNvPr id="4" name="잉크 3">
                  <a:extLst>
                    <a:ext uri="{FF2B5EF4-FFF2-40B4-BE49-F238E27FC236}">
                      <a16:creationId xmlns:a16="http://schemas.microsoft.com/office/drawing/2014/main" id="{9EEF6EF6-C1B4-474C-8F4F-F0FB10313F7F}"/>
                    </a:ext>
                  </a:extLst>
                </p:cNvPr>
                <p:cNvPicPr/>
                <p:nvPr/>
              </p:nvPicPr>
              <p:blipFill>
                <a:blip r:embed="rId8"/>
                <a:stretch>
                  <a:fillRect/>
                </a:stretch>
              </p:blipFill>
              <p:spPr>
                <a:xfrm>
                  <a:off x="2227170" y="2992308"/>
                  <a:ext cx="168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잉크 4">
                  <a:extLst>
                    <a:ext uri="{FF2B5EF4-FFF2-40B4-BE49-F238E27FC236}">
                      <a16:creationId xmlns:a16="http://schemas.microsoft.com/office/drawing/2014/main" id="{2D9F43A3-5460-4E52-B1C4-8E7FA0900A5B}"/>
                    </a:ext>
                  </a:extLst>
                </p14:cNvPr>
                <p14:cNvContentPartPr/>
                <p14:nvPr/>
              </p14:nvContentPartPr>
              <p14:xfrm>
                <a:off x="2234370" y="3100308"/>
                <a:ext cx="145800" cy="14760"/>
              </p14:xfrm>
            </p:contentPart>
          </mc:Choice>
          <mc:Fallback xmlns="">
            <p:pic>
              <p:nvPicPr>
                <p:cNvPr id="5" name="잉크 4">
                  <a:extLst>
                    <a:ext uri="{FF2B5EF4-FFF2-40B4-BE49-F238E27FC236}">
                      <a16:creationId xmlns:a16="http://schemas.microsoft.com/office/drawing/2014/main" id="{2D9F43A3-5460-4E52-B1C4-8E7FA0900A5B}"/>
                    </a:ext>
                  </a:extLst>
                </p:cNvPr>
                <p:cNvPicPr/>
                <p:nvPr/>
              </p:nvPicPr>
              <p:blipFill>
                <a:blip r:embed="rId10"/>
                <a:stretch>
                  <a:fillRect/>
                </a:stretch>
              </p:blipFill>
              <p:spPr>
                <a:xfrm>
                  <a:off x="2230050" y="3095988"/>
                  <a:ext cx="154440" cy="23400"/>
                </a:xfrm>
                <a:prstGeom prst="rect">
                  <a:avLst/>
                </a:prstGeom>
              </p:spPr>
            </p:pic>
          </mc:Fallback>
        </mc:AlternateContent>
      </p:grpSp>
      <p:grpSp>
        <p:nvGrpSpPr>
          <p:cNvPr id="28" name="그룹 27">
            <a:extLst>
              <a:ext uri="{FF2B5EF4-FFF2-40B4-BE49-F238E27FC236}">
                <a16:creationId xmlns:a16="http://schemas.microsoft.com/office/drawing/2014/main" id="{BC645444-8AFC-4D66-B3A7-513C3680189B}"/>
              </a:ext>
            </a:extLst>
          </p:cNvPr>
          <p:cNvGrpSpPr/>
          <p:nvPr/>
        </p:nvGrpSpPr>
        <p:grpSpPr>
          <a:xfrm>
            <a:off x="2547930" y="2760468"/>
            <a:ext cx="2274480" cy="604440"/>
            <a:chOff x="2547930" y="2760468"/>
            <a:chExt cx="2274480" cy="604440"/>
          </a:xfrm>
        </p:grpSpPr>
        <mc:AlternateContent xmlns:mc="http://schemas.openxmlformats.org/markup-compatibility/2006" xmlns:p14="http://schemas.microsoft.com/office/powerpoint/2010/main">
          <mc:Choice Requires="p14">
            <p:contentPart p14:bwMode="auto" r:id="rId11">
              <p14:nvContentPartPr>
                <p14:cNvPr id="6" name="잉크 5">
                  <a:extLst>
                    <a:ext uri="{FF2B5EF4-FFF2-40B4-BE49-F238E27FC236}">
                      <a16:creationId xmlns:a16="http://schemas.microsoft.com/office/drawing/2014/main" id="{71D9A5C4-CD34-4A79-B223-125395EC4293}"/>
                    </a:ext>
                  </a:extLst>
                </p14:cNvPr>
                <p14:cNvContentPartPr/>
                <p14:nvPr/>
              </p14:nvContentPartPr>
              <p14:xfrm>
                <a:off x="2547930" y="3040188"/>
                <a:ext cx="137160" cy="8280"/>
              </p14:xfrm>
            </p:contentPart>
          </mc:Choice>
          <mc:Fallback xmlns="">
            <p:pic>
              <p:nvPicPr>
                <p:cNvPr id="6" name="잉크 5">
                  <a:extLst>
                    <a:ext uri="{FF2B5EF4-FFF2-40B4-BE49-F238E27FC236}">
                      <a16:creationId xmlns:a16="http://schemas.microsoft.com/office/drawing/2014/main" id="{71D9A5C4-CD34-4A79-B223-125395EC4293}"/>
                    </a:ext>
                  </a:extLst>
                </p:cNvPr>
                <p:cNvPicPr/>
                <p:nvPr/>
              </p:nvPicPr>
              <p:blipFill>
                <a:blip r:embed="rId12"/>
                <a:stretch>
                  <a:fillRect/>
                </a:stretch>
              </p:blipFill>
              <p:spPr>
                <a:xfrm>
                  <a:off x="2543610" y="3035868"/>
                  <a:ext cx="145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잉크 9">
                  <a:extLst>
                    <a:ext uri="{FF2B5EF4-FFF2-40B4-BE49-F238E27FC236}">
                      <a16:creationId xmlns:a16="http://schemas.microsoft.com/office/drawing/2014/main" id="{EFEB3164-89C7-4046-A012-A8DCC28E9821}"/>
                    </a:ext>
                  </a:extLst>
                </p14:cNvPr>
                <p14:cNvContentPartPr/>
                <p14:nvPr/>
              </p14:nvContentPartPr>
              <p14:xfrm>
                <a:off x="2698770" y="2773428"/>
                <a:ext cx="107640" cy="355320"/>
              </p14:xfrm>
            </p:contentPart>
          </mc:Choice>
          <mc:Fallback xmlns="">
            <p:pic>
              <p:nvPicPr>
                <p:cNvPr id="10" name="잉크 9">
                  <a:extLst>
                    <a:ext uri="{FF2B5EF4-FFF2-40B4-BE49-F238E27FC236}">
                      <a16:creationId xmlns:a16="http://schemas.microsoft.com/office/drawing/2014/main" id="{EFEB3164-89C7-4046-A012-A8DCC28E9821}"/>
                    </a:ext>
                  </a:extLst>
                </p:cNvPr>
                <p:cNvPicPr/>
                <p:nvPr/>
              </p:nvPicPr>
              <p:blipFill>
                <a:blip r:embed="rId14"/>
                <a:stretch>
                  <a:fillRect/>
                </a:stretch>
              </p:blipFill>
              <p:spPr>
                <a:xfrm>
                  <a:off x="2694450" y="2769108"/>
                  <a:ext cx="1162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잉크 10">
                  <a:extLst>
                    <a:ext uri="{FF2B5EF4-FFF2-40B4-BE49-F238E27FC236}">
                      <a16:creationId xmlns:a16="http://schemas.microsoft.com/office/drawing/2014/main" id="{053AA472-931B-41F2-A23F-65BB47AE3A62}"/>
                    </a:ext>
                  </a:extLst>
                </p14:cNvPr>
                <p14:cNvContentPartPr/>
                <p14:nvPr/>
              </p14:nvContentPartPr>
              <p14:xfrm>
                <a:off x="2830890" y="3002388"/>
                <a:ext cx="72000" cy="96840"/>
              </p14:xfrm>
            </p:contentPart>
          </mc:Choice>
          <mc:Fallback xmlns="">
            <p:pic>
              <p:nvPicPr>
                <p:cNvPr id="11" name="잉크 10">
                  <a:extLst>
                    <a:ext uri="{FF2B5EF4-FFF2-40B4-BE49-F238E27FC236}">
                      <a16:creationId xmlns:a16="http://schemas.microsoft.com/office/drawing/2014/main" id="{053AA472-931B-41F2-A23F-65BB47AE3A62}"/>
                    </a:ext>
                  </a:extLst>
                </p:cNvPr>
                <p:cNvPicPr/>
                <p:nvPr/>
              </p:nvPicPr>
              <p:blipFill>
                <a:blip r:embed="rId16"/>
                <a:stretch>
                  <a:fillRect/>
                </a:stretch>
              </p:blipFill>
              <p:spPr>
                <a:xfrm>
                  <a:off x="2826570" y="2998068"/>
                  <a:ext cx="80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잉크 11">
                  <a:extLst>
                    <a:ext uri="{FF2B5EF4-FFF2-40B4-BE49-F238E27FC236}">
                      <a16:creationId xmlns:a16="http://schemas.microsoft.com/office/drawing/2014/main" id="{04048E73-69F8-4CF5-8BB5-F98E9057F40C}"/>
                    </a:ext>
                  </a:extLst>
                </p14:cNvPr>
                <p14:cNvContentPartPr/>
                <p14:nvPr/>
              </p14:nvContentPartPr>
              <p14:xfrm>
                <a:off x="2924490" y="3007788"/>
                <a:ext cx="105120" cy="347760"/>
              </p14:xfrm>
            </p:contentPart>
          </mc:Choice>
          <mc:Fallback xmlns="">
            <p:pic>
              <p:nvPicPr>
                <p:cNvPr id="12" name="잉크 11">
                  <a:extLst>
                    <a:ext uri="{FF2B5EF4-FFF2-40B4-BE49-F238E27FC236}">
                      <a16:creationId xmlns:a16="http://schemas.microsoft.com/office/drawing/2014/main" id="{04048E73-69F8-4CF5-8BB5-F98E9057F40C}"/>
                    </a:ext>
                  </a:extLst>
                </p:cNvPr>
                <p:cNvPicPr/>
                <p:nvPr/>
              </p:nvPicPr>
              <p:blipFill>
                <a:blip r:embed="rId18"/>
                <a:stretch>
                  <a:fillRect/>
                </a:stretch>
              </p:blipFill>
              <p:spPr>
                <a:xfrm>
                  <a:off x="2920170" y="3003468"/>
                  <a:ext cx="1137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잉크 12">
                  <a:extLst>
                    <a:ext uri="{FF2B5EF4-FFF2-40B4-BE49-F238E27FC236}">
                      <a16:creationId xmlns:a16="http://schemas.microsoft.com/office/drawing/2014/main" id="{3B42A907-58C3-4821-9B5D-04EB5458FF59}"/>
                    </a:ext>
                  </a:extLst>
                </p14:cNvPr>
                <p14:cNvContentPartPr/>
                <p14:nvPr/>
              </p14:nvContentPartPr>
              <p14:xfrm>
                <a:off x="3062370" y="2913828"/>
                <a:ext cx="140760" cy="122400"/>
              </p14:xfrm>
            </p:contentPart>
          </mc:Choice>
          <mc:Fallback xmlns="">
            <p:pic>
              <p:nvPicPr>
                <p:cNvPr id="13" name="잉크 12">
                  <a:extLst>
                    <a:ext uri="{FF2B5EF4-FFF2-40B4-BE49-F238E27FC236}">
                      <a16:creationId xmlns:a16="http://schemas.microsoft.com/office/drawing/2014/main" id="{3B42A907-58C3-4821-9B5D-04EB5458FF59}"/>
                    </a:ext>
                  </a:extLst>
                </p:cNvPr>
                <p:cNvPicPr/>
                <p:nvPr/>
              </p:nvPicPr>
              <p:blipFill>
                <a:blip r:embed="rId20"/>
                <a:stretch>
                  <a:fillRect/>
                </a:stretch>
              </p:blipFill>
              <p:spPr>
                <a:xfrm>
                  <a:off x="3058050" y="2909508"/>
                  <a:ext cx="149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잉크 13">
                  <a:extLst>
                    <a:ext uri="{FF2B5EF4-FFF2-40B4-BE49-F238E27FC236}">
                      <a16:creationId xmlns:a16="http://schemas.microsoft.com/office/drawing/2014/main" id="{2D6806BF-3D20-4A91-B79B-680187854B00}"/>
                    </a:ext>
                  </a:extLst>
                </p14:cNvPr>
                <p14:cNvContentPartPr/>
                <p14:nvPr/>
              </p14:nvContentPartPr>
              <p14:xfrm>
                <a:off x="3118530" y="2938668"/>
                <a:ext cx="27000" cy="231120"/>
              </p14:xfrm>
            </p:contentPart>
          </mc:Choice>
          <mc:Fallback xmlns="">
            <p:pic>
              <p:nvPicPr>
                <p:cNvPr id="14" name="잉크 13">
                  <a:extLst>
                    <a:ext uri="{FF2B5EF4-FFF2-40B4-BE49-F238E27FC236}">
                      <a16:creationId xmlns:a16="http://schemas.microsoft.com/office/drawing/2014/main" id="{2D6806BF-3D20-4A91-B79B-680187854B00}"/>
                    </a:ext>
                  </a:extLst>
                </p:cNvPr>
                <p:cNvPicPr/>
                <p:nvPr/>
              </p:nvPicPr>
              <p:blipFill>
                <a:blip r:embed="rId22"/>
                <a:stretch>
                  <a:fillRect/>
                </a:stretch>
              </p:blipFill>
              <p:spPr>
                <a:xfrm>
                  <a:off x="3114210" y="2934348"/>
                  <a:ext cx="356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잉크 14">
                  <a:extLst>
                    <a:ext uri="{FF2B5EF4-FFF2-40B4-BE49-F238E27FC236}">
                      <a16:creationId xmlns:a16="http://schemas.microsoft.com/office/drawing/2014/main" id="{6DAB4C83-8B1E-453F-81FA-B2097849805B}"/>
                    </a:ext>
                  </a:extLst>
                </p14:cNvPr>
                <p14:cNvContentPartPr/>
                <p14:nvPr/>
              </p14:nvContentPartPr>
              <p14:xfrm>
                <a:off x="3309330" y="3033708"/>
                <a:ext cx="187560" cy="21960"/>
              </p14:xfrm>
            </p:contentPart>
          </mc:Choice>
          <mc:Fallback xmlns="">
            <p:pic>
              <p:nvPicPr>
                <p:cNvPr id="15" name="잉크 14">
                  <a:extLst>
                    <a:ext uri="{FF2B5EF4-FFF2-40B4-BE49-F238E27FC236}">
                      <a16:creationId xmlns:a16="http://schemas.microsoft.com/office/drawing/2014/main" id="{6DAB4C83-8B1E-453F-81FA-B2097849805B}"/>
                    </a:ext>
                  </a:extLst>
                </p:cNvPr>
                <p:cNvPicPr/>
                <p:nvPr/>
              </p:nvPicPr>
              <p:blipFill>
                <a:blip r:embed="rId24"/>
                <a:stretch>
                  <a:fillRect/>
                </a:stretch>
              </p:blipFill>
              <p:spPr>
                <a:xfrm>
                  <a:off x="3305010" y="3029388"/>
                  <a:ext cx="196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잉크 15">
                  <a:extLst>
                    <a:ext uri="{FF2B5EF4-FFF2-40B4-BE49-F238E27FC236}">
                      <a16:creationId xmlns:a16="http://schemas.microsoft.com/office/drawing/2014/main" id="{F65AC7BA-D6FF-439C-A796-236C0A9783DB}"/>
                    </a:ext>
                  </a:extLst>
                </p14:cNvPr>
                <p14:cNvContentPartPr/>
                <p14:nvPr/>
              </p14:nvContentPartPr>
              <p14:xfrm>
                <a:off x="3355410" y="2953428"/>
                <a:ext cx="67320" cy="233640"/>
              </p14:xfrm>
            </p:contentPart>
          </mc:Choice>
          <mc:Fallback xmlns="">
            <p:pic>
              <p:nvPicPr>
                <p:cNvPr id="16" name="잉크 15">
                  <a:extLst>
                    <a:ext uri="{FF2B5EF4-FFF2-40B4-BE49-F238E27FC236}">
                      <a16:creationId xmlns:a16="http://schemas.microsoft.com/office/drawing/2014/main" id="{F65AC7BA-D6FF-439C-A796-236C0A9783DB}"/>
                    </a:ext>
                  </a:extLst>
                </p:cNvPr>
                <p:cNvPicPr/>
                <p:nvPr/>
              </p:nvPicPr>
              <p:blipFill>
                <a:blip r:embed="rId26"/>
                <a:stretch>
                  <a:fillRect/>
                </a:stretch>
              </p:blipFill>
              <p:spPr>
                <a:xfrm>
                  <a:off x="3351090" y="2949108"/>
                  <a:ext cx="75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잉크 16">
                  <a:extLst>
                    <a:ext uri="{FF2B5EF4-FFF2-40B4-BE49-F238E27FC236}">
                      <a16:creationId xmlns:a16="http://schemas.microsoft.com/office/drawing/2014/main" id="{804CF272-DF39-4F2D-BA90-D4424A307BFB}"/>
                    </a:ext>
                  </a:extLst>
                </p14:cNvPr>
                <p14:cNvContentPartPr/>
                <p14:nvPr/>
              </p14:nvContentPartPr>
              <p14:xfrm>
                <a:off x="3512370" y="2798268"/>
                <a:ext cx="177120" cy="358560"/>
              </p14:xfrm>
            </p:contentPart>
          </mc:Choice>
          <mc:Fallback xmlns="">
            <p:pic>
              <p:nvPicPr>
                <p:cNvPr id="17" name="잉크 16">
                  <a:extLst>
                    <a:ext uri="{FF2B5EF4-FFF2-40B4-BE49-F238E27FC236}">
                      <a16:creationId xmlns:a16="http://schemas.microsoft.com/office/drawing/2014/main" id="{804CF272-DF39-4F2D-BA90-D4424A307BFB}"/>
                    </a:ext>
                  </a:extLst>
                </p:cNvPr>
                <p:cNvPicPr/>
                <p:nvPr/>
              </p:nvPicPr>
              <p:blipFill>
                <a:blip r:embed="rId28"/>
                <a:stretch>
                  <a:fillRect/>
                </a:stretch>
              </p:blipFill>
              <p:spPr>
                <a:xfrm>
                  <a:off x="3508050" y="2793948"/>
                  <a:ext cx="1857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잉크 17">
                  <a:extLst>
                    <a:ext uri="{FF2B5EF4-FFF2-40B4-BE49-F238E27FC236}">
                      <a16:creationId xmlns:a16="http://schemas.microsoft.com/office/drawing/2014/main" id="{A82351AC-3C43-4067-A7C6-1C7AE3D162B8}"/>
                    </a:ext>
                  </a:extLst>
                </p14:cNvPr>
                <p14:cNvContentPartPr/>
                <p14:nvPr/>
              </p14:nvContentPartPr>
              <p14:xfrm>
                <a:off x="3703530" y="2986908"/>
                <a:ext cx="60120" cy="93240"/>
              </p14:xfrm>
            </p:contentPart>
          </mc:Choice>
          <mc:Fallback xmlns="">
            <p:pic>
              <p:nvPicPr>
                <p:cNvPr id="18" name="잉크 17">
                  <a:extLst>
                    <a:ext uri="{FF2B5EF4-FFF2-40B4-BE49-F238E27FC236}">
                      <a16:creationId xmlns:a16="http://schemas.microsoft.com/office/drawing/2014/main" id="{A82351AC-3C43-4067-A7C6-1C7AE3D162B8}"/>
                    </a:ext>
                  </a:extLst>
                </p:cNvPr>
                <p:cNvPicPr/>
                <p:nvPr/>
              </p:nvPicPr>
              <p:blipFill>
                <a:blip r:embed="rId30"/>
                <a:stretch>
                  <a:fillRect/>
                </a:stretch>
              </p:blipFill>
              <p:spPr>
                <a:xfrm>
                  <a:off x="3699210" y="2982588"/>
                  <a:ext cx="68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잉크 18">
                  <a:extLst>
                    <a:ext uri="{FF2B5EF4-FFF2-40B4-BE49-F238E27FC236}">
                      <a16:creationId xmlns:a16="http://schemas.microsoft.com/office/drawing/2014/main" id="{E2DC23CB-4233-4EBE-A9DF-8CE4FCBCD4D8}"/>
                    </a:ext>
                  </a:extLst>
                </p14:cNvPr>
                <p14:cNvContentPartPr/>
                <p14:nvPr/>
              </p14:nvContentPartPr>
              <p14:xfrm>
                <a:off x="3763650" y="2994108"/>
                <a:ext cx="136440" cy="370800"/>
              </p14:xfrm>
            </p:contentPart>
          </mc:Choice>
          <mc:Fallback xmlns="">
            <p:pic>
              <p:nvPicPr>
                <p:cNvPr id="19" name="잉크 18">
                  <a:extLst>
                    <a:ext uri="{FF2B5EF4-FFF2-40B4-BE49-F238E27FC236}">
                      <a16:creationId xmlns:a16="http://schemas.microsoft.com/office/drawing/2014/main" id="{E2DC23CB-4233-4EBE-A9DF-8CE4FCBCD4D8}"/>
                    </a:ext>
                  </a:extLst>
                </p:cNvPr>
                <p:cNvPicPr/>
                <p:nvPr/>
              </p:nvPicPr>
              <p:blipFill>
                <a:blip r:embed="rId32"/>
                <a:stretch>
                  <a:fillRect/>
                </a:stretch>
              </p:blipFill>
              <p:spPr>
                <a:xfrm>
                  <a:off x="3759330" y="2989788"/>
                  <a:ext cx="14508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잉크 19">
                  <a:extLst>
                    <a:ext uri="{FF2B5EF4-FFF2-40B4-BE49-F238E27FC236}">
                      <a16:creationId xmlns:a16="http://schemas.microsoft.com/office/drawing/2014/main" id="{387017E1-639A-47D7-A5B4-EB37C1109D3B}"/>
                    </a:ext>
                  </a:extLst>
                </p14:cNvPr>
                <p14:cNvContentPartPr/>
                <p14:nvPr/>
              </p14:nvContentPartPr>
              <p14:xfrm>
                <a:off x="3911610" y="2971788"/>
                <a:ext cx="160200" cy="142560"/>
              </p14:xfrm>
            </p:contentPart>
          </mc:Choice>
          <mc:Fallback xmlns="">
            <p:pic>
              <p:nvPicPr>
                <p:cNvPr id="20" name="잉크 19">
                  <a:extLst>
                    <a:ext uri="{FF2B5EF4-FFF2-40B4-BE49-F238E27FC236}">
                      <a16:creationId xmlns:a16="http://schemas.microsoft.com/office/drawing/2014/main" id="{387017E1-639A-47D7-A5B4-EB37C1109D3B}"/>
                    </a:ext>
                  </a:extLst>
                </p:cNvPr>
                <p:cNvPicPr/>
                <p:nvPr/>
              </p:nvPicPr>
              <p:blipFill>
                <a:blip r:embed="rId34"/>
                <a:stretch>
                  <a:fillRect/>
                </a:stretch>
              </p:blipFill>
              <p:spPr>
                <a:xfrm>
                  <a:off x="3907290" y="2967468"/>
                  <a:ext cx="168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잉크 21">
                  <a:extLst>
                    <a:ext uri="{FF2B5EF4-FFF2-40B4-BE49-F238E27FC236}">
                      <a16:creationId xmlns:a16="http://schemas.microsoft.com/office/drawing/2014/main" id="{FF68A820-0957-479E-902D-AADF2E279C33}"/>
                    </a:ext>
                  </a:extLst>
                </p14:cNvPr>
                <p14:cNvContentPartPr/>
                <p14:nvPr/>
              </p14:nvContentPartPr>
              <p14:xfrm>
                <a:off x="4094130" y="3029748"/>
                <a:ext cx="194040" cy="13320"/>
              </p14:xfrm>
            </p:contentPart>
          </mc:Choice>
          <mc:Fallback xmlns="">
            <p:pic>
              <p:nvPicPr>
                <p:cNvPr id="22" name="잉크 21">
                  <a:extLst>
                    <a:ext uri="{FF2B5EF4-FFF2-40B4-BE49-F238E27FC236}">
                      <a16:creationId xmlns:a16="http://schemas.microsoft.com/office/drawing/2014/main" id="{FF68A820-0957-479E-902D-AADF2E279C33}"/>
                    </a:ext>
                  </a:extLst>
                </p:cNvPr>
                <p:cNvPicPr/>
                <p:nvPr/>
              </p:nvPicPr>
              <p:blipFill>
                <a:blip r:embed="rId36"/>
                <a:stretch>
                  <a:fillRect/>
                </a:stretch>
              </p:blipFill>
              <p:spPr>
                <a:xfrm>
                  <a:off x="4089810" y="3025428"/>
                  <a:ext cx="202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잉크 22">
                  <a:extLst>
                    <a:ext uri="{FF2B5EF4-FFF2-40B4-BE49-F238E27FC236}">
                      <a16:creationId xmlns:a16="http://schemas.microsoft.com/office/drawing/2014/main" id="{33C0662A-B897-4D37-99B9-108155FA6DEA}"/>
                    </a:ext>
                  </a:extLst>
                </p14:cNvPr>
                <p14:cNvContentPartPr/>
                <p14:nvPr/>
              </p14:nvContentPartPr>
              <p14:xfrm>
                <a:off x="4166490" y="2961348"/>
                <a:ext cx="55800" cy="187560"/>
              </p14:xfrm>
            </p:contentPart>
          </mc:Choice>
          <mc:Fallback xmlns="">
            <p:pic>
              <p:nvPicPr>
                <p:cNvPr id="23" name="잉크 22">
                  <a:extLst>
                    <a:ext uri="{FF2B5EF4-FFF2-40B4-BE49-F238E27FC236}">
                      <a16:creationId xmlns:a16="http://schemas.microsoft.com/office/drawing/2014/main" id="{33C0662A-B897-4D37-99B9-108155FA6DEA}"/>
                    </a:ext>
                  </a:extLst>
                </p:cNvPr>
                <p:cNvPicPr/>
                <p:nvPr/>
              </p:nvPicPr>
              <p:blipFill>
                <a:blip r:embed="rId38"/>
                <a:stretch>
                  <a:fillRect/>
                </a:stretch>
              </p:blipFill>
              <p:spPr>
                <a:xfrm>
                  <a:off x="4162170" y="2957028"/>
                  <a:ext cx="64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잉크 23">
                  <a:extLst>
                    <a:ext uri="{FF2B5EF4-FFF2-40B4-BE49-F238E27FC236}">
                      <a16:creationId xmlns:a16="http://schemas.microsoft.com/office/drawing/2014/main" id="{79FF81A4-1D91-4635-921E-F5F21A328ABB}"/>
                    </a:ext>
                  </a:extLst>
                </p14:cNvPr>
                <p14:cNvContentPartPr/>
                <p14:nvPr/>
              </p14:nvContentPartPr>
              <p14:xfrm>
                <a:off x="4334250" y="2760468"/>
                <a:ext cx="126000" cy="390960"/>
              </p14:xfrm>
            </p:contentPart>
          </mc:Choice>
          <mc:Fallback xmlns="">
            <p:pic>
              <p:nvPicPr>
                <p:cNvPr id="24" name="잉크 23">
                  <a:extLst>
                    <a:ext uri="{FF2B5EF4-FFF2-40B4-BE49-F238E27FC236}">
                      <a16:creationId xmlns:a16="http://schemas.microsoft.com/office/drawing/2014/main" id="{79FF81A4-1D91-4635-921E-F5F21A328ABB}"/>
                    </a:ext>
                  </a:extLst>
                </p:cNvPr>
                <p:cNvPicPr/>
                <p:nvPr/>
              </p:nvPicPr>
              <p:blipFill>
                <a:blip r:embed="rId40"/>
                <a:stretch>
                  <a:fillRect/>
                </a:stretch>
              </p:blipFill>
              <p:spPr>
                <a:xfrm>
                  <a:off x="4329930" y="2756148"/>
                  <a:ext cx="1346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잉크 24">
                  <a:extLst>
                    <a:ext uri="{FF2B5EF4-FFF2-40B4-BE49-F238E27FC236}">
                      <a16:creationId xmlns:a16="http://schemas.microsoft.com/office/drawing/2014/main" id="{9FB8A6DF-2A02-49F2-B518-BFD5F3783467}"/>
                    </a:ext>
                  </a:extLst>
                </p14:cNvPr>
                <p14:cNvContentPartPr/>
                <p14:nvPr/>
              </p14:nvContentPartPr>
              <p14:xfrm>
                <a:off x="4484730" y="3002388"/>
                <a:ext cx="60120" cy="105840"/>
              </p14:xfrm>
            </p:contentPart>
          </mc:Choice>
          <mc:Fallback xmlns="">
            <p:pic>
              <p:nvPicPr>
                <p:cNvPr id="25" name="잉크 24">
                  <a:extLst>
                    <a:ext uri="{FF2B5EF4-FFF2-40B4-BE49-F238E27FC236}">
                      <a16:creationId xmlns:a16="http://schemas.microsoft.com/office/drawing/2014/main" id="{9FB8A6DF-2A02-49F2-B518-BFD5F3783467}"/>
                    </a:ext>
                  </a:extLst>
                </p:cNvPr>
                <p:cNvPicPr/>
                <p:nvPr/>
              </p:nvPicPr>
              <p:blipFill>
                <a:blip r:embed="rId42"/>
                <a:stretch>
                  <a:fillRect/>
                </a:stretch>
              </p:blipFill>
              <p:spPr>
                <a:xfrm>
                  <a:off x="4480410" y="2998068"/>
                  <a:ext cx="68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잉크 25">
                  <a:extLst>
                    <a:ext uri="{FF2B5EF4-FFF2-40B4-BE49-F238E27FC236}">
                      <a16:creationId xmlns:a16="http://schemas.microsoft.com/office/drawing/2014/main" id="{3089007B-8DC2-485C-B251-0F56C60CE1F5}"/>
                    </a:ext>
                  </a:extLst>
                </p14:cNvPr>
                <p14:cNvContentPartPr/>
                <p14:nvPr/>
              </p14:nvContentPartPr>
              <p14:xfrm>
                <a:off x="4587690" y="3014268"/>
                <a:ext cx="95760" cy="335880"/>
              </p14:xfrm>
            </p:contentPart>
          </mc:Choice>
          <mc:Fallback xmlns="">
            <p:pic>
              <p:nvPicPr>
                <p:cNvPr id="26" name="잉크 25">
                  <a:extLst>
                    <a:ext uri="{FF2B5EF4-FFF2-40B4-BE49-F238E27FC236}">
                      <a16:creationId xmlns:a16="http://schemas.microsoft.com/office/drawing/2014/main" id="{3089007B-8DC2-485C-B251-0F56C60CE1F5}"/>
                    </a:ext>
                  </a:extLst>
                </p:cNvPr>
                <p:cNvPicPr/>
                <p:nvPr/>
              </p:nvPicPr>
              <p:blipFill>
                <a:blip r:embed="rId44"/>
                <a:stretch>
                  <a:fillRect/>
                </a:stretch>
              </p:blipFill>
              <p:spPr>
                <a:xfrm>
                  <a:off x="4583370" y="3009948"/>
                  <a:ext cx="1044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잉크 26">
                  <a:extLst>
                    <a:ext uri="{FF2B5EF4-FFF2-40B4-BE49-F238E27FC236}">
                      <a16:creationId xmlns:a16="http://schemas.microsoft.com/office/drawing/2014/main" id="{02DD915C-54B6-4856-A31F-3D066699CE28}"/>
                    </a:ext>
                  </a:extLst>
                </p14:cNvPr>
                <p14:cNvContentPartPr/>
                <p14:nvPr/>
              </p14:nvContentPartPr>
              <p14:xfrm>
                <a:off x="4712970" y="3014268"/>
                <a:ext cx="109440" cy="116280"/>
              </p14:xfrm>
            </p:contentPart>
          </mc:Choice>
          <mc:Fallback xmlns="">
            <p:pic>
              <p:nvPicPr>
                <p:cNvPr id="27" name="잉크 26">
                  <a:extLst>
                    <a:ext uri="{FF2B5EF4-FFF2-40B4-BE49-F238E27FC236}">
                      <a16:creationId xmlns:a16="http://schemas.microsoft.com/office/drawing/2014/main" id="{02DD915C-54B6-4856-A31F-3D066699CE28}"/>
                    </a:ext>
                  </a:extLst>
                </p:cNvPr>
                <p:cNvPicPr/>
                <p:nvPr/>
              </p:nvPicPr>
              <p:blipFill>
                <a:blip r:embed="rId46"/>
                <a:stretch>
                  <a:fillRect/>
                </a:stretch>
              </p:blipFill>
              <p:spPr>
                <a:xfrm>
                  <a:off x="4708650" y="3009948"/>
                  <a:ext cx="118080" cy="124920"/>
                </a:xfrm>
                <a:prstGeom prst="rect">
                  <a:avLst/>
                </a:prstGeom>
              </p:spPr>
            </p:pic>
          </mc:Fallback>
        </mc:AlternateContent>
      </p:grpSp>
      <p:grpSp>
        <p:nvGrpSpPr>
          <p:cNvPr id="35" name="그룹 34">
            <a:extLst>
              <a:ext uri="{FF2B5EF4-FFF2-40B4-BE49-F238E27FC236}">
                <a16:creationId xmlns:a16="http://schemas.microsoft.com/office/drawing/2014/main" id="{1FFEB164-F11A-410E-8378-7303563E4EB7}"/>
              </a:ext>
            </a:extLst>
          </p:cNvPr>
          <p:cNvGrpSpPr/>
          <p:nvPr/>
        </p:nvGrpSpPr>
        <p:grpSpPr>
          <a:xfrm>
            <a:off x="4926450" y="2958108"/>
            <a:ext cx="204840" cy="196560"/>
            <a:chOff x="4926450" y="2958108"/>
            <a:chExt cx="204840" cy="196560"/>
          </a:xfrm>
        </p:grpSpPr>
        <mc:AlternateContent xmlns:mc="http://schemas.openxmlformats.org/markup-compatibility/2006" xmlns:p14="http://schemas.microsoft.com/office/powerpoint/2010/main">
          <mc:Choice Requires="p14">
            <p:contentPart p14:bwMode="auto" r:id="rId47">
              <p14:nvContentPartPr>
                <p14:cNvPr id="30" name="잉크 29">
                  <a:extLst>
                    <a:ext uri="{FF2B5EF4-FFF2-40B4-BE49-F238E27FC236}">
                      <a16:creationId xmlns:a16="http://schemas.microsoft.com/office/drawing/2014/main" id="{F27FDC18-ECF2-4E85-A603-95A48FB48460}"/>
                    </a:ext>
                  </a:extLst>
                </p14:cNvPr>
                <p14:cNvContentPartPr/>
                <p14:nvPr/>
              </p14:nvContentPartPr>
              <p14:xfrm>
                <a:off x="4926450" y="3035148"/>
                <a:ext cx="204840" cy="36360"/>
              </p14:xfrm>
            </p:contentPart>
          </mc:Choice>
          <mc:Fallback xmlns="">
            <p:pic>
              <p:nvPicPr>
                <p:cNvPr id="30" name="잉크 29">
                  <a:extLst>
                    <a:ext uri="{FF2B5EF4-FFF2-40B4-BE49-F238E27FC236}">
                      <a16:creationId xmlns:a16="http://schemas.microsoft.com/office/drawing/2014/main" id="{F27FDC18-ECF2-4E85-A603-95A48FB48460}"/>
                    </a:ext>
                  </a:extLst>
                </p:cNvPr>
                <p:cNvPicPr/>
                <p:nvPr/>
              </p:nvPicPr>
              <p:blipFill>
                <a:blip r:embed="rId48"/>
                <a:stretch>
                  <a:fillRect/>
                </a:stretch>
              </p:blipFill>
              <p:spPr>
                <a:xfrm>
                  <a:off x="4922130" y="3030828"/>
                  <a:ext cx="213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잉크 30">
                  <a:extLst>
                    <a:ext uri="{FF2B5EF4-FFF2-40B4-BE49-F238E27FC236}">
                      <a16:creationId xmlns:a16="http://schemas.microsoft.com/office/drawing/2014/main" id="{79972167-8239-4BC2-98CF-BC74093D130D}"/>
                    </a:ext>
                  </a:extLst>
                </p14:cNvPr>
                <p14:cNvContentPartPr/>
                <p14:nvPr/>
              </p14:nvContentPartPr>
              <p14:xfrm>
                <a:off x="5018250" y="2958108"/>
                <a:ext cx="46800" cy="196560"/>
              </p14:xfrm>
            </p:contentPart>
          </mc:Choice>
          <mc:Fallback xmlns="">
            <p:pic>
              <p:nvPicPr>
                <p:cNvPr id="31" name="잉크 30">
                  <a:extLst>
                    <a:ext uri="{FF2B5EF4-FFF2-40B4-BE49-F238E27FC236}">
                      <a16:creationId xmlns:a16="http://schemas.microsoft.com/office/drawing/2014/main" id="{79972167-8239-4BC2-98CF-BC74093D130D}"/>
                    </a:ext>
                  </a:extLst>
                </p:cNvPr>
                <p:cNvPicPr/>
                <p:nvPr/>
              </p:nvPicPr>
              <p:blipFill>
                <a:blip r:embed="rId50"/>
                <a:stretch>
                  <a:fillRect/>
                </a:stretch>
              </p:blipFill>
              <p:spPr>
                <a:xfrm>
                  <a:off x="5013930" y="2953788"/>
                  <a:ext cx="55440" cy="205200"/>
                </a:xfrm>
                <a:prstGeom prst="rect">
                  <a:avLst/>
                </a:prstGeom>
              </p:spPr>
            </p:pic>
          </mc:Fallback>
        </mc:AlternateContent>
      </p:grpSp>
      <p:grpSp>
        <p:nvGrpSpPr>
          <p:cNvPr id="39" name="그룹 38">
            <a:extLst>
              <a:ext uri="{FF2B5EF4-FFF2-40B4-BE49-F238E27FC236}">
                <a16:creationId xmlns:a16="http://schemas.microsoft.com/office/drawing/2014/main" id="{D068A3F1-6C13-4ED0-8CEA-747F60AFEE55}"/>
              </a:ext>
            </a:extLst>
          </p:cNvPr>
          <p:cNvGrpSpPr/>
          <p:nvPr/>
        </p:nvGrpSpPr>
        <p:grpSpPr>
          <a:xfrm>
            <a:off x="5283570" y="2852988"/>
            <a:ext cx="487080" cy="589320"/>
            <a:chOff x="5283570" y="2852988"/>
            <a:chExt cx="487080" cy="589320"/>
          </a:xfrm>
        </p:grpSpPr>
        <mc:AlternateContent xmlns:mc="http://schemas.openxmlformats.org/markup-compatibility/2006" xmlns:p14="http://schemas.microsoft.com/office/powerpoint/2010/main">
          <mc:Choice Requires="p14">
            <p:contentPart p14:bwMode="auto" r:id="rId51">
              <p14:nvContentPartPr>
                <p14:cNvPr id="32" name="잉크 31">
                  <a:extLst>
                    <a:ext uri="{FF2B5EF4-FFF2-40B4-BE49-F238E27FC236}">
                      <a16:creationId xmlns:a16="http://schemas.microsoft.com/office/drawing/2014/main" id="{5550F8EA-22DA-4E32-AD1E-498797C2895C}"/>
                    </a:ext>
                  </a:extLst>
                </p14:cNvPr>
                <p14:cNvContentPartPr/>
                <p14:nvPr/>
              </p14:nvContentPartPr>
              <p14:xfrm>
                <a:off x="5283570" y="2852988"/>
                <a:ext cx="153360" cy="286200"/>
              </p14:xfrm>
            </p:contentPart>
          </mc:Choice>
          <mc:Fallback xmlns="">
            <p:pic>
              <p:nvPicPr>
                <p:cNvPr id="32" name="잉크 31">
                  <a:extLst>
                    <a:ext uri="{FF2B5EF4-FFF2-40B4-BE49-F238E27FC236}">
                      <a16:creationId xmlns:a16="http://schemas.microsoft.com/office/drawing/2014/main" id="{5550F8EA-22DA-4E32-AD1E-498797C2895C}"/>
                    </a:ext>
                  </a:extLst>
                </p:cNvPr>
                <p:cNvPicPr/>
                <p:nvPr/>
              </p:nvPicPr>
              <p:blipFill>
                <a:blip r:embed="rId52"/>
                <a:stretch>
                  <a:fillRect/>
                </a:stretch>
              </p:blipFill>
              <p:spPr>
                <a:xfrm>
                  <a:off x="5279250" y="2848668"/>
                  <a:ext cx="1620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잉크 32">
                  <a:extLst>
                    <a:ext uri="{FF2B5EF4-FFF2-40B4-BE49-F238E27FC236}">
                      <a16:creationId xmlns:a16="http://schemas.microsoft.com/office/drawing/2014/main" id="{BCAC1059-E7A0-40C8-A8E9-3EC732C1CC63}"/>
                    </a:ext>
                  </a:extLst>
                </p14:cNvPr>
                <p14:cNvContentPartPr/>
                <p14:nvPr/>
              </p14:nvContentPartPr>
              <p14:xfrm>
                <a:off x="5302290" y="2990148"/>
                <a:ext cx="159480" cy="25920"/>
              </p14:xfrm>
            </p:contentPart>
          </mc:Choice>
          <mc:Fallback xmlns="">
            <p:pic>
              <p:nvPicPr>
                <p:cNvPr id="33" name="잉크 32">
                  <a:extLst>
                    <a:ext uri="{FF2B5EF4-FFF2-40B4-BE49-F238E27FC236}">
                      <a16:creationId xmlns:a16="http://schemas.microsoft.com/office/drawing/2014/main" id="{BCAC1059-E7A0-40C8-A8E9-3EC732C1CC63}"/>
                    </a:ext>
                  </a:extLst>
                </p:cNvPr>
                <p:cNvPicPr/>
                <p:nvPr/>
              </p:nvPicPr>
              <p:blipFill>
                <a:blip r:embed="rId54"/>
                <a:stretch>
                  <a:fillRect/>
                </a:stretch>
              </p:blipFill>
              <p:spPr>
                <a:xfrm>
                  <a:off x="5297970" y="2985828"/>
                  <a:ext cx="168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잉크 35">
                  <a:extLst>
                    <a:ext uri="{FF2B5EF4-FFF2-40B4-BE49-F238E27FC236}">
                      <a16:creationId xmlns:a16="http://schemas.microsoft.com/office/drawing/2014/main" id="{14ED90FC-0B9B-47DA-912A-DCED828D2A53}"/>
                    </a:ext>
                  </a:extLst>
                </p14:cNvPr>
                <p14:cNvContentPartPr/>
                <p14:nvPr/>
              </p14:nvContentPartPr>
              <p14:xfrm>
                <a:off x="5546010" y="3146028"/>
                <a:ext cx="20880" cy="254160"/>
              </p14:xfrm>
            </p:contentPart>
          </mc:Choice>
          <mc:Fallback xmlns="">
            <p:pic>
              <p:nvPicPr>
                <p:cNvPr id="36" name="잉크 35">
                  <a:extLst>
                    <a:ext uri="{FF2B5EF4-FFF2-40B4-BE49-F238E27FC236}">
                      <a16:creationId xmlns:a16="http://schemas.microsoft.com/office/drawing/2014/main" id="{14ED90FC-0B9B-47DA-912A-DCED828D2A53}"/>
                    </a:ext>
                  </a:extLst>
                </p:cNvPr>
                <p:cNvPicPr/>
                <p:nvPr/>
              </p:nvPicPr>
              <p:blipFill>
                <a:blip r:embed="rId56"/>
                <a:stretch>
                  <a:fillRect/>
                </a:stretch>
              </p:blipFill>
              <p:spPr>
                <a:xfrm>
                  <a:off x="5541690" y="3141708"/>
                  <a:ext cx="295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잉크 36">
                  <a:extLst>
                    <a:ext uri="{FF2B5EF4-FFF2-40B4-BE49-F238E27FC236}">
                      <a16:creationId xmlns:a16="http://schemas.microsoft.com/office/drawing/2014/main" id="{3AF59BFF-172F-4B00-B640-FBFA04EA2DA7}"/>
                    </a:ext>
                  </a:extLst>
                </p14:cNvPr>
                <p14:cNvContentPartPr/>
                <p14:nvPr/>
              </p14:nvContentPartPr>
              <p14:xfrm>
                <a:off x="5526570" y="3136308"/>
                <a:ext cx="83520" cy="121320"/>
              </p14:xfrm>
            </p:contentPart>
          </mc:Choice>
          <mc:Fallback xmlns="">
            <p:pic>
              <p:nvPicPr>
                <p:cNvPr id="37" name="잉크 36">
                  <a:extLst>
                    <a:ext uri="{FF2B5EF4-FFF2-40B4-BE49-F238E27FC236}">
                      <a16:creationId xmlns:a16="http://schemas.microsoft.com/office/drawing/2014/main" id="{3AF59BFF-172F-4B00-B640-FBFA04EA2DA7}"/>
                    </a:ext>
                  </a:extLst>
                </p:cNvPr>
                <p:cNvPicPr/>
                <p:nvPr/>
              </p:nvPicPr>
              <p:blipFill>
                <a:blip r:embed="rId58"/>
                <a:stretch>
                  <a:fillRect/>
                </a:stretch>
              </p:blipFill>
              <p:spPr>
                <a:xfrm>
                  <a:off x="5522250" y="3131988"/>
                  <a:ext cx="92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잉크 37">
                  <a:extLst>
                    <a:ext uri="{FF2B5EF4-FFF2-40B4-BE49-F238E27FC236}">
                      <a16:creationId xmlns:a16="http://schemas.microsoft.com/office/drawing/2014/main" id="{57BEDCFE-C264-4FE0-8698-9BCD53E6F3D6}"/>
                    </a:ext>
                  </a:extLst>
                </p14:cNvPr>
                <p14:cNvContentPartPr/>
                <p14:nvPr/>
              </p14:nvContentPartPr>
              <p14:xfrm>
                <a:off x="5648970" y="3220908"/>
                <a:ext cx="121680" cy="221400"/>
              </p14:xfrm>
            </p:contentPart>
          </mc:Choice>
          <mc:Fallback xmlns="">
            <p:pic>
              <p:nvPicPr>
                <p:cNvPr id="38" name="잉크 37">
                  <a:extLst>
                    <a:ext uri="{FF2B5EF4-FFF2-40B4-BE49-F238E27FC236}">
                      <a16:creationId xmlns:a16="http://schemas.microsoft.com/office/drawing/2014/main" id="{57BEDCFE-C264-4FE0-8698-9BCD53E6F3D6}"/>
                    </a:ext>
                  </a:extLst>
                </p:cNvPr>
                <p:cNvPicPr/>
                <p:nvPr/>
              </p:nvPicPr>
              <p:blipFill>
                <a:blip r:embed="rId60"/>
                <a:stretch>
                  <a:fillRect/>
                </a:stretch>
              </p:blipFill>
              <p:spPr>
                <a:xfrm>
                  <a:off x="5644650" y="3216588"/>
                  <a:ext cx="130320" cy="230040"/>
                </a:xfrm>
                <a:prstGeom prst="rect">
                  <a:avLst/>
                </a:prstGeom>
              </p:spPr>
            </p:pic>
          </mc:Fallback>
        </mc:AlternateContent>
      </p:grpSp>
      <p:grpSp>
        <p:nvGrpSpPr>
          <p:cNvPr id="45" name="그룹 44">
            <a:extLst>
              <a:ext uri="{FF2B5EF4-FFF2-40B4-BE49-F238E27FC236}">
                <a16:creationId xmlns:a16="http://schemas.microsoft.com/office/drawing/2014/main" id="{DD071B1D-6687-4D1F-9B56-B4DA1E38D79F}"/>
              </a:ext>
            </a:extLst>
          </p:cNvPr>
          <p:cNvGrpSpPr/>
          <p:nvPr/>
        </p:nvGrpSpPr>
        <p:grpSpPr>
          <a:xfrm>
            <a:off x="5792250" y="2833908"/>
            <a:ext cx="551880" cy="535680"/>
            <a:chOff x="5792250" y="2833908"/>
            <a:chExt cx="551880" cy="535680"/>
          </a:xfrm>
        </p:grpSpPr>
        <mc:AlternateContent xmlns:mc="http://schemas.openxmlformats.org/markup-compatibility/2006" xmlns:p14="http://schemas.microsoft.com/office/powerpoint/2010/main">
          <mc:Choice Requires="p14">
            <p:contentPart p14:bwMode="auto" r:id="rId61">
              <p14:nvContentPartPr>
                <p14:cNvPr id="40" name="잉크 39">
                  <a:extLst>
                    <a:ext uri="{FF2B5EF4-FFF2-40B4-BE49-F238E27FC236}">
                      <a16:creationId xmlns:a16="http://schemas.microsoft.com/office/drawing/2014/main" id="{B9A8B2C6-EBC9-4CA9-B0F7-023BA806DA71}"/>
                    </a:ext>
                  </a:extLst>
                </p14:cNvPr>
                <p14:cNvContentPartPr/>
                <p14:nvPr/>
              </p14:nvContentPartPr>
              <p14:xfrm>
                <a:off x="5825010" y="2869548"/>
                <a:ext cx="102240" cy="20520"/>
              </p14:xfrm>
            </p:contentPart>
          </mc:Choice>
          <mc:Fallback xmlns="">
            <p:pic>
              <p:nvPicPr>
                <p:cNvPr id="40" name="잉크 39">
                  <a:extLst>
                    <a:ext uri="{FF2B5EF4-FFF2-40B4-BE49-F238E27FC236}">
                      <a16:creationId xmlns:a16="http://schemas.microsoft.com/office/drawing/2014/main" id="{B9A8B2C6-EBC9-4CA9-B0F7-023BA806DA71}"/>
                    </a:ext>
                  </a:extLst>
                </p:cNvPr>
                <p:cNvPicPr/>
                <p:nvPr/>
              </p:nvPicPr>
              <p:blipFill>
                <a:blip r:embed="rId62"/>
                <a:stretch>
                  <a:fillRect/>
                </a:stretch>
              </p:blipFill>
              <p:spPr>
                <a:xfrm>
                  <a:off x="5820690" y="2865228"/>
                  <a:ext cx="110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잉크 40">
                  <a:extLst>
                    <a:ext uri="{FF2B5EF4-FFF2-40B4-BE49-F238E27FC236}">
                      <a16:creationId xmlns:a16="http://schemas.microsoft.com/office/drawing/2014/main" id="{002F4A06-780F-4788-9FDA-EDFB98567D82}"/>
                    </a:ext>
                  </a:extLst>
                </p14:cNvPr>
                <p14:cNvContentPartPr/>
                <p14:nvPr/>
              </p14:nvContentPartPr>
              <p14:xfrm>
                <a:off x="5792250" y="2876028"/>
                <a:ext cx="183960" cy="268200"/>
              </p14:xfrm>
            </p:contentPart>
          </mc:Choice>
          <mc:Fallback xmlns="">
            <p:pic>
              <p:nvPicPr>
                <p:cNvPr id="41" name="잉크 40">
                  <a:extLst>
                    <a:ext uri="{FF2B5EF4-FFF2-40B4-BE49-F238E27FC236}">
                      <a16:creationId xmlns:a16="http://schemas.microsoft.com/office/drawing/2014/main" id="{002F4A06-780F-4788-9FDA-EDFB98567D82}"/>
                    </a:ext>
                  </a:extLst>
                </p:cNvPr>
                <p:cNvPicPr/>
                <p:nvPr/>
              </p:nvPicPr>
              <p:blipFill>
                <a:blip r:embed="rId64"/>
                <a:stretch>
                  <a:fillRect/>
                </a:stretch>
              </p:blipFill>
              <p:spPr>
                <a:xfrm>
                  <a:off x="5787930" y="2871708"/>
                  <a:ext cx="1926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잉크 41">
                  <a:extLst>
                    <a:ext uri="{FF2B5EF4-FFF2-40B4-BE49-F238E27FC236}">
                      <a16:creationId xmlns:a16="http://schemas.microsoft.com/office/drawing/2014/main" id="{55B9B540-FB46-4787-95F8-05EA42E690C9}"/>
                    </a:ext>
                  </a:extLst>
                </p14:cNvPr>
                <p14:cNvContentPartPr/>
                <p14:nvPr/>
              </p14:nvContentPartPr>
              <p14:xfrm>
                <a:off x="6013650" y="2833908"/>
                <a:ext cx="112680" cy="334440"/>
              </p14:xfrm>
            </p:contentPart>
          </mc:Choice>
          <mc:Fallback xmlns="">
            <p:pic>
              <p:nvPicPr>
                <p:cNvPr id="42" name="잉크 41">
                  <a:extLst>
                    <a:ext uri="{FF2B5EF4-FFF2-40B4-BE49-F238E27FC236}">
                      <a16:creationId xmlns:a16="http://schemas.microsoft.com/office/drawing/2014/main" id="{55B9B540-FB46-4787-95F8-05EA42E690C9}"/>
                    </a:ext>
                  </a:extLst>
                </p:cNvPr>
                <p:cNvPicPr/>
                <p:nvPr/>
              </p:nvPicPr>
              <p:blipFill>
                <a:blip r:embed="rId66"/>
                <a:stretch>
                  <a:fillRect/>
                </a:stretch>
              </p:blipFill>
              <p:spPr>
                <a:xfrm>
                  <a:off x="6009330" y="2829588"/>
                  <a:ext cx="1213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잉크 42">
                  <a:extLst>
                    <a:ext uri="{FF2B5EF4-FFF2-40B4-BE49-F238E27FC236}">
                      <a16:creationId xmlns:a16="http://schemas.microsoft.com/office/drawing/2014/main" id="{681EC0AD-1628-476C-BE2A-236B0933D8D5}"/>
                    </a:ext>
                  </a:extLst>
                </p14:cNvPr>
                <p14:cNvContentPartPr/>
                <p14:nvPr/>
              </p14:nvContentPartPr>
              <p14:xfrm>
                <a:off x="6119490" y="3042348"/>
                <a:ext cx="69480" cy="125280"/>
              </p14:xfrm>
            </p:contentPart>
          </mc:Choice>
          <mc:Fallback xmlns="">
            <p:pic>
              <p:nvPicPr>
                <p:cNvPr id="43" name="잉크 42">
                  <a:extLst>
                    <a:ext uri="{FF2B5EF4-FFF2-40B4-BE49-F238E27FC236}">
                      <a16:creationId xmlns:a16="http://schemas.microsoft.com/office/drawing/2014/main" id="{681EC0AD-1628-476C-BE2A-236B0933D8D5}"/>
                    </a:ext>
                  </a:extLst>
                </p:cNvPr>
                <p:cNvPicPr/>
                <p:nvPr/>
              </p:nvPicPr>
              <p:blipFill>
                <a:blip r:embed="rId68"/>
                <a:stretch>
                  <a:fillRect/>
                </a:stretch>
              </p:blipFill>
              <p:spPr>
                <a:xfrm>
                  <a:off x="6115170" y="3038028"/>
                  <a:ext cx="78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잉크 43">
                  <a:extLst>
                    <a:ext uri="{FF2B5EF4-FFF2-40B4-BE49-F238E27FC236}">
                      <a16:creationId xmlns:a16="http://schemas.microsoft.com/office/drawing/2014/main" id="{43547267-2167-499E-9FB7-65D2DFF71BD2}"/>
                    </a:ext>
                  </a:extLst>
                </p14:cNvPr>
                <p14:cNvContentPartPr/>
                <p14:nvPr/>
              </p14:nvContentPartPr>
              <p14:xfrm>
                <a:off x="6226770" y="3032988"/>
                <a:ext cx="117360" cy="336600"/>
              </p14:xfrm>
            </p:contentPart>
          </mc:Choice>
          <mc:Fallback xmlns="">
            <p:pic>
              <p:nvPicPr>
                <p:cNvPr id="44" name="잉크 43">
                  <a:extLst>
                    <a:ext uri="{FF2B5EF4-FFF2-40B4-BE49-F238E27FC236}">
                      <a16:creationId xmlns:a16="http://schemas.microsoft.com/office/drawing/2014/main" id="{43547267-2167-499E-9FB7-65D2DFF71BD2}"/>
                    </a:ext>
                  </a:extLst>
                </p:cNvPr>
                <p:cNvPicPr/>
                <p:nvPr/>
              </p:nvPicPr>
              <p:blipFill>
                <a:blip r:embed="rId70"/>
                <a:stretch>
                  <a:fillRect/>
                </a:stretch>
              </p:blipFill>
              <p:spPr>
                <a:xfrm>
                  <a:off x="6222450" y="3028668"/>
                  <a:ext cx="126000" cy="345240"/>
                </a:xfrm>
                <a:prstGeom prst="rect">
                  <a:avLst/>
                </a:prstGeom>
              </p:spPr>
            </p:pic>
          </mc:Fallback>
        </mc:AlternateContent>
      </p:grpSp>
      <p:grpSp>
        <p:nvGrpSpPr>
          <p:cNvPr id="92" name="그룹 91">
            <a:extLst>
              <a:ext uri="{FF2B5EF4-FFF2-40B4-BE49-F238E27FC236}">
                <a16:creationId xmlns:a16="http://schemas.microsoft.com/office/drawing/2014/main" id="{D09A7567-2841-4591-8809-7908EB154C87}"/>
              </a:ext>
            </a:extLst>
          </p:cNvPr>
          <p:cNvGrpSpPr/>
          <p:nvPr/>
        </p:nvGrpSpPr>
        <p:grpSpPr>
          <a:xfrm>
            <a:off x="6551130" y="2604588"/>
            <a:ext cx="4147920" cy="889200"/>
            <a:chOff x="6551130" y="2604588"/>
            <a:chExt cx="4147920" cy="889200"/>
          </a:xfrm>
        </p:grpSpPr>
        <mc:AlternateContent xmlns:mc="http://schemas.openxmlformats.org/markup-compatibility/2006" xmlns:p14="http://schemas.microsoft.com/office/powerpoint/2010/main">
          <mc:Choice Requires="p14">
            <p:contentPart p14:bwMode="auto" r:id="rId71">
              <p14:nvContentPartPr>
                <p14:cNvPr id="46" name="잉크 45">
                  <a:extLst>
                    <a:ext uri="{FF2B5EF4-FFF2-40B4-BE49-F238E27FC236}">
                      <a16:creationId xmlns:a16="http://schemas.microsoft.com/office/drawing/2014/main" id="{5D5111FF-2615-4F61-BEC8-62D46266184F}"/>
                    </a:ext>
                  </a:extLst>
                </p14:cNvPr>
                <p14:cNvContentPartPr/>
                <p14:nvPr/>
              </p14:nvContentPartPr>
              <p14:xfrm>
                <a:off x="6586050" y="3121908"/>
                <a:ext cx="13320" cy="240480"/>
              </p14:xfrm>
            </p:contentPart>
          </mc:Choice>
          <mc:Fallback xmlns="">
            <p:pic>
              <p:nvPicPr>
                <p:cNvPr id="46" name="잉크 45">
                  <a:extLst>
                    <a:ext uri="{FF2B5EF4-FFF2-40B4-BE49-F238E27FC236}">
                      <a16:creationId xmlns:a16="http://schemas.microsoft.com/office/drawing/2014/main" id="{5D5111FF-2615-4F61-BEC8-62D46266184F}"/>
                    </a:ext>
                  </a:extLst>
                </p:cNvPr>
                <p:cNvPicPr/>
                <p:nvPr/>
              </p:nvPicPr>
              <p:blipFill>
                <a:blip r:embed="rId72"/>
                <a:stretch>
                  <a:fillRect/>
                </a:stretch>
              </p:blipFill>
              <p:spPr>
                <a:xfrm>
                  <a:off x="6581730" y="3117588"/>
                  <a:ext cx="21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잉크 46">
                  <a:extLst>
                    <a:ext uri="{FF2B5EF4-FFF2-40B4-BE49-F238E27FC236}">
                      <a16:creationId xmlns:a16="http://schemas.microsoft.com/office/drawing/2014/main" id="{9214F959-DAD7-4896-858B-9EDAD7358CC2}"/>
                    </a:ext>
                  </a:extLst>
                </p14:cNvPr>
                <p14:cNvContentPartPr/>
                <p14:nvPr/>
              </p14:nvContentPartPr>
              <p14:xfrm>
                <a:off x="6598290" y="3107508"/>
                <a:ext cx="83160" cy="124920"/>
              </p14:xfrm>
            </p:contentPart>
          </mc:Choice>
          <mc:Fallback xmlns="">
            <p:pic>
              <p:nvPicPr>
                <p:cNvPr id="47" name="잉크 46">
                  <a:extLst>
                    <a:ext uri="{FF2B5EF4-FFF2-40B4-BE49-F238E27FC236}">
                      <a16:creationId xmlns:a16="http://schemas.microsoft.com/office/drawing/2014/main" id="{9214F959-DAD7-4896-858B-9EDAD7358CC2}"/>
                    </a:ext>
                  </a:extLst>
                </p:cNvPr>
                <p:cNvPicPr/>
                <p:nvPr/>
              </p:nvPicPr>
              <p:blipFill>
                <a:blip r:embed="rId74"/>
                <a:stretch>
                  <a:fillRect/>
                </a:stretch>
              </p:blipFill>
              <p:spPr>
                <a:xfrm>
                  <a:off x="6593970" y="3103188"/>
                  <a:ext cx="91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잉크 47">
                  <a:extLst>
                    <a:ext uri="{FF2B5EF4-FFF2-40B4-BE49-F238E27FC236}">
                      <a16:creationId xmlns:a16="http://schemas.microsoft.com/office/drawing/2014/main" id="{6521166E-7779-4DFC-A29A-F716D15FEA94}"/>
                    </a:ext>
                  </a:extLst>
                </p14:cNvPr>
                <p14:cNvContentPartPr/>
                <p14:nvPr/>
              </p14:nvContentPartPr>
              <p14:xfrm>
                <a:off x="6686850" y="3224868"/>
                <a:ext cx="107280" cy="221760"/>
              </p14:xfrm>
            </p:contentPart>
          </mc:Choice>
          <mc:Fallback xmlns="">
            <p:pic>
              <p:nvPicPr>
                <p:cNvPr id="48" name="잉크 47">
                  <a:extLst>
                    <a:ext uri="{FF2B5EF4-FFF2-40B4-BE49-F238E27FC236}">
                      <a16:creationId xmlns:a16="http://schemas.microsoft.com/office/drawing/2014/main" id="{6521166E-7779-4DFC-A29A-F716D15FEA94}"/>
                    </a:ext>
                  </a:extLst>
                </p:cNvPr>
                <p:cNvPicPr/>
                <p:nvPr/>
              </p:nvPicPr>
              <p:blipFill>
                <a:blip r:embed="rId76"/>
                <a:stretch>
                  <a:fillRect/>
                </a:stretch>
              </p:blipFill>
              <p:spPr>
                <a:xfrm>
                  <a:off x="6682530" y="3220548"/>
                  <a:ext cx="1159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잉크 48">
                  <a:extLst>
                    <a:ext uri="{FF2B5EF4-FFF2-40B4-BE49-F238E27FC236}">
                      <a16:creationId xmlns:a16="http://schemas.microsoft.com/office/drawing/2014/main" id="{BA075D6B-3742-4BB1-A346-AA8668C31776}"/>
                    </a:ext>
                  </a:extLst>
                </p14:cNvPr>
                <p14:cNvContentPartPr/>
                <p14:nvPr/>
              </p14:nvContentPartPr>
              <p14:xfrm>
                <a:off x="6903930" y="3279588"/>
                <a:ext cx="154080" cy="7560"/>
              </p14:xfrm>
            </p:contentPart>
          </mc:Choice>
          <mc:Fallback xmlns="">
            <p:pic>
              <p:nvPicPr>
                <p:cNvPr id="49" name="잉크 48">
                  <a:extLst>
                    <a:ext uri="{FF2B5EF4-FFF2-40B4-BE49-F238E27FC236}">
                      <a16:creationId xmlns:a16="http://schemas.microsoft.com/office/drawing/2014/main" id="{BA075D6B-3742-4BB1-A346-AA8668C31776}"/>
                    </a:ext>
                  </a:extLst>
                </p:cNvPr>
                <p:cNvPicPr/>
                <p:nvPr/>
              </p:nvPicPr>
              <p:blipFill>
                <a:blip r:embed="rId78"/>
                <a:stretch>
                  <a:fillRect/>
                </a:stretch>
              </p:blipFill>
              <p:spPr>
                <a:xfrm>
                  <a:off x="6899610" y="3275268"/>
                  <a:ext cx="162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잉크 49">
                  <a:extLst>
                    <a:ext uri="{FF2B5EF4-FFF2-40B4-BE49-F238E27FC236}">
                      <a16:creationId xmlns:a16="http://schemas.microsoft.com/office/drawing/2014/main" id="{DC97BBD1-2332-4002-9E19-061B32C5B9ED}"/>
                    </a:ext>
                  </a:extLst>
                </p14:cNvPr>
                <p14:cNvContentPartPr/>
                <p14:nvPr/>
              </p14:nvContentPartPr>
              <p14:xfrm>
                <a:off x="6949290" y="3204708"/>
                <a:ext cx="40680" cy="211680"/>
              </p14:xfrm>
            </p:contentPart>
          </mc:Choice>
          <mc:Fallback xmlns="">
            <p:pic>
              <p:nvPicPr>
                <p:cNvPr id="50" name="잉크 49">
                  <a:extLst>
                    <a:ext uri="{FF2B5EF4-FFF2-40B4-BE49-F238E27FC236}">
                      <a16:creationId xmlns:a16="http://schemas.microsoft.com/office/drawing/2014/main" id="{DC97BBD1-2332-4002-9E19-061B32C5B9ED}"/>
                    </a:ext>
                  </a:extLst>
                </p:cNvPr>
                <p:cNvPicPr/>
                <p:nvPr/>
              </p:nvPicPr>
              <p:blipFill>
                <a:blip r:embed="rId80"/>
                <a:stretch>
                  <a:fillRect/>
                </a:stretch>
              </p:blipFill>
              <p:spPr>
                <a:xfrm>
                  <a:off x="6944970" y="3200388"/>
                  <a:ext cx="49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잉크 50">
                  <a:extLst>
                    <a:ext uri="{FF2B5EF4-FFF2-40B4-BE49-F238E27FC236}">
                      <a16:creationId xmlns:a16="http://schemas.microsoft.com/office/drawing/2014/main" id="{2F604DF7-6A97-4D63-8373-16BBDC0F302B}"/>
                    </a:ext>
                  </a:extLst>
                </p14:cNvPr>
                <p14:cNvContentPartPr/>
                <p14:nvPr/>
              </p14:nvContentPartPr>
              <p14:xfrm>
                <a:off x="7125690" y="3147828"/>
                <a:ext cx="43560" cy="272160"/>
              </p14:xfrm>
            </p:contentPart>
          </mc:Choice>
          <mc:Fallback xmlns="">
            <p:pic>
              <p:nvPicPr>
                <p:cNvPr id="51" name="잉크 50">
                  <a:extLst>
                    <a:ext uri="{FF2B5EF4-FFF2-40B4-BE49-F238E27FC236}">
                      <a16:creationId xmlns:a16="http://schemas.microsoft.com/office/drawing/2014/main" id="{2F604DF7-6A97-4D63-8373-16BBDC0F302B}"/>
                    </a:ext>
                  </a:extLst>
                </p:cNvPr>
                <p:cNvPicPr/>
                <p:nvPr/>
              </p:nvPicPr>
              <p:blipFill>
                <a:blip r:embed="rId82"/>
                <a:stretch>
                  <a:fillRect/>
                </a:stretch>
              </p:blipFill>
              <p:spPr>
                <a:xfrm>
                  <a:off x="7121370" y="3143508"/>
                  <a:ext cx="522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잉크 51">
                  <a:extLst>
                    <a:ext uri="{FF2B5EF4-FFF2-40B4-BE49-F238E27FC236}">
                      <a16:creationId xmlns:a16="http://schemas.microsoft.com/office/drawing/2014/main" id="{82B03AEF-804E-44F0-8679-03CEEACA4A36}"/>
                    </a:ext>
                  </a:extLst>
                </p14:cNvPr>
                <p14:cNvContentPartPr/>
                <p14:nvPr/>
              </p14:nvContentPartPr>
              <p14:xfrm>
                <a:off x="7153050" y="3147828"/>
                <a:ext cx="67320" cy="110520"/>
              </p14:xfrm>
            </p:contentPart>
          </mc:Choice>
          <mc:Fallback xmlns="">
            <p:pic>
              <p:nvPicPr>
                <p:cNvPr id="52" name="잉크 51">
                  <a:extLst>
                    <a:ext uri="{FF2B5EF4-FFF2-40B4-BE49-F238E27FC236}">
                      <a16:creationId xmlns:a16="http://schemas.microsoft.com/office/drawing/2014/main" id="{82B03AEF-804E-44F0-8679-03CEEACA4A36}"/>
                    </a:ext>
                  </a:extLst>
                </p:cNvPr>
                <p:cNvPicPr/>
                <p:nvPr/>
              </p:nvPicPr>
              <p:blipFill>
                <a:blip r:embed="rId84"/>
                <a:stretch>
                  <a:fillRect/>
                </a:stretch>
              </p:blipFill>
              <p:spPr>
                <a:xfrm>
                  <a:off x="7148730" y="3143508"/>
                  <a:ext cx="75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잉크 52">
                  <a:extLst>
                    <a:ext uri="{FF2B5EF4-FFF2-40B4-BE49-F238E27FC236}">
                      <a16:creationId xmlns:a16="http://schemas.microsoft.com/office/drawing/2014/main" id="{B62D32E8-0B6A-47EA-8CE3-3EF89C93D2AB}"/>
                    </a:ext>
                  </a:extLst>
                </p14:cNvPr>
                <p14:cNvContentPartPr/>
                <p14:nvPr/>
              </p14:nvContentPartPr>
              <p14:xfrm>
                <a:off x="7266450" y="3268428"/>
                <a:ext cx="163080" cy="225360"/>
              </p14:xfrm>
            </p:contentPart>
          </mc:Choice>
          <mc:Fallback xmlns="">
            <p:pic>
              <p:nvPicPr>
                <p:cNvPr id="53" name="잉크 52">
                  <a:extLst>
                    <a:ext uri="{FF2B5EF4-FFF2-40B4-BE49-F238E27FC236}">
                      <a16:creationId xmlns:a16="http://schemas.microsoft.com/office/drawing/2014/main" id="{B62D32E8-0B6A-47EA-8CE3-3EF89C93D2AB}"/>
                    </a:ext>
                  </a:extLst>
                </p:cNvPr>
                <p:cNvPicPr/>
                <p:nvPr/>
              </p:nvPicPr>
              <p:blipFill>
                <a:blip r:embed="rId86"/>
                <a:stretch>
                  <a:fillRect/>
                </a:stretch>
              </p:blipFill>
              <p:spPr>
                <a:xfrm>
                  <a:off x="7262130" y="3264108"/>
                  <a:ext cx="1717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잉크 53">
                  <a:extLst>
                    <a:ext uri="{FF2B5EF4-FFF2-40B4-BE49-F238E27FC236}">
                      <a16:creationId xmlns:a16="http://schemas.microsoft.com/office/drawing/2014/main" id="{4B504EC2-CB1D-4C14-960F-7E6C7296A4B2}"/>
                    </a:ext>
                  </a:extLst>
                </p14:cNvPr>
                <p14:cNvContentPartPr/>
                <p14:nvPr/>
              </p14:nvContentPartPr>
              <p14:xfrm>
                <a:off x="6551130" y="3013548"/>
                <a:ext cx="1073880" cy="60480"/>
              </p14:xfrm>
            </p:contentPart>
          </mc:Choice>
          <mc:Fallback xmlns="">
            <p:pic>
              <p:nvPicPr>
                <p:cNvPr id="54" name="잉크 53">
                  <a:extLst>
                    <a:ext uri="{FF2B5EF4-FFF2-40B4-BE49-F238E27FC236}">
                      <a16:creationId xmlns:a16="http://schemas.microsoft.com/office/drawing/2014/main" id="{4B504EC2-CB1D-4C14-960F-7E6C7296A4B2}"/>
                    </a:ext>
                  </a:extLst>
                </p:cNvPr>
                <p:cNvPicPr/>
                <p:nvPr/>
              </p:nvPicPr>
              <p:blipFill>
                <a:blip r:embed="rId88"/>
                <a:stretch>
                  <a:fillRect/>
                </a:stretch>
              </p:blipFill>
              <p:spPr>
                <a:xfrm>
                  <a:off x="6546810" y="3009228"/>
                  <a:ext cx="1082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잉크 55">
                  <a:extLst>
                    <a:ext uri="{FF2B5EF4-FFF2-40B4-BE49-F238E27FC236}">
                      <a16:creationId xmlns:a16="http://schemas.microsoft.com/office/drawing/2014/main" id="{2C6EFC22-38E1-48BD-B824-BF9173BFCB0E}"/>
                    </a:ext>
                  </a:extLst>
                </p14:cNvPr>
                <p14:cNvContentPartPr/>
                <p14:nvPr/>
              </p14:nvContentPartPr>
              <p14:xfrm>
                <a:off x="6748410" y="2753988"/>
                <a:ext cx="9360" cy="232200"/>
              </p14:xfrm>
            </p:contentPart>
          </mc:Choice>
          <mc:Fallback xmlns="">
            <p:pic>
              <p:nvPicPr>
                <p:cNvPr id="56" name="잉크 55">
                  <a:extLst>
                    <a:ext uri="{FF2B5EF4-FFF2-40B4-BE49-F238E27FC236}">
                      <a16:creationId xmlns:a16="http://schemas.microsoft.com/office/drawing/2014/main" id="{2C6EFC22-38E1-48BD-B824-BF9173BFCB0E}"/>
                    </a:ext>
                  </a:extLst>
                </p:cNvPr>
                <p:cNvPicPr/>
                <p:nvPr/>
              </p:nvPicPr>
              <p:blipFill>
                <a:blip r:embed="rId90"/>
                <a:stretch>
                  <a:fillRect/>
                </a:stretch>
              </p:blipFill>
              <p:spPr>
                <a:xfrm>
                  <a:off x="6744090" y="2749668"/>
                  <a:ext cx="18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잉크 56">
                  <a:extLst>
                    <a:ext uri="{FF2B5EF4-FFF2-40B4-BE49-F238E27FC236}">
                      <a16:creationId xmlns:a16="http://schemas.microsoft.com/office/drawing/2014/main" id="{C9E9F12C-44AD-4F26-BA9A-F57141315F7C}"/>
                    </a:ext>
                  </a:extLst>
                </p14:cNvPr>
                <p14:cNvContentPartPr/>
                <p14:nvPr/>
              </p14:nvContentPartPr>
              <p14:xfrm>
                <a:off x="6774330" y="2747508"/>
                <a:ext cx="69840" cy="110520"/>
              </p14:xfrm>
            </p:contentPart>
          </mc:Choice>
          <mc:Fallback xmlns="">
            <p:pic>
              <p:nvPicPr>
                <p:cNvPr id="57" name="잉크 56">
                  <a:extLst>
                    <a:ext uri="{FF2B5EF4-FFF2-40B4-BE49-F238E27FC236}">
                      <a16:creationId xmlns:a16="http://schemas.microsoft.com/office/drawing/2014/main" id="{C9E9F12C-44AD-4F26-BA9A-F57141315F7C}"/>
                    </a:ext>
                  </a:extLst>
                </p:cNvPr>
                <p:cNvPicPr/>
                <p:nvPr/>
              </p:nvPicPr>
              <p:blipFill>
                <a:blip r:embed="rId92"/>
                <a:stretch>
                  <a:fillRect/>
                </a:stretch>
              </p:blipFill>
              <p:spPr>
                <a:xfrm>
                  <a:off x="6770010" y="2743188"/>
                  <a:ext cx="78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잉크 57">
                  <a:extLst>
                    <a:ext uri="{FF2B5EF4-FFF2-40B4-BE49-F238E27FC236}">
                      <a16:creationId xmlns:a16="http://schemas.microsoft.com/office/drawing/2014/main" id="{4D90E3CA-7FFC-4BD0-A1CC-4A92F1E4FBC7}"/>
                    </a:ext>
                  </a:extLst>
                </p14:cNvPr>
                <p14:cNvContentPartPr/>
                <p14:nvPr/>
              </p14:nvContentPartPr>
              <p14:xfrm>
                <a:off x="6906810" y="2812668"/>
                <a:ext cx="145440" cy="153720"/>
              </p14:xfrm>
            </p:contentPart>
          </mc:Choice>
          <mc:Fallback xmlns="">
            <p:pic>
              <p:nvPicPr>
                <p:cNvPr id="58" name="잉크 57">
                  <a:extLst>
                    <a:ext uri="{FF2B5EF4-FFF2-40B4-BE49-F238E27FC236}">
                      <a16:creationId xmlns:a16="http://schemas.microsoft.com/office/drawing/2014/main" id="{4D90E3CA-7FFC-4BD0-A1CC-4A92F1E4FBC7}"/>
                    </a:ext>
                  </a:extLst>
                </p:cNvPr>
                <p:cNvPicPr/>
                <p:nvPr/>
              </p:nvPicPr>
              <p:blipFill>
                <a:blip r:embed="rId94"/>
                <a:stretch>
                  <a:fillRect/>
                </a:stretch>
              </p:blipFill>
              <p:spPr>
                <a:xfrm>
                  <a:off x="6902490" y="2808348"/>
                  <a:ext cx="154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잉크 58">
                  <a:extLst>
                    <a:ext uri="{FF2B5EF4-FFF2-40B4-BE49-F238E27FC236}">
                      <a16:creationId xmlns:a16="http://schemas.microsoft.com/office/drawing/2014/main" id="{81B0B51C-83C0-4C8B-828B-B81BA0ED41EB}"/>
                    </a:ext>
                  </a:extLst>
                </p14:cNvPr>
                <p14:cNvContentPartPr/>
                <p14:nvPr/>
              </p14:nvContentPartPr>
              <p14:xfrm>
                <a:off x="7495770" y="2840748"/>
                <a:ext cx="154440" cy="441720"/>
              </p14:xfrm>
            </p:contentPart>
          </mc:Choice>
          <mc:Fallback xmlns="">
            <p:pic>
              <p:nvPicPr>
                <p:cNvPr id="59" name="잉크 58">
                  <a:extLst>
                    <a:ext uri="{FF2B5EF4-FFF2-40B4-BE49-F238E27FC236}">
                      <a16:creationId xmlns:a16="http://schemas.microsoft.com/office/drawing/2014/main" id="{81B0B51C-83C0-4C8B-828B-B81BA0ED41EB}"/>
                    </a:ext>
                  </a:extLst>
                </p:cNvPr>
                <p:cNvPicPr/>
                <p:nvPr/>
              </p:nvPicPr>
              <p:blipFill>
                <a:blip r:embed="rId96"/>
                <a:stretch>
                  <a:fillRect/>
                </a:stretch>
              </p:blipFill>
              <p:spPr>
                <a:xfrm>
                  <a:off x="7491450" y="2836428"/>
                  <a:ext cx="16308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잉크 59">
                  <a:extLst>
                    <a:ext uri="{FF2B5EF4-FFF2-40B4-BE49-F238E27FC236}">
                      <a16:creationId xmlns:a16="http://schemas.microsoft.com/office/drawing/2014/main" id="{07961625-BAA6-4EB4-B938-6E786415F1D9}"/>
                    </a:ext>
                  </a:extLst>
                </p14:cNvPr>
                <p14:cNvContentPartPr/>
                <p14:nvPr/>
              </p14:nvContentPartPr>
              <p14:xfrm>
                <a:off x="7626450" y="2984748"/>
                <a:ext cx="279000" cy="29160"/>
              </p14:xfrm>
            </p:contentPart>
          </mc:Choice>
          <mc:Fallback xmlns="">
            <p:pic>
              <p:nvPicPr>
                <p:cNvPr id="60" name="잉크 59">
                  <a:extLst>
                    <a:ext uri="{FF2B5EF4-FFF2-40B4-BE49-F238E27FC236}">
                      <a16:creationId xmlns:a16="http://schemas.microsoft.com/office/drawing/2014/main" id="{07961625-BAA6-4EB4-B938-6E786415F1D9}"/>
                    </a:ext>
                  </a:extLst>
                </p:cNvPr>
                <p:cNvPicPr/>
                <p:nvPr/>
              </p:nvPicPr>
              <p:blipFill>
                <a:blip r:embed="rId98"/>
                <a:stretch>
                  <a:fillRect/>
                </a:stretch>
              </p:blipFill>
              <p:spPr>
                <a:xfrm>
                  <a:off x="7622130" y="2980428"/>
                  <a:ext cx="287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잉크 60">
                  <a:extLst>
                    <a:ext uri="{FF2B5EF4-FFF2-40B4-BE49-F238E27FC236}">
                      <a16:creationId xmlns:a16="http://schemas.microsoft.com/office/drawing/2014/main" id="{2CA1D196-A068-42FD-9851-17A9B6270684}"/>
                    </a:ext>
                  </a:extLst>
                </p14:cNvPr>
                <p14:cNvContentPartPr/>
                <p14:nvPr/>
              </p14:nvContentPartPr>
              <p14:xfrm>
                <a:off x="7762890" y="2882508"/>
                <a:ext cx="19080" cy="353160"/>
              </p14:xfrm>
            </p:contentPart>
          </mc:Choice>
          <mc:Fallback xmlns="">
            <p:pic>
              <p:nvPicPr>
                <p:cNvPr id="61" name="잉크 60">
                  <a:extLst>
                    <a:ext uri="{FF2B5EF4-FFF2-40B4-BE49-F238E27FC236}">
                      <a16:creationId xmlns:a16="http://schemas.microsoft.com/office/drawing/2014/main" id="{2CA1D196-A068-42FD-9851-17A9B6270684}"/>
                    </a:ext>
                  </a:extLst>
                </p:cNvPr>
                <p:cNvPicPr/>
                <p:nvPr/>
              </p:nvPicPr>
              <p:blipFill>
                <a:blip r:embed="rId100"/>
                <a:stretch>
                  <a:fillRect/>
                </a:stretch>
              </p:blipFill>
              <p:spPr>
                <a:xfrm>
                  <a:off x="7758570" y="2878188"/>
                  <a:ext cx="277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잉크 62">
                  <a:extLst>
                    <a:ext uri="{FF2B5EF4-FFF2-40B4-BE49-F238E27FC236}">
                      <a16:creationId xmlns:a16="http://schemas.microsoft.com/office/drawing/2014/main" id="{2D8D370A-7B13-40DA-8289-0CD43F822B1A}"/>
                    </a:ext>
                  </a:extLst>
                </p14:cNvPr>
                <p14:cNvContentPartPr/>
                <p14:nvPr/>
              </p14:nvContentPartPr>
              <p14:xfrm>
                <a:off x="7959450" y="2855148"/>
                <a:ext cx="166320" cy="55080"/>
              </p14:xfrm>
            </p:contentPart>
          </mc:Choice>
          <mc:Fallback xmlns="">
            <p:pic>
              <p:nvPicPr>
                <p:cNvPr id="63" name="잉크 62">
                  <a:extLst>
                    <a:ext uri="{FF2B5EF4-FFF2-40B4-BE49-F238E27FC236}">
                      <a16:creationId xmlns:a16="http://schemas.microsoft.com/office/drawing/2014/main" id="{2D8D370A-7B13-40DA-8289-0CD43F822B1A}"/>
                    </a:ext>
                  </a:extLst>
                </p:cNvPr>
                <p:cNvPicPr/>
                <p:nvPr/>
              </p:nvPicPr>
              <p:blipFill>
                <a:blip r:embed="rId102"/>
                <a:stretch>
                  <a:fillRect/>
                </a:stretch>
              </p:blipFill>
              <p:spPr>
                <a:xfrm>
                  <a:off x="7955130" y="2850828"/>
                  <a:ext cx="174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잉크 63">
                  <a:extLst>
                    <a:ext uri="{FF2B5EF4-FFF2-40B4-BE49-F238E27FC236}">
                      <a16:creationId xmlns:a16="http://schemas.microsoft.com/office/drawing/2014/main" id="{36F921EC-C069-44FD-9384-7AB3EEBB01C7}"/>
                    </a:ext>
                  </a:extLst>
                </p14:cNvPr>
                <p14:cNvContentPartPr/>
                <p14:nvPr/>
              </p14:nvContentPartPr>
              <p14:xfrm>
                <a:off x="7986810" y="2868108"/>
                <a:ext cx="175680" cy="287280"/>
              </p14:xfrm>
            </p:contentPart>
          </mc:Choice>
          <mc:Fallback xmlns="">
            <p:pic>
              <p:nvPicPr>
                <p:cNvPr id="64" name="잉크 63">
                  <a:extLst>
                    <a:ext uri="{FF2B5EF4-FFF2-40B4-BE49-F238E27FC236}">
                      <a16:creationId xmlns:a16="http://schemas.microsoft.com/office/drawing/2014/main" id="{36F921EC-C069-44FD-9384-7AB3EEBB01C7}"/>
                    </a:ext>
                  </a:extLst>
                </p:cNvPr>
                <p:cNvPicPr/>
                <p:nvPr/>
              </p:nvPicPr>
              <p:blipFill>
                <a:blip r:embed="rId104"/>
                <a:stretch>
                  <a:fillRect/>
                </a:stretch>
              </p:blipFill>
              <p:spPr>
                <a:xfrm>
                  <a:off x="7982490" y="2863788"/>
                  <a:ext cx="1843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잉크 64">
                  <a:extLst>
                    <a:ext uri="{FF2B5EF4-FFF2-40B4-BE49-F238E27FC236}">
                      <a16:creationId xmlns:a16="http://schemas.microsoft.com/office/drawing/2014/main" id="{8FC71945-8601-4AFF-BDF4-51BFF208C839}"/>
                    </a:ext>
                  </a:extLst>
                </p14:cNvPr>
                <p14:cNvContentPartPr/>
                <p14:nvPr/>
              </p14:nvContentPartPr>
              <p14:xfrm>
                <a:off x="7994370" y="3033708"/>
                <a:ext cx="191520" cy="1080"/>
              </p14:xfrm>
            </p:contentPart>
          </mc:Choice>
          <mc:Fallback xmlns="">
            <p:pic>
              <p:nvPicPr>
                <p:cNvPr id="65" name="잉크 64">
                  <a:extLst>
                    <a:ext uri="{FF2B5EF4-FFF2-40B4-BE49-F238E27FC236}">
                      <a16:creationId xmlns:a16="http://schemas.microsoft.com/office/drawing/2014/main" id="{8FC71945-8601-4AFF-BDF4-51BFF208C839}"/>
                    </a:ext>
                  </a:extLst>
                </p:cNvPr>
                <p:cNvPicPr/>
                <p:nvPr/>
              </p:nvPicPr>
              <p:blipFill>
                <a:blip r:embed="rId106"/>
                <a:stretch>
                  <a:fillRect/>
                </a:stretch>
              </p:blipFill>
              <p:spPr>
                <a:xfrm>
                  <a:off x="7990050" y="3029388"/>
                  <a:ext cx="2001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잉크 65">
                  <a:extLst>
                    <a:ext uri="{FF2B5EF4-FFF2-40B4-BE49-F238E27FC236}">
                      <a16:creationId xmlns:a16="http://schemas.microsoft.com/office/drawing/2014/main" id="{833FC0ED-985E-47E9-B221-67A29A7C8C5D}"/>
                    </a:ext>
                  </a:extLst>
                </p14:cNvPr>
                <p14:cNvContentPartPr/>
                <p14:nvPr/>
              </p14:nvContentPartPr>
              <p14:xfrm>
                <a:off x="8224770" y="3090588"/>
                <a:ext cx="10080" cy="247320"/>
              </p14:xfrm>
            </p:contentPart>
          </mc:Choice>
          <mc:Fallback xmlns="">
            <p:pic>
              <p:nvPicPr>
                <p:cNvPr id="66" name="잉크 65">
                  <a:extLst>
                    <a:ext uri="{FF2B5EF4-FFF2-40B4-BE49-F238E27FC236}">
                      <a16:creationId xmlns:a16="http://schemas.microsoft.com/office/drawing/2014/main" id="{833FC0ED-985E-47E9-B221-67A29A7C8C5D}"/>
                    </a:ext>
                  </a:extLst>
                </p:cNvPr>
                <p:cNvPicPr/>
                <p:nvPr/>
              </p:nvPicPr>
              <p:blipFill>
                <a:blip r:embed="rId108"/>
                <a:stretch>
                  <a:fillRect/>
                </a:stretch>
              </p:blipFill>
              <p:spPr>
                <a:xfrm>
                  <a:off x="8220450" y="3086268"/>
                  <a:ext cx="187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잉크 66">
                  <a:extLst>
                    <a:ext uri="{FF2B5EF4-FFF2-40B4-BE49-F238E27FC236}">
                      <a16:creationId xmlns:a16="http://schemas.microsoft.com/office/drawing/2014/main" id="{AE8A22A6-6646-4B82-83D7-117CBBC181A4}"/>
                    </a:ext>
                  </a:extLst>
                </p14:cNvPr>
                <p14:cNvContentPartPr/>
                <p14:nvPr/>
              </p14:nvContentPartPr>
              <p14:xfrm>
                <a:off x="8239890" y="3079428"/>
                <a:ext cx="48960" cy="83160"/>
              </p14:xfrm>
            </p:contentPart>
          </mc:Choice>
          <mc:Fallback xmlns="">
            <p:pic>
              <p:nvPicPr>
                <p:cNvPr id="67" name="잉크 66">
                  <a:extLst>
                    <a:ext uri="{FF2B5EF4-FFF2-40B4-BE49-F238E27FC236}">
                      <a16:creationId xmlns:a16="http://schemas.microsoft.com/office/drawing/2014/main" id="{AE8A22A6-6646-4B82-83D7-117CBBC181A4}"/>
                    </a:ext>
                  </a:extLst>
                </p:cNvPr>
                <p:cNvPicPr/>
                <p:nvPr/>
              </p:nvPicPr>
              <p:blipFill>
                <a:blip r:embed="rId110"/>
                <a:stretch>
                  <a:fillRect/>
                </a:stretch>
              </p:blipFill>
              <p:spPr>
                <a:xfrm>
                  <a:off x="8235570" y="3075108"/>
                  <a:ext cx="57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8" name="잉크 67">
                  <a:extLst>
                    <a:ext uri="{FF2B5EF4-FFF2-40B4-BE49-F238E27FC236}">
                      <a16:creationId xmlns:a16="http://schemas.microsoft.com/office/drawing/2014/main" id="{3BAC417A-7EC8-46F1-8EDC-3B53C9075316}"/>
                    </a:ext>
                  </a:extLst>
                </p14:cNvPr>
                <p14:cNvContentPartPr/>
                <p14:nvPr/>
              </p14:nvContentPartPr>
              <p14:xfrm>
                <a:off x="8362650" y="3148548"/>
                <a:ext cx="115560" cy="270720"/>
              </p14:xfrm>
            </p:contentPart>
          </mc:Choice>
          <mc:Fallback xmlns="">
            <p:pic>
              <p:nvPicPr>
                <p:cNvPr id="68" name="잉크 67">
                  <a:extLst>
                    <a:ext uri="{FF2B5EF4-FFF2-40B4-BE49-F238E27FC236}">
                      <a16:creationId xmlns:a16="http://schemas.microsoft.com/office/drawing/2014/main" id="{3BAC417A-7EC8-46F1-8EDC-3B53C9075316}"/>
                    </a:ext>
                  </a:extLst>
                </p:cNvPr>
                <p:cNvPicPr/>
                <p:nvPr/>
              </p:nvPicPr>
              <p:blipFill>
                <a:blip r:embed="rId112"/>
                <a:stretch>
                  <a:fillRect/>
                </a:stretch>
              </p:blipFill>
              <p:spPr>
                <a:xfrm>
                  <a:off x="8358330" y="3144228"/>
                  <a:ext cx="124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잉크 68">
                  <a:extLst>
                    <a:ext uri="{FF2B5EF4-FFF2-40B4-BE49-F238E27FC236}">
                      <a16:creationId xmlns:a16="http://schemas.microsoft.com/office/drawing/2014/main" id="{9478E9B9-C5C8-4F84-A786-68730AEFE50A}"/>
                    </a:ext>
                  </a:extLst>
                </p14:cNvPr>
                <p14:cNvContentPartPr/>
                <p14:nvPr/>
              </p14:nvContentPartPr>
              <p14:xfrm>
                <a:off x="8611410" y="2866308"/>
                <a:ext cx="138960" cy="8280"/>
              </p14:xfrm>
            </p:contentPart>
          </mc:Choice>
          <mc:Fallback xmlns="">
            <p:pic>
              <p:nvPicPr>
                <p:cNvPr id="69" name="잉크 68">
                  <a:extLst>
                    <a:ext uri="{FF2B5EF4-FFF2-40B4-BE49-F238E27FC236}">
                      <a16:creationId xmlns:a16="http://schemas.microsoft.com/office/drawing/2014/main" id="{9478E9B9-C5C8-4F84-A786-68730AEFE50A}"/>
                    </a:ext>
                  </a:extLst>
                </p:cNvPr>
                <p:cNvPicPr/>
                <p:nvPr/>
              </p:nvPicPr>
              <p:blipFill>
                <a:blip r:embed="rId114"/>
                <a:stretch>
                  <a:fillRect/>
                </a:stretch>
              </p:blipFill>
              <p:spPr>
                <a:xfrm>
                  <a:off x="8607090" y="2861988"/>
                  <a:ext cx="147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잉크 69">
                  <a:extLst>
                    <a:ext uri="{FF2B5EF4-FFF2-40B4-BE49-F238E27FC236}">
                      <a16:creationId xmlns:a16="http://schemas.microsoft.com/office/drawing/2014/main" id="{34DC4267-14F8-47E5-80E3-102648428677}"/>
                    </a:ext>
                  </a:extLst>
                </p14:cNvPr>
                <p14:cNvContentPartPr/>
                <p14:nvPr/>
              </p14:nvContentPartPr>
              <p14:xfrm>
                <a:off x="8593410" y="2920308"/>
                <a:ext cx="194400" cy="301680"/>
              </p14:xfrm>
            </p:contentPart>
          </mc:Choice>
          <mc:Fallback xmlns="">
            <p:pic>
              <p:nvPicPr>
                <p:cNvPr id="70" name="잉크 69">
                  <a:extLst>
                    <a:ext uri="{FF2B5EF4-FFF2-40B4-BE49-F238E27FC236}">
                      <a16:creationId xmlns:a16="http://schemas.microsoft.com/office/drawing/2014/main" id="{34DC4267-14F8-47E5-80E3-102648428677}"/>
                    </a:ext>
                  </a:extLst>
                </p:cNvPr>
                <p:cNvPicPr/>
                <p:nvPr/>
              </p:nvPicPr>
              <p:blipFill>
                <a:blip r:embed="rId116"/>
                <a:stretch>
                  <a:fillRect/>
                </a:stretch>
              </p:blipFill>
              <p:spPr>
                <a:xfrm>
                  <a:off x="8589090" y="2915988"/>
                  <a:ext cx="2030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잉크 71">
                  <a:extLst>
                    <a:ext uri="{FF2B5EF4-FFF2-40B4-BE49-F238E27FC236}">
                      <a16:creationId xmlns:a16="http://schemas.microsoft.com/office/drawing/2014/main" id="{D5660E6E-B1E6-49D2-8780-86E326BF0734}"/>
                    </a:ext>
                  </a:extLst>
                </p14:cNvPr>
                <p14:cNvContentPartPr/>
                <p14:nvPr/>
              </p14:nvContentPartPr>
              <p14:xfrm>
                <a:off x="8798970" y="2809068"/>
                <a:ext cx="176760" cy="373680"/>
              </p14:xfrm>
            </p:contentPart>
          </mc:Choice>
          <mc:Fallback xmlns="">
            <p:pic>
              <p:nvPicPr>
                <p:cNvPr id="72" name="잉크 71">
                  <a:extLst>
                    <a:ext uri="{FF2B5EF4-FFF2-40B4-BE49-F238E27FC236}">
                      <a16:creationId xmlns:a16="http://schemas.microsoft.com/office/drawing/2014/main" id="{D5660E6E-B1E6-49D2-8780-86E326BF0734}"/>
                    </a:ext>
                  </a:extLst>
                </p:cNvPr>
                <p:cNvPicPr/>
                <p:nvPr/>
              </p:nvPicPr>
              <p:blipFill>
                <a:blip r:embed="rId118"/>
                <a:stretch>
                  <a:fillRect/>
                </a:stretch>
              </p:blipFill>
              <p:spPr>
                <a:xfrm>
                  <a:off x="8794650" y="2804748"/>
                  <a:ext cx="1854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잉크 72">
                  <a:extLst>
                    <a:ext uri="{FF2B5EF4-FFF2-40B4-BE49-F238E27FC236}">
                      <a16:creationId xmlns:a16="http://schemas.microsoft.com/office/drawing/2014/main" id="{83727A28-398F-4082-9255-C0996E3462BF}"/>
                    </a:ext>
                  </a:extLst>
                </p14:cNvPr>
                <p14:cNvContentPartPr/>
                <p14:nvPr/>
              </p14:nvContentPartPr>
              <p14:xfrm>
                <a:off x="8976450" y="3036948"/>
                <a:ext cx="78480" cy="102600"/>
              </p14:xfrm>
            </p:contentPart>
          </mc:Choice>
          <mc:Fallback xmlns="">
            <p:pic>
              <p:nvPicPr>
                <p:cNvPr id="73" name="잉크 72">
                  <a:extLst>
                    <a:ext uri="{FF2B5EF4-FFF2-40B4-BE49-F238E27FC236}">
                      <a16:creationId xmlns:a16="http://schemas.microsoft.com/office/drawing/2014/main" id="{83727A28-398F-4082-9255-C0996E3462BF}"/>
                    </a:ext>
                  </a:extLst>
                </p:cNvPr>
                <p:cNvPicPr/>
                <p:nvPr/>
              </p:nvPicPr>
              <p:blipFill>
                <a:blip r:embed="rId120"/>
                <a:stretch>
                  <a:fillRect/>
                </a:stretch>
              </p:blipFill>
              <p:spPr>
                <a:xfrm>
                  <a:off x="8972130" y="3032628"/>
                  <a:ext cx="87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잉크 73">
                  <a:extLst>
                    <a:ext uri="{FF2B5EF4-FFF2-40B4-BE49-F238E27FC236}">
                      <a16:creationId xmlns:a16="http://schemas.microsoft.com/office/drawing/2014/main" id="{11EAF889-9930-4C69-8727-BE743C1B5EAE}"/>
                    </a:ext>
                  </a:extLst>
                </p14:cNvPr>
                <p14:cNvContentPartPr/>
                <p14:nvPr/>
              </p14:nvContentPartPr>
              <p14:xfrm>
                <a:off x="9043770" y="3038388"/>
                <a:ext cx="153360" cy="305280"/>
              </p14:xfrm>
            </p:contentPart>
          </mc:Choice>
          <mc:Fallback xmlns="">
            <p:pic>
              <p:nvPicPr>
                <p:cNvPr id="74" name="잉크 73">
                  <a:extLst>
                    <a:ext uri="{FF2B5EF4-FFF2-40B4-BE49-F238E27FC236}">
                      <a16:creationId xmlns:a16="http://schemas.microsoft.com/office/drawing/2014/main" id="{11EAF889-9930-4C69-8727-BE743C1B5EAE}"/>
                    </a:ext>
                  </a:extLst>
                </p:cNvPr>
                <p:cNvPicPr/>
                <p:nvPr/>
              </p:nvPicPr>
              <p:blipFill>
                <a:blip r:embed="rId122"/>
                <a:stretch>
                  <a:fillRect/>
                </a:stretch>
              </p:blipFill>
              <p:spPr>
                <a:xfrm>
                  <a:off x="9039450" y="3034068"/>
                  <a:ext cx="16200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잉크 75">
                  <a:extLst>
                    <a:ext uri="{FF2B5EF4-FFF2-40B4-BE49-F238E27FC236}">
                      <a16:creationId xmlns:a16="http://schemas.microsoft.com/office/drawing/2014/main" id="{87F34EB4-BB84-4CCD-8ACE-3916DEB455D0}"/>
                    </a:ext>
                  </a:extLst>
                </p14:cNvPr>
                <p14:cNvContentPartPr/>
                <p14:nvPr/>
              </p14:nvContentPartPr>
              <p14:xfrm>
                <a:off x="9426810" y="3128388"/>
                <a:ext cx="360" cy="255240"/>
              </p14:xfrm>
            </p:contentPart>
          </mc:Choice>
          <mc:Fallback xmlns="">
            <p:pic>
              <p:nvPicPr>
                <p:cNvPr id="76" name="잉크 75">
                  <a:extLst>
                    <a:ext uri="{FF2B5EF4-FFF2-40B4-BE49-F238E27FC236}">
                      <a16:creationId xmlns:a16="http://schemas.microsoft.com/office/drawing/2014/main" id="{87F34EB4-BB84-4CCD-8ACE-3916DEB455D0}"/>
                    </a:ext>
                  </a:extLst>
                </p:cNvPr>
                <p:cNvPicPr/>
                <p:nvPr/>
              </p:nvPicPr>
              <p:blipFill>
                <a:blip r:embed="rId124"/>
                <a:stretch>
                  <a:fillRect/>
                </a:stretch>
              </p:blipFill>
              <p:spPr>
                <a:xfrm>
                  <a:off x="9422490" y="3124068"/>
                  <a:ext cx="90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잉크 76">
                  <a:extLst>
                    <a:ext uri="{FF2B5EF4-FFF2-40B4-BE49-F238E27FC236}">
                      <a16:creationId xmlns:a16="http://schemas.microsoft.com/office/drawing/2014/main" id="{7D18B30D-1E59-489C-B407-3FC05EDBECC3}"/>
                    </a:ext>
                  </a:extLst>
                </p14:cNvPr>
                <p14:cNvContentPartPr/>
                <p14:nvPr/>
              </p14:nvContentPartPr>
              <p14:xfrm>
                <a:off x="9418890" y="3123708"/>
                <a:ext cx="81000" cy="117360"/>
              </p14:xfrm>
            </p:contentPart>
          </mc:Choice>
          <mc:Fallback xmlns="">
            <p:pic>
              <p:nvPicPr>
                <p:cNvPr id="77" name="잉크 76">
                  <a:extLst>
                    <a:ext uri="{FF2B5EF4-FFF2-40B4-BE49-F238E27FC236}">
                      <a16:creationId xmlns:a16="http://schemas.microsoft.com/office/drawing/2014/main" id="{7D18B30D-1E59-489C-B407-3FC05EDBECC3}"/>
                    </a:ext>
                  </a:extLst>
                </p:cNvPr>
                <p:cNvPicPr/>
                <p:nvPr/>
              </p:nvPicPr>
              <p:blipFill>
                <a:blip r:embed="rId126"/>
                <a:stretch>
                  <a:fillRect/>
                </a:stretch>
              </p:blipFill>
              <p:spPr>
                <a:xfrm>
                  <a:off x="9414570" y="3119388"/>
                  <a:ext cx="89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잉크 77">
                  <a:extLst>
                    <a:ext uri="{FF2B5EF4-FFF2-40B4-BE49-F238E27FC236}">
                      <a16:creationId xmlns:a16="http://schemas.microsoft.com/office/drawing/2014/main" id="{92CC4DA5-2C84-40E6-A722-D699B057F134}"/>
                    </a:ext>
                  </a:extLst>
                </p14:cNvPr>
                <p14:cNvContentPartPr/>
                <p14:nvPr/>
              </p14:nvContentPartPr>
              <p14:xfrm>
                <a:off x="9512850" y="3228828"/>
                <a:ext cx="106560" cy="208800"/>
              </p14:xfrm>
            </p:contentPart>
          </mc:Choice>
          <mc:Fallback xmlns="">
            <p:pic>
              <p:nvPicPr>
                <p:cNvPr id="78" name="잉크 77">
                  <a:extLst>
                    <a:ext uri="{FF2B5EF4-FFF2-40B4-BE49-F238E27FC236}">
                      <a16:creationId xmlns:a16="http://schemas.microsoft.com/office/drawing/2014/main" id="{92CC4DA5-2C84-40E6-A722-D699B057F134}"/>
                    </a:ext>
                  </a:extLst>
                </p:cNvPr>
                <p:cNvPicPr/>
                <p:nvPr/>
              </p:nvPicPr>
              <p:blipFill>
                <a:blip r:embed="rId128"/>
                <a:stretch>
                  <a:fillRect/>
                </a:stretch>
              </p:blipFill>
              <p:spPr>
                <a:xfrm>
                  <a:off x="9508530" y="3224508"/>
                  <a:ext cx="115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잉크 78">
                  <a:extLst>
                    <a:ext uri="{FF2B5EF4-FFF2-40B4-BE49-F238E27FC236}">
                      <a16:creationId xmlns:a16="http://schemas.microsoft.com/office/drawing/2014/main" id="{09460BCB-3937-4C56-B625-7A22F10AD4C0}"/>
                    </a:ext>
                  </a:extLst>
                </p14:cNvPr>
                <p14:cNvContentPartPr/>
                <p14:nvPr/>
              </p14:nvContentPartPr>
              <p14:xfrm>
                <a:off x="9764490" y="3265188"/>
                <a:ext cx="219240" cy="8280"/>
              </p14:xfrm>
            </p:contentPart>
          </mc:Choice>
          <mc:Fallback xmlns="">
            <p:pic>
              <p:nvPicPr>
                <p:cNvPr id="79" name="잉크 78">
                  <a:extLst>
                    <a:ext uri="{FF2B5EF4-FFF2-40B4-BE49-F238E27FC236}">
                      <a16:creationId xmlns:a16="http://schemas.microsoft.com/office/drawing/2014/main" id="{09460BCB-3937-4C56-B625-7A22F10AD4C0}"/>
                    </a:ext>
                  </a:extLst>
                </p:cNvPr>
                <p:cNvPicPr/>
                <p:nvPr/>
              </p:nvPicPr>
              <p:blipFill>
                <a:blip r:embed="rId130"/>
                <a:stretch>
                  <a:fillRect/>
                </a:stretch>
              </p:blipFill>
              <p:spPr>
                <a:xfrm>
                  <a:off x="9760170" y="3260868"/>
                  <a:ext cx="227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잉크 79">
                  <a:extLst>
                    <a:ext uri="{FF2B5EF4-FFF2-40B4-BE49-F238E27FC236}">
                      <a16:creationId xmlns:a16="http://schemas.microsoft.com/office/drawing/2014/main" id="{74EDC041-0D40-4984-AE58-8C1ADCBE31C6}"/>
                    </a:ext>
                  </a:extLst>
                </p14:cNvPr>
                <p14:cNvContentPartPr/>
                <p14:nvPr/>
              </p14:nvContentPartPr>
              <p14:xfrm>
                <a:off x="9846570" y="3200748"/>
                <a:ext cx="11160" cy="225360"/>
              </p14:xfrm>
            </p:contentPart>
          </mc:Choice>
          <mc:Fallback xmlns="">
            <p:pic>
              <p:nvPicPr>
                <p:cNvPr id="80" name="잉크 79">
                  <a:extLst>
                    <a:ext uri="{FF2B5EF4-FFF2-40B4-BE49-F238E27FC236}">
                      <a16:creationId xmlns:a16="http://schemas.microsoft.com/office/drawing/2014/main" id="{74EDC041-0D40-4984-AE58-8C1ADCBE31C6}"/>
                    </a:ext>
                  </a:extLst>
                </p:cNvPr>
                <p:cNvPicPr/>
                <p:nvPr/>
              </p:nvPicPr>
              <p:blipFill>
                <a:blip r:embed="rId132"/>
                <a:stretch>
                  <a:fillRect/>
                </a:stretch>
              </p:blipFill>
              <p:spPr>
                <a:xfrm>
                  <a:off x="9842250" y="3196428"/>
                  <a:ext cx="198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잉크 80">
                  <a:extLst>
                    <a:ext uri="{FF2B5EF4-FFF2-40B4-BE49-F238E27FC236}">
                      <a16:creationId xmlns:a16="http://schemas.microsoft.com/office/drawing/2014/main" id="{2CBE6E43-5CF7-4205-9A40-463111C0CD0A}"/>
                    </a:ext>
                  </a:extLst>
                </p14:cNvPr>
                <p14:cNvContentPartPr/>
                <p14:nvPr/>
              </p14:nvContentPartPr>
              <p14:xfrm>
                <a:off x="10038810" y="3120468"/>
                <a:ext cx="7200" cy="289080"/>
              </p14:xfrm>
            </p:contentPart>
          </mc:Choice>
          <mc:Fallback xmlns="">
            <p:pic>
              <p:nvPicPr>
                <p:cNvPr id="81" name="잉크 80">
                  <a:extLst>
                    <a:ext uri="{FF2B5EF4-FFF2-40B4-BE49-F238E27FC236}">
                      <a16:creationId xmlns:a16="http://schemas.microsoft.com/office/drawing/2014/main" id="{2CBE6E43-5CF7-4205-9A40-463111C0CD0A}"/>
                    </a:ext>
                  </a:extLst>
                </p:cNvPr>
                <p:cNvPicPr/>
                <p:nvPr/>
              </p:nvPicPr>
              <p:blipFill>
                <a:blip r:embed="rId134"/>
                <a:stretch>
                  <a:fillRect/>
                </a:stretch>
              </p:blipFill>
              <p:spPr>
                <a:xfrm>
                  <a:off x="10034490" y="3116148"/>
                  <a:ext cx="158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잉크 81">
                  <a:extLst>
                    <a:ext uri="{FF2B5EF4-FFF2-40B4-BE49-F238E27FC236}">
                      <a16:creationId xmlns:a16="http://schemas.microsoft.com/office/drawing/2014/main" id="{EFE64C20-EE20-453A-87FD-C99E4C8E6A7A}"/>
                    </a:ext>
                  </a:extLst>
                </p14:cNvPr>
                <p14:cNvContentPartPr/>
                <p14:nvPr/>
              </p14:nvContentPartPr>
              <p14:xfrm>
                <a:off x="10062930" y="3105348"/>
                <a:ext cx="90720" cy="130680"/>
              </p14:xfrm>
            </p:contentPart>
          </mc:Choice>
          <mc:Fallback xmlns="">
            <p:pic>
              <p:nvPicPr>
                <p:cNvPr id="82" name="잉크 81">
                  <a:extLst>
                    <a:ext uri="{FF2B5EF4-FFF2-40B4-BE49-F238E27FC236}">
                      <a16:creationId xmlns:a16="http://schemas.microsoft.com/office/drawing/2014/main" id="{EFE64C20-EE20-453A-87FD-C99E4C8E6A7A}"/>
                    </a:ext>
                  </a:extLst>
                </p:cNvPr>
                <p:cNvPicPr/>
                <p:nvPr/>
              </p:nvPicPr>
              <p:blipFill>
                <a:blip r:embed="rId136"/>
                <a:stretch>
                  <a:fillRect/>
                </a:stretch>
              </p:blipFill>
              <p:spPr>
                <a:xfrm>
                  <a:off x="10058610" y="3101028"/>
                  <a:ext cx="99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잉크 82">
                  <a:extLst>
                    <a:ext uri="{FF2B5EF4-FFF2-40B4-BE49-F238E27FC236}">
                      <a16:creationId xmlns:a16="http://schemas.microsoft.com/office/drawing/2014/main" id="{F2FE5CE9-28BC-48A6-9DEC-400FCC15B616}"/>
                    </a:ext>
                  </a:extLst>
                </p14:cNvPr>
                <p14:cNvContentPartPr/>
                <p14:nvPr/>
              </p14:nvContentPartPr>
              <p14:xfrm>
                <a:off x="10200450" y="3265188"/>
                <a:ext cx="87480" cy="218160"/>
              </p14:xfrm>
            </p:contentPart>
          </mc:Choice>
          <mc:Fallback xmlns="">
            <p:pic>
              <p:nvPicPr>
                <p:cNvPr id="83" name="잉크 82">
                  <a:extLst>
                    <a:ext uri="{FF2B5EF4-FFF2-40B4-BE49-F238E27FC236}">
                      <a16:creationId xmlns:a16="http://schemas.microsoft.com/office/drawing/2014/main" id="{F2FE5CE9-28BC-48A6-9DEC-400FCC15B616}"/>
                    </a:ext>
                  </a:extLst>
                </p:cNvPr>
                <p:cNvPicPr/>
                <p:nvPr/>
              </p:nvPicPr>
              <p:blipFill>
                <a:blip r:embed="rId138"/>
                <a:stretch>
                  <a:fillRect/>
                </a:stretch>
              </p:blipFill>
              <p:spPr>
                <a:xfrm>
                  <a:off x="10196130" y="3260868"/>
                  <a:ext cx="96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잉크 83">
                  <a:extLst>
                    <a:ext uri="{FF2B5EF4-FFF2-40B4-BE49-F238E27FC236}">
                      <a16:creationId xmlns:a16="http://schemas.microsoft.com/office/drawing/2014/main" id="{214CF847-6281-4468-BDB8-1762C97C8B7E}"/>
                    </a:ext>
                  </a:extLst>
                </p14:cNvPr>
                <p14:cNvContentPartPr/>
                <p14:nvPr/>
              </p14:nvContentPartPr>
              <p14:xfrm>
                <a:off x="10221690" y="3435468"/>
                <a:ext cx="21960" cy="8280"/>
              </p14:xfrm>
            </p:contentPart>
          </mc:Choice>
          <mc:Fallback xmlns="">
            <p:pic>
              <p:nvPicPr>
                <p:cNvPr id="84" name="잉크 83">
                  <a:extLst>
                    <a:ext uri="{FF2B5EF4-FFF2-40B4-BE49-F238E27FC236}">
                      <a16:creationId xmlns:a16="http://schemas.microsoft.com/office/drawing/2014/main" id="{214CF847-6281-4468-BDB8-1762C97C8B7E}"/>
                    </a:ext>
                  </a:extLst>
                </p:cNvPr>
                <p:cNvPicPr/>
                <p:nvPr/>
              </p:nvPicPr>
              <p:blipFill>
                <a:blip r:embed="rId140"/>
                <a:stretch>
                  <a:fillRect/>
                </a:stretch>
              </p:blipFill>
              <p:spPr>
                <a:xfrm>
                  <a:off x="10217370" y="3431148"/>
                  <a:ext cx="30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잉크 84">
                  <a:extLst>
                    <a:ext uri="{FF2B5EF4-FFF2-40B4-BE49-F238E27FC236}">
                      <a16:creationId xmlns:a16="http://schemas.microsoft.com/office/drawing/2014/main" id="{F3B45EE0-13DD-476D-BE90-2A4607030800}"/>
                    </a:ext>
                  </a:extLst>
                </p14:cNvPr>
                <p14:cNvContentPartPr/>
                <p14:nvPr/>
              </p14:nvContentPartPr>
              <p14:xfrm>
                <a:off x="10223490" y="3381108"/>
                <a:ext cx="104040" cy="61920"/>
              </p14:xfrm>
            </p:contentPart>
          </mc:Choice>
          <mc:Fallback xmlns="">
            <p:pic>
              <p:nvPicPr>
                <p:cNvPr id="85" name="잉크 84">
                  <a:extLst>
                    <a:ext uri="{FF2B5EF4-FFF2-40B4-BE49-F238E27FC236}">
                      <a16:creationId xmlns:a16="http://schemas.microsoft.com/office/drawing/2014/main" id="{F3B45EE0-13DD-476D-BE90-2A4607030800}"/>
                    </a:ext>
                  </a:extLst>
                </p:cNvPr>
                <p:cNvPicPr/>
                <p:nvPr/>
              </p:nvPicPr>
              <p:blipFill>
                <a:blip r:embed="rId142"/>
                <a:stretch>
                  <a:fillRect/>
                </a:stretch>
              </p:blipFill>
              <p:spPr>
                <a:xfrm>
                  <a:off x="10219170" y="3376788"/>
                  <a:ext cx="112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잉크 86">
                  <a:extLst>
                    <a:ext uri="{FF2B5EF4-FFF2-40B4-BE49-F238E27FC236}">
                      <a16:creationId xmlns:a16="http://schemas.microsoft.com/office/drawing/2014/main" id="{0FE76EE7-41F1-4D1A-83AB-2280D1174E25}"/>
                    </a:ext>
                  </a:extLst>
                </p14:cNvPr>
                <p14:cNvContentPartPr/>
                <p14:nvPr/>
              </p14:nvContentPartPr>
              <p14:xfrm>
                <a:off x="9293970" y="2963868"/>
                <a:ext cx="1166040" cy="31680"/>
              </p14:xfrm>
            </p:contentPart>
          </mc:Choice>
          <mc:Fallback xmlns="">
            <p:pic>
              <p:nvPicPr>
                <p:cNvPr id="87" name="잉크 86">
                  <a:extLst>
                    <a:ext uri="{FF2B5EF4-FFF2-40B4-BE49-F238E27FC236}">
                      <a16:creationId xmlns:a16="http://schemas.microsoft.com/office/drawing/2014/main" id="{0FE76EE7-41F1-4D1A-83AB-2280D1174E25}"/>
                    </a:ext>
                  </a:extLst>
                </p:cNvPr>
                <p:cNvPicPr/>
                <p:nvPr/>
              </p:nvPicPr>
              <p:blipFill>
                <a:blip r:embed="rId144"/>
                <a:stretch>
                  <a:fillRect/>
                </a:stretch>
              </p:blipFill>
              <p:spPr>
                <a:xfrm>
                  <a:off x="9289650" y="2959548"/>
                  <a:ext cx="11746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잉크 87">
                  <a:extLst>
                    <a:ext uri="{FF2B5EF4-FFF2-40B4-BE49-F238E27FC236}">
                      <a16:creationId xmlns:a16="http://schemas.microsoft.com/office/drawing/2014/main" id="{FBFFC553-CED5-4F85-AE8B-5735A912B7E8}"/>
                    </a:ext>
                  </a:extLst>
                </p14:cNvPr>
                <p14:cNvContentPartPr/>
                <p14:nvPr/>
              </p14:nvContentPartPr>
              <p14:xfrm>
                <a:off x="9751170" y="2609628"/>
                <a:ext cx="33480" cy="265320"/>
              </p14:xfrm>
            </p:contentPart>
          </mc:Choice>
          <mc:Fallback xmlns="">
            <p:pic>
              <p:nvPicPr>
                <p:cNvPr id="88" name="잉크 87">
                  <a:extLst>
                    <a:ext uri="{FF2B5EF4-FFF2-40B4-BE49-F238E27FC236}">
                      <a16:creationId xmlns:a16="http://schemas.microsoft.com/office/drawing/2014/main" id="{FBFFC553-CED5-4F85-AE8B-5735A912B7E8}"/>
                    </a:ext>
                  </a:extLst>
                </p:cNvPr>
                <p:cNvPicPr/>
                <p:nvPr/>
              </p:nvPicPr>
              <p:blipFill>
                <a:blip r:embed="rId146"/>
                <a:stretch>
                  <a:fillRect/>
                </a:stretch>
              </p:blipFill>
              <p:spPr>
                <a:xfrm>
                  <a:off x="9746850" y="2605308"/>
                  <a:ext cx="421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잉크 88">
                  <a:extLst>
                    <a:ext uri="{FF2B5EF4-FFF2-40B4-BE49-F238E27FC236}">
                      <a16:creationId xmlns:a16="http://schemas.microsoft.com/office/drawing/2014/main" id="{6B5C7351-A6DC-4455-863A-064C6D58B363}"/>
                    </a:ext>
                  </a:extLst>
                </p14:cNvPr>
                <p14:cNvContentPartPr/>
                <p14:nvPr/>
              </p14:nvContentPartPr>
              <p14:xfrm>
                <a:off x="9781410" y="2604588"/>
                <a:ext cx="104040" cy="130320"/>
              </p14:xfrm>
            </p:contentPart>
          </mc:Choice>
          <mc:Fallback xmlns="">
            <p:pic>
              <p:nvPicPr>
                <p:cNvPr id="89" name="잉크 88">
                  <a:extLst>
                    <a:ext uri="{FF2B5EF4-FFF2-40B4-BE49-F238E27FC236}">
                      <a16:creationId xmlns:a16="http://schemas.microsoft.com/office/drawing/2014/main" id="{6B5C7351-A6DC-4455-863A-064C6D58B363}"/>
                    </a:ext>
                  </a:extLst>
                </p:cNvPr>
                <p:cNvPicPr/>
                <p:nvPr/>
              </p:nvPicPr>
              <p:blipFill>
                <a:blip r:embed="rId148"/>
                <a:stretch>
                  <a:fillRect/>
                </a:stretch>
              </p:blipFill>
              <p:spPr>
                <a:xfrm>
                  <a:off x="9777090" y="2600268"/>
                  <a:ext cx="112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잉크 89">
                  <a:extLst>
                    <a:ext uri="{FF2B5EF4-FFF2-40B4-BE49-F238E27FC236}">
                      <a16:creationId xmlns:a16="http://schemas.microsoft.com/office/drawing/2014/main" id="{9AA648B8-C093-4AF5-AAF1-03F98F68BB7E}"/>
                    </a:ext>
                  </a:extLst>
                </p14:cNvPr>
                <p14:cNvContentPartPr/>
                <p14:nvPr/>
              </p14:nvContentPartPr>
              <p14:xfrm>
                <a:off x="9961050" y="2715468"/>
                <a:ext cx="111240" cy="221400"/>
              </p14:xfrm>
            </p:contentPart>
          </mc:Choice>
          <mc:Fallback xmlns="">
            <p:pic>
              <p:nvPicPr>
                <p:cNvPr id="90" name="잉크 89">
                  <a:extLst>
                    <a:ext uri="{FF2B5EF4-FFF2-40B4-BE49-F238E27FC236}">
                      <a16:creationId xmlns:a16="http://schemas.microsoft.com/office/drawing/2014/main" id="{9AA648B8-C093-4AF5-AAF1-03F98F68BB7E}"/>
                    </a:ext>
                  </a:extLst>
                </p:cNvPr>
                <p:cNvPicPr/>
                <p:nvPr/>
              </p:nvPicPr>
              <p:blipFill>
                <a:blip r:embed="rId150"/>
                <a:stretch>
                  <a:fillRect/>
                </a:stretch>
              </p:blipFill>
              <p:spPr>
                <a:xfrm>
                  <a:off x="9956730" y="2711148"/>
                  <a:ext cx="119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잉크 90">
                  <a:extLst>
                    <a:ext uri="{FF2B5EF4-FFF2-40B4-BE49-F238E27FC236}">
                      <a16:creationId xmlns:a16="http://schemas.microsoft.com/office/drawing/2014/main" id="{7775D355-AA02-4B03-A778-8F1BFB367BA5}"/>
                    </a:ext>
                  </a:extLst>
                </p14:cNvPr>
                <p14:cNvContentPartPr/>
                <p14:nvPr/>
              </p14:nvContentPartPr>
              <p14:xfrm>
                <a:off x="10516530" y="2707908"/>
                <a:ext cx="182520" cy="561600"/>
              </p14:xfrm>
            </p:contentPart>
          </mc:Choice>
          <mc:Fallback xmlns="">
            <p:pic>
              <p:nvPicPr>
                <p:cNvPr id="91" name="잉크 90">
                  <a:extLst>
                    <a:ext uri="{FF2B5EF4-FFF2-40B4-BE49-F238E27FC236}">
                      <a16:creationId xmlns:a16="http://schemas.microsoft.com/office/drawing/2014/main" id="{7775D355-AA02-4B03-A778-8F1BFB367BA5}"/>
                    </a:ext>
                  </a:extLst>
                </p:cNvPr>
                <p:cNvPicPr/>
                <p:nvPr/>
              </p:nvPicPr>
              <p:blipFill>
                <a:blip r:embed="rId152"/>
                <a:stretch>
                  <a:fillRect/>
                </a:stretch>
              </p:blipFill>
              <p:spPr>
                <a:xfrm>
                  <a:off x="10512210" y="2703588"/>
                  <a:ext cx="191160" cy="57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93" name="잉크 92">
                <a:extLst>
                  <a:ext uri="{FF2B5EF4-FFF2-40B4-BE49-F238E27FC236}">
                    <a16:creationId xmlns:a16="http://schemas.microsoft.com/office/drawing/2014/main" id="{7076CB0E-29D6-4449-9356-BE5AACF41AF6}"/>
                  </a:ext>
                </a:extLst>
              </p14:cNvPr>
              <p14:cNvContentPartPr/>
              <p14:nvPr/>
            </p14:nvContentPartPr>
            <p14:xfrm>
              <a:off x="2212050" y="3890508"/>
              <a:ext cx="180000" cy="18720"/>
            </p14:xfrm>
          </p:contentPart>
        </mc:Choice>
        <mc:Fallback xmlns="">
          <p:pic>
            <p:nvPicPr>
              <p:cNvPr id="93" name="잉크 92">
                <a:extLst>
                  <a:ext uri="{FF2B5EF4-FFF2-40B4-BE49-F238E27FC236}">
                    <a16:creationId xmlns:a16="http://schemas.microsoft.com/office/drawing/2014/main" id="{7076CB0E-29D6-4449-9356-BE5AACF41AF6}"/>
                  </a:ext>
                </a:extLst>
              </p:cNvPr>
              <p:cNvPicPr/>
              <p:nvPr/>
            </p:nvPicPr>
            <p:blipFill>
              <a:blip r:embed="rId154"/>
              <a:stretch>
                <a:fillRect/>
              </a:stretch>
            </p:blipFill>
            <p:spPr>
              <a:xfrm>
                <a:off x="2207730" y="3886188"/>
                <a:ext cx="188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잉크 93">
                <a:extLst>
                  <a:ext uri="{FF2B5EF4-FFF2-40B4-BE49-F238E27FC236}">
                    <a16:creationId xmlns:a16="http://schemas.microsoft.com/office/drawing/2014/main" id="{68FCC781-C6F2-4D49-AE1E-45BF257B8CE2}"/>
                  </a:ext>
                </a:extLst>
              </p14:cNvPr>
              <p14:cNvContentPartPr/>
              <p14:nvPr/>
            </p14:nvContentPartPr>
            <p14:xfrm>
              <a:off x="2293410" y="4014348"/>
              <a:ext cx="147600" cy="6120"/>
            </p14:xfrm>
          </p:contentPart>
        </mc:Choice>
        <mc:Fallback xmlns="">
          <p:pic>
            <p:nvPicPr>
              <p:cNvPr id="94" name="잉크 93">
                <a:extLst>
                  <a:ext uri="{FF2B5EF4-FFF2-40B4-BE49-F238E27FC236}">
                    <a16:creationId xmlns:a16="http://schemas.microsoft.com/office/drawing/2014/main" id="{68FCC781-C6F2-4D49-AE1E-45BF257B8CE2}"/>
                  </a:ext>
                </a:extLst>
              </p:cNvPr>
              <p:cNvPicPr/>
              <p:nvPr/>
            </p:nvPicPr>
            <p:blipFill>
              <a:blip r:embed="rId156"/>
              <a:stretch>
                <a:fillRect/>
              </a:stretch>
            </p:blipFill>
            <p:spPr>
              <a:xfrm>
                <a:off x="2289090" y="4010028"/>
                <a:ext cx="156240" cy="14760"/>
              </a:xfrm>
              <a:prstGeom prst="rect">
                <a:avLst/>
              </a:prstGeom>
            </p:spPr>
          </p:pic>
        </mc:Fallback>
      </mc:AlternateContent>
      <p:grpSp>
        <p:nvGrpSpPr>
          <p:cNvPr id="101" name="그룹 100">
            <a:extLst>
              <a:ext uri="{FF2B5EF4-FFF2-40B4-BE49-F238E27FC236}">
                <a16:creationId xmlns:a16="http://schemas.microsoft.com/office/drawing/2014/main" id="{E5531E6D-0AC9-4D57-ADD4-41EDAFE6F30B}"/>
              </a:ext>
            </a:extLst>
          </p:cNvPr>
          <p:cNvGrpSpPr/>
          <p:nvPr/>
        </p:nvGrpSpPr>
        <p:grpSpPr>
          <a:xfrm>
            <a:off x="2631810" y="3681708"/>
            <a:ext cx="820440" cy="576000"/>
            <a:chOff x="2631810" y="3681708"/>
            <a:chExt cx="820440" cy="576000"/>
          </a:xfrm>
        </p:grpSpPr>
        <mc:AlternateContent xmlns:mc="http://schemas.openxmlformats.org/markup-compatibility/2006" xmlns:p14="http://schemas.microsoft.com/office/powerpoint/2010/main">
          <mc:Choice Requires="p14">
            <p:contentPart p14:bwMode="auto" r:id="rId157">
              <p14:nvContentPartPr>
                <p14:cNvPr id="95" name="잉크 94">
                  <a:extLst>
                    <a:ext uri="{FF2B5EF4-FFF2-40B4-BE49-F238E27FC236}">
                      <a16:creationId xmlns:a16="http://schemas.microsoft.com/office/drawing/2014/main" id="{C64863D6-C5BC-4FA2-AB6A-54FE5C83F025}"/>
                    </a:ext>
                  </a:extLst>
                </p14:cNvPr>
                <p14:cNvContentPartPr/>
                <p14:nvPr/>
              </p14:nvContentPartPr>
              <p14:xfrm>
                <a:off x="2631810" y="3995988"/>
                <a:ext cx="171000" cy="9360"/>
              </p14:xfrm>
            </p:contentPart>
          </mc:Choice>
          <mc:Fallback xmlns="">
            <p:pic>
              <p:nvPicPr>
                <p:cNvPr id="95" name="잉크 94">
                  <a:extLst>
                    <a:ext uri="{FF2B5EF4-FFF2-40B4-BE49-F238E27FC236}">
                      <a16:creationId xmlns:a16="http://schemas.microsoft.com/office/drawing/2014/main" id="{C64863D6-C5BC-4FA2-AB6A-54FE5C83F025}"/>
                    </a:ext>
                  </a:extLst>
                </p:cNvPr>
                <p:cNvPicPr/>
                <p:nvPr/>
              </p:nvPicPr>
              <p:blipFill>
                <a:blip r:embed="rId158"/>
                <a:stretch>
                  <a:fillRect/>
                </a:stretch>
              </p:blipFill>
              <p:spPr>
                <a:xfrm>
                  <a:off x="2627490" y="3991668"/>
                  <a:ext cx="179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잉크 95">
                  <a:extLst>
                    <a:ext uri="{FF2B5EF4-FFF2-40B4-BE49-F238E27FC236}">
                      <a16:creationId xmlns:a16="http://schemas.microsoft.com/office/drawing/2014/main" id="{D571A455-FA1E-48EE-9228-862DDD25D223}"/>
                    </a:ext>
                  </a:extLst>
                </p14:cNvPr>
                <p14:cNvContentPartPr/>
                <p14:nvPr/>
              </p14:nvContentPartPr>
              <p14:xfrm>
                <a:off x="2794530" y="3681708"/>
                <a:ext cx="175320" cy="374760"/>
              </p14:xfrm>
            </p:contentPart>
          </mc:Choice>
          <mc:Fallback xmlns="">
            <p:pic>
              <p:nvPicPr>
                <p:cNvPr id="96" name="잉크 95">
                  <a:extLst>
                    <a:ext uri="{FF2B5EF4-FFF2-40B4-BE49-F238E27FC236}">
                      <a16:creationId xmlns:a16="http://schemas.microsoft.com/office/drawing/2014/main" id="{D571A455-FA1E-48EE-9228-862DDD25D223}"/>
                    </a:ext>
                  </a:extLst>
                </p:cNvPr>
                <p:cNvPicPr/>
                <p:nvPr/>
              </p:nvPicPr>
              <p:blipFill>
                <a:blip r:embed="rId160"/>
                <a:stretch>
                  <a:fillRect/>
                </a:stretch>
              </p:blipFill>
              <p:spPr>
                <a:xfrm>
                  <a:off x="2790210" y="3677388"/>
                  <a:ext cx="1839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잉크 96">
                  <a:extLst>
                    <a:ext uri="{FF2B5EF4-FFF2-40B4-BE49-F238E27FC236}">
                      <a16:creationId xmlns:a16="http://schemas.microsoft.com/office/drawing/2014/main" id="{B9F97E10-4631-4471-AEB9-4DE55DCC6B7A}"/>
                    </a:ext>
                  </a:extLst>
                </p14:cNvPr>
                <p14:cNvContentPartPr/>
                <p14:nvPr/>
              </p14:nvContentPartPr>
              <p14:xfrm>
                <a:off x="2955090" y="3938748"/>
                <a:ext cx="95040" cy="113760"/>
              </p14:xfrm>
            </p:contentPart>
          </mc:Choice>
          <mc:Fallback xmlns="">
            <p:pic>
              <p:nvPicPr>
                <p:cNvPr id="97" name="잉크 96">
                  <a:extLst>
                    <a:ext uri="{FF2B5EF4-FFF2-40B4-BE49-F238E27FC236}">
                      <a16:creationId xmlns:a16="http://schemas.microsoft.com/office/drawing/2014/main" id="{B9F97E10-4631-4471-AEB9-4DE55DCC6B7A}"/>
                    </a:ext>
                  </a:extLst>
                </p:cNvPr>
                <p:cNvPicPr/>
                <p:nvPr/>
              </p:nvPicPr>
              <p:blipFill>
                <a:blip r:embed="rId162"/>
                <a:stretch>
                  <a:fillRect/>
                </a:stretch>
              </p:blipFill>
              <p:spPr>
                <a:xfrm>
                  <a:off x="2950770" y="3934428"/>
                  <a:ext cx="103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잉크 97">
                  <a:extLst>
                    <a:ext uri="{FF2B5EF4-FFF2-40B4-BE49-F238E27FC236}">
                      <a16:creationId xmlns:a16="http://schemas.microsoft.com/office/drawing/2014/main" id="{32FA6B13-735F-4B32-833F-084B0C97DFE8}"/>
                    </a:ext>
                  </a:extLst>
                </p14:cNvPr>
                <p14:cNvContentPartPr/>
                <p14:nvPr/>
              </p14:nvContentPartPr>
              <p14:xfrm>
                <a:off x="3091890" y="3941268"/>
                <a:ext cx="97920" cy="316440"/>
              </p14:xfrm>
            </p:contentPart>
          </mc:Choice>
          <mc:Fallback xmlns="">
            <p:pic>
              <p:nvPicPr>
                <p:cNvPr id="98" name="잉크 97">
                  <a:extLst>
                    <a:ext uri="{FF2B5EF4-FFF2-40B4-BE49-F238E27FC236}">
                      <a16:creationId xmlns:a16="http://schemas.microsoft.com/office/drawing/2014/main" id="{32FA6B13-735F-4B32-833F-084B0C97DFE8}"/>
                    </a:ext>
                  </a:extLst>
                </p:cNvPr>
                <p:cNvPicPr/>
                <p:nvPr/>
              </p:nvPicPr>
              <p:blipFill>
                <a:blip r:embed="rId164"/>
                <a:stretch>
                  <a:fillRect/>
                </a:stretch>
              </p:blipFill>
              <p:spPr>
                <a:xfrm>
                  <a:off x="3087570" y="3936948"/>
                  <a:ext cx="1065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잉크 98">
                  <a:extLst>
                    <a:ext uri="{FF2B5EF4-FFF2-40B4-BE49-F238E27FC236}">
                      <a16:creationId xmlns:a16="http://schemas.microsoft.com/office/drawing/2014/main" id="{79357062-9CEF-47B8-8980-45731869AC7E}"/>
                    </a:ext>
                  </a:extLst>
                </p14:cNvPr>
                <p14:cNvContentPartPr/>
                <p14:nvPr/>
              </p14:nvContentPartPr>
              <p14:xfrm>
                <a:off x="3280170" y="3858468"/>
                <a:ext cx="172080" cy="139320"/>
              </p14:xfrm>
            </p:contentPart>
          </mc:Choice>
          <mc:Fallback xmlns="">
            <p:pic>
              <p:nvPicPr>
                <p:cNvPr id="99" name="잉크 98">
                  <a:extLst>
                    <a:ext uri="{FF2B5EF4-FFF2-40B4-BE49-F238E27FC236}">
                      <a16:creationId xmlns:a16="http://schemas.microsoft.com/office/drawing/2014/main" id="{79357062-9CEF-47B8-8980-45731869AC7E}"/>
                    </a:ext>
                  </a:extLst>
                </p:cNvPr>
                <p:cNvPicPr/>
                <p:nvPr/>
              </p:nvPicPr>
              <p:blipFill>
                <a:blip r:embed="rId166"/>
                <a:stretch>
                  <a:fillRect/>
                </a:stretch>
              </p:blipFill>
              <p:spPr>
                <a:xfrm>
                  <a:off x="3275850" y="3854148"/>
                  <a:ext cx="180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0" name="잉크 99">
                  <a:extLst>
                    <a:ext uri="{FF2B5EF4-FFF2-40B4-BE49-F238E27FC236}">
                      <a16:creationId xmlns:a16="http://schemas.microsoft.com/office/drawing/2014/main" id="{74197853-650A-4B7F-949B-A3B380B71F7B}"/>
                    </a:ext>
                  </a:extLst>
                </p14:cNvPr>
                <p14:cNvContentPartPr/>
                <p14:nvPr/>
              </p14:nvContentPartPr>
              <p14:xfrm>
                <a:off x="3362610" y="3842988"/>
                <a:ext cx="13680" cy="300240"/>
              </p14:xfrm>
            </p:contentPart>
          </mc:Choice>
          <mc:Fallback xmlns="">
            <p:pic>
              <p:nvPicPr>
                <p:cNvPr id="100" name="잉크 99">
                  <a:extLst>
                    <a:ext uri="{FF2B5EF4-FFF2-40B4-BE49-F238E27FC236}">
                      <a16:creationId xmlns:a16="http://schemas.microsoft.com/office/drawing/2014/main" id="{74197853-650A-4B7F-949B-A3B380B71F7B}"/>
                    </a:ext>
                  </a:extLst>
                </p:cNvPr>
                <p:cNvPicPr/>
                <p:nvPr/>
              </p:nvPicPr>
              <p:blipFill>
                <a:blip r:embed="rId168"/>
                <a:stretch>
                  <a:fillRect/>
                </a:stretch>
              </p:blipFill>
              <p:spPr>
                <a:xfrm>
                  <a:off x="3358290" y="3838668"/>
                  <a:ext cx="22320" cy="308880"/>
                </a:xfrm>
                <a:prstGeom prst="rect">
                  <a:avLst/>
                </a:prstGeom>
              </p:spPr>
            </p:pic>
          </mc:Fallback>
        </mc:AlternateContent>
      </p:grpSp>
      <p:grpSp>
        <p:nvGrpSpPr>
          <p:cNvPr id="118" name="그룹 117">
            <a:extLst>
              <a:ext uri="{FF2B5EF4-FFF2-40B4-BE49-F238E27FC236}">
                <a16:creationId xmlns:a16="http://schemas.microsoft.com/office/drawing/2014/main" id="{4D2BBFB6-2ECF-40B8-A02F-83BB259F28DB}"/>
              </a:ext>
            </a:extLst>
          </p:cNvPr>
          <p:cNvGrpSpPr/>
          <p:nvPr/>
        </p:nvGrpSpPr>
        <p:grpSpPr>
          <a:xfrm>
            <a:off x="3632970" y="3770988"/>
            <a:ext cx="1637640" cy="528840"/>
            <a:chOff x="3632970" y="3770988"/>
            <a:chExt cx="1637640" cy="528840"/>
          </a:xfrm>
        </p:grpSpPr>
        <mc:AlternateContent xmlns:mc="http://schemas.openxmlformats.org/markup-compatibility/2006" xmlns:p14="http://schemas.microsoft.com/office/powerpoint/2010/main">
          <mc:Choice Requires="p14">
            <p:contentPart p14:bwMode="auto" r:id="rId169">
              <p14:nvContentPartPr>
                <p14:cNvPr id="102" name="잉크 101">
                  <a:extLst>
                    <a:ext uri="{FF2B5EF4-FFF2-40B4-BE49-F238E27FC236}">
                      <a16:creationId xmlns:a16="http://schemas.microsoft.com/office/drawing/2014/main" id="{CFFA9374-AA5B-4CC8-A5C5-2CEB472F46CB}"/>
                    </a:ext>
                  </a:extLst>
                </p14:cNvPr>
                <p14:cNvContentPartPr/>
                <p14:nvPr/>
              </p14:nvContentPartPr>
              <p14:xfrm>
                <a:off x="3632970" y="3954948"/>
                <a:ext cx="202320" cy="19800"/>
              </p14:xfrm>
            </p:contentPart>
          </mc:Choice>
          <mc:Fallback xmlns="">
            <p:pic>
              <p:nvPicPr>
                <p:cNvPr id="102" name="잉크 101">
                  <a:extLst>
                    <a:ext uri="{FF2B5EF4-FFF2-40B4-BE49-F238E27FC236}">
                      <a16:creationId xmlns:a16="http://schemas.microsoft.com/office/drawing/2014/main" id="{CFFA9374-AA5B-4CC8-A5C5-2CEB472F46CB}"/>
                    </a:ext>
                  </a:extLst>
                </p:cNvPr>
                <p:cNvPicPr/>
                <p:nvPr/>
              </p:nvPicPr>
              <p:blipFill>
                <a:blip r:embed="rId170"/>
                <a:stretch>
                  <a:fillRect/>
                </a:stretch>
              </p:blipFill>
              <p:spPr>
                <a:xfrm>
                  <a:off x="3628650" y="3950628"/>
                  <a:ext cx="210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잉크 102">
                  <a:extLst>
                    <a:ext uri="{FF2B5EF4-FFF2-40B4-BE49-F238E27FC236}">
                      <a16:creationId xmlns:a16="http://schemas.microsoft.com/office/drawing/2014/main" id="{A6CBCEA2-82B5-4F4A-A8EA-9AA571C474F6}"/>
                    </a:ext>
                  </a:extLst>
                </p14:cNvPr>
                <p14:cNvContentPartPr/>
                <p14:nvPr/>
              </p14:nvContentPartPr>
              <p14:xfrm>
                <a:off x="3699930" y="3837588"/>
                <a:ext cx="17280" cy="329760"/>
              </p14:xfrm>
            </p:contentPart>
          </mc:Choice>
          <mc:Fallback xmlns="">
            <p:pic>
              <p:nvPicPr>
                <p:cNvPr id="103" name="잉크 102">
                  <a:extLst>
                    <a:ext uri="{FF2B5EF4-FFF2-40B4-BE49-F238E27FC236}">
                      <a16:creationId xmlns:a16="http://schemas.microsoft.com/office/drawing/2014/main" id="{A6CBCEA2-82B5-4F4A-A8EA-9AA571C474F6}"/>
                    </a:ext>
                  </a:extLst>
                </p:cNvPr>
                <p:cNvPicPr/>
                <p:nvPr/>
              </p:nvPicPr>
              <p:blipFill>
                <a:blip r:embed="rId172"/>
                <a:stretch>
                  <a:fillRect/>
                </a:stretch>
              </p:blipFill>
              <p:spPr>
                <a:xfrm>
                  <a:off x="3695610" y="3833268"/>
                  <a:ext cx="259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잉크 104">
                  <a:extLst>
                    <a:ext uri="{FF2B5EF4-FFF2-40B4-BE49-F238E27FC236}">
                      <a16:creationId xmlns:a16="http://schemas.microsoft.com/office/drawing/2014/main" id="{8CF99FF0-68D3-4180-A001-76B5B40EF62B}"/>
                    </a:ext>
                  </a:extLst>
                </p14:cNvPr>
                <p14:cNvContentPartPr/>
                <p14:nvPr/>
              </p14:nvContentPartPr>
              <p14:xfrm>
                <a:off x="4000890" y="3799788"/>
                <a:ext cx="170280" cy="35640"/>
              </p14:xfrm>
            </p:contentPart>
          </mc:Choice>
          <mc:Fallback xmlns="">
            <p:pic>
              <p:nvPicPr>
                <p:cNvPr id="105" name="잉크 104">
                  <a:extLst>
                    <a:ext uri="{FF2B5EF4-FFF2-40B4-BE49-F238E27FC236}">
                      <a16:creationId xmlns:a16="http://schemas.microsoft.com/office/drawing/2014/main" id="{8CF99FF0-68D3-4180-A001-76B5B40EF62B}"/>
                    </a:ext>
                  </a:extLst>
                </p:cNvPr>
                <p:cNvPicPr/>
                <p:nvPr/>
              </p:nvPicPr>
              <p:blipFill>
                <a:blip r:embed="rId174"/>
                <a:stretch>
                  <a:fillRect/>
                </a:stretch>
              </p:blipFill>
              <p:spPr>
                <a:xfrm>
                  <a:off x="3996570" y="3795468"/>
                  <a:ext cx="178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잉크 105">
                  <a:extLst>
                    <a:ext uri="{FF2B5EF4-FFF2-40B4-BE49-F238E27FC236}">
                      <a16:creationId xmlns:a16="http://schemas.microsoft.com/office/drawing/2014/main" id="{5F35612F-FB0C-49D6-85F6-E5B3D1C43C57}"/>
                    </a:ext>
                  </a:extLst>
                </p14:cNvPr>
                <p14:cNvContentPartPr/>
                <p14:nvPr/>
              </p14:nvContentPartPr>
              <p14:xfrm>
                <a:off x="3963450" y="3844068"/>
                <a:ext cx="190080" cy="184680"/>
              </p14:xfrm>
            </p:contentPart>
          </mc:Choice>
          <mc:Fallback xmlns="">
            <p:pic>
              <p:nvPicPr>
                <p:cNvPr id="106" name="잉크 105">
                  <a:extLst>
                    <a:ext uri="{FF2B5EF4-FFF2-40B4-BE49-F238E27FC236}">
                      <a16:creationId xmlns:a16="http://schemas.microsoft.com/office/drawing/2014/main" id="{5F35612F-FB0C-49D6-85F6-E5B3D1C43C57}"/>
                    </a:ext>
                  </a:extLst>
                </p:cNvPr>
                <p:cNvPicPr/>
                <p:nvPr/>
              </p:nvPicPr>
              <p:blipFill>
                <a:blip r:embed="rId176"/>
                <a:stretch>
                  <a:fillRect/>
                </a:stretch>
              </p:blipFill>
              <p:spPr>
                <a:xfrm>
                  <a:off x="3959130" y="3839748"/>
                  <a:ext cx="198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잉크 106">
                  <a:extLst>
                    <a:ext uri="{FF2B5EF4-FFF2-40B4-BE49-F238E27FC236}">
                      <a16:creationId xmlns:a16="http://schemas.microsoft.com/office/drawing/2014/main" id="{BD11B654-EA30-4F5D-A000-6242C79A8A69}"/>
                    </a:ext>
                  </a:extLst>
                </p14:cNvPr>
                <p14:cNvContentPartPr/>
                <p14:nvPr/>
              </p14:nvContentPartPr>
              <p14:xfrm>
                <a:off x="4000170" y="3956388"/>
                <a:ext cx="194040" cy="15480"/>
              </p14:xfrm>
            </p:contentPart>
          </mc:Choice>
          <mc:Fallback xmlns="">
            <p:pic>
              <p:nvPicPr>
                <p:cNvPr id="107" name="잉크 106">
                  <a:extLst>
                    <a:ext uri="{FF2B5EF4-FFF2-40B4-BE49-F238E27FC236}">
                      <a16:creationId xmlns:a16="http://schemas.microsoft.com/office/drawing/2014/main" id="{BD11B654-EA30-4F5D-A000-6242C79A8A69}"/>
                    </a:ext>
                  </a:extLst>
                </p:cNvPr>
                <p:cNvPicPr/>
                <p:nvPr/>
              </p:nvPicPr>
              <p:blipFill>
                <a:blip r:embed="rId178"/>
                <a:stretch>
                  <a:fillRect/>
                </a:stretch>
              </p:blipFill>
              <p:spPr>
                <a:xfrm>
                  <a:off x="3995850" y="3952068"/>
                  <a:ext cx="202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잉크 107">
                  <a:extLst>
                    <a:ext uri="{FF2B5EF4-FFF2-40B4-BE49-F238E27FC236}">
                      <a16:creationId xmlns:a16="http://schemas.microsoft.com/office/drawing/2014/main" id="{1648D210-D8A1-44CF-BFFB-1B056A6EB694}"/>
                    </a:ext>
                  </a:extLst>
                </p14:cNvPr>
                <p14:cNvContentPartPr/>
                <p14:nvPr/>
              </p14:nvContentPartPr>
              <p14:xfrm>
                <a:off x="4206450" y="4011108"/>
                <a:ext cx="6120" cy="277560"/>
              </p14:xfrm>
            </p:contentPart>
          </mc:Choice>
          <mc:Fallback xmlns="">
            <p:pic>
              <p:nvPicPr>
                <p:cNvPr id="108" name="잉크 107">
                  <a:extLst>
                    <a:ext uri="{FF2B5EF4-FFF2-40B4-BE49-F238E27FC236}">
                      <a16:creationId xmlns:a16="http://schemas.microsoft.com/office/drawing/2014/main" id="{1648D210-D8A1-44CF-BFFB-1B056A6EB694}"/>
                    </a:ext>
                  </a:extLst>
                </p:cNvPr>
                <p:cNvPicPr/>
                <p:nvPr/>
              </p:nvPicPr>
              <p:blipFill>
                <a:blip r:embed="rId180"/>
                <a:stretch>
                  <a:fillRect/>
                </a:stretch>
              </p:blipFill>
              <p:spPr>
                <a:xfrm>
                  <a:off x="4202130" y="4006788"/>
                  <a:ext cx="147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잉크 108">
                  <a:extLst>
                    <a:ext uri="{FF2B5EF4-FFF2-40B4-BE49-F238E27FC236}">
                      <a16:creationId xmlns:a16="http://schemas.microsoft.com/office/drawing/2014/main" id="{477C160C-315C-4C14-8315-A53A67FD8905}"/>
                    </a:ext>
                  </a:extLst>
                </p14:cNvPr>
                <p14:cNvContentPartPr/>
                <p14:nvPr/>
              </p14:nvContentPartPr>
              <p14:xfrm>
                <a:off x="4207530" y="3999228"/>
                <a:ext cx="91440" cy="113400"/>
              </p14:xfrm>
            </p:contentPart>
          </mc:Choice>
          <mc:Fallback xmlns="">
            <p:pic>
              <p:nvPicPr>
                <p:cNvPr id="109" name="잉크 108">
                  <a:extLst>
                    <a:ext uri="{FF2B5EF4-FFF2-40B4-BE49-F238E27FC236}">
                      <a16:creationId xmlns:a16="http://schemas.microsoft.com/office/drawing/2014/main" id="{477C160C-315C-4C14-8315-A53A67FD8905}"/>
                    </a:ext>
                  </a:extLst>
                </p:cNvPr>
                <p:cNvPicPr/>
                <p:nvPr/>
              </p:nvPicPr>
              <p:blipFill>
                <a:blip r:embed="rId182"/>
                <a:stretch>
                  <a:fillRect/>
                </a:stretch>
              </p:blipFill>
              <p:spPr>
                <a:xfrm>
                  <a:off x="4203210" y="3994908"/>
                  <a:ext cx="100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잉크 109">
                  <a:extLst>
                    <a:ext uri="{FF2B5EF4-FFF2-40B4-BE49-F238E27FC236}">
                      <a16:creationId xmlns:a16="http://schemas.microsoft.com/office/drawing/2014/main" id="{C4872A6C-99B6-465D-B2DC-21105C05203C}"/>
                    </a:ext>
                  </a:extLst>
                </p14:cNvPr>
                <p14:cNvContentPartPr/>
                <p14:nvPr/>
              </p14:nvContentPartPr>
              <p14:xfrm>
                <a:off x="4337130" y="4051428"/>
                <a:ext cx="124200" cy="248400"/>
              </p14:xfrm>
            </p:contentPart>
          </mc:Choice>
          <mc:Fallback xmlns="">
            <p:pic>
              <p:nvPicPr>
                <p:cNvPr id="110" name="잉크 109">
                  <a:extLst>
                    <a:ext uri="{FF2B5EF4-FFF2-40B4-BE49-F238E27FC236}">
                      <a16:creationId xmlns:a16="http://schemas.microsoft.com/office/drawing/2014/main" id="{C4872A6C-99B6-465D-B2DC-21105C05203C}"/>
                    </a:ext>
                  </a:extLst>
                </p:cNvPr>
                <p:cNvPicPr/>
                <p:nvPr/>
              </p:nvPicPr>
              <p:blipFill>
                <a:blip r:embed="rId184"/>
                <a:stretch>
                  <a:fillRect/>
                </a:stretch>
              </p:blipFill>
              <p:spPr>
                <a:xfrm>
                  <a:off x="4332810" y="4047108"/>
                  <a:ext cx="1328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잉크 111">
                  <a:extLst>
                    <a:ext uri="{FF2B5EF4-FFF2-40B4-BE49-F238E27FC236}">
                      <a16:creationId xmlns:a16="http://schemas.microsoft.com/office/drawing/2014/main" id="{E1109B72-6992-4CA9-9CED-0F4B35DE9CF8}"/>
                    </a:ext>
                  </a:extLst>
                </p14:cNvPr>
                <p14:cNvContentPartPr/>
                <p14:nvPr/>
              </p14:nvContentPartPr>
              <p14:xfrm>
                <a:off x="4613970" y="3815628"/>
                <a:ext cx="169920" cy="38160"/>
              </p14:xfrm>
            </p:contentPart>
          </mc:Choice>
          <mc:Fallback xmlns="">
            <p:pic>
              <p:nvPicPr>
                <p:cNvPr id="112" name="잉크 111">
                  <a:extLst>
                    <a:ext uri="{FF2B5EF4-FFF2-40B4-BE49-F238E27FC236}">
                      <a16:creationId xmlns:a16="http://schemas.microsoft.com/office/drawing/2014/main" id="{E1109B72-6992-4CA9-9CED-0F4B35DE9CF8}"/>
                    </a:ext>
                  </a:extLst>
                </p:cNvPr>
                <p:cNvPicPr/>
                <p:nvPr/>
              </p:nvPicPr>
              <p:blipFill>
                <a:blip r:embed="rId186"/>
                <a:stretch>
                  <a:fillRect/>
                </a:stretch>
              </p:blipFill>
              <p:spPr>
                <a:xfrm>
                  <a:off x="4609650" y="3811308"/>
                  <a:ext cx="1785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잉크 112">
                  <a:extLst>
                    <a:ext uri="{FF2B5EF4-FFF2-40B4-BE49-F238E27FC236}">
                      <a16:creationId xmlns:a16="http://schemas.microsoft.com/office/drawing/2014/main" id="{59961A8E-BAD6-45ED-A994-E2D8EF724BFF}"/>
                    </a:ext>
                  </a:extLst>
                </p14:cNvPr>
                <p14:cNvContentPartPr/>
                <p14:nvPr/>
              </p14:nvContentPartPr>
              <p14:xfrm>
                <a:off x="4603530" y="3881508"/>
                <a:ext cx="190800" cy="313200"/>
              </p14:xfrm>
            </p:contentPart>
          </mc:Choice>
          <mc:Fallback xmlns="">
            <p:pic>
              <p:nvPicPr>
                <p:cNvPr id="113" name="잉크 112">
                  <a:extLst>
                    <a:ext uri="{FF2B5EF4-FFF2-40B4-BE49-F238E27FC236}">
                      <a16:creationId xmlns:a16="http://schemas.microsoft.com/office/drawing/2014/main" id="{59961A8E-BAD6-45ED-A994-E2D8EF724BFF}"/>
                    </a:ext>
                  </a:extLst>
                </p:cNvPr>
                <p:cNvPicPr/>
                <p:nvPr/>
              </p:nvPicPr>
              <p:blipFill>
                <a:blip r:embed="rId188"/>
                <a:stretch>
                  <a:fillRect/>
                </a:stretch>
              </p:blipFill>
              <p:spPr>
                <a:xfrm>
                  <a:off x="4599210" y="3877188"/>
                  <a:ext cx="1994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잉크 114">
                  <a:extLst>
                    <a:ext uri="{FF2B5EF4-FFF2-40B4-BE49-F238E27FC236}">
                      <a16:creationId xmlns:a16="http://schemas.microsoft.com/office/drawing/2014/main" id="{27D21776-FF74-4918-9097-C4E7E2D36E0A}"/>
                    </a:ext>
                  </a:extLst>
                </p14:cNvPr>
                <p14:cNvContentPartPr/>
                <p14:nvPr/>
              </p14:nvContentPartPr>
              <p14:xfrm>
                <a:off x="4854090" y="3770988"/>
                <a:ext cx="162720" cy="315000"/>
              </p14:xfrm>
            </p:contentPart>
          </mc:Choice>
          <mc:Fallback xmlns="">
            <p:pic>
              <p:nvPicPr>
                <p:cNvPr id="115" name="잉크 114">
                  <a:extLst>
                    <a:ext uri="{FF2B5EF4-FFF2-40B4-BE49-F238E27FC236}">
                      <a16:creationId xmlns:a16="http://schemas.microsoft.com/office/drawing/2014/main" id="{27D21776-FF74-4918-9097-C4E7E2D36E0A}"/>
                    </a:ext>
                  </a:extLst>
                </p:cNvPr>
                <p:cNvPicPr/>
                <p:nvPr/>
              </p:nvPicPr>
              <p:blipFill>
                <a:blip r:embed="rId190"/>
                <a:stretch>
                  <a:fillRect/>
                </a:stretch>
              </p:blipFill>
              <p:spPr>
                <a:xfrm>
                  <a:off x="4849770" y="3766668"/>
                  <a:ext cx="1713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잉크 115">
                  <a:extLst>
                    <a:ext uri="{FF2B5EF4-FFF2-40B4-BE49-F238E27FC236}">
                      <a16:creationId xmlns:a16="http://schemas.microsoft.com/office/drawing/2014/main" id="{520AE70A-B3A7-4C08-9048-1A9014486233}"/>
                    </a:ext>
                  </a:extLst>
                </p14:cNvPr>
                <p14:cNvContentPartPr/>
                <p14:nvPr/>
              </p14:nvContentPartPr>
              <p14:xfrm>
                <a:off x="5025450" y="3937308"/>
                <a:ext cx="76320" cy="86760"/>
              </p14:xfrm>
            </p:contentPart>
          </mc:Choice>
          <mc:Fallback xmlns="">
            <p:pic>
              <p:nvPicPr>
                <p:cNvPr id="116" name="잉크 115">
                  <a:extLst>
                    <a:ext uri="{FF2B5EF4-FFF2-40B4-BE49-F238E27FC236}">
                      <a16:creationId xmlns:a16="http://schemas.microsoft.com/office/drawing/2014/main" id="{520AE70A-B3A7-4C08-9048-1A9014486233}"/>
                    </a:ext>
                  </a:extLst>
                </p:cNvPr>
                <p:cNvPicPr/>
                <p:nvPr/>
              </p:nvPicPr>
              <p:blipFill>
                <a:blip r:embed="rId192"/>
                <a:stretch>
                  <a:fillRect/>
                </a:stretch>
              </p:blipFill>
              <p:spPr>
                <a:xfrm>
                  <a:off x="5021130" y="3932988"/>
                  <a:ext cx="84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잉크 116">
                  <a:extLst>
                    <a:ext uri="{FF2B5EF4-FFF2-40B4-BE49-F238E27FC236}">
                      <a16:creationId xmlns:a16="http://schemas.microsoft.com/office/drawing/2014/main" id="{E9D29CBE-2CF3-4265-A604-18AE28B38C5D}"/>
                    </a:ext>
                  </a:extLst>
                </p14:cNvPr>
                <p14:cNvContentPartPr/>
                <p14:nvPr/>
              </p14:nvContentPartPr>
              <p14:xfrm>
                <a:off x="5094210" y="3924348"/>
                <a:ext cx="176400" cy="363960"/>
              </p14:xfrm>
            </p:contentPart>
          </mc:Choice>
          <mc:Fallback xmlns="">
            <p:pic>
              <p:nvPicPr>
                <p:cNvPr id="117" name="잉크 116">
                  <a:extLst>
                    <a:ext uri="{FF2B5EF4-FFF2-40B4-BE49-F238E27FC236}">
                      <a16:creationId xmlns:a16="http://schemas.microsoft.com/office/drawing/2014/main" id="{E9D29CBE-2CF3-4265-A604-18AE28B38C5D}"/>
                    </a:ext>
                  </a:extLst>
                </p:cNvPr>
                <p:cNvPicPr/>
                <p:nvPr/>
              </p:nvPicPr>
              <p:blipFill>
                <a:blip r:embed="rId194"/>
                <a:stretch>
                  <a:fillRect/>
                </a:stretch>
              </p:blipFill>
              <p:spPr>
                <a:xfrm>
                  <a:off x="5089890" y="3920028"/>
                  <a:ext cx="185040" cy="372600"/>
                </a:xfrm>
                <a:prstGeom prst="rect">
                  <a:avLst/>
                </a:prstGeom>
              </p:spPr>
            </p:pic>
          </mc:Fallback>
        </mc:AlternateContent>
      </p:grpSp>
      <p:grpSp>
        <p:nvGrpSpPr>
          <p:cNvPr id="136" name="그룹 135">
            <a:extLst>
              <a:ext uri="{FF2B5EF4-FFF2-40B4-BE49-F238E27FC236}">
                <a16:creationId xmlns:a16="http://schemas.microsoft.com/office/drawing/2014/main" id="{B961E467-05A9-4783-A159-E099728E7F49}"/>
              </a:ext>
            </a:extLst>
          </p:cNvPr>
          <p:cNvGrpSpPr/>
          <p:nvPr/>
        </p:nvGrpSpPr>
        <p:grpSpPr>
          <a:xfrm>
            <a:off x="5479410" y="3679908"/>
            <a:ext cx="1302480" cy="842760"/>
            <a:chOff x="5479410" y="3679908"/>
            <a:chExt cx="1302480" cy="842760"/>
          </a:xfrm>
        </p:grpSpPr>
        <mc:AlternateContent xmlns:mc="http://schemas.openxmlformats.org/markup-compatibility/2006" xmlns:p14="http://schemas.microsoft.com/office/powerpoint/2010/main">
          <mc:Choice Requires="p14">
            <p:contentPart p14:bwMode="auto" r:id="rId195">
              <p14:nvContentPartPr>
                <p14:cNvPr id="119" name="잉크 118">
                  <a:extLst>
                    <a:ext uri="{FF2B5EF4-FFF2-40B4-BE49-F238E27FC236}">
                      <a16:creationId xmlns:a16="http://schemas.microsoft.com/office/drawing/2014/main" id="{AE7D6581-AD48-444F-9023-B63AC5A11335}"/>
                    </a:ext>
                  </a:extLst>
                </p14:cNvPr>
                <p14:cNvContentPartPr/>
                <p14:nvPr/>
              </p14:nvContentPartPr>
              <p14:xfrm>
                <a:off x="5569770" y="4161228"/>
                <a:ext cx="11520" cy="252720"/>
              </p14:xfrm>
            </p:contentPart>
          </mc:Choice>
          <mc:Fallback xmlns="">
            <p:pic>
              <p:nvPicPr>
                <p:cNvPr id="119" name="잉크 118">
                  <a:extLst>
                    <a:ext uri="{FF2B5EF4-FFF2-40B4-BE49-F238E27FC236}">
                      <a16:creationId xmlns:a16="http://schemas.microsoft.com/office/drawing/2014/main" id="{AE7D6581-AD48-444F-9023-B63AC5A11335}"/>
                    </a:ext>
                  </a:extLst>
                </p:cNvPr>
                <p:cNvPicPr/>
                <p:nvPr/>
              </p:nvPicPr>
              <p:blipFill>
                <a:blip r:embed="rId196"/>
                <a:stretch>
                  <a:fillRect/>
                </a:stretch>
              </p:blipFill>
              <p:spPr>
                <a:xfrm>
                  <a:off x="5565450" y="4156908"/>
                  <a:ext cx="20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0" name="잉크 119">
                  <a:extLst>
                    <a:ext uri="{FF2B5EF4-FFF2-40B4-BE49-F238E27FC236}">
                      <a16:creationId xmlns:a16="http://schemas.microsoft.com/office/drawing/2014/main" id="{2E6B796E-DDD0-4FA2-80CA-1DCD166FACF5}"/>
                    </a:ext>
                  </a:extLst>
                </p14:cNvPr>
                <p14:cNvContentPartPr/>
                <p14:nvPr/>
              </p14:nvContentPartPr>
              <p14:xfrm>
                <a:off x="5583810" y="4160508"/>
                <a:ext cx="89640" cy="125640"/>
              </p14:xfrm>
            </p:contentPart>
          </mc:Choice>
          <mc:Fallback xmlns="">
            <p:pic>
              <p:nvPicPr>
                <p:cNvPr id="120" name="잉크 119">
                  <a:extLst>
                    <a:ext uri="{FF2B5EF4-FFF2-40B4-BE49-F238E27FC236}">
                      <a16:creationId xmlns:a16="http://schemas.microsoft.com/office/drawing/2014/main" id="{2E6B796E-DDD0-4FA2-80CA-1DCD166FACF5}"/>
                    </a:ext>
                  </a:extLst>
                </p:cNvPr>
                <p:cNvPicPr/>
                <p:nvPr/>
              </p:nvPicPr>
              <p:blipFill>
                <a:blip r:embed="rId198"/>
                <a:stretch>
                  <a:fillRect/>
                </a:stretch>
              </p:blipFill>
              <p:spPr>
                <a:xfrm>
                  <a:off x="5579490" y="4156188"/>
                  <a:ext cx="98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1" name="잉크 120">
                  <a:extLst>
                    <a:ext uri="{FF2B5EF4-FFF2-40B4-BE49-F238E27FC236}">
                      <a16:creationId xmlns:a16="http://schemas.microsoft.com/office/drawing/2014/main" id="{63D584AE-1340-46ED-A104-CD817E631ED6}"/>
                    </a:ext>
                  </a:extLst>
                </p14:cNvPr>
                <p14:cNvContentPartPr/>
                <p14:nvPr/>
              </p14:nvContentPartPr>
              <p14:xfrm>
                <a:off x="5661570" y="4234668"/>
                <a:ext cx="106560" cy="211320"/>
              </p14:xfrm>
            </p:contentPart>
          </mc:Choice>
          <mc:Fallback xmlns="">
            <p:pic>
              <p:nvPicPr>
                <p:cNvPr id="121" name="잉크 120">
                  <a:extLst>
                    <a:ext uri="{FF2B5EF4-FFF2-40B4-BE49-F238E27FC236}">
                      <a16:creationId xmlns:a16="http://schemas.microsoft.com/office/drawing/2014/main" id="{63D584AE-1340-46ED-A104-CD817E631ED6}"/>
                    </a:ext>
                  </a:extLst>
                </p:cNvPr>
                <p:cNvPicPr/>
                <p:nvPr/>
              </p:nvPicPr>
              <p:blipFill>
                <a:blip r:embed="rId200"/>
                <a:stretch>
                  <a:fillRect/>
                </a:stretch>
              </p:blipFill>
              <p:spPr>
                <a:xfrm>
                  <a:off x="5657250" y="4230348"/>
                  <a:ext cx="115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2" name="잉크 121">
                  <a:extLst>
                    <a:ext uri="{FF2B5EF4-FFF2-40B4-BE49-F238E27FC236}">
                      <a16:creationId xmlns:a16="http://schemas.microsoft.com/office/drawing/2014/main" id="{ACD2B2F4-6DB3-467E-82FF-255725B47AE0}"/>
                    </a:ext>
                  </a:extLst>
                </p14:cNvPr>
                <p14:cNvContentPartPr/>
                <p14:nvPr/>
              </p14:nvContentPartPr>
              <p14:xfrm>
                <a:off x="5895570" y="4211268"/>
                <a:ext cx="23760" cy="203040"/>
              </p14:xfrm>
            </p:contentPart>
          </mc:Choice>
          <mc:Fallback xmlns="">
            <p:pic>
              <p:nvPicPr>
                <p:cNvPr id="122" name="잉크 121">
                  <a:extLst>
                    <a:ext uri="{FF2B5EF4-FFF2-40B4-BE49-F238E27FC236}">
                      <a16:creationId xmlns:a16="http://schemas.microsoft.com/office/drawing/2014/main" id="{ACD2B2F4-6DB3-467E-82FF-255725B47AE0}"/>
                    </a:ext>
                  </a:extLst>
                </p:cNvPr>
                <p:cNvPicPr/>
                <p:nvPr/>
              </p:nvPicPr>
              <p:blipFill>
                <a:blip r:embed="rId202"/>
                <a:stretch>
                  <a:fillRect/>
                </a:stretch>
              </p:blipFill>
              <p:spPr>
                <a:xfrm>
                  <a:off x="5891250" y="4206948"/>
                  <a:ext cx="32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3" name="잉크 122">
                  <a:extLst>
                    <a:ext uri="{FF2B5EF4-FFF2-40B4-BE49-F238E27FC236}">
                      <a16:creationId xmlns:a16="http://schemas.microsoft.com/office/drawing/2014/main" id="{1615B468-5863-419C-A774-F2FADFA9CB03}"/>
                    </a:ext>
                  </a:extLst>
                </p14:cNvPr>
                <p14:cNvContentPartPr/>
                <p14:nvPr/>
              </p14:nvContentPartPr>
              <p14:xfrm>
                <a:off x="5828610" y="4269948"/>
                <a:ext cx="159480" cy="27720"/>
              </p14:xfrm>
            </p:contentPart>
          </mc:Choice>
          <mc:Fallback xmlns="">
            <p:pic>
              <p:nvPicPr>
                <p:cNvPr id="123" name="잉크 122">
                  <a:extLst>
                    <a:ext uri="{FF2B5EF4-FFF2-40B4-BE49-F238E27FC236}">
                      <a16:creationId xmlns:a16="http://schemas.microsoft.com/office/drawing/2014/main" id="{1615B468-5863-419C-A774-F2FADFA9CB03}"/>
                    </a:ext>
                  </a:extLst>
                </p:cNvPr>
                <p:cNvPicPr/>
                <p:nvPr/>
              </p:nvPicPr>
              <p:blipFill>
                <a:blip r:embed="rId204"/>
                <a:stretch>
                  <a:fillRect/>
                </a:stretch>
              </p:blipFill>
              <p:spPr>
                <a:xfrm>
                  <a:off x="5824290" y="4265628"/>
                  <a:ext cx="168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4" name="잉크 123">
                  <a:extLst>
                    <a:ext uri="{FF2B5EF4-FFF2-40B4-BE49-F238E27FC236}">
                      <a16:creationId xmlns:a16="http://schemas.microsoft.com/office/drawing/2014/main" id="{99A1C362-E960-4469-9AAE-98BBD4DB6931}"/>
                    </a:ext>
                  </a:extLst>
                </p14:cNvPr>
                <p14:cNvContentPartPr/>
                <p14:nvPr/>
              </p14:nvContentPartPr>
              <p14:xfrm>
                <a:off x="6074130" y="4184628"/>
                <a:ext cx="100440" cy="252000"/>
              </p14:xfrm>
            </p:contentPart>
          </mc:Choice>
          <mc:Fallback xmlns="">
            <p:pic>
              <p:nvPicPr>
                <p:cNvPr id="124" name="잉크 123">
                  <a:extLst>
                    <a:ext uri="{FF2B5EF4-FFF2-40B4-BE49-F238E27FC236}">
                      <a16:creationId xmlns:a16="http://schemas.microsoft.com/office/drawing/2014/main" id="{99A1C362-E960-4469-9AAE-98BBD4DB6931}"/>
                    </a:ext>
                  </a:extLst>
                </p:cNvPr>
                <p:cNvPicPr/>
                <p:nvPr/>
              </p:nvPicPr>
              <p:blipFill>
                <a:blip r:embed="rId206"/>
                <a:stretch>
                  <a:fillRect/>
                </a:stretch>
              </p:blipFill>
              <p:spPr>
                <a:xfrm>
                  <a:off x="6069810" y="4180308"/>
                  <a:ext cx="109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6" name="잉크 125">
                  <a:extLst>
                    <a:ext uri="{FF2B5EF4-FFF2-40B4-BE49-F238E27FC236}">
                      <a16:creationId xmlns:a16="http://schemas.microsoft.com/office/drawing/2014/main" id="{B342162F-E2E2-481F-A448-ABD9E3BCA974}"/>
                    </a:ext>
                  </a:extLst>
                </p14:cNvPr>
                <p14:cNvContentPartPr/>
                <p14:nvPr/>
              </p14:nvContentPartPr>
              <p14:xfrm>
                <a:off x="6182130" y="4300548"/>
                <a:ext cx="146880" cy="222120"/>
              </p14:xfrm>
            </p:contentPart>
          </mc:Choice>
          <mc:Fallback xmlns="">
            <p:pic>
              <p:nvPicPr>
                <p:cNvPr id="126" name="잉크 125">
                  <a:extLst>
                    <a:ext uri="{FF2B5EF4-FFF2-40B4-BE49-F238E27FC236}">
                      <a16:creationId xmlns:a16="http://schemas.microsoft.com/office/drawing/2014/main" id="{B342162F-E2E2-481F-A448-ABD9E3BCA974}"/>
                    </a:ext>
                  </a:extLst>
                </p:cNvPr>
                <p:cNvPicPr/>
                <p:nvPr/>
              </p:nvPicPr>
              <p:blipFill>
                <a:blip r:embed="rId208"/>
                <a:stretch>
                  <a:fillRect/>
                </a:stretch>
              </p:blipFill>
              <p:spPr>
                <a:xfrm>
                  <a:off x="6177810" y="4296228"/>
                  <a:ext cx="1555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7" name="잉크 126">
                  <a:extLst>
                    <a:ext uri="{FF2B5EF4-FFF2-40B4-BE49-F238E27FC236}">
                      <a16:creationId xmlns:a16="http://schemas.microsoft.com/office/drawing/2014/main" id="{D38F6148-74FE-4D96-8ABE-A8460EC23BDC}"/>
                    </a:ext>
                  </a:extLst>
                </p14:cNvPr>
                <p14:cNvContentPartPr/>
                <p14:nvPr/>
              </p14:nvContentPartPr>
              <p14:xfrm>
                <a:off x="5479410" y="3994188"/>
                <a:ext cx="976680" cy="88560"/>
              </p14:xfrm>
            </p:contentPart>
          </mc:Choice>
          <mc:Fallback xmlns="">
            <p:pic>
              <p:nvPicPr>
                <p:cNvPr id="127" name="잉크 126">
                  <a:extLst>
                    <a:ext uri="{FF2B5EF4-FFF2-40B4-BE49-F238E27FC236}">
                      <a16:creationId xmlns:a16="http://schemas.microsoft.com/office/drawing/2014/main" id="{D38F6148-74FE-4D96-8ABE-A8460EC23BDC}"/>
                    </a:ext>
                  </a:extLst>
                </p:cNvPr>
                <p:cNvPicPr/>
                <p:nvPr/>
              </p:nvPicPr>
              <p:blipFill>
                <a:blip r:embed="rId210"/>
                <a:stretch>
                  <a:fillRect/>
                </a:stretch>
              </p:blipFill>
              <p:spPr>
                <a:xfrm>
                  <a:off x="5475090" y="3989868"/>
                  <a:ext cx="985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9" name="잉크 128">
                  <a:extLst>
                    <a:ext uri="{FF2B5EF4-FFF2-40B4-BE49-F238E27FC236}">
                      <a16:creationId xmlns:a16="http://schemas.microsoft.com/office/drawing/2014/main" id="{03C453CA-AA02-45A3-914C-5E7F72FC2F2E}"/>
                    </a:ext>
                  </a:extLst>
                </p14:cNvPr>
                <p14:cNvContentPartPr/>
                <p14:nvPr/>
              </p14:nvContentPartPr>
              <p14:xfrm>
                <a:off x="5745810" y="3700788"/>
                <a:ext cx="15120" cy="263880"/>
              </p14:xfrm>
            </p:contentPart>
          </mc:Choice>
          <mc:Fallback xmlns="">
            <p:pic>
              <p:nvPicPr>
                <p:cNvPr id="129" name="잉크 128">
                  <a:extLst>
                    <a:ext uri="{FF2B5EF4-FFF2-40B4-BE49-F238E27FC236}">
                      <a16:creationId xmlns:a16="http://schemas.microsoft.com/office/drawing/2014/main" id="{03C453CA-AA02-45A3-914C-5E7F72FC2F2E}"/>
                    </a:ext>
                  </a:extLst>
                </p:cNvPr>
                <p:cNvPicPr/>
                <p:nvPr/>
              </p:nvPicPr>
              <p:blipFill>
                <a:blip r:embed="rId212"/>
                <a:stretch>
                  <a:fillRect/>
                </a:stretch>
              </p:blipFill>
              <p:spPr>
                <a:xfrm>
                  <a:off x="5741490" y="3696468"/>
                  <a:ext cx="23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0" name="잉크 129">
                  <a:extLst>
                    <a:ext uri="{FF2B5EF4-FFF2-40B4-BE49-F238E27FC236}">
                      <a16:creationId xmlns:a16="http://schemas.microsoft.com/office/drawing/2014/main" id="{FC72E553-4412-4112-A0F1-0AE9001309EF}"/>
                    </a:ext>
                  </a:extLst>
                </p14:cNvPr>
                <p14:cNvContentPartPr/>
                <p14:nvPr/>
              </p14:nvContentPartPr>
              <p14:xfrm>
                <a:off x="5769570" y="3679908"/>
                <a:ext cx="80640" cy="135360"/>
              </p14:xfrm>
            </p:contentPart>
          </mc:Choice>
          <mc:Fallback xmlns="">
            <p:pic>
              <p:nvPicPr>
                <p:cNvPr id="130" name="잉크 129">
                  <a:extLst>
                    <a:ext uri="{FF2B5EF4-FFF2-40B4-BE49-F238E27FC236}">
                      <a16:creationId xmlns:a16="http://schemas.microsoft.com/office/drawing/2014/main" id="{FC72E553-4412-4112-A0F1-0AE9001309EF}"/>
                    </a:ext>
                  </a:extLst>
                </p:cNvPr>
                <p:cNvPicPr/>
                <p:nvPr/>
              </p:nvPicPr>
              <p:blipFill>
                <a:blip r:embed="rId214"/>
                <a:stretch>
                  <a:fillRect/>
                </a:stretch>
              </p:blipFill>
              <p:spPr>
                <a:xfrm>
                  <a:off x="5765250" y="3675588"/>
                  <a:ext cx="89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1" name="잉크 130">
                  <a:extLst>
                    <a:ext uri="{FF2B5EF4-FFF2-40B4-BE49-F238E27FC236}">
                      <a16:creationId xmlns:a16="http://schemas.microsoft.com/office/drawing/2014/main" id="{70FB28F0-07FE-4589-92D8-8F8664C7BFE4}"/>
                    </a:ext>
                  </a:extLst>
                </p14:cNvPr>
                <p14:cNvContentPartPr/>
                <p14:nvPr/>
              </p14:nvContentPartPr>
              <p14:xfrm>
                <a:off x="5803050" y="3794028"/>
                <a:ext cx="117000" cy="209160"/>
              </p14:xfrm>
            </p:contentPart>
          </mc:Choice>
          <mc:Fallback xmlns="">
            <p:pic>
              <p:nvPicPr>
                <p:cNvPr id="131" name="잉크 130">
                  <a:extLst>
                    <a:ext uri="{FF2B5EF4-FFF2-40B4-BE49-F238E27FC236}">
                      <a16:creationId xmlns:a16="http://schemas.microsoft.com/office/drawing/2014/main" id="{70FB28F0-07FE-4589-92D8-8F8664C7BFE4}"/>
                    </a:ext>
                  </a:extLst>
                </p:cNvPr>
                <p:cNvPicPr/>
                <p:nvPr/>
              </p:nvPicPr>
              <p:blipFill>
                <a:blip r:embed="rId216"/>
                <a:stretch>
                  <a:fillRect/>
                </a:stretch>
              </p:blipFill>
              <p:spPr>
                <a:xfrm>
                  <a:off x="5798730" y="3789708"/>
                  <a:ext cx="1256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2" name="잉크 131">
                  <a:extLst>
                    <a:ext uri="{FF2B5EF4-FFF2-40B4-BE49-F238E27FC236}">
                      <a16:creationId xmlns:a16="http://schemas.microsoft.com/office/drawing/2014/main" id="{B3611704-DF49-4281-8D8D-C4B836EDC2C2}"/>
                    </a:ext>
                  </a:extLst>
                </p14:cNvPr>
                <p14:cNvContentPartPr/>
                <p14:nvPr/>
              </p14:nvContentPartPr>
              <p14:xfrm>
                <a:off x="6050730" y="3817068"/>
                <a:ext cx="33480" cy="34920"/>
              </p14:xfrm>
            </p:contentPart>
          </mc:Choice>
          <mc:Fallback xmlns="">
            <p:pic>
              <p:nvPicPr>
                <p:cNvPr id="132" name="잉크 131">
                  <a:extLst>
                    <a:ext uri="{FF2B5EF4-FFF2-40B4-BE49-F238E27FC236}">
                      <a16:creationId xmlns:a16="http://schemas.microsoft.com/office/drawing/2014/main" id="{B3611704-DF49-4281-8D8D-C4B836EDC2C2}"/>
                    </a:ext>
                  </a:extLst>
                </p:cNvPr>
                <p:cNvPicPr/>
                <p:nvPr/>
              </p:nvPicPr>
              <p:blipFill>
                <a:blip r:embed="rId218"/>
                <a:stretch>
                  <a:fillRect/>
                </a:stretch>
              </p:blipFill>
              <p:spPr>
                <a:xfrm>
                  <a:off x="6046410" y="3812748"/>
                  <a:ext cx="42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3" name="잉크 132">
                  <a:extLst>
                    <a:ext uri="{FF2B5EF4-FFF2-40B4-BE49-F238E27FC236}">
                      <a16:creationId xmlns:a16="http://schemas.microsoft.com/office/drawing/2014/main" id="{FFBEBE8D-5D7A-4EC0-AD8D-3F2C1B130C31}"/>
                    </a:ext>
                  </a:extLst>
                </p14:cNvPr>
                <p14:cNvContentPartPr/>
                <p14:nvPr/>
              </p14:nvContentPartPr>
              <p14:xfrm>
                <a:off x="6204450" y="3761988"/>
                <a:ext cx="172800" cy="129600"/>
              </p14:xfrm>
            </p:contentPart>
          </mc:Choice>
          <mc:Fallback xmlns="">
            <p:pic>
              <p:nvPicPr>
                <p:cNvPr id="133" name="잉크 132">
                  <a:extLst>
                    <a:ext uri="{FF2B5EF4-FFF2-40B4-BE49-F238E27FC236}">
                      <a16:creationId xmlns:a16="http://schemas.microsoft.com/office/drawing/2014/main" id="{FFBEBE8D-5D7A-4EC0-AD8D-3F2C1B130C31}"/>
                    </a:ext>
                  </a:extLst>
                </p:cNvPr>
                <p:cNvPicPr/>
                <p:nvPr/>
              </p:nvPicPr>
              <p:blipFill>
                <a:blip r:embed="rId220"/>
                <a:stretch>
                  <a:fillRect/>
                </a:stretch>
              </p:blipFill>
              <p:spPr>
                <a:xfrm>
                  <a:off x="6200130" y="3757668"/>
                  <a:ext cx="181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잉크 134">
                  <a:extLst>
                    <a:ext uri="{FF2B5EF4-FFF2-40B4-BE49-F238E27FC236}">
                      <a16:creationId xmlns:a16="http://schemas.microsoft.com/office/drawing/2014/main" id="{24DDB2C5-7D89-4B04-9890-4B7C7D84A442}"/>
                    </a:ext>
                  </a:extLst>
                </p14:cNvPr>
                <p14:cNvContentPartPr/>
                <p14:nvPr/>
              </p14:nvContentPartPr>
              <p14:xfrm>
                <a:off x="6540330" y="3719148"/>
                <a:ext cx="241560" cy="585720"/>
              </p14:xfrm>
            </p:contentPart>
          </mc:Choice>
          <mc:Fallback xmlns="">
            <p:pic>
              <p:nvPicPr>
                <p:cNvPr id="135" name="잉크 134">
                  <a:extLst>
                    <a:ext uri="{FF2B5EF4-FFF2-40B4-BE49-F238E27FC236}">
                      <a16:creationId xmlns:a16="http://schemas.microsoft.com/office/drawing/2014/main" id="{24DDB2C5-7D89-4B04-9890-4B7C7D84A442}"/>
                    </a:ext>
                  </a:extLst>
                </p:cNvPr>
                <p:cNvPicPr/>
                <p:nvPr/>
              </p:nvPicPr>
              <p:blipFill>
                <a:blip r:embed="rId222"/>
                <a:stretch>
                  <a:fillRect/>
                </a:stretch>
              </p:blipFill>
              <p:spPr>
                <a:xfrm>
                  <a:off x="6536010" y="3714828"/>
                  <a:ext cx="250200" cy="594360"/>
                </a:xfrm>
                <a:prstGeom prst="rect">
                  <a:avLst/>
                </a:prstGeom>
              </p:spPr>
            </p:pic>
          </mc:Fallback>
        </mc:AlternateContent>
      </p:grpSp>
      <p:grpSp>
        <p:nvGrpSpPr>
          <p:cNvPr id="170" name="그룹 169">
            <a:extLst>
              <a:ext uri="{FF2B5EF4-FFF2-40B4-BE49-F238E27FC236}">
                <a16:creationId xmlns:a16="http://schemas.microsoft.com/office/drawing/2014/main" id="{4415C250-ECEA-498C-A5FF-58ACE6F2E428}"/>
              </a:ext>
            </a:extLst>
          </p:cNvPr>
          <p:cNvGrpSpPr/>
          <p:nvPr/>
        </p:nvGrpSpPr>
        <p:grpSpPr>
          <a:xfrm>
            <a:off x="6896730" y="3626988"/>
            <a:ext cx="2820240" cy="862200"/>
            <a:chOff x="6896730" y="3626988"/>
            <a:chExt cx="2820240" cy="862200"/>
          </a:xfrm>
        </p:grpSpPr>
        <mc:AlternateContent xmlns:mc="http://schemas.openxmlformats.org/markup-compatibility/2006" xmlns:p14="http://schemas.microsoft.com/office/powerpoint/2010/main">
          <mc:Choice Requires="p14">
            <p:contentPart p14:bwMode="auto" r:id="rId223">
              <p14:nvContentPartPr>
                <p14:cNvPr id="137" name="잉크 136">
                  <a:extLst>
                    <a:ext uri="{FF2B5EF4-FFF2-40B4-BE49-F238E27FC236}">
                      <a16:creationId xmlns:a16="http://schemas.microsoft.com/office/drawing/2014/main" id="{191B040A-676B-43CE-8803-43884D75378A}"/>
                    </a:ext>
                  </a:extLst>
                </p14:cNvPr>
                <p14:cNvContentPartPr/>
                <p14:nvPr/>
              </p14:nvContentPartPr>
              <p14:xfrm>
                <a:off x="6896730" y="3949908"/>
                <a:ext cx="254160" cy="31680"/>
              </p14:xfrm>
            </p:contentPart>
          </mc:Choice>
          <mc:Fallback xmlns="">
            <p:pic>
              <p:nvPicPr>
                <p:cNvPr id="137" name="잉크 136">
                  <a:extLst>
                    <a:ext uri="{FF2B5EF4-FFF2-40B4-BE49-F238E27FC236}">
                      <a16:creationId xmlns:a16="http://schemas.microsoft.com/office/drawing/2014/main" id="{191B040A-676B-43CE-8803-43884D75378A}"/>
                    </a:ext>
                  </a:extLst>
                </p:cNvPr>
                <p:cNvPicPr/>
                <p:nvPr/>
              </p:nvPicPr>
              <p:blipFill>
                <a:blip r:embed="rId224"/>
                <a:stretch>
                  <a:fillRect/>
                </a:stretch>
              </p:blipFill>
              <p:spPr>
                <a:xfrm>
                  <a:off x="6892410" y="3945588"/>
                  <a:ext cx="262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 name="잉크 137">
                  <a:extLst>
                    <a:ext uri="{FF2B5EF4-FFF2-40B4-BE49-F238E27FC236}">
                      <a16:creationId xmlns:a16="http://schemas.microsoft.com/office/drawing/2014/main" id="{E46D12AB-6F78-42A4-9C12-7D95624B7AF4}"/>
                    </a:ext>
                  </a:extLst>
                </p14:cNvPr>
                <p14:cNvContentPartPr/>
                <p14:nvPr/>
              </p14:nvContentPartPr>
              <p14:xfrm>
                <a:off x="6975930" y="3882588"/>
                <a:ext cx="47160" cy="337320"/>
              </p14:xfrm>
            </p:contentPart>
          </mc:Choice>
          <mc:Fallback xmlns="">
            <p:pic>
              <p:nvPicPr>
                <p:cNvPr id="138" name="잉크 137">
                  <a:extLst>
                    <a:ext uri="{FF2B5EF4-FFF2-40B4-BE49-F238E27FC236}">
                      <a16:creationId xmlns:a16="http://schemas.microsoft.com/office/drawing/2014/main" id="{E46D12AB-6F78-42A4-9C12-7D95624B7AF4}"/>
                    </a:ext>
                  </a:extLst>
                </p:cNvPr>
                <p:cNvPicPr/>
                <p:nvPr/>
              </p:nvPicPr>
              <p:blipFill>
                <a:blip r:embed="rId226"/>
                <a:stretch>
                  <a:fillRect/>
                </a:stretch>
              </p:blipFill>
              <p:spPr>
                <a:xfrm>
                  <a:off x="6971610" y="3878268"/>
                  <a:ext cx="558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0" name="잉크 139">
                  <a:extLst>
                    <a:ext uri="{FF2B5EF4-FFF2-40B4-BE49-F238E27FC236}">
                      <a16:creationId xmlns:a16="http://schemas.microsoft.com/office/drawing/2014/main" id="{B1F597B5-C00B-4CAC-8867-539AB1F82BE2}"/>
                    </a:ext>
                  </a:extLst>
                </p14:cNvPr>
                <p14:cNvContentPartPr/>
                <p14:nvPr/>
              </p14:nvContentPartPr>
              <p14:xfrm>
                <a:off x="7285170" y="3781068"/>
                <a:ext cx="184320" cy="47160"/>
              </p14:xfrm>
            </p:contentPart>
          </mc:Choice>
          <mc:Fallback xmlns="">
            <p:pic>
              <p:nvPicPr>
                <p:cNvPr id="140" name="잉크 139">
                  <a:extLst>
                    <a:ext uri="{FF2B5EF4-FFF2-40B4-BE49-F238E27FC236}">
                      <a16:creationId xmlns:a16="http://schemas.microsoft.com/office/drawing/2014/main" id="{B1F597B5-C00B-4CAC-8867-539AB1F82BE2}"/>
                    </a:ext>
                  </a:extLst>
                </p:cNvPr>
                <p:cNvPicPr/>
                <p:nvPr/>
              </p:nvPicPr>
              <p:blipFill>
                <a:blip r:embed="rId228"/>
                <a:stretch>
                  <a:fillRect/>
                </a:stretch>
              </p:blipFill>
              <p:spPr>
                <a:xfrm>
                  <a:off x="7280850" y="3776748"/>
                  <a:ext cx="192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1" name="잉크 140">
                  <a:extLst>
                    <a:ext uri="{FF2B5EF4-FFF2-40B4-BE49-F238E27FC236}">
                      <a16:creationId xmlns:a16="http://schemas.microsoft.com/office/drawing/2014/main" id="{DCDE7E9A-2CE7-4C22-8F15-925FAEA758ED}"/>
                    </a:ext>
                  </a:extLst>
                </p14:cNvPr>
                <p14:cNvContentPartPr/>
                <p14:nvPr/>
              </p14:nvContentPartPr>
              <p14:xfrm>
                <a:off x="7235850" y="3838308"/>
                <a:ext cx="198000" cy="208800"/>
              </p14:xfrm>
            </p:contentPart>
          </mc:Choice>
          <mc:Fallback xmlns="">
            <p:pic>
              <p:nvPicPr>
                <p:cNvPr id="141" name="잉크 140">
                  <a:extLst>
                    <a:ext uri="{FF2B5EF4-FFF2-40B4-BE49-F238E27FC236}">
                      <a16:creationId xmlns:a16="http://schemas.microsoft.com/office/drawing/2014/main" id="{DCDE7E9A-2CE7-4C22-8F15-925FAEA758ED}"/>
                    </a:ext>
                  </a:extLst>
                </p:cNvPr>
                <p:cNvPicPr/>
                <p:nvPr/>
              </p:nvPicPr>
              <p:blipFill>
                <a:blip r:embed="rId230"/>
                <a:stretch>
                  <a:fillRect/>
                </a:stretch>
              </p:blipFill>
              <p:spPr>
                <a:xfrm>
                  <a:off x="7231530" y="3833988"/>
                  <a:ext cx="2066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2" name="잉크 141">
                  <a:extLst>
                    <a:ext uri="{FF2B5EF4-FFF2-40B4-BE49-F238E27FC236}">
                      <a16:creationId xmlns:a16="http://schemas.microsoft.com/office/drawing/2014/main" id="{B18AF068-2961-4617-BDD4-EB0304879742}"/>
                    </a:ext>
                  </a:extLst>
                </p14:cNvPr>
                <p14:cNvContentPartPr/>
                <p14:nvPr/>
              </p14:nvContentPartPr>
              <p14:xfrm>
                <a:off x="7262850" y="3953868"/>
                <a:ext cx="188640" cy="18720"/>
              </p14:xfrm>
            </p:contentPart>
          </mc:Choice>
          <mc:Fallback xmlns="">
            <p:pic>
              <p:nvPicPr>
                <p:cNvPr id="142" name="잉크 141">
                  <a:extLst>
                    <a:ext uri="{FF2B5EF4-FFF2-40B4-BE49-F238E27FC236}">
                      <a16:creationId xmlns:a16="http://schemas.microsoft.com/office/drawing/2014/main" id="{B18AF068-2961-4617-BDD4-EB0304879742}"/>
                    </a:ext>
                  </a:extLst>
                </p:cNvPr>
                <p:cNvPicPr/>
                <p:nvPr/>
              </p:nvPicPr>
              <p:blipFill>
                <a:blip r:embed="rId232"/>
                <a:stretch>
                  <a:fillRect/>
                </a:stretch>
              </p:blipFill>
              <p:spPr>
                <a:xfrm>
                  <a:off x="7258530" y="3949548"/>
                  <a:ext cx="197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3" name="잉크 142">
                  <a:extLst>
                    <a:ext uri="{FF2B5EF4-FFF2-40B4-BE49-F238E27FC236}">
                      <a16:creationId xmlns:a16="http://schemas.microsoft.com/office/drawing/2014/main" id="{FDCEDF23-04A2-4CF9-8A65-67EE3E28CF38}"/>
                    </a:ext>
                  </a:extLst>
                </p14:cNvPr>
                <p14:cNvContentPartPr/>
                <p14:nvPr/>
              </p14:nvContentPartPr>
              <p14:xfrm>
                <a:off x="7459410" y="4007148"/>
                <a:ext cx="6480" cy="299520"/>
              </p14:xfrm>
            </p:contentPart>
          </mc:Choice>
          <mc:Fallback xmlns="">
            <p:pic>
              <p:nvPicPr>
                <p:cNvPr id="143" name="잉크 142">
                  <a:extLst>
                    <a:ext uri="{FF2B5EF4-FFF2-40B4-BE49-F238E27FC236}">
                      <a16:creationId xmlns:a16="http://schemas.microsoft.com/office/drawing/2014/main" id="{FDCEDF23-04A2-4CF9-8A65-67EE3E28CF38}"/>
                    </a:ext>
                  </a:extLst>
                </p:cNvPr>
                <p:cNvPicPr/>
                <p:nvPr/>
              </p:nvPicPr>
              <p:blipFill>
                <a:blip r:embed="rId234"/>
                <a:stretch>
                  <a:fillRect/>
                </a:stretch>
              </p:blipFill>
              <p:spPr>
                <a:xfrm>
                  <a:off x="7455090" y="4002828"/>
                  <a:ext cx="151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4" name="잉크 143">
                  <a:extLst>
                    <a:ext uri="{FF2B5EF4-FFF2-40B4-BE49-F238E27FC236}">
                      <a16:creationId xmlns:a16="http://schemas.microsoft.com/office/drawing/2014/main" id="{8570E426-ADD2-40F5-9CDA-ADA617BC5A47}"/>
                    </a:ext>
                  </a:extLst>
                </p14:cNvPr>
                <p14:cNvContentPartPr/>
                <p14:nvPr/>
              </p14:nvContentPartPr>
              <p14:xfrm>
                <a:off x="7485330" y="3996708"/>
                <a:ext cx="41040" cy="83520"/>
              </p14:xfrm>
            </p:contentPart>
          </mc:Choice>
          <mc:Fallback xmlns="">
            <p:pic>
              <p:nvPicPr>
                <p:cNvPr id="144" name="잉크 143">
                  <a:extLst>
                    <a:ext uri="{FF2B5EF4-FFF2-40B4-BE49-F238E27FC236}">
                      <a16:creationId xmlns:a16="http://schemas.microsoft.com/office/drawing/2014/main" id="{8570E426-ADD2-40F5-9CDA-ADA617BC5A47}"/>
                    </a:ext>
                  </a:extLst>
                </p:cNvPr>
                <p:cNvPicPr/>
                <p:nvPr/>
              </p:nvPicPr>
              <p:blipFill>
                <a:blip r:embed="rId236"/>
                <a:stretch>
                  <a:fillRect/>
                </a:stretch>
              </p:blipFill>
              <p:spPr>
                <a:xfrm>
                  <a:off x="7481010" y="3992388"/>
                  <a:ext cx="49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7" name="잉크 146">
                  <a:extLst>
                    <a:ext uri="{FF2B5EF4-FFF2-40B4-BE49-F238E27FC236}">
                      <a16:creationId xmlns:a16="http://schemas.microsoft.com/office/drawing/2014/main" id="{54570244-6992-4CA0-BFC0-2554842F2F0A}"/>
                    </a:ext>
                  </a:extLst>
                </p14:cNvPr>
                <p14:cNvContentPartPr/>
                <p14:nvPr/>
              </p14:nvContentPartPr>
              <p14:xfrm>
                <a:off x="7493610" y="4145748"/>
                <a:ext cx="153000" cy="279720"/>
              </p14:xfrm>
            </p:contentPart>
          </mc:Choice>
          <mc:Fallback xmlns="">
            <p:pic>
              <p:nvPicPr>
                <p:cNvPr id="147" name="잉크 146">
                  <a:extLst>
                    <a:ext uri="{FF2B5EF4-FFF2-40B4-BE49-F238E27FC236}">
                      <a16:creationId xmlns:a16="http://schemas.microsoft.com/office/drawing/2014/main" id="{54570244-6992-4CA0-BFC0-2554842F2F0A}"/>
                    </a:ext>
                  </a:extLst>
                </p:cNvPr>
                <p:cNvPicPr/>
                <p:nvPr/>
              </p:nvPicPr>
              <p:blipFill>
                <a:blip r:embed="rId238"/>
                <a:stretch>
                  <a:fillRect/>
                </a:stretch>
              </p:blipFill>
              <p:spPr>
                <a:xfrm>
                  <a:off x="7489290" y="4141428"/>
                  <a:ext cx="1616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8" name="잉크 147">
                  <a:extLst>
                    <a:ext uri="{FF2B5EF4-FFF2-40B4-BE49-F238E27FC236}">
                      <a16:creationId xmlns:a16="http://schemas.microsoft.com/office/drawing/2014/main" id="{50B05E23-5503-4646-ADF8-C1D8D8BECF0E}"/>
                    </a:ext>
                  </a:extLst>
                </p14:cNvPr>
                <p14:cNvContentPartPr/>
                <p14:nvPr/>
              </p14:nvContentPartPr>
              <p14:xfrm>
                <a:off x="7836330" y="3779628"/>
                <a:ext cx="124560" cy="17280"/>
              </p14:xfrm>
            </p:contentPart>
          </mc:Choice>
          <mc:Fallback xmlns="">
            <p:pic>
              <p:nvPicPr>
                <p:cNvPr id="148" name="잉크 147">
                  <a:extLst>
                    <a:ext uri="{FF2B5EF4-FFF2-40B4-BE49-F238E27FC236}">
                      <a16:creationId xmlns:a16="http://schemas.microsoft.com/office/drawing/2014/main" id="{50B05E23-5503-4646-ADF8-C1D8D8BECF0E}"/>
                    </a:ext>
                  </a:extLst>
                </p:cNvPr>
                <p:cNvPicPr/>
                <p:nvPr/>
              </p:nvPicPr>
              <p:blipFill>
                <a:blip r:embed="rId240"/>
                <a:stretch>
                  <a:fillRect/>
                </a:stretch>
              </p:blipFill>
              <p:spPr>
                <a:xfrm>
                  <a:off x="7832010" y="3775308"/>
                  <a:ext cx="133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9" name="잉크 148">
                  <a:extLst>
                    <a:ext uri="{FF2B5EF4-FFF2-40B4-BE49-F238E27FC236}">
                      <a16:creationId xmlns:a16="http://schemas.microsoft.com/office/drawing/2014/main" id="{1ABFF16D-3D9F-4E26-A9A3-0B39BBB8ED05}"/>
                    </a:ext>
                  </a:extLst>
                </p14:cNvPr>
                <p14:cNvContentPartPr/>
                <p14:nvPr/>
              </p14:nvContentPartPr>
              <p14:xfrm>
                <a:off x="7819410" y="3848748"/>
                <a:ext cx="169200" cy="261360"/>
              </p14:xfrm>
            </p:contentPart>
          </mc:Choice>
          <mc:Fallback xmlns="">
            <p:pic>
              <p:nvPicPr>
                <p:cNvPr id="149" name="잉크 148">
                  <a:extLst>
                    <a:ext uri="{FF2B5EF4-FFF2-40B4-BE49-F238E27FC236}">
                      <a16:creationId xmlns:a16="http://schemas.microsoft.com/office/drawing/2014/main" id="{1ABFF16D-3D9F-4E26-A9A3-0B39BBB8ED05}"/>
                    </a:ext>
                  </a:extLst>
                </p:cNvPr>
                <p:cNvPicPr/>
                <p:nvPr/>
              </p:nvPicPr>
              <p:blipFill>
                <a:blip r:embed="rId242"/>
                <a:stretch>
                  <a:fillRect/>
                </a:stretch>
              </p:blipFill>
              <p:spPr>
                <a:xfrm>
                  <a:off x="7815090" y="3844428"/>
                  <a:ext cx="1778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1" name="잉크 150">
                  <a:extLst>
                    <a:ext uri="{FF2B5EF4-FFF2-40B4-BE49-F238E27FC236}">
                      <a16:creationId xmlns:a16="http://schemas.microsoft.com/office/drawing/2014/main" id="{05F6A332-469C-49DD-BDE1-B4D5D7F0D1AF}"/>
                    </a:ext>
                  </a:extLst>
                </p14:cNvPr>
                <p14:cNvContentPartPr/>
                <p14:nvPr/>
              </p14:nvContentPartPr>
              <p14:xfrm>
                <a:off x="7830930" y="3973308"/>
                <a:ext cx="360" cy="1800"/>
              </p14:xfrm>
            </p:contentPart>
          </mc:Choice>
          <mc:Fallback xmlns="">
            <p:pic>
              <p:nvPicPr>
                <p:cNvPr id="151" name="잉크 150">
                  <a:extLst>
                    <a:ext uri="{FF2B5EF4-FFF2-40B4-BE49-F238E27FC236}">
                      <a16:creationId xmlns:a16="http://schemas.microsoft.com/office/drawing/2014/main" id="{05F6A332-469C-49DD-BDE1-B4D5D7F0D1AF}"/>
                    </a:ext>
                  </a:extLst>
                </p:cNvPr>
                <p:cNvPicPr/>
                <p:nvPr/>
              </p:nvPicPr>
              <p:blipFill>
                <a:blip r:embed="rId244"/>
                <a:stretch>
                  <a:fillRect/>
                </a:stretch>
              </p:blipFill>
              <p:spPr>
                <a:xfrm>
                  <a:off x="7826610" y="3968988"/>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2" name="잉크 151">
                  <a:extLst>
                    <a:ext uri="{FF2B5EF4-FFF2-40B4-BE49-F238E27FC236}">
                      <a16:creationId xmlns:a16="http://schemas.microsoft.com/office/drawing/2014/main" id="{E92DB734-C938-499C-802C-61CD675452B4}"/>
                    </a:ext>
                  </a:extLst>
                </p14:cNvPr>
                <p14:cNvContentPartPr/>
                <p14:nvPr/>
              </p14:nvContentPartPr>
              <p14:xfrm>
                <a:off x="8019570" y="3760188"/>
                <a:ext cx="136800" cy="310680"/>
              </p14:xfrm>
            </p:contentPart>
          </mc:Choice>
          <mc:Fallback xmlns="">
            <p:pic>
              <p:nvPicPr>
                <p:cNvPr id="152" name="잉크 151">
                  <a:extLst>
                    <a:ext uri="{FF2B5EF4-FFF2-40B4-BE49-F238E27FC236}">
                      <a16:creationId xmlns:a16="http://schemas.microsoft.com/office/drawing/2014/main" id="{E92DB734-C938-499C-802C-61CD675452B4}"/>
                    </a:ext>
                  </a:extLst>
                </p:cNvPr>
                <p:cNvPicPr/>
                <p:nvPr/>
              </p:nvPicPr>
              <p:blipFill>
                <a:blip r:embed="rId246"/>
                <a:stretch>
                  <a:fillRect/>
                </a:stretch>
              </p:blipFill>
              <p:spPr>
                <a:xfrm>
                  <a:off x="8015250" y="3755868"/>
                  <a:ext cx="1454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3" name="잉크 152">
                  <a:extLst>
                    <a:ext uri="{FF2B5EF4-FFF2-40B4-BE49-F238E27FC236}">
                      <a16:creationId xmlns:a16="http://schemas.microsoft.com/office/drawing/2014/main" id="{0D6CBA20-FA97-4A63-9AE5-172DD78BC722}"/>
                    </a:ext>
                  </a:extLst>
                </p14:cNvPr>
                <p14:cNvContentPartPr/>
                <p14:nvPr/>
              </p14:nvContentPartPr>
              <p14:xfrm>
                <a:off x="8161770" y="3955668"/>
                <a:ext cx="79920" cy="72720"/>
              </p14:xfrm>
            </p:contentPart>
          </mc:Choice>
          <mc:Fallback xmlns="">
            <p:pic>
              <p:nvPicPr>
                <p:cNvPr id="153" name="잉크 152">
                  <a:extLst>
                    <a:ext uri="{FF2B5EF4-FFF2-40B4-BE49-F238E27FC236}">
                      <a16:creationId xmlns:a16="http://schemas.microsoft.com/office/drawing/2014/main" id="{0D6CBA20-FA97-4A63-9AE5-172DD78BC722}"/>
                    </a:ext>
                  </a:extLst>
                </p:cNvPr>
                <p:cNvPicPr/>
                <p:nvPr/>
              </p:nvPicPr>
              <p:blipFill>
                <a:blip r:embed="rId248"/>
                <a:stretch>
                  <a:fillRect/>
                </a:stretch>
              </p:blipFill>
              <p:spPr>
                <a:xfrm>
                  <a:off x="8157450" y="3951348"/>
                  <a:ext cx="88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4" name="잉크 153">
                  <a:extLst>
                    <a:ext uri="{FF2B5EF4-FFF2-40B4-BE49-F238E27FC236}">
                      <a16:creationId xmlns:a16="http://schemas.microsoft.com/office/drawing/2014/main" id="{E57C7C27-8C10-4041-AFB7-6A89E6161073}"/>
                    </a:ext>
                  </a:extLst>
                </p14:cNvPr>
                <p14:cNvContentPartPr/>
                <p14:nvPr/>
              </p14:nvContentPartPr>
              <p14:xfrm>
                <a:off x="8247090" y="3959628"/>
                <a:ext cx="146160" cy="312840"/>
              </p14:xfrm>
            </p:contentPart>
          </mc:Choice>
          <mc:Fallback xmlns="">
            <p:pic>
              <p:nvPicPr>
                <p:cNvPr id="154" name="잉크 153">
                  <a:extLst>
                    <a:ext uri="{FF2B5EF4-FFF2-40B4-BE49-F238E27FC236}">
                      <a16:creationId xmlns:a16="http://schemas.microsoft.com/office/drawing/2014/main" id="{E57C7C27-8C10-4041-AFB7-6A89E6161073}"/>
                    </a:ext>
                  </a:extLst>
                </p:cNvPr>
                <p:cNvPicPr/>
                <p:nvPr/>
              </p:nvPicPr>
              <p:blipFill>
                <a:blip r:embed="rId250"/>
                <a:stretch>
                  <a:fillRect/>
                </a:stretch>
              </p:blipFill>
              <p:spPr>
                <a:xfrm>
                  <a:off x="8242770" y="3955308"/>
                  <a:ext cx="1548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5" name="잉크 154">
                  <a:extLst>
                    <a:ext uri="{FF2B5EF4-FFF2-40B4-BE49-F238E27FC236}">
                      <a16:creationId xmlns:a16="http://schemas.microsoft.com/office/drawing/2014/main" id="{3DB8C640-1167-419C-B748-1CA55F344C68}"/>
                    </a:ext>
                  </a:extLst>
                </p14:cNvPr>
                <p14:cNvContentPartPr/>
                <p14:nvPr/>
              </p14:nvContentPartPr>
              <p14:xfrm>
                <a:off x="8586570" y="4114788"/>
                <a:ext cx="27720" cy="273960"/>
              </p14:xfrm>
            </p:contentPart>
          </mc:Choice>
          <mc:Fallback xmlns="">
            <p:pic>
              <p:nvPicPr>
                <p:cNvPr id="155" name="잉크 154">
                  <a:extLst>
                    <a:ext uri="{FF2B5EF4-FFF2-40B4-BE49-F238E27FC236}">
                      <a16:creationId xmlns:a16="http://schemas.microsoft.com/office/drawing/2014/main" id="{3DB8C640-1167-419C-B748-1CA55F344C68}"/>
                    </a:ext>
                  </a:extLst>
                </p:cNvPr>
                <p:cNvPicPr/>
                <p:nvPr/>
              </p:nvPicPr>
              <p:blipFill>
                <a:blip r:embed="rId252"/>
                <a:stretch>
                  <a:fillRect/>
                </a:stretch>
              </p:blipFill>
              <p:spPr>
                <a:xfrm>
                  <a:off x="8582250" y="4110468"/>
                  <a:ext cx="363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6" name="잉크 155">
                  <a:extLst>
                    <a:ext uri="{FF2B5EF4-FFF2-40B4-BE49-F238E27FC236}">
                      <a16:creationId xmlns:a16="http://schemas.microsoft.com/office/drawing/2014/main" id="{814F175E-BE35-49D1-8879-0D413BEF685E}"/>
                    </a:ext>
                  </a:extLst>
                </p14:cNvPr>
                <p14:cNvContentPartPr/>
                <p14:nvPr/>
              </p14:nvContentPartPr>
              <p14:xfrm>
                <a:off x="8616810" y="4114428"/>
                <a:ext cx="87120" cy="94680"/>
              </p14:xfrm>
            </p:contentPart>
          </mc:Choice>
          <mc:Fallback xmlns="">
            <p:pic>
              <p:nvPicPr>
                <p:cNvPr id="156" name="잉크 155">
                  <a:extLst>
                    <a:ext uri="{FF2B5EF4-FFF2-40B4-BE49-F238E27FC236}">
                      <a16:creationId xmlns:a16="http://schemas.microsoft.com/office/drawing/2014/main" id="{814F175E-BE35-49D1-8879-0D413BEF685E}"/>
                    </a:ext>
                  </a:extLst>
                </p:cNvPr>
                <p:cNvPicPr/>
                <p:nvPr/>
              </p:nvPicPr>
              <p:blipFill>
                <a:blip r:embed="rId254"/>
                <a:stretch>
                  <a:fillRect/>
                </a:stretch>
              </p:blipFill>
              <p:spPr>
                <a:xfrm>
                  <a:off x="8612490" y="4110108"/>
                  <a:ext cx="95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7" name="잉크 156">
                  <a:extLst>
                    <a:ext uri="{FF2B5EF4-FFF2-40B4-BE49-F238E27FC236}">
                      <a16:creationId xmlns:a16="http://schemas.microsoft.com/office/drawing/2014/main" id="{8B963ABC-5B87-4F67-9F88-40E17E115EEA}"/>
                    </a:ext>
                  </a:extLst>
                </p14:cNvPr>
                <p14:cNvContentPartPr/>
                <p14:nvPr/>
              </p14:nvContentPartPr>
              <p14:xfrm>
                <a:off x="8674770" y="4227468"/>
                <a:ext cx="131760" cy="195480"/>
              </p14:xfrm>
            </p:contentPart>
          </mc:Choice>
          <mc:Fallback xmlns="">
            <p:pic>
              <p:nvPicPr>
                <p:cNvPr id="157" name="잉크 156">
                  <a:extLst>
                    <a:ext uri="{FF2B5EF4-FFF2-40B4-BE49-F238E27FC236}">
                      <a16:creationId xmlns:a16="http://schemas.microsoft.com/office/drawing/2014/main" id="{8B963ABC-5B87-4F67-9F88-40E17E115EEA}"/>
                    </a:ext>
                  </a:extLst>
                </p:cNvPr>
                <p:cNvPicPr/>
                <p:nvPr/>
              </p:nvPicPr>
              <p:blipFill>
                <a:blip r:embed="rId256"/>
                <a:stretch>
                  <a:fillRect/>
                </a:stretch>
              </p:blipFill>
              <p:spPr>
                <a:xfrm>
                  <a:off x="8670450" y="4223148"/>
                  <a:ext cx="140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8" name="잉크 157">
                  <a:extLst>
                    <a:ext uri="{FF2B5EF4-FFF2-40B4-BE49-F238E27FC236}">
                      <a16:creationId xmlns:a16="http://schemas.microsoft.com/office/drawing/2014/main" id="{D1C36F59-A67C-4F42-8E27-B6BD08AE1268}"/>
                    </a:ext>
                  </a:extLst>
                </p14:cNvPr>
                <p14:cNvContentPartPr/>
                <p14:nvPr/>
              </p14:nvContentPartPr>
              <p14:xfrm>
                <a:off x="8923170" y="4158348"/>
                <a:ext cx="28080" cy="248040"/>
              </p14:xfrm>
            </p:contentPart>
          </mc:Choice>
          <mc:Fallback xmlns="">
            <p:pic>
              <p:nvPicPr>
                <p:cNvPr id="158" name="잉크 157">
                  <a:extLst>
                    <a:ext uri="{FF2B5EF4-FFF2-40B4-BE49-F238E27FC236}">
                      <a16:creationId xmlns:a16="http://schemas.microsoft.com/office/drawing/2014/main" id="{D1C36F59-A67C-4F42-8E27-B6BD08AE1268}"/>
                    </a:ext>
                  </a:extLst>
                </p:cNvPr>
                <p:cNvPicPr/>
                <p:nvPr/>
              </p:nvPicPr>
              <p:blipFill>
                <a:blip r:embed="rId258"/>
                <a:stretch>
                  <a:fillRect/>
                </a:stretch>
              </p:blipFill>
              <p:spPr>
                <a:xfrm>
                  <a:off x="8918850" y="4154028"/>
                  <a:ext cx="367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잉크 158">
                  <a:extLst>
                    <a:ext uri="{FF2B5EF4-FFF2-40B4-BE49-F238E27FC236}">
                      <a16:creationId xmlns:a16="http://schemas.microsoft.com/office/drawing/2014/main" id="{FE04F1C5-A07B-4D2C-8CCF-402487B7BE5D}"/>
                    </a:ext>
                  </a:extLst>
                </p14:cNvPr>
                <p14:cNvContentPartPr/>
                <p14:nvPr/>
              </p14:nvContentPartPr>
              <p14:xfrm>
                <a:off x="8871330" y="4245828"/>
                <a:ext cx="176400" cy="20520"/>
              </p14:xfrm>
            </p:contentPart>
          </mc:Choice>
          <mc:Fallback xmlns="">
            <p:pic>
              <p:nvPicPr>
                <p:cNvPr id="159" name="잉크 158">
                  <a:extLst>
                    <a:ext uri="{FF2B5EF4-FFF2-40B4-BE49-F238E27FC236}">
                      <a16:creationId xmlns:a16="http://schemas.microsoft.com/office/drawing/2014/main" id="{FE04F1C5-A07B-4D2C-8CCF-402487B7BE5D}"/>
                    </a:ext>
                  </a:extLst>
                </p:cNvPr>
                <p:cNvPicPr/>
                <p:nvPr/>
              </p:nvPicPr>
              <p:blipFill>
                <a:blip r:embed="rId260"/>
                <a:stretch>
                  <a:fillRect/>
                </a:stretch>
              </p:blipFill>
              <p:spPr>
                <a:xfrm>
                  <a:off x="8867010" y="4241508"/>
                  <a:ext cx="185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0" name="잉크 159">
                  <a:extLst>
                    <a:ext uri="{FF2B5EF4-FFF2-40B4-BE49-F238E27FC236}">
                      <a16:creationId xmlns:a16="http://schemas.microsoft.com/office/drawing/2014/main" id="{05087695-DD3B-4940-ADFA-C6B04ABE367E}"/>
                    </a:ext>
                  </a:extLst>
                </p14:cNvPr>
                <p14:cNvContentPartPr/>
                <p14:nvPr/>
              </p14:nvContentPartPr>
              <p14:xfrm>
                <a:off x="9086250" y="4146108"/>
                <a:ext cx="12600" cy="293400"/>
              </p14:xfrm>
            </p:contentPart>
          </mc:Choice>
          <mc:Fallback xmlns="">
            <p:pic>
              <p:nvPicPr>
                <p:cNvPr id="160" name="잉크 159">
                  <a:extLst>
                    <a:ext uri="{FF2B5EF4-FFF2-40B4-BE49-F238E27FC236}">
                      <a16:creationId xmlns:a16="http://schemas.microsoft.com/office/drawing/2014/main" id="{05087695-DD3B-4940-ADFA-C6B04ABE367E}"/>
                    </a:ext>
                  </a:extLst>
                </p:cNvPr>
                <p:cNvPicPr/>
                <p:nvPr/>
              </p:nvPicPr>
              <p:blipFill>
                <a:blip r:embed="rId262"/>
                <a:stretch>
                  <a:fillRect/>
                </a:stretch>
              </p:blipFill>
              <p:spPr>
                <a:xfrm>
                  <a:off x="9081930" y="4141788"/>
                  <a:ext cx="21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잉크 160">
                  <a:extLst>
                    <a:ext uri="{FF2B5EF4-FFF2-40B4-BE49-F238E27FC236}">
                      <a16:creationId xmlns:a16="http://schemas.microsoft.com/office/drawing/2014/main" id="{5137492C-0BBC-4D39-BB13-295D79EC6FD4}"/>
                    </a:ext>
                  </a:extLst>
                </p14:cNvPr>
                <p14:cNvContentPartPr/>
                <p14:nvPr/>
              </p14:nvContentPartPr>
              <p14:xfrm>
                <a:off x="9075090" y="4110828"/>
                <a:ext cx="119160" cy="156960"/>
              </p14:xfrm>
            </p:contentPart>
          </mc:Choice>
          <mc:Fallback xmlns="">
            <p:pic>
              <p:nvPicPr>
                <p:cNvPr id="161" name="잉크 160">
                  <a:extLst>
                    <a:ext uri="{FF2B5EF4-FFF2-40B4-BE49-F238E27FC236}">
                      <a16:creationId xmlns:a16="http://schemas.microsoft.com/office/drawing/2014/main" id="{5137492C-0BBC-4D39-BB13-295D79EC6FD4}"/>
                    </a:ext>
                  </a:extLst>
                </p:cNvPr>
                <p:cNvPicPr/>
                <p:nvPr/>
              </p:nvPicPr>
              <p:blipFill>
                <a:blip r:embed="rId264"/>
                <a:stretch>
                  <a:fillRect/>
                </a:stretch>
              </p:blipFill>
              <p:spPr>
                <a:xfrm>
                  <a:off x="9070770" y="4106508"/>
                  <a:ext cx="127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잉크 161">
                  <a:extLst>
                    <a:ext uri="{FF2B5EF4-FFF2-40B4-BE49-F238E27FC236}">
                      <a16:creationId xmlns:a16="http://schemas.microsoft.com/office/drawing/2014/main" id="{635B1A8B-D39B-45F7-874F-AA46F90F197E}"/>
                    </a:ext>
                  </a:extLst>
                </p14:cNvPr>
                <p14:cNvContentPartPr/>
                <p14:nvPr/>
              </p14:nvContentPartPr>
              <p14:xfrm>
                <a:off x="9214410" y="4282908"/>
                <a:ext cx="212760" cy="206280"/>
              </p14:xfrm>
            </p:contentPart>
          </mc:Choice>
          <mc:Fallback xmlns="">
            <p:pic>
              <p:nvPicPr>
                <p:cNvPr id="162" name="잉크 161">
                  <a:extLst>
                    <a:ext uri="{FF2B5EF4-FFF2-40B4-BE49-F238E27FC236}">
                      <a16:creationId xmlns:a16="http://schemas.microsoft.com/office/drawing/2014/main" id="{635B1A8B-D39B-45F7-874F-AA46F90F197E}"/>
                    </a:ext>
                  </a:extLst>
                </p:cNvPr>
                <p:cNvPicPr/>
                <p:nvPr/>
              </p:nvPicPr>
              <p:blipFill>
                <a:blip r:embed="rId266"/>
                <a:stretch>
                  <a:fillRect/>
                </a:stretch>
              </p:blipFill>
              <p:spPr>
                <a:xfrm>
                  <a:off x="9210090" y="4278588"/>
                  <a:ext cx="221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잉크 162">
                  <a:extLst>
                    <a:ext uri="{FF2B5EF4-FFF2-40B4-BE49-F238E27FC236}">
                      <a16:creationId xmlns:a16="http://schemas.microsoft.com/office/drawing/2014/main" id="{DE32C3D3-361B-45DB-AC05-71DAF0D727C7}"/>
                    </a:ext>
                  </a:extLst>
                </p14:cNvPr>
                <p14:cNvContentPartPr/>
                <p14:nvPr/>
              </p14:nvContentPartPr>
              <p14:xfrm>
                <a:off x="8546250" y="3952068"/>
                <a:ext cx="818640" cy="34560"/>
              </p14:xfrm>
            </p:contentPart>
          </mc:Choice>
          <mc:Fallback xmlns="">
            <p:pic>
              <p:nvPicPr>
                <p:cNvPr id="163" name="잉크 162">
                  <a:extLst>
                    <a:ext uri="{FF2B5EF4-FFF2-40B4-BE49-F238E27FC236}">
                      <a16:creationId xmlns:a16="http://schemas.microsoft.com/office/drawing/2014/main" id="{DE32C3D3-361B-45DB-AC05-71DAF0D727C7}"/>
                    </a:ext>
                  </a:extLst>
                </p:cNvPr>
                <p:cNvPicPr/>
                <p:nvPr/>
              </p:nvPicPr>
              <p:blipFill>
                <a:blip r:embed="rId268"/>
                <a:stretch>
                  <a:fillRect/>
                </a:stretch>
              </p:blipFill>
              <p:spPr>
                <a:xfrm>
                  <a:off x="8541930" y="3947748"/>
                  <a:ext cx="827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잉크 163">
                  <a:extLst>
                    <a:ext uri="{FF2B5EF4-FFF2-40B4-BE49-F238E27FC236}">
                      <a16:creationId xmlns:a16="http://schemas.microsoft.com/office/drawing/2014/main" id="{2DC4DA4F-AE11-4AD2-B072-8C45F3EC8465}"/>
                    </a:ext>
                  </a:extLst>
                </p14:cNvPr>
                <p14:cNvContentPartPr/>
                <p14:nvPr/>
              </p14:nvContentPartPr>
              <p14:xfrm>
                <a:off x="8804370" y="3626988"/>
                <a:ext cx="11160" cy="303480"/>
              </p14:xfrm>
            </p:contentPart>
          </mc:Choice>
          <mc:Fallback xmlns="">
            <p:pic>
              <p:nvPicPr>
                <p:cNvPr id="164" name="잉크 163">
                  <a:extLst>
                    <a:ext uri="{FF2B5EF4-FFF2-40B4-BE49-F238E27FC236}">
                      <a16:creationId xmlns:a16="http://schemas.microsoft.com/office/drawing/2014/main" id="{2DC4DA4F-AE11-4AD2-B072-8C45F3EC8465}"/>
                    </a:ext>
                  </a:extLst>
                </p:cNvPr>
                <p:cNvPicPr/>
                <p:nvPr/>
              </p:nvPicPr>
              <p:blipFill>
                <a:blip r:embed="rId270"/>
                <a:stretch>
                  <a:fillRect/>
                </a:stretch>
              </p:blipFill>
              <p:spPr>
                <a:xfrm>
                  <a:off x="8800050" y="3622668"/>
                  <a:ext cx="198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5" name="잉크 164">
                  <a:extLst>
                    <a:ext uri="{FF2B5EF4-FFF2-40B4-BE49-F238E27FC236}">
                      <a16:creationId xmlns:a16="http://schemas.microsoft.com/office/drawing/2014/main" id="{2190DCD8-99C4-4038-A765-495140AD3A65}"/>
                    </a:ext>
                  </a:extLst>
                </p14:cNvPr>
                <p14:cNvContentPartPr/>
                <p14:nvPr/>
              </p14:nvContentPartPr>
              <p14:xfrm>
                <a:off x="8804370" y="3633828"/>
                <a:ext cx="102600" cy="163080"/>
              </p14:xfrm>
            </p:contentPart>
          </mc:Choice>
          <mc:Fallback xmlns="">
            <p:pic>
              <p:nvPicPr>
                <p:cNvPr id="165" name="잉크 164">
                  <a:extLst>
                    <a:ext uri="{FF2B5EF4-FFF2-40B4-BE49-F238E27FC236}">
                      <a16:creationId xmlns:a16="http://schemas.microsoft.com/office/drawing/2014/main" id="{2190DCD8-99C4-4038-A765-495140AD3A65}"/>
                    </a:ext>
                  </a:extLst>
                </p:cNvPr>
                <p:cNvPicPr/>
                <p:nvPr/>
              </p:nvPicPr>
              <p:blipFill>
                <a:blip r:embed="rId272"/>
                <a:stretch>
                  <a:fillRect/>
                </a:stretch>
              </p:blipFill>
              <p:spPr>
                <a:xfrm>
                  <a:off x="8800050" y="3629508"/>
                  <a:ext cx="111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잉크 165">
                  <a:extLst>
                    <a:ext uri="{FF2B5EF4-FFF2-40B4-BE49-F238E27FC236}">
                      <a16:creationId xmlns:a16="http://schemas.microsoft.com/office/drawing/2014/main" id="{9975A1A9-2711-4953-B3AD-8EC5917C92A8}"/>
                    </a:ext>
                  </a:extLst>
                </p14:cNvPr>
                <p14:cNvContentPartPr/>
                <p14:nvPr/>
              </p14:nvContentPartPr>
              <p14:xfrm>
                <a:off x="8933970" y="3749388"/>
                <a:ext cx="110520" cy="229680"/>
              </p14:xfrm>
            </p:contentPart>
          </mc:Choice>
          <mc:Fallback xmlns="">
            <p:pic>
              <p:nvPicPr>
                <p:cNvPr id="166" name="잉크 165">
                  <a:extLst>
                    <a:ext uri="{FF2B5EF4-FFF2-40B4-BE49-F238E27FC236}">
                      <a16:creationId xmlns:a16="http://schemas.microsoft.com/office/drawing/2014/main" id="{9975A1A9-2711-4953-B3AD-8EC5917C92A8}"/>
                    </a:ext>
                  </a:extLst>
                </p:cNvPr>
                <p:cNvPicPr/>
                <p:nvPr/>
              </p:nvPicPr>
              <p:blipFill>
                <a:blip r:embed="rId274"/>
                <a:stretch>
                  <a:fillRect/>
                </a:stretch>
              </p:blipFill>
              <p:spPr>
                <a:xfrm>
                  <a:off x="8929650" y="3745068"/>
                  <a:ext cx="1191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7" name="잉크 166">
                  <a:extLst>
                    <a:ext uri="{FF2B5EF4-FFF2-40B4-BE49-F238E27FC236}">
                      <a16:creationId xmlns:a16="http://schemas.microsoft.com/office/drawing/2014/main" id="{87F2087F-8C0B-4350-A7BE-E98637198639}"/>
                    </a:ext>
                  </a:extLst>
                </p14:cNvPr>
                <p14:cNvContentPartPr/>
                <p14:nvPr/>
              </p14:nvContentPartPr>
              <p14:xfrm>
                <a:off x="9104610" y="3827868"/>
                <a:ext cx="44280" cy="17280"/>
              </p14:xfrm>
            </p:contentPart>
          </mc:Choice>
          <mc:Fallback xmlns="">
            <p:pic>
              <p:nvPicPr>
                <p:cNvPr id="167" name="잉크 166">
                  <a:extLst>
                    <a:ext uri="{FF2B5EF4-FFF2-40B4-BE49-F238E27FC236}">
                      <a16:creationId xmlns:a16="http://schemas.microsoft.com/office/drawing/2014/main" id="{87F2087F-8C0B-4350-A7BE-E98637198639}"/>
                    </a:ext>
                  </a:extLst>
                </p:cNvPr>
                <p:cNvPicPr/>
                <p:nvPr/>
              </p:nvPicPr>
              <p:blipFill>
                <a:blip r:embed="rId276"/>
                <a:stretch>
                  <a:fillRect/>
                </a:stretch>
              </p:blipFill>
              <p:spPr>
                <a:xfrm>
                  <a:off x="9100290" y="3823548"/>
                  <a:ext cx="52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8" name="잉크 167">
                  <a:extLst>
                    <a:ext uri="{FF2B5EF4-FFF2-40B4-BE49-F238E27FC236}">
                      <a16:creationId xmlns:a16="http://schemas.microsoft.com/office/drawing/2014/main" id="{15AB28E1-60EB-4A65-8517-558DF2EDAE05}"/>
                    </a:ext>
                  </a:extLst>
                </p14:cNvPr>
                <p14:cNvContentPartPr/>
                <p14:nvPr/>
              </p14:nvContentPartPr>
              <p14:xfrm>
                <a:off x="9231330" y="3711948"/>
                <a:ext cx="188640" cy="145800"/>
              </p14:xfrm>
            </p:contentPart>
          </mc:Choice>
          <mc:Fallback xmlns="">
            <p:pic>
              <p:nvPicPr>
                <p:cNvPr id="168" name="잉크 167">
                  <a:extLst>
                    <a:ext uri="{FF2B5EF4-FFF2-40B4-BE49-F238E27FC236}">
                      <a16:creationId xmlns:a16="http://schemas.microsoft.com/office/drawing/2014/main" id="{15AB28E1-60EB-4A65-8517-558DF2EDAE05}"/>
                    </a:ext>
                  </a:extLst>
                </p:cNvPr>
                <p:cNvPicPr/>
                <p:nvPr/>
              </p:nvPicPr>
              <p:blipFill>
                <a:blip r:embed="rId278"/>
                <a:stretch>
                  <a:fillRect/>
                </a:stretch>
              </p:blipFill>
              <p:spPr>
                <a:xfrm>
                  <a:off x="9227010" y="3707628"/>
                  <a:ext cx="197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잉크 168">
                  <a:extLst>
                    <a:ext uri="{FF2B5EF4-FFF2-40B4-BE49-F238E27FC236}">
                      <a16:creationId xmlns:a16="http://schemas.microsoft.com/office/drawing/2014/main" id="{8DD3807B-FE00-4646-A92A-386754B29AA0}"/>
                    </a:ext>
                  </a:extLst>
                </p14:cNvPr>
                <p14:cNvContentPartPr/>
                <p14:nvPr/>
              </p14:nvContentPartPr>
              <p14:xfrm>
                <a:off x="9464610" y="3695748"/>
                <a:ext cx="252360" cy="644400"/>
              </p14:xfrm>
            </p:contentPart>
          </mc:Choice>
          <mc:Fallback xmlns="">
            <p:pic>
              <p:nvPicPr>
                <p:cNvPr id="169" name="잉크 168">
                  <a:extLst>
                    <a:ext uri="{FF2B5EF4-FFF2-40B4-BE49-F238E27FC236}">
                      <a16:creationId xmlns:a16="http://schemas.microsoft.com/office/drawing/2014/main" id="{8DD3807B-FE00-4646-A92A-386754B29AA0}"/>
                    </a:ext>
                  </a:extLst>
                </p:cNvPr>
                <p:cNvPicPr/>
                <p:nvPr/>
              </p:nvPicPr>
              <p:blipFill>
                <a:blip r:embed="rId280"/>
                <a:stretch>
                  <a:fillRect/>
                </a:stretch>
              </p:blipFill>
              <p:spPr>
                <a:xfrm>
                  <a:off x="9460290" y="3691428"/>
                  <a:ext cx="261000" cy="653040"/>
                </a:xfrm>
                <a:prstGeom prst="rect">
                  <a:avLst/>
                </a:prstGeom>
              </p:spPr>
            </p:pic>
          </mc:Fallback>
        </mc:AlternateContent>
      </p:grpSp>
      <p:grpSp>
        <p:nvGrpSpPr>
          <p:cNvPr id="173" name="그룹 172">
            <a:extLst>
              <a:ext uri="{FF2B5EF4-FFF2-40B4-BE49-F238E27FC236}">
                <a16:creationId xmlns:a16="http://schemas.microsoft.com/office/drawing/2014/main" id="{085EEE8E-F999-4CCC-B57C-956E436D81E8}"/>
              </a:ext>
            </a:extLst>
          </p:cNvPr>
          <p:cNvGrpSpPr/>
          <p:nvPr/>
        </p:nvGrpSpPr>
        <p:grpSpPr>
          <a:xfrm>
            <a:off x="2200890" y="4863228"/>
            <a:ext cx="151920" cy="91800"/>
            <a:chOff x="2200890" y="4863228"/>
            <a:chExt cx="151920" cy="91800"/>
          </a:xfrm>
        </p:grpSpPr>
        <mc:AlternateContent xmlns:mc="http://schemas.openxmlformats.org/markup-compatibility/2006" xmlns:p14="http://schemas.microsoft.com/office/powerpoint/2010/main">
          <mc:Choice Requires="p14">
            <p:contentPart p14:bwMode="auto" r:id="rId281">
              <p14:nvContentPartPr>
                <p14:cNvPr id="171" name="잉크 170">
                  <a:extLst>
                    <a:ext uri="{FF2B5EF4-FFF2-40B4-BE49-F238E27FC236}">
                      <a16:creationId xmlns:a16="http://schemas.microsoft.com/office/drawing/2014/main" id="{38C59CBB-DA4C-4046-B245-0F58FBD0C97A}"/>
                    </a:ext>
                  </a:extLst>
                </p14:cNvPr>
                <p14:cNvContentPartPr/>
                <p14:nvPr/>
              </p14:nvContentPartPr>
              <p14:xfrm>
                <a:off x="2200890" y="4863228"/>
                <a:ext cx="127800" cy="6840"/>
              </p14:xfrm>
            </p:contentPart>
          </mc:Choice>
          <mc:Fallback xmlns="">
            <p:pic>
              <p:nvPicPr>
                <p:cNvPr id="171" name="잉크 170">
                  <a:extLst>
                    <a:ext uri="{FF2B5EF4-FFF2-40B4-BE49-F238E27FC236}">
                      <a16:creationId xmlns:a16="http://schemas.microsoft.com/office/drawing/2014/main" id="{38C59CBB-DA4C-4046-B245-0F58FBD0C97A}"/>
                    </a:ext>
                  </a:extLst>
                </p:cNvPr>
                <p:cNvPicPr/>
                <p:nvPr/>
              </p:nvPicPr>
              <p:blipFill>
                <a:blip r:embed="rId282"/>
                <a:stretch>
                  <a:fillRect/>
                </a:stretch>
              </p:blipFill>
              <p:spPr>
                <a:xfrm>
                  <a:off x="2196570" y="4858908"/>
                  <a:ext cx="136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2" name="잉크 171">
                  <a:extLst>
                    <a:ext uri="{FF2B5EF4-FFF2-40B4-BE49-F238E27FC236}">
                      <a16:creationId xmlns:a16="http://schemas.microsoft.com/office/drawing/2014/main" id="{D7C4C50A-C216-4A66-BE85-131A4A1D9551}"/>
                    </a:ext>
                  </a:extLst>
                </p14:cNvPr>
                <p14:cNvContentPartPr/>
                <p14:nvPr/>
              </p14:nvContentPartPr>
              <p14:xfrm>
                <a:off x="2215650" y="4949988"/>
                <a:ext cx="137160" cy="5040"/>
              </p14:xfrm>
            </p:contentPart>
          </mc:Choice>
          <mc:Fallback xmlns="">
            <p:pic>
              <p:nvPicPr>
                <p:cNvPr id="172" name="잉크 171">
                  <a:extLst>
                    <a:ext uri="{FF2B5EF4-FFF2-40B4-BE49-F238E27FC236}">
                      <a16:creationId xmlns:a16="http://schemas.microsoft.com/office/drawing/2014/main" id="{D7C4C50A-C216-4A66-BE85-131A4A1D9551}"/>
                    </a:ext>
                  </a:extLst>
                </p:cNvPr>
                <p:cNvPicPr/>
                <p:nvPr/>
              </p:nvPicPr>
              <p:blipFill>
                <a:blip r:embed="rId284"/>
                <a:stretch>
                  <a:fillRect/>
                </a:stretch>
              </p:blipFill>
              <p:spPr>
                <a:xfrm>
                  <a:off x="2211330" y="4945668"/>
                  <a:ext cx="145800" cy="13680"/>
                </a:xfrm>
                <a:prstGeom prst="rect">
                  <a:avLst/>
                </a:prstGeom>
              </p:spPr>
            </p:pic>
          </mc:Fallback>
        </mc:AlternateContent>
      </p:grpSp>
      <p:grpSp>
        <p:nvGrpSpPr>
          <p:cNvPr id="187" name="그룹 186">
            <a:extLst>
              <a:ext uri="{FF2B5EF4-FFF2-40B4-BE49-F238E27FC236}">
                <a16:creationId xmlns:a16="http://schemas.microsoft.com/office/drawing/2014/main" id="{FACD16AE-7BD4-4424-8DE5-DD19623B9389}"/>
              </a:ext>
            </a:extLst>
          </p:cNvPr>
          <p:cNvGrpSpPr/>
          <p:nvPr/>
        </p:nvGrpSpPr>
        <p:grpSpPr>
          <a:xfrm>
            <a:off x="2528490" y="4649748"/>
            <a:ext cx="920880" cy="646560"/>
            <a:chOff x="2528490" y="4649748"/>
            <a:chExt cx="920880" cy="646560"/>
          </a:xfrm>
        </p:grpSpPr>
        <mc:AlternateContent xmlns:mc="http://schemas.openxmlformats.org/markup-compatibility/2006" xmlns:p14="http://schemas.microsoft.com/office/powerpoint/2010/main">
          <mc:Choice Requires="p14">
            <p:contentPart p14:bwMode="auto" r:id="rId285">
              <p14:nvContentPartPr>
                <p14:cNvPr id="174" name="잉크 173">
                  <a:extLst>
                    <a:ext uri="{FF2B5EF4-FFF2-40B4-BE49-F238E27FC236}">
                      <a16:creationId xmlns:a16="http://schemas.microsoft.com/office/drawing/2014/main" id="{647505A1-B7A1-404A-ADD3-827CD8EE1B04}"/>
                    </a:ext>
                  </a:extLst>
                </p14:cNvPr>
                <p14:cNvContentPartPr/>
                <p14:nvPr/>
              </p14:nvContentPartPr>
              <p14:xfrm>
                <a:off x="2528490" y="4858188"/>
                <a:ext cx="216360" cy="26280"/>
              </p14:xfrm>
            </p:contentPart>
          </mc:Choice>
          <mc:Fallback xmlns="">
            <p:pic>
              <p:nvPicPr>
                <p:cNvPr id="174" name="잉크 173">
                  <a:extLst>
                    <a:ext uri="{FF2B5EF4-FFF2-40B4-BE49-F238E27FC236}">
                      <a16:creationId xmlns:a16="http://schemas.microsoft.com/office/drawing/2014/main" id="{647505A1-B7A1-404A-ADD3-827CD8EE1B04}"/>
                    </a:ext>
                  </a:extLst>
                </p:cNvPr>
                <p:cNvPicPr/>
                <p:nvPr/>
              </p:nvPicPr>
              <p:blipFill>
                <a:blip r:embed="rId286"/>
                <a:stretch>
                  <a:fillRect/>
                </a:stretch>
              </p:blipFill>
              <p:spPr>
                <a:xfrm>
                  <a:off x="2524170" y="4853868"/>
                  <a:ext cx="225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5" name="잉크 174">
                  <a:extLst>
                    <a:ext uri="{FF2B5EF4-FFF2-40B4-BE49-F238E27FC236}">
                      <a16:creationId xmlns:a16="http://schemas.microsoft.com/office/drawing/2014/main" id="{08FBC1EF-1143-4850-9563-60FA81DC75AB}"/>
                    </a:ext>
                  </a:extLst>
                </p14:cNvPr>
                <p14:cNvContentPartPr/>
                <p14:nvPr/>
              </p14:nvContentPartPr>
              <p14:xfrm>
                <a:off x="2704170" y="4649748"/>
                <a:ext cx="128880" cy="439560"/>
              </p14:xfrm>
            </p:contentPart>
          </mc:Choice>
          <mc:Fallback xmlns="">
            <p:pic>
              <p:nvPicPr>
                <p:cNvPr id="175" name="잉크 174">
                  <a:extLst>
                    <a:ext uri="{FF2B5EF4-FFF2-40B4-BE49-F238E27FC236}">
                      <a16:creationId xmlns:a16="http://schemas.microsoft.com/office/drawing/2014/main" id="{08FBC1EF-1143-4850-9563-60FA81DC75AB}"/>
                    </a:ext>
                  </a:extLst>
                </p:cNvPr>
                <p:cNvPicPr/>
                <p:nvPr/>
              </p:nvPicPr>
              <p:blipFill>
                <a:blip r:embed="rId288"/>
                <a:stretch>
                  <a:fillRect/>
                </a:stretch>
              </p:blipFill>
              <p:spPr>
                <a:xfrm>
                  <a:off x="2699850" y="4645428"/>
                  <a:ext cx="13752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6" name="잉크 175">
                  <a:extLst>
                    <a:ext uri="{FF2B5EF4-FFF2-40B4-BE49-F238E27FC236}">
                      <a16:creationId xmlns:a16="http://schemas.microsoft.com/office/drawing/2014/main" id="{78997BEC-53EE-4964-9C70-5093D72AC8A5}"/>
                    </a:ext>
                  </a:extLst>
                </p14:cNvPr>
                <p14:cNvContentPartPr/>
                <p14:nvPr/>
              </p14:nvContentPartPr>
              <p14:xfrm>
                <a:off x="2880570" y="4888788"/>
                <a:ext cx="95040" cy="111240"/>
              </p14:xfrm>
            </p:contentPart>
          </mc:Choice>
          <mc:Fallback xmlns="">
            <p:pic>
              <p:nvPicPr>
                <p:cNvPr id="176" name="잉크 175">
                  <a:extLst>
                    <a:ext uri="{FF2B5EF4-FFF2-40B4-BE49-F238E27FC236}">
                      <a16:creationId xmlns:a16="http://schemas.microsoft.com/office/drawing/2014/main" id="{78997BEC-53EE-4964-9C70-5093D72AC8A5}"/>
                    </a:ext>
                  </a:extLst>
                </p:cNvPr>
                <p:cNvPicPr/>
                <p:nvPr/>
              </p:nvPicPr>
              <p:blipFill>
                <a:blip r:embed="rId290"/>
                <a:stretch>
                  <a:fillRect/>
                </a:stretch>
              </p:blipFill>
              <p:spPr>
                <a:xfrm>
                  <a:off x="2876250" y="4884468"/>
                  <a:ext cx="103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7" name="잉크 176">
                  <a:extLst>
                    <a:ext uri="{FF2B5EF4-FFF2-40B4-BE49-F238E27FC236}">
                      <a16:creationId xmlns:a16="http://schemas.microsoft.com/office/drawing/2014/main" id="{3B69C397-5AD5-41EA-B0F9-EFE343304E17}"/>
                    </a:ext>
                  </a:extLst>
                </p14:cNvPr>
                <p14:cNvContentPartPr/>
                <p14:nvPr/>
              </p14:nvContentPartPr>
              <p14:xfrm>
                <a:off x="3046530" y="4883388"/>
                <a:ext cx="142200" cy="412920"/>
              </p14:xfrm>
            </p:contentPart>
          </mc:Choice>
          <mc:Fallback xmlns="">
            <p:pic>
              <p:nvPicPr>
                <p:cNvPr id="177" name="잉크 176">
                  <a:extLst>
                    <a:ext uri="{FF2B5EF4-FFF2-40B4-BE49-F238E27FC236}">
                      <a16:creationId xmlns:a16="http://schemas.microsoft.com/office/drawing/2014/main" id="{3B69C397-5AD5-41EA-B0F9-EFE343304E17}"/>
                    </a:ext>
                  </a:extLst>
                </p:cNvPr>
                <p:cNvPicPr/>
                <p:nvPr/>
              </p:nvPicPr>
              <p:blipFill>
                <a:blip r:embed="rId292"/>
                <a:stretch>
                  <a:fillRect/>
                </a:stretch>
              </p:blipFill>
              <p:spPr>
                <a:xfrm>
                  <a:off x="3042210" y="4879068"/>
                  <a:ext cx="15084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8" name="잉크 177">
                  <a:extLst>
                    <a:ext uri="{FF2B5EF4-FFF2-40B4-BE49-F238E27FC236}">
                      <a16:creationId xmlns:a16="http://schemas.microsoft.com/office/drawing/2014/main" id="{3D49C9C7-038A-401A-9B7A-D14B40BCD907}"/>
                    </a:ext>
                  </a:extLst>
                </p14:cNvPr>
                <p14:cNvContentPartPr/>
                <p14:nvPr/>
              </p14:nvContentPartPr>
              <p14:xfrm>
                <a:off x="3283410" y="4830828"/>
                <a:ext cx="165960" cy="165600"/>
              </p14:xfrm>
            </p:contentPart>
          </mc:Choice>
          <mc:Fallback xmlns="">
            <p:pic>
              <p:nvPicPr>
                <p:cNvPr id="178" name="잉크 177">
                  <a:extLst>
                    <a:ext uri="{FF2B5EF4-FFF2-40B4-BE49-F238E27FC236}">
                      <a16:creationId xmlns:a16="http://schemas.microsoft.com/office/drawing/2014/main" id="{3D49C9C7-038A-401A-9B7A-D14B40BCD907}"/>
                    </a:ext>
                  </a:extLst>
                </p:cNvPr>
                <p:cNvPicPr/>
                <p:nvPr/>
              </p:nvPicPr>
              <p:blipFill>
                <a:blip r:embed="rId294"/>
                <a:stretch>
                  <a:fillRect/>
                </a:stretch>
              </p:blipFill>
              <p:spPr>
                <a:xfrm>
                  <a:off x="3279090" y="4826508"/>
                  <a:ext cx="174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9" name="잉크 178">
                  <a:extLst>
                    <a:ext uri="{FF2B5EF4-FFF2-40B4-BE49-F238E27FC236}">
                      <a16:creationId xmlns:a16="http://schemas.microsoft.com/office/drawing/2014/main" id="{203F5835-7FE1-4C0D-9555-DB0830F9D266}"/>
                    </a:ext>
                  </a:extLst>
                </p14:cNvPr>
                <p14:cNvContentPartPr/>
                <p14:nvPr/>
              </p14:nvContentPartPr>
              <p14:xfrm>
                <a:off x="3332010" y="4852788"/>
                <a:ext cx="54720" cy="276840"/>
              </p14:xfrm>
            </p:contentPart>
          </mc:Choice>
          <mc:Fallback xmlns="">
            <p:pic>
              <p:nvPicPr>
                <p:cNvPr id="179" name="잉크 178">
                  <a:extLst>
                    <a:ext uri="{FF2B5EF4-FFF2-40B4-BE49-F238E27FC236}">
                      <a16:creationId xmlns:a16="http://schemas.microsoft.com/office/drawing/2014/main" id="{203F5835-7FE1-4C0D-9555-DB0830F9D266}"/>
                    </a:ext>
                  </a:extLst>
                </p:cNvPr>
                <p:cNvPicPr/>
                <p:nvPr/>
              </p:nvPicPr>
              <p:blipFill>
                <a:blip r:embed="rId296"/>
                <a:stretch>
                  <a:fillRect/>
                </a:stretch>
              </p:blipFill>
              <p:spPr>
                <a:xfrm>
                  <a:off x="3327690" y="4848468"/>
                  <a:ext cx="63360" cy="285480"/>
                </a:xfrm>
                <a:prstGeom prst="rect">
                  <a:avLst/>
                </a:prstGeom>
              </p:spPr>
            </p:pic>
          </mc:Fallback>
        </mc:AlternateContent>
      </p:grpSp>
      <p:grpSp>
        <p:nvGrpSpPr>
          <p:cNvPr id="245" name="그룹 244">
            <a:extLst>
              <a:ext uri="{FF2B5EF4-FFF2-40B4-BE49-F238E27FC236}">
                <a16:creationId xmlns:a16="http://schemas.microsoft.com/office/drawing/2014/main" id="{F55AADB3-DAE0-4168-8290-9000810E24D3}"/>
              </a:ext>
            </a:extLst>
          </p:cNvPr>
          <p:cNvGrpSpPr/>
          <p:nvPr/>
        </p:nvGrpSpPr>
        <p:grpSpPr>
          <a:xfrm>
            <a:off x="3651690" y="4623468"/>
            <a:ext cx="7046640" cy="980640"/>
            <a:chOff x="3651690" y="4623468"/>
            <a:chExt cx="7046640" cy="980640"/>
          </a:xfrm>
        </p:grpSpPr>
        <mc:AlternateContent xmlns:mc="http://schemas.openxmlformats.org/markup-compatibility/2006" xmlns:p14="http://schemas.microsoft.com/office/powerpoint/2010/main">
          <mc:Choice Requires="p14">
            <p:contentPart p14:bwMode="auto" r:id="rId297">
              <p14:nvContentPartPr>
                <p14:cNvPr id="180" name="잉크 179">
                  <a:extLst>
                    <a:ext uri="{FF2B5EF4-FFF2-40B4-BE49-F238E27FC236}">
                      <a16:creationId xmlns:a16="http://schemas.microsoft.com/office/drawing/2014/main" id="{936E4877-3874-49A6-934F-D292813BFE7C}"/>
                    </a:ext>
                  </a:extLst>
                </p14:cNvPr>
                <p14:cNvContentPartPr/>
                <p14:nvPr/>
              </p14:nvContentPartPr>
              <p14:xfrm>
                <a:off x="3651690" y="4826868"/>
                <a:ext cx="242280" cy="346680"/>
              </p14:xfrm>
            </p:contentPart>
          </mc:Choice>
          <mc:Fallback xmlns="">
            <p:pic>
              <p:nvPicPr>
                <p:cNvPr id="180" name="잉크 179">
                  <a:extLst>
                    <a:ext uri="{FF2B5EF4-FFF2-40B4-BE49-F238E27FC236}">
                      <a16:creationId xmlns:a16="http://schemas.microsoft.com/office/drawing/2014/main" id="{936E4877-3874-49A6-934F-D292813BFE7C}"/>
                    </a:ext>
                  </a:extLst>
                </p:cNvPr>
                <p:cNvPicPr/>
                <p:nvPr/>
              </p:nvPicPr>
              <p:blipFill>
                <a:blip r:embed="rId298"/>
                <a:stretch>
                  <a:fillRect/>
                </a:stretch>
              </p:blipFill>
              <p:spPr>
                <a:xfrm>
                  <a:off x="3647370" y="4822548"/>
                  <a:ext cx="25092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1" name="잉크 180">
                  <a:extLst>
                    <a:ext uri="{FF2B5EF4-FFF2-40B4-BE49-F238E27FC236}">
                      <a16:creationId xmlns:a16="http://schemas.microsoft.com/office/drawing/2014/main" id="{72B13F01-039B-4002-BB0E-D31BF068D7FA}"/>
                    </a:ext>
                  </a:extLst>
                </p14:cNvPr>
                <p14:cNvContentPartPr/>
                <p14:nvPr/>
              </p14:nvContentPartPr>
              <p14:xfrm>
                <a:off x="4109970" y="4749828"/>
                <a:ext cx="115560" cy="29160"/>
              </p14:xfrm>
            </p:contentPart>
          </mc:Choice>
          <mc:Fallback xmlns="">
            <p:pic>
              <p:nvPicPr>
                <p:cNvPr id="181" name="잉크 180">
                  <a:extLst>
                    <a:ext uri="{FF2B5EF4-FFF2-40B4-BE49-F238E27FC236}">
                      <a16:creationId xmlns:a16="http://schemas.microsoft.com/office/drawing/2014/main" id="{72B13F01-039B-4002-BB0E-D31BF068D7FA}"/>
                    </a:ext>
                  </a:extLst>
                </p:cNvPr>
                <p:cNvPicPr/>
                <p:nvPr/>
              </p:nvPicPr>
              <p:blipFill>
                <a:blip r:embed="rId300"/>
                <a:stretch>
                  <a:fillRect/>
                </a:stretch>
              </p:blipFill>
              <p:spPr>
                <a:xfrm>
                  <a:off x="4105650" y="4745508"/>
                  <a:ext cx="124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2" name="잉크 181">
                  <a:extLst>
                    <a:ext uri="{FF2B5EF4-FFF2-40B4-BE49-F238E27FC236}">
                      <a16:creationId xmlns:a16="http://schemas.microsoft.com/office/drawing/2014/main" id="{BCF550FD-133C-4260-BC35-6E7D82327D10}"/>
                    </a:ext>
                  </a:extLst>
                </p14:cNvPr>
                <p14:cNvContentPartPr/>
                <p14:nvPr/>
              </p14:nvContentPartPr>
              <p14:xfrm>
                <a:off x="4045530" y="4760988"/>
                <a:ext cx="161280" cy="342000"/>
              </p14:xfrm>
            </p:contentPart>
          </mc:Choice>
          <mc:Fallback xmlns="">
            <p:pic>
              <p:nvPicPr>
                <p:cNvPr id="182" name="잉크 181">
                  <a:extLst>
                    <a:ext uri="{FF2B5EF4-FFF2-40B4-BE49-F238E27FC236}">
                      <a16:creationId xmlns:a16="http://schemas.microsoft.com/office/drawing/2014/main" id="{BCF550FD-133C-4260-BC35-6E7D82327D10}"/>
                    </a:ext>
                  </a:extLst>
                </p:cNvPr>
                <p:cNvPicPr/>
                <p:nvPr/>
              </p:nvPicPr>
              <p:blipFill>
                <a:blip r:embed="rId302"/>
                <a:stretch>
                  <a:fillRect/>
                </a:stretch>
              </p:blipFill>
              <p:spPr>
                <a:xfrm>
                  <a:off x="4041210" y="4756668"/>
                  <a:ext cx="1699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3" name="잉크 182">
                  <a:extLst>
                    <a:ext uri="{FF2B5EF4-FFF2-40B4-BE49-F238E27FC236}">
                      <a16:creationId xmlns:a16="http://schemas.microsoft.com/office/drawing/2014/main" id="{9ACE63CA-CFF8-4BF8-BB9A-DD9DF37A7ADF}"/>
                    </a:ext>
                  </a:extLst>
                </p14:cNvPr>
                <p14:cNvContentPartPr/>
                <p14:nvPr/>
              </p14:nvContentPartPr>
              <p14:xfrm>
                <a:off x="4061730" y="4949988"/>
                <a:ext cx="197640" cy="38160"/>
              </p14:xfrm>
            </p:contentPart>
          </mc:Choice>
          <mc:Fallback xmlns="">
            <p:pic>
              <p:nvPicPr>
                <p:cNvPr id="183" name="잉크 182">
                  <a:extLst>
                    <a:ext uri="{FF2B5EF4-FFF2-40B4-BE49-F238E27FC236}">
                      <a16:creationId xmlns:a16="http://schemas.microsoft.com/office/drawing/2014/main" id="{9ACE63CA-CFF8-4BF8-BB9A-DD9DF37A7ADF}"/>
                    </a:ext>
                  </a:extLst>
                </p:cNvPr>
                <p:cNvPicPr/>
                <p:nvPr/>
              </p:nvPicPr>
              <p:blipFill>
                <a:blip r:embed="rId304"/>
                <a:stretch>
                  <a:fillRect/>
                </a:stretch>
              </p:blipFill>
              <p:spPr>
                <a:xfrm>
                  <a:off x="4057410" y="4945668"/>
                  <a:ext cx="206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4" name="잉크 183">
                  <a:extLst>
                    <a:ext uri="{FF2B5EF4-FFF2-40B4-BE49-F238E27FC236}">
                      <a16:creationId xmlns:a16="http://schemas.microsoft.com/office/drawing/2014/main" id="{1D86D66F-C07D-4A3A-8559-54C0136D8810}"/>
                    </a:ext>
                  </a:extLst>
                </p14:cNvPr>
                <p14:cNvContentPartPr/>
                <p14:nvPr/>
              </p14:nvContentPartPr>
              <p14:xfrm>
                <a:off x="4257570" y="4994268"/>
                <a:ext cx="88560" cy="294480"/>
              </p14:xfrm>
            </p:contentPart>
          </mc:Choice>
          <mc:Fallback xmlns="">
            <p:pic>
              <p:nvPicPr>
                <p:cNvPr id="184" name="잉크 183">
                  <a:extLst>
                    <a:ext uri="{FF2B5EF4-FFF2-40B4-BE49-F238E27FC236}">
                      <a16:creationId xmlns:a16="http://schemas.microsoft.com/office/drawing/2014/main" id="{1D86D66F-C07D-4A3A-8559-54C0136D8810}"/>
                    </a:ext>
                  </a:extLst>
                </p:cNvPr>
                <p:cNvPicPr/>
                <p:nvPr/>
              </p:nvPicPr>
              <p:blipFill>
                <a:blip r:embed="rId306"/>
                <a:stretch>
                  <a:fillRect/>
                </a:stretch>
              </p:blipFill>
              <p:spPr>
                <a:xfrm>
                  <a:off x="4253250" y="4989948"/>
                  <a:ext cx="972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5" name="잉크 184">
                  <a:extLst>
                    <a:ext uri="{FF2B5EF4-FFF2-40B4-BE49-F238E27FC236}">
                      <a16:creationId xmlns:a16="http://schemas.microsoft.com/office/drawing/2014/main" id="{B3D09A10-9359-4ECF-855B-4976B4DA95AA}"/>
                    </a:ext>
                  </a:extLst>
                </p14:cNvPr>
                <p14:cNvContentPartPr/>
                <p14:nvPr/>
              </p14:nvContentPartPr>
              <p14:xfrm>
                <a:off x="4382490" y="5131428"/>
                <a:ext cx="158400" cy="244080"/>
              </p14:xfrm>
            </p:contentPart>
          </mc:Choice>
          <mc:Fallback xmlns="">
            <p:pic>
              <p:nvPicPr>
                <p:cNvPr id="185" name="잉크 184">
                  <a:extLst>
                    <a:ext uri="{FF2B5EF4-FFF2-40B4-BE49-F238E27FC236}">
                      <a16:creationId xmlns:a16="http://schemas.microsoft.com/office/drawing/2014/main" id="{B3D09A10-9359-4ECF-855B-4976B4DA95AA}"/>
                    </a:ext>
                  </a:extLst>
                </p:cNvPr>
                <p:cNvPicPr/>
                <p:nvPr/>
              </p:nvPicPr>
              <p:blipFill>
                <a:blip r:embed="rId308"/>
                <a:stretch>
                  <a:fillRect/>
                </a:stretch>
              </p:blipFill>
              <p:spPr>
                <a:xfrm>
                  <a:off x="4378170" y="5127108"/>
                  <a:ext cx="1670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8" name="잉크 187">
                  <a:extLst>
                    <a:ext uri="{FF2B5EF4-FFF2-40B4-BE49-F238E27FC236}">
                      <a16:creationId xmlns:a16="http://schemas.microsoft.com/office/drawing/2014/main" id="{0D1D5263-AB0D-477F-9546-31F35DF4E156}"/>
                    </a:ext>
                  </a:extLst>
                </p14:cNvPr>
                <p14:cNvContentPartPr/>
                <p14:nvPr/>
              </p14:nvContentPartPr>
              <p14:xfrm>
                <a:off x="4585170" y="4824708"/>
                <a:ext cx="148680" cy="13320"/>
              </p14:xfrm>
            </p:contentPart>
          </mc:Choice>
          <mc:Fallback xmlns="">
            <p:pic>
              <p:nvPicPr>
                <p:cNvPr id="188" name="잉크 187">
                  <a:extLst>
                    <a:ext uri="{FF2B5EF4-FFF2-40B4-BE49-F238E27FC236}">
                      <a16:creationId xmlns:a16="http://schemas.microsoft.com/office/drawing/2014/main" id="{0D1D5263-AB0D-477F-9546-31F35DF4E156}"/>
                    </a:ext>
                  </a:extLst>
                </p:cNvPr>
                <p:cNvPicPr/>
                <p:nvPr/>
              </p:nvPicPr>
              <p:blipFill>
                <a:blip r:embed="rId310"/>
                <a:stretch>
                  <a:fillRect/>
                </a:stretch>
              </p:blipFill>
              <p:spPr>
                <a:xfrm>
                  <a:off x="4580850" y="4820388"/>
                  <a:ext cx="157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9" name="잉크 188">
                  <a:extLst>
                    <a:ext uri="{FF2B5EF4-FFF2-40B4-BE49-F238E27FC236}">
                      <a16:creationId xmlns:a16="http://schemas.microsoft.com/office/drawing/2014/main" id="{2114C8AD-E9B0-4672-A23C-9FFFBADFFE29}"/>
                    </a:ext>
                  </a:extLst>
                </p14:cNvPr>
                <p14:cNvContentPartPr/>
                <p14:nvPr/>
              </p14:nvContentPartPr>
              <p14:xfrm>
                <a:off x="4575450" y="4867188"/>
                <a:ext cx="180000" cy="337320"/>
              </p14:xfrm>
            </p:contentPart>
          </mc:Choice>
          <mc:Fallback xmlns="">
            <p:pic>
              <p:nvPicPr>
                <p:cNvPr id="189" name="잉크 188">
                  <a:extLst>
                    <a:ext uri="{FF2B5EF4-FFF2-40B4-BE49-F238E27FC236}">
                      <a16:creationId xmlns:a16="http://schemas.microsoft.com/office/drawing/2014/main" id="{2114C8AD-E9B0-4672-A23C-9FFFBADFFE29}"/>
                    </a:ext>
                  </a:extLst>
                </p:cNvPr>
                <p:cNvPicPr/>
                <p:nvPr/>
              </p:nvPicPr>
              <p:blipFill>
                <a:blip r:embed="rId312"/>
                <a:stretch>
                  <a:fillRect/>
                </a:stretch>
              </p:blipFill>
              <p:spPr>
                <a:xfrm>
                  <a:off x="4571130" y="4862868"/>
                  <a:ext cx="1886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0" name="잉크 189">
                  <a:extLst>
                    <a:ext uri="{FF2B5EF4-FFF2-40B4-BE49-F238E27FC236}">
                      <a16:creationId xmlns:a16="http://schemas.microsoft.com/office/drawing/2014/main" id="{C2680647-226B-4D14-8815-01D6CDC59C5D}"/>
                    </a:ext>
                  </a:extLst>
                </p14:cNvPr>
                <p14:cNvContentPartPr/>
                <p14:nvPr/>
              </p14:nvContentPartPr>
              <p14:xfrm>
                <a:off x="4815570" y="4779348"/>
                <a:ext cx="139320" cy="329400"/>
              </p14:xfrm>
            </p:contentPart>
          </mc:Choice>
          <mc:Fallback xmlns="">
            <p:pic>
              <p:nvPicPr>
                <p:cNvPr id="190" name="잉크 189">
                  <a:extLst>
                    <a:ext uri="{FF2B5EF4-FFF2-40B4-BE49-F238E27FC236}">
                      <a16:creationId xmlns:a16="http://schemas.microsoft.com/office/drawing/2014/main" id="{C2680647-226B-4D14-8815-01D6CDC59C5D}"/>
                    </a:ext>
                  </a:extLst>
                </p:cNvPr>
                <p:cNvPicPr/>
                <p:nvPr/>
              </p:nvPicPr>
              <p:blipFill>
                <a:blip r:embed="rId314"/>
                <a:stretch>
                  <a:fillRect/>
                </a:stretch>
              </p:blipFill>
              <p:spPr>
                <a:xfrm>
                  <a:off x="4811250" y="4775028"/>
                  <a:ext cx="1479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1" name="잉크 190">
                  <a:extLst>
                    <a:ext uri="{FF2B5EF4-FFF2-40B4-BE49-F238E27FC236}">
                      <a16:creationId xmlns:a16="http://schemas.microsoft.com/office/drawing/2014/main" id="{902827E3-3AB6-4197-B0E1-321D4CE5C058}"/>
                    </a:ext>
                  </a:extLst>
                </p14:cNvPr>
                <p14:cNvContentPartPr/>
                <p14:nvPr/>
              </p14:nvContentPartPr>
              <p14:xfrm>
                <a:off x="4968930" y="4951068"/>
                <a:ext cx="80280" cy="102600"/>
              </p14:xfrm>
            </p:contentPart>
          </mc:Choice>
          <mc:Fallback xmlns="">
            <p:pic>
              <p:nvPicPr>
                <p:cNvPr id="191" name="잉크 190">
                  <a:extLst>
                    <a:ext uri="{FF2B5EF4-FFF2-40B4-BE49-F238E27FC236}">
                      <a16:creationId xmlns:a16="http://schemas.microsoft.com/office/drawing/2014/main" id="{902827E3-3AB6-4197-B0E1-321D4CE5C058}"/>
                    </a:ext>
                  </a:extLst>
                </p:cNvPr>
                <p:cNvPicPr/>
                <p:nvPr/>
              </p:nvPicPr>
              <p:blipFill>
                <a:blip r:embed="rId316"/>
                <a:stretch>
                  <a:fillRect/>
                </a:stretch>
              </p:blipFill>
              <p:spPr>
                <a:xfrm>
                  <a:off x="4964610" y="4946748"/>
                  <a:ext cx="88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2" name="잉크 191">
                  <a:extLst>
                    <a:ext uri="{FF2B5EF4-FFF2-40B4-BE49-F238E27FC236}">
                      <a16:creationId xmlns:a16="http://schemas.microsoft.com/office/drawing/2014/main" id="{9654F1B8-8A41-4406-9B18-4EF920FEF791}"/>
                    </a:ext>
                  </a:extLst>
                </p14:cNvPr>
                <p14:cNvContentPartPr/>
                <p14:nvPr/>
              </p14:nvContentPartPr>
              <p14:xfrm>
                <a:off x="5080530" y="4958628"/>
                <a:ext cx="150120" cy="347400"/>
              </p14:xfrm>
            </p:contentPart>
          </mc:Choice>
          <mc:Fallback xmlns="">
            <p:pic>
              <p:nvPicPr>
                <p:cNvPr id="192" name="잉크 191">
                  <a:extLst>
                    <a:ext uri="{FF2B5EF4-FFF2-40B4-BE49-F238E27FC236}">
                      <a16:creationId xmlns:a16="http://schemas.microsoft.com/office/drawing/2014/main" id="{9654F1B8-8A41-4406-9B18-4EF920FEF791}"/>
                    </a:ext>
                  </a:extLst>
                </p:cNvPr>
                <p:cNvPicPr/>
                <p:nvPr/>
              </p:nvPicPr>
              <p:blipFill>
                <a:blip r:embed="rId318"/>
                <a:stretch>
                  <a:fillRect/>
                </a:stretch>
              </p:blipFill>
              <p:spPr>
                <a:xfrm>
                  <a:off x="5076210" y="4954308"/>
                  <a:ext cx="1587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3" name="잉크 192">
                  <a:extLst>
                    <a:ext uri="{FF2B5EF4-FFF2-40B4-BE49-F238E27FC236}">
                      <a16:creationId xmlns:a16="http://schemas.microsoft.com/office/drawing/2014/main" id="{5BC7705D-34CB-49B3-8CCD-770B124E6281}"/>
                    </a:ext>
                  </a:extLst>
                </p14:cNvPr>
                <p14:cNvContentPartPr/>
                <p14:nvPr/>
              </p14:nvContentPartPr>
              <p14:xfrm>
                <a:off x="5545290" y="4711308"/>
                <a:ext cx="23760" cy="288000"/>
              </p14:xfrm>
            </p:contentPart>
          </mc:Choice>
          <mc:Fallback xmlns="">
            <p:pic>
              <p:nvPicPr>
                <p:cNvPr id="193" name="잉크 192">
                  <a:extLst>
                    <a:ext uri="{FF2B5EF4-FFF2-40B4-BE49-F238E27FC236}">
                      <a16:creationId xmlns:a16="http://schemas.microsoft.com/office/drawing/2014/main" id="{5BC7705D-34CB-49B3-8CCD-770B124E6281}"/>
                    </a:ext>
                  </a:extLst>
                </p:cNvPr>
                <p:cNvPicPr/>
                <p:nvPr/>
              </p:nvPicPr>
              <p:blipFill>
                <a:blip r:embed="rId320"/>
                <a:stretch>
                  <a:fillRect/>
                </a:stretch>
              </p:blipFill>
              <p:spPr>
                <a:xfrm>
                  <a:off x="5540970" y="4706988"/>
                  <a:ext cx="324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4" name="잉크 193">
                  <a:extLst>
                    <a:ext uri="{FF2B5EF4-FFF2-40B4-BE49-F238E27FC236}">
                      <a16:creationId xmlns:a16="http://schemas.microsoft.com/office/drawing/2014/main" id="{B6F39211-7757-4262-82D9-B6F54F0C4BD3}"/>
                    </a:ext>
                  </a:extLst>
                </p14:cNvPr>
                <p14:cNvContentPartPr/>
                <p14:nvPr/>
              </p14:nvContentPartPr>
              <p14:xfrm>
                <a:off x="5569410" y="4692228"/>
                <a:ext cx="91080" cy="133560"/>
              </p14:xfrm>
            </p:contentPart>
          </mc:Choice>
          <mc:Fallback xmlns="">
            <p:pic>
              <p:nvPicPr>
                <p:cNvPr id="194" name="잉크 193">
                  <a:extLst>
                    <a:ext uri="{FF2B5EF4-FFF2-40B4-BE49-F238E27FC236}">
                      <a16:creationId xmlns:a16="http://schemas.microsoft.com/office/drawing/2014/main" id="{B6F39211-7757-4262-82D9-B6F54F0C4BD3}"/>
                    </a:ext>
                  </a:extLst>
                </p:cNvPr>
                <p:cNvPicPr/>
                <p:nvPr/>
              </p:nvPicPr>
              <p:blipFill>
                <a:blip r:embed="rId322"/>
                <a:stretch>
                  <a:fillRect/>
                </a:stretch>
              </p:blipFill>
              <p:spPr>
                <a:xfrm>
                  <a:off x="5565090" y="4687908"/>
                  <a:ext cx="99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5" name="잉크 194">
                  <a:extLst>
                    <a:ext uri="{FF2B5EF4-FFF2-40B4-BE49-F238E27FC236}">
                      <a16:creationId xmlns:a16="http://schemas.microsoft.com/office/drawing/2014/main" id="{97E3D055-47EC-482E-853D-E85827CFA54E}"/>
                    </a:ext>
                  </a:extLst>
                </p14:cNvPr>
                <p14:cNvContentPartPr/>
                <p14:nvPr/>
              </p14:nvContentPartPr>
              <p14:xfrm>
                <a:off x="5778210" y="4761708"/>
                <a:ext cx="109800" cy="237600"/>
              </p14:xfrm>
            </p:contentPart>
          </mc:Choice>
          <mc:Fallback xmlns="">
            <p:pic>
              <p:nvPicPr>
                <p:cNvPr id="195" name="잉크 194">
                  <a:extLst>
                    <a:ext uri="{FF2B5EF4-FFF2-40B4-BE49-F238E27FC236}">
                      <a16:creationId xmlns:a16="http://schemas.microsoft.com/office/drawing/2014/main" id="{97E3D055-47EC-482E-853D-E85827CFA54E}"/>
                    </a:ext>
                  </a:extLst>
                </p:cNvPr>
                <p:cNvPicPr/>
                <p:nvPr/>
              </p:nvPicPr>
              <p:blipFill>
                <a:blip r:embed="rId324"/>
                <a:stretch>
                  <a:fillRect/>
                </a:stretch>
              </p:blipFill>
              <p:spPr>
                <a:xfrm>
                  <a:off x="5773890" y="4757388"/>
                  <a:ext cx="118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6" name="잉크 195">
                  <a:extLst>
                    <a:ext uri="{FF2B5EF4-FFF2-40B4-BE49-F238E27FC236}">
                      <a16:creationId xmlns:a16="http://schemas.microsoft.com/office/drawing/2014/main" id="{056ABA5F-8C6D-46DE-B741-827DF7014A6A}"/>
                    </a:ext>
                  </a:extLst>
                </p14:cNvPr>
                <p14:cNvContentPartPr/>
                <p14:nvPr/>
              </p14:nvContentPartPr>
              <p14:xfrm>
                <a:off x="5309490" y="5064828"/>
                <a:ext cx="921240" cy="35640"/>
              </p14:xfrm>
            </p:contentPart>
          </mc:Choice>
          <mc:Fallback xmlns="">
            <p:pic>
              <p:nvPicPr>
                <p:cNvPr id="196" name="잉크 195">
                  <a:extLst>
                    <a:ext uri="{FF2B5EF4-FFF2-40B4-BE49-F238E27FC236}">
                      <a16:creationId xmlns:a16="http://schemas.microsoft.com/office/drawing/2014/main" id="{056ABA5F-8C6D-46DE-B741-827DF7014A6A}"/>
                    </a:ext>
                  </a:extLst>
                </p:cNvPr>
                <p:cNvPicPr/>
                <p:nvPr/>
              </p:nvPicPr>
              <p:blipFill>
                <a:blip r:embed="rId326"/>
                <a:stretch>
                  <a:fillRect/>
                </a:stretch>
              </p:blipFill>
              <p:spPr>
                <a:xfrm>
                  <a:off x="5305170" y="5060508"/>
                  <a:ext cx="929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8" name="잉크 197">
                  <a:extLst>
                    <a:ext uri="{FF2B5EF4-FFF2-40B4-BE49-F238E27FC236}">
                      <a16:creationId xmlns:a16="http://schemas.microsoft.com/office/drawing/2014/main" id="{9CD0B6C0-BF48-4070-943D-9D22FE230C25}"/>
                    </a:ext>
                  </a:extLst>
                </p14:cNvPr>
                <p14:cNvContentPartPr/>
                <p14:nvPr/>
              </p14:nvContentPartPr>
              <p14:xfrm>
                <a:off x="5368530" y="5176428"/>
                <a:ext cx="104760" cy="225360"/>
              </p14:xfrm>
            </p:contentPart>
          </mc:Choice>
          <mc:Fallback xmlns="">
            <p:pic>
              <p:nvPicPr>
                <p:cNvPr id="198" name="잉크 197">
                  <a:extLst>
                    <a:ext uri="{FF2B5EF4-FFF2-40B4-BE49-F238E27FC236}">
                      <a16:creationId xmlns:a16="http://schemas.microsoft.com/office/drawing/2014/main" id="{9CD0B6C0-BF48-4070-943D-9D22FE230C25}"/>
                    </a:ext>
                  </a:extLst>
                </p:cNvPr>
                <p:cNvPicPr/>
                <p:nvPr/>
              </p:nvPicPr>
              <p:blipFill>
                <a:blip r:embed="rId328"/>
                <a:stretch>
                  <a:fillRect/>
                </a:stretch>
              </p:blipFill>
              <p:spPr>
                <a:xfrm>
                  <a:off x="5364210" y="5172108"/>
                  <a:ext cx="113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9" name="잉크 198">
                  <a:extLst>
                    <a:ext uri="{FF2B5EF4-FFF2-40B4-BE49-F238E27FC236}">
                      <a16:creationId xmlns:a16="http://schemas.microsoft.com/office/drawing/2014/main" id="{228E6B2E-22EB-4E89-9A3A-CE6A28E1A697}"/>
                    </a:ext>
                  </a:extLst>
                </p14:cNvPr>
                <p14:cNvContentPartPr/>
                <p14:nvPr/>
              </p14:nvContentPartPr>
              <p14:xfrm>
                <a:off x="5553930" y="5229708"/>
                <a:ext cx="7920" cy="228600"/>
              </p14:xfrm>
            </p:contentPart>
          </mc:Choice>
          <mc:Fallback xmlns="">
            <p:pic>
              <p:nvPicPr>
                <p:cNvPr id="199" name="잉크 198">
                  <a:extLst>
                    <a:ext uri="{FF2B5EF4-FFF2-40B4-BE49-F238E27FC236}">
                      <a16:creationId xmlns:a16="http://schemas.microsoft.com/office/drawing/2014/main" id="{228E6B2E-22EB-4E89-9A3A-CE6A28E1A697}"/>
                    </a:ext>
                  </a:extLst>
                </p:cNvPr>
                <p:cNvPicPr/>
                <p:nvPr/>
              </p:nvPicPr>
              <p:blipFill>
                <a:blip r:embed="rId330"/>
                <a:stretch>
                  <a:fillRect/>
                </a:stretch>
              </p:blipFill>
              <p:spPr>
                <a:xfrm>
                  <a:off x="5549610" y="5225388"/>
                  <a:ext cx="16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0" name="잉크 199">
                  <a:extLst>
                    <a:ext uri="{FF2B5EF4-FFF2-40B4-BE49-F238E27FC236}">
                      <a16:creationId xmlns:a16="http://schemas.microsoft.com/office/drawing/2014/main" id="{6C4F6E1D-69C4-4E92-AFB1-C8291EDBAEB3}"/>
                    </a:ext>
                  </a:extLst>
                </p14:cNvPr>
                <p14:cNvContentPartPr/>
                <p14:nvPr/>
              </p14:nvContentPartPr>
              <p14:xfrm>
                <a:off x="5552490" y="5182908"/>
                <a:ext cx="97920" cy="120240"/>
              </p14:xfrm>
            </p:contentPart>
          </mc:Choice>
          <mc:Fallback xmlns="">
            <p:pic>
              <p:nvPicPr>
                <p:cNvPr id="200" name="잉크 199">
                  <a:extLst>
                    <a:ext uri="{FF2B5EF4-FFF2-40B4-BE49-F238E27FC236}">
                      <a16:creationId xmlns:a16="http://schemas.microsoft.com/office/drawing/2014/main" id="{6C4F6E1D-69C4-4E92-AFB1-C8291EDBAEB3}"/>
                    </a:ext>
                  </a:extLst>
                </p:cNvPr>
                <p:cNvPicPr/>
                <p:nvPr/>
              </p:nvPicPr>
              <p:blipFill>
                <a:blip r:embed="rId332"/>
                <a:stretch>
                  <a:fillRect/>
                </a:stretch>
              </p:blipFill>
              <p:spPr>
                <a:xfrm>
                  <a:off x="5548170" y="5178588"/>
                  <a:ext cx="106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1" name="잉크 200">
                  <a:extLst>
                    <a:ext uri="{FF2B5EF4-FFF2-40B4-BE49-F238E27FC236}">
                      <a16:creationId xmlns:a16="http://schemas.microsoft.com/office/drawing/2014/main" id="{DCD83F1C-CBC1-49B4-965F-E4E78E6EAFF5}"/>
                    </a:ext>
                  </a:extLst>
                </p14:cNvPr>
                <p14:cNvContentPartPr/>
                <p14:nvPr/>
              </p14:nvContentPartPr>
              <p14:xfrm>
                <a:off x="5623410" y="5268948"/>
                <a:ext cx="127800" cy="203040"/>
              </p14:xfrm>
            </p:contentPart>
          </mc:Choice>
          <mc:Fallback xmlns="">
            <p:pic>
              <p:nvPicPr>
                <p:cNvPr id="201" name="잉크 200">
                  <a:extLst>
                    <a:ext uri="{FF2B5EF4-FFF2-40B4-BE49-F238E27FC236}">
                      <a16:creationId xmlns:a16="http://schemas.microsoft.com/office/drawing/2014/main" id="{DCD83F1C-CBC1-49B4-965F-E4E78E6EAFF5}"/>
                    </a:ext>
                  </a:extLst>
                </p:cNvPr>
                <p:cNvPicPr/>
                <p:nvPr/>
              </p:nvPicPr>
              <p:blipFill>
                <a:blip r:embed="rId334"/>
                <a:stretch>
                  <a:fillRect/>
                </a:stretch>
              </p:blipFill>
              <p:spPr>
                <a:xfrm>
                  <a:off x="5619090" y="5264628"/>
                  <a:ext cx="136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2" name="잉크 201">
                  <a:extLst>
                    <a:ext uri="{FF2B5EF4-FFF2-40B4-BE49-F238E27FC236}">
                      <a16:creationId xmlns:a16="http://schemas.microsoft.com/office/drawing/2014/main" id="{D0338584-A4DF-4CA3-858D-22A7F2D25C89}"/>
                    </a:ext>
                  </a:extLst>
                </p14:cNvPr>
                <p14:cNvContentPartPr/>
                <p14:nvPr/>
              </p14:nvContentPartPr>
              <p14:xfrm>
                <a:off x="5849850" y="5215308"/>
                <a:ext cx="30960" cy="201960"/>
              </p14:xfrm>
            </p:contentPart>
          </mc:Choice>
          <mc:Fallback xmlns="">
            <p:pic>
              <p:nvPicPr>
                <p:cNvPr id="202" name="잉크 201">
                  <a:extLst>
                    <a:ext uri="{FF2B5EF4-FFF2-40B4-BE49-F238E27FC236}">
                      <a16:creationId xmlns:a16="http://schemas.microsoft.com/office/drawing/2014/main" id="{D0338584-A4DF-4CA3-858D-22A7F2D25C89}"/>
                    </a:ext>
                  </a:extLst>
                </p:cNvPr>
                <p:cNvPicPr/>
                <p:nvPr/>
              </p:nvPicPr>
              <p:blipFill>
                <a:blip r:embed="rId336"/>
                <a:stretch>
                  <a:fillRect/>
                </a:stretch>
              </p:blipFill>
              <p:spPr>
                <a:xfrm>
                  <a:off x="5845530" y="5210988"/>
                  <a:ext cx="396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3" name="잉크 202">
                  <a:extLst>
                    <a:ext uri="{FF2B5EF4-FFF2-40B4-BE49-F238E27FC236}">
                      <a16:creationId xmlns:a16="http://schemas.microsoft.com/office/drawing/2014/main" id="{F081DA90-13FA-418A-A01A-F8066B79068D}"/>
                    </a:ext>
                  </a:extLst>
                </p14:cNvPr>
                <p14:cNvContentPartPr/>
                <p14:nvPr/>
              </p14:nvContentPartPr>
              <p14:xfrm>
                <a:off x="5779290" y="5212068"/>
                <a:ext cx="197640" cy="333720"/>
              </p14:xfrm>
            </p:contentPart>
          </mc:Choice>
          <mc:Fallback xmlns="">
            <p:pic>
              <p:nvPicPr>
                <p:cNvPr id="203" name="잉크 202">
                  <a:extLst>
                    <a:ext uri="{FF2B5EF4-FFF2-40B4-BE49-F238E27FC236}">
                      <a16:creationId xmlns:a16="http://schemas.microsoft.com/office/drawing/2014/main" id="{F081DA90-13FA-418A-A01A-F8066B79068D}"/>
                    </a:ext>
                  </a:extLst>
                </p:cNvPr>
                <p:cNvPicPr/>
                <p:nvPr/>
              </p:nvPicPr>
              <p:blipFill>
                <a:blip r:embed="rId338"/>
                <a:stretch>
                  <a:fillRect/>
                </a:stretch>
              </p:blipFill>
              <p:spPr>
                <a:xfrm>
                  <a:off x="5774970" y="5207748"/>
                  <a:ext cx="2062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4" name="잉크 203">
                  <a:extLst>
                    <a:ext uri="{FF2B5EF4-FFF2-40B4-BE49-F238E27FC236}">
                      <a16:creationId xmlns:a16="http://schemas.microsoft.com/office/drawing/2014/main" id="{E9E03625-C85F-4F71-A2A0-8C131F66DE00}"/>
                    </a:ext>
                  </a:extLst>
                </p14:cNvPr>
                <p14:cNvContentPartPr/>
                <p14:nvPr/>
              </p14:nvContentPartPr>
              <p14:xfrm>
                <a:off x="5937330" y="5201268"/>
                <a:ext cx="95760" cy="131400"/>
              </p14:xfrm>
            </p:contentPart>
          </mc:Choice>
          <mc:Fallback xmlns="">
            <p:pic>
              <p:nvPicPr>
                <p:cNvPr id="204" name="잉크 203">
                  <a:extLst>
                    <a:ext uri="{FF2B5EF4-FFF2-40B4-BE49-F238E27FC236}">
                      <a16:creationId xmlns:a16="http://schemas.microsoft.com/office/drawing/2014/main" id="{E9E03625-C85F-4F71-A2A0-8C131F66DE00}"/>
                    </a:ext>
                  </a:extLst>
                </p:cNvPr>
                <p:cNvPicPr/>
                <p:nvPr/>
              </p:nvPicPr>
              <p:blipFill>
                <a:blip r:embed="rId340"/>
                <a:stretch>
                  <a:fillRect/>
                </a:stretch>
              </p:blipFill>
              <p:spPr>
                <a:xfrm>
                  <a:off x="5933010" y="5196948"/>
                  <a:ext cx="104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5" name="잉크 204">
                  <a:extLst>
                    <a:ext uri="{FF2B5EF4-FFF2-40B4-BE49-F238E27FC236}">
                      <a16:creationId xmlns:a16="http://schemas.microsoft.com/office/drawing/2014/main" id="{C67D9BDE-9F58-4428-BEE3-DEC9213FB4DD}"/>
                    </a:ext>
                  </a:extLst>
                </p14:cNvPr>
                <p14:cNvContentPartPr/>
                <p14:nvPr/>
              </p14:nvContentPartPr>
              <p14:xfrm>
                <a:off x="6057210" y="5288028"/>
                <a:ext cx="105480" cy="302400"/>
              </p14:xfrm>
            </p:contentPart>
          </mc:Choice>
          <mc:Fallback xmlns="">
            <p:pic>
              <p:nvPicPr>
                <p:cNvPr id="205" name="잉크 204">
                  <a:extLst>
                    <a:ext uri="{FF2B5EF4-FFF2-40B4-BE49-F238E27FC236}">
                      <a16:creationId xmlns:a16="http://schemas.microsoft.com/office/drawing/2014/main" id="{C67D9BDE-9F58-4428-BEE3-DEC9213FB4DD}"/>
                    </a:ext>
                  </a:extLst>
                </p:cNvPr>
                <p:cNvPicPr/>
                <p:nvPr/>
              </p:nvPicPr>
              <p:blipFill>
                <a:blip r:embed="rId342"/>
                <a:stretch>
                  <a:fillRect/>
                </a:stretch>
              </p:blipFill>
              <p:spPr>
                <a:xfrm>
                  <a:off x="6052890" y="5283708"/>
                  <a:ext cx="1141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6" name="잉크 205">
                  <a:extLst>
                    <a:ext uri="{FF2B5EF4-FFF2-40B4-BE49-F238E27FC236}">
                      <a16:creationId xmlns:a16="http://schemas.microsoft.com/office/drawing/2014/main" id="{7B531BC9-CF99-4A69-9FC1-15C7A060741A}"/>
                    </a:ext>
                  </a:extLst>
                </p14:cNvPr>
                <p14:cNvContentPartPr/>
                <p14:nvPr/>
              </p14:nvContentPartPr>
              <p14:xfrm>
                <a:off x="6187530" y="5226468"/>
                <a:ext cx="99000" cy="250200"/>
              </p14:xfrm>
            </p:contentPart>
          </mc:Choice>
          <mc:Fallback xmlns="">
            <p:pic>
              <p:nvPicPr>
                <p:cNvPr id="206" name="잉크 205">
                  <a:extLst>
                    <a:ext uri="{FF2B5EF4-FFF2-40B4-BE49-F238E27FC236}">
                      <a16:creationId xmlns:a16="http://schemas.microsoft.com/office/drawing/2014/main" id="{7B531BC9-CF99-4A69-9FC1-15C7A060741A}"/>
                    </a:ext>
                  </a:extLst>
                </p:cNvPr>
                <p:cNvPicPr/>
                <p:nvPr/>
              </p:nvPicPr>
              <p:blipFill>
                <a:blip r:embed="rId344"/>
                <a:stretch>
                  <a:fillRect/>
                </a:stretch>
              </p:blipFill>
              <p:spPr>
                <a:xfrm>
                  <a:off x="6183210" y="5222148"/>
                  <a:ext cx="107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7" name="잉크 206">
                  <a:extLst>
                    <a:ext uri="{FF2B5EF4-FFF2-40B4-BE49-F238E27FC236}">
                      <a16:creationId xmlns:a16="http://schemas.microsoft.com/office/drawing/2014/main" id="{6051BFCC-C81F-4ADF-AE21-824C6D7749D9}"/>
                    </a:ext>
                  </a:extLst>
                </p14:cNvPr>
                <p14:cNvContentPartPr/>
                <p14:nvPr/>
              </p14:nvContentPartPr>
              <p14:xfrm>
                <a:off x="6310650" y="5184708"/>
                <a:ext cx="145080" cy="351720"/>
              </p14:xfrm>
            </p:contentPart>
          </mc:Choice>
          <mc:Fallback xmlns="">
            <p:pic>
              <p:nvPicPr>
                <p:cNvPr id="207" name="잉크 206">
                  <a:extLst>
                    <a:ext uri="{FF2B5EF4-FFF2-40B4-BE49-F238E27FC236}">
                      <a16:creationId xmlns:a16="http://schemas.microsoft.com/office/drawing/2014/main" id="{6051BFCC-C81F-4ADF-AE21-824C6D7749D9}"/>
                    </a:ext>
                  </a:extLst>
                </p:cNvPr>
                <p:cNvPicPr/>
                <p:nvPr/>
              </p:nvPicPr>
              <p:blipFill>
                <a:blip r:embed="rId346"/>
                <a:stretch>
                  <a:fillRect/>
                </a:stretch>
              </p:blipFill>
              <p:spPr>
                <a:xfrm>
                  <a:off x="6306330" y="5180388"/>
                  <a:ext cx="1537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8" name="잉크 207">
                  <a:extLst>
                    <a:ext uri="{FF2B5EF4-FFF2-40B4-BE49-F238E27FC236}">
                      <a16:creationId xmlns:a16="http://schemas.microsoft.com/office/drawing/2014/main" id="{99F419A7-4718-4579-BD52-BECB500A60AB}"/>
                    </a:ext>
                  </a:extLst>
                </p14:cNvPr>
                <p14:cNvContentPartPr/>
                <p14:nvPr/>
              </p14:nvContentPartPr>
              <p14:xfrm>
                <a:off x="6489210" y="5288028"/>
                <a:ext cx="180000" cy="152280"/>
              </p14:xfrm>
            </p:contentPart>
          </mc:Choice>
          <mc:Fallback xmlns="">
            <p:pic>
              <p:nvPicPr>
                <p:cNvPr id="208" name="잉크 207">
                  <a:extLst>
                    <a:ext uri="{FF2B5EF4-FFF2-40B4-BE49-F238E27FC236}">
                      <a16:creationId xmlns:a16="http://schemas.microsoft.com/office/drawing/2014/main" id="{99F419A7-4718-4579-BD52-BECB500A60AB}"/>
                    </a:ext>
                  </a:extLst>
                </p:cNvPr>
                <p:cNvPicPr/>
                <p:nvPr/>
              </p:nvPicPr>
              <p:blipFill>
                <a:blip r:embed="rId348"/>
                <a:stretch>
                  <a:fillRect/>
                </a:stretch>
              </p:blipFill>
              <p:spPr>
                <a:xfrm>
                  <a:off x="6484890" y="5283708"/>
                  <a:ext cx="1886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9" name="잉크 208">
                  <a:extLst>
                    <a:ext uri="{FF2B5EF4-FFF2-40B4-BE49-F238E27FC236}">
                      <a16:creationId xmlns:a16="http://schemas.microsoft.com/office/drawing/2014/main" id="{31060019-86A3-40D9-8320-99FE168839DD}"/>
                    </a:ext>
                  </a:extLst>
                </p14:cNvPr>
                <p14:cNvContentPartPr/>
                <p14:nvPr/>
              </p14:nvContentPartPr>
              <p14:xfrm>
                <a:off x="6591090" y="4727508"/>
                <a:ext cx="345240" cy="702720"/>
              </p14:xfrm>
            </p:contentPart>
          </mc:Choice>
          <mc:Fallback xmlns="">
            <p:pic>
              <p:nvPicPr>
                <p:cNvPr id="209" name="잉크 208">
                  <a:extLst>
                    <a:ext uri="{FF2B5EF4-FFF2-40B4-BE49-F238E27FC236}">
                      <a16:creationId xmlns:a16="http://schemas.microsoft.com/office/drawing/2014/main" id="{31060019-86A3-40D9-8320-99FE168839DD}"/>
                    </a:ext>
                  </a:extLst>
                </p:cNvPr>
                <p:cNvPicPr/>
                <p:nvPr/>
              </p:nvPicPr>
              <p:blipFill>
                <a:blip r:embed="rId350"/>
                <a:stretch>
                  <a:fillRect/>
                </a:stretch>
              </p:blipFill>
              <p:spPr>
                <a:xfrm>
                  <a:off x="6586770" y="4723188"/>
                  <a:ext cx="35388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0" name="잉크 209">
                  <a:extLst>
                    <a:ext uri="{FF2B5EF4-FFF2-40B4-BE49-F238E27FC236}">
                      <a16:creationId xmlns:a16="http://schemas.microsoft.com/office/drawing/2014/main" id="{C9A64FD5-A442-4929-8D0F-9CE13DB9514C}"/>
                    </a:ext>
                  </a:extLst>
                </p14:cNvPr>
                <p14:cNvContentPartPr/>
                <p14:nvPr/>
              </p14:nvContentPartPr>
              <p14:xfrm>
                <a:off x="6995010" y="4972308"/>
                <a:ext cx="276120" cy="19800"/>
              </p14:xfrm>
            </p:contentPart>
          </mc:Choice>
          <mc:Fallback xmlns="">
            <p:pic>
              <p:nvPicPr>
                <p:cNvPr id="210" name="잉크 209">
                  <a:extLst>
                    <a:ext uri="{FF2B5EF4-FFF2-40B4-BE49-F238E27FC236}">
                      <a16:creationId xmlns:a16="http://schemas.microsoft.com/office/drawing/2014/main" id="{C9A64FD5-A442-4929-8D0F-9CE13DB9514C}"/>
                    </a:ext>
                  </a:extLst>
                </p:cNvPr>
                <p:cNvPicPr/>
                <p:nvPr/>
              </p:nvPicPr>
              <p:blipFill>
                <a:blip r:embed="rId352"/>
                <a:stretch>
                  <a:fillRect/>
                </a:stretch>
              </p:blipFill>
              <p:spPr>
                <a:xfrm>
                  <a:off x="6990690" y="4967988"/>
                  <a:ext cx="284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 name="잉크 210">
                  <a:extLst>
                    <a:ext uri="{FF2B5EF4-FFF2-40B4-BE49-F238E27FC236}">
                      <a16:creationId xmlns:a16="http://schemas.microsoft.com/office/drawing/2014/main" id="{ABBBED15-51ED-4ABA-BC75-EBBE5E012510}"/>
                    </a:ext>
                  </a:extLst>
                </p14:cNvPr>
                <p14:cNvContentPartPr/>
                <p14:nvPr/>
              </p14:nvContentPartPr>
              <p14:xfrm>
                <a:off x="7066290" y="4871868"/>
                <a:ext cx="56520" cy="362880"/>
              </p14:xfrm>
            </p:contentPart>
          </mc:Choice>
          <mc:Fallback xmlns="">
            <p:pic>
              <p:nvPicPr>
                <p:cNvPr id="211" name="잉크 210">
                  <a:extLst>
                    <a:ext uri="{FF2B5EF4-FFF2-40B4-BE49-F238E27FC236}">
                      <a16:creationId xmlns:a16="http://schemas.microsoft.com/office/drawing/2014/main" id="{ABBBED15-51ED-4ABA-BC75-EBBE5E012510}"/>
                    </a:ext>
                  </a:extLst>
                </p:cNvPr>
                <p:cNvPicPr/>
                <p:nvPr/>
              </p:nvPicPr>
              <p:blipFill>
                <a:blip r:embed="rId354"/>
                <a:stretch>
                  <a:fillRect/>
                </a:stretch>
              </p:blipFill>
              <p:spPr>
                <a:xfrm>
                  <a:off x="7061970" y="4867548"/>
                  <a:ext cx="6516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2" name="잉크 211">
                  <a:extLst>
                    <a:ext uri="{FF2B5EF4-FFF2-40B4-BE49-F238E27FC236}">
                      <a16:creationId xmlns:a16="http://schemas.microsoft.com/office/drawing/2014/main" id="{F34ABA0F-96D2-419B-A532-4A42FFFC9A7F}"/>
                    </a:ext>
                  </a:extLst>
                </p14:cNvPr>
                <p14:cNvContentPartPr/>
                <p14:nvPr/>
              </p14:nvContentPartPr>
              <p14:xfrm>
                <a:off x="7398930" y="4773228"/>
                <a:ext cx="195480" cy="427680"/>
              </p14:xfrm>
            </p:contentPart>
          </mc:Choice>
          <mc:Fallback xmlns="">
            <p:pic>
              <p:nvPicPr>
                <p:cNvPr id="212" name="잉크 211">
                  <a:extLst>
                    <a:ext uri="{FF2B5EF4-FFF2-40B4-BE49-F238E27FC236}">
                      <a16:creationId xmlns:a16="http://schemas.microsoft.com/office/drawing/2014/main" id="{F34ABA0F-96D2-419B-A532-4A42FFFC9A7F}"/>
                    </a:ext>
                  </a:extLst>
                </p:cNvPr>
                <p:cNvPicPr/>
                <p:nvPr/>
              </p:nvPicPr>
              <p:blipFill>
                <a:blip r:embed="rId356"/>
                <a:stretch>
                  <a:fillRect/>
                </a:stretch>
              </p:blipFill>
              <p:spPr>
                <a:xfrm>
                  <a:off x="7394610" y="4768908"/>
                  <a:ext cx="20412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3" name="잉크 212">
                  <a:extLst>
                    <a:ext uri="{FF2B5EF4-FFF2-40B4-BE49-F238E27FC236}">
                      <a16:creationId xmlns:a16="http://schemas.microsoft.com/office/drawing/2014/main" id="{C9316044-31D0-4F7F-8D3D-DDF2683D1659}"/>
                    </a:ext>
                  </a:extLst>
                </p14:cNvPr>
                <p14:cNvContentPartPr/>
                <p14:nvPr/>
              </p14:nvContentPartPr>
              <p14:xfrm>
                <a:off x="7398570" y="4995708"/>
                <a:ext cx="215640" cy="43920"/>
              </p14:xfrm>
            </p:contentPart>
          </mc:Choice>
          <mc:Fallback xmlns="">
            <p:pic>
              <p:nvPicPr>
                <p:cNvPr id="213" name="잉크 212">
                  <a:extLst>
                    <a:ext uri="{FF2B5EF4-FFF2-40B4-BE49-F238E27FC236}">
                      <a16:creationId xmlns:a16="http://schemas.microsoft.com/office/drawing/2014/main" id="{C9316044-31D0-4F7F-8D3D-DDF2683D1659}"/>
                    </a:ext>
                  </a:extLst>
                </p:cNvPr>
                <p:cNvPicPr/>
                <p:nvPr/>
              </p:nvPicPr>
              <p:blipFill>
                <a:blip r:embed="rId358"/>
                <a:stretch>
                  <a:fillRect/>
                </a:stretch>
              </p:blipFill>
              <p:spPr>
                <a:xfrm>
                  <a:off x="7394250" y="4991388"/>
                  <a:ext cx="224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4" name="잉크 213">
                  <a:extLst>
                    <a:ext uri="{FF2B5EF4-FFF2-40B4-BE49-F238E27FC236}">
                      <a16:creationId xmlns:a16="http://schemas.microsoft.com/office/drawing/2014/main" id="{38D33966-9EE6-4D0E-B90B-E9678A98DFF9}"/>
                    </a:ext>
                  </a:extLst>
                </p14:cNvPr>
                <p14:cNvContentPartPr/>
                <p14:nvPr/>
              </p14:nvContentPartPr>
              <p14:xfrm>
                <a:off x="7608450" y="5110548"/>
                <a:ext cx="15480" cy="315360"/>
              </p14:xfrm>
            </p:contentPart>
          </mc:Choice>
          <mc:Fallback xmlns="">
            <p:pic>
              <p:nvPicPr>
                <p:cNvPr id="214" name="잉크 213">
                  <a:extLst>
                    <a:ext uri="{FF2B5EF4-FFF2-40B4-BE49-F238E27FC236}">
                      <a16:creationId xmlns:a16="http://schemas.microsoft.com/office/drawing/2014/main" id="{38D33966-9EE6-4D0E-B90B-E9678A98DFF9}"/>
                    </a:ext>
                  </a:extLst>
                </p:cNvPr>
                <p:cNvPicPr/>
                <p:nvPr/>
              </p:nvPicPr>
              <p:blipFill>
                <a:blip r:embed="rId360"/>
                <a:stretch>
                  <a:fillRect/>
                </a:stretch>
              </p:blipFill>
              <p:spPr>
                <a:xfrm>
                  <a:off x="7604130" y="5106228"/>
                  <a:ext cx="241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5" name="잉크 214">
                  <a:extLst>
                    <a:ext uri="{FF2B5EF4-FFF2-40B4-BE49-F238E27FC236}">
                      <a16:creationId xmlns:a16="http://schemas.microsoft.com/office/drawing/2014/main" id="{9AD926A5-3AA1-4DA6-9D25-86FA9CBE586F}"/>
                    </a:ext>
                  </a:extLst>
                </p14:cNvPr>
                <p14:cNvContentPartPr/>
                <p14:nvPr/>
              </p14:nvContentPartPr>
              <p14:xfrm>
                <a:off x="7628250" y="5085708"/>
                <a:ext cx="63720" cy="87840"/>
              </p14:xfrm>
            </p:contentPart>
          </mc:Choice>
          <mc:Fallback xmlns="">
            <p:pic>
              <p:nvPicPr>
                <p:cNvPr id="215" name="잉크 214">
                  <a:extLst>
                    <a:ext uri="{FF2B5EF4-FFF2-40B4-BE49-F238E27FC236}">
                      <a16:creationId xmlns:a16="http://schemas.microsoft.com/office/drawing/2014/main" id="{9AD926A5-3AA1-4DA6-9D25-86FA9CBE586F}"/>
                    </a:ext>
                  </a:extLst>
                </p:cNvPr>
                <p:cNvPicPr/>
                <p:nvPr/>
              </p:nvPicPr>
              <p:blipFill>
                <a:blip r:embed="rId362"/>
                <a:stretch>
                  <a:fillRect/>
                </a:stretch>
              </p:blipFill>
              <p:spPr>
                <a:xfrm>
                  <a:off x="7623930" y="5081388"/>
                  <a:ext cx="72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6" name="잉크 215">
                  <a:extLst>
                    <a:ext uri="{FF2B5EF4-FFF2-40B4-BE49-F238E27FC236}">
                      <a16:creationId xmlns:a16="http://schemas.microsoft.com/office/drawing/2014/main" id="{385F610B-AE9B-45D3-BA9D-9EFCA7547783}"/>
                    </a:ext>
                  </a:extLst>
                </p14:cNvPr>
                <p14:cNvContentPartPr/>
                <p14:nvPr/>
              </p14:nvContentPartPr>
              <p14:xfrm>
                <a:off x="7797090" y="5165988"/>
                <a:ext cx="37800" cy="20520"/>
              </p14:xfrm>
            </p:contentPart>
          </mc:Choice>
          <mc:Fallback xmlns="">
            <p:pic>
              <p:nvPicPr>
                <p:cNvPr id="216" name="잉크 215">
                  <a:extLst>
                    <a:ext uri="{FF2B5EF4-FFF2-40B4-BE49-F238E27FC236}">
                      <a16:creationId xmlns:a16="http://schemas.microsoft.com/office/drawing/2014/main" id="{385F610B-AE9B-45D3-BA9D-9EFCA7547783}"/>
                    </a:ext>
                  </a:extLst>
                </p:cNvPr>
                <p:cNvPicPr/>
                <p:nvPr/>
              </p:nvPicPr>
              <p:blipFill>
                <a:blip r:embed="rId364"/>
                <a:stretch>
                  <a:fillRect/>
                </a:stretch>
              </p:blipFill>
              <p:spPr>
                <a:xfrm>
                  <a:off x="7792770" y="5161668"/>
                  <a:ext cx="46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7" name="잉크 216">
                  <a:extLst>
                    <a:ext uri="{FF2B5EF4-FFF2-40B4-BE49-F238E27FC236}">
                      <a16:creationId xmlns:a16="http://schemas.microsoft.com/office/drawing/2014/main" id="{8603565C-043E-40AB-BCA4-D53F4F636906}"/>
                    </a:ext>
                  </a:extLst>
                </p14:cNvPr>
                <p14:cNvContentPartPr/>
                <p14:nvPr/>
              </p14:nvContentPartPr>
              <p14:xfrm>
                <a:off x="7724370" y="5245188"/>
                <a:ext cx="129240" cy="315360"/>
              </p14:xfrm>
            </p:contentPart>
          </mc:Choice>
          <mc:Fallback xmlns="">
            <p:pic>
              <p:nvPicPr>
                <p:cNvPr id="217" name="잉크 216">
                  <a:extLst>
                    <a:ext uri="{FF2B5EF4-FFF2-40B4-BE49-F238E27FC236}">
                      <a16:creationId xmlns:a16="http://schemas.microsoft.com/office/drawing/2014/main" id="{8603565C-043E-40AB-BCA4-D53F4F636906}"/>
                    </a:ext>
                  </a:extLst>
                </p:cNvPr>
                <p:cNvPicPr/>
                <p:nvPr/>
              </p:nvPicPr>
              <p:blipFill>
                <a:blip r:embed="rId366"/>
                <a:stretch>
                  <a:fillRect/>
                </a:stretch>
              </p:blipFill>
              <p:spPr>
                <a:xfrm>
                  <a:off x="7720050" y="5240868"/>
                  <a:ext cx="1378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9" name="잉크 218">
                  <a:extLst>
                    <a:ext uri="{FF2B5EF4-FFF2-40B4-BE49-F238E27FC236}">
                      <a16:creationId xmlns:a16="http://schemas.microsoft.com/office/drawing/2014/main" id="{CB4FCC6E-2939-4B0E-AFD5-58660A3DD360}"/>
                    </a:ext>
                  </a:extLst>
                </p14:cNvPr>
                <p14:cNvContentPartPr/>
                <p14:nvPr/>
              </p14:nvContentPartPr>
              <p14:xfrm>
                <a:off x="7899690" y="4862148"/>
                <a:ext cx="144000" cy="29160"/>
              </p14:xfrm>
            </p:contentPart>
          </mc:Choice>
          <mc:Fallback xmlns="">
            <p:pic>
              <p:nvPicPr>
                <p:cNvPr id="219" name="잉크 218">
                  <a:extLst>
                    <a:ext uri="{FF2B5EF4-FFF2-40B4-BE49-F238E27FC236}">
                      <a16:creationId xmlns:a16="http://schemas.microsoft.com/office/drawing/2014/main" id="{CB4FCC6E-2939-4B0E-AFD5-58660A3DD360}"/>
                    </a:ext>
                  </a:extLst>
                </p:cNvPr>
                <p:cNvPicPr/>
                <p:nvPr/>
              </p:nvPicPr>
              <p:blipFill>
                <a:blip r:embed="rId368"/>
                <a:stretch>
                  <a:fillRect/>
                </a:stretch>
              </p:blipFill>
              <p:spPr>
                <a:xfrm>
                  <a:off x="7895370" y="4857828"/>
                  <a:ext cx="152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0" name="잉크 219">
                  <a:extLst>
                    <a:ext uri="{FF2B5EF4-FFF2-40B4-BE49-F238E27FC236}">
                      <a16:creationId xmlns:a16="http://schemas.microsoft.com/office/drawing/2014/main" id="{F4A78ED3-912F-4B84-BC1D-DAD69128F879}"/>
                    </a:ext>
                  </a:extLst>
                </p14:cNvPr>
                <p14:cNvContentPartPr/>
                <p14:nvPr/>
              </p14:nvContentPartPr>
              <p14:xfrm>
                <a:off x="7881690" y="4970148"/>
                <a:ext cx="202320" cy="280080"/>
              </p14:xfrm>
            </p:contentPart>
          </mc:Choice>
          <mc:Fallback xmlns="">
            <p:pic>
              <p:nvPicPr>
                <p:cNvPr id="220" name="잉크 219">
                  <a:extLst>
                    <a:ext uri="{FF2B5EF4-FFF2-40B4-BE49-F238E27FC236}">
                      <a16:creationId xmlns:a16="http://schemas.microsoft.com/office/drawing/2014/main" id="{F4A78ED3-912F-4B84-BC1D-DAD69128F879}"/>
                    </a:ext>
                  </a:extLst>
                </p:cNvPr>
                <p:cNvPicPr/>
                <p:nvPr/>
              </p:nvPicPr>
              <p:blipFill>
                <a:blip r:embed="rId370"/>
                <a:stretch>
                  <a:fillRect/>
                </a:stretch>
              </p:blipFill>
              <p:spPr>
                <a:xfrm>
                  <a:off x="7877370" y="4965828"/>
                  <a:ext cx="2109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1" name="잉크 220">
                  <a:extLst>
                    <a:ext uri="{FF2B5EF4-FFF2-40B4-BE49-F238E27FC236}">
                      <a16:creationId xmlns:a16="http://schemas.microsoft.com/office/drawing/2014/main" id="{BA4CBD89-1636-4E58-9406-6E6722113002}"/>
                    </a:ext>
                  </a:extLst>
                </p14:cNvPr>
                <p14:cNvContentPartPr/>
                <p14:nvPr/>
              </p14:nvContentPartPr>
              <p14:xfrm>
                <a:off x="8118570" y="4749108"/>
                <a:ext cx="178920" cy="407880"/>
              </p14:xfrm>
            </p:contentPart>
          </mc:Choice>
          <mc:Fallback xmlns="">
            <p:pic>
              <p:nvPicPr>
                <p:cNvPr id="221" name="잉크 220">
                  <a:extLst>
                    <a:ext uri="{FF2B5EF4-FFF2-40B4-BE49-F238E27FC236}">
                      <a16:creationId xmlns:a16="http://schemas.microsoft.com/office/drawing/2014/main" id="{BA4CBD89-1636-4E58-9406-6E6722113002}"/>
                    </a:ext>
                  </a:extLst>
                </p:cNvPr>
                <p:cNvPicPr/>
                <p:nvPr/>
              </p:nvPicPr>
              <p:blipFill>
                <a:blip r:embed="rId372"/>
                <a:stretch>
                  <a:fillRect/>
                </a:stretch>
              </p:blipFill>
              <p:spPr>
                <a:xfrm>
                  <a:off x="8114250" y="4744788"/>
                  <a:ext cx="18756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2" name="잉크 221">
                  <a:extLst>
                    <a:ext uri="{FF2B5EF4-FFF2-40B4-BE49-F238E27FC236}">
                      <a16:creationId xmlns:a16="http://schemas.microsoft.com/office/drawing/2014/main" id="{D4C2E8D9-F337-4D5B-B56C-0F68A6EA7AD9}"/>
                    </a:ext>
                  </a:extLst>
                </p14:cNvPr>
                <p14:cNvContentPartPr/>
                <p14:nvPr/>
              </p14:nvContentPartPr>
              <p14:xfrm>
                <a:off x="8287770" y="5047908"/>
                <a:ext cx="95040" cy="92160"/>
              </p14:xfrm>
            </p:contentPart>
          </mc:Choice>
          <mc:Fallback xmlns="">
            <p:pic>
              <p:nvPicPr>
                <p:cNvPr id="222" name="잉크 221">
                  <a:extLst>
                    <a:ext uri="{FF2B5EF4-FFF2-40B4-BE49-F238E27FC236}">
                      <a16:creationId xmlns:a16="http://schemas.microsoft.com/office/drawing/2014/main" id="{D4C2E8D9-F337-4D5B-B56C-0F68A6EA7AD9}"/>
                    </a:ext>
                  </a:extLst>
                </p:cNvPr>
                <p:cNvPicPr/>
                <p:nvPr/>
              </p:nvPicPr>
              <p:blipFill>
                <a:blip r:embed="rId374"/>
                <a:stretch>
                  <a:fillRect/>
                </a:stretch>
              </p:blipFill>
              <p:spPr>
                <a:xfrm>
                  <a:off x="8283450" y="5043588"/>
                  <a:ext cx="103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3" name="잉크 222">
                  <a:extLst>
                    <a:ext uri="{FF2B5EF4-FFF2-40B4-BE49-F238E27FC236}">
                      <a16:creationId xmlns:a16="http://schemas.microsoft.com/office/drawing/2014/main" id="{D5CAD557-49F7-4BEE-A47E-714894DFF4BC}"/>
                    </a:ext>
                  </a:extLst>
                </p14:cNvPr>
                <p14:cNvContentPartPr/>
                <p14:nvPr/>
              </p14:nvContentPartPr>
              <p14:xfrm>
                <a:off x="8481090" y="5048628"/>
                <a:ext cx="132480" cy="377640"/>
              </p14:xfrm>
            </p:contentPart>
          </mc:Choice>
          <mc:Fallback xmlns="">
            <p:pic>
              <p:nvPicPr>
                <p:cNvPr id="223" name="잉크 222">
                  <a:extLst>
                    <a:ext uri="{FF2B5EF4-FFF2-40B4-BE49-F238E27FC236}">
                      <a16:creationId xmlns:a16="http://schemas.microsoft.com/office/drawing/2014/main" id="{D5CAD557-49F7-4BEE-A47E-714894DFF4BC}"/>
                    </a:ext>
                  </a:extLst>
                </p:cNvPr>
                <p:cNvPicPr/>
                <p:nvPr/>
              </p:nvPicPr>
              <p:blipFill>
                <a:blip r:embed="rId376"/>
                <a:stretch>
                  <a:fillRect/>
                </a:stretch>
              </p:blipFill>
              <p:spPr>
                <a:xfrm>
                  <a:off x="8476770" y="5044308"/>
                  <a:ext cx="1411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5" name="잉크 224">
                  <a:extLst>
                    <a:ext uri="{FF2B5EF4-FFF2-40B4-BE49-F238E27FC236}">
                      <a16:creationId xmlns:a16="http://schemas.microsoft.com/office/drawing/2014/main" id="{32C826CB-B4C0-4660-A713-BDA9D8CD7595}"/>
                    </a:ext>
                  </a:extLst>
                </p14:cNvPr>
                <p14:cNvContentPartPr/>
                <p14:nvPr/>
              </p14:nvContentPartPr>
              <p14:xfrm>
                <a:off x="8769450" y="4973748"/>
                <a:ext cx="1192320" cy="29520"/>
              </p14:xfrm>
            </p:contentPart>
          </mc:Choice>
          <mc:Fallback xmlns="">
            <p:pic>
              <p:nvPicPr>
                <p:cNvPr id="225" name="잉크 224">
                  <a:extLst>
                    <a:ext uri="{FF2B5EF4-FFF2-40B4-BE49-F238E27FC236}">
                      <a16:creationId xmlns:a16="http://schemas.microsoft.com/office/drawing/2014/main" id="{32C826CB-B4C0-4660-A713-BDA9D8CD7595}"/>
                    </a:ext>
                  </a:extLst>
                </p:cNvPr>
                <p:cNvPicPr/>
                <p:nvPr/>
              </p:nvPicPr>
              <p:blipFill>
                <a:blip r:embed="rId378"/>
                <a:stretch>
                  <a:fillRect/>
                </a:stretch>
              </p:blipFill>
              <p:spPr>
                <a:xfrm>
                  <a:off x="8765130" y="4969428"/>
                  <a:ext cx="1200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6" name="잉크 225">
                  <a:extLst>
                    <a:ext uri="{FF2B5EF4-FFF2-40B4-BE49-F238E27FC236}">
                      <a16:creationId xmlns:a16="http://schemas.microsoft.com/office/drawing/2014/main" id="{BE5AF437-1DB6-4E7E-94EC-708561E21453}"/>
                    </a:ext>
                  </a:extLst>
                </p14:cNvPr>
                <p14:cNvContentPartPr/>
                <p14:nvPr/>
              </p14:nvContentPartPr>
              <p14:xfrm>
                <a:off x="9151770" y="4623468"/>
                <a:ext cx="8280" cy="317880"/>
              </p14:xfrm>
            </p:contentPart>
          </mc:Choice>
          <mc:Fallback xmlns="">
            <p:pic>
              <p:nvPicPr>
                <p:cNvPr id="226" name="잉크 225">
                  <a:extLst>
                    <a:ext uri="{FF2B5EF4-FFF2-40B4-BE49-F238E27FC236}">
                      <a16:creationId xmlns:a16="http://schemas.microsoft.com/office/drawing/2014/main" id="{BE5AF437-1DB6-4E7E-94EC-708561E21453}"/>
                    </a:ext>
                  </a:extLst>
                </p:cNvPr>
                <p:cNvPicPr/>
                <p:nvPr/>
              </p:nvPicPr>
              <p:blipFill>
                <a:blip r:embed="rId380"/>
                <a:stretch>
                  <a:fillRect/>
                </a:stretch>
              </p:blipFill>
              <p:spPr>
                <a:xfrm>
                  <a:off x="9147450" y="4619148"/>
                  <a:ext cx="169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7" name="잉크 226">
                  <a:extLst>
                    <a:ext uri="{FF2B5EF4-FFF2-40B4-BE49-F238E27FC236}">
                      <a16:creationId xmlns:a16="http://schemas.microsoft.com/office/drawing/2014/main" id="{44B1E6EC-B8B7-4A4E-93D4-CF5A047E94E8}"/>
                    </a:ext>
                  </a:extLst>
                </p14:cNvPr>
                <p14:cNvContentPartPr/>
                <p14:nvPr/>
              </p14:nvContentPartPr>
              <p14:xfrm>
                <a:off x="9136650" y="4640388"/>
                <a:ext cx="72000" cy="96840"/>
              </p14:xfrm>
            </p:contentPart>
          </mc:Choice>
          <mc:Fallback xmlns="">
            <p:pic>
              <p:nvPicPr>
                <p:cNvPr id="227" name="잉크 226">
                  <a:extLst>
                    <a:ext uri="{FF2B5EF4-FFF2-40B4-BE49-F238E27FC236}">
                      <a16:creationId xmlns:a16="http://schemas.microsoft.com/office/drawing/2014/main" id="{44B1E6EC-B8B7-4A4E-93D4-CF5A047E94E8}"/>
                    </a:ext>
                  </a:extLst>
                </p:cNvPr>
                <p:cNvPicPr/>
                <p:nvPr/>
              </p:nvPicPr>
              <p:blipFill>
                <a:blip r:embed="rId382"/>
                <a:stretch>
                  <a:fillRect/>
                </a:stretch>
              </p:blipFill>
              <p:spPr>
                <a:xfrm>
                  <a:off x="9132330" y="4636068"/>
                  <a:ext cx="80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8" name="잉크 227">
                  <a:extLst>
                    <a:ext uri="{FF2B5EF4-FFF2-40B4-BE49-F238E27FC236}">
                      <a16:creationId xmlns:a16="http://schemas.microsoft.com/office/drawing/2014/main" id="{C86622B8-4EB4-4271-8E6F-0F5E1CA0026A}"/>
                    </a:ext>
                  </a:extLst>
                </p14:cNvPr>
                <p14:cNvContentPartPr/>
                <p14:nvPr/>
              </p14:nvContentPartPr>
              <p14:xfrm>
                <a:off x="9325290" y="4740108"/>
                <a:ext cx="21960" cy="142560"/>
              </p14:xfrm>
            </p:contentPart>
          </mc:Choice>
          <mc:Fallback xmlns="">
            <p:pic>
              <p:nvPicPr>
                <p:cNvPr id="228" name="잉크 227">
                  <a:extLst>
                    <a:ext uri="{FF2B5EF4-FFF2-40B4-BE49-F238E27FC236}">
                      <a16:creationId xmlns:a16="http://schemas.microsoft.com/office/drawing/2014/main" id="{C86622B8-4EB4-4271-8E6F-0F5E1CA0026A}"/>
                    </a:ext>
                  </a:extLst>
                </p:cNvPr>
                <p:cNvPicPr/>
                <p:nvPr/>
              </p:nvPicPr>
              <p:blipFill>
                <a:blip r:embed="rId384"/>
                <a:stretch>
                  <a:fillRect/>
                </a:stretch>
              </p:blipFill>
              <p:spPr>
                <a:xfrm>
                  <a:off x="9320970" y="4735788"/>
                  <a:ext cx="30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9" name="잉크 228">
                  <a:extLst>
                    <a:ext uri="{FF2B5EF4-FFF2-40B4-BE49-F238E27FC236}">
                      <a16:creationId xmlns:a16="http://schemas.microsoft.com/office/drawing/2014/main" id="{693D2102-7E10-41D4-9956-00E4765745A9}"/>
                    </a:ext>
                  </a:extLst>
                </p14:cNvPr>
                <p14:cNvContentPartPr/>
                <p14:nvPr/>
              </p14:nvContentPartPr>
              <p14:xfrm>
                <a:off x="9255450" y="4724268"/>
                <a:ext cx="166680" cy="270360"/>
              </p14:xfrm>
            </p:contentPart>
          </mc:Choice>
          <mc:Fallback xmlns="">
            <p:pic>
              <p:nvPicPr>
                <p:cNvPr id="229" name="잉크 228">
                  <a:extLst>
                    <a:ext uri="{FF2B5EF4-FFF2-40B4-BE49-F238E27FC236}">
                      <a16:creationId xmlns:a16="http://schemas.microsoft.com/office/drawing/2014/main" id="{693D2102-7E10-41D4-9956-00E4765745A9}"/>
                    </a:ext>
                  </a:extLst>
                </p:cNvPr>
                <p:cNvPicPr/>
                <p:nvPr/>
              </p:nvPicPr>
              <p:blipFill>
                <a:blip r:embed="rId386"/>
                <a:stretch>
                  <a:fillRect/>
                </a:stretch>
              </p:blipFill>
              <p:spPr>
                <a:xfrm>
                  <a:off x="9251130" y="4719948"/>
                  <a:ext cx="1753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1" name="잉크 230">
                  <a:extLst>
                    <a:ext uri="{FF2B5EF4-FFF2-40B4-BE49-F238E27FC236}">
                      <a16:creationId xmlns:a16="http://schemas.microsoft.com/office/drawing/2014/main" id="{F072D95B-4200-4152-BAA7-C0EF0DD7670B}"/>
                    </a:ext>
                  </a:extLst>
                </p14:cNvPr>
                <p14:cNvContentPartPr/>
                <p14:nvPr/>
              </p14:nvContentPartPr>
              <p14:xfrm>
                <a:off x="8919930" y="5104068"/>
                <a:ext cx="41760" cy="343800"/>
              </p14:xfrm>
            </p:contentPart>
          </mc:Choice>
          <mc:Fallback xmlns="">
            <p:pic>
              <p:nvPicPr>
                <p:cNvPr id="231" name="잉크 230">
                  <a:extLst>
                    <a:ext uri="{FF2B5EF4-FFF2-40B4-BE49-F238E27FC236}">
                      <a16:creationId xmlns:a16="http://schemas.microsoft.com/office/drawing/2014/main" id="{F072D95B-4200-4152-BAA7-C0EF0DD7670B}"/>
                    </a:ext>
                  </a:extLst>
                </p:cNvPr>
                <p:cNvPicPr/>
                <p:nvPr/>
              </p:nvPicPr>
              <p:blipFill>
                <a:blip r:embed="rId388"/>
                <a:stretch>
                  <a:fillRect/>
                </a:stretch>
              </p:blipFill>
              <p:spPr>
                <a:xfrm>
                  <a:off x="8915610" y="5099748"/>
                  <a:ext cx="504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2" name="잉크 231">
                  <a:extLst>
                    <a:ext uri="{FF2B5EF4-FFF2-40B4-BE49-F238E27FC236}">
                      <a16:creationId xmlns:a16="http://schemas.microsoft.com/office/drawing/2014/main" id="{AF3561BC-6ECE-4AFA-ACC2-C08679636F71}"/>
                    </a:ext>
                  </a:extLst>
                </p14:cNvPr>
                <p14:cNvContentPartPr/>
                <p14:nvPr/>
              </p14:nvContentPartPr>
              <p14:xfrm>
                <a:off x="8964210" y="5109828"/>
                <a:ext cx="77400" cy="126720"/>
              </p14:xfrm>
            </p:contentPart>
          </mc:Choice>
          <mc:Fallback xmlns="">
            <p:pic>
              <p:nvPicPr>
                <p:cNvPr id="232" name="잉크 231">
                  <a:extLst>
                    <a:ext uri="{FF2B5EF4-FFF2-40B4-BE49-F238E27FC236}">
                      <a16:creationId xmlns:a16="http://schemas.microsoft.com/office/drawing/2014/main" id="{AF3561BC-6ECE-4AFA-ACC2-C08679636F71}"/>
                    </a:ext>
                  </a:extLst>
                </p:cNvPr>
                <p:cNvPicPr/>
                <p:nvPr/>
              </p:nvPicPr>
              <p:blipFill>
                <a:blip r:embed="rId390"/>
                <a:stretch>
                  <a:fillRect/>
                </a:stretch>
              </p:blipFill>
              <p:spPr>
                <a:xfrm>
                  <a:off x="8959890" y="5105508"/>
                  <a:ext cx="86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3" name="잉크 232">
                  <a:extLst>
                    <a:ext uri="{FF2B5EF4-FFF2-40B4-BE49-F238E27FC236}">
                      <a16:creationId xmlns:a16="http://schemas.microsoft.com/office/drawing/2014/main" id="{34C41617-5829-48E1-8368-859465F2C584}"/>
                    </a:ext>
                  </a:extLst>
                </p14:cNvPr>
                <p14:cNvContentPartPr/>
                <p14:nvPr/>
              </p14:nvContentPartPr>
              <p14:xfrm>
                <a:off x="9025770" y="5281188"/>
                <a:ext cx="122040" cy="250200"/>
              </p14:xfrm>
            </p:contentPart>
          </mc:Choice>
          <mc:Fallback xmlns="">
            <p:pic>
              <p:nvPicPr>
                <p:cNvPr id="233" name="잉크 232">
                  <a:extLst>
                    <a:ext uri="{FF2B5EF4-FFF2-40B4-BE49-F238E27FC236}">
                      <a16:creationId xmlns:a16="http://schemas.microsoft.com/office/drawing/2014/main" id="{34C41617-5829-48E1-8368-859465F2C584}"/>
                    </a:ext>
                  </a:extLst>
                </p:cNvPr>
                <p:cNvPicPr/>
                <p:nvPr/>
              </p:nvPicPr>
              <p:blipFill>
                <a:blip r:embed="rId392"/>
                <a:stretch>
                  <a:fillRect/>
                </a:stretch>
              </p:blipFill>
              <p:spPr>
                <a:xfrm>
                  <a:off x="9021450" y="5276868"/>
                  <a:ext cx="1306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4" name="잉크 233">
                  <a:extLst>
                    <a:ext uri="{FF2B5EF4-FFF2-40B4-BE49-F238E27FC236}">
                      <a16:creationId xmlns:a16="http://schemas.microsoft.com/office/drawing/2014/main" id="{84E196F9-7655-4B90-A3AE-0A2BE80A9BBA}"/>
                    </a:ext>
                  </a:extLst>
                </p14:cNvPr>
                <p14:cNvContentPartPr/>
                <p14:nvPr/>
              </p14:nvContentPartPr>
              <p14:xfrm>
                <a:off x="9252930" y="5293068"/>
                <a:ext cx="242280" cy="31680"/>
              </p14:xfrm>
            </p:contentPart>
          </mc:Choice>
          <mc:Fallback xmlns="">
            <p:pic>
              <p:nvPicPr>
                <p:cNvPr id="234" name="잉크 233">
                  <a:extLst>
                    <a:ext uri="{FF2B5EF4-FFF2-40B4-BE49-F238E27FC236}">
                      <a16:creationId xmlns:a16="http://schemas.microsoft.com/office/drawing/2014/main" id="{84E196F9-7655-4B90-A3AE-0A2BE80A9BBA}"/>
                    </a:ext>
                  </a:extLst>
                </p:cNvPr>
                <p:cNvPicPr/>
                <p:nvPr/>
              </p:nvPicPr>
              <p:blipFill>
                <a:blip r:embed="rId394"/>
                <a:stretch>
                  <a:fillRect/>
                </a:stretch>
              </p:blipFill>
              <p:spPr>
                <a:xfrm>
                  <a:off x="9248610" y="5288748"/>
                  <a:ext cx="250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5" name="잉크 234">
                  <a:extLst>
                    <a:ext uri="{FF2B5EF4-FFF2-40B4-BE49-F238E27FC236}">
                      <a16:creationId xmlns:a16="http://schemas.microsoft.com/office/drawing/2014/main" id="{88867C0A-F802-45AB-8E9B-588B549DE44C}"/>
                    </a:ext>
                  </a:extLst>
                </p14:cNvPr>
                <p14:cNvContentPartPr/>
                <p14:nvPr/>
              </p14:nvContentPartPr>
              <p14:xfrm>
                <a:off x="9377850" y="5228988"/>
                <a:ext cx="24480" cy="237600"/>
              </p14:xfrm>
            </p:contentPart>
          </mc:Choice>
          <mc:Fallback xmlns="">
            <p:pic>
              <p:nvPicPr>
                <p:cNvPr id="235" name="잉크 234">
                  <a:extLst>
                    <a:ext uri="{FF2B5EF4-FFF2-40B4-BE49-F238E27FC236}">
                      <a16:creationId xmlns:a16="http://schemas.microsoft.com/office/drawing/2014/main" id="{88867C0A-F802-45AB-8E9B-588B549DE44C}"/>
                    </a:ext>
                  </a:extLst>
                </p:cNvPr>
                <p:cNvPicPr/>
                <p:nvPr/>
              </p:nvPicPr>
              <p:blipFill>
                <a:blip r:embed="rId396"/>
                <a:stretch>
                  <a:fillRect/>
                </a:stretch>
              </p:blipFill>
              <p:spPr>
                <a:xfrm>
                  <a:off x="9373530" y="5224668"/>
                  <a:ext cx="331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6" name="잉크 235">
                  <a:extLst>
                    <a:ext uri="{FF2B5EF4-FFF2-40B4-BE49-F238E27FC236}">
                      <a16:creationId xmlns:a16="http://schemas.microsoft.com/office/drawing/2014/main" id="{1A73CF2F-AD5B-4FA2-96E2-961E818F0012}"/>
                    </a:ext>
                  </a:extLst>
                </p14:cNvPr>
                <p14:cNvContentPartPr/>
                <p14:nvPr/>
              </p14:nvContentPartPr>
              <p14:xfrm>
                <a:off x="9565050" y="5140428"/>
                <a:ext cx="1440" cy="353880"/>
              </p14:xfrm>
            </p:contentPart>
          </mc:Choice>
          <mc:Fallback xmlns="">
            <p:pic>
              <p:nvPicPr>
                <p:cNvPr id="236" name="잉크 235">
                  <a:extLst>
                    <a:ext uri="{FF2B5EF4-FFF2-40B4-BE49-F238E27FC236}">
                      <a16:creationId xmlns:a16="http://schemas.microsoft.com/office/drawing/2014/main" id="{1A73CF2F-AD5B-4FA2-96E2-961E818F0012}"/>
                    </a:ext>
                  </a:extLst>
                </p:cNvPr>
                <p:cNvPicPr/>
                <p:nvPr/>
              </p:nvPicPr>
              <p:blipFill>
                <a:blip r:embed="rId398"/>
                <a:stretch>
                  <a:fillRect/>
                </a:stretch>
              </p:blipFill>
              <p:spPr>
                <a:xfrm>
                  <a:off x="9560730" y="5136108"/>
                  <a:ext cx="100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7" name="잉크 236">
                  <a:extLst>
                    <a:ext uri="{FF2B5EF4-FFF2-40B4-BE49-F238E27FC236}">
                      <a16:creationId xmlns:a16="http://schemas.microsoft.com/office/drawing/2014/main" id="{0DD74CF5-F431-45EF-97FD-4E4424436364}"/>
                    </a:ext>
                  </a:extLst>
                </p14:cNvPr>
                <p14:cNvContentPartPr/>
                <p14:nvPr/>
              </p14:nvContentPartPr>
              <p14:xfrm>
                <a:off x="9563610" y="5162028"/>
                <a:ext cx="95760" cy="143280"/>
              </p14:xfrm>
            </p:contentPart>
          </mc:Choice>
          <mc:Fallback xmlns="">
            <p:pic>
              <p:nvPicPr>
                <p:cNvPr id="237" name="잉크 236">
                  <a:extLst>
                    <a:ext uri="{FF2B5EF4-FFF2-40B4-BE49-F238E27FC236}">
                      <a16:creationId xmlns:a16="http://schemas.microsoft.com/office/drawing/2014/main" id="{0DD74CF5-F431-45EF-97FD-4E4424436364}"/>
                    </a:ext>
                  </a:extLst>
                </p:cNvPr>
                <p:cNvPicPr/>
                <p:nvPr/>
              </p:nvPicPr>
              <p:blipFill>
                <a:blip r:embed="rId400"/>
                <a:stretch>
                  <a:fillRect/>
                </a:stretch>
              </p:blipFill>
              <p:spPr>
                <a:xfrm>
                  <a:off x="9559290" y="5157708"/>
                  <a:ext cx="104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8" name="잉크 237">
                  <a:extLst>
                    <a:ext uri="{FF2B5EF4-FFF2-40B4-BE49-F238E27FC236}">
                      <a16:creationId xmlns:a16="http://schemas.microsoft.com/office/drawing/2014/main" id="{6A280BCC-2FF2-4A8A-8459-5EC531304E0A}"/>
                    </a:ext>
                  </a:extLst>
                </p14:cNvPr>
                <p14:cNvContentPartPr/>
                <p14:nvPr/>
              </p14:nvContentPartPr>
              <p14:xfrm>
                <a:off x="9651450" y="5306028"/>
                <a:ext cx="121320" cy="298080"/>
              </p14:xfrm>
            </p:contentPart>
          </mc:Choice>
          <mc:Fallback xmlns="">
            <p:pic>
              <p:nvPicPr>
                <p:cNvPr id="238" name="잉크 237">
                  <a:extLst>
                    <a:ext uri="{FF2B5EF4-FFF2-40B4-BE49-F238E27FC236}">
                      <a16:creationId xmlns:a16="http://schemas.microsoft.com/office/drawing/2014/main" id="{6A280BCC-2FF2-4A8A-8459-5EC531304E0A}"/>
                    </a:ext>
                  </a:extLst>
                </p:cNvPr>
                <p:cNvPicPr/>
                <p:nvPr/>
              </p:nvPicPr>
              <p:blipFill>
                <a:blip r:embed="rId402"/>
                <a:stretch>
                  <a:fillRect/>
                </a:stretch>
              </p:blipFill>
              <p:spPr>
                <a:xfrm>
                  <a:off x="9647130" y="5301708"/>
                  <a:ext cx="129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9" name="잉크 238">
                  <a:extLst>
                    <a:ext uri="{FF2B5EF4-FFF2-40B4-BE49-F238E27FC236}">
                      <a16:creationId xmlns:a16="http://schemas.microsoft.com/office/drawing/2014/main" id="{1A4F52DB-951A-49BF-875A-573F46DAB1A6}"/>
                    </a:ext>
                  </a:extLst>
                </p14:cNvPr>
                <p14:cNvContentPartPr/>
                <p14:nvPr/>
              </p14:nvContentPartPr>
              <p14:xfrm>
                <a:off x="8777730" y="5183988"/>
                <a:ext cx="90720" cy="280080"/>
              </p14:xfrm>
            </p:contentPart>
          </mc:Choice>
          <mc:Fallback xmlns="">
            <p:pic>
              <p:nvPicPr>
                <p:cNvPr id="239" name="잉크 238">
                  <a:extLst>
                    <a:ext uri="{FF2B5EF4-FFF2-40B4-BE49-F238E27FC236}">
                      <a16:creationId xmlns:a16="http://schemas.microsoft.com/office/drawing/2014/main" id="{1A4F52DB-951A-49BF-875A-573F46DAB1A6}"/>
                    </a:ext>
                  </a:extLst>
                </p:cNvPr>
                <p:cNvPicPr/>
                <p:nvPr/>
              </p:nvPicPr>
              <p:blipFill>
                <a:blip r:embed="rId404"/>
                <a:stretch>
                  <a:fillRect/>
                </a:stretch>
              </p:blipFill>
              <p:spPr>
                <a:xfrm>
                  <a:off x="8773410" y="5179668"/>
                  <a:ext cx="99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0" name="잉크 239">
                  <a:extLst>
                    <a:ext uri="{FF2B5EF4-FFF2-40B4-BE49-F238E27FC236}">
                      <a16:creationId xmlns:a16="http://schemas.microsoft.com/office/drawing/2014/main" id="{CBC1394F-02C5-46E9-8AAA-0AE9F74D2D8E}"/>
                    </a:ext>
                  </a:extLst>
                </p14:cNvPr>
                <p14:cNvContentPartPr/>
                <p14:nvPr/>
              </p14:nvContentPartPr>
              <p14:xfrm>
                <a:off x="9803730" y="5147628"/>
                <a:ext cx="127440" cy="224640"/>
              </p14:xfrm>
            </p:contentPart>
          </mc:Choice>
          <mc:Fallback xmlns="">
            <p:pic>
              <p:nvPicPr>
                <p:cNvPr id="240" name="잉크 239">
                  <a:extLst>
                    <a:ext uri="{FF2B5EF4-FFF2-40B4-BE49-F238E27FC236}">
                      <a16:creationId xmlns:a16="http://schemas.microsoft.com/office/drawing/2014/main" id="{CBC1394F-02C5-46E9-8AAA-0AE9F74D2D8E}"/>
                    </a:ext>
                  </a:extLst>
                </p:cNvPr>
                <p:cNvPicPr/>
                <p:nvPr/>
              </p:nvPicPr>
              <p:blipFill>
                <a:blip r:embed="rId406"/>
                <a:stretch>
                  <a:fillRect/>
                </a:stretch>
              </p:blipFill>
              <p:spPr>
                <a:xfrm>
                  <a:off x="9799410" y="5143308"/>
                  <a:ext cx="136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1" name="잉크 240">
                  <a:extLst>
                    <a:ext uri="{FF2B5EF4-FFF2-40B4-BE49-F238E27FC236}">
                      <a16:creationId xmlns:a16="http://schemas.microsoft.com/office/drawing/2014/main" id="{A6FBF2DF-BBF7-4FCF-B20A-16DC959DBB3A}"/>
                    </a:ext>
                  </a:extLst>
                </p14:cNvPr>
                <p14:cNvContentPartPr/>
                <p14:nvPr/>
              </p14:nvContentPartPr>
              <p14:xfrm>
                <a:off x="9998490" y="5157348"/>
                <a:ext cx="162000" cy="308880"/>
              </p14:xfrm>
            </p:contentPart>
          </mc:Choice>
          <mc:Fallback xmlns="">
            <p:pic>
              <p:nvPicPr>
                <p:cNvPr id="241" name="잉크 240">
                  <a:extLst>
                    <a:ext uri="{FF2B5EF4-FFF2-40B4-BE49-F238E27FC236}">
                      <a16:creationId xmlns:a16="http://schemas.microsoft.com/office/drawing/2014/main" id="{A6FBF2DF-BBF7-4FCF-B20A-16DC959DBB3A}"/>
                    </a:ext>
                  </a:extLst>
                </p:cNvPr>
                <p:cNvPicPr/>
                <p:nvPr/>
              </p:nvPicPr>
              <p:blipFill>
                <a:blip r:embed="rId408"/>
                <a:stretch>
                  <a:fillRect/>
                </a:stretch>
              </p:blipFill>
              <p:spPr>
                <a:xfrm>
                  <a:off x="9994170" y="5153028"/>
                  <a:ext cx="1706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2" name="잉크 241">
                  <a:extLst>
                    <a:ext uri="{FF2B5EF4-FFF2-40B4-BE49-F238E27FC236}">
                      <a16:creationId xmlns:a16="http://schemas.microsoft.com/office/drawing/2014/main" id="{73F51157-5E42-4400-BE03-A8580AD4B989}"/>
                    </a:ext>
                  </a:extLst>
                </p14:cNvPr>
                <p14:cNvContentPartPr/>
                <p14:nvPr/>
              </p14:nvContentPartPr>
              <p14:xfrm>
                <a:off x="10197570" y="5254548"/>
                <a:ext cx="195480" cy="178920"/>
              </p14:xfrm>
            </p:contentPart>
          </mc:Choice>
          <mc:Fallback xmlns="">
            <p:pic>
              <p:nvPicPr>
                <p:cNvPr id="242" name="잉크 241">
                  <a:extLst>
                    <a:ext uri="{FF2B5EF4-FFF2-40B4-BE49-F238E27FC236}">
                      <a16:creationId xmlns:a16="http://schemas.microsoft.com/office/drawing/2014/main" id="{73F51157-5E42-4400-BE03-A8580AD4B989}"/>
                    </a:ext>
                  </a:extLst>
                </p:cNvPr>
                <p:cNvPicPr/>
                <p:nvPr/>
              </p:nvPicPr>
              <p:blipFill>
                <a:blip r:embed="rId410"/>
                <a:stretch>
                  <a:fillRect/>
                </a:stretch>
              </p:blipFill>
              <p:spPr>
                <a:xfrm>
                  <a:off x="10193250" y="5250228"/>
                  <a:ext cx="204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4" name="잉크 243">
                  <a:extLst>
                    <a:ext uri="{FF2B5EF4-FFF2-40B4-BE49-F238E27FC236}">
                      <a16:creationId xmlns:a16="http://schemas.microsoft.com/office/drawing/2014/main" id="{62CDC672-4587-46E6-BE60-935C078CC376}"/>
                    </a:ext>
                  </a:extLst>
                </p14:cNvPr>
                <p14:cNvContentPartPr/>
                <p14:nvPr/>
              </p14:nvContentPartPr>
              <p14:xfrm>
                <a:off x="10352010" y="4735788"/>
                <a:ext cx="346320" cy="686880"/>
              </p14:xfrm>
            </p:contentPart>
          </mc:Choice>
          <mc:Fallback xmlns="">
            <p:pic>
              <p:nvPicPr>
                <p:cNvPr id="244" name="잉크 243">
                  <a:extLst>
                    <a:ext uri="{FF2B5EF4-FFF2-40B4-BE49-F238E27FC236}">
                      <a16:creationId xmlns:a16="http://schemas.microsoft.com/office/drawing/2014/main" id="{62CDC672-4587-46E6-BE60-935C078CC376}"/>
                    </a:ext>
                  </a:extLst>
                </p:cNvPr>
                <p:cNvPicPr/>
                <p:nvPr/>
              </p:nvPicPr>
              <p:blipFill>
                <a:blip r:embed="rId412"/>
                <a:stretch>
                  <a:fillRect/>
                </a:stretch>
              </p:blipFill>
              <p:spPr>
                <a:xfrm>
                  <a:off x="10347690" y="4731468"/>
                  <a:ext cx="354960" cy="69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3">
            <p14:nvContentPartPr>
              <p14:cNvPr id="246" name="잉크 245">
                <a:extLst>
                  <a:ext uri="{FF2B5EF4-FFF2-40B4-BE49-F238E27FC236}">
                    <a16:creationId xmlns:a16="http://schemas.microsoft.com/office/drawing/2014/main" id="{75195FE5-F553-4C24-A3B7-024290ACC9B6}"/>
                  </a:ext>
                </a:extLst>
              </p14:cNvPr>
              <p14:cNvContentPartPr/>
              <p14:nvPr/>
            </p14:nvContentPartPr>
            <p14:xfrm>
              <a:off x="4061730" y="5542188"/>
              <a:ext cx="2881800" cy="155520"/>
            </p14:xfrm>
          </p:contentPart>
        </mc:Choice>
        <mc:Fallback xmlns="">
          <p:pic>
            <p:nvPicPr>
              <p:cNvPr id="246" name="잉크 245">
                <a:extLst>
                  <a:ext uri="{FF2B5EF4-FFF2-40B4-BE49-F238E27FC236}">
                    <a16:creationId xmlns:a16="http://schemas.microsoft.com/office/drawing/2014/main" id="{75195FE5-F553-4C24-A3B7-024290ACC9B6}"/>
                  </a:ext>
                </a:extLst>
              </p:cNvPr>
              <p:cNvPicPr/>
              <p:nvPr/>
            </p:nvPicPr>
            <p:blipFill>
              <a:blip r:embed="rId414"/>
              <a:stretch>
                <a:fillRect/>
              </a:stretch>
            </p:blipFill>
            <p:spPr>
              <a:xfrm>
                <a:off x="4057410" y="5537868"/>
                <a:ext cx="2890440" cy="164160"/>
              </a:xfrm>
              <a:prstGeom prst="rect">
                <a:avLst/>
              </a:prstGeom>
            </p:spPr>
          </p:pic>
        </mc:Fallback>
      </mc:AlternateContent>
      <p:grpSp>
        <p:nvGrpSpPr>
          <p:cNvPr id="269" name="그룹 268">
            <a:extLst>
              <a:ext uri="{FF2B5EF4-FFF2-40B4-BE49-F238E27FC236}">
                <a16:creationId xmlns:a16="http://schemas.microsoft.com/office/drawing/2014/main" id="{AEF2D55A-9DAE-44EB-87F0-321BC826A6B5}"/>
              </a:ext>
            </a:extLst>
          </p:cNvPr>
          <p:cNvGrpSpPr/>
          <p:nvPr/>
        </p:nvGrpSpPr>
        <p:grpSpPr>
          <a:xfrm>
            <a:off x="4355490" y="5821188"/>
            <a:ext cx="2562120" cy="683640"/>
            <a:chOff x="4355490" y="5821188"/>
            <a:chExt cx="2562120" cy="683640"/>
          </a:xfrm>
        </p:grpSpPr>
        <mc:AlternateContent xmlns:mc="http://schemas.openxmlformats.org/markup-compatibility/2006" xmlns:p14="http://schemas.microsoft.com/office/powerpoint/2010/main">
          <mc:Choice Requires="p14">
            <p:contentPart p14:bwMode="auto" r:id="rId415">
              <p14:nvContentPartPr>
                <p14:cNvPr id="247" name="잉크 246">
                  <a:extLst>
                    <a:ext uri="{FF2B5EF4-FFF2-40B4-BE49-F238E27FC236}">
                      <a16:creationId xmlns:a16="http://schemas.microsoft.com/office/drawing/2014/main" id="{BE21A005-3AF5-4DB7-91E7-1D8A63BFF65E}"/>
                    </a:ext>
                  </a:extLst>
                </p14:cNvPr>
                <p14:cNvContentPartPr/>
                <p14:nvPr/>
              </p14:nvContentPartPr>
              <p14:xfrm>
                <a:off x="4405170" y="6002268"/>
                <a:ext cx="12240" cy="374040"/>
              </p14:xfrm>
            </p:contentPart>
          </mc:Choice>
          <mc:Fallback xmlns="">
            <p:pic>
              <p:nvPicPr>
                <p:cNvPr id="247" name="잉크 246">
                  <a:extLst>
                    <a:ext uri="{FF2B5EF4-FFF2-40B4-BE49-F238E27FC236}">
                      <a16:creationId xmlns:a16="http://schemas.microsoft.com/office/drawing/2014/main" id="{BE21A005-3AF5-4DB7-91E7-1D8A63BFF65E}"/>
                    </a:ext>
                  </a:extLst>
                </p:cNvPr>
                <p:cNvPicPr/>
                <p:nvPr/>
              </p:nvPicPr>
              <p:blipFill>
                <a:blip r:embed="rId416"/>
                <a:stretch>
                  <a:fillRect/>
                </a:stretch>
              </p:blipFill>
              <p:spPr>
                <a:xfrm>
                  <a:off x="4400850" y="5997948"/>
                  <a:ext cx="2088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8" name="잉크 247">
                  <a:extLst>
                    <a:ext uri="{FF2B5EF4-FFF2-40B4-BE49-F238E27FC236}">
                      <a16:creationId xmlns:a16="http://schemas.microsoft.com/office/drawing/2014/main" id="{A4594D6F-F330-4972-B507-99ABFCA80E3B}"/>
                    </a:ext>
                  </a:extLst>
                </p14:cNvPr>
                <p14:cNvContentPartPr/>
                <p14:nvPr/>
              </p14:nvContentPartPr>
              <p14:xfrm>
                <a:off x="4355490" y="6107388"/>
                <a:ext cx="206640" cy="229320"/>
              </p14:xfrm>
            </p:contentPart>
          </mc:Choice>
          <mc:Fallback xmlns="">
            <p:pic>
              <p:nvPicPr>
                <p:cNvPr id="248" name="잉크 247">
                  <a:extLst>
                    <a:ext uri="{FF2B5EF4-FFF2-40B4-BE49-F238E27FC236}">
                      <a16:creationId xmlns:a16="http://schemas.microsoft.com/office/drawing/2014/main" id="{A4594D6F-F330-4972-B507-99ABFCA80E3B}"/>
                    </a:ext>
                  </a:extLst>
                </p:cNvPr>
                <p:cNvPicPr/>
                <p:nvPr/>
              </p:nvPicPr>
              <p:blipFill>
                <a:blip r:embed="rId418"/>
                <a:stretch>
                  <a:fillRect/>
                </a:stretch>
              </p:blipFill>
              <p:spPr>
                <a:xfrm>
                  <a:off x="4351170" y="6103068"/>
                  <a:ext cx="2152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9" name="잉크 248">
                  <a:extLst>
                    <a:ext uri="{FF2B5EF4-FFF2-40B4-BE49-F238E27FC236}">
                      <a16:creationId xmlns:a16="http://schemas.microsoft.com/office/drawing/2014/main" id="{7399D7E8-ADA0-4ABD-B5E3-FE36BF1DBF6F}"/>
                    </a:ext>
                  </a:extLst>
                </p14:cNvPr>
                <p14:cNvContentPartPr/>
                <p14:nvPr/>
              </p14:nvContentPartPr>
              <p14:xfrm>
                <a:off x="4631610" y="6082548"/>
                <a:ext cx="221040" cy="276840"/>
              </p14:xfrm>
            </p:contentPart>
          </mc:Choice>
          <mc:Fallback xmlns="">
            <p:pic>
              <p:nvPicPr>
                <p:cNvPr id="249" name="잉크 248">
                  <a:extLst>
                    <a:ext uri="{FF2B5EF4-FFF2-40B4-BE49-F238E27FC236}">
                      <a16:creationId xmlns:a16="http://schemas.microsoft.com/office/drawing/2014/main" id="{7399D7E8-ADA0-4ABD-B5E3-FE36BF1DBF6F}"/>
                    </a:ext>
                  </a:extLst>
                </p:cNvPr>
                <p:cNvPicPr/>
                <p:nvPr/>
              </p:nvPicPr>
              <p:blipFill>
                <a:blip r:embed="rId420"/>
                <a:stretch>
                  <a:fillRect/>
                </a:stretch>
              </p:blipFill>
              <p:spPr>
                <a:xfrm>
                  <a:off x="4627290" y="6078228"/>
                  <a:ext cx="2296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1" name="잉크 250">
                  <a:extLst>
                    <a:ext uri="{FF2B5EF4-FFF2-40B4-BE49-F238E27FC236}">
                      <a16:creationId xmlns:a16="http://schemas.microsoft.com/office/drawing/2014/main" id="{B0D6258F-2F3D-4D31-AC2A-91E34A60112C}"/>
                    </a:ext>
                  </a:extLst>
                </p14:cNvPr>
                <p14:cNvContentPartPr/>
                <p14:nvPr/>
              </p14:nvContentPartPr>
              <p14:xfrm>
                <a:off x="4899450" y="6013428"/>
                <a:ext cx="192600" cy="373680"/>
              </p14:xfrm>
            </p:contentPart>
          </mc:Choice>
          <mc:Fallback xmlns="">
            <p:pic>
              <p:nvPicPr>
                <p:cNvPr id="251" name="잉크 250">
                  <a:extLst>
                    <a:ext uri="{FF2B5EF4-FFF2-40B4-BE49-F238E27FC236}">
                      <a16:creationId xmlns:a16="http://schemas.microsoft.com/office/drawing/2014/main" id="{B0D6258F-2F3D-4D31-AC2A-91E34A60112C}"/>
                    </a:ext>
                  </a:extLst>
                </p:cNvPr>
                <p:cNvPicPr/>
                <p:nvPr/>
              </p:nvPicPr>
              <p:blipFill>
                <a:blip r:embed="rId422"/>
                <a:stretch>
                  <a:fillRect/>
                </a:stretch>
              </p:blipFill>
              <p:spPr>
                <a:xfrm>
                  <a:off x="4895130" y="6009108"/>
                  <a:ext cx="2012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2" name="잉크 251">
                  <a:extLst>
                    <a:ext uri="{FF2B5EF4-FFF2-40B4-BE49-F238E27FC236}">
                      <a16:creationId xmlns:a16="http://schemas.microsoft.com/office/drawing/2014/main" id="{6FAC2943-3C5D-4F20-A243-8059D65CA1DF}"/>
                    </a:ext>
                  </a:extLst>
                </p14:cNvPr>
                <p14:cNvContentPartPr/>
                <p14:nvPr/>
              </p14:nvContentPartPr>
              <p14:xfrm>
                <a:off x="5181330" y="6026748"/>
                <a:ext cx="16200" cy="310320"/>
              </p14:xfrm>
            </p:contentPart>
          </mc:Choice>
          <mc:Fallback xmlns="">
            <p:pic>
              <p:nvPicPr>
                <p:cNvPr id="252" name="잉크 251">
                  <a:extLst>
                    <a:ext uri="{FF2B5EF4-FFF2-40B4-BE49-F238E27FC236}">
                      <a16:creationId xmlns:a16="http://schemas.microsoft.com/office/drawing/2014/main" id="{6FAC2943-3C5D-4F20-A243-8059D65CA1DF}"/>
                    </a:ext>
                  </a:extLst>
                </p:cNvPr>
                <p:cNvPicPr/>
                <p:nvPr/>
              </p:nvPicPr>
              <p:blipFill>
                <a:blip r:embed="rId424"/>
                <a:stretch>
                  <a:fillRect/>
                </a:stretch>
              </p:blipFill>
              <p:spPr>
                <a:xfrm>
                  <a:off x="5177010" y="6022428"/>
                  <a:ext cx="248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3" name="잉크 252">
                  <a:extLst>
                    <a:ext uri="{FF2B5EF4-FFF2-40B4-BE49-F238E27FC236}">
                      <a16:creationId xmlns:a16="http://schemas.microsoft.com/office/drawing/2014/main" id="{3F15C928-89EB-40F9-83DB-F68D6771ACEC}"/>
                    </a:ext>
                  </a:extLst>
                </p14:cNvPr>
                <p14:cNvContentPartPr/>
                <p14:nvPr/>
              </p14:nvContentPartPr>
              <p14:xfrm>
                <a:off x="5170170" y="6011628"/>
                <a:ext cx="96840" cy="181800"/>
              </p14:xfrm>
            </p:contentPart>
          </mc:Choice>
          <mc:Fallback xmlns="">
            <p:pic>
              <p:nvPicPr>
                <p:cNvPr id="253" name="잉크 252">
                  <a:extLst>
                    <a:ext uri="{FF2B5EF4-FFF2-40B4-BE49-F238E27FC236}">
                      <a16:creationId xmlns:a16="http://schemas.microsoft.com/office/drawing/2014/main" id="{3F15C928-89EB-40F9-83DB-F68D6771ACEC}"/>
                    </a:ext>
                  </a:extLst>
                </p:cNvPr>
                <p:cNvPicPr/>
                <p:nvPr/>
              </p:nvPicPr>
              <p:blipFill>
                <a:blip r:embed="rId426"/>
                <a:stretch>
                  <a:fillRect/>
                </a:stretch>
              </p:blipFill>
              <p:spPr>
                <a:xfrm>
                  <a:off x="5165850" y="6007308"/>
                  <a:ext cx="105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4" name="잉크 253">
                  <a:extLst>
                    <a:ext uri="{FF2B5EF4-FFF2-40B4-BE49-F238E27FC236}">
                      <a16:creationId xmlns:a16="http://schemas.microsoft.com/office/drawing/2014/main" id="{1758D58F-8A3F-4D27-BEAF-1A5446F79391}"/>
                    </a:ext>
                  </a:extLst>
                </p14:cNvPr>
                <p14:cNvContentPartPr/>
                <p14:nvPr/>
              </p14:nvContentPartPr>
              <p14:xfrm>
                <a:off x="5284290" y="6194148"/>
                <a:ext cx="138960" cy="254160"/>
              </p14:xfrm>
            </p:contentPart>
          </mc:Choice>
          <mc:Fallback xmlns="">
            <p:pic>
              <p:nvPicPr>
                <p:cNvPr id="254" name="잉크 253">
                  <a:extLst>
                    <a:ext uri="{FF2B5EF4-FFF2-40B4-BE49-F238E27FC236}">
                      <a16:creationId xmlns:a16="http://schemas.microsoft.com/office/drawing/2014/main" id="{1758D58F-8A3F-4D27-BEAF-1A5446F79391}"/>
                    </a:ext>
                  </a:extLst>
                </p:cNvPr>
                <p:cNvPicPr/>
                <p:nvPr/>
              </p:nvPicPr>
              <p:blipFill>
                <a:blip r:embed="rId428"/>
                <a:stretch>
                  <a:fillRect/>
                </a:stretch>
              </p:blipFill>
              <p:spPr>
                <a:xfrm>
                  <a:off x="5279970" y="6189828"/>
                  <a:ext cx="1476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5" name="잉크 254">
                  <a:extLst>
                    <a:ext uri="{FF2B5EF4-FFF2-40B4-BE49-F238E27FC236}">
                      <a16:creationId xmlns:a16="http://schemas.microsoft.com/office/drawing/2014/main" id="{3082F30F-A23F-49AB-868C-9EF9D66B389C}"/>
                    </a:ext>
                  </a:extLst>
                </p14:cNvPr>
                <p14:cNvContentPartPr/>
                <p14:nvPr/>
              </p14:nvContentPartPr>
              <p14:xfrm>
                <a:off x="5583810" y="6066348"/>
                <a:ext cx="28080" cy="320400"/>
              </p14:xfrm>
            </p:contentPart>
          </mc:Choice>
          <mc:Fallback xmlns="">
            <p:pic>
              <p:nvPicPr>
                <p:cNvPr id="255" name="잉크 254">
                  <a:extLst>
                    <a:ext uri="{FF2B5EF4-FFF2-40B4-BE49-F238E27FC236}">
                      <a16:creationId xmlns:a16="http://schemas.microsoft.com/office/drawing/2014/main" id="{3082F30F-A23F-49AB-868C-9EF9D66B389C}"/>
                    </a:ext>
                  </a:extLst>
                </p:cNvPr>
                <p:cNvPicPr/>
                <p:nvPr/>
              </p:nvPicPr>
              <p:blipFill>
                <a:blip r:embed="rId430"/>
                <a:stretch>
                  <a:fillRect/>
                </a:stretch>
              </p:blipFill>
              <p:spPr>
                <a:xfrm>
                  <a:off x="5579490" y="6062028"/>
                  <a:ext cx="367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6" name="잉크 255">
                  <a:extLst>
                    <a:ext uri="{FF2B5EF4-FFF2-40B4-BE49-F238E27FC236}">
                      <a16:creationId xmlns:a16="http://schemas.microsoft.com/office/drawing/2014/main" id="{889677AC-ABF0-4F0A-805A-1F22B782DF86}"/>
                    </a:ext>
                  </a:extLst>
                </p14:cNvPr>
                <p14:cNvContentPartPr/>
                <p14:nvPr/>
              </p14:nvContentPartPr>
              <p14:xfrm>
                <a:off x="5681010" y="6041868"/>
                <a:ext cx="47880" cy="318240"/>
              </p14:xfrm>
            </p:contentPart>
          </mc:Choice>
          <mc:Fallback xmlns="">
            <p:pic>
              <p:nvPicPr>
                <p:cNvPr id="256" name="잉크 255">
                  <a:extLst>
                    <a:ext uri="{FF2B5EF4-FFF2-40B4-BE49-F238E27FC236}">
                      <a16:creationId xmlns:a16="http://schemas.microsoft.com/office/drawing/2014/main" id="{889677AC-ABF0-4F0A-805A-1F22B782DF86}"/>
                    </a:ext>
                  </a:extLst>
                </p:cNvPr>
                <p:cNvPicPr/>
                <p:nvPr/>
              </p:nvPicPr>
              <p:blipFill>
                <a:blip r:embed="rId432"/>
                <a:stretch>
                  <a:fillRect/>
                </a:stretch>
              </p:blipFill>
              <p:spPr>
                <a:xfrm>
                  <a:off x="5676690" y="6037548"/>
                  <a:ext cx="565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8" name="잉크 257">
                  <a:extLst>
                    <a:ext uri="{FF2B5EF4-FFF2-40B4-BE49-F238E27FC236}">
                      <a16:creationId xmlns:a16="http://schemas.microsoft.com/office/drawing/2014/main" id="{267A4681-769C-45C5-AFA9-3B0B72ADED4B}"/>
                    </a:ext>
                  </a:extLst>
                </p14:cNvPr>
                <p14:cNvContentPartPr/>
                <p14:nvPr/>
              </p14:nvContentPartPr>
              <p14:xfrm>
                <a:off x="6092850" y="6350028"/>
                <a:ext cx="297000" cy="154800"/>
              </p14:xfrm>
            </p:contentPart>
          </mc:Choice>
          <mc:Fallback xmlns="">
            <p:pic>
              <p:nvPicPr>
                <p:cNvPr id="258" name="잉크 257">
                  <a:extLst>
                    <a:ext uri="{FF2B5EF4-FFF2-40B4-BE49-F238E27FC236}">
                      <a16:creationId xmlns:a16="http://schemas.microsoft.com/office/drawing/2014/main" id="{267A4681-769C-45C5-AFA9-3B0B72ADED4B}"/>
                    </a:ext>
                  </a:extLst>
                </p:cNvPr>
                <p:cNvPicPr/>
                <p:nvPr/>
              </p:nvPicPr>
              <p:blipFill>
                <a:blip r:embed="rId434"/>
                <a:stretch>
                  <a:fillRect/>
                </a:stretch>
              </p:blipFill>
              <p:spPr>
                <a:xfrm>
                  <a:off x="6088530" y="6345708"/>
                  <a:ext cx="305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9" name="잉크 258">
                  <a:extLst>
                    <a:ext uri="{FF2B5EF4-FFF2-40B4-BE49-F238E27FC236}">
                      <a16:creationId xmlns:a16="http://schemas.microsoft.com/office/drawing/2014/main" id="{66C57C55-5B72-452C-8D93-F4E2D688F24E}"/>
                    </a:ext>
                  </a:extLst>
                </p14:cNvPr>
                <p14:cNvContentPartPr/>
                <p14:nvPr/>
              </p14:nvContentPartPr>
              <p14:xfrm>
                <a:off x="5914290" y="6227628"/>
                <a:ext cx="581760" cy="42480"/>
              </p14:xfrm>
            </p:contentPart>
          </mc:Choice>
          <mc:Fallback xmlns="">
            <p:pic>
              <p:nvPicPr>
                <p:cNvPr id="259" name="잉크 258">
                  <a:extLst>
                    <a:ext uri="{FF2B5EF4-FFF2-40B4-BE49-F238E27FC236}">
                      <a16:creationId xmlns:a16="http://schemas.microsoft.com/office/drawing/2014/main" id="{66C57C55-5B72-452C-8D93-F4E2D688F24E}"/>
                    </a:ext>
                  </a:extLst>
                </p:cNvPr>
                <p:cNvPicPr/>
                <p:nvPr/>
              </p:nvPicPr>
              <p:blipFill>
                <a:blip r:embed="rId436"/>
                <a:stretch>
                  <a:fillRect/>
                </a:stretch>
              </p:blipFill>
              <p:spPr>
                <a:xfrm>
                  <a:off x="5909970" y="6223308"/>
                  <a:ext cx="590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0" name="잉크 259">
                  <a:extLst>
                    <a:ext uri="{FF2B5EF4-FFF2-40B4-BE49-F238E27FC236}">
                      <a16:creationId xmlns:a16="http://schemas.microsoft.com/office/drawing/2014/main" id="{0C1D56AC-177D-446B-B1D4-028AE4B34388}"/>
                    </a:ext>
                  </a:extLst>
                </p14:cNvPr>
                <p14:cNvContentPartPr/>
                <p14:nvPr/>
              </p14:nvContentPartPr>
              <p14:xfrm>
                <a:off x="5958210" y="5821188"/>
                <a:ext cx="20880" cy="393840"/>
              </p14:xfrm>
            </p:contentPart>
          </mc:Choice>
          <mc:Fallback xmlns="">
            <p:pic>
              <p:nvPicPr>
                <p:cNvPr id="260" name="잉크 259">
                  <a:extLst>
                    <a:ext uri="{FF2B5EF4-FFF2-40B4-BE49-F238E27FC236}">
                      <a16:creationId xmlns:a16="http://schemas.microsoft.com/office/drawing/2014/main" id="{0C1D56AC-177D-446B-B1D4-028AE4B34388}"/>
                    </a:ext>
                  </a:extLst>
                </p:cNvPr>
                <p:cNvPicPr/>
                <p:nvPr/>
              </p:nvPicPr>
              <p:blipFill>
                <a:blip r:embed="rId438"/>
                <a:stretch>
                  <a:fillRect/>
                </a:stretch>
              </p:blipFill>
              <p:spPr>
                <a:xfrm>
                  <a:off x="5953890" y="5816868"/>
                  <a:ext cx="2952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1" name="잉크 260">
                  <a:extLst>
                    <a:ext uri="{FF2B5EF4-FFF2-40B4-BE49-F238E27FC236}">
                      <a16:creationId xmlns:a16="http://schemas.microsoft.com/office/drawing/2014/main" id="{4830C947-81F2-4623-BCB4-5C4E4877A801}"/>
                    </a:ext>
                  </a:extLst>
                </p14:cNvPr>
                <p14:cNvContentPartPr/>
                <p14:nvPr/>
              </p14:nvContentPartPr>
              <p14:xfrm>
                <a:off x="5948130" y="5846028"/>
                <a:ext cx="105120" cy="137160"/>
              </p14:xfrm>
            </p:contentPart>
          </mc:Choice>
          <mc:Fallback xmlns="">
            <p:pic>
              <p:nvPicPr>
                <p:cNvPr id="261" name="잉크 260">
                  <a:extLst>
                    <a:ext uri="{FF2B5EF4-FFF2-40B4-BE49-F238E27FC236}">
                      <a16:creationId xmlns:a16="http://schemas.microsoft.com/office/drawing/2014/main" id="{4830C947-81F2-4623-BCB4-5C4E4877A801}"/>
                    </a:ext>
                  </a:extLst>
                </p:cNvPr>
                <p:cNvPicPr/>
                <p:nvPr/>
              </p:nvPicPr>
              <p:blipFill>
                <a:blip r:embed="rId440"/>
                <a:stretch>
                  <a:fillRect/>
                </a:stretch>
              </p:blipFill>
              <p:spPr>
                <a:xfrm>
                  <a:off x="5943810" y="5841708"/>
                  <a:ext cx="113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2" name="잉크 261">
                  <a:extLst>
                    <a:ext uri="{FF2B5EF4-FFF2-40B4-BE49-F238E27FC236}">
                      <a16:creationId xmlns:a16="http://schemas.microsoft.com/office/drawing/2014/main" id="{1E89F70E-6788-4C46-A8A7-04DFBC07A4F4}"/>
                    </a:ext>
                  </a:extLst>
                </p14:cNvPr>
                <p14:cNvContentPartPr/>
                <p14:nvPr/>
              </p14:nvContentPartPr>
              <p14:xfrm>
                <a:off x="6048930" y="5961948"/>
                <a:ext cx="105840" cy="227520"/>
              </p14:xfrm>
            </p:contentPart>
          </mc:Choice>
          <mc:Fallback xmlns="">
            <p:pic>
              <p:nvPicPr>
                <p:cNvPr id="262" name="잉크 261">
                  <a:extLst>
                    <a:ext uri="{FF2B5EF4-FFF2-40B4-BE49-F238E27FC236}">
                      <a16:creationId xmlns:a16="http://schemas.microsoft.com/office/drawing/2014/main" id="{1E89F70E-6788-4C46-A8A7-04DFBC07A4F4}"/>
                    </a:ext>
                  </a:extLst>
                </p:cNvPr>
                <p:cNvPicPr/>
                <p:nvPr/>
              </p:nvPicPr>
              <p:blipFill>
                <a:blip r:embed="rId442"/>
                <a:stretch>
                  <a:fillRect/>
                </a:stretch>
              </p:blipFill>
              <p:spPr>
                <a:xfrm>
                  <a:off x="6044610" y="5957628"/>
                  <a:ext cx="114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3" name="잉크 262">
                  <a:extLst>
                    <a:ext uri="{FF2B5EF4-FFF2-40B4-BE49-F238E27FC236}">
                      <a16:creationId xmlns:a16="http://schemas.microsoft.com/office/drawing/2014/main" id="{B9AF406F-1CC6-4E7D-8616-DBCCE6782696}"/>
                    </a:ext>
                  </a:extLst>
                </p14:cNvPr>
                <p14:cNvContentPartPr/>
                <p14:nvPr/>
              </p14:nvContentPartPr>
              <p14:xfrm>
                <a:off x="6231090" y="5930628"/>
                <a:ext cx="42840" cy="291240"/>
              </p14:xfrm>
            </p:contentPart>
          </mc:Choice>
          <mc:Fallback xmlns="">
            <p:pic>
              <p:nvPicPr>
                <p:cNvPr id="263" name="잉크 262">
                  <a:extLst>
                    <a:ext uri="{FF2B5EF4-FFF2-40B4-BE49-F238E27FC236}">
                      <a16:creationId xmlns:a16="http://schemas.microsoft.com/office/drawing/2014/main" id="{B9AF406F-1CC6-4E7D-8616-DBCCE6782696}"/>
                    </a:ext>
                  </a:extLst>
                </p:cNvPr>
                <p:cNvPicPr/>
                <p:nvPr/>
              </p:nvPicPr>
              <p:blipFill>
                <a:blip r:embed="rId444"/>
                <a:stretch>
                  <a:fillRect/>
                </a:stretch>
              </p:blipFill>
              <p:spPr>
                <a:xfrm>
                  <a:off x="6226770" y="5926308"/>
                  <a:ext cx="514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4" name="잉크 263">
                  <a:extLst>
                    <a:ext uri="{FF2B5EF4-FFF2-40B4-BE49-F238E27FC236}">
                      <a16:creationId xmlns:a16="http://schemas.microsoft.com/office/drawing/2014/main" id="{115F9197-3519-44DD-8CB0-F1A78B244C5C}"/>
                    </a:ext>
                  </a:extLst>
                </p14:cNvPr>
                <p14:cNvContentPartPr/>
                <p14:nvPr/>
              </p14:nvContentPartPr>
              <p14:xfrm>
                <a:off x="6163410" y="6050508"/>
                <a:ext cx="224640" cy="17280"/>
              </p14:xfrm>
            </p:contentPart>
          </mc:Choice>
          <mc:Fallback xmlns="">
            <p:pic>
              <p:nvPicPr>
                <p:cNvPr id="264" name="잉크 263">
                  <a:extLst>
                    <a:ext uri="{FF2B5EF4-FFF2-40B4-BE49-F238E27FC236}">
                      <a16:creationId xmlns:a16="http://schemas.microsoft.com/office/drawing/2014/main" id="{115F9197-3519-44DD-8CB0-F1A78B244C5C}"/>
                    </a:ext>
                  </a:extLst>
                </p:cNvPr>
                <p:cNvPicPr/>
                <p:nvPr/>
              </p:nvPicPr>
              <p:blipFill>
                <a:blip r:embed="rId446"/>
                <a:stretch>
                  <a:fillRect/>
                </a:stretch>
              </p:blipFill>
              <p:spPr>
                <a:xfrm>
                  <a:off x="6159090" y="6046188"/>
                  <a:ext cx="233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5" name="잉크 264">
                  <a:extLst>
                    <a:ext uri="{FF2B5EF4-FFF2-40B4-BE49-F238E27FC236}">
                      <a16:creationId xmlns:a16="http://schemas.microsoft.com/office/drawing/2014/main" id="{861B4818-7F11-419A-8F0C-17ED7822C61E}"/>
                    </a:ext>
                  </a:extLst>
                </p14:cNvPr>
                <p14:cNvContentPartPr/>
                <p14:nvPr/>
              </p14:nvContentPartPr>
              <p14:xfrm>
                <a:off x="6397410" y="5932068"/>
                <a:ext cx="47520" cy="252000"/>
              </p14:xfrm>
            </p:contentPart>
          </mc:Choice>
          <mc:Fallback xmlns="">
            <p:pic>
              <p:nvPicPr>
                <p:cNvPr id="265" name="잉크 264">
                  <a:extLst>
                    <a:ext uri="{FF2B5EF4-FFF2-40B4-BE49-F238E27FC236}">
                      <a16:creationId xmlns:a16="http://schemas.microsoft.com/office/drawing/2014/main" id="{861B4818-7F11-419A-8F0C-17ED7822C61E}"/>
                    </a:ext>
                  </a:extLst>
                </p:cNvPr>
                <p:cNvPicPr/>
                <p:nvPr/>
              </p:nvPicPr>
              <p:blipFill>
                <a:blip r:embed="rId448"/>
                <a:stretch>
                  <a:fillRect/>
                </a:stretch>
              </p:blipFill>
              <p:spPr>
                <a:xfrm>
                  <a:off x="6393090" y="5927748"/>
                  <a:ext cx="561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6" name="잉크 265">
                  <a:extLst>
                    <a:ext uri="{FF2B5EF4-FFF2-40B4-BE49-F238E27FC236}">
                      <a16:creationId xmlns:a16="http://schemas.microsoft.com/office/drawing/2014/main" id="{39254C43-2904-40CC-82DE-1B2A5773C28C}"/>
                    </a:ext>
                  </a:extLst>
                </p14:cNvPr>
                <p14:cNvContentPartPr/>
                <p14:nvPr/>
              </p14:nvContentPartPr>
              <p14:xfrm>
                <a:off x="6417930" y="5900028"/>
                <a:ext cx="86400" cy="164160"/>
              </p14:xfrm>
            </p:contentPart>
          </mc:Choice>
          <mc:Fallback xmlns="">
            <p:pic>
              <p:nvPicPr>
                <p:cNvPr id="266" name="잉크 265">
                  <a:extLst>
                    <a:ext uri="{FF2B5EF4-FFF2-40B4-BE49-F238E27FC236}">
                      <a16:creationId xmlns:a16="http://schemas.microsoft.com/office/drawing/2014/main" id="{39254C43-2904-40CC-82DE-1B2A5773C28C}"/>
                    </a:ext>
                  </a:extLst>
                </p:cNvPr>
                <p:cNvPicPr/>
                <p:nvPr/>
              </p:nvPicPr>
              <p:blipFill>
                <a:blip r:embed="rId450"/>
                <a:stretch>
                  <a:fillRect/>
                </a:stretch>
              </p:blipFill>
              <p:spPr>
                <a:xfrm>
                  <a:off x="6413610" y="5895708"/>
                  <a:ext cx="95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7" name="잉크 266">
                  <a:extLst>
                    <a:ext uri="{FF2B5EF4-FFF2-40B4-BE49-F238E27FC236}">
                      <a16:creationId xmlns:a16="http://schemas.microsoft.com/office/drawing/2014/main" id="{3D0CEF66-FA1D-401B-B48B-CD9CB52D5009}"/>
                    </a:ext>
                  </a:extLst>
                </p14:cNvPr>
                <p14:cNvContentPartPr/>
                <p14:nvPr/>
              </p14:nvContentPartPr>
              <p14:xfrm>
                <a:off x="6524850" y="5993988"/>
                <a:ext cx="124560" cy="264240"/>
              </p14:xfrm>
            </p:contentPart>
          </mc:Choice>
          <mc:Fallback xmlns="">
            <p:pic>
              <p:nvPicPr>
                <p:cNvPr id="267" name="잉크 266">
                  <a:extLst>
                    <a:ext uri="{FF2B5EF4-FFF2-40B4-BE49-F238E27FC236}">
                      <a16:creationId xmlns:a16="http://schemas.microsoft.com/office/drawing/2014/main" id="{3D0CEF66-FA1D-401B-B48B-CD9CB52D5009}"/>
                    </a:ext>
                  </a:extLst>
                </p:cNvPr>
                <p:cNvPicPr/>
                <p:nvPr/>
              </p:nvPicPr>
              <p:blipFill>
                <a:blip r:embed="rId452"/>
                <a:stretch>
                  <a:fillRect/>
                </a:stretch>
              </p:blipFill>
              <p:spPr>
                <a:xfrm>
                  <a:off x="6520530" y="5989668"/>
                  <a:ext cx="1332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8" name="잉크 267">
                  <a:extLst>
                    <a:ext uri="{FF2B5EF4-FFF2-40B4-BE49-F238E27FC236}">
                      <a16:creationId xmlns:a16="http://schemas.microsoft.com/office/drawing/2014/main" id="{A0CBC210-A03E-4C20-8C2F-E18A69293709}"/>
                    </a:ext>
                  </a:extLst>
                </p14:cNvPr>
                <p14:cNvContentPartPr/>
                <p14:nvPr/>
              </p14:nvContentPartPr>
              <p14:xfrm>
                <a:off x="6776130" y="5969148"/>
                <a:ext cx="141480" cy="532440"/>
              </p14:xfrm>
            </p:contentPart>
          </mc:Choice>
          <mc:Fallback xmlns="">
            <p:pic>
              <p:nvPicPr>
                <p:cNvPr id="268" name="잉크 267">
                  <a:extLst>
                    <a:ext uri="{FF2B5EF4-FFF2-40B4-BE49-F238E27FC236}">
                      <a16:creationId xmlns:a16="http://schemas.microsoft.com/office/drawing/2014/main" id="{A0CBC210-A03E-4C20-8C2F-E18A69293709}"/>
                    </a:ext>
                  </a:extLst>
                </p:cNvPr>
                <p:cNvPicPr/>
                <p:nvPr/>
              </p:nvPicPr>
              <p:blipFill>
                <a:blip r:embed="rId454"/>
                <a:stretch>
                  <a:fillRect/>
                </a:stretch>
              </p:blipFill>
              <p:spPr>
                <a:xfrm>
                  <a:off x="6771810" y="5964828"/>
                  <a:ext cx="150120" cy="54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5">
            <p14:nvContentPartPr>
              <p14:cNvPr id="270" name="잉크 269">
                <a:extLst>
                  <a:ext uri="{FF2B5EF4-FFF2-40B4-BE49-F238E27FC236}">
                    <a16:creationId xmlns:a16="http://schemas.microsoft.com/office/drawing/2014/main" id="{1510E6EB-209B-46A5-92D6-0DBA97C529F0}"/>
                  </a:ext>
                </a:extLst>
              </p14:cNvPr>
              <p14:cNvContentPartPr/>
              <p14:nvPr/>
            </p14:nvContentPartPr>
            <p14:xfrm>
              <a:off x="7642290" y="5677908"/>
              <a:ext cx="2801520" cy="110880"/>
            </p14:xfrm>
          </p:contentPart>
        </mc:Choice>
        <mc:Fallback xmlns="">
          <p:pic>
            <p:nvPicPr>
              <p:cNvPr id="270" name="잉크 269">
                <a:extLst>
                  <a:ext uri="{FF2B5EF4-FFF2-40B4-BE49-F238E27FC236}">
                    <a16:creationId xmlns:a16="http://schemas.microsoft.com/office/drawing/2014/main" id="{1510E6EB-209B-46A5-92D6-0DBA97C529F0}"/>
                  </a:ext>
                </a:extLst>
              </p:cNvPr>
              <p:cNvPicPr/>
              <p:nvPr/>
            </p:nvPicPr>
            <p:blipFill>
              <a:blip r:embed="rId456"/>
              <a:stretch>
                <a:fillRect/>
              </a:stretch>
            </p:blipFill>
            <p:spPr>
              <a:xfrm>
                <a:off x="7637970" y="5673588"/>
                <a:ext cx="2810160" cy="119520"/>
              </a:xfrm>
              <a:prstGeom prst="rect">
                <a:avLst/>
              </a:prstGeom>
            </p:spPr>
          </p:pic>
        </mc:Fallback>
      </mc:AlternateContent>
      <p:grpSp>
        <p:nvGrpSpPr>
          <p:cNvPr id="291" name="그룹 290">
            <a:extLst>
              <a:ext uri="{FF2B5EF4-FFF2-40B4-BE49-F238E27FC236}">
                <a16:creationId xmlns:a16="http://schemas.microsoft.com/office/drawing/2014/main" id="{9D849983-B47E-4BCB-B024-385735770F77}"/>
              </a:ext>
            </a:extLst>
          </p:cNvPr>
          <p:cNvGrpSpPr/>
          <p:nvPr/>
        </p:nvGrpSpPr>
        <p:grpSpPr>
          <a:xfrm>
            <a:off x="8175810" y="5935308"/>
            <a:ext cx="2633760" cy="677520"/>
            <a:chOff x="8175810" y="5935308"/>
            <a:chExt cx="2633760" cy="677520"/>
          </a:xfrm>
        </p:grpSpPr>
        <mc:AlternateContent xmlns:mc="http://schemas.openxmlformats.org/markup-compatibility/2006" xmlns:p14="http://schemas.microsoft.com/office/powerpoint/2010/main">
          <mc:Choice Requires="p14">
            <p:contentPart p14:bwMode="auto" r:id="rId457">
              <p14:nvContentPartPr>
                <p14:cNvPr id="271" name="잉크 270">
                  <a:extLst>
                    <a:ext uri="{FF2B5EF4-FFF2-40B4-BE49-F238E27FC236}">
                      <a16:creationId xmlns:a16="http://schemas.microsoft.com/office/drawing/2014/main" id="{FC8A45B3-E504-49F8-9A6B-B2C04CE257BA}"/>
                    </a:ext>
                  </a:extLst>
                </p14:cNvPr>
                <p14:cNvContentPartPr/>
                <p14:nvPr/>
              </p14:nvContentPartPr>
              <p14:xfrm>
                <a:off x="8214690" y="6097308"/>
                <a:ext cx="14760" cy="342360"/>
              </p14:xfrm>
            </p:contentPart>
          </mc:Choice>
          <mc:Fallback xmlns="">
            <p:pic>
              <p:nvPicPr>
                <p:cNvPr id="271" name="잉크 270">
                  <a:extLst>
                    <a:ext uri="{FF2B5EF4-FFF2-40B4-BE49-F238E27FC236}">
                      <a16:creationId xmlns:a16="http://schemas.microsoft.com/office/drawing/2014/main" id="{FC8A45B3-E504-49F8-9A6B-B2C04CE257BA}"/>
                    </a:ext>
                  </a:extLst>
                </p:cNvPr>
                <p:cNvPicPr/>
                <p:nvPr/>
              </p:nvPicPr>
              <p:blipFill>
                <a:blip r:embed="rId458"/>
                <a:stretch>
                  <a:fillRect/>
                </a:stretch>
              </p:blipFill>
              <p:spPr>
                <a:xfrm>
                  <a:off x="8210370" y="6092988"/>
                  <a:ext cx="234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2" name="잉크 271">
                  <a:extLst>
                    <a:ext uri="{FF2B5EF4-FFF2-40B4-BE49-F238E27FC236}">
                      <a16:creationId xmlns:a16="http://schemas.microsoft.com/office/drawing/2014/main" id="{56ACCFA3-40DC-4B1C-8168-2134E841A3E4}"/>
                    </a:ext>
                  </a:extLst>
                </p14:cNvPr>
                <p14:cNvContentPartPr/>
                <p14:nvPr/>
              </p14:nvContentPartPr>
              <p14:xfrm>
                <a:off x="8175810" y="6164628"/>
                <a:ext cx="200160" cy="296280"/>
              </p14:xfrm>
            </p:contentPart>
          </mc:Choice>
          <mc:Fallback xmlns="">
            <p:pic>
              <p:nvPicPr>
                <p:cNvPr id="272" name="잉크 271">
                  <a:extLst>
                    <a:ext uri="{FF2B5EF4-FFF2-40B4-BE49-F238E27FC236}">
                      <a16:creationId xmlns:a16="http://schemas.microsoft.com/office/drawing/2014/main" id="{56ACCFA3-40DC-4B1C-8168-2134E841A3E4}"/>
                    </a:ext>
                  </a:extLst>
                </p:cNvPr>
                <p:cNvPicPr/>
                <p:nvPr/>
              </p:nvPicPr>
              <p:blipFill>
                <a:blip r:embed="rId460"/>
                <a:stretch>
                  <a:fillRect/>
                </a:stretch>
              </p:blipFill>
              <p:spPr>
                <a:xfrm>
                  <a:off x="8171490" y="6160308"/>
                  <a:ext cx="2088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3" name="잉크 272">
                  <a:extLst>
                    <a:ext uri="{FF2B5EF4-FFF2-40B4-BE49-F238E27FC236}">
                      <a16:creationId xmlns:a16="http://schemas.microsoft.com/office/drawing/2014/main" id="{1CA4C7ED-8076-4E65-8FC4-0601F51E1DE3}"/>
                    </a:ext>
                  </a:extLst>
                </p14:cNvPr>
                <p14:cNvContentPartPr/>
                <p14:nvPr/>
              </p14:nvContentPartPr>
              <p14:xfrm>
                <a:off x="8449770" y="6176508"/>
                <a:ext cx="264960" cy="252360"/>
              </p14:xfrm>
            </p:contentPart>
          </mc:Choice>
          <mc:Fallback xmlns="">
            <p:pic>
              <p:nvPicPr>
                <p:cNvPr id="273" name="잉크 272">
                  <a:extLst>
                    <a:ext uri="{FF2B5EF4-FFF2-40B4-BE49-F238E27FC236}">
                      <a16:creationId xmlns:a16="http://schemas.microsoft.com/office/drawing/2014/main" id="{1CA4C7ED-8076-4E65-8FC4-0601F51E1DE3}"/>
                    </a:ext>
                  </a:extLst>
                </p:cNvPr>
                <p:cNvPicPr/>
                <p:nvPr/>
              </p:nvPicPr>
              <p:blipFill>
                <a:blip r:embed="rId462"/>
                <a:stretch>
                  <a:fillRect/>
                </a:stretch>
              </p:blipFill>
              <p:spPr>
                <a:xfrm>
                  <a:off x="8445450" y="6172188"/>
                  <a:ext cx="2736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5" name="잉크 274">
                  <a:extLst>
                    <a:ext uri="{FF2B5EF4-FFF2-40B4-BE49-F238E27FC236}">
                      <a16:creationId xmlns:a16="http://schemas.microsoft.com/office/drawing/2014/main" id="{9F5F4E1E-4414-4CFC-AAD9-231E340CFE95}"/>
                    </a:ext>
                  </a:extLst>
                </p14:cNvPr>
                <p14:cNvContentPartPr/>
                <p14:nvPr/>
              </p14:nvContentPartPr>
              <p14:xfrm>
                <a:off x="8779170" y="6077508"/>
                <a:ext cx="149760" cy="358200"/>
              </p14:xfrm>
            </p:contentPart>
          </mc:Choice>
          <mc:Fallback xmlns="">
            <p:pic>
              <p:nvPicPr>
                <p:cNvPr id="275" name="잉크 274">
                  <a:extLst>
                    <a:ext uri="{FF2B5EF4-FFF2-40B4-BE49-F238E27FC236}">
                      <a16:creationId xmlns:a16="http://schemas.microsoft.com/office/drawing/2014/main" id="{9F5F4E1E-4414-4CFC-AAD9-231E340CFE95}"/>
                    </a:ext>
                  </a:extLst>
                </p:cNvPr>
                <p:cNvPicPr/>
                <p:nvPr/>
              </p:nvPicPr>
              <p:blipFill>
                <a:blip r:embed="rId464"/>
                <a:stretch>
                  <a:fillRect/>
                </a:stretch>
              </p:blipFill>
              <p:spPr>
                <a:xfrm>
                  <a:off x="8774850" y="6073188"/>
                  <a:ext cx="1584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6" name="잉크 275">
                  <a:extLst>
                    <a:ext uri="{FF2B5EF4-FFF2-40B4-BE49-F238E27FC236}">
                      <a16:creationId xmlns:a16="http://schemas.microsoft.com/office/drawing/2014/main" id="{04EAA67B-026D-4F63-B8E4-08DE2F0CDB0C}"/>
                    </a:ext>
                  </a:extLst>
                </p14:cNvPr>
                <p14:cNvContentPartPr/>
                <p14:nvPr/>
              </p14:nvContentPartPr>
              <p14:xfrm>
                <a:off x="9018570" y="6122868"/>
                <a:ext cx="15840" cy="346680"/>
              </p14:xfrm>
            </p:contentPart>
          </mc:Choice>
          <mc:Fallback xmlns="">
            <p:pic>
              <p:nvPicPr>
                <p:cNvPr id="276" name="잉크 275">
                  <a:extLst>
                    <a:ext uri="{FF2B5EF4-FFF2-40B4-BE49-F238E27FC236}">
                      <a16:creationId xmlns:a16="http://schemas.microsoft.com/office/drawing/2014/main" id="{04EAA67B-026D-4F63-B8E4-08DE2F0CDB0C}"/>
                    </a:ext>
                  </a:extLst>
                </p:cNvPr>
                <p:cNvPicPr/>
                <p:nvPr/>
              </p:nvPicPr>
              <p:blipFill>
                <a:blip r:embed="rId466"/>
                <a:stretch>
                  <a:fillRect/>
                </a:stretch>
              </p:blipFill>
              <p:spPr>
                <a:xfrm>
                  <a:off x="9014250" y="6118548"/>
                  <a:ext cx="244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7" name="잉크 276">
                  <a:extLst>
                    <a:ext uri="{FF2B5EF4-FFF2-40B4-BE49-F238E27FC236}">
                      <a16:creationId xmlns:a16="http://schemas.microsoft.com/office/drawing/2014/main" id="{05F74D6B-B7E1-463E-B442-BF799981D3E5}"/>
                    </a:ext>
                  </a:extLst>
                </p14:cNvPr>
                <p14:cNvContentPartPr/>
                <p14:nvPr/>
              </p14:nvContentPartPr>
              <p14:xfrm>
                <a:off x="9018930" y="6112068"/>
                <a:ext cx="92160" cy="163440"/>
              </p14:xfrm>
            </p:contentPart>
          </mc:Choice>
          <mc:Fallback xmlns="">
            <p:pic>
              <p:nvPicPr>
                <p:cNvPr id="277" name="잉크 276">
                  <a:extLst>
                    <a:ext uri="{FF2B5EF4-FFF2-40B4-BE49-F238E27FC236}">
                      <a16:creationId xmlns:a16="http://schemas.microsoft.com/office/drawing/2014/main" id="{05F74D6B-B7E1-463E-B442-BF799981D3E5}"/>
                    </a:ext>
                  </a:extLst>
                </p:cNvPr>
                <p:cNvPicPr/>
                <p:nvPr/>
              </p:nvPicPr>
              <p:blipFill>
                <a:blip r:embed="rId468"/>
                <a:stretch>
                  <a:fillRect/>
                </a:stretch>
              </p:blipFill>
              <p:spPr>
                <a:xfrm>
                  <a:off x="9014610" y="6107748"/>
                  <a:ext cx="100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8" name="잉크 277">
                  <a:extLst>
                    <a:ext uri="{FF2B5EF4-FFF2-40B4-BE49-F238E27FC236}">
                      <a16:creationId xmlns:a16="http://schemas.microsoft.com/office/drawing/2014/main" id="{EDDF68BA-5BCB-4CA4-9844-2ED6EA53B786}"/>
                    </a:ext>
                  </a:extLst>
                </p14:cNvPr>
                <p14:cNvContentPartPr/>
                <p14:nvPr/>
              </p14:nvContentPartPr>
              <p14:xfrm>
                <a:off x="9129090" y="6304668"/>
                <a:ext cx="154080" cy="308160"/>
              </p14:xfrm>
            </p:contentPart>
          </mc:Choice>
          <mc:Fallback xmlns="">
            <p:pic>
              <p:nvPicPr>
                <p:cNvPr id="278" name="잉크 277">
                  <a:extLst>
                    <a:ext uri="{FF2B5EF4-FFF2-40B4-BE49-F238E27FC236}">
                      <a16:creationId xmlns:a16="http://schemas.microsoft.com/office/drawing/2014/main" id="{EDDF68BA-5BCB-4CA4-9844-2ED6EA53B786}"/>
                    </a:ext>
                  </a:extLst>
                </p:cNvPr>
                <p:cNvPicPr/>
                <p:nvPr/>
              </p:nvPicPr>
              <p:blipFill>
                <a:blip r:embed="rId470"/>
                <a:stretch>
                  <a:fillRect/>
                </a:stretch>
              </p:blipFill>
              <p:spPr>
                <a:xfrm>
                  <a:off x="9124770" y="6300348"/>
                  <a:ext cx="1627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9" name="잉크 278">
                  <a:extLst>
                    <a:ext uri="{FF2B5EF4-FFF2-40B4-BE49-F238E27FC236}">
                      <a16:creationId xmlns:a16="http://schemas.microsoft.com/office/drawing/2014/main" id="{DE59D9B3-279E-4326-8B93-EF7B9829D6EF}"/>
                    </a:ext>
                  </a:extLst>
                </p14:cNvPr>
                <p14:cNvContentPartPr/>
                <p14:nvPr/>
              </p14:nvContentPartPr>
              <p14:xfrm>
                <a:off x="9447330" y="6066348"/>
                <a:ext cx="5760" cy="361440"/>
              </p14:xfrm>
            </p:contentPart>
          </mc:Choice>
          <mc:Fallback xmlns="">
            <p:pic>
              <p:nvPicPr>
                <p:cNvPr id="279" name="잉크 278">
                  <a:extLst>
                    <a:ext uri="{FF2B5EF4-FFF2-40B4-BE49-F238E27FC236}">
                      <a16:creationId xmlns:a16="http://schemas.microsoft.com/office/drawing/2014/main" id="{DE59D9B3-279E-4326-8B93-EF7B9829D6EF}"/>
                    </a:ext>
                  </a:extLst>
                </p:cNvPr>
                <p:cNvPicPr/>
                <p:nvPr/>
              </p:nvPicPr>
              <p:blipFill>
                <a:blip r:embed="rId472"/>
                <a:stretch>
                  <a:fillRect/>
                </a:stretch>
              </p:blipFill>
              <p:spPr>
                <a:xfrm>
                  <a:off x="9443010" y="6062028"/>
                  <a:ext cx="144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0" name="잉크 279">
                  <a:extLst>
                    <a:ext uri="{FF2B5EF4-FFF2-40B4-BE49-F238E27FC236}">
                      <a16:creationId xmlns:a16="http://schemas.microsoft.com/office/drawing/2014/main" id="{582DADE5-CA2D-411C-BEEC-CB8AB366CDB7}"/>
                    </a:ext>
                  </a:extLst>
                </p14:cNvPr>
                <p14:cNvContentPartPr/>
                <p14:nvPr/>
              </p14:nvContentPartPr>
              <p14:xfrm>
                <a:off x="9517170" y="6080028"/>
                <a:ext cx="6480" cy="390960"/>
              </p14:xfrm>
            </p:contentPart>
          </mc:Choice>
          <mc:Fallback xmlns="">
            <p:pic>
              <p:nvPicPr>
                <p:cNvPr id="280" name="잉크 279">
                  <a:extLst>
                    <a:ext uri="{FF2B5EF4-FFF2-40B4-BE49-F238E27FC236}">
                      <a16:creationId xmlns:a16="http://schemas.microsoft.com/office/drawing/2014/main" id="{582DADE5-CA2D-411C-BEEC-CB8AB366CDB7}"/>
                    </a:ext>
                  </a:extLst>
                </p:cNvPr>
                <p:cNvPicPr/>
                <p:nvPr/>
              </p:nvPicPr>
              <p:blipFill>
                <a:blip r:embed="rId474"/>
                <a:stretch>
                  <a:fillRect/>
                </a:stretch>
              </p:blipFill>
              <p:spPr>
                <a:xfrm>
                  <a:off x="9512850" y="6075708"/>
                  <a:ext cx="151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1" name="잉크 280">
                  <a:extLst>
                    <a:ext uri="{FF2B5EF4-FFF2-40B4-BE49-F238E27FC236}">
                      <a16:creationId xmlns:a16="http://schemas.microsoft.com/office/drawing/2014/main" id="{EBBC4FCE-AB48-422E-B00F-F9FD742D28EA}"/>
                    </a:ext>
                  </a:extLst>
                </p14:cNvPr>
                <p14:cNvContentPartPr/>
                <p14:nvPr/>
              </p14:nvContentPartPr>
              <p14:xfrm>
                <a:off x="9979050" y="6439308"/>
                <a:ext cx="287640" cy="108720"/>
              </p14:xfrm>
            </p:contentPart>
          </mc:Choice>
          <mc:Fallback xmlns="">
            <p:pic>
              <p:nvPicPr>
                <p:cNvPr id="281" name="잉크 280">
                  <a:extLst>
                    <a:ext uri="{FF2B5EF4-FFF2-40B4-BE49-F238E27FC236}">
                      <a16:creationId xmlns:a16="http://schemas.microsoft.com/office/drawing/2014/main" id="{EBBC4FCE-AB48-422E-B00F-F9FD742D28EA}"/>
                    </a:ext>
                  </a:extLst>
                </p:cNvPr>
                <p:cNvPicPr/>
                <p:nvPr/>
              </p:nvPicPr>
              <p:blipFill>
                <a:blip r:embed="rId476"/>
                <a:stretch>
                  <a:fillRect/>
                </a:stretch>
              </p:blipFill>
              <p:spPr>
                <a:xfrm>
                  <a:off x="9974730" y="6434988"/>
                  <a:ext cx="296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2" name="잉크 281">
                  <a:extLst>
                    <a:ext uri="{FF2B5EF4-FFF2-40B4-BE49-F238E27FC236}">
                      <a16:creationId xmlns:a16="http://schemas.microsoft.com/office/drawing/2014/main" id="{DBC193A6-2E70-4653-9F64-C120AD86D7A0}"/>
                    </a:ext>
                  </a:extLst>
                </p14:cNvPr>
                <p14:cNvContentPartPr/>
                <p14:nvPr/>
              </p14:nvContentPartPr>
              <p14:xfrm>
                <a:off x="9629850" y="6258948"/>
                <a:ext cx="830880" cy="28800"/>
              </p14:xfrm>
            </p:contentPart>
          </mc:Choice>
          <mc:Fallback xmlns="">
            <p:pic>
              <p:nvPicPr>
                <p:cNvPr id="282" name="잉크 281">
                  <a:extLst>
                    <a:ext uri="{FF2B5EF4-FFF2-40B4-BE49-F238E27FC236}">
                      <a16:creationId xmlns:a16="http://schemas.microsoft.com/office/drawing/2014/main" id="{DBC193A6-2E70-4653-9F64-C120AD86D7A0}"/>
                    </a:ext>
                  </a:extLst>
                </p:cNvPr>
                <p:cNvPicPr/>
                <p:nvPr/>
              </p:nvPicPr>
              <p:blipFill>
                <a:blip r:embed="rId478"/>
                <a:stretch>
                  <a:fillRect/>
                </a:stretch>
              </p:blipFill>
              <p:spPr>
                <a:xfrm>
                  <a:off x="9625530" y="6254628"/>
                  <a:ext cx="839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3" name="잉크 282">
                  <a:extLst>
                    <a:ext uri="{FF2B5EF4-FFF2-40B4-BE49-F238E27FC236}">
                      <a16:creationId xmlns:a16="http://schemas.microsoft.com/office/drawing/2014/main" id="{8027F8E4-C07D-497C-B32C-3CB7C239B690}"/>
                    </a:ext>
                  </a:extLst>
                </p14:cNvPr>
                <p14:cNvContentPartPr/>
                <p14:nvPr/>
              </p14:nvContentPartPr>
              <p14:xfrm>
                <a:off x="9695010" y="5952588"/>
                <a:ext cx="24480" cy="273240"/>
              </p14:xfrm>
            </p:contentPart>
          </mc:Choice>
          <mc:Fallback xmlns="">
            <p:pic>
              <p:nvPicPr>
                <p:cNvPr id="283" name="잉크 282">
                  <a:extLst>
                    <a:ext uri="{FF2B5EF4-FFF2-40B4-BE49-F238E27FC236}">
                      <a16:creationId xmlns:a16="http://schemas.microsoft.com/office/drawing/2014/main" id="{8027F8E4-C07D-497C-B32C-3CB7C239B690}"/>
                    </a:ext>
                  </a:extLst>
                </p:cNvPr>
                <p:cNvPicPr/>
                <p:nvPr/>
              </p:nvPicPr>
              <p:blipFill>
                <a:blip r:embed="rId480"/>
                <a:stretch>
                  <a:fillRect/>
                </a:stretch>
              </p:blipFill>
              <p:spPr>
                <a:xfrm>
                  <a:off x="9690690" y="5948268"/>
                  <a:ext cx="331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4" name="잉크 283">
                  <a:extLst>
                    <a:ext uri="{FF2B5EF4-FFF2-40B4-BE49-F238E27FC236}">
                      <a16:creationId xmlns:a16="http://schemas.microsoft.com/office/drawing/2014/main" id="{69C9A72A-B5E6-4A4E-8FA3-546B1CA0F4F9}"/>
                    </a:ext>
                  </a:extLst>
                </p14:cNvPr>
                <p14:cNvContentPartPr/>
                <p14:nvPr/>
              </p14:nvContentPartPr>
              <p14:xfrm>
                <a:off x="9689610" y="5951508"/>
                <a:ext cx="116280" cy="146520"/>
              </p14:xfrm>
            </p:contentPart>
          </mc:Choice>
          <mc:Fallback xmlns="">
            <p:pic>
              <p:nvPicPr>
                <p:cNvPr id="284" name="잉크 283">
                  <a:extLst>
                    <a:ext uri="{FF2B5EF4-FFF2-40B4-BE49-F238E27FC236}">
                      <a16:creationId xmlns:a16="http://schemas.microsoft.com/office/drawing/2014/main" id="{69C9A72A-B5E6-4A4E-8FA3-546B1CA0F4F9}"/>
                    </a:ext>
                  </a:extLst>
                </p:cNvPr>
                <p:cNvPicPr/>
                <p:nvPr/>
              </p:nvPicPr>
              <p:blipFill>
                <a:blip r:embed="rId482"/>
                <a:stretch>
                  <a:fillRect/>
                </a:stretch>
              </p:blipFill>
              <p:spPr>
                <a:xfrm>
                  <a:off x="9685290" y="5947188"/>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5" name="잉크 284">
                  <a:extLst>
                    <a:ext uri="{FF2B5EF4-FFF2-40B4-BE49-F238E27FC236}">
                      <a16:creationId xmlns:a16="http://schemas.microsoft.com/office/drawing/2014/main" id="{A2A2AC72-75CE-4028-939E-6E78FB349D05}"/>
                    </a:ext>
                  </a:extLst>
                </p14:cNvPr>
                <p14:cNvContentPartPr/>
                <p14:nvPr/>
              </p14:nvContentPartPr>
              <p14:xfrm>
                <a:off x="9821370" y="6049428"/>
                <a:ext cx="150840" cy="194760"/>
              </p14:xfrm>
            </p:contentPart>
          </mc:Choice>
          <mc:Fallback xmlns="">
            <p:pic>
              <p:nvPicPr>
                <p:cNvPr id="285" name="잉크 284">
                  <a:extLst>
                    <a:ext uri="{FF2B5EF4-FFF2-40B4-BE49-F238E27FC236}">
                      <a16:creationId xmlns:a16="http://schemas.microsoft.com/office/drawing/2014/main" id="{A2A2AC72-75CE-4028-939E-6E78FB349D05}"/>
                    </a:ext>
                  </a:extLst>
                </p:cNvPr>
                <p:cNvPicPr/>
                <p:nvPr/>
              </p:nvPicPr>
              <p:blipFill>
                <a:blip r:embed="rId484"/>
                <a:stretch>
                  <a:fillRect/>
                </a:stretch>
              </p:blipFill>
              <p:spPr>
                <a:xfrm>
                  <a:off x="9817050" y="6045108"/>
                  <a:ext cx="159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6" name="잉크 285">
                  <a:extLst>
                    <a:ext uri="{FF2B5EF4-FFF2-40B4-BE49-F238E27FC236}">
                      <a16:creationId xmlns:a16="http://schemas.microsoft.com/office/drawing/2014/main" id="{8DB4661D-399C-4119-993A-BD2A47DB8BC0}"/>
                    </a:ext>
                  </a:extLst>
                </p14:cNvPr>
                <p14:cNvContentPartPr/>
                <p14:nvPr/>
              </p14:nvContentPartPr>
              <p14:xfrm>
                <a:off x="10101090" y="5985348"/>
                <a:ext cx="17280" cy="238320"/>
              </p14:xfrm>
            </p:contentPart>
          </mc:Choice>
          <mc:Fallback xmlns="">
            <p:pic>
              <p:nvPicPr>
                <p:cNvPr id="286" name="잉크 285">
                  <a:extLst>
                    <a:ext uri="{FF2B5EF4-FFF2-40B4-BE49-F238E27FC236}">
                      <a16:creationId xmlns:a16="http://schemas.microsoft.com/office/drawing/2014/main" id="{8DB4661D-399C-4119-993A-BD2A47DB8BC0}"/>
                    </a:ext>
                  </a:extLst>
                </p:cNvPr>
                <p:cNvPicPr/>
                <p:nvPr/>
              </p:nvPicPr>
              <p:blipFill>
                <a:blip r:embed="rId486"/>
                <a:stretch>
                  <a:fillRect/>
                </a:stretch>
              </p:blipFill>
              <p:spPr>
                <a:xfrm>
                  <a:off x="10096770" y="5981028"/>
                  <a:ext cx="259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7" name="잉크 286">
                  <a:extLst>
                    <a:ext uri="{FF2B5EF4-FFF2-40B4-BE49-F238E27FC236}">
                      <a16:creationId xmlns:a16="http://schemas.microsoft.com/office/drawing/2014/main" id="{8FFD78FA-DCF6-4A9E-8623-AB0809B29FED}"/>
                    </a:ext>
                  </a:extLst>
                </p14:cNvPr>
                <p14:cNvContentPartPr/>
                <p14:nvPr/>
              </p14:nvContentPartPr>
              <p14:xfrm>
                <a:off x="10009290" y="5936388"/>
                <a:ext cx="232560" cy="357120"/>
              </p14:xfrm>
            </p:contentPart>
          </mc:Choice>
          <mc:Fallback xmlns="">
            <p:pic>
              <p:nvPicPr>
                <p:cNvPr id="287" name="잉크 286">
                  <a:extLst>
                    <a:ext uri="{FF2B5EF4-FFF2-40B4-BE49-F238E27FC236}">
                      <a16:creationId xmlns:a16="http://schemas.microsoft.com/office/drawing/2014/main" id="{8FFD78FA-DCF6-4A9E-8623-AB0809B29FED}"/>
                    </a:ext>
                  </a:extLst>
                </p:cNvPr>
                <p:cNvPicPr/>
                <p:nvPr/>
              </p:nvPicPr>
              <p:blipFill>
                <a:blip r:embed="rId488"/>
                <a:stretch>
                  <a:fillRect/>
                </a:stretch>
              </p:blipFill>
              <p:spPr>
                <a:xfrm>
                  <a:off x="10004970" y="5932068"/>
                  <a:ext cx="2412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88" name="잉크 287">
                  <a:extLst>
                    <a:ext uri="{FF2B5EF4-FFF2-40B4-BE49-F238E27FC236}">
                      <a16:creationId xmlns:a16="http://schemas.microsoft.com/office/drawing/2014/main" id="{17B526C0-920C-469C-B0A5-054E95D4E493}"/>
                    </a:ext>
                  </a:extLst>
                </p14:cNvPr>
                <p14:cNvContentPartPr/>
                <p14:nvPr/>
              </p14:nvContentPartPr>
              <p14:xfrm>
                <a:off x="10213770" y="5935308"/>
                <a:ext cx="101520" cy="169920"/>
              </p14:xfrm>
            </p:contentPart>
          </mc:Choice>
          <mc:Fallback xmlns="">
            <p:pic>
              <p:nvPicPr>
                <p:cNvPr id="288" name="잉크 287">
                  <a:extLst>
                    <a:ext uri="{FF2B5EF4-FFF2-40B4-BE49-F238E27FC236}">
                      <a16:creationId xmlns:a16="http://schemas.microsoft.com/office/drawing/2014/main" id="{17B526C0-920C-469C-B0A5-054E95D4E493}"/>
                    </a:ext>
                  </a:extLst>
                </p:cNvPr>
                <p:cNvPicPr/>
                <p:nvPr/>
              </p:nvPicPr>
              <p:blipFill>
                <a:blip r:embed="rId490"/>
                <a:stretch>
                  <a:fillRect/>
                </a:stretch>
              </p:blipFill>
              <p:spPr>
                <a:xfrm>
                  <a:off x="10209450" y="5930988"/>
                  <a:ext cx="110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89" name="잉크 288">
                  <a:extLst>
                    <a:ext uri="{FF2B5EF4-FFF2-40B4-BE49-F238E27FC236}">
                      <a16:creationId xmlns:a16="http://schemas.microsoft.com/office/drawing/2014/main" id="{427802B9-0218-47C0-915F-5032436567DE}"/>
                    </a:ext>
                  </a:extLst>
                </p14:cNvPr>
                <p14:cNvContentPartPr/>
                <p14:nvPr/>
              </p14:nvContentPartPr>
              <p14:xfrm>
                <a:off x="10356330" y="6081468"/>
                <a:ext cx="101160" cy="252360"/>
              </p14:xfrm>
            </p:contentPart>
          </mc:Choice>
          <mc:Fallback xmlns="">
            <p:pic>
              <p:nvPicPr>
                <p:cNvPr id="289" name="잉크 288">
                  <a:extLst>
                    <a:ext uri="{FF2B5EF4-FFF2-40B4-BE49-F238E27FC236}">
                      <a16:creationId xmlns:a16="http://schemas.microsoft.com/office/drawing/2014/main" id="{427802B9-0218-47C0-915F-5032436567DE}"/>
                    </a:ext>
                  </a:extLst>
                </p:cNvPr>
                <p:cNvPicPr/>
                <p:nvPr/>
              </p:nvPicPr>
              <p:blipFill>
                <a:blip r:embed="rId492"/>
                <a:stretch>
                  <a:fillRect/>
                </a:stretch>
              </p:blipFill>
              <p:spPr>
                <a:xfrm>
                  <a:off x="10352010" y="6077148"/>
                  <a:ext cx="1098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0" name="잉크 289">
                  <a:extLst>
                    <a:ext uri="{FF2B5EF4-FFF2-40B4-BE49-F238E27FC236}">
                      <a16:creationId xmlns:a16="http://schemas.microsoft.com/office/drawing/2014/main" id="{04B93F7C-9504-4B59-8654-0DD254CC16EA}"/>
                    </a:ext>
                  </a:extLst>
                </p14:cNvPr>
                <p14:cNvContentPartPr/>
                <p14:nvPr/>
              </p14:nvContentPartPr>
              <p14:xfrm>
                <a:off x="10562970" y="6062388"/>
                <a:ext cx="246600" cy="517320"/>
              </p14:xfrm>
            </p:contentPart>
          </mc:Choice>
          <mc:Fallback xmlns="">
            <p:pic>
              <p:nvPicPr>
                <p:cNvPr id="290" name="잉크 289">
                  <a:extLst>
                    <a:ext uri="{FF2B5EF4-FFF2-40B4-BE49-F238E27FC236}">
                      <a16:creationId xmlns:a16="http://schemas.microsoft.com/office/drawing/2014/main" id="{04B93F7C-9504-4B59-8654-0DD254CC16EA}"/>
                    </a:ext>
                  </a:extLst>
                </p:cNvPr>
                <p:cNvPicPr/>
                <p:nvPr/>
              </p:nvPicPr>
              <p:blipFill>
                <a:blip r:embed="rId494"/>
                <a:stretch>
                  <a:fillRect/>
                </a:stretch>
              </p:blipFill>
              <p:spPr>
                <a:xfrm>
                  <a:off x="10558650" y="6058068"/>
                  <a:ext cx="255240" cy="525960"/>
                </a:xfrm>
                <a:prstGeom prst="rect">
                  <a:avLst/>
                </a:prstGeom>
              </p:spPr>
            </p:pic>
          </mc:Fallback>
        </mc:AlternateContent>
      </p:grpSp>
      <p:grpSp>
        <p:nvGrpSpPr>
          <p:cNvPr id="341" name="그룹 340">
            <a:extLst>
              <a:ext uri="{FF2B5EF4-FFF2-40B4-BE49-F238E27FC236}">
                <a16:creationId xmlns:a16="http://schemas.microsoft.com/office/drawing/2014/main" id="{534993E8-8914-4E59-AEE4-1F9339D2592A}"/>
              </a:ext>
            </a:extLst>
          </p:cNvPr>
          <p:cNvGrpSpPr/>
          <p:nvPr/>
        </p:nvGrpSpPr>
        <p:grpSpPr>
          <a:xfrm>
            <a:off x="121890" y="5418708"/>
            <a:ext cx="2803680" cy="1354680"/>
            <a:chOff x="121890" y="5418708"/>
            <a:chExt cx="2803680" cy="1354680"/>
          </a:xfrm>
        </p:grpSpPr>
        <mc:AlternateContent xmlns:mc="http://schemas.openxmlformats.org/markup-compatibility/2006" xmlns:p14="http://schemas.microsoft.com/office/powerpoint/2010/main">
          <mc:Choice Requires="p14">
            <p:contentPart p14:bwMode="auto" r:id="rId495">
              <p14:nvContentPartPr>
                <p14:cNvPr id="292" name="잉크 291">
                  <a:extLst>
                    <a:ext uri="{FF2B5EF4-FFF2-40B4-BE49-F238E27FC236}">
                      <a16:creationId xmlns:a16="http://schemas.microsoft.com/office/drawing/2014/main" id="{C935809D-47DB-4225-802C-8FFDECD20726}"/>
                    </a:ext>
                  </a:extLst>
                </p14:cNvPr>
                <p14:cNvContentPartPr/>
                <p14:nvPr/>
              </p14:nvContentPartPr>
              <p14:xfrm>
                <a:off x="121890" y="5691228"/>
                <a:ext cx="15840" cy="263160"/>
              </p14:xfrm>
            </p:contentPart>
          </mc:Choice>
          <mc:Fallback xmlns="">
            <p:pic>
              <p:nvPicPr>
                <p:cNvPr id="292" name="잉크 291">
                  <a:extLst>
                    <a:ext uri="{FF2B5EF4-FFF2-40B4-BE49-F238E27FC236}">
                      <a16:creationId xmlns:a16="http://schemas.microsoft.com/office/drawing/2014/main" id="{C935809D-47DB-4225-802C-8FFDECD20726}"/>
                    </a:ext>
                  </a:extLst>
                </p:cNvPr>
                <p:cNvPicPr/>
                <p:nvPr/>
              </p:nvPicPr>
              <p:blipFill>
                <a:blip r:embed="rId496"/>
                <a:stretch>
                  <a:fillRect/>
                </a:stretch>
              </p:blipFill>
              <p:spPr>
                <a:xfrm>
                  <a:off x="117570" y="5686908"/>
                  <a:ext cx="244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3" name="잉크 292">
                  <a:extLst>
                    <a:ext uri="{FF2B5EF4-FFF2-40B4-BE49-F238E27FC236}">
                      <a16:creationId xmlns:a16="http://schemas.microsoft.com/office/drawing/2014/main" id="{7C613EED-E271-45D1-AADA-4557255B04D6}"/>
                    </a:ext>
                  </a:extLst>
                </p14:cNvPr>
                <p14:cNvContentPartPr/>
                <p14:nvPr/>
              </p14:nvContentPartPr>
              <p14:xfrm>
                <a:off x="122250" y="5729748"/>
                <a:ext cx="107280" cy="193320"/>
              </p14:xfrm>
            </p:contentPart>
          </mc:Choice>
          <mc:Fallback xmlns="">
            <p:pic>
              <p:nvPicPr>
                <p:cNvPr id="293" name="잉크 292">
                  <a:extLst>
                    <a:ext uri="{FF2B5EF4-FFF2-40B4-BE49-F238E27FC236}">
                      <a16:creationId xmlns:a16="http://schemas.microsoft.com/office/drawing/2014/main" id="{7C613EED-E271-45D1-AADA-4557255B04D6}"/>
                    </a:ext>
                  </a:extLst>
                </p:cNvPr>
                <p:cNvPicPr/>
                <p:nvPr/>
              </p:nvPicPr>
              <p:blipFill>
                <a:blip r:embed="rId498"/>
                <a:stretch>
                  <a:fillRect/>
                </a:stretch>
              </p:blipFill>
              <p:spPr>
                <a:xfrm>
                  <a:off x="117930" y="5725428"/>
                  <a:ext cx="115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4" name="잉크 293">
                  <a:extLst>
                    <a:ext uri="{FF2B5EF4-FFF2-40B4-BE49-F238E27FC236}">
                      <a16:creationId xmlns:a16="http://schemas.microsoft.com/office/drawing/2014/main" id="{77FF320F-ADD6-499E-90B6-A26189ED01E8}"/>
                    </a:ext>
                  </a:extLst>
                </p14:cNvPr>
                <p14:cNvContentPartPr/>
                <p14:nvPr/>
              </p14:nvContentPartPr>
              <p14:xfrm>
                <a:off x="278490" y="5726508"/>
                <a:ext cx="136080" cy="195480"/>
              </p14:xfrm>
            </p:contentPart>
          </mc:Choice>
          <mc:Fallback xmlns="">
            <p:pic>
              <p:nvPicPr>
                <p:cNvPr id="294" name="잉크 293">
                  <a:extLst>
                    <a:ext uri="{FF2B5EF4-FFF2-40B4-BE49-F238E27FC236}">
                      <a16:creationId xmlns:a16="http://schemas.microsoft.com/office/drawing/2014/main" id="{77FF320F-ADD6-499E-90B6-A26189ED01E8}"/>
                    </a:ext>
                  </a:extLst>
                </p:cNvPr>
                <p:cNvPicPr/>
                <p:nvPr/>
              </p:nvPicPr>
              <p:blipFill>
                <a:blip r:embed="rId500"/>
                <a:stretch>
                  <a:fillRect/>
                </a:stretch>
              </p:blipFill>
              <p:spPr>
                <a:xfrm>
                  <a:off x="274170" y="5722188"/>
                  <a:ext cx="144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5" name="잉크 294">
                  <a:extLst>
                    <a:ext uri="{FF2B5EF4-FFF2-40B4-BE49-F238E27FC236}">
                      <a16:creationId xmlns:a16="http://schemas.microsoft.com/office/drawing/2014/main" id="{D6A9F88B-34CF-4854-863C-3F2CBFBEB6FA}"/>
                    </a:ext>
                  </a:extLst>
                </p14:cNvPr>
                <p14:cNvContentPartPr/>
                <p14:nvPr/>
              </p14:nvContentPartPr>
              <p14:xfrm>
                <a:off x="391890" y="5685468"/>
                <a:ext cx="169920" cy="194040"/>
              </p14:xfrm>
            </p:contentPart>
          </mc:Choice>
          <mc:Fallback xmlns="">
            <p:pic>
              <p:nvPicPr>
                <p:cNvPr id="295" name="잉크 294">
                  <a:extLst>
                    <a:ext uri="{FF2B5EF4-FFF2-40B4-BE49-F238E27FC236}">
                      <a16:creationId xmlns:a16="http://schemas.microsoft.com/office/drawing/2014/main" id="{D6A9F88B-34CF-4854-863C-3F2CBFBEB6FA}"/>
                    </a:ext>
                  </a:extLst>
                </p:cNvPr>
                <p:cNvPicPr/>
                <p:nvPr/>
              </p:nvPicPr>
              <p:blipFill>
                <a:blip r:embed="rId502"/>
                <a:stretch>
                  <a:fillRect/>
                </a:stretch>
              </p:blipFill>
              <p:spPr>
                <a:xfrm>
                  <a:off x="387570" y="5681148"/>
                  <a:ext cx="178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96" name="잉크 295">
                  <a:extLst>
                    <a:ext uri="{FF2B5EF4-FFF2-40B4-BE49-F238E27FC236}">
                      <a16:creationId xmlns:a16="http://schemas.microsoft.com/office/drawing/2014/main" id="{8250FFAD-83D2-447C-A8A6-C1BD6EEAD795}"/>
                    </a:ext>
                  </a:extLst>
                </p14:cNvPr>
                <p14:cNvContentPartPr/>
                <p14:nvPr/>
              </p14:nvContentPartPr>
              <p14:xfrm>
                <a:off x="652530" y="5684748"/>
                <a:ext cx="28080" cy="247320"/>
              </p14:xfrm>
            </p:contentPart>
          </mc:Choice>
          <mc:Fallback xmlns="">
            <p:pic>
              <p:nvPicPr>
                <p:cNvPr id="296" name="잉크 295">
                  <a:extLst>
                    <a:ext uri="{FF2B5EF4-FFF2-40B4-BE49-F238E27FC236}">
                      <a16:creationId xmlns:a16="http://schemas.microsoft.com/office/drawing/2014/main" id="{8250FFAD-83D2-447C-A8A6-C1BD6EEAD795}"/>
                    </a:ext>
                  </a:extLst>
                </p:cNvPr>
                <p:cNvPicPr/>
                <p:nvPr/>
              </p:nvPicPr>
              <p:blipFill>
                <a:blip r:embed="rId504"/>
                <a:stretch>
                  <a:fillRect/>
                </a:stretch>
              </p:blipFill>
              <p:spPr>
                <a:xfrm>
                  <a:off x="648210" y="5680428"/>
                  <a:ext cx="367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7" name="잉크 296">
                  <a:extLst>
                    <a:ext uri="{FF2B5EF4-FFF2-40B4-BE49-F238E27FC236}">
                      <a16:creationId xmlns:a16="http://schemas.microsoft.com/office/drawing/2014/main" id="{1F0AE769-C7BB-46C2-9075-B7F516C2A21E}"/>
                    </a:ext>
                  </a:extLst>
                </p14:cNvPr>
                <p14:cNvContentPartPr/>
                <p14:nvPr/>
              </p14:nvContentPartPr>
              <p14:xfrm>
                <a:off x="640290" y="5673588"/>
                <a:ext cx="83520" cy="110880"/>
              </p14:xfrm>
            </p:contentPart>
          </mc:Choice>
          <mc:Fallback xmlns="">
            <p:pic>
              <p:nvPicPr>
                <p:cNvPr id="297" name="잉크 296">
                  <a:extLst>
                    <a:ext uri="{FF2B5EF4-FFF2-40B4-BE49-F238E27FC236}">
                      <a16:creationId xmlns:a16="http://schemas.microsoft.com/office/drawing/2014/main" id="{1F0AE769-C7BB-46C2-9075-B7F516C2A21E}"/>
                    </a:ext>
                  </a:extLst>
                </p:cNvPr>
                <p:cNvPicPr/>
                <p:nvPr/>
              </p:nvPicPr>
              <p:blipFill>
                <a:blip r:embed="rId506"/>
                <a:stretch>
                  <a:fillRect/>
                </a:stretch>
              </p:blipFill>
              <p:spPr>
                <a:xfrm>
                  <a:off x="635970" y="5669268"/>
                  <a:ext cx="92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9" name="잉크 298">
                  <a:extLst>
                    <a:ext uri="{FF2B5EF4-FFF2-40B4-BE49-F238E27FC236}">
                      <a16:creationId xmlns:a16="http://schemas.microsoft.com/office/drawing/2014/main" id="{5EA5B74B-DC0E-4279-A1E9-DD652DD10AA8}"/>
                    </a:ext>
                  </a:extLst>
                </p14:cNvPr>
                <p14:cNvContentPartPr/>
                <p14:nvPr/>
              </p14:nvContentPartPr>
              <p14:xfrm>
                <a:off x="794730" y="5658828"/>
                <a:ext cx="77040" cy="129960"/>
              </p14:xfrm>
            </p:contentPart>
          </mc:Choice>
          <mc:Fallback xmlns="">
            <p:pic>
              <p:nvPicPr>
                <p:cNvPr id="299" name="잉크 298">
                  <a:extLst>
                    <a:ext uri="{FF2B5EF4-FFF2-40B4-BE49-F238E27FC236}">
                      <a16:creationId xmlns:a16="http://schemas.microsoft.com/office/drawing/2014/main" id="{5EA5B74B-DC0E-4279-A1E9-DD652DD10AA8}"/>
                    </a:ext>
                  </a:extLst>
                </p:cNvPr>
                <p:cNvPicPr/>
                <p:nvPr/>
              </p:nvPicPr>
              <p:blipFill>
                <a:blip r:embed="rId508"/>
                <a:stretch>
                  <a:fillRect/>
                </a:stretch>
              </p:blipFill>
              <p:spPr>
                <a:xfrm>
                  <a:off x="790410" y="5654508"/>
                  <a:ext cx="85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0" name="잉크 299">
                  <a:extLst>
                    <a:ext uri="{FF2B5EF4-FFF2-40B4-BE49-F238E27FC236}">
                      <a16:creationId xmlns:a16="http://schemas.microsoft.com/office/drawing/2014/main" id="{C57F48C5-7ABF-4245-9A79-7B857F7C2AF1}"/>
                    </a:ext>
                  </a:extLst>
                </p14:cNvPr>
                <p14:cNvContentPartPr/>
                <p14:nvPr/>
              </p14:nvContentPartPr>
              <p14:xfrm>
                <a:off x="863490" y="5653068"/>
                <a:ext cx="64800" cy="106920"/>
              </p14:xfrm>
            </p:contentPart>
          </mc:Choice>
          <mc:Fallback xmlns="">
            <p:pic>
              <p:nvPicPr>
                <p:cNvPr id="300" name="잉크 299">
                  <a:extLst>
                    <a:ext uri="{FF2B5EF4-FFF2-40B4-BE49-F238E27FC236}">
                      <a16:creationId xmlns:a16="http://schemas.microsoft.com/office/drawing/2014/main" id="{C57F48C5-7ABF-4245-9A79-7B857F7C2AF1}"/>
                    </a:ext>
                  </a:extLst>
                </p:cNvPr>
                <p:cNvPicPr/>
                <p:nvPr/>
              </p:nvPicPr>
              <p:blipFill>
                <a:blip r:embed="rId510"/>
                <a:stretch>
                  <a:fillRect/>
                </a:stretch>
              </p:blipFill>
              <p:spPr>
                <a:xfrm>
                  <a:off x="859170" y="5648748"/>
                  <a:ext cx="73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1" name="잉크 300">
                  <a:extLst>
                    <a:ext uri="{FF2B5EF4-FFF2-40B4-BE49-F238E27FC236}">
                      <a16:creationId xmlns:a16="http://schemas.microsoft.com/office/drawing/2014/main" id="{D980AD68-D85C-45BE-8718-0EE07E7DCE48}"/>
                    </a:ext>
                  </a:extLst>
                </p14:cNvPr>
                <p14:cNvContentPartPr/>
                <p14:nvPr/>
              </p14:nvContentPartPr>
              <p14:xfrm>
                <a:off x="842970" y="5686908"/>
                <a:ext cx="88920" cy="108000"/>
              </p14:xfrm>
            </p:contentPart>
          </mc:Choice>
          <mc:Fallback xmlns="">
            <p:pic>
              <p:nvPicPr>
                <p:cNvPr id="301" name="잉크 300">
                  <a:extLst>
                    <a:ext uri="{FF2B5EF4-FFF2-40B4-BE49-F238E27FC236}">
                      <a16:creationId xmlns:a16="http://schemas.microsoft.com/office/drawing/2014/main" id="{D980AD68-D85C-45BE-8718-0EE07E7DCE48}"/>
                    </a:ext>
                  </a:extLst>
                </p:cNvPr>
                <p:cNvPicPr/>
                <p:nvPr/>
              </p:nvPicPr>
              <p:blipFill>
                <a:blip r:embed="rId512"/>
                <a:stretch>
                  <a:fillRect/>
                </a:stretch>
              </p:blipFill>
              <p:spPr>
                <a:xfrm>
                  <a:off x="838650" y="5682588"/>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2" name="잉크 301">
                  <a:extLst>
                    <a:ext uri="{FF2B5EF4-FFF2-40B4-BE49-F238E27FC236}">
                      <a16:creationId xmlns:a16="http://schemas.microsoft.com/office/drawing/2014/main" id="{94A89881-79DB-47F0-875B-D2402123A684}"/>
                    </a:ext>
                  </a:extLst>
                </p14:cNvPr>
                <p14:cNvContentPartPr/>
                <p14:nvPr/>
              </p14:nvContentPartPr>
              <p14:xfrm>
                <a:off x="811650" y="5644428"/>
                <a:ext cx="207720" cy="162720"/>
              </p14:xfrm>
            </p:contentPart>
          </mc:Choice>
          <mc:Fallback xmlns="">
            <p:pic>
              <p:nvPicPr>
                <p:cNvPr id="302" name="잉크 301">
                  <a:extLst>
                    <a:ext uri="{FF2B5EF4-FFF2-40B4-BE49-F238E27FC236}">
                      <a16:creationId xmlns:a16="http://schemas.microsoft.com/office/drawing/2014/main" id="{94A89881-79DB-47F0-875B-D2402123A684}"/>
                    </a:ext>
                  </a:extLst>
                </p:cNvPr>
                <p:cNvPicPr/>
                <p:nvPr/>
              </p:nvPicPr>
              <p:blipFill>
                <a:blip r:embed="rId514"/>
                <a:stretch>
                  <a:fillRect/>
                </a:stretch>
              </p:blipFill>
              <p:spPr>
                <a:xfrm>
                  <a:off x="807330" y="5640108"/>
                  <a:ext cx="216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3" name="잉크 302">
                  <a:extLst>
                    <a:ext uri="{FF2B5EF4-FFF2-40B4-BE49-F238E27FC236}">
                      <a16:creationId xmlns:a16="http://schemas.microsoft.com/office/drawing/2014/main" id="{F796EA58-0AC0-4183-BF18-A1157DD83EDE}"/>
                    </a:ext>
                  </a:extLst>
                </p14:cNvPr>
                <p14:cNvContentPartPr/>
                <p14:nvPr/>
              </p14:nvContentPartPr>
              <p14:xfrm>
                <a:off x="1108290" y="5608428"/>
                <a:ext cx="30600" cy="198720"/>
              </p14:xfrm>
            </p:contentPart>
          </mc:Choice>
          <mc:Fallback xmlns="">
            <p:pic>
              <p:nvPicPr>
                <p:cNvPr id="303" name="잉크 302">
                  <a:extLst>
                    <a:ext uri="{FF2B5EF4-FFF2-40B4-BE49-F238E27FC236}">
                      <a16:creationId xmlns:a16="http://schemas.microsoft.com/office/drawing/2014/main" id="{F796EA58-0AC0-4183-BF18-A1157DD83EDE}"/>
                    </a:ext>
                  </a:extLst>
                </p:cNvPr>
                <p:cNvPicPr/>
                <p:nvPr/>
              </p:nvPicPr>
              <p:blipFill>
                <a:blip r:embed="rId516"/>
                <a:stretch>
                  <a:fillRect/>
                </a:stretch>
              </p:blipFill>
              <p:spPr>
                <a:xfrm>
                  <a:off x="1103970" y="5604108"/>
                  <a:ext cx="39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04" name="잉크 303">
                  <a:extLst>
                    <a:ext uri="{FF2B5EF4-FFF2-40B4-BE49-F238E27FC236}">
                      <a16:creationId xmlns:a16="http://schemas.microsoft.com/office/drawing/2014/main" id="{0BE4B90F-8AE8-4B83-97B9-90F033FF1A5C}"/>
                    </a:ext>
                  </a:extLst>
                </p14:cNvPr>
                <p14:cNvContentPartPr/>
                <p14:nvPr/>
              </p14:nvContentPartPr>
              <p14:xfrm>
                <a:off x="1157250" y="5575308"/>
                <a:ext cx="40680" cy="258480"/>
              </p14:xfrm>
            </p:contentPart>
          </mc:Choice>
          <mc:Fallback xmlns="">
            <p:pic>
              <p:nvPicPr>
                <p:cNvPr id="304" name="잉크 303">
                  <a:extLst>
                    <a:ext uri="{FF2B5EF4-FFF2-40B4-BE49-F238E27FC236}">
                      <a16:creationId xmlns:a16="http://schemas.microsoft.com/office/drawing/2014/main" id="{0BE4B90F-8AE8-4B83-97B9-90F033FF1A5C}"/>
                    </a:ext>
                  </a:extLst>
                </p:cNvPr>
                <p:cNvPicPr/>
                <p:nvPr/>
              </p:nvPicPr>
              <p:blipFill>
                <a:blip r:embed="rId518"/>
                <a:stretch>
                  <a:fillRect/>
                </a:stretch>
              </p:blipFill>
              <p:spPr>
                <a:xfrm>
                  <a:off x="1152930" y="5570988"/>
                  <a:ext cx="493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05" name="잉크 304">
                  <a:extLst>
                    <a:ext uri="{FF2B5EF4-FFF2-40B4-BE49-F238E27FC236}">
                      <a16:creationId xmlns:a16="http://schemas.microsoft.com/office/drawing/2014/main" id="{276E1FDD-69DA-4DF4-A436-FF0FC442AFF2}"/>
                    </a:ext>
                  </a:extLst>
                </p14:cNvPr>
                <p14:cNvContentPartPr/>
                <p14:nvPr/>
              </p14:nvContentPartPr>
              <p14:xfrm>
                <a:off x="1310970" y="5527788"/>
                <a:ext cx="139680" cy="372960"/>
              </p14:xfrm>
            </p:contentPart>
          </mc:Choice>
          <mc:Fallback xmlns="">
            <p:pic>
              <p:nvPicPr>
                <p:cNvPr id="305" name="잉크 304">
                  <a:extLst>
                    <a:ext uri="{FF2B5EF4-FFF2-40B4-BE49-F238E27FC236}">
                      <a16:creationId xmlns:a16="http://schemas.microsoft.com/office/drawing/2014/main" id="{276E1FDD-69DA-4DF4-A436-FF0FC442AFF2}"/>
                    </a:ext>
                  </a:extLst>
                </p:cNvPr>
                <p:cNvPicPr/>
                <p:nvPr/>
              </p:nvPicPr>
              <p:blipFill>
                <a:blip r:embed="rId520"/>
                <a:stretch>
                  <a:fillRect/>
                </a:stretch>
              </p:blipFill>
              <p:spPr>
                <a:xfrm>
                  <a:off x="1306650" y="5523468"/>
                  <a:ext cx="14832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06" name="잉크 305">
                  <a:extLst>
                    <a:ext uri="{FF2B5EF4-FFF2-40B4-BE49-F238E27FC236}">
                      <a16:creationId xmlns:a16="http://schemas.microsoft.com/office/drawing/2014/main" id="{C6EFFF5C-0450-409D-B2ED-C4B6DDD64E8A}"/>
                    </a:ext>
                  </a:extLst>
                </p14:cNvPr>
                <p14:cNvContentPartPr/>
                <p14:nvPr/>
              </p14:nvContentPartPr>
              <p14:xfrm>
                <a:off x="1443090" y="5517348"/>
                <a:ext cx="99360" cy="190800"/>
              </p14:xfrm>
            </p:contentPart>
          </mc:Choice>
          <mc:Fallback xmlns="">
            <p:pic>
              <p:nvPicPr>
                <p:cNvPr id="306" name="잉크 305">
                  <a:extLst>
                    <a:ext uri="{FF2B5EF4-FFF2-40B4-BE49-F238E27FC236}">
                      <a16:creationId xmlns:a16="http://schemas.microsoft.com/office/drawing/2014/main" id="{C6EFFF5C-0450-409D-B2ED-C4B6DDD64E8A}"/>
                    </a:ext>
                  </a:extLst>
                </p:cNvPr>
                <p:cNvPicPr/>
                <p:nvPr/>
              </p:nvPicPr>
              <p:blipFill>
                <a:blip r:embed="rId522"/>
                <a:stretch>
                  <a:fillRect/>
                </a:stretch>
              </p:blipFill>
              <p:spPr>
                <a:xfrm>
                  <a:off x="1438770" y="5513028"/>
                  <a:ext cx="108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07" name="잉크 306">
                  <a:extLst>
                    <a:ext uri="{FF2B5EF4-FFF2-40B4-BE49-F238E27FC236}">
                      <a16:creationId xmlns:a16="http://schemas.microsoft.com/office/drawing/2014/main" id="{7386AC03-C172-44A2-A874-932792223987}"/>
                    </a:ext>
                  </a:extLst>
                </p14:cNvPr>
                <p14:cNvContentPartPr/>
                <p14:nvPr/>
              </p14:nvContentPartPr>
              <p14:xfrm>
                <a:off x="1559370" y="5509428"/>
                <a:ext cx="42120" cy="117720"/>
              </p14:xfrm>
            </p:contentPart>
          </mc:Choice>
          <mc:Fallback xmlns="">
            <p:pic>
              <p:nvPicPr>
                <p:cNvPr id="307" name="잉크 306">
                  <a:extLst>
                    <a:ext uri="{FF2B5EF4-FFF2-40B4-BE49-F238E27FC236}">
                      <a16:creationId xmlns:a16="http://schemas.microsoft.com/office/drawing/2014/main" id="{7386AC03-C172-44A2-A874-932792223987}"/>
                    </a:ext>
                  </a:extLst>
                </p:cNvPr>
                <p:cNvPicPr/>
                <p:nvPr/>
              </p:nvPicPr>
              <p:blipFill>
                <a:blip r:embed="rId524"/>
                <a:stretch>
                  <a:fillRect/>
                </a:stretch>
              </p:blipFill>
              <p:spPr>
                <a:xfrm>
                  <a:off x="1555050" y="5505108"/>
                  <a:ext cx="50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8" name="잉크 307">
                  <a:extLst>
                    <a:ext uri="{FF2B5EF4-FFF2-40B4-BE49-F238E27FC236}">
                      <a16:creationId xmlns:a16="http://schemas.microsoft.com/office/drawing/2014/main" id="{EFC2828E-8E4B-45CE-A6DF-496BCA5CBBA4}"/>
                    </a:ext>
                  </a:extLst>
                </p14:cNvPr>
                <p14:cNvContentPartPr/>
                <p14:nvPr/>
              </p14:nvContentPartPr>
              <p14:xfrm>
                <a:off x="1582410" y="5543268"/>
                <a:ext cx="51120" cy="120960"/>
              </p14:xfrm>
            </p:contentPart>
          </mc:Choice>
          <mc:Fallback xmlns="">
            <p:pic>
              <p:nvPicPr>
                <p:cNvPr id="308" name="잉크 307">
                  <a:extLst>
                    <a:ext uri="{FF2B5EF4-FFF2-40B4-BE49-F238E27FC236}">
                      <a16:creationId xmlns:a16="http://schemas.microsoft.com/office/drawing/2014/main" id="{EFC2828E-8E4B-45CE-A6DF-496BCA5CBBA4}"/>
                    </a:ext>
                  </a:extLst>
                </p:cNvPr>
                <p:cNvPicPr/>
                <p:nvPr/>
              </p:nvPicPr>
              <p:blipFill>
                <a:blip r:embed="rId526"/>
                <a:stretch>
                  <a:fillRect/>
                </a:stretch>
              </p:blipFill>
              <p:spPr>
                <a:xfrm>
                  <a:off x="1578090" y="5538948"/>
                  <a:ext cx="59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9" name="잉크 308">
                  <a:extLst>
                    <a:ext uri="{FF2B5EF4-FFF2-40B4-BE49-F238E27FC236}">
                      <a16:creationId xmlns:a16="http://schemas.microsoft.com/office/drawing/2014/main" id="{0314FEA1-DE5E-44BA-84D6-2BC8DA7A7860}"/>
                    </a:ext>
                  </a:extLst>
                </p14:cNvPr>
                <p14:cNvContentPartPr/>
                <p14:nvPr/>
              </p14:nvContentPartPr>
              <p14:xfrm>
                <a:off x="1531650" y="5524548"/>
                <a:ext cx="212760" cy="186840"/>
              </p14:xfrm>
            </p:contentPart>
          </mc:Choice>
          <mc:Fallback xmlns="">
            <p:pic>
              <p:nvPicPr>
                <p:cNvPr id="309" name="잉크 308">
                  <a:extLst>
                    <a:ext uri="{FF2B5EF4-FFF2-40B4-BE49-F238E27FC236}">
                      <a16:creationId xmlns:a16="http://schemas.microsoft.com/office/drawing/2014/main" id="{0314FEA1-DE5E-44BA-84D6-2BC8DA7A7860}"/>
                    </a:ext>
                  </a:extLst>
                </p:cNvPr>
                <p:cNvPicPr/>
                <p:nvPr/>
              </p:nvPicPr>
              <p:blipFill>
                <a:blip r:embed="rId528"/>
                <a:stretch>
                  <a:fillRect/>
                </a:stretch>
              </p:blipFill>
              <p:spPr>
                <a:xfrm>
                  <a:off x="1527330" y="5520228"/>
                  <a:ext cx="221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0" name="잉크 309">
                  <a:extLst>
                    <a:ext uri="{FF2B5EF4-FFF2-40B4-BE49-F238E27FC236}">
                      <a16:creationId xmlns:a16="http://schemas.microsoft.com/office/drawing/2014/main" id="{4DA0692B-F193-4211-B38F-2CF3A016356A}"/>
                    </a:ext>
                  </a:extLst>
                </p14:cNvPr>
                <p14:cNvContentPartPr/>
                <p14:nvPr/>
              </p14:nvContentPartPr>
              <p14:xfrm>
                <a:off x="1818210" y="5418708"/>
                <a:ext cx="84240" cy="318600"/>
              </p14:xfrm>
            </p:contentPart>
          </mc:Choice>
          <mc:Fallback xmlns="">
            <p:pic>
              <p:nvPicPr>
                <p:cNvPr id="310" name="잉크 309">
                  <a:extLst>
                    <a:ext uri="{FF2B5EF4-FFF2-40B4-BE49-F238E27FC236}">
                      <a16:creationId xmlns:a16="http://schemas.microsoft.com/office/drawing/2014/main" id="{4DA0692B-F193-4211-B38F-2CF3A016356A}"/>
                    </a:ext>
                  </a:extLst>
                </p:cNvPr>
                <p:cNvPicPr/>
                <p:nvPr/>
              </p:nvPicPr>
              <p:blipFill>
                <a:blip r:embed="rId530"/>
                <a:stretch>
                  <a:fillRect/>
                </a:stretch>
              </p:blipFill>
              <p:spPr>
                <a:xfrm>
                  <a:off x="1813890" y="5414388"/>
                  <a:ext cx="928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2" name="잉크 311">
                  <a:extLst>
                    <a:ext uri="{FF2B5EF4-FFF2-40B4-BE49-F238E27FC236}">
                      <a16:creationId xmlns:a16="http://schemas.microsoft.com/office/drawing/2014/main" id="{78BF0AE7-88A8-4E4E-8392-0F4379CAA051}"/>
                    </a:ext>
                  </a:extLst>
                </p14:cNvPr>
                <p14:cNvContentPartPr/>
                <p14:nvPr/>
              </p14:nvContentPartPr>
              <p14:xfrm>
                <a:off x="356250" y="6403308"/>
                <a:ext cx="139680" cy="13320"/>
              </p14:xfrm>
            </p:contentPart>
          </mc:Choice>
          <mc:Fallback xmlns="">
            <p:pic>
              <p:nvPicPr>
                <p:cNvPr id="312" name="잉크 311">
                  <a:extLst>
                    <a:ext uri="{FF2B5EF4-FFF2-40B4-BE49-F238E27FC236}">
                      <a16:creationId xmlns:a16="http://schemas.microsoft.com/office/drawing/2014/main" id="{78BF0AE7-88A8-4E4E-8392-0F4379CAA051}"/>
                    </a:ext>
                  </a:extLst>
                </p:cNvPr>
                <p:cNvPicPr/>
                <p:nvPr/>
              </p:nvPicPr>
              <p:blipFill>
                <a:blip r:embed="rId532"/>
                <a:stretch>
                  <a:fillRect/>
                </a:stretch>
              </p:blipFill>
              <p:spPr>
                <a:xfrm>
                  <a:off x="351930" y="6398988"/>
                  <a:ext cx="148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3" name="잉크 312">
                  <a:extLst>
                    <a:ext uri="{FF2B5EF4-FFF2-40B4-BE49-F238E27FC236}">
                      <a16:creationId xmlns:a16="http://schemas.microsoft.com/office/drawing/2014/main" id="{DBCD7E79-204F-4568-BA2D-22AA11B64E31}"/>
                    </a:ext>
                  </a:extLst>
                </p14:cNvPr>
                <p14:cNvContentPartPr/>
                <p14:nvPr/>
              </p14:nvContentPartPr>
              <p14:xfrm>
                <a:off x="370290" y="6494748"/>
                <a:ext cx="118080" cy="13320"/>
              </p14:xfrm>
            </p:contentPart>
          </mc:Choice>
          <mc:Fallback xmlns="">
            <p:pic>
              <p:nvPicPr>
                <p:cNvPr id="313" name="잉크 312">
                  <a:extLst>
                    <a:ext uri="{FF2B5EF4-FFF2-40B4-BE49-F238E27FC236}">
                      <a16:creationId xmlns:a16="http://schemas.microsoft.com/office/drawing/2014/main" id="{DBCD7E79-204F-4568-BA2D-22AA11B64E31}"/>
                    </a:ext>
                  </a:extLst>
                </p:cNvPr>
                <p:cNvPicPr/>
                <p:nvPr/>
              </p:nvPicPr>
              <p:blipFill>
                <a:blip r:embed="rId534"/>
                <a:stretch>
                  <a:fillRect/>
                </a:stretch>
              </p:blipFill>
              <p:spPr>
                <a:xfrm>
                  <a:off x="365970" y="6490428"/>
                  <a:ext cx="126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15" name="잉크 314">
                  <a:extLst>
                    <a:ext uri="{FF2B5EF4-FFF2-40B4-BE49-F238E27FC236}">
                      <a16:creationId xmlns:a16="http://schemas.microsoft.com/office/drawing/2014/main" id="{05C674FB-3DB7-44A7-8370-A28B884CDFE5}"/>
                    </a:ext>
                  </a:extLst>
                </p14:cNvPr>
                <p14:cNvContentPartPr/>
                <p14:nvPr/>
              </p14:nvContentPartPr>
              <p14:xfrm>
                <a:off x="690330" y="6220068"/>
                <a:ext cx="158400" cy="54360"/>
              </p14:xfrm>
            </p:contentPart>
          </mc:Choice>
          <mc:Fallback xmlns="">
            <p:pic>
              <p:nvPicPr>
                <p:cNvPr id="315" name="잉크 314">
                  <a:extLst>
                    <a:ext uri="{FF2B5EF4-FFF2-40B4-BE49-F238E27FC236}">
                      <a16:creationId xmlns:a16="http://schemas.microsoft.com/office/drawing/2014/main" id="{05C674FB-3DB7-44A7-8370-A28B884CDFE5}"/>
                    </a:ext>
                  </a:extLst>
                </p:cNvPr>
                <p:cNvPicPr/>
                <p:nvPr/>
              </p:nvPicPr>
              <p:blipFill>
                <a:blip r:embed="rId536"/>
                <a:stretch>
                  <a:fillRect/>
                </a:stretch>
              </p:blipFill>
              <p:spPr>
                <a:xfrm>
                  <a:off x="686010" y="6215748"/>
                  <a:ext cx="167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6" name="잉크 315">
                  <a:extLst>
                    <a:ext uri="{FF2B5EF4-FFF2-40B4-BE49-F238E27FC236}">
                      <a16:creationId xmlns:a16="http://schemas.microsoft.com/office/drawing/2014/main" id="{2012B533-4CDB-45AE-956A-C433921A90F6}"/>
                    </a:ext>
                  </a:extLst>
                </p14:cNvPr>
                <p14:cNvContentPartPr/>
                <p14:nvPr/>
              </p14:nvContentPartPr>
              <p14:xfrm>
                <a:off x="671250" y="6277668"/>
                <a:ext cx="202320" cy="301320"/>
              </p14:xfrm>
            </p:contentPart>
          </mc:Choice>
          <mc:Fallback xmlns="">
            <p:pic>
              <p:nvPicPr>
                <p:cNvPr id="316" name="잉크 315">
                  <a:extLst>
                    <a:ext uri="{FF2B5EF4-FFF2-40B4-BE49-F238E27FC236}">
                      <a16:creationId xmlns:a16="http://schemas.microsoft.com/office/drawing/2014/main" id="{2012B533-4CDB-45AE-956A-C433921A90F6}"/>
                    </a:ext>
                  </a:extLst>
                </p:cNvPr>
                <p:cNvPicPr/>
                <p:nvPr/>
              </p:nvPicPr>
              <p:blipFill>
                <a:blip r:embed="rId538"/>
                <a:stretch>
                  <a:fillRect/>
                </a:stretch>
              </p:blipFill>
              <p:spPr>
                <a:xfrm>
                  <a:off x="666930" y="6273348"/>
                  <a:ext cx="2109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7" name="잉크 316">
                  <a:extLst>
                    <a:ext uri="{FF2B5EF4-FFF2-40B4-BE49-F238E27FC236}">
                      <a16:creationId xmlns:a16="http://schemas.microsoft.com/office/drawing/2014/main" id="{1B131A0C-0B62-492B-9ADC-C17D109DF6D3}"/>
                    </a:ext>
                  </a:extLst>
                </p14:cNvPr>
                <p14:cNvContentPartPr/>
                <p14:nvPr/>
              </p14:nvContentPartPr>
              <p14:xfrm>
                <a:off x="692850" y="6436068"/>
                <a:ext cx="180000" cy="4320"/>
              </p14:xfrm>
            </p:contentPart>
          </mc:Choice>
          <mc:Fallback xmlns="">
            <p:pic>
              <p:nvPicPr>
                <p:cNvPr id="317" name="잉크 316">
                  <a:extLst>
                    <a:ext uri="{FF2B5EF4-FFF2-40B4-BE49-F238E27FC236}">
                      <a16:creationId xmlns:a16="http://schemas.microsoft.com/office/drawing/2014/main" id="{1B131A0C-0B62-492B-9ADC-C17D109DF6D3}"/>
                    </a:ext>
                  </a:extLst>
                </p:cNvPr>
                <p:cNvPicPr/>
                <p:nvPr/>
              </p:nvPicPr>
              <p:blipFill>
                <a:blip r:embed="rId540"/>
                <a:stretch>
                  <a:fillRect/>
                </a:stretch>
              </p:blipFill>
              <p:spPr>
                <a:xfrm>
                  <a:off x="688530" y="6431748"/>
                  <a:ext cx="188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8" name="잉크 317">
                  <a:extLst>
                    <a:ext uri="{FF2B5EF4-FFF2-40B4-BE49-F238E27FC236}">
                      <a16:creationId xmlns:a16="http://schemas.microsoft.com/office/drawing/2014/main" id="{174DBA41-1556-460A-B048-494CB0ACAA0F}"/>
                    </a:ext>
                  </a:extLst>
                </p14:cNvPr>
                <p14:cNvContentPartPr/>
                <p14:nvPr/>
              </p14:nvContentPartPr>
              <p14:xfrm>
                <a:off x="930810" y="6507708"/>
                <a:ext cx="81360" cy="127800"/>
              </p14:xfrm>
            </p:contentPart>
          </mc:Choice>
          <mc:Fallback xmlns="">
            <p:pic>
              <p:nvPicPr>
                <p:cNvPr id="318" name="잉크 317">
                  <a:extLst>
                    <a:ext uri="{FF2B5EF4-FFF2-40B4-BE49-F238E27FC236}">
                      <a16:creationId xmlns:a16="http://schemas.microsoft.com/office/drawing/2014/main" id="{174DBA41-1556-460A-B048-494CB0ACAA0F}"/>
                    </a:ext>
                  </a:extLst>
                </p:cNvPr>
                <p:cNvPicPr/>
                <p:nvPr/>
              </p:nvPicPr>
              <p:blipFill>
                <a:blip r:embed="rId542"/>
                <a:stretch>
                  <a:fillRect/>
                </a:stretch>
              </p:blipFill>
              <p:spPr>
                <a:xfrm>
                  <a:off x="926490" y="6503388"/>
                  <a:ext cx="90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9" name="잉크 318">
                  <a:extLst>
                    <a:ext uri="{FF2B5EF4-FFF2-40B4-BE49-F238E27FC236}">
                      <a16:creationId xmlns:a16="http://schemas.microsoft.com/office/drawing/2014/main" id="{309C4DC5-4D0A-432F-BEFE-D64E9C204759}"/>
                    </a:ext>
                  </a:extLst>
                </p14:cNvPr>
                <p14:cNvContentPartPr/>
                <p14:nvPr/>
              </p14:nvContentPartPr>
              <p14:xfrm>
                <a:off x="957090" y="6522828"/>
                <a:ext cx="87840" cy="106560"/>
              </p14:xfrm>
            </p:contentPart>
          </mc:Choice>
          <mc:Fallback xmlns="">
            <p:pic>
              <p:nvPicPr>
                <p:cNvPr id="319" name="잉크 318">
                  <a:extLst>
                    <a:ext uri="{FF2B5EF4-FFF2-40B4-BE49-F238E27FC236}">
                      <a16:creationId xmlns:a16="http://schemas.microsoft.com/office/drawing/2014/main" id="{309C4DC5-4D0A-432F-BEFE-D64E9C204759}"/>
                    </a:ext>
                  </a:extLst>
                </p:cNvPr>
                <p:cNvPicPr/>
                <p:nvPr/>
              </p:nvPicPr>
              <p:blipFill>
                <a:blip r:embed="rId544"/>
                <a:stretch>
                  <a:fillRect/>
                </a:stretch>
              </p:blipFill>
              <p:spPr>
                <a:xfrm>
                  <a:off x="952770" y="6518508"/>
                  <a:ext cx="96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0" name="잉크 319">
                  <a:extLst>
                    <a:ext uri="{FF2B5EF4-FFF2-40B4-BE49-F238E27FC236}">
                      <a16:creationId xmlns:a16="http://schemas.microsoft.com/office/drawing/2014/main" id="{1B8EE8BC-A780-40D6-9469-B863B586840C}"/>
                    </a:ext>
                  </a:extLst>
                </p14:cNvPr>
                <p14:cNvContentPartPr/>
                <p14:nvPr/>
              </p14:nvContentPartPr>
              <p14:xfrm>
                <a:off x="930450" y="6514908"/>
                <a:ext cx="157680" cy="118440"/>
              </p14:xfrm>
            </p:contentPart>
          </mc:Choice>
          <mc:Fallback xmlns="">
            <p:pic>
              <p:nvPicPr>
                <p:cNvPr id="320" name="잉크 319">
                  <a:extLst>
                    <a:ext uri="{FF2B5EF4-FFF2-40B4-BE49-F238E27FC236}">
                      <a16:creationId xmlns:a16="http://schemas.microsoft.com/office/drawing/2014/main" id="{1B8EE8BC-A780-40D6-9469-B863B586840C}"/>
                    </a:ext>
                  </a:extLst>
                </p:cNvPr>
                <p:cNvPicPr/>
                <p:nvPr/>
              </p:nvPicPr>
              <p:blipFill>
                <a:blip r:embed="rId546"/>
                <a:stretch>
                  <a:fillRect/>
                </a:stretch>
              </p:blipFill>
              <p:spPr>
                <a:xfrm>
                  <a:off x="926130" y="6510588"/>
                  <a:ext cx="166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22" name="잉크 321">
                  <a:extLst>
                    <a:ext uri="{FF2B5EF4-FFF2-40B4-BE49-F238E27FC236}">
                      <a16:creationId xmlns:a16="http://schemas.microsoft.com/office/drawing/2014/main" id="{4B98A926-2CC8-4704-84E8-3E98C33228B8}"/>
                    </a:ext>
                  </a:extLst>
                </p14:cNvPr>
                <p14:cNvContentPartPr/>
                <p14:nvPr/>
              </p14:nvContentPartPr>
              <p14:xfrm>
                <a:off x="1208730" y="6189468"/>
                <a:ext cx="167760" cy="343800"/>
              </p14:xfrm>
            </p:contentPart>
          </mc:Choice>
          <mc:Fallback xmlns="">
            <p:pic>
              <p:nvPicPr>
                <p:cNvPr id="322" name="잉크 321">
                  <a:extLst>
                    <a:ext uri="{FF2B5EF4-FFF2-40B4-BE49-F238E27FC236}">
                      <a16:creationId xmlns:a16="http://schemas.microsoft.com/office/drawing/2014/main" id="{4B98A926-2CC8-4704-84E8-3E98C33228B8}"/>
                    </a:ext>
                  </a:extLst>
                </p:cNvPr>
                <p:cNvPicPr/>
                <p:nvPr/>
              </p:nvPicPr>
              <p:blipFill>
                <a:blip r:embed="rId548"/>
                <a:stretch>
                  <a:fillRect/>
                </a:stretch>
              </p:blipFill>
              <p:spPr>
                <a:xfrm>
                  <a:off x="1204410" y="6185148"/>
                  <a:ext cx="17640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3" name="잉크 322">
                  <a:extLst>
                    <a:ext uri="{FF2B5EF4-FFF2-40B4-BE49-F238E27FC236}">
                      <a16:creationId xmlns:a16="http://schemas.microsoft.com/office/drawing/2014/main" id="{0A8382CB-31AF-457A-8091-12B2A7D8873E}"/>
                    </a:ext>
                  </a:extLst>
                </p14:cNvPr>
                <p14:cNvContentPartPr/>
                <p14:nvPr/>
              </p14:nvContentPartPr>
              <p14:xfrm>
                <a:off x="1433730" y="6140148"/>
                <a:ext cx="135720" cy="311040"/>
              </p14:xfrm>
            </p:contentPart>
          </mc:Choice>
          <mc:Fallback xmlns="">
            <p:pic>
              <p:nvPicPr>
                <p:cNvPr id="323" name="잉크 322">
                  <a:extLst>
                    <a:ext uri="{FF2B5EF4-FFF2-40B4-BE49-F238E27FC236}">
                      <a16:creationId xmlns:a16="http://schemas.microsoft.com/office/drawing/2014/main" id="{0A8382CB-31AF-457A-8091-12B2A7D8873E}"/>
                    </a:ext>
                  </a:extLst>
                </p:cNvPr>
                <p:cNvPicPr/>
                <p:nvPr/>
              </p:nvPicPr>
              <p:blipFill>
                <a:blip r:embed="rId550"/>
                <a:stretch>
                  <a:fillRect/>
                </a:stretch>
              </p:blipFill>
              <p:spPr>
                <a:xfrm>
                  <a:off x="1429410" y="6135828"/>
                  <a:ext cx="1443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24" name="잉크 323">
                  <a:extLst>
                    <a:ext uri="{FF2B5EF4-FFF2-40B4-BE49-F238E27FC236}">
                      <a16:creationId xmlns:a16="http://schemas.microsoft.com/office/drawing/2014/main" id="{95429ED9-655B-4B77-ABBE-7BACDE510D85}"/>
                    </a:ext>
                  </a:extLst>
                </p14:cNvPr>
                <p14:cNvContentPartPr/>
                <p14:nvPr/>
              </p14:nvContentPartPr>
              <p14:xfrm>
                <a:off x="1602570" y="6293148"/>
                <a:ext cx="73080" cy="87840"/>
              </p14:xfrm>
            </p:contentPart>
          </mc:Choice>
          <mc:Fallback xmlns="">
            <p:pic>
              <p:nvPicPr>
                <p:cNvPr id="324" name="잉크 323">
                  <a:extLst>
                    <a:ext uri="{FF2B5EF4-FFF2-40B4-BE49-F238E27FC236}">
                      <a16:creationId xmlns:a16="http://schemas.microsoft.com/office/drawing/2014/main" id="{95429ED9-655B-4B77-ABBE-7BACDE510D85}"/>
                    </a:ext>
                  </a:extLst>
                </p:cNvPr>
                <p:cNvPicPr/>
                <p:nvPr/>
              </p:nvPicPr>
              <p:blipFill>
                <a:blip r:embed="rId552"/>
                <a:stretch>
                  <a:fillRect/>
                </a:stretch>
              </p:blipFill>
              <p:spPr>
                <a:xfrm>
                  <a:off x="1598250" y="6288828"/>
                  <a:ext cx="81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26" name="잉크 325">
                  <a:extLst>
                    <a:ext uri="{FF2B5EF4-FFF2-40B4-BE49-F238E27FC236}">
                      <a16:creationId xmlns:a16="http://schemas.microsoft.com/office/drawing/2014/main" id="{08AAB850-20FE-46DC-92D4-9868554936D6}"/>
                    </a:ext>
                  </a:extLst>
                </p14:cNvPr>
                <p14:cNvContentPartPr/>
                <p14:nvPr/>
              </p14:nvContentPartPr>
              <p14:xfrm>
                <a:off x="1727850" y="6265068"/>
                <a:ext cx="106920" cy="308160"/>
              </p14:xfrm>
            </p:contentPart>
          </mc:Choice>
          <mc:Fallback xmlns="">
            <p:pic>
              <p:nvPicPr>
                <p:cNvPr id="326" name="잉크 325">
                  <a:extLst>
                    <a:ext uri="{FF2B5EF4-FFF2-40B4-BE49-F238E27FC236}">
                      <a16:creationId xmlns:a16="http://schemas.microsoft.com/office/drawing/2014/main" id="{08AAB850-20FE-46DC-92D4-9868554936D6}"/>
                    </a:ext>
                  </a:extLst>
                </p:cNvPr>
                <p:cNvPicPr/>
                <p:nvPr/>
              </p:nvPicPr>
              <p:blipFill>
                <a:blip r:embed="rId554"/>
                <a:stretch>
                  <a:fillRect/>
                </a:stretch>
              </p:blipFill>
              <p:spPr>
                <a:xfrm>
                  <a:off x="1723530" y="6260748"/>
                  <a:ext cx="1155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28" name="잉크 327">
                  <a:extLst>
                    <a:ext uri="{FF2B5EF4-FFF2-40B4-BE49-F238E27FC236}">
                      <a16:creationId xmlns:a16="http://schemas.microsoft.com/office/drawing/2014/main" id="{BE91B575-C914-4BEF-B9BB-731525DC8E2F}"/>
                    </a:ext>
                  </a:extLst>
                </p14:cNvPr>
                <p14:cNvContentPartPr/>
                <p14:nvPr/>
              </p14:nvContentPartPr>
              <p14:xfrm>
                <a:off x="2006850" y="6370908"/>
                <a:ext cx="227160" cy="402480"/>
              </p14:xfrm>
            </p:contentPart>
          </mc:Choice>
          <mc:Fallback xmlns="">
            <p:pic>
              <p:nvPicPr>
                <p:cNvPr id="328" name="잉크 327">
                  <a:extLst>
                    <a:ext uri="{FF2B5EF4-FFF2-40B4-BE49-F238E27FC236}">
                      <a16:creationId xmlns:a16="http://schemas.microsoft.com/office/drawing/2014/main" id="{BE91B575-C914-4BEF-B9BB-731525DC8E2F}"/>
                    </a:ext>
                  </a:extLst>
                </p:cNvPr>
                <p:cNvPicPr/>
                <p:nvPr/>
              </p:nvPicPr>
              <p:blipFill>
                <a:blip r:embed="rId556"/>
                <a:stretch>
                  <a:fillRect/>
                </a:stretch>
              </p:blipFill>
              <p:spPr>
                <a:xfrm>
                  <a:off x="2002530" y="6366588"/>
                  <a:ext cx="2358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9" name="잉크 328">
                  <a:extLst>
                    <a:ext uri="{FF2B5EF4-FFF2-40B4-BE49-F238E27FC236}">
                      <a16:creationId xmlns:a16="http://schemas.microsoft.com/office/drawing/2014/main" id="{C67306F4-DE3D-48E8-B228-3575AC14AF72}"/>
                    </a:ext>
                  </a:extLst>
                </p14:cNvPr>
                <p14:cNvContentPartPr/>
                <p14:nvPr/>
              </p14:nvContentPartPr>
              <p14:xfrm>
                <a:off x="2270730" y="6363708"/>
                <a:ext cx="76680" cy="228240"/>
              </p14:xfrm>
            </p:contentPart>
          </mc:Choice>
          <mc:Fallback xmlns="">
            <p:pic>
              <p:nvPicPr>
                <p:cNvPr id="329" name="잉크 328">
                  <a:extLst>
                    <a:ext uri="{FF2B5EF4-FFF2-40B4-BE49-F238E27FC236}">
                      <a16:creationId xmlns:a16="http://schemas.microsoft.com/office/drawing/2014/main" id="{C67306F4-DE3D-48E8-B228-3575AC14AF72}"/>
                    </a:ext>
                  </a:extLst>
                </p:cNvPr>
                <p:cNvPicPr/>
                <p:nvPr/>
              </p:nvPicPr>
              <p:blipFill>
                <a:blip r:embed="rId558"/>
                <a:stretch>
                  <a:fillRect/>
                </a:stretch>
              </p:blipFill>
              <p:spPr>
                <a:xfrm>
                  <a:off x="2266410" y="6359388"/>
                  <a:ext cx="85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30" name="잉크 329">
                  <a:extLst>
                    <a:ext uri="{FF2B5EF4-FFF2-40B4-BE49-F238E27FC236}">
                      <a16:creationId xmlns:a16="http://schemas.microsoft.com/office/drawing/2014/main" id="{F0D47966-E697-4CBF-9D79-89A450F9744F}"/>
                    </a:ext>
                  </a:extLst>
                </p14:cNvPr>
                <p14:cNvContentPartPr/>
                <p14:nvPr/>
              </p14:nvContentPartPr>
              <p14:xfrm>
                <a:off x="2373330" y="6353268"/>
                <a:ext cx="100800" cy="140400"/>
              </p14:xfrm>
            </p:contentPart>
          </mc:Choice>
          <mc:Fallback xmlns="">
            <p:pic>
              <p:nvPicPr>
                <p:cNvPr id="330" name="잉크 329">
                  <a:extLst>
                    <a:ext uri="{FF2B5EF4-FFF2-40B4-BE49-F238E27FC236}">
                      <a16:creationId xmlns:a16="http://schemas.microsoft.com/office/drawing/2014/main" id="{F0D47966-E697-4CBF-9D79-89A450F9744F}"/>
                    </a:ext>
                  </a:extLst>
                </p:cNvPr>
                <p:cNvPicPr/>
                <p:nvPr/>
              </p:nvPicPr>
              <p:blipFill>
                <a:blip r:embed="rId560"/>
                <a:stretch>
                  <a:fillRect/>
                </a:stretch>
              </p:blipFill>
              <p:spPr>
                <a:xfrm>
                  <a:off x="2369010" y="6348948"/>
                  <a:ext cx="109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31" name="잉크 330">
                  <a:extLst>
                    <a:ext uri="{FF2B5EF4-FFF2-40B4-BE49-F238E27FC236}">
                      <a16:creationId xmlns:a16="http://schemas.microsoft.com/office/drawing/2014/main" id="{8883F36F-A25D-44EA-B624-18668CCC8817}"/>
                    </a:ext>
                  </a:extLst>
                </p14:cNvPr>
                <p14:cNvContentPartPr/>
                <p14:nvPr/>
              </p14:nvContentPartPr>
              <p14:xfrm>
                <a:off x="2372970" y="6396828"/>
                <a:ext cx="111240" cy="141840"/>
              </p14:xfrm>
            </p:contentPart>
          </mc:Choice>
          <mc:Fallback xmlns="">
            <p:pic>
              <p:nvPicPr>
                <p:cNvPr id="331" name="잉크 330">
                  <a:extLst>
                    <a:ext uri="{FF2B5EF4-FFF2-40B4-BE49-F238E27FC236}">
                      <a16:creationId xmlns:a16="http://schemas.microsoft.com/office/drawing/2014/main" id="{8883F36F-A25D-44EA-B624-18668CCC8817}"/>
                    </a:ext>
                  </a:extLst>
                </p:cNvPr>
                <p:cNvPicPr/>
                <p:nvPr/>
              </p:nvPicPr>
              <p:blipFill>
                <a:blip r:embed="rId562"/>
                <a:stretch>
                  <a:fillRect/>
                </a:stretch>
              </p:blipFill>
              <p:spPr>
                <a:xfrm>
                  <a:off x="2368650" y="6392508"/>
                  <a:ext cx="119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32" name="잉크 331">
                  <a:extLst>
                    <a:ext uri="{FF2B5EF4-FFF2-40B4-BE49-F238E27FC236}">
                      <a16:creationId xmlns:a16="http://schemas.microsoft.com/office/drawing/2014/main" id="{611C0A48-2A81-44CF-A2FC-AB8976294CC1}"/>
                    </a:ext>
                  </a:extLst>
                </p14:cNvPr>
                <p14:cNvContentPartPr/>
                <p14:nvPr/>
              </p14:nvContentPartPr>
              <p14:xfrm>
                <a:off x="2360370" y="6375228"/>
                <a:ext cx="249480" cy="231120"/>
              </p14:xfrm>
            </p:contentPart>
          </mc:Choice>
          <mc:Fallback xmlns="">
            <p:pic>
              <p:nvPicPr>
                <p:cNvPr id="332" name="잉크 331">
                  <a:extLst>
                    <a:ext uri="{FF2B5EF4-FFF2-40B4-BE49-F238E27FC236}">
                      <a16:creationId xmlns:a16="http://schemas.microsoft.com/office/drawing/2014/main" id="{611C0A48-2A81-44CF-A2FC-AB8976294CC1}"/>
                    </a:ext>
                  </a:extLst>
                </p:cNvPr>
                <p:cNvPicPr/>
                <p:nvPr/>
              </p:nvPicPr>
              <p:blipFill>
                <a:blip r:embed="rId564"/>
                <a:stretch>
                  <a:fillRect/>
                </a:stretch>
              </p:blipFill>
              <p:spPr>
                <a:xfrm>
                  <a:off x="2356050" y="6370908"/>
                  <a:ext cx="258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33" name="잉크 332">
                  <a:extLst>
                    <a:ext uri="{FF2B5EF4-FFF2-40B4-BE49-F238E27FC236}">
                      <a16:creationId xmlns:a16="http://schemas.microsoft.com/office/drawing/2014/main" id="{7333379C-2721-4D66-BCF8-7650ADE4A56D}"/>
                    </a:ext>
                  </a:extLst>
                </p14:cNvPr>
                <p14:cNvContentPartPr/>
                <p14:nvPr/>
              </p14:nvContentPartPr>
              <p14:xfrm>
                <a:off x="1953930" y="6178308"/>
                <a:ext cx="601560" cy="89640"/>
              </p14:xfrm>
            </p:contentPart>
          </mc:Choice>
          <mc:Fallback xmlns="">
            <p:pic>
              <p:nvPicPr>
                <p:cNvPr id="333" name="잉크 332">
                  <a:extLst>
                    <a:ext uri="{FF2B5EF4-FFF2-40B4-BE49-F238E27FC236}">
                      <a16:creationId xmlns:a16="http://schemas.microsoft.com/office/drawing/2014/main" id="{7333379C-2721-4D66-BCF8-7650ADE4A56D}"/>
                    </a:ext>
                  </a:extLst>
                </p:cNvPr>
                <p:cNvPicPr/>
                <p:nvPr/>
              </p:nvPicPr>
              <p:blipFill>
                <a:blip r:embed="rId566"/>
                <a:stretch>
                  <a:fillRect/>
                </a:stretch>
              </p:blipFill>
              <p:spPr>
                <a:xfrm>
                  <a:off x="1949610" y="6173988"/>
                  <a:ext cx="610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34" name="잉크 333">
                  <a:extLst>
                    <a:ext uri="{FF2B5EF4-FFF2-40B4-BE49-F238E27FC236}">
                      <a16:creationId xmlns:a16="http://schemas.microsoft.com/office/drawing/2014/main" id="{9180C85B-47F8-414C-B548-DF9DCAB4CB80}"/>
                    </a:ext>
                  </a:extLst>
                </p14:cNvPr>
                <p14:cNvContentPartPr/>
                <p14:nvPr/>
              </p14:nvContentPartPr>
              <p14:xfrm>
                <a:off x="2055810" y="5850348"/>
                <a:ext cx="40680" cy="306720"/>
              </p14:xfrm>
            </p:contentPart>
          </mc:Choice>
          <mc:Fallback xmlns="">
            <p:pic>
              <p:nvPicPr>
                <p:cNvPr id="334" name="잉크 333">
                  <a:extLst>
                    <a:ext uri="{FF2B5EF4-FFF2-40B4-BE49-F238E27FC236}">
                      <a16:creationId xmlns:a16="http://schemas.microsoft.com/office/drawing/2014/main" id="{9180C85B-47F8-414C-B548-DF9DCAB4CB80}"/>
                    </a:ext>
                  </a:extLst>
                </p:cNvPr>
                <p:cNvPicPr/>
                <p:nvPr/>
              </p:nvPicPr>
              <p:blipFill>
                <a:blip r:embed="rId568"/>
                <a:stretch>
                  <a:fillRect/>
                </a:stretch>
              </p:blipFill>
              <p:spPr>
                <a:xfrm>
                  <a:off x="2051490" y="5846028"/>
                  <a:ext cx="493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35" name="잉크 334">
                  <a:extLst>
                    <a:ext uri="{FF2B5EF4-FFF2-40B4-BE49-F238E27FC236}">
                      <a16:creationId xmlns:a16="http://schemas.microsoft.com/office/drawing/2014/main" id="{CE5D76ED-4B92-4F4A-909E-D473D650D5DC}"/>
                    </a:ext>
                  </a:extLst>
                </p14:cNvPr>
                <p14:cNvContentPartPr/>
                <p14:nvPr/>
              </p14:nvContentPartPr>
              <p14:xfrm>
                <a:off x="2089650" y="5854308"/>
                <a:ext cx="85680" cy="141840"/>
              </p14:xfrm>
            </p:contentPart>
          </mc:Choice>
          <mc:Fallback xmlns="">
            <p:pic>
              <p:nvPicPr>
                <p:cNvPr id="335" name="잉크 334">
                  <a:extLst>
                    <a:ext uri="{FF2B5EF4-FFF2-40B4-BE49-F238E27FC236}">
                      <a16:creationId xmlns:a16="http://schemas.microsoft.com/office/drawing/2014/main" id="{CE5D76ED-4B92-4F4A-909E-D473D650D5DC}"/>
                    </a:ext>
                  </a:extLst>
                </p:cNvPr>
                <p:cNvPicPr/>
                <p:nvPr/>
              </p:nvPicPr>
              <p:blipFill>
                <a:blip r:embed="rId570"/>
                <a:stretch>
                  <a:fillRect/>
                </a:stretch>
              </p:blipFill>
              <p:spPr>
                <a:xfrm>
                  <a:off x="2085330" y="5849988"/>
                  <a:ext cx="94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36" name="잉크 335">
                  <a:extLst>
                    <a:ext uri="{FF2B5EF4-FFF2-40B4-BE49-F238E27FC236}">
                      <a16:creationId xmlns:a16="http://schemas.microsoft.com/office/drawing/2014/main" id="{567BB360-9595-436F-BD17-1B38074518D5}"/>
                    </a:ext>
                  </a:extLst>
                </p14:cNvPr>
                <p14:cNvContentPartPr/>
                <p14:nvPr/>
              </p14:nvContentPartPr>
              <p14:xfrm>
                <a:off x="2212050" y="5862948"/>
                <a:ext cx="78120" cy="229320"/>
              </p14:xfrm>
            </p:contentPart>
          </mc:Choice>
          <mc:Fallback xmlns="">
            <p:pic>
              <p:nvPicPr>
                <p:cNvPr id="336" name="잉크 335">
                  <a:extLst>
                    <a:ext uri="{FF2B5EF4-FFF2-40B4-BE49-F238E27FC236}">
                      <a16:creationId xmlns:a16="http://schemas.microsoft.com/office/drawing/2014/main" id="{567BB360-9595-436F-BD17-1B38074518D5}"/>
                    </a:ext>
                  </a:extLst>
                </p:cNvPr>
                <p:cNvPicPr/>
                <p:nvPr/>
              </p:nvPicPr>
              <p:blipFill>
                <a:blip r:embed="rId572"/>
                <a:stretch>
                  <a:fillRect/>
                </a:stretch>
              </p:blipFill>
              <p:spPr>
                <a:xfrm>
                  <a:off x="2207730" y="5858628"/>
                  <a:ext cx="86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37" name="잉크 336">
                  <a:extLst>
                    <a:ext uri="{FF2B5EF4-FFF2-40B4-BE49-F238E27FC236}">
                      <a16:creationId xmlns:a16="http://schemas.microsoft.com/office/drawing/2014/main" id="{7A3589AF-9E2B-4A74-A9EE-79F88139F40A}"/>
                    </a:ext>
                  </a:extLst>
                </p14:cNvPr>
                <p14:cNvContentPartPr/>
                <p14:nvPr/>
              </p14:nvContentPartPr>
              <p14:xfrm>
                <a:off x="2329050" y="5920908"/>
                <a:ext cx="77040" cy="150840"/>
              </p14:xfrm>
            </p:contentPart>
          </mc:Choice>
          <mc:Fallback xmlns="">
            <p:pic>
              <p:nvPicPr>
                <p:cNvPr id="337" name="잉크 336">
                  <a:extLst>
                    <a:ext uri="{FF2B5EF4-FFF2-40B4-BE49-F238E27FC236}">
                      <a16:creationId xmlns:a16="http://schemas.microsoft.com/office/drawing/2014/main" id="{7A3589AF-9E2B-4A74-A9EE-79F88139F40A}"/>
                    </a:ext>
                  </a:extLst>
                </p:cNvPr>
                <p:cNvPicPr/>
                <p:nvPr/>
              </p:nvPicPr>
              <p:blipFill>
                <a:blip r:embed="rId574"/>
                <a:stretch>
                  <a:fillRect/>
                </a:stretch>
              </p:blipFill>
              <p:spPr>
                <a:xfrm>
                  <a:off x="2324730" y="5916588"/>
                  <a:ext cx="85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8" name="잉크 337">
                  <a:extLst>
                    <a:ext uri="{FF2B5EF4-FFF2-40B4-BE49-F238E27FC236}">
                      <a16:creationId xmlns:a16="http://schemas.microsoft.com/office/drawing/2014/main" id="{ADF36A11-3F33-486F-93B3-8E6D84643CCD}"/>
                    </a:ext>
                  </a:extLst>
                </p14:cNvPr>
                <p14:cNvContentPartPr/>
                <p14:nvPr/>
              </p14:nvContentPartPr>
              <p14:xfrm>
                <a:off x="2294130" y="5945028"/>
                <a:ext cx="127080" cy="148320"/>
              </p14:xfrm>
            </p:contentPart>
          </mc:Choice>
          <mc:Fallback xmlns="">
            <p:pic>
              <p:nvPicPr>
                <p:cNvPr id="338" name="잉크 337">
                  <a:extLst>
                    <a:ext uri="{FF2B5EF4-FFF2-40B4-BE49-F238E27FC236}">
                      <a16:creationId xmlns:a16="http://schemas.microsoft.com/office/drawing/2014/main" id="{ADF36A11-3F33-486F-93B3-8E6D84643CCD}"/>
                    </a:ext>
                  </a:extLst>
                </p:cNvPr>
                <p:cNvPicPr/>
                <p:nvPr/>
              </p:nvPicPr>
              <p:blipFill>
                <a:blip r:embed="rId576"/>
                <a:stretch>
                  <a:fillRect/>
                </a:stretch>
              </p:blipFill>
              <p:spPr>
                <a:xfrm>
                  <a:off x="2289810" y="5940708"/>
                  <a:ext cx="135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9" name="잉크 338">
                  <a:extLst>
                    <a:ext uri="{FF2B5EF4-FFF2-40B4-BE49-F238E27FC236}">
                      <a16:creationId xmlns:a16="http://schemas.microsoft.com/office/drawing/2014/main" id="{4C7DA74A-9002-455B-B311-1DC13D3FB333}"/>
                    </a:ext>
                  </a:extLst>
                </p14:cNvPr>
                <p14:cNvContentPartPr/>
                <p14:nvPr/>
              </p14:nvContentPartPr>
              <p14:xfrm>
                <a:off x="2471250" y="5919468"/>
                <a:ext cx="49320" cy="233640"/>
              </p14:xfrm>
            </p:contentPart>
          </mc:Choice>
          <mc:Fallback xmlns="">
            <p:pic>
              <p:nvPicPr>
                <p:cNvPr id="339" name="잉크 338">
                  <a:extLst>
                    <a:ext uri="{FF2B5EF4-FFF2-40B4-BE49-F238E27FC236}">
                      <a16:creationId xmlns:a16="http://schemas.microsoft.com/office/drawing/2014/main" id="{4C7DA74A-9002-455B-B311-1DC13D3FB333}"/>
                    </a:ext>
                  </a:extLst>
                </p:cNvPr>
                <p:cNvPicPr/>
                <p:nvPr/>
              </p:nvPicPr>
              <p:blipFill>
                <a:blip r:embed="rId578"/>
                <a:stretch>
                  <a:fillRect/>
                </a:stretch>
              </p:blipFill>
              <p:spPr>
                <a:xfrm>
                  <a:off x="2466930" y="5915148"/>
                  <a:ext cx="579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40" name="잉크 339">
                  <a:extLst>
                    <a:ext uri="{FF2B5EF4-FFF2-40B4-BE49-F238E27FC236}">
                      <a16:creationId xmlns:a16="http://schemas.microsoft.com/office/drawing/2014/main" id="{35ABFEF2-FA0E-4DA0-B5AE-E1FF417B645F}"/>
                    </a:ext>
                  </a:extLst>
                </p14:cNvPr>
                <p14:cNvContentPartPr/>
                <p14:nvPr/>
              </p14:nvContentPartPr>
              <p14:xfrm>
                <a:off x="2641530" y="5937108"/>
                <a:ext cx="284040" cy="552600"/>
              </p14:xfrm>
            </p:contentPart>
          </mc:Choice>
          <mc:Fallback xmlns="">
            <p:pic>
              <p:nvPicPr>
                <p:cNvPr id="340" name="잉크 339">
                  <a:extLst>
                    <a:ext uri="{FF2B5EF4-FFF2-40B4-BE49-F238E27FC236}">
                      <a16:creationId xmlns:a16="http://schemas.microsoft.com/office/drawing/2014/main" id="{35ABFEF2-FA0E-4DA0-B5AE-E1FF417B645F}"/>
                    </a:ext>
                  </a:extLst>
                </p:cNvPr>
                <p:cNvPicPr/>
                <p:nvPr/>
              </p:nvPicPr>
              <p:blipFill>
                <a:blip r:embed="rId580"/>
                <a:stretch>
                  <a:fillRect/>
                </a:stretch>
              </p:blipFill>
              <p:spPr>
                <a:xfrm>
                  <a:off x="2637210" y="5932788"/>
                  <a:ext cx="292680" cy="561240"/>
                </a:xfrm>
                <a:prstGeom prst="rect">
                  <a:avLst/>
                </a:prstGeom>
              </p:spPr>
            </p:pic>
          </mc:Fallback>
        </mc:AlternateContent>
      </p:grpSp>
    </p:spTree>
    <p:extLst>
      <p:ext uri="{BB962C8B-B14F-4D97-AF65-F5344CB8AC3E}">
        <p14:creationId xmlns:p14="http://schemas.microsoft.com/office/powerpoint/2010/main" val="93481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그림 41">
            <a:extLst>
              <a:ext uri="{FF2B5EF4-FFF2-40B4-BE49-F238E27FC236}">
                <a16:creationId xmlns:a16="http://schemas.microsoft.com/office/drawing/2014/main" id="{13C0CDE0-6F5A-4AA7-88BB-CF9462EE7AD7}"/>
              </a:ext>
            </a:extLst>
          </p:cNvPr>
          <p:cNvPicPr>
            <a:picLocks noChangeAspect="1"/>
          </p:cNvPicPr>
          <p:nvPr/>
        </p:nvPicPr>
        <p:blipFill>
          <a:blip r:embed="rId2"/>
          <a:stretch>
            <a:fillRect/>
          </a:stretch>
        </p:blipFill>
        <p:spPr>
          <a:xfrm>
            <a:off x="389739" y="142785"/>
            <a:ext cx="8774358" cy="4469408"/>
          </a:xfrm>
          <a:prstGeom prst="rect">
            <a:avLst/>
          </a:prstGeom>
        </p:spPr>
      </p:pic>
      <p:pic>
        <p:nvPicPr>
          <p:cNvPr id="43" name="그림 42">
            <a:extLst>
              <a:ext uri="{FF2B5EF4-FFF2-40B4-BE49-F238E27FC236}">
                <a16:creationId xmlns:a16="http://schemas.microsoft.com/office/drawing/2014/main" id="{79A62165-BB8C-4307-96E9-68B6B4184CB2}"/>
              </a:ext>
            </a:extLst>
          </p:cNvPr>
          <p:cNvPicPr>
            <a:picLocks noChangeAspect="1"/>
          </p:cNvPicPr>
          <p:nvPr/>
        </p:nvPicPr>
        <p:blipFill>
          <a:blip r:embed="rId3"/>
          <a:stretch>
            <a:fillRect/>
          </a:stretch>
        </p:blipFill>
        <p:spPr>
          <a:xfrm>
            <a:off x="5317343" y="4612193"/>
            <a:ext cx="6137778" cy="2039572"/>
          </a:xfrm>
          <a:prstGeom prst="rect">
            <a:avLst/>
          </a:prstGeom>
        </p:spPr>
      </p:pic>
      <mc:AlternateContent xmlns:mc="http://schemas.openxmlformats.org/markup-compatibility/2006" xmlns:p14="http://schemas.microsoft.com/office/powerpoint/2010/main">
        <mc:Choice Requires="p14">
          <p:contentPart p14:bwMode="auto" r:id="rId4">
            <p14:nvContentPartPr>
              <p14:cNvPr id="81" name="잉크 80">
                <a:extLst>
                  <a:ext uri="{FF2B5EF4-FFF2-40B4-BE49-F238E27FC236}">
                    <a16:creationId xmlns:a16="http://schemas.microsoft.com/office/drawing/2014/main" id="{1BDA005D-14A1-40E0-9AF8-1D9BC1D3F088}"/>
                  </a:ext>
                </a:extLst>
              </p14:cNvPr>
              <p14:cNvContentPartPr/>
              <p14:nvPr/>
            </p14:nvContentPartPr>
            <p14:xfrm>
              <a:off x="3096210" y="2958828"/>
              <a:ext cx="1588320" cy="200520"/>
            </p14:xfrm>
          </p:contentPart>
        </mc:Choice>
        <mc:Fallback xmlns="">
          <p:pic>
            <p:nvPicPr>
              <p:cNvPr id="81" name="잉크 80">
                <a:extLst>
                  <a:ext uri="{FF2B5EF4-FFF2-40B4-BE49-F238E27FC236}">
                    <a16:creationId xmlns:a16="http://schemas.microsoft.com/office/drawing/2014/main" id="{1BDA005D-14A1-40E0-9AF8-1D9BC1D3F088}"/>
                  </a:ext>
                </a:extLst>
              </p:cNvPr>
              <p:cNvPicPr/>
              <p:nvPr/>
            </p:nvPicPr>
            <p:blipFill>
              <a:blip r:embed="rId7"/>
              <a:stretch>
                <a:fillRect/>
              </a:stretch>
            </p:blipFill>
            <p:spPr>
              <a:xfrm>
                <a:off x="3091890" y="2954508"/>
                <a:ext cx="1596960" cy="209160"/>
              </a:xfrm>
              <a:prstGeom prst="rect">
                <a:avLst/>
              </a:prstGeom>
            </p:spPr>
          </p:pic>
        </mc:Fallback>
      </mc:AlternateContent>
      <p:grpSp>
        <p:nvGrpSpPr>
          <p:cNvPr id="100" name="그룹 99">
            <a:extLst>
              <a:ext uri="{FF2B5EF4-FFF2-40B4-BE49-F238E27FC236}">
                <a16:creationId xmlns:a16="http://schemas.microsoft.com/office/drawing/2014/main" id="{2464BB7D-9664-486B-9E2C-5BDBF3E4A088}"/>
              </a:ext>
            </a:extLst>
          </p:cNvPr>
          <p:cNvGrpSpPr/>
          <p:nvPr/>
        </p:nvGrpSpPr>
        <p:grpSpPr>
          <a:xfrm>
            <a:off x="5480130" y="2523948"/>
            <a:ext cx="1559160" cy="963000"/>
            <a:chOff x="5480130" y="2523948"/>
            <a:chExt cx="1559160" cy="963000"/>
          </a:xfrm>
        </p:grpSpPr>
        <mc:AlternateContent xmlns:mc="http://schemas.openxmlformats.org/markup-compatibility/2006" xmlns:p14="http://schemas.microsoft.com/office/powerpoint/2010/main">
          <mc:Choice Requires="p14">
            <p:contentPart p14:bwMode="auto" r:id="rId8">
              <p14:nvContentPartPr>
                <p14:cNvPr id="83" name="잉크 82">
                  <a:extLst>
                    <a:ext uri="{FF2B5EF4-FFF2-40B4-BE49-F238E27FC236}">
                      <a16:creationId xmlns:a16="http://schemas.microsoft.com/office/drawing/2014/main" id="{9FE9D75F-26ED-4F32-937F-28E6AA397A31}"/>
                    </a:ext>
                  </a:extLst>
                </p14:cNvPr>
                <p14:cNvContentPartPr/>
                <p14:nvPr/>
              </p14:nvContentPartPr>
              <p14:xfrm>
                <a:off x="5480130" y="3057108"/>
                <a:ext cx="1101600" cy="127800"/>
              </p14:xfrm>
            </p:contentPart>
          </mc:Choice>
          <mc:Fallback xmlns="">
            <p:pic>
              <p:nvPicPr>
                <p:cNvPr id="83" name="잉크 82">
                  <a:extLst>
                    <a:ext uri="{FF2B5EF4-FFF2-40B4-BE49-F238E27FC236}">
                      <a16:creationId xmlns:a16="http://schemas.microsoft.com/office/drawing/2014/main" id="{9FE9D75F-26ED-4F32-937F-28E6AA397A31}"/>
                    </a:ext>
                  </a:extLst>
                </p:cNvPr>
                <p:cNvPicPr/>
                <p:nvPr/>
              </p:nvPicPr>
              <p:blipFill>
                <a:blip r:embed="rId9"/>
                <a:stretch>
                  <a:fillRect/>
                </a:stretch>
              </p:blipFill>
              <p:spPr>
                <a:xfrm>
                  <a:off x="5475810" y="3052788"/>
                  <a:ext cx="1110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4" name="잉크 83">
                  <a:extLst>
                    <a:ext uri="{FF2B5EF4-FFF2-40B4-BE49-F238E27FC236}">
                      <a16:creationId xmlns:a16="http://schemas.microsoft.com/office/drawing/2014/main" id="{0BABDF39-51A0-4C07-8F32-B6EDF8E394C1}"/>
                    </a:ext>
                  </a:extLst>
                </p14:cNvPr>
                <p14:cNvContentPartPr/>
                <p14:nvPr/>
              </p14:nvContentPartPr>
              <p14:xfrm>
                <a:off x="6253410" y="3121908"/>
                <a:ext cx="89280" cy="365040"/>
              </p14:xfrm>
            </p:contentPart>
          </mc:Choice>
          <mc:Fallback xmlns="">
            <p:pic>
              <p:nvPicPr>
                <p:cNvPr id="84" name="잉크 83">
                  <a:extLst>
                    <a:ext uri="{FF2B5EF4-FFF2-40B4-BE49-F238E27FC236}">
                      <a16:creationId xmlns:a16="http://schemas.microsoft.com/office/drawing/2014/main" id="{0BABDF39-51A0-4C07-8F32-B6EDF8E394C1}"/>
                    </a:ext>
                  </a:extLst>
                </p:cNvPr>
                <p:cNvPicPr/>
                <p:nvPr/>
              </p:nvPicPr>
              <p:blipFill>
                <a:blip r:embed="rId11"/>
                <a:stretch>
                  <a:fillRect/>
                </a:stretch>
              </p:blipFill>
              <p:spPr>
                <a:xfrm>
                  <a:off x="6249090" y="3117588"/>
                  <a:ext cx="979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5" name="잉크 84">
                  <a:extLst>
                    <a:ext uri="{FF2B5EF4-FFF2-40B4-BE49-F238E27FC236}">
                      <a16:creationId xmlns:a16="http://schemas.microsoft.com/office/drawing/2014/main" id="{655E4971-9BB8-4FCC-9BE4-4F0580BC16C4}"/>
                    </a:ext>
                  </a:extLst>
                </p14:cNvPr>
                <p14:cNvContentPartPr/>
                <p14:nvPr/>
              </p14:nvContentPartPr>
              <p14:xfrm>
                <a:off x="6188250" y="3259428"/>
                <a:ext cx="200520" cy="14760"/>
              </p14:xfrm>
            </p:contentPart>
          </mc:Choice>
          <mc:Fallback xmlns="">
            <p:pic>
              <p:nvPicPr>
                <p:cNvPr id="85" name="잉크 84">
                  <a:extLst>
                    <a:ext uri="{FF2B5EF4-FFF2-40B4-BE49-F238E27FC236}">
                      <a16:creationId xmlns:a16="http://schemas.microsoft.com/office/drawing/2014/main" id="{655E4971-9BB8-4FCC-9BE4-4F0580BC16C4}"/>
                    </a:ext>
                  </a:extLst>
                </p:cNvPr>
                <p:cNvPicPr/>
                <p:nvPr/>
              </p:nvPicPr>
              <p:blipFill>
                <a:blip r:embed="rId13"/>
                <a:stretch>
                  <a:fillRect/>
                </a:stretch>
              </p:blipFill>
              <p:spPr>
                <a:xfrm>
                  <a:off x="6183930" y="3255108"/>
                  <a:ext cx="209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6" name="잉크 85">
                  <a:extLst>
                    <a:ext uri="{FF2B5EF4-FFF2-40B4-BE49-F238E27FC236}">
                      <a16:creationId xmlns:a16="http://schemas.microsoft.com/office/drawing/2014/main" id="{EDE5BC87-59DF-465B-8AF3-28289EEF5D82}"/>
                    </a:ext>
                  </a:extLst>
                </p14:cNvPr>
                <p14:cNvContentPartPr/>
                <p14:nvPr/>
              </p14:nvContentPartPr>
              <p14:xfrm>
                <a:off x="6502890" y="3172668"/>
                <a:ext cx="360" cy="360"/>
              </p14:xfrm>
            </p:contentPart>
          </mc:Choice>
          <mc:Fallback xmlns="">
            <p:pic>
              <p:nvPicPr>
                <p:cNvPr id="86" name="잉크 85">
                  <a:extLst>
                    <a:ext uri="{FF2B5EF4-FFF2-40B4-BE49-F238E27FC236}">
                      <a16:creationId xmlns:a16="http://schemas.microsoft.com/office/drawing/2014/main" id="{EDE5BC87-59DF-465B-8AF3-28289EEF5D82}"/>
                    </a:ext>
                  </a:extLst>
                </p:cNvPr>
                <p:cNvPicPr/>
                <p:nvPr/>
              </p:nvPicPr>
              <p:blipFill>
                <a:blip r:embed="rId15"/>
                <a:stretch>
                  <a:fillRect/>
                </a:stretch>
              </p:blipFill>
              <p:spPr>
                <a:xfrm>
                  <a:off x="6498570" y="316834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7" name="잉크 86">
                  <a:extLst>
                    <a:ext uri="{FF2B5EF4-FFF2-40B4-BE49-F238E27FC236}">
                      <a16:creationId xmlns:a16="http://schemas.microsoft.com/office/drawing/2014/main" id="{9F934B7D-66C6-4862-978A-6DAFBA682E69}"/>
                    </a:ext>
                  </a:extLst>
                </p14:cNvPr>
                <p14:cNvContentPartPr/>
                <p14:nvPr/>
              </p14:nvContentPartPr>
              <p14:xfrm>
                <a:off x="6478770" y="3136668"/>
                <a:ext cx="78840" cy="44640"/>
              </p14:xfrm>
            </p:contentPart>
          </mc:Choice>
          <mc:Fallback xmlns="">
            <p:pic>
              <p:nvPicPr>
                <p:cNvPr id="87" name="잉크 86">
                  <a:extLst>
                    <a:ext uri="{FF2B5EF4-FFF2-40B4-BE49-F238E27FC236}">
                      <a16:creationId xmlns:a16="http://schemas.microsoft.com/office/drawing/2014/main" id="{9F934B7D-66C6-4862-978A-6DAFBA682E69}"/>
                    </a:ext>
                  </a:extLst>
                </p:cNvPr>
                <p:cNvPicPr/>
                <p:nvPr/>
              </p:nvPicPr>
              <p:blipFill>
                <a:blip r:embed="rId17"/>
                <a:stretch>
                  <a:fillRect/>
                </a:stretch>
              </p:blipFill>
              <p:spPr>
                <a:xfrm>
                  <a:off x="6474450" y="3132348"/>
                  <a:ext cx="87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8" name="잉크 87">
                  <a:extLst>
                    <a:ext uri="{FF2B5EF4-FFF2-40B4-BE49-F238E27FC236}">
                      <a16:creationId xmlns:a16="http://schemas.microsoft.com/office/drawing/2014/main" id="{E4E45EE5-5C97-4609-BBF0-294675007AE5}"/>
                    </a:ext>
                  </a:extLst>
                </p14:cNvPr>
                <p14:cNvContentPartPr/>
                <p14:nvPr/>
              </p14:nvContentPartPr>
              <p14:xfrm>
                <a:off x="6464370" y="3188148"/>
                <a:ext cx="115560" cy="158400"/>
              </p14:xfrm>
            </p:contentPart>
          </mc:Choice>
          <mc:Fallback xmlns="">
            <p:pic>
              <p:nvPicPr>
                <p:cNvPr id="88" name="잉크 87">
                  <a:extLst>
                    <a:ext uri="{FF2B5EF4-FFF2-40B4-BE49-F238E27FC236}">
                      <a16:creationId xmlns:a16="http://schemas.microsoft.com/office/drawing/2014/main" id="{E4E45EE5-5C97-4609-BBF0-294675007AE5}"/>
                    </a:ext>
                  </a:extLst>
                </p:cNvPr>
                <p:cNvPicPr/>
                <p:nvPr/>
              </p:nvPicPr>
              <p:blipFill>
                <a:blip r:embed="rId19"/>
                <a:stretch>
                  <a:fillRect/>
                </a:stretch>
              </p:blipFill>
              <p:spPr>
                <a:xfrm>
                  <a:off x="6460050" y="3183828"/>
                  <a:ext cx="1242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9" name="잉크 88">
                  <a:extLst>
                    <a:ext uri="{FF2B5EF4-FFF2-40B4-BE49-F238E27FC236}">
                      <a16:creationId xmlns:a16="http://schemas.microsoft.com/office/drawing/2014/main" id="{D04673EB-473C-4B35-B10E-7F158F96BFE8}"/>
                    </a:ext>
                  </a:extLst>
                </p14:cNvPr>
                <p14:cNvContentPartPr/>
                <p14:nvPr/>
              </p14:nvContentPartPr>
              <p14:xfrm>
                <a:off x="6493890" y="3220188"/>
                <a:ext cx="113040" cy="42120"/>
              </p14:xfrm>
            </p:contentPart>
          </mc:Choice>
          <mc:Fallback xmlns="">
            <p:pic>
              <p:nvPicPr>
                <p:cNvPr id="89" name="잉크 88">
                  <a:extLst>
                    <a:ext uri="{FF2B5EF4-FFF2-40B4-BE49-F238E27FC236}">
                      <a16:creationId xmlns:a16="http://schemas.microsoft.com/office/drawing/2014/main" id="{D04673EB-473C-4B35-B10E-7F158F96BFE8}"/>
                    </a:ext>
                  </a:extLst>
                </p:cNvPr>
                <p:cNvPicPr/>
                <p:nvPr/>
              </p:nvPicPr>
              <p:blipFill>
                <a:blip r:embed="rId21"/>
                <a:stretch>
                  <a:fillRect/>
                </a:stretch>
              </p:blipFill>
              <p:spPr>
                <a:xfrm>
                  <a:off x="6489570" y="3215868"/>
                  <a:ext cx="121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0" name="잉크 89">
                  <a:extLst>
                    <a:ext uri="{FF2B5EF4-FFF2-40B4-BE49-F238E27FC236}">
                      <a16:creationId xmlns:a16="http://schemas.microsoft.com/office/drawing/2014/main" id="{252AC5EC-C60B-455E-AEB2-6E470AC4EE45}"/>
                    </a:ext>
                  </a:extLst>
                </p14:cNvPr>
                <p14:cNvContentPartPr/>
                <p14:nvPr/>
              </p14:nvContentPartPr>
              <p14:xfrm>
                <a:off x="6653370" y="3149988"/>
                <a:ext cx="109440" cy="184320"/>
              </p14:xfrm>
            </p:contentPart>
          </mc:Choice>
          <mc:Fallback xmlns="">
            <p:pic>
              <p:nvPicPr>
                <p:cNvPr id="90" name="잉크 89">
                  <a:extLst>
                    <a:ext uri="{FF2B5EF4-FFF2-40B4-BE49-F238E27FC236}">
                      <a16:creationId xmlns:a16="http://schemas.microsoft.com/office/drawing/2014/main" id="{252AC5EC-C60B-455E-AEB2-6E470AC4EE45}"/>
                    </a:ext>
                  </a:extLst>
                </p:cNvPr>
                <p:cNvPicPr/>
                <p:nvPr/>
              </p:nvPicPr>
              <p:blipFill>
                <a:blip r:embed="rId23"/>
                <a:stretch>
                  <a:fillRect/>
                </a:stretch>
              </p:blipFill>
              <p:spPr>
                <a:xfrm>
                  <a:off x="6649050" y="3145668"/>
                  <a:ext cx="118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2" name="잉크 91">
                  <a:extLst>
                    <a:ext uri="{FF2B5EF4-FFF2-40B4-BE49-F238E27FC236}">
                      <a16:creationId xmlns:a16="http://schemas.microsoft.com/office/drawing/2014/main" id="{91D769E4-5DD5-4BD0-A276-5D751D1237F0}"/>
                    </a:ext>
                  </a:extLst>
                </p14:cNvPr>
                <p14:cNvContentPartPr/>
                <p14:nvPr/>
              </p14:nvContentPartPr>
              <p14:xfrm>
                <a:off x="6785130" y="3143148"/>
                <a:ext cx="37080" cy="85680"/>
              </p14:xfrm>
            </p:contentPart>
          </mc:Choice>
          <mc:Fallback xmlns="">
            <p:pic>
              <p:nvPicPr>
                <p:cNvPr id="92" name="잉크 91">
                  <a:extLst>
                    <a:ext uri="{FF2B5EF4-FFF2-40B4-BE49-F238E27FC236}">
                      <a16:creationId xmlns:a16="http://schemas.microsoft.com/office/drawing/2014/main" id="{91D769E4-5DD5-4BD0-A276-5D751D1237F0}"/>
                    </a:ext>
                  </a:extLst>
                </p:cNvPr>
                <p:cNvPicPr/>
                <p:nvPr/>
              </p:nvPicPr>
              <p:blipFill>
                <a:blip r:embed="rId25"/>
                <a:stretch>
                  <a:fillRect/>
                </a:stretch>
              </p:blipFill>
              <p:spPr>
                <a:xfrm>
                  <a:off x="6780810" y="3138828"/>
                  <a:ext cx="45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3" name="잉크 92">
                  <a:extLst>
                    <a:ext uri="{FF2B5EF4-FFF2-40B4-BE49-F238E27FC236}">
                      <a16:creationId xmlns:a16="http://schemas.microsoft.com/office/drawing/2014/main" id="{0744B34C-1D9E-4C5F-BAAC-F63B7D7BE183}"/>
                    </a:ext>
                  </a:extLst>
                </p14:cNvPr>
                <p14:cNvContentPartPr/>
                <p14:nvPr/>
              </p14:nvContentPartPr>
              <p14:xfrm>
                <a:off x="6793050" y="3158988"/>
                <a:ext cx="46800" cy="120960"/>
              </p14:xfrm>
            </p:contentPart>
          </mc:Choice>
          <mc:Fallback xmlns="">
            <p:pic>
              <p:nvPicPr>
                <p:cNvPr id="93" name="잉크 92">
                  <a:extLst>
                    <a:ext uri="{FF2B5EF4-FFF2-40B4-BE49-F238E27FC236}">
                      <a16:creationId xmlns:a16="http://schemas.microsoft.com/office/drawing/2014/main" id="{0744B34C-1D9E-4C5F-BAAC-F63B7D7BE183}"/>
                    </a:ext>
                  </a:extLst>
                </p:cNvPr>
                <p:cNvPicPr/>
                <p:nvPr/>
              </p:nvPicPr>
              <p:blipFill>
                <a:blip r:embed="rId27"/>
                <a:stretch>
                  <a:fillRect/>
                </a:stretch>
              </p:blipFill>
              <p:spPr>
                <a:xfrm>
                  <a:off x="6788730" y="3154668"/>
                  <a:ext cx="55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4" name="잉크 93">
                  <a:extLst>
                    <a:ext uri="{FF2B5EF4-FFF2-40B4-BE49-F238E27FC236}">
                      <a16:creationId xmlns:a16="http://schemas.microsoft.com/office/drawing/2014/main" id="{CC880E07-9D3A-48C8-9915-ADF261DAA478}"/>
                    </a:ext>
                  </a:extLst>
                </p14:cNvPr>
                <p14:cNvContentPartPr/>
                <p14:nvPr/>
              </p14:nvContentPartPr>
              <p14:xfrm>
                <a:off x="6738690" y="3174468"/>
                <a:ext cx="150480" cy="70200"/>
              </p14:xfrm>
            </p:contentPart>
          </mc:Choice>
          <mc:Fallback xmlns="">
            <p:pic>
              <p:nvPicPr>
                <p:cNvPr id="94" name="잉크 93">
                  <a:extLst>
                    <a:ext uri="{FF2B5EF4-FFF2-40B4-BE49-F238E27FC236}">
                      <a16:creationId xmlns:a16="http://schemas.microsoft.com/office/drawing/2014/main" id="{CC880E07-9D3A-48C8-9915-ADF261DAA478}"/>
                    </a:ext>
                  </a:extLst>
                </p:cNvPr>
                <p:cNvPicPr/>
                <p:nvPr/>
              </p:nvPicPr>
              <p:blipFill>
                <a:blip r:embed="rId29"/>
                <a:stretch>
                  <a:fillRect/>
                </a:stretch>
              </p:blipFill>
              <p:spPr>
                <a:xfrm>
                  <a:off x="6734370" y="3170148"/>
                  <a:ext cx="159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 name="잉크 94">
                  <a:extLst>
                    <a:ext uri="{FF2B5EF4-FFF2-40B4-BE49-F238E27FC236}">
                      <a16:creationId xmlns:a16="http://schemas.microsoft.com/office/drawing/2014/main" id="{085ADA2E-A936-4439-B689-E7A7F949FDFB}"/>
                    </a:ext>
                  </a:extLst>
                </p14:cNvPr>
                <p14:cNvContentPartPr/>
                <p14:nvPr/>
              </p14:nvContentPartPr>
              <p14:xfrm>
                <a:off x="6905010" y="3113268"/>
                <a:ext cx="134280" cy="232560"/>
              </p14:xfrm>
            </p:contentPart>
          </mc:Choice>
          <mc:Fallback xmlns="">
            <p:pic>
              <p:nvPicPr>
                <p:cNvPr id="95" name="잉크 94">
                  <a:extLst>
                    <a:ext uri="{FF2B5EF4-FFF2-40B4-BE49-F238E27FC236}">
                      <a16:creationId xmlns:a16="http://schemas.microsoft.com/office/drawing/2014/main" id="{085ADA2E-A936-4439-B689-E7A7F949FDFB}"/>
                    </a:ext>
                  </a:extLst>
                </p:cNvPr>
                <p:cNvPicPr/>
                <p:nvPr/>
              </p:nvPicPr>
              <p:blipFill>
                <a:blip r:embed="rId31"/>
                <a:stretch>
                  <a:fillRect/>
                </a:stretch>
              </p:blipFill>
              <p:spPr>
                <a:xfrm>
                  <a:off x="6900690" y="3108948"/>
                  <a:ext cx="1429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7" name="잉크 96">
                  <a:extLst>
                    <a:ext uri="{FF2B5EF4-FFF2-40B4-BE49-F238E27FC236}">
                      <a16:creationId xmlns:a16="http://schemas.microsoft.com/office/drawing/2014/main" id="{1EDAFA23-06BE-4FA5-BAE4-6E4207A04C09}"/>
                    </a:ext>
                  </a:extLst>
                </p14:cNvPr>
                <p14:cNvContentPartPr/>
                <p14:nvPr/>
              </p14:nvContentPartPr>
              <p14:xfrm>
                <a:off x="5956050" y="2523948"/>
                <a:ext cx="564480" cy="587880"/>
              </p14:xfrm>
            </p:contentPart>
          </mc:Choice>
          <mc:Fallback xmlns="">
            <p:pic>
              <p:nvPicPr>
                <p:cNvPr id="97" name="잉크 96">
                  <a:extLst>
                    <a:ext uri="{FF2B5EF4-FFF2-40B4-BE49-F238E27FC236}">
                      <a16:creationId xmlns:a16="http://schemas.microsoft.com/office/drawing/2014/main" id="{1EDAFA23-06BE-4FA5-BAE4-6E4207A04C09}"/>
                    </a:ext>
                  </a:extLst>
                </p:cNvPr>
                <p:cNvPicPr/>
                <p:nvPr/>
              </p:nvPicPr>
              <p:blipFill>
                <a:blip r:embed="rId33"/>
                <a:stretch>
                  <a:fillRect/>
                </a:stretch>
              </p:blipFill>
              <p:spPr>
                <a:xfrm>
                  <a:off x="5951730" y="2519628"/>
                  <a:ext cx="57312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8" name="잉크 97">
                  <a:extLst>
                    <a:ext uri="{FF2B5EF4-FFF2-40B4-BE49-F238E27FC236}">
                      <a16:creationId xmlns:a16="http://schemas.microsoft.com/office/drawing/2014/main" id="{AB7DEB68-6D29-4BAB-9CF3-CE1A82006E79}"/>
                    </a:ext>
                  </a:extLst>
                </p14:cNvPr>
                <p14:cNvContentPartPr/>
                <p14:nvPr/>
              </p14:nvContentPartPr>
              <p14:xfrm>
                <a:off x="6504690" y="2968548"/>
                <a:ext cx="293400" cy="158760"/>
              </p14:xfrm>
            </p:contentPart>
          </mc:Choice>
          <mc:Fallback xmlns="">
            <p:pic>
              <p:nvPicPr>
                <p:cNvPr id="98" name="잉크 97">
                  <a:extLst>
                    <a:ext uri="{FF2B5EF4-FFF2-40B4-BE49-F238E27FC236}">
                      <a16:creationId xmlns:a16="http://schemas.microsoft.com/office/drawing/2014/main" id="{AB7DEB68-6D29-4BAB-9CF3-CE1A82006E79}"/>
                    </a:ext>
                  </a:extLst>
                </p:cNvPr>
                <p:cNvPicPr/>
                <p:nvPr/>
              </p:nvPicPr>
              <p:blipFill>
                <a:blip r:embed="rId35"/>
                <a:stretch>
                  <a:fillRect/>
                </a:stretch>
              </p:blipFill>
              <p:spPr>
                <a:xfrm>
                  <a:off x="6500370" y="2964228"/>
                  <a:ext cx="302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9" name="잉크 98">
                  <a:extLst>
                    <a:ext uri="{FF2B5EF4-FFF2-40B4-BE49-F238E27FC236}">
                      <a16:creationId xmlns:a16="http://schemas.microsoft.com/office/drawing/2014/main" id="{603078F6-6BA8-4C03-A95C-688E210268E3}"/>
                    </a:ext>
                  </a:extLst>
                </p14:cNvPr>
                <p14:cNvContentPartPr/>
                <p14:nvPr/>
              </p14:nvContentPartPr>
              <p14:xfrm>
                <a:off x="6743010" y="2986908"/>
                <a:ext cx="126360" cy="130680"/>
              </p14:xfrm>
            </p:contentPart>
          </mc:Choice>
          <mc:Fallback xmlns="">
            <p:pic>
              <p:nvPicPr>
                <p:cNvPr id="99" name="잉크 98">
                  <a:extLst>
                    <a:ext uri="{FF2B5EF4-FFF2-40B4-BE49-F238E27FC236}">
                      <a16:creationId xmlns:a16="http://schemas.microsoft.com/office/drawing/2014/main" id="{603078F6-6BA8-4C03-A95C-688E210268E3}"/>
                    </a:ext>
                  </a:extLst>
                </p:cNvPr>
                <p:cNvPicPr/>
                <p:nvPr/>
              </p:nvPicPr>
              <p:blipFill>
                <a:blip r:embed="rId37"/>
                <a:stretch>
                  <a:fillRect/>
                </a:stretch>
              </p:blipFill>
              <p:spPr>
                <a:xfrm>
                  <a:off x="6738690" y="2982588"/>
                  <a:ext cx="135000" cy="139320"/>
                </a:xfrm>
                <a:prstGeom prst="rect">
                  <a:avLst/>
                </a:prstGeom>
              </p:spPr>
            </p:pic>
          </mc:Fallback>
        </mc:AlternateContent>
      </p:grpSp>
      <p:grpSp>
        <p:nvGrpSpPr>
          <p:cNvPr id="105" name="그룹 104">
            <a:extLst>
              <a:ext uri="{FF2B5EF4-FFF2-40B4-BE49-F238E27FC236}">
                <a16:creationId xmlns:a16="http://schemas.microsoft.com/office/drawing/2014/main" id="{57183DFF-4D8E-4C0C-AA20-C8277273590E}"/>
              </a:ext>
            </a:extLst>
          </p:cNvPr>
          <p:cNvGrpSpPr/>
          <p:nvPr/>
        </p:nvGrpSpPr>
        <p:grpSpPr>
          <a:xfrm>
            <a:off x="3758250" y="2480388"/>
            <a:ext cx="1081440" cy="955440"/>
            <a:chOff x="3758250" y="2480388"/>
            <a:chExt cx="1081440" cy="955440"/>
          </a:xfrm>
        </p:grpSpPr>
        <mc:AlternateContent xmlns:mc="http://schemas.openxmlformats.org/markup-compatibility/2006" xmlns:p14="http://schemas.microsoft.com/office/powerpoint/2010/main">
          <mc:Choice Requires="p14">
            <p:contentPart p14:bwMode="auto" r:id="rId38">
              <p14:nvContentPartPr>
                <p14:cNvPr id="70" name="잉크 69">
                  <a:extLst>
                    <a:ext uri="{FF2B5EF4-FFF2-40B4-BE49-F238E27FC236}">
                      <a16:creationId xmlns:a16="http://schemas.microsoft.com/office/drawing/2014/main" id="{D625EC62-CDB2-4578-A7E8-464BDF7372D1}"/>
                    </a:ext>
                  </a:extLst>
                </p14:cNvPr>
                <p14:cNvContentPartPr/>
                <p14:nvPr/>
              </p14:nvContentPartPr>
              <p14:xfrm>
                <a:off x="4007010" y="3134148"/>
                <a:ext cx="144360" cy="15480"/>
              </p14:xfrm>
            </p:contentPart>
          </mc:Choice>
          <mc:Fallback xmlns="">
            <p:pic>
              <p:nvPicPr>
                <p:cNvPr id="70" name="잉크 69">
                  <a:extLst>
                    <a:ext uri="{FF2B5EF4-FFF2-40B4-BE49-F238E27FC236}">
                      <a16:creationId xmlns:a16="http://schemas.microsoft.com/office/drawing/2014/main" id="{D625EC62-CDB2-4578-A7E8-464BDF7372D1}"/>
                    </a:ext>
                  </a:extLst>
                </p:cNvPr>
                <p:cNvPicPr/>
                <p:nvPr/>
              </p:nvPicPr>
              <p:blipFill>
                <a:blip r:embed="rId39"/>
                <a:stretch>
                  <a:fillRect/>
                </a:stretch>
              </p:blipFill>
              <p:spPr>
                <a:xfrm>
                  <a:off x="4002690" y="3129828"/>
                  <a:ext cx="153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1" name="잉크 70">
                  <a:extLst>
                    <a:ext uri="{FF2B5EF4-FFF2-40B4-BE49-F238E27FC236}">
                      <a16:creationId xmlns:a16="http://schemas.microsoft.com/office/drawing/2014/main" id="{BC13132E-999C-40A6-B8FD-577034AA8990}"/>
                    </a:ext>
                  </a:extLst>
                </p14:cNvPr>
                <p14:cNvContentPartPr/>
                <p14:nvPr/>
              </p14:nvContentPartPr>
              <p14:xfrm>
                <a:off x="3982170" y="3154308"/>
                <a:ext cx="141480" cy="201960"/>
              </p14:xfrm>
            </p:contentPart>
          </mc:Choice>
          <mc:Fallback xmlns="">
            <p:pic>
              <p:nvPicPr>
                <p:cNvPr id="71" name="잉크 70">
                  <a:extLst>
                    <a:ext uri="{FF2B5EF4-FFF2-40B4-BE49-F238E27FC236}">
                      <a16:creationId xmlns:a16="http://schemas.microsoft.com/office/drawing/2014/main" id="{BC13132E-999C-40A6-B8FD-577034AA8990}"/>
                    </a:ext>
                  </a:extLst>
                </p:cNvPr>
                <p:cNvPicPr/>
                <p:nvPr/>
              </p:nvPicPr>
              <p:blipFill>
                <a:blip r:embed="rId41"/>
                <a:stretch>
                  <a:fillRect/>
                </a:stretch>
              </p:blipFill>
              <p:spPr>
                <a:xfrm>
                  <a:off x="3977850" y="3149988"/>
                  <a:ext cx="150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 name="잉크 71">
                  <a:extLst>
                    <a:ext uri="{FF2B5EF4-FFF2-40B4-BE49-F238E27FC236}">
                      <a16:creationId xmlns:a16="http://schemas.microsoft.com/office/drawing/2014/main" id="{1BAD8B2D-3A19-4775-9AE3-4A5BF5305F49}"/>
                    </a:ext>
                  </a:extLst>
                </p14:cNvPr>
                <p14:cNvContentPartPr/>
                <p14:nvPr/>
              </p14:nvContentPartPr>
              <p14:xfrm>
                <a:off x="3978930" y="3249708"/>
                <a:ext cx="123480" cy="21960"/>
              </p14:xfrm>
            </p:contentPart>
          </mc:Choice>
          <mc:Fallback xmlns="">
            <p:pic>
              <p:nvPicPr>
                <p:cNvPr id="72" name="잉크 71">
                  <a:extLst>
                    <a:ext uri="{FF2B5EF4-FFF2-40B4-BE49-F238E27FC236}">
                      <a16:creationId xmlns:a16="http://schemas.microsoft.com/office/drawing/2014/main" id="{1BAD8B2D-3A19-4775-9AE3-4A5BF5305F49}"/>
                    </a:ext>
                  </a:extLst>
                </p:cNvPr>
                <p:cNvPicPr/>
                <p:nvPr/>
              </p:nvPicPr>
              <p:blipFill>
                <a:blip r:embed="rId43"/>
                <a:stretch>
                  <a:fillRect/>
                </a:stretch>
              </p:blipFill>
              <p:spPr>
                <a:xfrm>
                  <a:off x="3974610" y="3245388"/>
                  <a:ext cx="132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 name="잉크 72">
                  <a:extLst>
                    <a:ext uri="{FF2B5EF4-FFF2-40B4-BE49-F238E27FC236}">
                      <a16:creationId xmlns:a16="http://schemas.microsoft.com/office/drawing/2014/main" id="{32A2C116-9423-43A6-960B-5157BBC44203}"/>
                    </a:ext>
                  </a:extLst>
                </p14:cNvPr>
                <p14:cNvContentPartPr/>
                <p14:nvPr/>
              </p14:nvContentPartPr>
              <p14:xfrm>
                <a:off x="4193130" y="3157908"/>
                <a:ext cx="105840" cy="182880"/>
              </p14:xfrm>
            </p:contentPart>
          </mc:Choice>
          <mc:Fallback xmlns="">
            <p:pic>
              <p:nvPicPr>
                <p:cNvPr id="73" name="잉크 72">
                  <a:extLst>
                    <a:ext uri="{FF2B5EF4-FFF2-40B4-BE49-F238E27FC236}">
                      <a16:creationId xmlns:a16="http://schemas.microsoft.com/office/drawing/2014/main" id="{32A2C116-9423-43A6-960B-5157BBC44203}"/>
                    </a:ext>
                  </a:extLst>
                </p:cNvPr>
                <p:cNvPicPr/>
                <p:nvPr/>
              </p:nvPicPr>
              <p:blipFill>
                <a:blip r:embed="rId45"/>
                <a:stretch>
                  <a:fillRect/>
                </a:stretch>
              </p:blipFill>
              <p:spPr>
                <a:xfrm>
                  <a:off x="4188810" y="3153588"/>
                  <a:ext cx="114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4" name="잉크 73">
                  <a:extLst>
                    <a:ext uri="{FF2B5EF4-FFF2-40B4-BE49-F238E27FC236}">
                      <a16:creationId xmlns:a16="http://schemas.microsoft.com/office/drawing/2014/main" id="{BA127556-4F0E-450B-A24F-866FB60D9F6D}"/>
                    </a:ext>
                  </a:extLst>
                </p14:cNvPr>
                <p14:cNvContentPartPr/>
                <p14:nvPr/>
              </p14:nvContentPartPr>
              <p14:xfrm>
                <a:off x="4356210" y="3030828"/>
                <a:ext cx="91800" cy="405000"/>
              </p14:xfrm>
            </p:contentPart>
          </mc:Choice>
          <mc:Fallback xmlns="">
            <p:pic>
              <p:nvPicPr>
                <p:cNvPr id="74" name="잉크 73">
                  <a:extLst>
                    <a:ext uri="{FF2B5EF4-FFF2-40B4-BE49-F238E27FC236}">
                      <a16:creationId xmlns:a16="http://schemas.microsoft.com/office/drawing/2014/main" id="{BA127556-4F0E-450B-A24F-866FB60D9F6D}"/>
                    </a:ext>
                  </a:extLst>
                </p:cNvPr>
                <p:cNvPicPr/>
                <p:nvPr/>
              </p:nvPicPr>
              <p:blipFill>
                <a:blip r:embed="rId47"/>
                <a:stretch>
                  <a:fillRect/>
                </a:stretch>
              </p:blipFill>
              <p:spPr>
                <a:xfrm>
                  <a:off x="4351890" y="3026508"/>
                  <a:ext cx="1004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5" name="잉크 74">
                  <a:extLst>
                    <a:ext uri="{FF2B5EF4-FFF2-40B4-BE49-F238E27FC236}">
                      <a16:creationId xmlns:a16="http://schemas.microsoft.com/office/drawing/2014/main" id="{F2537DA6-3EF6-4B0F-B563-6D8044DC5BEA}"/>
                    </a:ext>
                  </a:extLst>
                </p14:cNvPr>
                <p14:cNvContentPartPr/>
                <p14:nvPr/>
              </p14:nvContentPartPr>
              <p14:xfrm>
                <a:off x="4316250" y="3231348"/>
                <a:ext cx="158400" cy="47160"/>
              </p14:xfrm>
            </p:contentPart>
          </mc:Choice>
          <mc:Fallback xmlns="">
            <p:pic>
              <p:nvPicPr>
                <p:cNvPr id="75" name="잉크 74">
                  <a:extLst>
                    <a:ext uri="{FF2B5EF4-FFF2-40B4-BE49-F238E27FC236}">
                      <a16:creationId xmlns:a16="http://schemas.microsoft.com/office/drawing/2014/main" id="{F2537DA6-3EF6-4B0F-B563-6D8044DC5BEA}"/>
                    </a:ext>
                  </a:extLst>
                </p:cNvPr>
                <p:cNvPicPr/>
                <p:nvPr/>
              </p:nvPicPr>
              <p:blipFill>
                <a:blip r:embed="rId49"/>
                <a:stretch>
                  <a:fillRect/>
                </a:stretch>
              </p:blipFill>
              <p:spPr>
                <a:xfrm>
                  <a:off x="4311930" y="3227028"/>
                  <a:ext cx="167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6" name="잉크 75">
                  <a:extLst>
                    <a:ext uri="{FF2B5EF4-FFF2-40B4-BE49-F238E27FC236}">
                      <a16:creationId xmlns:a16="http://schemas.microsoft.com/office/drawing/2014/main" id="{9C98D657-91BE-4331-B982-9E2B29DF6F27}"/>
                    </a:ext>
                  </a:extLst>
                </p14:cNvPr>
                <p14:cNvContentPartPr/>
                <p14:nvPr/>
              </p14:nvContentPartPr>
              <p14:xfrm>
                <a:off x="4477890" y="3115788"/>
                <a:ext cx="54720" cy="205200"/>
              </p14:xfrm>
            </p:contentPart>
          </mc:Choice>
          <mc:Fallback xmlns="">
            <p:pic>
              <p:nvPicPr>
                <p:cNvPr id="76" name="잉크 75">
                  <a:extLst>
                    <a:ext uri="{FF2B5EF4-FFF2-40B4-BE49-F238E27FC236}">
                      <a16:creationId xmlns:a16="http://schemas.microsoft.com/office/drawing/2014/main" id="{9C98D657-91BE-4331-B982-9E2B29DF6F27}"/>
                    </a:ext>
                  </a:extLst>
                </p:cNvPr>
                <p:cNvPicPr/>
                <p:nvPr/>
              </p:nvPicPr>
              <p:blipFill>
                <a:blip r:embed="rId51"/>
                <a:stretch>
                  <a:fillRect/>
                </a:stretch>
              </p:blipFill>
              <p:spPr>
                <a:xfrm>
                  <a:off x="4473570" y="3111468"/>
                  <a:ext cx="633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7" name="잉크 76">
                  <a:extLst>
                    <a:ext uri="{FF2B5EF4-FFF2-40B4-BE49-F238E27FC236}">
                      <a16:creationId xmlns:a16="http://schemas.microsoft.com/office/drawing/2014/main" id="{25898FCA-A828-4701-833D-6C964FE2E974}"/>
                    </a:ext>
                  </a:extLst>
                </p14:cNvPr>
                <p14:cNvContentPartPr/>
                <p14:nvPr/>
              </p14:nvContentPartPr>
              <p14:xfrm>
                <a:off x="4532250" y="3205788"/>
                <a:ext cx="114120" cy="128880"/>
              </p14:xfrm>
            </p:contentPart>
          </mc:Choice>
          <mc:Fallback xmlns="">
            <p:pic>
              <p:nvPicPr>
                <p:cNvPr id="77" name="잉크 76">
                  <a:extLst>
                    <a:ext uri="{FF2B5EF4-FFF2-40B4-BE49-F238E27FC236}">
                      <a16:creationId xmlns:a16="http://schemas.microsoft.com/office/drawing/2014/main" id="{25898FCA-A828-4701-833D-6C964FE2E974}"/>
                    </a:ext>
                  </a:extLst>
                </p:cNvPr>
                <p:cNvPicPr/>
                <p:nvPr/>
              </p:nvPicPr>
              <p:blipFill>
                <a:blip r:embed="rId53"/>
                <a:stretch>
                  <a:fillRect/>
                </a:stretch>
              </p:blipFill>
              <p:spPr>
                <a:xfrm>
                  <a:off x="4527930" y="3201468"/>
                  <a:ext cx="122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8" name="잉크 77">
                  <a:extLst>
                    <a:ext uri="{FF2B5EF4-FFF2-40B4-BE49-F238E27FC236}">
                      <a16:creationId xmlns:a16="http://schemas.microsoft.com/office/drawing/2014/main" id="{E8BC1A35-F0D9-45D6-8CC6-A8BBC7E76367}"/>
                    </a:ext>
                  </a:extLst>
                </p14:cNvPr>
                <p14:cNvContentPartPr/>
                <p14:nvPr/>
              </p14:nvContentPartPr>
              <p14:xfrm>
                <a:off x="4657530" y="3194268"/>
                <a:ext cx="24480" cy="161280"/>
              </p14:xfrm>
            </p:contentPart>
          </mc:Choice>
          <mc:Fallback xmlns="">
            <p:pic>
              <p:nvPicPr>
                <p:cNvPr id="78" name="잉크 77">
                  <a:extLst>
                    <a:ext uri="{FF2B5EF4-FFF2-40B4-BE49-F238E27FC236}">
                      <a16:creationId xmlns:a16="http://schemas.microsoft.com/office/drawing/2014/main" id="{E8BC1A35-F0D9-45D6-8CC6-A8BBC7E76367}"/>
                    </a:ext>
                  </a:extLst>
                </p:cNvPr>
                <p:cNvPicPr/>
                <p:nvPr/>
              </p:nvPicPr>
              <p:blipFill>
                <a:blip r:embed="rId55"/>
                <a:stretch>
                  <a:fillRect/>
                </a:stretch>
              </p:blipFill>
              <p:spPr>
                <a:xfrm>
                  <a:off x="4653210" y="3189948"/>
                  <a:ext cx="33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 name="잉크 78">
                  <a:extLst>
                    <a:ext uri="{FF2B5EF4-FFF2-40B4-BE49-F238E27FC236}">
                      <a16:creationId xmlns:a16="http://schemas.microsoft.com/office/drawing/2014/main" id="{DBEE6996-102B-44AC-A80F-5D5E9DAC5A86}"/>
                    </a:ext>
                  </a:extLst>
                </p14:cNvPr>
                <p14:cNvContentPartPr/>
                <p14:nvPr/>
              </p14:nvContentPartPr>
              <p14:xfrm>
                <a:off x="4659330" y="3086628"/>
                <a:ext cx="180360" cy="298440"/>
              </p14:xfrm>
            </p:contentPart>
          </mc:Choice>
          <mc:Fallback xmlns="">
            <p:pic>
              <p:nvPicPr>
                <p:cNvPr id="79" name="잉크 78">
                  <a:extLst>
                    <a:ext uri="{FF2B5EF4-FFF2-40B4-BE49-F238E27FC236}">
                      <a16:creationId xmlns:a16="http://schemas.microsoft.com/office/drawing/2014/main" id="{DBEE6996-102B-44AC-A80F-5D5E9DAC5A86}"/>
                    </a:ext>
                  </a:extLst>
                </p:cNvPr>
                <p:cNvPicPr/>
                <p:nvPr/>
              </p:nvPicPr>
              <p:blipFill>
                <a:blip r:embed="rId57"/>
                <a:stretch>
                  <a:fillRect/>
                </a:stretch>
              </p:blipFill>
              <p:spPr>
                <a:xfrm>
                  <a:off x="4655010" y="3082308"/>
                  <a:ext cx="189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1" name="잉크 100">
                  <a:extLst>
                    <a:ext uri="{FF2B5EF4-FFF2-40B4-BE49-F238E27FC236}">
                      <a16:creationId xmlns:a16="http://schemas.microsoft.com/office/drawing/2014/main" id="{7C3A77B5-14CC-47F5-A1D8-E66881707311}"/>
                    </a:ext>
                  </a:extLst>
                </p14:cNvPr>
                <p14:cNvContentPartPr/>
                <p14:nvPr/>
              </p14:nvContentPartPr>
              <p14:xfrm>
                <a:off x="3758250" y="2480388"/>
                <a:ext cx="572760" cy="608040"/>
              </p14:xfrm>
            </p:contentPart>
          </mc:Choice>
          <mc:Fallback xmlns="">
            <p:pic>
              <p:nvPicPr>
                <p:cNvPr id="101" name="잉크 100">
                  <a:extLst>
                    <a:ext uri="{FF2B5EF4-FFF2-40B4-BE49-F238E27FC236}">
                      <a16:creationId xmlns:a16="http://schemas.microsoft.com/office/drawing/2014/main" id="{7C3A77B5-14CC-47F5-A1D8-E66881707311}"/>
                    </a:ext>
                  </a:extLst>
                </p:cNvPr>
                <p:cNvPicPr/>
                <p:nvPr/>
              </p:nvPicPr>
              <p:blipFill>
                <a:blip r:embed="rId59"/>
                <a:stretch>
                  <a:fillRect/>
                </a:stretch>
              </p:blipFill>
              <p:spPr>
                <a:xfrm>
                  <a:off x="3753930" y="2476068"/>
                  <a:ext cx="58140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3" name="잉크 102">
                  <a:extLst>
                    <a:ext uri="{FF2B5EF4-FFF2-40B4-BE49-F238E27FC236}">
                      <a16:creationId xmlns:a16="http://schemas.microsoft.com/office/drawing/2014/main" id="{C98364C6-A284-4E6D-BBBF-91F9BD48CE24}"/>
                    </a:ext>
                  </a:extLst>
                </p14:cNvPr>
                <p14:cNvContentPartPr/>
                <p14:nvPr/>
              </p14:nvContentPartPr>
              <p14:xfrm>
                <a:off x="4333530" y="2967108"/>
                <a:ext cx="250560" cy="201960"/>
              </p14:xfrm>
            </p:contentPart>
          </mc:Choice>
          <mc:Fallback xmlns="">
            <p:pic>
              <p:nvPicPr>
                <p:cNvPr id="103" name="잉크 102">
                  <a:extLst>
                    <a:ext uri="{FF2B5EF4-FFF2-40B4-BE49-F238E27FC236}">
                      <a16:creationId xmlns:a16="http://schemas.microsoft.com/office/drawing/2014/main" id="{C98364C6-A284-4E6D-BBBF-91F9BD48CE24}"/>
                    </a:ext>
                  </a:extLst>
                </p:cNvPr>
                <p:cNvPicPr/>
                <p:nvPr/>
              </p:nvPicPr>
              <p:blipFill>
                <a:blip r:embed="rId61"/>
                <a:stretch>
                  <a:fillRect/>
                </a:stretch>
              </p:blipFill>
              <p:spPr>
                <a:xfrm>
                  <a:off x="4329210" y="2962788"/>
                  <a:ext cx="259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4" name="잉크 103">
                  <a:extLst>
                    <a:ext uri="{FF2B5EF4-FFF2-40B4-BE49-F238E27FC236}">
                      <a16:creationId xmlns:a16="http://schemas.microsoft.com/office/drawing/2014/main" id="{21B7A5A1-7ACD-4FE8-BFE3-823FF05E767C}"/>
                    </a:ext>
                  </a:extLst>
                </p14:cNvPr>
                <p14:cNvContentPartPr/>
                <p14:nvPr/>
              </p14:nvContentPartPr>
              <p14:xfrm>
                <a:off x="4548450" y="3081228"/>
                <a:ext cx="94320" cy="107640"/>
              </p14:xfrm>
            </p:contentPart>
          </mc:Choice>
          <mc:Fallback xmlns="">
            <p:pic>
              <p:nvPicPr>
                <p:cNvPr id="104" name="잉크 103">
                  <a:extLst>
                    <a:ext uri="{FF2B5EF4-FFF2-40B4-BE49-F238E27FC236}">
                      <a16:creationId xmlns:a16="http://schemas.microsoft.com/office/drawing/2014/main" id="{21B7A5A1-7ACD-4FE8-BFE3-823FF05E767C}"/>
                    </a:ext>
                  </a:extLst>
                </p:cNvPr>
                <p:cNvPicPr/>
                <p:nvPr/>
              </p:nvPicPr>
              <p:blipFill>
                <a:blip r:embed="rId63"/>
                <a:stretch>
                  <a:fillRect/>
                </a:stretch>
              </p:blipFill>
              <p:spPr>
                <a:xfrm>
                  <a:off x="4544130" y="3076908"/>
                  <a:ext cx="102960" cy="116280"/>
                </a:xfrm>
                <a:prstGeom prst="rect">
                  <a:avLst/>
                </a:prstGeom>
              </p:spPr>
            </p:pic>
          </mc:Fallback>
        </mc:AlternateContent>
      </p:grpSp>
      <p:grpSp>
        <p:nvGrpSpPr>
          <p:cNvPr id="108" name="그룹 107">
            <a:extLst>
              <a:ext uri="{FF2B5EF4-FFF2-40B4-BE49-F238E27FC236}">
                <a16:creationId xmlns:a16="http://schemas.microsoft.com/office/drawing/2014/main" id="{2587F41E-FD5C-4CD4-B3D6-DBEBFBC331D7}"/>
              </a:ext>
            </a:extLst>
          </p:cNvPr>
          <p:cNvGrpSpPr/>
          <p:nvPr/>
        </p:nvGrpSpPr>
        <p:grpSpPr>
          <a:xfrm>
            <a:off x="8848290" y="5568108"/>
            <a:ext cx="3304080" cy="1037880"/>
            <a:chOff x="8848290" y="5568108"/>
            <a:chExt cx="3304080" cy="1037880"/>
          </a:xfrm>
        </p:grpSpPr>
        <mc:AlternateContent xmlns:mc="http://schemas.openxmlformats.org/markup-compatibility/2006" xmlns:p14="http://schemas.microsoft.com/office/powerpoint/2010/main">
          <mc:Choice Requires="p14">
            <p:contentPart p14:bwMode="auto" r:id="rId64">
              <p14:nvContentPartPr>
                <p14:cNvPr id="44" name="잉크 43">
                  <a:extLst>
                    <a:ext uri="{FF2B5EF4-FFF2-40B4-BE49-F238E27FC236}">
                      <a16:creationId xmlns:a16="http://schemas.microsoft.com/office/drawing/2014/main" id="{0F9B7CBD-A688-4469-B031-46A94DBE7641}"/>
                    </a:ext>
                  </a:extLst>
                </p14:cNvPr>
                <p14:cNvContentPartPr/>
                <p14:nvPr/>
              </p14:nvContentPartPr>
              <p14:xfrm>
                <a:off x="9033690" y="6125748"/>
                <a:ext cx="1646640" cy="407160"/>
              </p14:xfrm>
            </p:contentPart>
          </mc:Choice>
          <mc:Fallback xmlns="">
            <p:pic>
              <p:nvPicPr>
                <p:cNvPr id="44" name="잉크 43">
                  <a:extLst>
                    <a:ext uri="{FF2B5EF4-FFF2-40B4-BE49-F238E27FC236}">
                      <a16:creationId xmlns:a16="http://schemas.microsoft.com/office/drawing/2014/main" id="{0F9B7CBD-A688-4469-B031-46A94DBE7641}"/>
                    </a:ext>
                  </a:extLst>
                </p:cNvPr>
                <p:cNvPicPr/>
                <p:nvPr/>
              </p:nvPicPr>
              <p:blipFill>
                <a:blip r:embed="rId65"/>
                <a:stretch>
                  <a:fillRect/>
                </a:stretch>
              </p:blipFill>
              <p:spPr>
                <a:xfrm>
                  <a:off x="9029370" y="6121428"/>
                  <a:ext cx="165528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잉크 44">
                  <a:extLst>
                    <a:ext uri="{FF2B5EF4-FFF2-40B4-BE49-F238E27FC236}">
                      <a16:creationId xmlns:a16="http://schemas.microsoft.com/office/drawing/2014/main" id="{40AD7AC3-E91A-4D12-801B-D6E02A24875B}"/>
                    </a:ext>
                  </a:extLst>
                </p14:cNvPr>
                <p14:cNvContentPartPr/>
                <p14:nvPr/>
              </p14:nvContentPartPr>
              <p14:xfrm>
                <a:off x="10341570" y="6314748"/>
                <a:ext cx="43200" cy="176400"/>
              </p14:xfrm>
            </p:contentPart>
          </mc:Choice>
          <mc:Fallback xmlns="">
            <p:pic>
              <p:nvPicPr>
                <p:cNvPr id="45" name="잉크 44">
                  <a:extLst>
                    <a:ext uri="{FF2B5EF4-FFF2-40B4-BE49-F238E27FC236}">
                      <a16:creationId xmlns:a16="http://schemas.microsoft.com/office/drawing/2014/main" id="{40AD7AC3-E91A-4D12-801B-D6E02A24875B}"/>
                    </a:ext>
                  </a:extLst>
                </p:cNvPr>
                <p:cNvPicPr/>
                <p:nvPr/>
              </p:nvPicPr>
              <p:blipFill>
                <a:blip r:embed="rId67"/>
                <a:stretch>
                  <a:fillRect/>
                </a:stretch>
              </p:blipFill>
              <p:spPr>
                <a:xfrm>
                  <a:off x="10337250" y="6310428"/>
                  <a:ext cx="518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잉크 45">
                  <a:extLst>
                    <a:ext uri="{FF2B5EF4-FFF2-40B4-BE49-F238E27FC236}">
                      <a16:creationId xmlns:a16="http://schemas.microsoft.com/office/drawing/2014/main" id="{5C5F2F58-C297-4AB6-9EBA-13DD23972103}"/>
                    </a:ext>
                  </a:extLst>
                </p14:cNvPr>
                <p14:cNvContentPartPr/>
                <p14:nvPr/>
              </p14:nvContentPartPr>
              <p14:xfrm>
                <a:off x="10319250" y="6400068"/>
                <a:ext cx="158400" cy="137520"/>
              </p14:xfrm>
            </p:contentPart>
          </mc:Choice>
          <mc:Fallback xmlns="">
            <p:pic>
              <p:nvPicPr>
                <p:cNvPr id="46" name="잉크 45">
                  <a:extLst>
                    <a:ext uri="{FF2B5EF4-FFF2-40B4-BE49-F238E27FC236}">
                      <a16:creationId xmlns:a16="http://schemas.microsoft.com/office/drawing/2014/main" id="{5C5F2F58-C297-4AB6-9EBA-13DD23972103}"/>
                    </a:ext>
                  </a:extLst>
                </p:cNvPr>
                <p:cNvPicPr/>
                <p:nvPr/>
              </p:nvPicPr>
              <p:blipFill>
                <a:blip r:embed="rId69"/>
                <a:stretch>
                  <a:fillRect/>
                </a:stretch>
              </p:blipFill>
              <p:spPr>
                <a:xfrm>
                  <a:off x="10314930" y="6395748"/>
                  <a:ext cx="167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잉크 47">
                  <a:extLst>
                    <a:ext uri="{FF2B5EF4-FFF2-40B4-BE49-F238E27FC236}">
                      <a16:creationId xmlns:a16="http://schemas.microsoft.com/office/drawing/2014/main" id="{0E217A24-8345-4A27-A377-76257EDD756B}"/>
                    </a:ext>
                  </a:extLst>
                </p14:cNvPr>
                <p14:cNvContentPartPr/>
                <p14:nvPr/>
              </p14:nvContentPartPr>
              <p14:xfrm>
                <a:off x="10612290" y="6254628"/>
                <a:ext cx="77040" cy="348480"/>
              </p14:xfrm>
            </p:contentPart>
          </mc:Choice>
          <mc:Fallback xmlns="">
            <p:pic>
              <p:nvPicPr>
                <p:cNvPr id="48" name="잉크 47">
                  <a:extLst>
                    <a:ext uri="{FF2B5EF4-FFF2-40B4-BE49-F238E27FC236}">
                      <a16:creationId xmlns:a16="http://schemas.microsoft.com/office/drawing/2014/main" id="{0E217A24-8345-4A27-A377-76257EDD756B}"/>
                    </a:ext>
                  </a:extLst>
                </p:cNvPr>
                <p:cNvPicPr/>
                <p:nvPr/>
              </p:nvPicPr>
              <p:blipFill>
                <a:blip r:embed="rId71"/>
                <a:stretch>
                  <a:fillRect/>
                </a:stretch>
              </p:blipFill>
              <p:spPr>
                <a:xfrm>
                  <a:off x="10607970" y="6250308"/>
                  <a:ext cx="856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잉크 48">
                  <a:extLst>
                    <a:ext uri="{FF2B5EF4-FFF2-40B4-BE49-F238E27FC236}">
                      <a16:creationId xmlns:a16="http://schemas.microsoft.com/office/drawing/2014/main" id="{80314E73-2124-4B47-BEB3-1704433034DD}"/>
                    </a:ext>
                  </a:extLst>
                </p14:cNvPr>
                <p14:cNvContentPartPr/>
                <p14:nvPr/>
              </p14:nvContentPartPr>
              <p14:xfrm>
                <a:off x="10498890" y="6420228"/>
                <a:ext cx="181800" cy="49320"/>
              </p14:xfrm>
            </p:contentPart>
          </mc:Choice>
          <mc:Fallback xmlns="">
            <p:pic>
              <p:nvPicPr>
                <p:cNvPr id="49" name="잉크 48">
                  <a:extLst>
                    <a:ext uri="{FF2B5EF4-FFF2-40B4-BE49-F238E27FC236}">
                      <a16:creationId xmlns:a16="http://schemas.microsoft.com/office/drawing/2014/main" id="{80314E73-2124-4B47-BEB3-1704433034DD}"/>
                    </a:ext>
                  </a:extLst>
                </p:cNvPr>
                <p:cNvPicPr/>
                <p:nvPr/>
              </p:nvPicPr>
              <p:blipFill>
                <a:blip r:embed="rId73"/>
                <a:stretch>
                  <a:fillRect/>
                </a:stretch>
              </p:blipFill>
              <p:spPr>
                <a:xfrm>
                  <a:off x="10494570" y="6415908"/>
                  <a:ext cx="1904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잉크 49">
                  <a:extLst>
                    <a:ext uri="{FF2B5EF4-FFF2-40B4-BE49-F238E27FC236}">
                      <a16:creationId xmlns:a16="http://schemas.microsoft.com/office/drawing/2014/main" id="{16AD9847-676E-4725-B586-312069D45A63}"/>
                    </a:ext>
                  </a:extLst>
                </p14:cNvPr>
                <p14:cNvContentPartPr/>
                <p14:nvPr/>
              </p14:nvContentPartPr>
              <p14:xfrm>
                <a:off x="10781850" y="6284148"/>
                <a:ext cx="36360" cy="185400"/>
              </p14:xfrm>
            </p:contentPart>
          </mc:Choice>
          <mc:Fallback xmlns="">
            <p:pic>
              <p:nvPicPr>
                <p:cNvPr id="50" name="잉크 49">
                  <a:extLst>
                    <a:ext uri="{FF2B5EF4-FFF2-40B4-BE49-F238E27FC236}">
                      <a16:creationId xmlns:a16="http://schemas.microsoft.com/office/drawing/2014/main" id="{16AD9847-676E-4725-B586-312069D45A63}"/>
                    </a:ext>
                  </a:extLst>
                </p:cNvPr>
                <p:cNvPicPr/>
                <p:nvPr/>
              </p:nvPicPr>
              <p:blipFill>
                <a:blip r:embed="rId75"/>
                <a:stretch>
                  <a:fillRect/>
                </a:stretch>
              </p:blipFill>
              <p:spPr>
                <a:xfrm>
                  <a:off x="10777530" y="6279828"/>
                  <a:ext cx="45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잉크 50">
                  <a:extLst>
                    <a:ext uri="{FF2B5EF4-FFF2-40B4-BE49-F238E27FC236}">
                      <a16:creationId xmlns:a16="http://schemas.microsoft.com/office/drawing/2014/main" id="{F6F6CDCE-8799-4EF6-BBAC-2F493BEBE9FE}"/>
                    </a:ext>
                  </a:extLst>
                </p14:cNvPr>
                <p14:cNvContentPartPr/>
                <p14:nvPr/>
              </p14:nvContentPartPr>
              <p14:xfrm>
                <a:off x="10857450" y="6289188"/>
                <a:ext cx="86040" cy="208800"/>
              </p14:xfrm>
            </p:contentPart>
          </mc:Choice>
          <mc:Fallback xmlns="">
            <p:pic>
              <p:nvPicPr>
                <p:cNvPr id="51" name="잉크 50">
                  <a:extLst>
                    <a:ext uri="{FF2B5EF4-FFF2-40B4-BE49-F238E27FC236}">
                      <a16:creationId xmlns:a16="http://schemas.microsoft.com/office/drawing/2014/main" id="{F6F6CDCE-8799-4EF6-BBAC-2F493BEBE9FE}"/>
                    </a:ext>
                  </a:extLst>
                </p:cNvPr>
                <p:cNvPicPr/>
                <p:nvPr/>
              </p:nvPicPr>
              <p:blipFill>
                <a:blip r:embed="rId77"/>
                <a:stretch>
                  <a:fillRect/>
                </a:stretch>
              </p:blipFill>
              <p:spPr>
                <a:xfrm>
                  <a:off x="10853130" y="6284868"/>
                  <a:ext cx="94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잉크 51">
                  <a:extLst>
                    <a:ext uri="{FF2B5EF4-FFF2-40B4-BE49-F238E27FC236}">
                      <a16:creationId xmlns:a16="http://schemas.microsoft.com/office/drawing/2014/main" id="{D7AE47DE-C3D7-4799-A5A2-C219871F20C5}"/>
                    </a:ext>
                  </a:extLst>
                </p14:cNvPr>
                <p14:cNvContentPartPr/>
                <p14:nvPr/>
              </p14:nvContentPartPr>
              <p14:xfrm>
                <a:off x="10897050" y="6342828"/>
                <a:ext cx="163800" cy="58320"/>
              </p14:xfrm>
            </p:contentPart>
          </mc:Choice>
          <mc:Fallback xmlns="">
            <p:pic>
              <p:nvPicPr>
                <p:cNvPr id="52" name="잉크 51">
                  <a:extLst>
                    <a:ext uri="{FF2B5EF4-FFF2-40B4-BE49-F238E27FC236}">
                      <a16:creationId xmlns:a16="http://schemas.microsoft.com/office/drawing/2014/main" id="{D7AE47DE-C3D7-4799-A5A2-C219871F20C5}"/>
                    </a:ext>
                  </a:extLst>
                </p:cNvPr>
                <p:cNvPicPr/>
                <p:nvPr/>
              </p:nvPicPr>
              <p:blipFill>
                <a:blip r:embed="rId79"/>
                <a:stretch>
                  <a:fillRect/>
                </a:stretch>
              </p:blipFill>
              <p:spPr>
                <a:xfrm>
                  <a:off x="10892730" y="6338508"/>
                  <a:ext cx="1724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잉크 52">
                  <a:extLst>
                    <a:ext uri="{FF2B5EF4-FFF2-40B4-BE49-F238E27FC236}">
                      <a16:creationId xmlns:a16="http://schemas.microsoft.com/office/drawing/2014/main" id="{3032BFE0-C2C1-4FC1-AA23-0FC1F78C73FE}"/>
                    </a:ext>
                  </a:extLst>
                </p14:cNvPr>
                <p14:cNvContentPartPr/>
                <p14:nvPr/>
              </p14:nvContentPartPr>
              <p14:xfrm>
                <a:off x="10997850" y="6291348"/>
                <a:ext cx="119160" cy="180360"/>
              </p14:xfrm>
            </p:contentPart>
          </mc:Choice>
          <mc:Fallback xmlns="">
            <p:pic>
              <p:nvPicPr>
                <p:cNvPr id="53" name="잉크 52">
                  <a:extLst>
                    <a:ext uri="{FF2B5EF4-FFF2-40B4-BE49-F238E27FC236}">
                      <a16:creationId xmlns:a16="http://schemas.microsoft.com/office/drawing/2014/main" id="{3032BFE0-C2C1-4FC1-AA23-0FC1F78C73FE}"/>
                    </a:ext>
                  </a:extLst>
                </p:cNvPr>
                <p:cNvPicPr/>
                <p:nvPr/>
              </p:nvPicPr>
              <p:blipFill>
                <a:blip r:embed="rId81"/>
                <a:stretch>
                  <a:fillRect/>
                </a:stretch>
              </p:blipFill>
              <p:spPr>
                <a:xfrm>
                  <a:off x="10993530" y="6287028"/>
                  <a:ext cx="127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잉크 53">
                  <a:extLst>
                    <a:ext uri="{FF2B5EF4-FFF2-40B4-BE49-F238E27FC236}">
                      <a16:creationId xmlns:a16="http://schemas.microsoft.com/office/drawing/2014/main" id="{391A782F-9586-42B1-A6B3-31D8C4810B6C}"/>
                    </a:ext>
                  </a:extLst>
                </p14:cNvPr>
                <p14:cNvContentPartPr/>
                <p14:nvPr/>
              </p14:nvContentPartPr>
              <p14:xfrm>
                <a:off x="11160570" y="6289188"/>
                <a:ext cx="61920" cy="221400"/>
              </p14:xfrm>
            </p:contentPart>
          </mc:Choice>
          <mc:Fallback xmlns="">
            <p:pic>
              <p:nvPicPr>
                <p:cNvPr id="54" name="잉크 53">
                  <a:extLst>
                    <a:ext uri="{FF2B5EF4-FFF2-40B4-BE49-F238E27FC236}">
                      <a16:creationId xmlns:a16="http://schemas.microsoft.com/office/drawing/2014/main" id="{391A782F-9586-42B1-A6B3-31D8C4810B6C}"/>
                    </a:ext>
                  </a:extLst>
                </p:cNvPr>
                <p:cNvPicPr/>
                <p:nvPr/>
              </p:nvPicPr>
              <p:blipFill>
                <a:blip r:embed="rId83"/>
                <a:stretch>
                  <a:fillRect/>
                </a:stretch>
              </p:blipFill>
              <p:spPr>
                <a:xfrm>
                  <a:off x="11156250" y="6284868"/>
                  <a:ext cx="705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잉크 54">
                  <a:extLst>
                    <a:ext uri="{FF2B5EF4-FFF2-40B4-BE49-F238E27FC236}">
                      <a16:creationId xmlns:a16="http://schemas.microsoft.com/office/drawing/2014/main" id="{968C69C5-1EA0-410D-9979-3D6C7BD9F267}"/>
                    </a:ext>
                  </a:extLst>
                </p14:cNvPr>
                <p14:cNvContentPartPr/>
                <p14:nvPr/>
              </p14:nvContentPartPr>
              <p14:xfrm>
                <a:off x="11255250" y="6229068"/>
                <a:ext cx="129960" cy="221040"/>
              </p14:xfrm>
            </p:contentPart>
          </mc:Choice>
          <mc:Fallback xmlns="">
            <p:pic>
              <p:nvPicPr>
                <p:cNvPr id="55" name="잉크 54">
                  <a:extLst>
                    <a:ext uri="{FF2B5EF4-FFF2-40B4-BE49-F238E27FC236}">
                      <a16:creationId xmlns:a16="http://schemas.microsoft.com/office/drawing/2014/main" id="{968C69C5-1EA0-410D-9979-3D6C7BD9F267}"/>
                    </a:ext>
                  </a:extLst>
                </p:cNvPr>
                <p:cNvPicPr/>
                <p:nvPr/>
              </p:nvPicPr>
              <p:blipFill>
                <a:blip r:embed="rId85"/>
                <a:stretch>
                  <a:fillRect/>
                </a:stretch>
              </p:blipFill>
              <p:spPr>
                <a:xfrm>
                  <a:off x="11250930" y="6224748"/>
                  <a:ext cx="138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잉크 55">
                  <a:extLst>
                    <a:ext uri="{FF2B5EF4-FFF2-40B4-BE49-F238E27FC236}">
                      <a16:creationId xmlns:a16="http://schemas.microsoft.com/office/drawing/2014/main" id="{E134F360-0D5E-4677-8313-25977333C22D}"/>
                    </a:ext>
                  </a:extLst>
                </p14:cNvPr>
                <p14:cNvContentPartPr/>
                <p14:nvPr/>
              </p14:nvContentPartPr>
              <p14:xfrm>
                <a:off x="11301690" y="6388908"/>
                <a:ext cx="90720" cy="181080"/>
              </p14:xfrm>
            </p:contentPart>
          </mc:Choice>
          <mc:Fallback xmlns="">
            <p:pic>
              <p:nvPicPr>
                <p:cNvPr id="56" name="잉크 55">
                  <a:extLst>
                    <a:ext uri="{FF2B5EF4-FFF2-40B4-BE49-F238E27FC236}">
                      <a16:creationId xmlns:a16="http://schemas.microsoft.com/office/drawing/2014/main" id="{E134F360-0D5E-4677-8313-25977333C22D}"/>
                    </a:ext>
                  </a:extLst>
                </p:cNvPr>
                <p:cNvPicPr/>
                <p:nvPr/>
              </p:nvPicPr>
              <p:blipFill>
                <a:blip r:embed="rId87"/>
                <a:stretch>
                  <a:fillRect/>
                </a:stretch>
              </p:blipFill>
              <p:spPr>
                <a:xfrm>
                  <a:off x="11297370" y="6384588"/>
                  <a:ext cx="99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잉크 57">
                  <a:extLst>
                    <a:ext uri="{FF2B5EF4-FFF2-40B4-BE49-F238E27FC236}">
                      <a16:creationId xmlns:a16="http://schemas.microsoft.com/office/drawing/2014/main" id="{FB755C44-3392-4C28-A528-2BB6E2C422F2}"/>
                    </a:ext>
                  </a:extLst>
                </p14:cNvPr>
                <p14:cNvContentPartPr/>
                <p14:nvPr/>
              </p14:nvContentPartPr>
              <p14:xfrm>
                <a:off x="11514450" y="6243108"/>
                <a:ext cx="100080" cy="24480"/>
              </p14:xfrm>
            </p:contentPart>
          </mc:Choice>
          <mc:Fallback xmlns="">
            <p:pic>
              <p:nvPicPr>
                <p:cNvPr id="58" name="잉크 57">
                  <a:extLst>
                    <a:ext uri="{FF2B5EF4-FFF2-40B4-BE49-F238E27FC236}">
                      <a16:creationId xmlns:a16="http://schemas.microsoft.com/office/drawing/2014/main" id="{FB755C44-3392-4C28-A528-2BB6E2C422F2}"/>
                    </a:ext>
                  </a:extLst>
                </p:cNvPr>
                <p:cNvPicPr/>
                <p:nvPr/>
              </p:nvPicPr>
              <p:blipFill>
                <a:blip r:embed="rId89"/>
                <a:stretch>
                  <a:fillRect/>
                </a:stretch>
              </p:blipFill>
              <p:spPr>
                <a:xfrm>
                  <a:off x="11510130" y="6238788"/>
                  <a:ext cx="108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잉크 58">
                  <a:extLst>
                    <a:ext uri="{FF2B5EF4-FFF2-40B4-BE49-F238E27FC236}">
                      <a16:creationId xmlns:a16="http://schemas.microsoft.com/office/drawing/2014/main" id="{363200F1-55A5-45BB-BC5D-28DE327F01F7}"/>
                    </a:ext>
                  </a:extLst>
                </p14:cNvPr>
                <p14:cNvContentPartPr/>
                <p14:nvPr/>
              </p14:nvContentPartPr>
              <p14:xfrm>
                <a:off x="11475930" y="6270468"/>
                <a:ext cx="136080" cy="231480"/>
              </p14:xfrm>
            </p:contentPart>
          </mc:Choice>
          <mc:Fallback xmlns="">
            <p:pic>
              <p:nvPicPr>
                <p:cNvPr id="59" name="잉크 58">
                  <a:extLst>
                    <a:ext uri="{FF2B5EF4-FFF2-40B4-BE49-F238E27FC236}">
                      <a16:creationId xmlns:a16="http://schemas.microsoft.com/office/drawing/2014/main" id="{363200F1-55A5-45BB-BC5D-28DE327F01F7}"/>
                    </a:ext>
                  </a:extLst>
                </p:cNvPr>
                <p:cNvPicPr/>
                <p:nvPr/>
              </p:nvPicPr>
              <p:blipFill>
                <a:blip r:embed="rId91"/>
                <a:stretch>
                  <a:fillRect/>
                </a:stretch>
              </p:blipFill>
              <p:spPr>
                <a:xfrm>
                  <a:off x="11471610" y="6266148"/>
                  <a:ext cx="1447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잉크 59">
                  <a:extLst>
                    <a:ext uri="{FF2B5EF4-FFF2-40B4-BE49-F238E27FC236}">
                      <a16:creationId xmlns:a16="http://schemas.microsoft.com/office/drawing/2014/main" id="{B726E1F0-C19D-47B5-9DEF-A1E2F1E0E1B3}"/>
                    </a:ext>
                  </a:extLst>
                </p14:cNvPr>
                <p14:cNvContentPartPr/>
                <p14:nvPr/>
              </p14:nvContentPartPr>
              <p14:xfrm>
                <a:off x="11514090" y="6366228"/>
                <a:ext cx="108360" cy="20520"/>
              </p14:xfrm>
            </p:contentPart>
          </mc:Choice>
          <mc:Fallback xmlns="">
            <p:pic>
              <p:nvPicPr>
                <p:cNvPr id="60" name="잉크 59">
                  <a:extLst>
                    <a:ext uri="{FF2B5EF4-FFF2-40B4-BE49-F238E27FC236}">
                      <a16:creationId xmlns:a16="http://schemas.microsoft.com/office/drawing/2014/main" id="{B726E1F0-C19D-47B5-9DEF-A1E2F1E0E1B3}"/>
                    </a:ext>
                  </a:extLst>
                </p:cNvPr>
                <p:cNvPicPr/>
                <p:nvPr/>
              </p:nvPicPr>
              <p:blipFill>
                <a:blip r:embed="rId93"/>
                <a:stretch>
                  <a:fillRect/>
                </a:stretch>
              </p:blipFill>
              <p:spPr>
                <a:xfrm>
                  <a:off x="11509770" y="6361908"/>
                  <a:ext cx="117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잉크 60">
                  <a:extLst>
                    <a:ext uri="{FF2B5EF4-FFF2-40B4-BE49-F238E27FC236}">
                      <a16:creationId xmlns:a16="http://schemas.microsoft.com/office/drawing/2014/main" id="{FA0174BB-B9FC-4FA3-93B8-BA2AA9CC89AC}"/>
                    </a:ext>
                  </a:extLst>
                </p14:cNvPr>
                <p14:cNvContentPartPr/>
                <p14:nvPr/>
              </p14:nvContentPartPr>
              <p14:xfrm>
                <a:off x="11622450" y="6282708"/>
                <a:ext cx="91440" cy="174960"/>
              </p14:xfrm>
            </p:contentPart>
          </mc:Choice>
          <mc:Fallback xmlns="">
            <p:pic>
              <p:nvPicPr>
                <p:cNvPr id="61" name="잉크 60">
                  <a:extLst>
                    <a:ext uri="{FF2B5EF4-FFF2-40B4-BE49-F238E27FC236}">
                      <a16:creationId xmlns:a16="http://schemas.microsoft.com/office/drawing/2014/main" id="{FA0174BB-B9FC-4FA3-93B8-BA2AA9CC89AC}"/>
                    </a:ext>
                  </a:extLst>
                </p:cNvPr>
                <p:cNvPicPr/>
                <p:nvPr/>
              </p:nvPicPr>
              <p:blipFill>
                <a:blip r:embed="rId95"/>
                <a:stretch>
                  <a:fillRect/>
                </a:stretch>
              </p:blipFill>
              <p:spPr>
                <a:xfrm>
                  <a:off x="11618130" y="6278388"/>
                  <a:ext cx="100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잉크 61">
                  <a:extLst>
                    <a:ext uri="{FF2B5EF4-FFF2-40B4-BE49-F238E27FC236}">
                      <a16:creationId xmlns:a16="http://schemas.microsoft.com/office/drawing/2014/main" id="{F98A5314-BC4B-4513-99E1-3D4AE50B2158}"/>
                    </a:ext>
                  </a:extLst>
                </p14:cNvPr>
                <p14:cNvContentPartPr/>
                <p14:nvPr/>
              </p14:nvContentPartPr>
              <p14:xfrm>
                <a:off x="11782650" y="6130068"/>
                <a:ext cx="41760" cy="442440"/>
              </p14:xfrm>
            </p:contentPart>
          </mc:Choice>
          <mc:Fallback xmlns="">
            <p:pic>
              <p:nvPicPr>
                <p:cNvPr id="62" name="잉크 61">
                  <a:extLst>
                    <a:ext uri="{FF2B5EF4-FFF2-40B4-BE49-F238E27FC236}">
                      <a16:creationId xmlns:a16="http://schemas.microsoft.com/office/drawing/2014/main" id="{F98A5314-BC4B-4513-99E1-3D4AE50B2158}"/>
                    </a:ext>
                  </a:extLst>
                </p:cNvPr>
                <p:cNvPicPr/>
                <p:nvPr/>
              </p:nvPicPr>
              <p:blipFill>
                <a:blip r:embed="rId97"/>
                <a:stretch>
                  <a:fillRect/>
                </a:stretch>
              </p:blipFill>
              <p:spPr>
                <a:xfrm>
                  <a:off x="11778330" y="6125748"/>
                  <a:ext cx="5040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잉크 62">
                  <a:extLst>
                    <a:ext uri="{FF2B5EF4-FFF2-40B4-BE49-F238E27FC236}">
                      <a16:creationId xmlns:a16="http://schemas.microsoft.com/office/drawing/2014/main" id="{20C75356-16A7-4EB1-848E-F4B6D41C9763}"/>
                    </a:ext>
                  </a:extLst>
                </p14:cNvPr>
                <p14:cNvContentPartPr/>
                <p14:nvPr/>
              </p14:nvContentPartPr>
              <p14:xfrm>
                <a:off x="11717850" y="6296388"/>
                <a:ext cx="137880" cy="64800"/>
              </p14:xfrm>
            </p:contentPart>
          </mc:Choice>
          <mc:Fallback xmlns="">
            <p:pic>
              <p:nvPicPr>
                <p:cNvPr id="63" name="잉크 62">
                  <a:extLst>
                    <a:ext uri="{FF2B5EF4-FFF2-40B4-BE49-F238E27FC236}">
                      <a16:creationId xmlns:a16="http://schemas.microsoft.com/office/drawing/2014/main" id="{20C75356-16A7-4EB1-848E-F4B6D41C9763}"/>
                    </a:ext>
                  </a:extLst>
                </p:cNvPr>
                <p:cNvPicPr/>
                <p:nvPr/>
              </p:nvPicPr>
              <p:blipFill>
                <a:blip r:embed="rId99"/>
                <a:stretch>
                  <a:fillRect/>
                </a:stretch>
              </p:blipFill>
              <p:spPr>
                <a:xfrm>
                  <a:off x="11713530" y="6292068"/>
                  <a:ext cx="146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잉크 63">
                  <a:extLst>
                    <a:ext uri="{FF2B5EF4-FFF2-40B4-BE49-F238E27FC236}">
                      <a16:creationId xmlns:a16="http://schemas.microsoft.com/office/drawing/2014/main" id="{55F156A5-F55A-487F-BCC8-DFD593D01DA1}"/>
                    </a:ext>
                  </a:extLst>
                </p14:cNvPr>
                <p14:cNvContentPartPr/>
                <p14:nvPr/>
              </p14:nvContentPartPr>
              <p14:xfrm>
                <a:off x="11871570" y="6311508"/>
                <a:ext cx="32760" cy="131400"/>
              </p14:xfrm>
            </p:contentPart>
          </mc:Choice>
          <mc:Fallback xmlns="">
            <p:pic>
              <p:nvPicPr>
                <p:cNvPr id="64" name="잉크 63">
                  <a:extLst>
                    <a:ext uri="{FF2B5EF4-FFF2-40B4-BE49-F238E27FC236}">
                      <a16:creationId xmlns:a16="http://schemas.microsoft.com/office/drawing/2014/main" id="{55F156A5-F55A-487F-BCC8-DFD593D01DA1}"/>
                    </a:ext>
                  </a:extLst>
                </p:cNvPr>
                <p:cNvPicPr/>
                <p:nvPr/>
              </p:nvPicPr>
              <p:blipFill>
                <a:blip r:embed="rId101"/>
                <a:stretch>
                  <a:fillRect/>
                </a:stretch>
              </p:blipFill>
              <p:spPr>
                <a:xfrm>
                  <a:off x="11867250" y="6307188"/>
                  <a:ext cx="41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잉크 64">
                  <a:extLst>
                    <a:ext uri="{FF2B5EF4-FFF2-40B4-BE49-F238E27FC236}">
                      <a16:creationId xmlns:a16="http://schemas.microsoft.com/office/drawing/2014/main" id="{E072B22F-4935-4B27-B081-2BA8ABDC0555}"/>
                    </a:ext>
                  </a:extLst>
                </p14:cNvPr>
                <p14:cNvContentPartPr/>
                <p14:nvPr/>
              </p14:nvContentPartPr>
              <p14:xfrm>
                <a:off x="11928810" y="6325188"/>
                <a:ext cx="99360" cy="95400"/>
              </p14:xfrm>
            </p:contentPart>
          </mc:Choice>
          <mc:Fallback xmlns="">
            <p:pic>
              <p:nvPicPr>
                <p:cNvPr id="65" name="잉크 64">
                  <a:extLst>
                    <a:ext uri="{FF2B5EF4-FFF2-40B4-BE49-F238E27FC236}">
                      <a16:creationId xmlns:a16="http://schemas.microsoft.com/office/drawing/2014/main" id="{E072B22F-4935-4B27-B081-2BA8ABDC0555}"/>
                    </a:ext>
                  </a:extLst>
                </p:cNvPr>
                <p:cNvPicPr/>
                <p:nvPr/>
              </p:nvPicPr>
              <p:blipFill>
                <a:blip r:embed="rId103"/>
                <a:stretch>
                  <a:fillRect/>
                </a:stretch>
              </p:blipFill>
              <p:spPr>
                <a:xfrm>
                  <a:off x="11924490" y="6320868"/>
                  <a:ext cx="108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잉크 65">
                  <a:extLst>
                    <a:ext uri="{FF2B5EF4-FFF2-40B4-BE49-F238E27FC236}">
                      <a16:creationId xmlns:a16="http://schemas.microsoft.com/office/drawing/2014/main" id="{82FF3CBF-2E58-4EA2-B7E4-0BCBDE2E520C}"/>
                    </a:ext>
                  </a:extLst>
                </p14:cNvPr>
                <p14:cNvContentPartPr/>
                <p14:nvPr/>
              </p14:nvContentPartPr>
              <p14:xfrm>
                <a:off x="11956170" y="6320508"/>
                <a:ext cx="43200" cy="113760"/>
              </p14:xfrm>
            </p:contentPart>
          </mc:Choice>
          <mc:Fallback xmlns="">
            <p:pic>
              <p:nvPicPr>
                <p:cNvPr id="66" name="잉크 65">
                  <a:extLst>
                    <a:ext uri="{FF2B5EF4-FFF2-40B4-BE49-F238E27FC236}">
                      <a16:creationId xmlns:a16="http://schemas.microsoft.com/office/drawing/2014/main" id="{82FF3CBF-2E58-4EA2-B7E4-0BCBDE2E520C}"/>
                    </a:ext>
                  </a:extLst>
                </p:cNvPr>
                <p:cNvPicPr/>
                <p:nvPr/>
              </p:nvPicPr>
              <p:blipFill>
                <a:blip r:embed="rId105"/>
                <a:stretch>
                  <a:fillRect/>
                </a:stretch>
              </p:blipFill>
              <p:spPr>
                <a:xfrm>
                  <a:off x="11951850" y="6316188"/>
                  <a:ext cx="51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잉크 66">
                  <a:extLst>
                    <a:ext uri="{FF2B5EF4-FFF2-40B4-BE49-F238E27FC236}">
                      <a16:creationId xmlns:a16="http://schemas.microsoft.com/office/drawing/2014/main" id="{E3BDFE60-6C7B-47ED-BF8B-B8BF62C094BA}"/>
                    </a:ext>
                  </a:extLst>
                </p14:cNvPr>
                <p14:cNvContentPartPr/>
                <p14:nvPr/>
              </p14:nvContentPartPr>
              <p14:xfrm>
                <a:off x="12037530" y="6328428"/>
                <a:ext cx="8280" cy="124920"/>
              </p14:xfrm>
            </p:contentPart>
          </mc:Choice>
          <mc:Fallback xmlns="">
            <p:pic>
              <p:nvPicPr>
                <p:cNvPr id="67" name="잉크 66">
                  <a:extLst>
                    <a:ext uri="{FF2B5EF4-FFF2-40B4-BE49-F238E27FC236}">
                      <a16:creationId xmlns:a16="http://schemas.microsoft.com/office/drawing/2014/main" id="{E3BDFE60-6C7B-47ED-BF8B-B8BF62C094BA}"/>
                    </a:ext>
                  </a:extLst>
                </p:cNvPr>
                <p:cNvPicPr/>
                <p:nvPr/>
              </p:nvPicPr>
              <p:blipFill>
                <a:blip r:embed="rId107"/>
                <a:stretch>
                  <a:fillRect/>
                </a:stretch>
              </p:blipFill>
              <p:spPr>
                <a:xfrm>
                  <a:off x="12033210" y="6324108"/>
                  <a:ext cx="16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잉크 67">
                  <a:extLst>
                    <a:ext uri="{FF2B5EF4-FFF2-40B4-BE49-F238E27FC236}">
                      <a16:creationId xmlns:a16="http://schemas.microsoft.com/office/drawing/2014/main" id="{C3416E4F-AAC6-42DD-BFA4-1B2E6218C403}"/>
                    </a:ext>
                  </a:extLst>
                </p14:cNvPr>
                <p14:cNvContentPartPr/>
                <p14:nvPr/>
              </p14:nvContentPartPr>
              <p14:xfrm>
                <a:off x="12035010" y="6179028"/>
                <a:ext cx="117360" cy="337320"/>
              </p14:xfrm>
            </p:contentPart>
          </mc:Choice>
          <mc:Fallback xmlns="">
            <p:pic>
              <p:nvPicPr>
                <p:cNvPr id="68" name="잉크 67">
                  <a:extLst>
                    <a:ext uri="{FF2B5EF4-FFF2-40B4-BE49-F238E27FC236}">
                      <a16:creationId xmlns:a16="http://schemas.microsoft.com/office/drawing/2014/main" id="{C3416E4F-AAC6-42DD-BFA4-1B2E6218C403}"/>
                    </a:ext>
                  </a:extLst>
                </p:cNvPr>
                <p:cNvPicPr/>
                <p:nvPr/>
              </p:nvPicPr>
              <p:blipFill>
                <a:blip r:embed="rId109"/>
                <a:stretch>
                  <a:fillRect/>
                </a:stretch>
              </p:blipFill>
              <p:spPr>
                <a:xfrm>
                  <a:off x="12030690" y="6174708"/>
                  <a:ext cx="1260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6" name="잉크 105">
                  <a:extLst>
                    <a:ext uri="{FF2B5EF4-FFF2-40B4-BE49-F238E27FC236}">
                      <a16:creationId xmlns:a16="http://schemas.microsoft.com/office/drawing/2014/main" id="{6EB737DA-3C0E-437B-A05F-DD7E6AADD3BB}"/>
                    </a:ext>
                  </a:extLst>
                </p14:cNvPr>
                <p14:cNvContentPartPr/>
                <p14:nvPr/>
              </p14:nvContentPartPr>
              <p14:xfrm>
                <a:off x="8848290" y="5691948"/>
                <a:ext cx="146520" cy="914040"/>
              </p14:xfrm>
            </p:contentPart>
          </mc:Choice>
          <mc:Fallback xmlns="">
            <p:pic>
              <p:nvPicPr>
                <p:cNvPr id="106" name="잉크 105">
                  <a:extLst>
                    <a:ext uri="{FF2B5EF4-FFF2-40B4-BE49-F238E27FC236}">
                      <a16:creationId xmlns:a16="http://schemas.microsoft.com/office/drawing/2014/main" id="{6EB737DA-3C0E-437B-A05F-DD7E6AADD3BB}"/>
                    </a:ext>
                  </a:extLst>
                </p:cNvPr>
                <p:cNvPicPr/>
                <p:nvPr/>
              </p:nvPicPr>
              <p:blipFill>
                <a:blip r:embed="rId111"/>
                <a:stretch>
                  <a:fillRect/>
                </a:stretch>
              </p:blipFill>
              <p:spPr>
                <a:xfrm>
                  <a:off x="8843970" y="5687628"/>
                  <a:ext cx="15516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7" name="잉크 106">
                  <a:extLst>
                    <a:ext uri="{FF2B5EF4-FFF2-40B4-BE49-F238E27FC236}">
                      <a16:creationId xmlns:a16="http://schemas.microsoft.com/office/drawing/2014/main" id="{9D97F3C2-A3E8-4CBA-9F98-1E2DF30FDADA}"/>
                    </a:ext>
                  </a:extLst>
                </p14:cNvPr>
                <p14:cNvContentPartPr/>
                <p14:nvPr/>
              </p14:nvContentPartPr>
              <p14:xfrm>
                <a:off x="8872770" y="5568108"/>
                <a:ext cx="1791720" cy="572400"/>
              </p14:xfrm>
            </p:contentPart>
          </mc:Choice>
          <mc:Fallback xmlns="">
            <p:pic>
              <p:nvPicPr>
                <p:cNvPr id="107" name="잉크 106">
                  <a:extLst>
                    <a:ext uri="{FF2B5EF4-FFF2-40B4-BE49-F238E27FC236}">
                      <a16:creationId xmlns:a16="http://schemas.microsoft.com/office/drawing/2014/main" id="{9D97F3C2-A3E8-4CBA-9F98-1E2DF30FDADA}"/>
                    </a:ext>
                  </a:extLst>
                </p:cNvPr>
                <p:cNvPicPr/>
                <p:nvPr/>
              </p:nvPicPr>
              <p:blipFill>
                <a:blip r:embed="rId113"/>
                <a:stretch>
                  <a:fillRect/>
                </a:stretch>
              </p:blipFill>
              <p:spPr>
                <a:xfrm>
                  <a:off x="8868450" y="5563788"/>
                  <a:ext cx="1800360" cy="581040"/>
                </a:xfrm>
                <a:prstGeom prst="rect">
                  <a:avLst/>
                </a:prstGeom>
              </p:spPr>
            </p:pic>
          </mc:Fallback>
        </mc:AlternateContent>
      </p:grpSp>
    </p:spTree>
    <p:extLst>
      <p:ext uri="{BB962C8B-B14F-4D97-AF65-F5344CB8AC3E}">
        <p14:creationId xmlns:p14="http://schemas.microsoft.com/office/powerpoint/2010/main" val="364893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97AF645D-C0BF-4C14-88DC-537E4F61B854}"/>
              </a:ext>
            </a:extLst>
          </p:cNvPr>
          <p:cNvPicPr>
            <a:picLocks noChangeAspect="1"/>
          </p:cNvPicPr>
          <p:nvPr/>
        </p:nvPicPr>
        <p:blipFill>
          <a:blip r:embed="rId2"/>
          <a:stretch>
            <a:fillRect/>
          </a:stretch>
        </p:blipFill>
        <p:spPr>
          <a:xfrm>
            <a:off x="1733078" y="1146035"/>
            <a:ext cx="8524875" cy="3219450"/>
          </a:xfrm>
          <a:prstGeom prst="rect">
            <a:avLst/>
          </a:prstGeom>
        </p:spPr>
      </p:pic>
    </p:spTree>
    <p:extLst>
      <p:ext uri="{BB962C8B-B14F-4D97-AF65-F5344CB8AC3E}">
        <p14:creationId xmlns:p14="http://schemas.microsoft.com/office/powerpoint/2010/main" val="37696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4" name="그림 3">
            <a:extLst>
              <a:ext uri="{FF2B5EF4-FFF2-40B4-BE49-F238E27FC236}">
                <a16:creationId xmlns:a16="http://schemas.microsoft.com/office/drawing/2014/main" id="{3641785A-1B5F-4887-A707-A963248A4B85}"/>
              </a:ext>
            </a:extLst>
          </p:cNvPr>
          <p:cNvPicPr>
            <a:picLocks noChangeAspect="1"/>
          </p:cNvPicPr>
          <p:nvPr/>
        </p:nvPicPr>
        <p:blipFill>
          <a:blip r:embed="rId2"/>
          <a:stretch>
            <a:fillRect/>
          </a:stretch>
        </p:blipFill>
        <p:spPr>
          <a:xfrm>
            <a:off x="2176462" y="28575"/>
            <a:ext cx="7839075" cy="680085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잉크 1">
                <a:extLst>
                  <a:ext uri="{FF2B5EF4-FFF2-40B4-BE49-F238E27FC236}">
                    <a16:creationId xmlns:a16="http://schemas.microsoft.com/office/drawing/2014/main" id="{22C6316B-0C2F-4656-8F1A-654672F4AD3B}"/>
                  </a:ext>
                </a:extLst>
              </p14:cNvPr>
              <p14:cNvContentPartPr/>
              <p14:nvPr/>
            </p14:nvContentPartPr>
            <p14:xfrm>
              <a:off x="3760050" y="2913828"/>
              <a:ext cx="5898240" cy="104760"/>
            </p14:xfrm>
          </p:contentPart>
        </mc:Choice>
        <mc:Fallback xmlns="">
          <p:pic>
            <p:nvPicPr>
              <p:cNvPr id="2" name="잉크 1">
                <a:extLst>
                  <a:ext uri="{FF2B5EF4-FFF2-40B4-BE49-F238E27FC236}">
                    <a16:creationId xmlns:a16="http://schemas.microsoft.com/office/drawing/2014/main" id="{22C6316B-0C2F-4656-8F1A-654672F4AD3B}"/>
                  </a:ext>
                </a:extLst>
              </p:cNvPr>
              <p:cNvPicPr/>
              <p:nvPr/>
            </p:nvPicPr>
            <p:blipFill>
              <a:blip r:embed="rId6"/>
              <a:stretch>
                <a:fillRect/>
              </a:stretch>
            </p:blipFill>
            <p:spPr>
              <a:xfrm>
                <a:off x="3755730" y="2909508"/>
                <a:ext cx="5906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잉크 2">
                <a:extLst>
                  <a:ext uri="{FF2B5EF4-FFF2-40B4-BE49-F238E27FC236}">
                    <a16:creationId xmlns:a16="http://schemas.microsoft.com/office/drawing/2014/main" id="{6F0D772D-9FDE-4D39-B9C8-D4AA9AA1C22A}"/>
                  </a:ext>
                </a:extLst>
              </p14:cNvPr>
              <p14:cNvContentPartPr/>
              <p14:nvPr/>
            </p14:nvContentPartPr>
            <p14:xfrm>
              <a:off x="3577890" y="3499908"/>
              <a:ext cx="2722320" cy="78480"/>
            </p14:xfrm>
          </p:contentPart>
        </mc:Choice>
        <mc:Fallback xmlns="">
          <p:pic>
            <p:nvPicPr>
              <p:cNvPr id="3" name="잉크 2">
                <a:extLst>
                  <a:ext uri="{FF2B5EF4-FFF2-40B4-BE49-F238E27FC236}">
                    <a16:creationId xmlns:a16="http://schemas.microsoft.com/office/drawing/2014/main" id="{6F0D772D-9FDE-4D39-B9C8-D4AA9AA1C22A}"/>
                  </a:ext>
                </a:extLst>
              </p:cNvPr>
              <p:cNvPicPr/>
              <p:nvPr/>
            </p:nvPicPr>
            <p:blipFill>
              <a:blip r:embed="rId8"/>
              <a:stretch>
                <a:fillRect/>
              </a:stretch>
            </p:blipFill>
            <p:spPr>
              <a:xfrm>
                <a:off x="3573570" y="3495588"/>
                <a:ext cx="2730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잉크 4">
                <a:extLst>
                  <a:ext uri="{FF2B5EF4-FFF2-40B4-BE49-F238E27FC236}">
                    <a16:creationId xmlns:a16="http://schemas.microsoft.com/office/drawing/2014/main" id="{46C6AD5E-7599-41E8-A0C7-468A342328E1}"/>
                  </a:ext>
                </a:extLst>
              </p14:cNvPr>
              <p14:cNvContentPartPr/>
              <p14:nvPr/>
            </p14:nvContentPartPr>
            <p14:xfrm>
              <a:off x="7786290" y="5790948"/>
              <a:ext cx="1838160" cy="90000"/>
            </p14:xfrm>
          </p:contentPart>
        </mc:Choice>
        <mc:Fallback xmlns="">
          <p:pic>
            <p:nvPicPr>
              <p:cNvPr id="5" name="잉크 4">
                <a:extLst>
                  <a:ext uri="{FF2B5EF4-FFF2-40B4-BE49-F238E27FC236}">
                    <a16:creationId xmlns:a16="http://schemas.microsoft.com/office/drawing/2014/main" id="{46C6AD5E-7599-41E8-A0C7-468A342328E1}"/>
                  </a:ext>
                </a:extLst>
              </p:cNvPr>
              <p:cNvPicPr/>
              <p:nvPr/>
            </p:nvPicPr>
            <p:blipFill>
              <a:blip r:embed="rId10"/>
              <a:stretch>
                <a:fillRect/>
              </a:stretch>
            </p:blipFill>
            <p:spPr>
              <a:xfrm>
                <a:off x="7781970" y="5786628"/>
                <a:ext cx="1846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잉크 5">
                <a:extLst>
                  <a:ext uri="{FF2B5EF4-FFF2-40B4-BE49-F238E27FC236}">
                    <a16:creationId xmlns:a16="http://schemas.microsoft.com/office/drawing/2014/main" id="{CD527127-0F0D-4F07-851B-1600F6304D07}"/>
                  </a:ext>
                </a:extLst>
              </p14:cNvPr>
              <p14:cNvContentPartPr/>
              <p14:nvPr/>
            </p14:nvContentPartPr>
            <p14:xfrm>
              <a:off x="2515530" y="6169308"/>
              <a:ext cx="7264800" cy="70920"/>
            </p14:xfrm>
          </p:contentPart>
        </mc:Choice>
        <mc:Fallback xmlns="">
          <p:pic>
            <p:nvPicPr>
              <p:cNvPr id="6" name="잉크 5">
                <a:extLst>
                  <a:ext uri="{FF2B5EF4-FFF2-40B4-BE49-F238E27FC236}">
                    <a16:creationId xmlns:a16="http://schemas.microsoft.com/office/drawing/2014/main" id="{CD527127-0F0D-4F07-851B-1600F6304D07}"/>
                  </a:ext>
                </a:extLst>
              </p:cNvPr>
              <p:cNvPicPr/>
              <p:nvPr/>
            </p:nvPicPr>
            <p:blipFill>
              <a:blip r:embed="rId12"/>
              <a:stretch>
                <a:fillRect/>
              </a:stretch>
            </p:blipFill>
            <p:spPr>
              <a:xfrm>
                <a:off x="2511210" y="6164988"/>
                <a:ext cx="72734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잉크 9">
                <a:extLst>
                  <a:ext uri="{FF2B5EF4-FFF2-40B4-BE49-F238E27FC236}">
                    <a16:creationId xmlns:a16="http://schemas.microsoft.com/office/drawing/2014/main" id="{39C83808-EAF0-4DAE-BEC6-F6E86B6EABEF}"/>
                  </a:ext>
                </a:extLst>
              </p14:cNvPr>
              <p14:cNvContentPartPr/>
              <p14:nvPr/>
            </p14:nvContentPartPr>
            <p14:xfrm>
              <a:off x="2505450" y="6477108"/>
              <a:ext cx="2492640" cy="79200"/>
            </p14:xfrm>
          </p:contentPart>
        </mc:Choice>
        <mc:Fallback xmlns="">
          <p:pic>
            <p:nvPicPr>
              <p:cNvPr id="10" name="잉크 9">
                <a:extLst>
                  <a:ext uri="{FF2B5EF4-FFF2-40B4-BE49-F238E27FC236}">
                    <a16:creationId xmlns:a16="http://schemas.microsoft.com/office/drawing/2014/main" id="{39C83808-EAF0-4DAE-BEC6-F6E86B6EABEF}"/>
                  </a:ext>
                </a:extLst>
              </p:cNvPr>
              <p:cNvPicPr/>
              <p:nvPr/>
            </p:nvPicPr>
            <p:blipFill>
              <a:blip r:embed="rId14"/>
              <a:stretch>
                <a:fillRect/>
              </a:stretch>
            </p:blipFill>
            <p:spPr>
              <a:xfrm>
                <a:off x="2501130" y="6472788"/>
                <a:ext cx="2501280" cy="87840"/>
              </a:xfrm>
              <a:prstGeom prst="rect">
                <a:avLst/>
              </a:prstGeom>
            </p:spPr>
          </p:pic>
        </mc:Fallback>
      </mc:AlternateContent>
    </p:spTree>
    <p:extLst>
      <p:ext uri="{BB962C8B-B14F-4D97-AF65-F5344CB8AC3E}">
        <p14:creationId xmlns:p14="http://schemas.microsoft.com/office/powerpoint/2010/main" val="213090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13.4. Coding a 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r>
              <a:rPr lang="en-US" altLang="ko-KR" sz="2400" dirty="0"/>
              <a:t>Leaky </a:t>
            </a:r>
            <a:r>
              <a:rPr lang="en-US" altLang="ko-KR" sz="2400" dirty="0" err="1"/>
              <a:t>ReLU</a:t>
            </a:r>
            <a:endParaRPr lang="en-US" altLang="ko-KR" sz="2400" dirty="0"/>
          </a:p>
          <a:p>
            <a:endParaRPr lang="en-US" altLang="ko-KR" sz="2400" dirty="0"/>
          </a:p>
          <a:p>
            <a:endParaRPr lang="en-US" altLang="ko-KR" sz="2400" dirty="0"/>
          </a:p>
          <a:p>
            <a:r>
              <a:rPr lang="en-US" altLang="ko-KR" sz="2400" dirty="0"/>
              <a:t>Training Discriminator</a:t>
            </a:r>
          </a:p>
          <a:p>
            <a:pPr lvl="1"/>
            <a:r>
              <a:rPr lang="en-US" altLang="ko-KR" sz="2000" dirty="0"/>
              <a:t>Maximizing</a:t>
            </a:r>
          </a:p>
          <a:p>
            <a:endParaRPr lang="en-US" altLang="ko-KR" sz="2400" dirty="0"/>
          </a:p>
          <a:p>
            <a:pPr marL="0" indent="0">
              <a:buNone/>
            </a:pPr>
            <a:endParaRPr lang="en-US" altLang="ko-KR" sz="2400" dirty="0"/>
          </a:p>
          <a:p>
            <a:r>
              <a:rPr lang="en-US" altLang="ko-KR" sz="2400" dirty="0"/>
              <a:t>Training a Generator</a:t>
            </a:r>
          </a:p>
          <a:p>
            <a:pPr lvl="1"/>
            <a:r>
              <a:rPr lang="en-US" altLang="ko-KR" sz="2000" dirty="0"/>
              <a:t>Minimizing</a:t>
            </a:r>
          </a:p>
          <a:p>
            <a:endParaRPr lang="en-US" altLang="ko-KR" sz="2400" dirty="0"/>
          </a:p>
          <a:p>
            <a:endParaRPr lang="en-US" altLang="ko-KR" sz="2400" dirty="0"/>
          </a:p>
        </p:txBody>
      </p:sp>
      <p:pic>
        <p:nvPicPr>
          <p:cNvPr id="3" name="그림 2">
            <a:extLst>
              <a:ext uri="{FF2B5EF4-FFF2-40B4-BE49-F238E27FC236}">
                <a16:creationId xmlns:a16="http://schemas.microsoft.com/office/drawing/2014/main" id="{CA278935-BD1A-4DE1-B32E-D14EFDA422A4}"/>
              </a:ext>
            </a:extLst>
          </p:cNvPr>
          <p:cNvPicPr>
            <a:picLocks noChangeAspect="1"/>
          </p:cNvPicPr>
          <p:nvPr/>
        </p:nvPicPr>
        <p:blipFill>
          <a:blip r:embed="rId2"/>
          <a:stretch>
            <a:fillRect/>
          </a:stretch>
        </p:blipFill>
        <p:spPr>
          <a:xfrm>
            <a:off x="1971675" y="1347787"/>
            <a:ext cx="7886700" cy="695325"/>
          </a:xfrm>
          <a:prstGeom prst="rect">
            <a:avLst/>
          </a:prstGeom>
        </p:spPr>
      </p:pic>
      <p:pic>
        <p:nvPicPr>
          <p:cNvPr id="4" name="그림 3">
            <a:extLst>
              <a:ext uri="{FF2B5EF4-FFF2-40B4-BE49-F238E27FC236}">
                <a16:creationId xmlns:a16="http://schemas.microsoft.com/office/drawing/2014/main" id="{7C88C1B4-AD51-4B5C-BCAC-77BC6E856167}"/>
              </a:ext>
            </a:extLst>
          </p:cNvPr>
          <p:cNvPicPr>
            <a:picLocks noChangeAspect="1"/>
          </p:cNvPicPr>
          <p:nvPr/>
        </p:nvPicPr>
        <p:blipFill>
          <a:blip r:embed="rId3"/>
          <a:stretch>
            <a:fillRect/>
          </a:stretch>
        </p:blipFill>
        <p:spPr>
          <a:xfrm>
            <a:off x="2943225" y="2676525"/>
            <a:ext cx="6915150" cy="752475"/>
          </a:xfrm>
          <a:prstGeom prst="rect">
            <a:avLst/>
          </a:prstGeom>
        </p:spPr>
      </p:pic>
      <p:pic>
        <p:nvPicPr>
          <p:cNvPr id="5" name="그림 4">
            <a:extLst>
              <a:ext uri="{FF2B5EF4-FFF2-40B4-BE49-F238E27FC236}">
                <a16:creationId xmlns:a16="http://schemas.microsoft.com/office/drawing/2014/main" id="{8C302B8C-0284-48B0-BE2B-8048B1DFD628}"/>
              </a:ext>
            </a:extLst>
          </p:cNvPr>
          <p:cNvPicPr>
            <a:picLocks noChangeAspect="1"/>
          </p:cNvPicPr>
          <p:nvPr/>
        </p:nvPicPr>
        <p:blipFill>
          <a:blip r:embed="rId4"/>
          <a:stretch>
            <a:fillRect/>
          </a:stretch>
        </p:blipFill>
        <p:spPr>
          <a:xfrm>
            <a:off x="3219450" y="3488531"/>
            <a:ext cx="6638925" cy="514350"/>
          </a:xfrm>
          <a:prstGeom prst="rect">
            <a:avLst/>
          </a:prstGeom>
        </p:spPr>
      </p:pic>
      <p:pic>
        <p:nvPicPr>
          <p:cNvPr id="6" name="그림 5">
            <a:extLst>
              <a:ext uri="{FF2B5EF4-FFF2-40B4-BE49-F238E27FC236}">
                <a16:creationId xmlns:a16="http://schemas.microsoft.com/office/drawing/2014/main" id="{A5ABCC17-E5D3-4B8C-8CBA-0C3B58E63AC0}"/>
              </a:ext>
            </a:extLst>
          </p:cNvPr>
          <p:cNvPicPr>
            <a:picLocks noChangeAspect="1"/>
          </p:cNvPicPr>
          <p:nvPr/>
        </p:nvPicPr>
        <p:blipFill>
          <a:blip r:embed="rId5"/>
          <a:stretch>
            <a:fillRect/>
          </a:stretch>
        </p:blipFill>
        <p:spPr>
          <a:xfrm>
            <a:off x="3657600" y="4341811"/>
            <a:ext cx="6200775" cy="714375"/>
          </a:xfrm>
          <a:prstGeom prst="rect">
            <a:avLst/>
          </a:prstGeom>
        </p:spPr>
      </p:pic>
      <p:grpSp>
        <p:nvGrpSpPr>
          <p:cNvPr id="23" name="그룹 22">
            <a:extLst>
              <a:ext uri="{FF2B5EF4-FFF2-40B4-BE49-F238E27FC236}">
                <a16:creationId xmlns:a16="http://schemas.microsoft.com/office/drawing/2014/main" id="{9E78F66A-549E-4724-87B6-51D8AE72807F}"/>
              </a:ext>
            </a:extLst>
          </p:cNvPr>
          <p:cNvGrpSpPr/>
          <p:nvPr/>
        </p:nvGrpSpPr>
        <p:grpSpPr>
          <a:xfrm>
            <a:off x="2491770" y="1003308"/>
            <a:ext cx="1598040" cy="357840"/>
            <a:chOff x="2491770" y="1003308"/>
            <a:chExt cx="1598040" cy="357840"/>
          </a:xfrm>
        </p:grpSpPr>
        <mc:AlternateContent xmlns:mc="http://schemas.openxmlformats.org/markup-compatibility/2006" xmlns:p14="http://schemas.microsoft.com/office/powerpoint/2010/main">
          <mc:Choice Requires="p14">
            <p:contentPart p14:bwMode="auto" r:id="rId6">
              <p14:nvContentPartPr>
                <p14:cNvPr id="10" name="잉크 9">
                  <a:extLst>
                    <a:ext uri="{FF2B5EF4-FFF2-40B4-BE49-F238E27FC236}">
                      <a16:creationId xmlns:a16="http://schemas.microsoft.com/office/drawing/2014/main" id="{92CC205D-B2F1-406B-8E27-8FD78756BE9B}"/>
                    </a:ext>
                  </a:extLst>
                </p14:cNvPr>
                <p14:cNvContentPartPr/>
                <p14:nvPr/>
              </p14:nvContentPartPr>
              <p14:xfrm>
                <a:off x="2491770" y="1187988"/>
                <a:ext cx="134280" cy="93960"/>
              </p14:xfrm>
            </p:contentPart>
          </mc:Choice>
          <mc:Fallback xmlns="">
            <p:pic>
              <p:nvPicPr>
                <p:cNvPr id="10" name="잉크 9">
                  <a:extLst>
                    <a:ext uri="{FF2B5EF4-FFF2-40B4-BE49-F238E27FC236}">
                      <a16:creationId xmlns:a16="http://schemas.microsoft.com/office/drawing/2014/main" id="{92CC205D-B2F1-406B-8E27-8FD78756BE9B}"/>
                    </a:ext>
                  </a:extLst>
                </p:cNvPr>
                <p:cNvPicPr/>
                <p:nvPr/>
              </p:nvPicPr>
              <p:blipFill>
                <a:blip r:embed="rId9"/>
                <a:stretch>
                  <a:fillRect/>
                </a:stretch>
              </p:blipFill>
              <p:spPr>
                <a:xfrm>
                  <a:off x="2487450" y="1183668"/>
                  <a:ext cx="142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잉크 10">
                  <a:extLst>
                    <a:ext uri="{FF2B5EF4-FFF2-40B4-BE49-F238E27FC236}">
                      <a16:creationId xmlns:a16="http://schemas.microsoft.com/office/drawing/2014/main" id="{928B4B71-FE90-4960-AFD5-E88EF5F807C7}"/>
                    </a:ext>
                  </a:extLst>
                </p14:cNvPr>
                <p14:cNvContentPartPr/>
                <p14:nvPr/>
              </p14:nvContentPartPr>
              <p14:xfrm>
                <a:off x="2667450" y="1093308"/>
                <a:ext cx="104040" cy="190080"/>
              </p14:xfrm>
            </p:contentPart>
          </mc:Choice>
          <mc:Fallback xmlns="">
            <p:pic>
              <p:nvPicPr>
                <p:cNvPr id="11" name="잉크 10">
                  <a:extLst>
                    <a:ext uri="{FF2B5EF4-FFF2-40B4-BE49-F238E27FC236}">
                      <a16:creationId xmlns:a16="http://schemas.microsoft.com/office/drawing/2014/main" id="{928B4B71-FE90-4960-AFD5-E88EF5F807C7}"/>
                    </a:ext>
                  </a:extLst>
                </p:cNvPr>
                <p:cNvPicPr/>
                <p:nvPr/>
              </p:nvPicPr>
              <p:blipFill>
                <a:blip r:embed="rId11"/>
                <a:stretch>
                  <a:fillRect/>
                </a:stretch>
              </p:blipFill>
              <p:spPr>
                <a:xfrm>
                  <a:off x="2663130" y="1088988"/>
                  <a:ext cx="112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잉크 11">
                  <a:extLst>
                    <a:ext uri="{FF2B5EF4-FFF2-40B4-BE49-F238E27FC236}">
                      <a16:creationId xmlns:a16="http://schemas.microsoft.com/office/drawing/2014/main" id="{ABCAED73-CA25-45EE-80F0-F9973F7B3FFF}"/>
                    </a:ext>
                  </a:extLst>
                </p14:cNvPr>
                <p14:cNvContentPartPr/>
                <p14:nvPr/>
              </p14:nvContentPartPr>
              <p14:xfrm>
                <a:off x="2765010" y="1055508"/>
                <a:ext cx="14760" cy="222840"/>
              </p14:xfrm>
            </p:contentPart>
          </mc:Choice>
          <mc:Fallback xmlns="">
            <p:pic>
              <p:nvPicPr>
                <p:cNvPr id="12" name="잉크 11">
                  <a:extLst>
                    <a:ext uri="{FF2B5EF4-FFF2-40B4-BE49-F238E27FC236}">
                      <a16:creationId xmlns:a16="http://schemas.microsoft.com/office/drawing/2014/main" id="{ABCAED73-CA25-45EE-80F0-F9973F7B3FFF}"/>
                    </a:ext>
                  </a:extLst>
                </p:cNvPr>
                <p:cNvPicPr/>
                <p:nvPr/>
              </p:nvPicPr>
              <p:blipFill>
                <a:blip r:embed="rId13"/>
                <a:stretch>
                  <a:fillRect/>
                </a:stretch>
              </p:blipFill>
              <p:spPr>
                <a:xfrm>
                  <a:off x="2760690" y="1051188"/>
                  <a:ext cx="23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잉크 12">
                  <a:extLst>
                    <a:ext uri="{FF2B5EF4-FFF2-40B4-BE49-F238E27FC236}">
                      <a16:creationId xmlns:a16="http://schemas.microsoft.com/office/drawing/2014/main" id="{64A104E1-B57D-4B11-A36C-4779E75005CA}"/>
                    </a:ext>
                  </a:extLst>
                </p14:cNvPr>
                <p14:cNvContentPartPr/>
                <p14:nvPr/>
              </p14:nvContentPartPr>
              <p14:xfrm>
                <a:off x="2815770" y="1130388"/>
                <a:ext cx="36000" cy="173160"/>
              </p14:xfrm>
            </p:contentPart>
          </mc:Choice>
          <mc:Fallback xmlns="">
            <p:pic>
              <p:nvPicPr>
                <p:cNvPr id="13" name="잉크 12">
                  <a:extLst>
                    <a:ext uri="{FF2B5EF4-FFF2-40B4-BE49-F238E27FC236}">
                      <a16:creationId xmlns:a16="http://schemas.microsoft.com/office/drawing/2014/main" id="{64A104E1-B57D-4B11-A36C-4779E75005CA}"/>
                    </a:ext>
                  </a:extLst>
                </p:cNvPr>
                <p:cNvPicPr/>
                <p:nvPr/>
              </p:nvPicPr>
              <p:blipFill>
                <a:blip r:embed="rId15"/>
                <a:stretch>
                  <a:fillRect/>
                </a:stretch>
              </p:blipFill>
              <p:spPr>
                <a:xfrm>
                  <a:off x="2811450" y="1126068"/>
                  <a:ext cx="44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잉크 13">
                  <a:extLst>
                    <a:ext uri="{FF2B5EF4-FFF2-40B4-BE49-F238E27FC236}">
                      <a16:creationId xmlns:a16="http://schemas.microsoft.com/office/drawing/2014/main" id="{ABFBB2A6-4A7D-4736-968C-3A11C58F5384}"/>
                    </a:ext>
                  </a:extLst>
                </p14:cNvPr>
                <p14:cNvContentPartPr/>
                <p14:nvPr/>
              </p14:nvContentPartPr>
              <p14:xfrm>
                <a:off x="2899650" y="1003308"/>
                <a:ext cx="131760" cy="301680"/>
              </p14:xfrm>
            </p:contentPart>
          </mc:Choice>
          <mc:Fallback xmlns="">
            <p:pic>
              <p:nvPicPr>
                <p:cNvPr id="14" name="잉크 13">
                  <a:extLst>
                    <a:ext uri="{FF2B5EF4-FFF2-40B4-BE49-F238E27FC236}">
                      <a16:creationId xmlns:a16="http://schemas.microsoft.com/office/drawing/2014/main" id="{ABFBB2A6-4A7D-4736-968C-3A11C58F5384}"/>
                    </a:ext>
                  </a:extLst>
                </p:cNvPr>
                <p:cNvPicPr/>
                <p:nvPr/>
              </p:nvPicPr>
              <p:blipFill>
                <a:blip r:embed="rId17"/>
                <a:stretch>
                  <a:fillRect/>
                </a:stretch>
              </p:blipFill>
              <p:spPr>
                <a:xfrm>
                  <a:off x="2895330" y="998988"/>
                  <a:ext cx="1404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잉크 14">
                  <a:extLst>
                    <a:ext uri="{FF2B5EF4-FFF2-40B4-BE49-F238E27FC236}">
                      <a16:creationId xmlns:a16="http://schemas.microsoft.com/office/drawing/2014/main" id="{50AC48EA-6730-41D5-AD8F-23335AF5232C}"/>
                    </a:ext>
                  </a:extLst>
                </p14:cNvPr>
                <p14:cNvContentPartPr/>
                <p14:nvPr/>
              </p14:nvContentPartPr>
              <p14:xfrm>
                <a:off x="2982810" y="1022388"/>
                <a:ext cx="81000" cy="298800"/>
              </p14:xfrm>
            </p:contentPart>
          </mc:Choice>
          <mc:Fallback xmlns="">
            <p:pic>
              <p:nvPicPr>
                <p:cNvPr id="15" name="잉크 14">
                  <a:extLst>
                    <a:ext uri="{FF2B5EF4-FFF2-40B4-BE49-F238E27FC236}">
                      <a16:creationId xmlns:a16="http://schemas.microsoft.com/office/drawing/2014/main" id="{50AC48EA-6730-41D5-AD8F-23335AF5232C}"/>
                    </a:ext>
                  </a:extLst>
                </p:cNvPr>
                <p:cNvPicPr/>
                <p:nvPr/>
              </p:nvPicPr>
              <p:blipFill>
                <a:blip r:embed="rId19"/>
                <a:stretch>
                  <a:fillRect/>
                </a:stretch>
              </p:blipFill>
              <p:spPr>
                <a:xfrm>
                  <a:off x="2978490" y="1018068"/>
                  <a:ext cx="896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잉크 15">
                  <a:extLst>
                    <a:ext uri="{FF2B5EF4-FFF2-40B4-BE49-F238E27FC236}">
                      <a16:creationId xmlns:a16="http://schemas.microsoft.com/office/drawing/2014/main" id="{5C75186B-BC04-4806-AEF7-39D96F83F0D4}"/>
                    </a:ext>
                  </a:extLst>
                </p14:cNvPr>
                <p14:cNvContentPartPr/>
                <p14:nvPr/>
              </p14:nvContentPartPr>
              <p14:xfrm>
                <a:off x="3094410" y="1172508"/>
                <a:ext cx="242280" cy="140400"/>
              </p14:xfrm>
            </p:contentPart>
          </mc:Choice>
          <mc:Fallback xmlns="">
            <p:pic>
              <p:nvPicPr>
                <p:cNvPr id="16" name="잉크 15">
                  <a:extLst>
                    <a:ext uri="{FF2B5EF4-FFF2-40B4-BE49-F238E27FC236}">
                      <a16:creationId xmlns:a16="http://schemas.microsoft.com/office/drawing/2014/main" id="{5C75186B-BC04-4806-AEF7-39D96F83F0D4}"/>
                    </a:ext>
                  </a:extLst>
                </p:cNvPr>
                <p:cNvPicPr/>
                <p:nvPr/>
              </p:nvPicPr>
              <p:blipFill>
                <a:blip r:embed="rId21"/>
                <a:stretch>
                  <a:fillRect/>
                </a:stretch>
              </p:blipFill>
              <p:spPr>
                <a:xfrm>
                  <a:off x="3090090" y="1168188"/>
                  <a:ext cx="250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잉크 16">
                  <a:extLst>
                    <a:ext uri="{FF2B5EF4-FFF2-40B4-BE49-F238E27FC236}">
                      <a16:creationId xmlns:a16="http://schemas.microsoft.com/office/drawing/2014/main" id="{B222F60D-904E-4805-A739-10F1D108AB10}"/>
                    </a:ext>
                  </a:extLst>
                </p14:cNvPr>
                <p14:cNvContentPartPr/>
                <p14:nvPr/>
              </p14:nvContentPartPr>
              <p14:xfrm>
                <a:off x="3384210" y="1016988"/>
                <a:ext cx="168840" cy="266040"/>
              </p14:xfrm>
            </p:contentPart>
          </mc:Choice>
          <mc:Fallback xmlns="">
            <p:pic>
              <p:nvPicPr>
                <p:cNvPr id="17" name="잉크 16">
                  <a:extLst>
                    <a:ext uri="{FF2B5EF4-FFF2-40B4-BE49-F238E27FC236}">
                      <a16:creationId xmlns:a16="http://schemas.microsoft.com/office/drawing/2014/main" id="{B222F60D-904E-4805-A739-10F1D108AB10}"/>
                    </a:ext>
                  </a:extLst>
                </p:cNvPr>
                <p:cNvPicPr/>
                <p:nvPr/>
              </p:nvPicPr>
              <p:blipFill>
                <a:blip r:embed="rId23"/>
                <a:stretch>
                  <a:fillRect/>
                </a:stretch>
              </p:blipFill>
              <p:spPr>
                <a:xfrm>
                  <a:off x="3379890" y="1012668"/>
                  <a:ext cx="177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잉크 17">
                  <a:extLst>
                    <a:ext uri="{FF2B5EF4-FFF2-40B4-BE49-F238E27FC236}">
                      <a16:creationId xmlns:a16="http://schemas.microsoft.com/office/drawing/2014/main" id="{9DE84C4C-F11B-4899-9A05-4FF04F06B3D5}"/>
                    </a:ext>
                  </a:extLst>
                </p14:cNvPr>
                <p14:cNvContentPartPr/>
                <p14:nvPr/>
              </p14:nvContentPartPr>
              <p14:xfrm>
                <a:off x="3496170" y="1144428"/>
                <a:ext cx="165240" cy="117720"/>
              </p14:xfrm>
            </p:contentPart>
          </mc:Choice>
          <mc:Fallback xmlns="">
            <p:pic>
              <p:nvPicPr>
                <p:cNvPr id="18" name="잉크 17">
                  <a:extLst>
                    <a:ext uri="{FF2B5EF4-FFF2-40B4-BE49-F238E27FC236}">
                      <a16:creationId xmlns:a16="http://schemas.microsoft.com/office/drawing/2014/main" id="{9DE84C4C-F11B-4899-9A05-4FF04F06B3D5}"/>
                    </a:ext>
                  </a:extLst>
                </p:cNvPr>
                <p:cNvPicPr/>
                <p:nvPr/>
              </p:nvPicPr>
              <p:blipFill>
                <a:blip r:embed="rId25"/>
                <a:stretch>
                  <a:fillRect/>
                </a:stretch>
              </p:blipFill>
              <p:spPr>
                <a:xfrm>
                  <a:off x="3491850" y="1140108"/>
                  <a:ext cx="173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잉크 18">
                  <a:extLst>
                    <a:ext uri="{FF2B5EF4-FFF2-40B4-BE49-F238E27FC236}">
                      <a16:creationId xmlns:a16="http://schemas.microsoft.com/office/drawing/2014/main" id="{AD2C9D42-DCB6-47BE-BCD8-D3F15242769C}"/>
                    </a:ext>
                  </a:extLst>
                </p14:cNvPr>
                <p14:cNvContentPartPr/>
                <p14:nvPr/>
              </p14:nvContentPartPr>
              <p14:xfrm>
                <a:off x="3661770" y="1127148"/>
                <a:ext cx="118080" cy="234000"/>
              </p14:xfrm>
            </p:contentPart>
          </mc:Choice>
          <mc:Fallback xmlns="">
            <p:pic>
              <p:nvPicPr>
                <p:cNvPr id="19" name="잉크 18">
                  <a:extLst>
                    <a:ext uri="{FF2B5EF4-FFF2-40B4-BE49-F238E27FC236}">
                      <a16:creationId xmlns:a16="http://schemas.microsoft.com/office/drawing/2014/main" id="{AD2C9D42-DCB6-47BE-BCD8-D3F15242769C}"/>
                    </a:ext>
                  </a:extLst>
                </p:cNvPr>
                <p:cNvPicPr/>
                <p:nvPr/>
              </p:nvPicPr>
              <p:blipFill>
                <a:blip r:embed="rId27"/>
                <a:stretch>
                  <a:fillRect/>
                </a:stretch>
              </p:blipFill>
              <p:spPr>
                <a:xfrm>
                  <a:off x="3657450" y="1122828"/>
                  <a:ext cx="126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잉크 19">
                  <a:extLst>
                    <a:ext uri="{FF2B5EF4-FFF2-40B4-BE49-F238E27FC236}">
                      <a16:creationId xmlns:a16="http://schemas.microsoft.com/office/drawing/2014/main" id="{E3D76BDE-B5B2-41D5-A00D-FC903B4A31B6}"/>
                    </a:ext>
                  </a:extLst>
                </p14:cNvPr>
                <p14:cNvContentPartPr/>
                <p14:nvPr/>
              </p14:nvContentPartPr>
              <p14:xfrm>
                <a:off x="3767970" y="1130388"/>
                <a:ext cx="93240" cy="150480"/>
              </p14:xfrm>
            </p:contentPart>
          </mc:Choice>
          <mc:Fallback xmlns="">
            <p:pic>
              <p:nvPicPr>
                <p:cNvPr id="20" name="잉크 19">
                  <a:extLst>
                    <a:ext uri="{FF2B5EF4-FFF2-40B4-BE49-F238E27FC236}">
                      <a16:creationId xmlns:a16="http://schemas.microsoft.com/office/drawing/2014/main" id="{E3D76BDE-B5B2-41D5-A00D-FC903B4A31B6}"/>
                    </a:ext>
                  </a:extLst>
                </p:cNvPr>
                <p:cNvPicPr/>
                <p:nvPr/>
              </p:nvPicPr>
              <p:blipFill>
                <a:blip r:embed="rId29"/>
                <a:stretch>
                  <a:fillRect/>
                </a:stretch>
              </p:blipFill>
              <p:spPr>
                <a:xfrm>
                  <a:off x="3763650" y="1126068"/>
                  <a:ext cx="101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잉크 21">
                  <a:extLst>
                    <a:ext uri="{FF2B5EF4-FFF2-40B4-BE49-F238E27FC236}">
                      <a16:creationId xmlns:a16="http://schemas.microsoft.com/office/drawing/2014/main" id="{CD0A7307-D25E-446F-AE95-CCE2841312EB}"/>
                    </a:ext>
                  </a:extLst>
                </p14:cNvPr>
                <p14:cNvContentPartPr/>
                <p14:nvPr/>
              </p14:nvContentPartPr>
              <p14:xfrm>
                <a:off x="3909810" y="1131468"/>
                <a:ext cx="180000" cy="101160"/>
              </p14:xfrm>
            </p:contentPart>
          </mc:Choice>
          <mc:Fallback xmlns="">
            <p:pic>
              <p:nvPicPr>
                <p:cNvPr id="22" name="잉크 21">
                  <a:extLst>
                    <a:ext uri="{FF2B5EF4-FFF2-40B4-BE49-F238E27FC236}">
                      <a16:creationId xmlns:a16="http://schemas.microsoft.com/office/drawing/2014/main" id="{CD0A7307-D25E-446F-AE95-CCE2841312EB}"/>
                    </a:ext>
                  </a:extLst>
                </p:cNvPr>
                <p:cNvPicPr/>
                <p:nvPr/>
              </p:nvPicPr>
              <p:blipFill>
                <a:blip r:embed="rId31"/>
                <a:stretch>
                  <a:fillRect/>
                </a:stretch>
              </p:blipFill>
              <p:spPr>
                <a:xfrm>
                  <a:off x="3905490" y="1127148"/>
                  <a:ext cx="188640" cy="109800"/>
                </a:xfrm>
                <a:prstGeom prst="rect">
                  <a:avLst/>
                </a:prstGeom>
              </p:spPr>
            </p:pic>
          </mc:Fallback>
        </mc:AlternateContent>
      </p:grpSp>
      <p:grpSp>
        <p:nvGrpSpPr>
          <p:cNvPr id="41" name="그룹 40">
            <a:extLst>
              <a:ext uri="{FF2B5EF4-FFF2-40B4-BE49-F238E27FC236}">
                <a16:creationId xmlns:a16="http://schemas.microsoft.com/office/drawing/2014/main" id="{A1FCFC52-3198-470D-8DF3-FDF74A48D226}"/>
              </a:ext>
            </a:extLst>
          </p:cNvPr>
          <p:cNvGrpSpPr/>
          <p:nvPr/>
        </p:nvGrpSpPr>
        <p:grpSpPr>
          <a:xfrm>
            <a:off x="1969050" y="3045588"/>
            <a:ext cx="1288440" cy="972360"/>
            <a:chOff x="1969050" y="3045588"/>
            <a:chExt cx="1288440" cy="972360"/>
          </a:xfrm>
        </p:grpSpPr>
        <mc:AlternateContent xmlns:mc="http://schemas.openxmlformats.org/markup-compatibility/2006" xmlns:p14="http://schemas.microsoft.com/office/powerpoint/2010/main">
          <mc:Choice Requires="p14">
            <p:contentPart p14:bwMode="auto" r:id="rId32">
              <p14:nvContentPartPr>
                <p14:cNvPr id="24" name="잉크 23">
                  <a:extLst>
                    <a:ext uri="{FF2B5EF4-FFF2-40B4-BE49-F238E27FC236}">
                      <a16:creationId xmlns:a16="http://schemas.microsoft.com/office/drawing/2014/main" id="{B8214535-06F4-4E10-9214-F798E485A542}"/>
                    </a:ext>
                  </a:extLst>
                </p14:cNvPr>
                <p14:cNvContentPartPr/>
                <p14:nvPr/>
              </p14:nvContentPartPr>
              <p14:xfrm>
                <a:off x="2285490" y="3045588"/>
                <a:ext cx="132120" cy="469080"/>
              </p14:xfrm>
            </p:contentPart>
          </mc:Choice>
          <mc:Fallback xmlns="">
            <p:pic>
              <p:nvPicPr>
                <p:cNvPr id="24" name="잉크 23">
                  <a:extLst>
                    <a:ext uri="{FF2B5EF4-FFF2-40B4-BE49-F238E27FC236}">
                      <a16:creationId xmlns:a16="http://schemas.microsoft.com/office/drawing/2014/main" id="{B8214535-06F4-4E10-9214-F798E485A542}"/>
                    </a:ext>
                  </a:extLst>
                </p:cNvPr>
                <p:cNvPicPr/>
                <p:nvPr/>
              </p:nvPicPr>
              <p:blipFill>
                <a:blip r:embed="rId33"/>
                <a:stretch>
                  <a:fillRect/>
                </a:stretch>
              </p:blipFill>
              <p:spPr>
                <a:xfrm>
                  <a:off x="2281170" y="3041268"/>
                  <a:ext cx="14076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잉크 24">
                  <a:extLst>
                    <a:ext uri="{FF2B5EF4-FFF2-40B4-BE49-F238E27FC236}">
                      <a16:creationId xmlns:a16="http://schemas.microsoft.com/office/drawing/2014/main" id="{A8FF2CB7-702E-41D6-9BA6-1295888CFDEC}"/>
                    </a:ext>
                  </a:extLst>
                </p14:cNvPr>
                <p14:cNvContentPartPr/>
                <p14:nvPr/>
              </p14:nvContentPartPr>
              <p14:xfrm>
                <a:off x="2350650" y="3418548"/>
                <a:ext cx="218160" cy="180000"/>
              </p14:xfrm>
            </p:contentPart>
          </mc:Choice>
          <mc:Fallback xmlns="">
            <p:pic>
              <p:nvPicPr>
                <p:cNvPr id="25" name="잉크 24">
                  <a:extLst>
                    <a:ext uri="{FF2B5EF4-FFF2-40B4-BE49-F238E27FC236}">
                      <a16:creationId xmlns:a16="http://schemas.microsoft.com/office/drawing/2014/main" id="{A8FF2CB7-702E-41D6-9BA6-1295888CFDEC}"/>
                    </a:ext>
                  </a:extLst>
                </p:cNvPr>
                <p:cNvPicPr/>
                <p:nvPr/>
              </p:nvPicPr>
              <p:blipFill>
                <a:blip r:embed="rId35"/>
                <a:stretch>
                  <a:fillRect/>
                </a:stretch>
              </p:blipFill>
              <p:spPr>
                <a:xfrm>
                  <a:off x="2346330" y="3414228"/>
                  <a:ext cx="226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잉크 26">
                  <a:extLst>
                    <a:ext uri="{FF2B5EF4-FFF2-40B4-BE49-F238E27FC236}">
                      <a16:creationId xmlns:a16="http://schemas.microsoft.com/office/drawing/2014/main" id="{7C6D5F9A-247E-4C65-ABC9-76A22EF5C173}"/>
                    </a:ext>
                  </a:extLst>
                </p14:cNvPr>
                <p14:cNvContentPartPr/>
                <p14:nvPr/>
              </p14:nvContentPartPr>
              <p14:xfrm>
                <a:off x="1969050" y="3685308"/>
                <a:ext cx="50400" cy="178200"/>
              </p14:xfrm>
            </p:contentPart>
          </mc:Choice>
          <mc:Fallback xmlns="">
            <p:pic>
              <p:nvPicPr>
                <p:cNvPr id="27" name="잉크 26">
                  <a:extLst>
                    <a:ext uri="{FF2B5EF4-FFF2-40B4-BE49-F238E27FC236}">
                      <a16:creationId xmlns:a16="http://schemas.microsoft.com/office/drawing/2014/main" id="{7C6D5F9A-247E-4C65-ABC9-76A22EF5C173}"/>
                    </a:ext>
                  </a:extLst>
                </p:cNvPr>
                <p:cNvPicPr/>
                <p:nvPr/>
              </p:nvPicPr>
              <p:blipFill>
                <a:blip r:embed="rId37"/>
                <a:stretch>
                  <a:fillRect/>
                </a:stretch>
              </p:blipFill>
              <p:spPr>
                <a:xfrm>
                  <a:off x="1964730" y="3680988"/>
                  <a:ext cx="59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잉크 27">
                  <a:extLst>
                    <a:ext uri="{FF2B5EF4-FFF2-40B4-BE49-F238E27FC236}">
                      <a16:creationId xmlns:a16="http://schemas.microsoft.com/office/drawing/2014/main" id="{9F33E6AF-1D5F-42E7-B4F8-84558630FF0E}"/>
                    </a:ext>
                  </a:extLst>
                </p14:cNvPr>
                <p14:cNvContentPartPr/>
                <p14:nvPr/>
              </p14:nvContentPartPr>
              <p14:xfrm>
                <a:off x="2017290" y="3622308"/>
                <a:ext cx="185400" cy="212040"/>
              </p14:xfrm>
            </p:contentPart>
          </mc:Choice>
          <mc:Fallback xmlns="">
            <p:pic>
              <p:nvPicPr>
                <p:cNvPr id="28" name="잉크 27">
                  <a:extLst>
                    <a:ext uri="{FF2B5EF4-FFF2-40B4-BE49-F238E27FC236}">
                      <a16:creationId xmlns:a16="http://schemas.microsoft.com/office/drawing/2014/main" id="{9F33E6AF-1D5F-42E7-B4F8-84558630FF0E}"/>
                    </a:ext>
                  </a:extLst>
                </p:cNvPr>
                <p:cNvPicPr/>
                <p:nvPr/>
              </p:nvPicPr>
              <p:blipFill>
                <a:blip r:embed="rId39"/>
                <a:stretch>
                  <a:fillRect/>
                </a:stretch>
              </p:blipFill>
              <p:spPr>
                <a:xfrm>
                  <a:off x="2012970" y="3617988"/>
                  <a:ext cx="194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잉크 28">
                  <a:extLst>
                    <a:ext uri="{FF2B5EF4-FFF2-40B4-BE49-F238E27FC236}">
                      <a16:creationId xmlns:a16="http://schemas.microsoft.com/office/drawing/2014/main" id="{8C1CF474-A8B4-4B96-99DD-94A705CA3D55}"/>
                    </a:ext>
                  </a:extLst>
                </p14:cNvPr>
                <p14:cNvContentPartPr/>
                <p14:nvPr/>
              </p14:nvContentPartPr>
              <p14:xfrm>
                <a:off x="2202330" y="3771708"/>
                <a:ext cx="4680" cy="93600"/>
              </p14:xfrm>
            </p:contentPart>
          </mc:Choice>
          <mc:Fallback xmlns="">
            <p:pic>
              <p:nvPicPr>
                <p:cNvPr id="29" name="잉크 28">
                  <a:extLst>
                    <a:ext uri="{FF2B5EF4-FFF2-40B4-BE49-F238E27FC236}">
                      <a16:creationId xmlns:a16="http://schemas.microsoft.com/office/drawing/2014/main" id="{8C1CF474-A8B4-4B96-99DD-94A705CA3D55}"/>
                    </a:ext>
                  </a:extLst>
                </p:cNvPr>
                <p:cNvPicPr/>
                <p:nvPr/>
              </p:nvPicPr>
              <p:blipFill>
                <a:blip r:embed="rId41"/>
                <a:stretch>
                  <a:fillRect/>
                </a:stretch>
              </p:blipFill>
              <p:spPr>
                <a:xfrm>
                  <a:off x="2198010" y="3767388"/>
                  <a:ext cx="133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잉크 29">
                  <a:extLst>
                    <a:ext uri="{FF2B5EF4-FFF2-40B4-BE49-F238E27FC236}">
                      <a16:creationId xmlns:a16="http://schemas.microsoft.com/office/drawing/2014/main" id="{1C64556C-0663-4893-9608-7DC8CA290964}"/>
                    </a:ext>
                  </a:extLst>
                </p14:cNvPr>
                <p14:cNvContentPartPr/>
                <p14:nvPr/>
              </p14:nvContentPartPr>
              <p14:xfrm>
                <a:off x="2176410" y="3691068"/>
                <a:ext cx="58320" cy="69480"/>
              </p14:xfrm>
            </p:contentPart>
          </mc:Choice>
          <mc:Fallback xmlns="">
            <p:pic>
              <p:nvPicPr>
                <p:cNvPr id="30" name="잉크 29">
                  <a:extLst>
                    <a:ext uri="{FF2B5EF4-FFF2-40B4-BE49-F238E27FC236}">
                      <a16:creationId xmlns:a16="http://schemas.microsoft.com/office/drawing/2014/main" id="{1C64556C-0663-4893-9608-7DC8CA290964}"/>
                    </a:ext>
                  </a:extLst>
                </p:cNvPr>
                <p:cNvPicPr/>
                <p:nvPr/>
              </p:nvPicPr>
              <p:blipFill>
                <a:blip r:embed="rId43"/>
                <a:stretch>
                  <a:fillRect/>
                </a:stretch>
              </p:blipFill>
              <p:spPr>
                <a:xfrm>
                  <a:off x="2172090" y="3686748"/>
                  <a:ext cx="66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잉크 30">
                  <a:extLst>
                    <a:ext uri="{FF2B5EF4-FFF2-40B4-BE49-F238E27FC236}">
                      <a16:creationId xmlns:a16="http://schemas.microsoft.com/office/drawing/2014/main" id="{EB07A19E-A3E4-4018-A53D-22B44BD85A17}"/>
                    </a:ext>
                  </a:extLst>
                </p14:cNvPr>
                <p14:cNvContentPartPr/>
                <p14:nvPr/>
              </p14:nvContentPartPr>
              <p14:xfrm>
                <a:off x="2254170" y="3771348"/>
                <a:ext cx="116640" cy="86760"/>
              </p14:xfrm>
            </p:contentPart>
          </mc:Choice>
          <mc:Fallback xmlns="">
            <p:pic>
              <p:nvPicPr>
                <p:cNvPr id="31" name="잉크 30">
                  <a:extLst>
                    <a:ext uri="{FF2B5EF4-FFF2-40B4-BE49-F238E27FC236}">
                      <a16:creationId xmlns:a16="http://schemas.microsoft.com/office/drawing/2014/main" id="{EB07A19E-A3E4-4018-A53D-22B44BD85A17}"/>
                    </a:ext>
                  </a:extLst>
                </p:cNvPr>
                <p:cNvPicPr/>
                <p:nvPr/>
              </p:nvPicPr>
              <p:blipFill>
                <a:blip r:embed="rId45"/>
                <a:stretch>
                  <a:fillRect/>
                </a:stretch>
              </p:blipFill>
              <p:spPr>
                <a:xfrm>
                  <a:off x="2249850" y="3767028"/>
                  <a:ext cx="125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잉크 31">
                  <a:extLst>
                    <a:ext uri="{FF2B5EF4-FFF2-40B4-BE49-F238E27FC236}">
                      <a16:creationId xmlns:a16="http://schemas.microsoft.com/office/drawing/2014/main" id="{6759A0A1-E9A6-4ABF-8443-011EB1FF90C2}"/>
                    </a:ext>
                  </a:extLst>
                </p14:cNvPr>
                <p14:cNvContentPartPr/>
                <p14:nvPr/>
              </p14:nvContentPartPr>
              <p14:xfrm>
                <a:off x="2381970" y="3713028"/>
                <a:ext cx="28800" cy="138600"/>
              </p14:xfrm>
            </p:contentPart>
          </mc:Choice>
          <mc:Fallback xmlns="">
            <p:pic>
              <p:nvPicPr>
                <p:cNvPr id="32" name="잉크 31">
                  <a:extLst>
                    <a:ext uri="{FF2B5EF4-FFF2-40B4-BE49-F238E27FC236}">
                      <a16:creationId xmlns:a16="http://schemas.microsoft.com/office/drawing/2014/main" id="{6759A0A1-E9A6-4ABF-8443-011EB1FF90C2}"/>
                    </a:ext>
                  </a:extLst>
                </p:cNvPr>
                <p:cNvPicPr/>
                <p:nvPr/>
              </p:nvPicPr>
              <p:blipFill>
                <a:blip r:embed="rId47"/>
                <a:stretch>
                  <a:fillRect/>
                </a:stretch>
              </p:blipFill>
              <p:spPr>
                <a:xfrm>
                  <a:off x="2377650" y="3708708"/>
                  <a:ext cx="37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잉크 32">
                  <a:extLst>
                    <a:ext uri="{FF2B5EF4-FFF2-40B4-BE49-F238E27FC236}">
                      <a16:creationId xmlns:a16="http://schemas.microsoft.com/office/drawing/2014/main" id="{0F719C1D-DDBD-434F-A4BC-978EC67A3468}"/>
                    </a:ext>
                  </a:extLst>
                </p14:cNvPr>
                <p14:cNvContentPartPr/>
                <p14:nvPr/>
              </p14:nvContentPartPr>
              <p14:xfrm>
                <a:off x="2491770" y="3755508"/>
                <a:ext cx="176760" cy="100080"/>
              </p14:xfrm>
            </p:contentPart>
          </mc:Choice>
          <mc:Fallback xmlns="">
            <p:pic>
              <p:nvPicPr>
                <p:cNvPr id="33" name="잉크 32">
                  <a:extLst>
                    <a:ext uri="{FF2B5EF4-FFF2-40B4-BE49-F238E27FC236}">
                      <a16:creationId xmlns:a16="http://schemas.microsoft.com/office/drawing/2014/main" id="{0F719C1D-DDBD-434F-A4BC-978EC67A3468}"/>
                    </a:ext>
                  </a:extLst>
                </p:cNvPr>
                <p:cNvPicPr/>
                <p:nvPr/>
              </p:nvPicPr>
              <p:blipFill>
                <a:blip r:embed="rId49"/>
                <a:stretch>
                  <a:fillRect/>
                </a:stretch>
              </p:blipFill>
              <p:spPr>
                <a:xfrm>
                  <a:off x="2487450" y="3751188"/>
                  <a:ext cx="185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잉크 33">
                  <a:extLst>
                    <a:ext uri="{FF2B5EF4-FFF2-40B4-BE49-F238E27FC236}">
                      <a16:creationId xmlns:a16="http://schemas.microsoft.com/office/drawing/2014/main" id="{36486288-8FE3-4107-AF01-D567616FDE33}"/>
                    </a:ext>
                  </a:extLst>
                </p14:cNvPr>
                <p14:cNvContentPartPr/>
                <p14:nvPr/>
              </p14:nvContentPartPr>
              <p14:xfrm>
                <a:off x="2711370" y="3810948"/>
                <a:ext cx="11160" cy="44640"/>
              </p14:xfrm>
            </p:contentPart>
          </mc:Choice>
          <mc:Fallback xmlns="">
            <p:pic>
              <p:nvPicPr>
                <p:cNvPr id="34" name="잉크 33">
                  <a:extLst>
                    <a:ext uri="{FF2B5EF4-FFF2-40B4-BE49-F238E27FC236}">
                      <a16:creationId xmlns:a16="http://schemas.microsoft.com/office/drawing/2014/main" id="{36486288-8FE3-4107-AF01-D567616FDE33}"/>
                    </a:ext>
                  </a:extLst>
                </p:cNvPr>
                <p:cNvPicPr/>
                <p:nvPr/>
              </p:nvPicPr>
              <p:blipFill>
                <a:blip r:embed="rId51"/>
                <a:stretch>
                  <a:fillRect/>
                </a:stretch>
              </p:blipFill>
              <p:spPr>
                <a:xfrm>
                  <a:off x="2707050" y="3806628"/>
                  <a:ext cx="19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잉크 34">
                  <a:extLst>
                    <a:ext uri="{FF2B5EF4-FFF2-40B4-BE49-F238E27FC236}">
                      <a16:creationId xmlns:a16="http://schemas.microsoft.com/office/drawing/2014/main" id="{C8AFB346-463F-4FBB-9256-43C1D1E38F0D}"/>
                    </a:ext>
                  </a:extLst>
                </p14:cNvPr>
                <p14:cNvContentPartPr/>
                <p14:nvPr/>
              </p14:nvContentPartPr>
              <p14:xfrm>
                <a:off x="2685450" y="3704748"/>
                <a:ext cx="44280" cy="25920"/>
              </p14:xfrm>
            </p:contentPart>
          </mc:Choice>
          <mc:Fallback xmlns="">
            <p:pic>
              <p:nvPicPr>
                <p:cNvPr id="35" name="잉크 34">
                  <a:extLst>
                    <a:ext uri="{FF2B5EF4-FFF2-40B4-BE49-F238E27FC236}">
                      <a16:creationId xmlns:a16="http://schemas.microsoft.com/office/drawing/2014/main" id="{C8AFB346-463F-4FBB-9256-43C1D1E38F0D}"/>
                    </a:ext>
                  </a:extLst>
                </p:cNvPr>
                <p:cNvPicPr/>
                <p:nvPr/>
              </p:nvPicPr>
              <p:blipFill>
                <a:blip r:embed="rId53"/>
                <a:stretch>
                  <a:fillRect/>
                </a:stretch>
              </p:blipFill>
              <p:spPr>
                <a:xfrm>
                  <a:off x="2681130" y="3700428"/>
                  <a:ext cx="52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잉크 35">
                  <a:extLst>
                    <a:ext uri="{FF2B5EF4-FFF2-40B4-BE49-F238E27FC236}">
                      <a16:creationId xmlns:a16="http://schemas.microsoft.com/office/drawing/2014/main" id="{7FF5E5EC-FB47-4A1F-8524-289387F19E0B}"/>
                    </a:ext>
                  </a:extLst>
                </p14:cNvPr>
                <p14:cNvContentPartPr/>
                <p14:nvPr/>
              </p14:nvContentPartPr>
              <p14:xfrm>
                <a:off x="2800650" y="3756228"/>
                <a:ext cx="99000" cy="258120"/>
              </p14:xfrm>
            </p:contentPart>
          </mc:Choice>
          <mc:Fallback xmlns="">
            <p:pic>
              <p:nvPicPr>
                <p:cNvPr id="36" name="잉크 35">
                  <a:extLst>
                    <a:ext uri="{FF2B5EF4-FFF2-40B4-BE49-F238E27FC236}">
                      <a16:creationId xmlns:a16="http://schemas.microsoft.com/office/drawing/2014/main" id="{7FF5E5EC-FB47-4A1F-8524-289387F19E0B}"/>
                    </a:ext>
                  </a:extLst>
                </p:cNvPr>
                <p:cNvPicPr/>
                <p:nvPr/>
              </p:nvPicPr>
              <p:blipFill>
                <a:blip r:embed="rId55"/>
                <a:stretch>
                  <a:fillRect/>
                </a:stretch>
              </p:blipFill>
              <p:spPr>
                <a:xfrm>
                  <a:off x="2796330" y="3751908"/>
                  <a:ext cx="107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잉크 36">
                  <a:extLst>
                    <a:ext uri="{FF2B5EF4-FFF2-40B4-BE49-F238E27FC236}">
                      <a16:creationId xmlns:a16="http://schemas.microsoft.com/office/drawing/2014/main" id="{A4ACC657-88C7-4E67-B68C-EA465A589FFE}"/>
                    </a:ext>
                  </a:extLst>
                </p14:cNvPr>
                <p14:cNvContentPartPr/>
                <p14:nvPr/>
              </p14:nvContentPartPr>
              <p14:xfrm>
                <a:off x="2939250" y="3842988"/>
                <a:ext cx="5760" cy="35640"/>
              </p14:xfrm>
            </p:contentPart>
          </mc:Choice>
          <mc:Fallback xmlns="">
            <p:pic>
              <p:nvPicPr>
                <p:cNvPr id="37" name="잉크 36">
                  <a:extLst>
                    <a:ext uri="{FF2B5EF4-FFF2-40B4-BE49-F238E27FC236}">
                      <a16:creationId xmlns:a16="http://schemas.microsoft.com/office/drawing/2014/main" id="{A4ACC657-88C7-4E67-B68C-EA465A589FFE}"/>
                    </a:ext>
                  </a:extLst>
                </p:cNvPr>
                <p:cNvPicPr/>
                <p:nvPr/>
              </p:nvPicPr>
              <p:blipFill>
                <a:blip r:embed="rId57"/>
                <a:stretch>
                  <a:fillRect/>
                </a:stretch>
              </p:blipFill>
              <p:spPr>
                <a:xfrm>
                  <a:off x="2934930" y="3838668"/>
                  <a:ext cx="14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잉크 37">
                  <a:extLst>
                    <a:ext uri="{FF2B5EF4-FFF2-40B4-BE49-F238E27FC236}">
                      <a16:creationId xmlns:a16="http://schemas.microsoft.com/office/drawing/2014/main" id="{935E0191-4AE0-4416-AB0F-3ED274BD8623}"/>
                    </a:ext>
                  </a:extLst>
                </p14:cNvPr>
                <p14:cNvContentPartPr/>
                <p14:nvPr/>
              </p14:nvContentPartPr>
              <p14:xfrm>
                <a:off x="2943570" y="3756948"/>
                <a:ext cx="27000" cy="39600"/>
              </p14:xfrm>
            </p:contentPart>
          </mc:Choice>
          <mc:Fallback xmlns="">
            <p:pic>
              <p:nvPicPr>
                <p:cNvPr id="38" name="잉크 37">
                  <a:extLst>
                    <a:ext uri="{FF2B5EF4-FFF2-40B4-BE49-F238E27FC236}">
                      <a16:creationId xmlns:a16="http://schemas.microsoft.com/office/drawing/2014/main" id="{935E0191-4AE0-4416-AB0F-3ED274BD8623}"/>
                    </a:ext>
                  </a:extLst>
                </p:cNvPr>
                <p:cNvPicPr/>
                <p:nvPr/>
              </p:nvPicPr>
              <p:blipFill>
                <a:blip r:embed="rId59"/>
                <a:stretch>
                  <a:fillRect/>
                </a:stretch>
              </p:blipFill>
              <p:spPr>
                <a:xfrm>
                  <a:off x="2939250" y="3752628"/>
                  <a:ext cx="35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잉크 38">
                  <a:extLst>
                    <a:ext uri="{FF2B5EF4-FFF2-40B4-BE49-F238E27FC236}">
                      <a16:creationId xmlns:a16="http://schemas.microsoft.com/office/drawing/2014/main" id="{B619D9E0-68C6-4C8E-BC0B-0BE2085F7818}"/>
                    </a:ext>
                  </a:extLst>
                </p14:cNvPr>
                <p14:cNvContentPartPr/>
                <p14:nvPr/>
              </p14:nvContentPartPr>
              <p14:xfrm>
                <a:off x="2985690" y="3779988"/>
                <a:ext cx="128880" cy="90000"/>
              </p14:xfrm>
            </p:contentPart>
          </mc:Choice>
          <mc:Fallback xmlns="">
            <p:pic>
              <p:nvPicPr>
                <p:cNvPr id="39" name="잉크 38">
                  <a:extLst>
                    <a:ext uri="{FF2B5EF4-FFF2-40B4-BE49-F238E27FC236}">
                      <a16:creationId xmlns:a16="http://schemas.microsoft.com/office/drawing/2014/main" id="{B619D9E0-68C6-4C8E-BC0B-0BE2085F7818}"/>
                    </a:ext>
                  </a:extLst>
                </p:cNvPr>
                <p:cNvPicPr/>
                <p:nvPr/>
              </p:nvPicPr>
              <p:blipFill>
                <a:blip r:embed="rId61"/>
                <a:stretch>
                  <a:fillRect/>
                </a:stretch>
              </p:blipFill>
              <p:spPr>
                <a:xfrm>
                  <a:off x="2981370" y="3775668"/>
                  <a:ext cx="137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잉크 39">
                  <a:extLst>
                    <a:ext uri="{FF2B5EF4-FFF2-40B4-BE49-F238E27FC236}">
                      <a16:creationId xmlns:a16="http://schemas.microsoft.com/office/drawing/2014/main" id="{B259755D-E0BA-4153-BC61-856C4B84BF7D}"/>
                    </a:ext>
                  </a:extLst>
                </p14:cNvPr>
                <p14:cNvContentPartPr/>
                <p14:nvPr/>
              </p14:nvContentPartPr>
              <p14:xfrm>
                <a:off x="3129330" y="3748308"/>
                <a:ext cx="128160" cy="269640"/>
              </p14:xfrm>
            </p:contentPart>
          </mc:Choice>
          <mc:Fallback xmlns="">
            <p:pic>
              <p:nvPicPr>
                <p:cNvPr id="40" name="잉크 39">
                  <a:extLst>
                    <a:ext uri="{FF2B5EF4-FFF2-40B4-BE49-F238E27FC236}">
                      <a16:creationId xmlns:a16="http://schemas.microsoft.com/office/drawing/2014/main" id="{B259755D-E0BA-4153-BC61-856C4B84BF7D}"/>
                    </a:ext>
                  </a:extLst>
                </p:cNvPr>
                <p:cNvPicPr/>
                <p:nvPr/>
              </p:nvPicPr>
              <p:blipFill>
                <a:blip r:embed="rId63"/>
                <a:stretch>
                  <a:fillRect/>
                </a:stretch>
              </p:blipFill>
              <p:spPr>
                <a:xfrm>
                  <a:off x="3125010" y="3743988"/>
                  <a:ext cx="136800" cy="278280"/>
                </a:xfrm>
                <a:prstGeom prst="rect">
                  <a:avLst/>
                </a:prstGeom>
              </p:spPr>
            </p:pic>
          </mc:Fallback>
        </mc:AlternateContent>
      </p:grpSp>
      <p:grpSp>
        <p:nvGrpSpPr>
          <p:cNvPr id="54" name="그룹 53">
            <a:extLst>
              <a:ext uri="{FF2B5EF4-FFF2-40B4-BE49-F238E27FC236}">
                <a16:creationId xmlns:a16="http://schemas.microsoft.com/office/drawing/2014/main" id="{49CC338D-4400-4044-BD99-58A7B3477481}"/>
              </a:ext>
            </a:extLst>
          </p:cNvPr>
          <p:cNvGrpSpPr/>
          <p:nvPr/>
        </p:nvGrpSpPr>
        <p:grpSpPr>
          <a:xfrm>
            <a:off x="3837810" y="4016868"/>
            <a:ext cx="858240" cy="376200"/>
            <a:chOff x="3837810" y="4016868"/>
            <a:chExt cx="858240" cy="376200"/>
          </a:xfrm>
        </p:grpSpPr>
        <mc:AlternateContent xmlns:mc="http://schemas.openxmlformats.org/markup-compatibility/2006" xmlns:p14="http://schemas.microsoft.com/office/powerpoint/2010/main">
          <mc:Choice Requires="p14">
            <p:contentPart p14:bwMode="auto" r:id="rId64">
              <p14:nvContentPartPr>
                <p14:cNvPr id="42" name="잉크 41">
                  <a:extLst>
                    <a:ext uri="{FF2B5EF4-FFF2-40B4-BE49-F238E27FC236}">
                      <a16:creationId xmlns:a16="http://schemas.microsoft.com/office/drawing/2014/main" id="{97B933EE-31C8-4745-B73F-4C2F330E9521}"/>
                    </a:ext>
                  </a:extLst>
                </p14:cNvPr>
                <p14:cNvContentPartPr/>
                <p14:nvPr/>
              </p14:nvContentPartPr>
              <p14:xfrm>
                <a:off x="3837810" y="4198308"/>
                <a:ext cx="162000" cy="42120"/>
              </p14:xfrm>
            </p:contentPart>
          </mc:Choice>
          <mc:Fallback xmlns="">
            <p:pic>
              <p:nvPicPr>
                <p:cNvPr id="42" name="잉크 41">
                  <a:extLst>
                    <a:ext uri="{FF2B5EF4-FFF2-40B4-BE49-F238E27FC236}">
                      <a16:creationId xmlns:a16="http://schemas.microsoft.com/office/drawing/2014/main" id="{97B933EE-31C8-4745-B73F-4C2F330E9521}"/>
                    </a:ext>
                  </a:extLst>
                </p:cNvPr>
                <p:cNvPicPr/>
                <p:nvPr/>
              </p:nvPicPr>
              <p:blipFill>
                <a:blip r:embed="rId65"/>
                <a:stretch>
                  <a:fillRect/>
                </a:stretch>
              </p:blipFill>
              <p:spPr>
                <a:xfrm>
                  <a:off x="3833490" y="4193988"/>
                  <a:ext cx="170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잉크 42">
                  <a:extLst>
                    <a:ext uri="{FF2B5EF4-FFF2-40B4-BE49-F238E27FC236}">
                      <a16:creationId xmlns:a16="http://schemas.microsoft.com/office/drawing/2014/main" id="{13AF4403-C496-40B9-B47E-268BA1A54F06}"/>
                    </a:ext>
                  </a:extLst>
                </p14:cNvPr>
                <p14:cNvContentPartPr/>
                <p14:nvPr/>
              </p14:nvContentPartPr>
              <p14:xfrm>
                <a:off x="3955890" y="4137108"/>
                <a:ext cx="108720" cy="152280"/>
              </p14:xfrm>
            </p:contentPart>
          </mc:Choice>
          <mc:Fallback xmlns="">
            <p:pic>
              <p:nvPicPr>
                <p:cNvPr id="43" name="잉크 42">
                  <a:extLst>
                    <a:ext uri="{FF2B5EF4-FFF2-40B4-BE49-F238E27FC236}">
                      <a16:creationId xmlns:a16="http://schemas.microsoft.com/office/drawing/2014/main" id="{13AF4403-C496-40B9-B47E-268BA1A54F06}"/>
                    </a:ext>
                  </a:extLst>
                </p:cNvPr>
                <p:cNvPicPr/>
                <p:nvPr/>
              </p:nvPicPr>
              <p:blipFill>
                <a:blip r:embed="rId67"/>
                <a:stretch>
                  <a:fillRect/>
                </a:stretch>
              </p:blipFill>
              <p:spPr>
                <a:xfrm>
                  <a:off x="3951570" y="4132788"/>
                  <a:ext cx="117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잉크 43">
                  <a:extLst>
                    <a:ext uri="{FF2B5EF4-FFF2-40B4-BE49-F238E27FC236}">
                      <a16:creationId xmlns:a16="http://schemas.microsoft.com/office/drawing/2014/main" id="{9D1B87C1-A60B-4BBC-A6CA-1539DE9986B9}"/>
                    </a:ext>
                  </a:extLst>
                </p14:cNvPr>
                <p14:cNvContentPartPr/>
                <p14:nvPr/>
              </p14:nvContentPartPr>
              <p14:xfrm>
                <a:off x="4089450" y="4016868"/>
                <a:ext cx="110520" cy="174960"/>
              </p14:xfrm>
            </p:contentPart>
          </mc:Choice>
          <mc:Fallback xmlns="">
            <p:pic>
              <p:nvPicPr>
                <p:cNvPr id="44" name="잉크 43">
                  <a:extLst>
                    <a:ext uri="{FF2B5EF4-FFF2-40B4-BE49-F238E27FC236}">
                      <a16:creationId xmlns:a16="http://schemas.microsoft.com/office/drawing/2014/main" id="{9D1B87C1-A60B-4BBC-A6CA-1539DE9986B9}"/>
                    </a:ext>
                  </a:extLst>
                </p:cNvPr>
                <p:cNvPicPr/>
                <p:nvPr/>
              </p:nvPicPr>
              <p:blipFill>
                <a:blip r:embed="rId69"/>
                <a:stretch>
                  <a:fillRect/>
                </a:stretch>
              </p:blipFill>
              <p:spPr>
                <a:xfrm>
                  <a:off x="4085130" y="4012548"/>
                  <a:ext cx="119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잉크 44">
                  <a:extLst>
                    <a:ext uri="{FF2B5EF4-FFF2-40B4-BE49-F238E27FC236}">
                      <a16:creationId xmlns:a16="http://schemas.microsoft.com/office/drawing/2014/main" id="{F54C5A7E-D3AE-49D9-98B5-0EEEC85DD4C7}"/>
                    </a:ext>
                  </a:extLst>
                </p14:cNvPr>
                <p14:cNvContentPartPr/>
                <p14:nvPr/>
              </p14:nvContentPartPr>
              <p14:xfrm>
                <a:off x="4197450" y="4111548"/>
                <a:ext cx="41400" cy="34200"/>
              </p14:xfrm>
            </p:contentPart>
          </mc:Choice>
          <mc:Fallback xmlns="">
            <p:pic>
              <p:nvPicPr>
                <p:cNvPr id="45" name="잉크 44">
                  <a:extLst>
                    <a:ext uri="{FF2B5EF4-FFF2-40B4-BE49-F238E27FC236}">
                      <a16:creationId xmlns:a16="http://schemas.microsoft.com/office/drawing/2014/main" id="{F54C5A7E-D3AE-49D9-98B5-0EEEC85DD4C7}"/>
                    </a:ext>
                  </a:extLst>
                </p:cNvPr>
                <p:cNvPicPr/>
                <p:nvPr/>
              </p:nvPicPr>
              <p:blipFill>
                <a:blip r:embed="rId71"/>
                <a:stretch>
                  <a:fillRect/>
                </a:stretch>
              </p:blipFill>
              <p:spPr>
                <a:xfrm>
                  <a:off x="4193130" y="4107228"/>
                  <a:ext cx="50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잉크 45">
                  <a:extLst>
                    <a:ext uri="{FF2B5EF4-FFF2-40B4-BE49-F238E27FC236}">
                      <a16:creationId xmlns:a16="http://schemas.microsoft.com/office/drawing/2014/main" id="{12A507E6-BCB7-4EC2-91E0-D60A7672449F}"/>
                    </a:ext>
                  </a:extLst>
                </p14:cNvPr>
                <p14:cNvContentPartPr/>
                <p14:nvPr/>
              </p14:nvContentPartPr>
              <p14:xfrm>
                <a:off x="4119690" y="4179948"/>
                <a:ext cx="230760" cy="201960"/>
              </p14:xfrm>
            </p:contentPart>
          </mc:Choice>
          <mc:Fallback xmlns="">
            <p:pic>
              <p:nvPicPr>
                <p:cNvPr id="46" name="잉크 45">
                  <a:extLst>
                    <a:ext uri="{FF2B5EF4-FFF2-40B4-BE49-F238E27FC236}">
                      <a16:creationId xmlns:a16="http://schemas.microsoft.com/office/drawing/2014/main" id="{12A507E6-BCB7-4EC2-91E0-D60A7672449F}"/>
                    </a:ext>
                  </a:extLst>
                </p:cNvPr>
                <p:cNvPicPr/>
                <p:nvPr/>
              </p:nvPicPr>
              <p:blipFill>
                <a:blip r:embed="rId73"/>
                <a:stretch>
                  <a:fillRect/>
                </a:stretch>
              </p:blipFill>
              <p:spPr>
                <a:xfrm>
                  <a:off x="4115370" y="4175628"/>
                  <a:ext cx="239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잉크 46">
                  <a:extLst>
                    <a:ext uri="{FF2B5EF4-FFF2-40B4-BE49-F238E27FC236}">
                      <a16:creationId xmlns:a16="http://schemas.microsoft.com/office/drawing/2014/main" id="{9153BA81-A755-40B9-93EF-71D716AFD49F}"/>
                    </a:ext>
                  </a:extLst>
                </p14:cNvPr>
                <p14:cNvContentPartPr/>
                <p14:nvPr/>
              </p14:nvContentPartPr>
              <p14:xfrm>
                <a:off x="4310130" y="4109748"/>
                <a:ext cx="123480" cy="133200"/>
              </p14:xfrm>
            </p:contentPart>
          </mc:Choice>
          <mc:Fallback xmlns="">
            <p:pic>
              <p:nvPicPr>
                <p:cNvPr id="47" name="잉크 46">
                  <a:extLst>
                    <a:ext uri="{FF2B5EF4-FFF2-40B4-BE49-F238E27FC236}">
                      <a16:creationId xmlns:a16="http://schemas.microsoft.com/office/drawing/2014/main" id="{9153BA81-A755-40B9-93EF-71D716AFD49F}"/>
                    </a:ext>
                  </a:extLst>
                </p:cNvPr>
                <p:cNvPicPr/>
                <p:nvPr/>
              </p:nvPicPr>
              <p:blipFill>
                <a:blip r:embed="rId75"/>
                <a:stretch>
                  <a:fillRect/>
                </a:stretch>
              </p:blipFill>
              <p:spPr>
                <a:xfrm>
                  <a:off x="4305810" y="4105428"/>
                  <a:ext cx="132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잉크 47">
                  <a:extLst>
                    <a:ext uri="{FF2B5EF4-FFF2-40B4-BE49-F238E27FC236}">
                      <a16:creationId xmlns:a16="http://schemas.microsoft.com/office/drawing/2014/main" id="{DBCBBF8D-4B1D-49CD-AD96-4651927011BD}"/>
                    </a:ext>
                  </a:extLst>
                </p14:cNvPr>
                <p14:cNvContentPartPr/>
                <p14:nvPr/>
              </p14:nvContentPartPr>
              <p14:xfrm>
                <a:off x="4416330" y="4122348"/>
                <a:ext cx="65880" cy="50760"/>
              </p14:xfrm>
            </p:contentPart>
          </mc:Choice>
          <mc:Fallback xmlns="">
            <p:pic>
              <p:nvPicPr>
                <p:cNvPr id="48" name="잉크 47">
                  <a:extLst>
                    <a:ext uri="{FF2B5EF4-FFF2-40B4-BE49-F238E27FC236}">
                      <a16:creationId xmlns:a16="http://schemas.microsoft.com/office/drawing/2014/main" id="{DBCBBF8D-4B1D-49CD-AD96-4651927011BD}"/>
                    </a:ext>
                  </a:extLst>
                </p:cNvPr>
                <p:cNvPicPr/>
                <p:nvPr/>
              </p:nvPicPr>
              <p:blipFill>
                <a:blip r:embed="rId77"/>
                <a:stretch>
                  <a:fillRect/>
                </a:stretch>
              </p:blipFill>
              <p:spPr>
                <a:xfrm>
                  <a:off x="4412010" y="4118028"/>
                  <a:ext cx="745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잉크 48">
                  <a:extLst>
                    <a:ext uri="{FF2B5EF4-FFF2-40B4-BE49-F238E27FC236}">
                      <a16:creationId xmlns:a16="http://schemas.microsoft.com/office/drawing/2014/main" id="{D5ADAA44-6C15-494B-A061-47A7AAC3B1F1}"/>
                    </a:ext>
                  </a:extLst>
                </p14:cNvPr>
                <p14:cNvContentPartPr/>
                <p14:nvPr/>
              </p14:nvContentPartPr>
              <p14:xfrm>
                <a:off x="4469250" y="4086708"/>
                <a:ext cx="31680" cy="199800"/>
              </p14:xfrm>
            </p:contentPart>
          </mc:Choice>
          <mc:Fallback xmlns="">
            <p:pic>
              <p:nvPicPr>
                <p:cNvPr id="49" name="잉크 48">
                  <a:extLst>
                    <a:ext uri="{FF2B5EF4-FFF2-40B4-BE49-F238E27FC236}">
                      <a16:creationId xmlns:a16="http://schemas.microsoft.com/office/drawing/2014/main" id="{D5ADAA44-6C15-494B-A061-47A7AAC3B1F1}"/>
                    </a:ext>
                  </a:extLst>
                </p:cNvPr>
                <p:cNvPicPr/>
                <p:nvPr/>
              </p:nvPicPr>
              <p:blipFill>
                <a:blip r:embed="rId79"/>
                <a:stretch>
                  <a:fillRect/>
                </a:stretch>
              </p:blipFill>
              <p:spPr>
                <a:xfrm>
                  <a:off x="4464930" y="4082388"/>
                  <a:ext cx="403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잉크 49">
                  <a:extLst>
                    <a:ext uri="{FF2B5EF4-FFF2-40B4-BE49-F238E27FC236}">
                      <a16:creationId xmlns:a16="http://schemas.microsoft.com/office/drawing/2014/main" id="{EC6AA0FC-660D-45F6-A68C-6DDB47FF2222}"/>
                    </a:ext>
                  </a:extLst>
                </p14:cNvPr>
                <p14:cNvContentPartPr/>
                <p14:nvPr/>
              </p14:nvContentPartPr>
              <p14:xfrm>
                <a:off x="4442250" y="4264188"/>
                <a:ext cx="104760" cy="118080"/>
              </p14:xfrm>
            </p:contentPart>
          </mc:Choice>
          <mc:Fallback xmlns="">
            <p:pic>
              <p:nvPicPr>
                <p:cNvPr id="50" name="잉크 49">
                  <a:extLst>
                    <a:ext uri="{FF2B5EF4-FFF2-40B4-BE49-F238E27FC236}">
                      <a16:creationId xmlns:a16="http://schemas.microsoft.com/office/drawing/2014/main" id="{EC6AA0FC-660D-45F6-A68C-6DDB47FF2222}"/>
                    </a:ext>
                  </a:extLst>
                </p:cNvPr>
                <p:cNvPicPr/>
                <p:nvPr/>
              </p:nvPicPr>
              <p:blipFill>
                <a:blip r:embed="rId81"/>
                <a:stretch>
                  <a:fillRect/>
                </a:stretch>
              </p:blipFill>
              <p:spPr>
                <a:xfrm>
                  <a:off x="4437930" y="4259868"/>
                  <a:ext cx="113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잉크 50">
                  <a:extLst>
                    <a:ext uri="{FF2B5EF4-FFF2-40B4-BE49-F238E27FC236}">
                      <a16:creationId xmlns:a16="http://schemas.microsoft.com/office/drawing/2014/main" id="{1F06807A-9A2E-4564-9534-9EE4F55F125E}"/>
                    </a:ext>
                  </a:extLst>
                </p14:cNvPr>
                <p14:cNvContentPartPr/>
                <p14:nvPr/>
              </p14:nvContentPartPr>
              <p14:xfrm>
                <a:off x="4554570" y="4067988"/>
                <a:ext cx="68040" cy="182880"/>
              </p14:xfrm>
            </p:contentPart>
          </mc:Choice>
          <mc:Fallback xmlns="">
            <p:pic>
              <p:nvPicPr>
                <p:cNvPr id="51" name="잉크 50">
                  <a:extLst>
                    <a:ext uri="{FF2B5EF4-FFF2-40B4-BE49-F238E27FC236}">
                      <a16:creationId xmlns:a16="http://schemas.microsoft.com/office/drawing/2014/main" id="{1F06807A-9A2E-4564-9534-9EE4F55F125E}"/>
                    </a:ext>
                  </a:extLst>
                </p:cNvPr>
                <p:cNvPicPr/>
                <p:nvPr/>
              </p:nvPicPr>
              <p:blipFill>
                <a:blip r:embed="rId83"/>
                <a:stretch>
                  <a:fillRect/>
                </a:stretch>
              </p:blipFill>
              <p:spPr>
                <a:xfrm>
                  <a:off x="4550250" y="4063668"/>
                  <a:ext cx="76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잉크 51">
                  <a:extLst>
                    <a:ext uri="{FF2B5EF4-FFF2-40B4-BE49-F238E27FC236}">
                      <a16:creationId xmlns:a16="http://schemas.microsoft.com/office/drawing/2014/main" id="{338AE412-FCE0-4D33-917A-260A7972D2ED}"/>
                    </a:ext>
                  </a:extLst>
                </p14:cNvPr>
                <p14:cNvContentPartPr/>
                <p14:nvPr/>
              </p14:nvContentPartPr>
              <p14:xfrm>
                <a:off x="4574730" y="4182108"/>
                <a:ext cx="94680" cy="98280"/>
              </p14:xfrm>
            </p:contentPart>
          </mc:Choice>
          <mc:Fallback xmlns="">
            <p:pic>
              <p:nvPicPr>
                <p:cNvPr id="52" name="잉크 51">
                  <a:extLst>
                    <a:ext uri="{FF2B5EF4-FFF2-40B4-BE49-F238E27FC236}">
                      <a16:creationId xmlns:a16="http://schemas.microsoft.com/office/drawing/2014/main" id="{338AE412-FCE0-4D33-917A-260A7972D2ED}"/>
                    </a:ext>
                  </a:extLst>
                </p:cNvPr>
                <p:cNvPicPr/>
                <p:nvPr/>
              </p:nvPicPr>
              <p:blipFill>
                <a:blip r:embed="rId85"/>
                <a:stretch>
                  <a:fillRect/>
                </a:stretch>
              </p:blipFill>
              <p:spPr>
                <a:xfrm>
                  <a:off x="4570410" y="4177788"/>
                  <a:ext cx="103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잉크 52">
                  <a:extLst>
                    <a:ext uri="{FF2B5EF4-FFF2-40B4-BE49-F238E27FC236}">
                      <a16:creationId xmlns:a16="http://schemas.microsoft.com/office/drawing/2014/main" id="{770ED918-D38B-46F1-8F26-AB9D01424BA9}"/>
                    </a:ext>
                  </a:extLst>
                </p14:cNvPr>
                <p14:cNvContentPartPr/>
                <p14:nvPr/>
              </p14:nvContentPartPr>
              <p14:xfrm>
                <a:off x="4615770" y="4310268"/>
                <a:ext cx="80280" cy="82800"/>
              </p14:xfrm>
            </p:contentPart>
          </mc:Choice>
          <mc:Fallback xmlns="">
            <p:pic>
              <p:nvPicPr>
                <p:cNvPr id="53" name="잉크 52">
                  <a:extLst>
                    <a:ext uri="{FF2B5EF4-FFF2-40B4-BE49-F238E27FC236}">
                      <a16:creationId xmlns:a16="http://schemas.microsoft.com/office/drawing/2014/main" id="{770ED918-D38B-46F1-8F26-AB9D01424BA9}"/>
                    </a:ext>
                  </a:extLst>
                </p:cNvPr>
                <p:cNvPicPr/>
                <p:nvPr/>
              </p:nvPicPr>
              <p:blipFill>
                <a:blip r:embed="rId87"/>
                <a:stretch>
                  <a:fillRect/>
                </a:stretch>
              </p:blipFill>
              <p:spPr>
                <a:xfrm>
                  <a:off x="4611450" y="4305948"/>
                  <a:ext cx="88920" cy="91440"/>
                </a:xfrm>
                <a:prstGeom prst="rect">
                  <a:avLst/>
                </a:prstGeom>
              </p:spPr>
            </p:pic>
          </mc:Fallback>
        </mc:AlternateContent>
      </p:grpSp>
      <p:grpSp>
        <p:nvGrpSpPr>
          <p:cNvPr id="78" name="그룹 77">
            <a:extLst>
              <a:ext uri="{FF2B5EF4-FFF2-40B4-BE49-F238E27FC236}">
                <a16:creationId xmlns:a16="http://schemas.microsoft.com/office/drawing/2014/main" id="{58851789-14B9-4E0F-99C0-A5163B86FEB6}"/>
              </a:ext>
            </a:extLst>
          </p:cNvPr>
          <p:cNvGrpSpPr/>
          <p:nvPr/>
        </p:nvGrpSpPr>
        <p:grpSpPr>
          <a:xfrm>
            <a:off x="4907370" y="3952788"/>
            <a:ext cx="2452320" cy="375120"/>
            <a:chOff x="4907370" y="3952788"/>
            <a:chExt cx="2452320" cy="375120"/>
          </a:xfrm>
        </p:grpSpPr>
        <mc:AlternateContent xmlns:mc="http://schemas.openxmlformats.org/markup-compatibility/2006" xmlns:p14="http://schemas.microsoft.com/office/powerpoint/2010/main">
          <mc:Choice Requires="p14">
            <p:contentPart p14:bwMode="auto" r:id="rId88">
              <p14:nvContentPartPr>
                <p14:cNvPr id="55" name="잉크 54">
                  <a:extLst>
                    <a:ext uri="{FF2B5EF4-FFF2-40B4-BE49-F238E27FC236}">
                      <a16:creationId xmlns:a16="http://schemas.microsoft.com/office/drawing/2014/main" id="{E2051189-2B35-47E3-872E-87025A28E9E5}"/>
                    </a:ext>
                  </a:extLst>
                </p14:cNvPr>
                <p14:cNvContentPartPr/>
                <p14:nvPr/>
              </p14:nvContentPartPr>
              <p14:xfrm>
                <a:off x="4907370" y="4148628"/>
                <a:ext cx="163080" cy="42840"/>
              </p14:xfrm>
            </p:contentPart>
          </mc:Choice>
          <mc:Fallback xmlns="">
            <p:pic>
              <p:nvPicPr>
                <p:cNvPr id="55" name="잉크 54">
                  <a:extLst>
                    <a:ext uri="{FF2B5EF4-FFF2-40B4-BE49-F238E27FC236}">
                      <a16:creationId xmlns:a16="http://schemas.microsoft.com/office/drawing/2014/main" id="{E2051189-2B35-47E3-872E-87025A28E9E5}"/>
                    </a:ext>
                  </a:extLst>
                </p:cNvPr>
                <p:cNvPicPr/>
                <p:nvPr/>
              </p:nvPicPr>
              <p:blipFill>
                <a:blip r:embed="rId89"/>
                <a:stretch>
                  <a:fillRect/>
                </a:stretch>
              </p:blipFill>
              <p:spPr>
                <a:xfrm>
                  <a:off x="4903050" y="4144308"/>
                  <a:ext cx="171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잉크 55">
                  <a:extLst>
                    <a:ext uri="{FF2B5EF4-FFF2-40B4-BE49-F238E27FC236}">
                      <a16:creationId xmlns:a16="http://schemas.microsoft.com/office/drawing/2014/main" id="{825E3EC4-B1BD-4EE9-8201-2D21428B3E8C}"/>
                    </a:ext>
                  </a:extLst>
                </p14:cNvPr>
                <p14:cNvContentPartPr/>
                <p14:nvPr/>
              </p14:nvContentPartPr>
              <p14:xfrm>
                <a:off x="4966770" y="4065828"/>
                <a:ext cx="60120" cy="226800"/>
              </p14:xfrm>
            </p:contentPart>
          </mc:Choice>
          <mc:Fallback xmlns="">
            <p:pic>
              <p:nvPicPr>
                <p:cNvPr id="56" name="잉크 55">
                  <a:extLst>
                    <a:ext uri="{FF2B5EF4-FFF2-40B4-BE49-F238E27FC236}">
                      <a16:creationId xmlns:a16="http://schemas.microsoft.com/office/drawing/2014/main" id="{825E3EC4-B1BD-4EE9-8201-2D21428B3E8C}"/>
                    </a:ext>
                  </a:extLst>
                </p:cNvPr>
                <p:cNvPicPr/>
                <p:nvPr/>
              </p:nvPicPr>
              <p:blipFill>
                <a:blip r:embed="rId91"/>
                <a:stretch>
                  <a:fillRect/>
                </a:stretch>
              </p:blipFill>
              <p:spPr>
                <a:xfrm>
                  <a:off x="4962450" y="4061508"/>
                  <a:ext cx="687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잉크 56">
                  <a:extLst>
                    <a:ext uri="{FF2B5EF4-FFF2-40B4-BE49-F238E27FC236}">
                      <a16:creationId xmlns:a16="http://schemas.microsoft.com/office/drawing/2014/main" id="{56E921F5-6FA2-44B1-8F61-E12AE018500E}"/>
                    </a:ext>
                  </a:extLst>
                </p14:cNvPr>
                <p14:cNvContentPartPr/>
                <p14:nvPr/>
              </p14:nvContentPartPr>
              <p14:xfrm>
                <a:off x="5036970" y="4160148"/>
                <a:ext cx="332640" cy="108360"/>
              </p14:xfrm>
            </p:contentPart>
          </mc:Choice>
          <mc:Fallback xmlns="">
            <p:pic>
              <p:nvPicPr>
                <p:cNvPr id="57" name="잉크 56">
                  <a:extLst>
                    <a:ext uri="{FF2B5EF4-FFF2-40B4-BE49-F238E27FC236}">
                      <a16:creationId xmlns:a16="http://schemas.microsoft.com/office/drawing/2014/main" id="{56E921F5-6FA2-44B1-8F61-E12AE018500E}"/>
                    </a:ext>
                  </a:extLst>
                </p:cNvPr>
                <p:cNvPicPr/>
                <p:nvPr/>
              </p:nvPicPr>
              <p:blipFill>
                <a:blip r:embed="rId93"/>
                <a:stretch>
                  <a:fillRect/>
                </a:stretch>
              </p:blipFill>
              <p:spPr>
                <a:xfrm>
                  <a:off x="5032650" y="4155828"/>
                  <a:ext cx="341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잉크 57">
                  <a:extLst>
                    <a:ext uri="{FF2B5EF4-FFF2-40B4-BE49-F238E27FC236}">
                      <a16:creationId xmlns:a16="http://schemas.microsoft.com/office/drawing/2014/main" id="{E4FFA25F-EF6A-4019-B361-2243562528EF}"/>
                    </a:ext>
                  </a:extLst>
                </p14:cNvPr>
                <p14:cNvContentPartPr/>
                <p14:nvPr/>
              </p14:nvContentPartPr>
              <p14:xfrm>
                <a:off x="5376450" y="4007148"/>
                <a:ext cx="152280" cy="287280"/>
              </p14:xfrm>
            </p:contentPart>
          </mc:Choice>
          <mc:Fallback xmlns="">
            <p:pic>
              <p:nvPicPr>
                <p:cNvPr id="58" name="잉크 57">
                  <a:extLst>
                    <a:ext uri="{FF2B5EF4-FFF2-40B4-BE49-F238E27FC236}">
                      <a16:creationId xmlns:a16="http://schemas.microsoft.com/office/drawing/2014/main" id="{E4FFA25F-EF6A-4019-B361-2243562528EF}"/>
                    </a:ext>
                  </a:extLst>
                </p:cNvPr>
                <p:cNvPicPr/>
                <p:nvPr/>
              </p:nvPicPr>
              <p:blipFill>
                <a:blip r:embed="rId95"/>
                <a:stretch>
                  <a:fillRect/>
                </a:stretch>
              </p:blipFill>
              <p:spPr>
                <a:xfrm>
                  <a:off x="5372130" y="4002828"/>
                  <a:ext cx="1609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잉크 59">
                  <a:extLst>
                    <a:ext uri="{FF2B5EF4-FFF2-40B4-BE49-F238E27FC236}">
                      <a16:creationId xmlns:a16="http://schemas.microsoft.com/office/drawing/2014/main" id="{E946C40B-DC0E-4CCD-880E-3B463854764E}"/>
                    </a:ext>
                  </a:extLst>
                </p14:cNvPr>
                <p14:cNvContentPartPr/>
                <p14:nvPr/>
              </p14:nvContentPartPr>
              <p14:xfrm>
                <a:off x="5566890" y="3995988"/>
                <a:ext cx="69120" cy="188280"/>
              </p14:xfrm>
            </p:contentPart>
          </mc:Choice>
          <mc:Fallback xmlns="">
            <p:pic>
              <p:nvPicPr>
                <p:cNvPr id="60" name="잉크 59">
                  <a:extLst>
                    <a:ext uri="{FF2B5EF4-FFF2-40B4-BE49-F238E27FC236}">
                      <a16:creationId xmlns:a16="http://schemas.microsoft.com/office/drawing/2014/main" id="{E946C40B-DC0E-4CCD-880E-3B463854764E}"/>
                    </a:ext>
                  </a:extLst>
                </p:cNvPr>
                <p:cNvPicPr/>
                <p:nvPr/>
              </p:nvPicPr>
              <p:blipFill>
                <a:blip r:embed="rId97"/>
                <a:stretch>
                  <a:fillRect/>
                </a:stretch>
              </p:blipFill>
              <p:spPr>
                <a:xfrm>
                  <a:off x="5562570" y="3991668"/>
                  <a:ext cx="77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잉크 60">
                  <a:extLst>
                    <a:ext uri="{FF2B5EF4-FFF2-40B4-BE49-F238E27FC236}">
                      <a16:creationId xmlns:a16="http://schemas.microsoft.com/office/drawing/2014/main" id="{149ABAC6-B598-44B9-B7D4-302B8A7EDFE4}"/>
                    </a:ext>
                  </a:extLst>
                </p14:cNvPr>
                <p14:cNvContentPartPr/>
                <p14:nvPr/>
              </p14:nvContentPartPr>
              <p14:xfrm>
                <a:off x="5683530" y="4047108"/>
                <a:ext cx="99720" cy="71280"/>
              </p14:xfrm>
            </p:contentPart>
          </mc:Choice>
          <mc:Fallback xmlns="">
            <p:pic>
              <p:nvPicPr>
                <p:cNvPr id="61" name="잉크 60">
                  <a:extLst>
                    <a:ext uri="{FF2B5EF4-FFF2-40B4-BE49-F238E27FC236}">
                      <a16:creationId xmlns:a16="http://schemas.microsoft.com/office/drawing/2014/main" id="{149ABAC6-B598-44B9-B7D4-302B8A7EDFE4}"/>
                    </a:ext>
                  </a:extLst>
                </p:cNvPr>
                <p:cNvPicPr/>
                <p:nvPr/>
              </p:nvPicPr>
              <p:blipFill>
                <a:blip r:embed="rId99"/>
                <a:stretch>
                  <a:fillRect/>
                </a:stretch>
              </p:blipFill>
              <p:spPr>
                <a:xfrm>
                  <a:off x="5679210" y="4042788"/>
                  <a:ext cx="108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잉크 61">
                  <a:extLst>
                    <a:ext uri="{FF2B5EF4-FFF2-40B4-BE49-F238E27FC236}">
                      <a16:creationId xmlns:a16="http://schemas.microsoft.com/office/drawing/2014/main" id="{95E160D0-1AB0-4EE5-96A2-89819ACAFDDB}"/>
                    </a:ext>
                  </a:extLst>
                </p14:cNvPr>
                <p14:cNvContentPartPr/>
                <p14:nvPr/>
              </p14:nvContentPartPr>
              <p14:xfrm>
                <a:off x="5622330" y="4206588"/>
                <a:ext cx="111600" cy="83520"/>
              </p14:xfrm>
            </p:contentPart>
          </mc:Choice>
          <mc:Fallback xmlns="">
            <p:pic>
              <p:nvPicPr>
                <p:cNvPr id="62" name="잉크 61">
                  <a:extLst>
                    <a:ext uri="{FF2B5EF4-FFF2-40B4-BE49-F238E27FC236}">
                      <a16:creationId xmlns:a16="http://schemas.microsoft.com/office/drawing/2014/main" id="{95E160D0-1AB0-4EE5-96A2-89819ACAFDDB}"/>
                    </a:ext>
                  </a:extLst>
                </p:cNvPr>
                <p:cNvPicPr/>
                <p:nvPr/>
              </p:nvPicPr>
              <p:blipFill>
                <a:blip r:embed="rId101"/>
                <a:stretch>
                  <a:fillRect/>
                </a:stretch>
              </p:blipFill>
              <p:spPr>
                <a:xfrm>
                  <a:off x="5618010" y="4202268"/>
                  <a:ext cx="120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잉크 62">
                  <a:extLst>
                    <a:ext uri="{FF2B5EF4-FFF2-40B4-BE49-F238E27FC236}">
                      <a16:creationId xmlns:a16="http://schemas.microsoft.com/office/drawing/2014/main" id="{3D5A2DBF-3462-416A-9887-7FABA1AE968B}"/>
                    </a:ext>
                  </a:extLst>
                </p14:cNvPr>
                <p14:cNvContentPartPr/>
                <p14:nvPr/>
              </p14:nvContentPartPr>
              <p14:xfrm>
                <a:off x="5810250" y="4024788"/>
                <a:ext cx="95400" cy="277560"/>
              </p14:xfrm>
            </p:contentPart>
          </mc:Choice>
          <mc:Fallback xmlns="">
            <p:pic>
              <p:nvPicPr>
                <p:cNvPr id="63" name="잉크 62">
                  <a:extLst>
                    <a:ext uri="{FF2B5EF4-FFF2-40B4-BE49-F238E27FC236}">
                      <a16:creationId xmlns:a16="http://schemas.microsoft.com/office/drawing/2014/main" id="{3D5A2DBF-3462-416A-9887-7FABA1AE968B}"/>
                    </a:ext>
                  </a:extLst>
                </p:cNvPr>
                <p:cNvPicPr/>
                <p:nvPr/>
              </p:nvPicPr>
              <p:blipFill>
                <a:blip r:embed="rId103"/>
                <a:stretch>
                  <a:fillRect/>
                </a:stretch>
              </p:blipFill>
              <p:spPr>
                <a:xfrm>
                  <a:off x="5805930" y="4020468"/>
                  <a:ext cx="104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잉크 63">
                  <a:extLst>
                    <a:ext uri="{FF2B5EF4-FFF2-40B4-BE49-F238E27FC236}">
                      <a16:creationId xmlns:a16="http://schemas.microsoft.com/office/drawing/2014/main" id="{09A166B3-A2CD-40F1-A86F-FD355FA620B3}"/>
                    </a:ext>
                  </a:extLst>
                </p14:cNvPr>
                <p14:cNvContentPartPr/>
                <p14:nvPr/>
              </p14:nvContentPartPr>
              <p14:xfrm>
                <a:off x="6014010" y="4056108"/>
                <a:ext cx="70920" cy="232560"/>
              </p14:xfrm>
            </p:contentPart>
          </mc:Choice>
          <mc:Fallback xmlns="">
            <p:pic>
              <p:nvPicPr>
                <p:cNvPr id="64" name="잉크 63">
                  <a:extLst>
                    <a:ext uri="{FF2B5EF4-FFF2-40B4-BE49-F238E27FC236}">
                      <a16:creationId xmlns:a16="http://schemas.microsoft.com/office/drawing/2014/main" id="{09A166B3-A2CD-40F1-A86F-FD355FA620B3}"/>
                    </a:ext>
                  </a:extLst>
                </p:cNvPr>
                <p:cNvPicPr/>
                <p:nvPr/>
              </p:nvPicPr>
              <p:blipFill>
                <a:blip r:embed="rId105"/>
                <a:stretch>
                  <a:fillRect/>
                </a:stretch>
              </p:blipFill>
              <p:spPr>
                <a:xfrm>
                  <a:off x="6009690" y="4051788"/>
                  <a:ext cx="795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잉크 64">
                  <a:extLst>
                    <a:ext uri="{FF2B5EF4-FFF2-40B4-BE49-F238E27FC236}">
                      <a16:creationId xmlns:a16="http://schemas.microsoft.com/office/drawing/2014/main" id="{494CDCC5-04B3-4D2D-81E3-D05B7EEF78FF}"/>
                    </a:ext>
                  </a:extLst>
                </p14:cNvPr>
                <p14:cNvContentPartPr/>
                <p14:nvPr/>
              </p14:nvContentPartPr>
              <p14:xfrm>
                <a:off x="6146490" y="4137108"/>
                <a:ext cx="139680" cy="39600"/>
              </p14:xfrm>
            </p:contentPart>
          </mc:Choice>
          <mc:Fallback xmlns="">
            <p:pic>
              <p:nvPicPr>
                <p:cNvPr id="65" name="잉크 64">
                  <a:extLst>
                    <a:ext uri="{FF2B5EF4-FFF2-40B4-BE49-F238E27FC236}">
                      <a16:creationId xmlns:a16="http://schemas.microsoft.com/office/drawing/2014/main" id="{494CDCC5-04B3-4D2D-81E3-D05B7EEF78FF}"/>
                    </a:ext>
                  </a:extLst>
                </p:cNvPr>
                <p:cNvPicPr/>
                <p:nvPr/>
              </p:nvPicPr>
              <p:blipFill>
                <a:blip r:embed="rId107"/>
                <a:stretch>
                  <a:fillRect/>
                </a:stretch>
              </p:blipFill>
              <p:spPr>
                <a:xfrm>
                  <a:off x="6142170" y="4132788"/>
                  <a:ext cx="148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잉크 65">
                  <a:extLst>
                    <a:ext uri="{FF2B5EF4-FFF2-40B4-BE49-F238E27FC236}">
                      <a16:creationId xmlns:a16="http://schemas.microsoft.com/office/drawing/2014/main" id="{99439EA6-14D5-4533-9938-5ACDD464E241}"/>
                    </a:ext>
                  </a:extLst>
                </p14:cNvPr>
                <p14:cNvContentPartPr/>
                <p14:nvPr/>
              </p14:nvContentPartPr>
              <p14:xfrm>
                <a:off x="6304530" y="4069068"/>
                <a:ext cx="30600" cy="150840"/>
              </p14:xfrm>
            </p:contentPart>
          </mc:Choice>
          <mc:Fallback xmlns="">
            <p:pic>
              <p:nvPicPr>
                <p:cNvPr id="66" name="잉크 65">
                  <a:extLst>
                    <a:ext uri="{FF2B5EF4-FFF2-40B4-BE49-F238E27FC236}">
                      <a16:creationId xmlns:a16="http://schemas.microsoft.com/office/drawing/2014/main" id="{99439EA6-14D5-4533-9938-5ACDD464E241}"/>
                    </a:ext>
                  </a:extLst>
                </p:cNvPr>
                <p:cNvPicPr/>
                <p:nvPr/>
              </p:nvPicPr>
              <p:blipFill>
                <a:blip r:embed="rId109"/>
                <a:stretch>
                  <a:fillRect/>
                </a:stretch>
              </p:blipFill>
              <p:spPr>
                <a:xfrm>
                  <a:off x="6300210" y="4064748"/>
                  <a:ext cx="39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잉크 66">
                  <a:extLst>
                    <a:ext uri="{FF2B5EF4-FFF2-40B4-BE49-F238E27FC236}">
                      <a16:creationId xmlns:a16="http://schemas.microsoft.com/office/drawing/2014/main" id="{CEB2E430-3D7A-430A-9FB4-12A7B56D584D}"/>
                    </a:ext>
                  </a:extLst>
                </p14:cNvPr>
                <p14:cNvContentPartPr/>
                <p14:nvPr/>
              </p14:nvContentPartPr>
              <p14:xfrm>
                <a:off x="6443850" y="4200828"/>
                <a:ext cx="34200" cy="113760"/>
              </p14:xfrm>
            </p:contentPart>
          </mc:Choice>
          <mc:Fallback xmlns="">
            <p:pic>
              <p:nvPicPr>
                <p:cNvPr id="67" name="잉크 66">
                  <a:extLst>
                    <a:ext uri="{FF2B5EF4-FFF2-40B4-BE49-F238E27FC236}">
                      <a16:creationId xmlns:a16="http://schemas.microsoft.com/office/drawing/2014/main" id="{CEB2E430-3D7A-430A-9FB4-12A7B56D584D}"/>
                    </a:ext>
                  </a:extLst>
                </p:cNvPr>
                <p:cNvPicPr/>
                <p:nvPr/>
              </p:nvPicPr>
              <p:blipFill>
                <a:blip r:embed="rId111"/>
                <a:stretch>
                  <a:fillRect/>
                </a:stretch>
              </p:blipFill>
              <p:spPr>
                <a:xfrm>
                  <a:off x="6439530" y="4196508"/>
                  <a:ext cx="42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잉크 67">
                  <a:extLst>
                    <a:ext uri="{FF2B5EF4-FFF2-40B4-BE49-F238E27FC236}">
                      <a16:creationId xmlns:a16="http://schemas.microsoft.com/office/drawing/2014/main" id="{94E58E5C-659E-4CD0-9FB0-58D052431C48}"/>
                    </a:ext>
                  </a:extLst>
                </p14:cNvPr>
                <p14:cNvContentPartPr/>
                <p14:nvPr/>
              </p14:nvContentPartPr>
              <p14:xfrm>
                <a:off x="6525930" y="4138188"/>
                <a:ext cx="107640" cy="30960"/>
              </p14:xfrm>
            </p:contentPart>
          </mc:Choice>
          <mc:Fallback xmlns="">
            <p:pic>
              <p:nvPicPr>
                <p:cNvPr id="68" name="잉크 67">
                  <a:extLst>
                    <a:ext uri="{FF2B5EF4-FFF2-40B4-BE49-F238E27FC236}">
                      <a16:creationId xmlns:a16="http://schemas.microsoft.com/office/drawing/2014/main" id="{94E58E5C-659E-4CD0-9FB0-58D052431C48}"/>
                    </a:ext>
                  </a:extLst>
                </p:cNvPr>
                <p:cNvPicPr/>
                <p:nvPr/>
              </p:nvPicPr>
              <p:blipFill>
                <a:blip r:embed="rId113"/>
                <a:stretch>
                  <a:fillRect/>
                </a:stretch>
              </p:blipFill>
              <p:spPr>
                <a:xfrm>
                  <a:off x="6521610" y="4133868"/>
                  <a:ext cx="116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잉크 68">
                  <a:extLst>
                    <a:ext uri="{FF2B5EF4-FFF2-40B4-BE49-F238E27FC236}">
                      <a16:creationId xmlns:a16="http://schemas.microsoft.com/office/drawing/2014/main" id="{3B1A30B6-1A3E-4C67-889A-5F5081DD2893}"/>
                    </a:ext>
                  </a:extLst>
                </p14:cNvPr>
                <p14:cNvContentPartPr/>
                <p14:nvPr/>
              </p14:nvContentPartPr>
              <p14:xfrm>
                <a:off x="6557250" y="4110828"/>
                <a:ext cx="14760" cy="109080"/>
              </p14:xfrm>
            </p:contentPart>
          </mc:Choice>
          <mc:Fallback xmlns="">
            <p:pic>
              <p:nvPicPr>
                <p:cNvPr id="69" name="잉크 68">
                  <a:extLst>
                    <a:ext uri="{FF2B5EF4-FFF2-40B4-BE49-F238E27FC236}">
                      <a16:creationId xmlns:a16="http://schemas.microsoft.com/office/drawing/2014/main" id="{3B1A30B6-1A3E-4C67-889A-5F5081DD2893}"/>
                    </a:ext>
                  </a:extLst>
                </p:cNvPr>
                <p:cNvPicPr/>
                <p:nvPr/>
              </p:nvPicPr>
              <p:blipFill>
                <a:blip r:embed="rId115"/>
                <a:stretch>
                  <a:fillRect/>
                </a:stretch>
              </p:blipFill>
              <p:spPr>
                <a:xfrm>
                  <a:off x="6552930" y="4106508"/>
                  <a:ext cx="23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잉크 69">
                  <a:extLst>
                    <a:ext uri="{FF2B5EF4-FFF2-40B4-BE49-F238E27FC236}">
                      <a16:creationId xmlns:a16="http://schemas.microsoft.com/office/drawing/2014/main" id="{E68F0B97-2145-4417-A6B6-19EE8D8003A4}"/>
                    </a:ext>
                  </a:extLst>
                </p14:cNvPr>
                <p14:cNvContentPartPr/>
                <p14:nvPr/>
              </p14:nvContentPartPr>
              <p14:xfrm>
                <a:off x="6668850" y="4048908"/>
                <a:ext cx="28080" cy="180360"/>
              </p14:xfrm>
            </p:contentPart>
          </mc:Choice>
          <mc:Fallback xmlns="">
            <p:pic>
              <p:nvPicPr>
                <p:cNvPr id="70" name="잉크 69">
                  <a:extLst>
                    <a:ext uri="{FF2B5EF4-FFF2-40B4-BE49-F238E27FC236}">
                      <a16:creationId xmlns:a16="http://schemas.microsoft.com/office/drawing/2014/main" id="{E68F0B97-2145-4417-A6B6-19EE8D8003A4}"/>
                    </a:ext>
                  </a:extLst>
                </p:cNvPr>
                <p:cNvPicPr/>
                <p:nvPr/>
              </p:nvPicPr>
              <p:blipFill>
                <a:blip r:embed="rId117"/>
                <a:stretch>
                  <a:fillRect/>
                </a:stretch>
              </p:blipFill>
              <p:spPr>
                <a:xfrm>
                  <a:off x="6664530" y="4044588"/>
                  <a:ext cx="36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잉크 70">
                  <a:extLst>
                    <a:ext uri="{FF2B5EF4-FFF2-40B4-BE49-F238E27FC236}">
                      <a16:creationId xmlns:a16="http://schemas.microsoft.com/office/drawing/2014/main" id="{0B670966-93F2-450E-897B-D987BF0F942A}"/>
                    </a:ext>
                  </a:extLst>
                </p14:cNvPr>
                <p14:cNvContentPartPr/>
                <p14:nvPr/>
              </p14:nvContentPartPr>
              <p14:xfrm>
                <a:off x="6770010" y="4015068"/>
                <a:ext cx="100080" cy="297720"/>
              </p14:xfrm>
            </p:contentPart>
          </mc:Choice>
          <mc:Fallback xmlns="">
            <p:pic>
              <p:nvPicPr>
                <p:cNvPr id="71" name="잉크 70">
                  <a:extLst>
                    <a:ext uri="{FF2B5EF4-FFF2-40B4-BE49-F238E27FC236}">
                      <a16:creationId xmlns:a16="http://schemas.microsoft.com/office/drawing/2014/main" id="{0B670966-93F2-450E-897B-D987BF0F942A}"/>
                    </a:ext>
                  </a:extLst>
                </p:cNvPr>
                <p:cNvPicPr/>
                <p:nvPr/>
              </p:nvPicPr>
              <p:blipFill>
                <a:blip r:embed="rId119"/>
                <a:stretch>
                  <a:fillRect/>
                </a:stretch>
              </p:blipFill>
              <p:spPr>
                <a:xfrm>
                  <a:off x="6765690" y="4010748"/>
                  <a:ext cx="1087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잉크 72">
                  <a:extLst>
                    <a:ext uri="{FF2B5EF4-FFF2-40B4-BE49-F238E27FC236}">
                      <a16:creationId xmlns:a16="http://schemas.microsoft.com/office/drawing/2014/main" id="{2903F8B0-D5AF-4903-8E9F-0A26EBDF8405}"/>
                    </a:ext>
                  </a:extLst>
                </p14:cNvPr>
                <p14:cNvContentPartPr/>
                <p14:nvPr/>
              </p14:nvContentPartPr>
              <p14:xfrm>
                <a:off x="6928050" y="3952788"/>
                <a:ext cx="101520" cy="151200"/>
              </p14:xfrm>
            </p:contentPart>
          </mc:Choice>
          <mc:Fallback xmlns="">
            <p:pic>
              <p:nvPicPr>
                <p:cNvPr id="73" name="잉크 72">
                  <a:extLst>
                    <a:ext uri="{FF2B5EF4-FFF2-40B4-BE49-F238E27FC236}">
                      <a16:creationId xmlns:a16="http://schemas.microsoft.com/office/drawing/2014/main" id="{2903F8B0-D5AF-4903-8E9F-0A26EBDF8405}"/>
                    </a:ext>
                  </a:extLst>
                </p:cNvPr>
                <p:cNvPicPr/>
                <p:nvPr/>
              </p:nvPicPr>
              <p:blipFill>
                <a:blip r:embed="rId121"/>
                <a:stretch>
                  <a:fillRect/>
                </a:stretch>
              </p:blipFill>
              <p:spPr>
                <a:xfrm>
                  <a:off x="6923730" y="3948468"/>
                  <a:ext cx="110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잉크 73">
                  <a:extLst>
                    <a:ext uri="{FF2B5EF4-FFF2-40B4-BE49-F238E27FC236}">
                      <a16:creationId xmlns:a16="http://schemas.microsoft.com/office/drawing/2014/main" id="{E0195F8B-53F9-4D74-AC81-23C85F8D2FBC}"/>
                    </a:ext>
                  </a:extLst>
                </p14:cNvPr>
                <p14:cNvContentPartPr/>
                <p14:nvPr/>
              </p14:nvContentPartPr>
              <p14:xfrm>
                <a:off x="7011930" y="4042428"/>
                <a:ext cx="36000" cy="48600"/>
              </p14:xfrm>
            </p:contentPart>
          </mc:Choice>
          <mc:Fallback xmlns="">
            <p:pic>
              <p:nvPicPr>
                <p:cNvPr id="74" name="잉크 73">
                  <a:extLst>
                    <a:ext uri="{FF2B5EF4-FFF2-40B4-BE49-F238E27FC236}">
                      <a16:creationId xmlns:a16="http://schemas.microsoft.com/office/drawing/2014/main" id="{E0195F8B-53F9-4D74-AC81-23C85F8D2FBC}"/>
                    </a:ext>
                  </a:extLst>
                </p:cNvPr>
                <p:cNvPicPr/>
                <p:nvPr/>
              </p:nvPicPr>
              <p:blipFill>
                <a:blip r:embed="rId123"/>
                <a:stretch>
                  <a:fillRect/>
                </a:stretch>
              </p:blipFill>
              <p:spPr>
                <a:xfrm>
                  <a:off x="7007610" y="4038108"/>
                  <a:ext cx="44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잉크 74">
                  <a:extLst>
                    <a:ext uri="{FF2B5EF4-FFF2-40B4-BE49-F238E27FC236}">
                      <a16:creationId xmlns:a16="http://schemas.microsoft.com/office/drawing/2014/main" id="{A08E7AEC-93F4-4CCC-8CEE-FE2385561B78}"/>
                    </a:ext>
                  </a:extLst>
                </p14:cNvPr>
                <p14:cNvContentPartPr/>
                <p14:nvPr/>
              </p14:nvContentPartPr>
              <p14:xfrm>
                <a:off x="6926250" y="4110828"/>
                <a:ext cx="224640" cy="217080"/>
              </p14:xfrm>
            </p:contentPart>
          </mc:Choice>
          <mc:Fallback xmlns="">
            <p:pic>
              <p:nvPicPr>
                <p:cNvPr id="75" name="잉크 74">
                  <a:extLst>
                    <a:ext uri="{FF2B5EF4-FFF2-40B4-BE49-F238E27FC236}">
                      <a16:creationId xmlns:a16="http://schemas.microsoft.com/office/drawing/2014/main" id="{A08E7AEC-93F4-4CCC-8CEE-FE2385561B78}"/>
                    </a:ext>
                  </a:extLst>
                </p:cNvPr>
                <p:cNvPicPr/>
                <p:nvPr/>
              </p:nvPicPr>
              <p:blipFill>
                <a:blip r:embed="rId125"/>
                <a:stretch>
                  <a:fillRect/>
                </a:stretch>
              </p:blipFill>
              <p:spPr>
                <a:xfrm>
                  <a:off x="6921930" y="4106508"/>
                  <a:ext cx="233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잉크 75">
                  <a:extLst>
                    <a:ext uri="{FF2B5EF4-FFF2-40B4-BE49-F238E27FC236}">
                      <a16:creationId xmlns:a16="http://schemas.microsoft.com/office/drawing/2014/main" id="{78278878-D52F-4993-BE8F-8690BBAF1A4A}"/>
                    </a:ext>
                  </a:extLst>
                </p14:cNvPr>
                <p14:cNvContentPartPr/>
                <p14:nvPr/>
              </p14:nvContentPartPr>
              <p14:xfrm>
                <a:off x="7113810" y="4028748"/>
                <a:ext cx="245880" cy="265680"/>
              </p14:xfrm>
            </p:contentPart>
          </mc:Choice>
          <mc:Fallback xmlns="">
            <p:pic>
              <p:nvPicPr>
                <p:cNvPr id="76" name="잉크 75">
                  <a:extLst>
                    <a:ext uri="{FF2B5EF4-FFF2-40B4-BE49-F238E27FC236}">
                      <a16:creationId xmlns:a16="http://schemas.microsoft.com/office/drawing/2014/main" id="{78278878-D52F-4993-BE8F-8690BBAF1A4A}"/>
                    </a:ext>
                  </a:extLst>
                </p:cNvPr>
                <p:cNvPicPr/>
                <p:nvPr/>
              </p:nvPicPr>
              <p:blipFill>
                <a:blip r:embed="rId127"/>
                <a:stretch>
                  <a:fillRect/>
                </a:stretch>
              </p:blipFill>
              <p:spPr>
                <a:xfrm>
                  <a:off x="7109490" y="4024428"/>
                  <a:ext cx="2545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잉크 76">
                  <a:extLst>
                    <a:ext uri="{FF2B5EF4-FFF2-40B4-BE49-F238E27FC236}">
                      <a16:creationId xmlns:a16="http://schemas.microsoft.com/office/drawing/2014/main" id="{0DA2E6BC-95B9-4E34-8D63-634F638F9DF0}"/>
                    </a:ext>
                  </a:extLst>
                </p14:cNvPr>
                <p14:cNvContentPartPr/>
                <p14:nvPr/>
              </p14:nvContentPartPr>
              <p14:xfrm>
                <a:off x="6959730" y="4193268"/>
                <a:ext cx="105120" cy="61560"/>
              </p14:xfrm>
            </p:contentPart>
          </mc:Choice>
          <mc:Fallback xmlns="">
            <p:pic>
              <p:nvPicPr>
                <p:cNvPr id="77" name="잉크 76">
                  <a:extLst>
                    <a:ext uri="{FF2B5EF4-FFF2-40B4-BE49-F238E27FC236}">
                      <a16:creationId xmlns:a16="http://schemas.microsoft.com/office/drawing/2014/main" id="{0DA2E6BC-95B9-4E34-8D63-634F638F9DF0}"/>
                    </a:ext>
                  </a:extLst>
                </p:cNvPr>
                <p:cNvPicPr/>
                <p:nvPr/>
              </p:nvPicPr>
              <p:blipFill>
                <a:blip r:embed="rId129"/>
                <a:stretch>
                  <a:fillRect/>
                </a:stretch>
              </p:blipFill>
              <p:spPr>
                <a:xfrm>
                  <a:off x="6955410" y="4188948"/>
                  <a:ext cx="11376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79" name="잉크 78">
                <a:extLst>
                  <a:ext uri="{FF2B5EF4-FFF2-40B4-BE49-F238E27FC236}">
                    <a16:creationId xmlns:a16="http://schemas.microsoft.com/office/drawing/2014/main" id="{2CD60954-B377-430E-8152-31DBBAB30866}"/>
                  </a:ext>
                </a:extLst>
              </p14:cNvPr>
              <p14:cNvContentPartPr/>
              <p14:nvPr/>
            </p14:nvContentPartPr>
            <p14:xfrm>
              <a:off x="1294770" y="7350828"/>
              <a:ext cx="46080" cy="23760"/>
            </p14:xfrm>
          </p:contentPart>
        </mc:Choice>
        <mc:Fallback xmlns="">
          <p:pic>
            <p:nvPicPr>
              <p:cNvPr id="79" name="잉크 78">
                <a:extLst>
                  <a:ext uri="{FF2B5EF4-FFF2-40B4-BE49-F238E27FC236}">
                    <a16:creationId xmlns:a16="http://schemas.microsoft.com/office/drawing/2014/main" id="{2CD60954-B377-430E-8152-31DBBAB30866}"/>
                  </a:ext>
                </a:extLst>
              </p:cNvPr>
              <p:cNvPicPr/>
              <p:nvPr/>
            </p:nvPicPr>
            <p:blipFill>
              <a:blip r:embed="rId131"/>
              <a:stretch>
                <a:fillRect/>
              </a:stretch>
            </p:blipFill>
            <p:spPr>
              <a:xfrm>
                <a:off x="1290450" y="7346508"/>
                <a:ext cx="54720" cy="32400"/>
              </a:xfrm>
              <a:prstGeom prst="rect">
                <a:avLst/>
              </a:prstGeom>
            </p:spPr>
          </p:pic>
        </mc:Fallback>
      </mc:AlternateContent>
      <p:grpSp>
        <p:nvGrpSpPr>
          <p:cNvPr id="210" name="그룹 209">
            <a:extLst>
              <a:ext uri="{FF2B5EF4-FFF2-40B4-BE49-F238E27FC236}">
                <a16:creationId xmlns:a16="http://schemas.microsoft.com/office/drawing/2014/main" id="{0F920675-2429-4CAF-8E58-FF63BD925B0E}"/>
              </a:ext>
            </a:extLst>
          </p:cNvPr>
          <p:cNvGrpSpPr/>
          <p:nvPr/>
        </p:nvGrpSpPr>
        <p:grpSpPr>
          <a:xfrm>
            <a:off x="4777050" y="154428"/>
            <a:ext cx="5743080" cy="1129320"/>
            <a:chOff x="4777050" y="154428"/>
            <a:chExt cx="5743080" cy="1129320"/>
          </a:xfrm>
        </p:grpSpPr>
        <mc:AlternateContent xmlns:mc="http://schemas.openxmlformats.org/markup-compatibility/2006" xmlns:p14="http://schemas.microsoft.com/office/powerpoint/2010/main">
          <mc:Choice Requires="p14">
            <p:contentPart p14:bwMode="auto" r:id="rId132">
              <p14:nvContentPartPr>
                <p14:cNvPr id="134" name="잉크 133">
                  <a:extLst>
                    <a:ext uri="{FF2B5EF4-FFF2-40B4-BE49-F238E27FC236}">
                      <a16:creationId xmlns:a16="http://schemas.microsoft.com/office/drawing/2014/main" id="{33D45C1B-21CA-44C3-863C-3B432378453D}"/>
                    </a:ext>
                  </a:extLst>
                </p14:cNvPr>
                <p14:cNvContentPartPr/>
                <p14:nvPr/>
              </p14:nvContentPartPr>
              <p14:xfrm>
                <a:off x="4780290" y="708468"/>
                <a:ext cx="203760" cy="187560"/>
              </p14:xfrm>
            </p:contentPart>
          </mc:Choice>
          <mc:Fallback xmlns="">
            <p:pic>
              <p:nvPicPr>
                <p:cNvPr id="134" name="잉크 133">
                  <a:extLst>
                    <a:ext uri="{FF2B5EF4-FFF2-40B4-BE49-F238E27FC236}">
                      <a16:creationId xmlns:a16="http://schemas.microsoft.com/office/drawing/2014/main" id="{33D45C1B-21CA-44C3-863C-3B432378453D}"/>
                    </a:ext>
                  </a:extLst>
                </p:cNvPr>
                <p:cNvPicPr/>
                <p:nvPr/>
              </p:nvPicPr>
              <p:blipFill>
                <a:blip r:embed="rId133"/>
                <a:stretch>
                  <a:fillRect/>
                </a:stretch>
              </p:blipFill>
              <p:spPr>
                <a:xfrm>
                  <a:off x="4775970" y="704148"/>
                  <a:ext cx="212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5" name="잉크 134">
                  <a:extLst>
                    <a:ext uri="{FF2B5EF4-FFF2-40B4-BE49-F238E27FC236}">
                      <a16:creationId xmlns:a16="http://schemas.microsoft.com/office/drawing/2014/main" id="{4297C898-6A8E-476D-BC50-94C2D0762862}"/>
                    </a:ext>
                  </a:extLst>
                </p14:cNvPr>
                <p14:cNvContentPartPr/>
                <p14:nvPr/>
              </p14:nvContentPartPr>
              <p14:xfrm>
                <a:off x="4777050" y="780468"/>
                <a:ext cx="188640" cy="140760"/>
              </p14:xfrm>
            </p:contentPart>
          </mc:Choice>
          <mc:Fallback xmlns="">
            <p:pic>
              <p:nvPicPr>
                <p:cNvPr id="135" name="잉크 134">
                  <a:extLst>
                    <a:ext uri="{FF2B5EF4-FFF2-40B4-BE49-F238E27FC236}">
                      <a16:creationId xmlns:a16="http://schemas.microsoft.com/office/drawing/2014/main" id="{4297C898-6A8E-476D-BC50-94C2D0762862}"/>
                    </a:ext>
                  </a:extLst>
                </p:cNvPr>
                <p:cNvPicPr/>
                <p:nvPr/>
              </p:nvPicPr>
              <p:blipFill>
                <a:blip r:embed="rId135"/>
                <a:stretch>
                  <a:fillRect/>
                </a:stretch>
              </p:blipFill>
              <p:spPr>
                <a:xfrm>
                  <a:off x="4772730" y="776148"/>
                  <a:ext cx="197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6" name="잉크 135">
                  <a:extLst>
                    <a:ext uri="{FF2B5EF4-FFF2-40B4-BE49-F238E27FC236}">
                      <a16:creationId xmlns:a16="http://schemas.microsoft.com/office/drawing/2014/main" id="{1201B749-F432-4902-9FAE-DFBADA4B9384}"/>
                    </a:ext>
                  </a:extLst>
                </p14:cNvPr>
                <p14:cNvContentPartPr/>
                <p14:nvPr/>
              </p14:nvContentPartPr>
              <p14:xfrm>
                <a:off x="4780650" y="775068"/>
                <a:ext cx="145080" cy="99360"/>
              </p14:xfrm>
            </p:contentPart>
          </mc:Choice>
          <mc:Fallback xmlns="">
            <p:pic>
              <p:nvPicPr>
                <p:cNvPr id="136" name="잉크 135">
                  <a:extLst>
                    <a:ext uri="{FF2B5EF4-FFF2-40B4-BE49-F238E27FC236}">
                      <a16:creationId xmlns:a16="http://schemas.microsoft.com/office/drawing/2014/main" id="{1201B749-F432-4902-9FAE-DFBADA4B9384}"/>
                    </a:ext>
                  </a:extLst>
                </p:cNvPr>
                <p:cNvPicPr/>
                <p:nvPr/>
              </p:nvPicPr>
              <p:blipFill>
                <a:blip r:embed="rId137"/>
                <a:stretch>
                  <a:fillRect/>
                </a:stretch>
              </p:blipFill>
              <p:spPr>
                <a:xfrm>
                  <a:off x="4776330" y="770748"/>
                  <a:ext cx="153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7" name="잉크 136">
                  <a:extLst>
                    <a:ext uri="{FF2B5EF4-FFF2-40B4-BE49-F238E27FC236}">
                      <a16:creationId xmlns:a16="http://schemas.microsoft.com/office/drawing/2014/main" id="{A0A7BC95-1A0A-4203-9960-5AA915825B6D}"/>
                    </a:ext>
                  </a:extLst>
                </p14:cNvPr>
                <p14:cNvContentPartPr/>
                <p14:nvPr/>
              </p14:nvContentPartPr>
              <p14:xfrm>
                <a:off x="5150010" y="768588"/>
                <a:ext cx="328680" cy="45360"/>
              </p14:xfrm>
            </p:contentPart>
          </mc:Choice>
          <mc:Fallback xmlns="">
            <p:pic>
              <p:nvPicPr>
                <p:cNvPr id="137" name="잉크 136">
                  <a:extLst>
                    <a:ext uri="{FF2B5EF4-FFF2-40B4-BE49-F238E27FC236}">
                      <a16:creationId xmlns:a16="http://schemas.microsoft.com/office/drawing/2014/main" id="{A0A7BC95-1A0A-4203-9960-5AA915825B6D}"/>
                    </a:ext>
                  </a:extLst>
                </p:cNvPr>
                <p:cNvPicPr/>
                <p:nvPr/>
              </p:nvPicPr>
              <p:blipFill>
                <a:blip r:embed="rId139"/>
                <a:stretch>
                  <a:fillRect/>
                </a:stretch>
              </p:blipFill>
              <p:spPr>
                <a:xfrm>
                  <a:off x="5145690" y="764268"/>
                  <a:ext cx="3373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8" name="잉크 137">
                  <a:extLst>
                    <a:ext uri="{FF2B5EF4-FFF2-40B4-BE49-F238E27FC236}">
                      <a16:creationId xmlns:a16="http://schemas.microsoft.com/office/drawing/2014/main" id="{79D7982C-4DFB-4EA0-8BA8-7A284B7B9AED}"/>
                    </a:ext>
                  </a:extLst>
                </p14:cNvPr>
                <p14:cNvContentPartPr/>
                <p14:nvPr/>
              </p14:nvContentPartPr>
              <p14:xfrm>
                <a:off x="5355210" y="722508"/>
                <a:ext cx="106560" cy="198360"/>
              </p14:xfrm>
            </p:contentPart>
          </mc:Choice>
          <mc:Fallback xmlns="">
            <p:pic>
              <p:nvPicPr>
                <p:cNvPr id="138" name="잉크 137">
                  <a:extLst>
                    <a:ext uri="{FF2B5EF4-FFF2-40B4-BE49-F238E27FC236}">
                      <a16:creationId xmlns:a16="http://schemas.microsoft.com/office/drawing/2014/main" id="{79D7982C-4DFB-4EA0-8BA8-7A284B7B9AED}"/>
                    </a:ext>
                  </a:extLst>
                </p:cNvPr>
                <p:cNvPicPr/>
                <p:nvPr/>
              </p:nvPicPr>
              <p:blipFill>
                <a:blip r:embed="rId141"/>
                <a:stretch>
                  <a:fillRect/>
                </a:stretch>
              </p:blipFill>
              <p:spPr>
                <a:xfrm>
                  <a:off x="5350890" y="718188"/>
                  <a:ext cx="115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9" name="잉크 138">
                  <a:extLst>
                    <a:ext uri="{FF2B5EF4-FFF2-40B4-BE49-F238E27FC236}">
                      <a16:creationId xmlns:a16="http://schemas.microsoft.com/office/drawing/2014/main" id="{8FBAEAAB-AA9D-46FC-81DD-1F47A442B3FE}"/>
                    </a:ext>
                  </a:extLst>
                </p14:cNvPr>
                <p14:cNvContentPartPr/>
                <p14:nvPr/>
              </p14:nvContentPartPr>
              <p14:xfrm>
                <a:off x="5722410" y="659868"/>
                <a:ext cx="212760" cy="192600"/>
              </p14:xfrm>
            </p:contentPart>
          </mc:Choice>
          <mc:Fallback xmlns="">
            <p:pic>
              <p:nvPicPr>
                <p:cNvPr id="139" name="잉크 138">
                  <a:extLst>
                    <a:ext uri="{FF2B5EF4-FFF2-40B4-BE49-F238E27FC236}">
                      <a16:creationId xmlns:a16="http://schemas.microsoft.com/office/drawing/2014/main" id="{8FBAEAAB-AA9D-46FC-81DD-1F47A442B3FE}"/>
                    </a:ext>
                  </a:extLst>
                </p:cNvPr>
                <p:cNvPicPr/>
                <p:nvPr/>
              </p:nvPicPr>
              <p:blipFill>
                <a:blip r:embed="rId143"/>
                <a:stretch>
                  <a:fillRect/>
                </a:stretch>
              </p:blipFill>
              <p:spPr>
                <a:xfrm>
                  <a:off x="5718090" y="655548"/>
                  <a:ext cx="221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0" name="잉크 139">
                  <a:extLst>
                    <a:ext uri="{FF2B5EF4-FFF2-40B4-BE49-F238E27FC236}">
                      <a16:creationId xmlns:a16="http://schemas.microsoft.com/office/drawing/2014/main" id="{4C682C2D-372E-4CD4-9DED-F03CF6D3C61D}"/>
                    </a:ext>
                  </a:extLst>
                </p14:cNvPr>
                <p14:cNvContentPartPr/>
                <p14:nvPr/>
              </p14:nvContentPartPr>
              <p14:xfrm>
                <a:off x="5823930" y="763548"/>
                <a:ext cx="129960" cy="170640"/>
              </p14:xfrm>
            </p:contentPart>
          </mc:Choice>
          <mc:Fallback xmlns="">
            <p:pic>
              <p:nvPicPr>
                <p:cNvPr id="140" name="잉크 139">
                  <a:extLst>
                    <a:ext uri="{FF2B5EF4-FFF2-40B4-BE49-F238E27FC236}">
                      <a16:creationId xmlns:a16="http://schemas.microsoft.com/office/drawing/2014/main" id="{4C682C2D-372E-4CD4-9DED-F03CF6D3C61D}"/>
                    </a:ext>
                  </a:extLst>
                </p:cNvPr>
                <p:cNvPicPr/>
                <p:nvPr/>
              </p:nvPicPr>
              <p:blipFill>
                <a:blip r:embed="rId145"/>
                <a:stretch>
                  <a:fillRect/>
                </a:stretch>
              </p:blipFill>
              <p:spPr>
                <a:xfrm>
                  <a:off x="5819610" y="759228"/>
                  <a:ext cx="138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1" name="잉크 140">
                  <a:extLst>
                    <a:ext uri="{FF2B5EF4-FFF2-40B4-BE49-F238E27FC236}">
                      <a16:creationId xmlns:a16="http://schemas.microsoft.com/office/drawing/2014/main" id="{01B9523A-2DDF-49BB-AD17-F8F4B6EF3F57}"/>
                    </a:ext>
                  </a:extLst>
                </p14:cNvPr>
                <p14:cNvContentPartPr/>
                <p14:nvPr/>
              </p14:nvContentPartPr>
              <p14:xfrm>
                <a:off x="5552490" y="583548"/>
                <a:ext cx="3960" cy="369720"/>
              </p14:xfrm>
            </p:contentPart>
          </mc:Choice>
          <mc:Fallback xmlns="">
            <p:pic>
              <p:nvPicPr>
                <p:cNvPr id="141" name="잉크 140">
                  <a:extLst>
                    <a:ext uri="{FF2B5EF4-FFF2-40B4-BE49-F238E27FC236}">
                      <a16:creationId xmlns:a16="http://schemas.microsoft.com/office/drawing/2014/main" id="{01B9523A-2DDF-49BB-AD17-F8F4B6EF3F57}"/>
                    </a:ext>
                  </a:extLst>
                </p:cNvPr>
                <p:cNvPicPr/>
                <p:nvPr/>
              </p:nvPicPr>
              <p:blipFill>
                <a:blip r:embed="rId147"/>
                <a:stretch>
                  <a:fillRect/>
                </a:stretch>
              </p:blipFill>
              <p:spPr>
                <a:xfrm>
                  <a:off x="5548170" y="579228"/>
                  <a:ext cx="126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2" name="잉크 141">
                  <a:extLst>
                    <a:ext uri="{FF2B5EF4-FFF2-40B4-BE49-F238E27FC236}">
                      <a16:creationId xmlns:a16="http://schemas.microsoft.com/office/drawing/2014/main" id="{D49EDD83-41D8-4E1C-B967-F304BAF772E2}"/>
                    </a:ext>
                  </a:extLst>
                </p14:cNvPr>
                <p14:cNvContentPartPr/>
                <p14:nvPr/>
              </p14:nvContentPartPr>
              <p14:xfrm>
                <a:off x="5545290" y="542148"/>
                <a:ext cx="628200" cy="457920"/>
              </p14:xfrm>
            </p:contentPart>
          </mc:Choice>
          <mc:Fallback xmlns="">
            <p:pic>
              <p:nvPicPr>
                <p:cNvPr id="142" name="잉크 141">
                  <a:extLst>
                    <a:ext uri="{FF2B5EF4-FFF2-40B4-BE49-F238E27FC236}">
                      <a16:creationId xmlns:a16="http://schemas.microsoft.com/office/drawing/2014/main" id="{D49EDD83-41D8-4E1C-B967-F304BAF772E2}"/>
                    </a:ext>
                  </a:extLst>
                </p:cNvPr>
                <p:cNvPicPr/>
                <p:nvPr/>
              </p:nvPicPr>
              <p:blipFill>
                <a:blip r:embed="rId149"/>
                <a:stretch>
                  <a:fillRect/>
                </a:stretch>
              </p:blipFill>
              <p:spPr>
                <a:xfrm>
                  <a:off x="5540970" y="537828"/>
                  <a:ext cx="63684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3" name="잉크 142">
                  <a:extLst>
                    <a:ext uri="{FF2B5EF4-FFF2-40B4-BE49-F238E27FC236}">
                      <a16:creationId xmlns:a16="http://schemas.microsoft.com/office/drawing/2014/main" id="{10E996EB-3729-4A39-9B57-9753F21EDFA1}"/>
                    </a:ext>
                  </a:extLst>
                </p14:cNvPr>
                <p14:cNvContentPartPr/>
                <p14:nvPr/>
              </p14:nvContentPartPr>
              <p14:xfrm>
                <a:off x="5537370" y="968748"/>
                <a:ext cx="653040" cy="5760"/>
              </p14:xfrm>
            </p:contentPart>
          </mc:Choice>
          <mc:Fallback xmlns="">
            <p:pic>
              <p:nvPicPr>
                <p:cNvPr id="143" name="잉크 142">
                  <a:extLst>
                    <a:ext uri="{FF2B5EF4-FFF2-40B4-BE49-F238E27FC236}">
                      <a16:creationId xmlns:a16="http://schemas.microsoft.com/office/drawing/2014/main" id="{10E996EB-3729-4A39-9B57-9753F21EDFA1}"/>
                    </a:ext>
                  </a:extLst>
                </p:cNvPr>
                <p:cNvPicPr/>
                <p:nvPr/>
              </p:nvPicPr>
              <p:blipFill>
                <a:blip r:embed="rId151"/>
                <a:stretch>
                  <a:fillRect/>
                </a:stretch>
              </p:blipFill>
              <p:spPr>
                <a:xfrm>
                  <a:off x="5533050" y="964428"/>
                  <a:ext cx="6616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6" name="잉크 145">
                  <a:extLst>
                    <a:ext uri="{FF2B5EF4-FFF2-40B4-BE49-F238E27FC236}">
                      <a16:creationId xmlns:a16="http://schemas.microsoft.com/office/drawing/2014/main" id="{E5D0CAC7-705C-418B-913E-B0E69C4CEDE4}"/>
                    </a:ext>
                  </a:extLst>
                </p14:cNvPr>
                <p14:cNvContentPartPr/>
                <p14:nvPr/>
              </p14:nvContentPartPr>
              <p14:xfrm>
                <a:off x="6174210" y="760308"/>
                <a:ext cx="777240" cy="9360"/>
              </p14:xfrm>
            </p:contentPart>
          </mc:Choice>
          <mc:Fallback xmlns="">
            <p:pic>
              <p:nvPicPr>
                <p:cNvPr id="146" name="잉크 145">
                  <a:extLst>
                    <a:ext uri="{FF2B5EF4-FFF2-40B4-BE49-F238E27FC236}">
                      <a16:creationId xmlns:a16="http://schemas.microsoft.com/office/drawing/2014/main" id="{E5D0CAC7-705C-418B-913E-B0E69C4CEDE4}"/>
                    </a:ext>
                  </a:extLst>
                </p:cNvPr>
                <p:cNvPicPr/>
                <p:nvPr/>
              </p:nvPicPr>
              <p:blipFill>
                <a:blip r:embed="rId153"/>
                <a:stretch>
                  <a:fillRect/>
                </a:stretch>
              </p:blipFill>
              <p:spPr>
                <a:xfrm>
                  <a:off x="6169890" y="755988"/>
                  <a:ext cx="785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7" name="잉크 146">
                  <a:extLst>
                    <a:ext uri="{FF2B5EF4-FFF2-40B4-BE49-F238E27FC236}">
                      <a16:creationId xmlns:a16="http://schemas.microsoft.com/office/drawing/2014/main" id="{13A24EA0-5183-4675-82D1-12326D069D48}"/>
                    </a:ext>
                  </a:extLst>
                </p14:cNvPr>
                <p14:cNvContentPartPr/>
                <p14:nvPr/>
              </p14:nvContentPartPr>
              <p14:xfrm>
                <a:off x="7190850" y="567348"/>
                <a:ext cx="13680" cy="252000"/>
              </p14:xfrm>
            </p:contentPart>
          </mc:Choice>
          <mc:Fallback xmlns="">
            <p:pic>
              <p:nvPicPr>
                <p:cNvPr id="147" name="잉크 146">
                  <a:extLst>
                    <a:ext uri="{FF2B5EF4-FFF2-40B4-BE49-F238E27FC236}">
                      <a16:creationId xmlns:a16="http://schemas.microsoft.com/office/drawing/2014/main" id="{13A24EA0-5183-4675-82D1-12326D069D48}"/>
                    </a:ext>
                  </a:extLst>
                </p:cNvPr>
                <p:cNvPicPr/>
                <p:nvPr/>
              </p:nvPicPr>
              <p:blipFill>
                <a:blip r:embed="rId155"/>
                <a:stretch>
                  <a:fillRect/>
                </a:stretch>
              </p:blipFill>
              <p:spPr>
                <a:xfrm>
                  <a:off x="7186530" y="563028"/>
                  <a:ext cx="223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8" name="잉크 147">
                  <a:extLst>
                    <a:ext uri="{FF2B5EF4-FFF2-40B4-BE49-F238E27FC236}">
                      <a16:creationId xmlns:a16="http://schemas.microsoft.com/office/drawing/2014/main" id="{416DCB9C-D210-4E3F-A463-F384B268A736}"/>
                    </a:ext>
                  </a:extLst>
                </p14:cNvPr>
                <p14:cNvContentPartPr/>
                <p14:nvPr/>
              </p14:nvContentPartPr>
              <p14:xfrm>
                <a:off x="7162770" y="552228"/>
                <a:ext cx="194400" cy="251280"/>
              </p14:xfrm>
            </p:contentPart>
          </mc:Choice>
          <mc:Fallback xmlns="">
            <p:pic>
              <p:nvPicPr>
                <p:cNvPr id="148" name="잉크 147">
                  <a:extLst>
                    <a:ext uri="{FF2B5EF4-FFF2-40B4-BE49-F238E27FC236}">
                      <a16:creationId xmlns:a16="http://schemas.microsoft.com/office/drawing/2014/main" id="{416DCB9C-D210-4E3F-A463-F384B268A736}"/>
                    </a:ext>
                  </a:extLst>
                </p:cNvPr>
                <p:cNvPicPr/>
                <p:nvPr/>
              </p:nvPicPr>
              <p:blipFill>
                <a:blip r:embed="rId157"/>
                <a:stretch>
                  <a:fillRect/>
                </a:stretch>
              </p:blipFill>
              <p:spPr>
                <a:xfrm>
                  <a:off x="7158450" y="547908"/>
                  <a:ext cx="203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9" name="잉크 148">
                  <a:extLst>
                    <a:ext uri="{FF2B5EF4-FFF2-40B4-BE49-F238E27FC236}">
                      <a16:creationId xmlns:a16="http://schemas.microsoft.com/office/drawing/2014/main" id="{7C17A217-6195-41A7-9FDB-B6B96BD60861}"/>
                    </a:ext>
                  </a:extLst>
                </p14:cNvPr>
                <p14:cNvContentPartPr/>
                <p14:nvPr/>
              </p14:nvContentPartPr>
              <p14:xfrm>
                <a:off x="6977010" y="438468"/>
                <a:ext cx="19080" cy="551880"/>
              </p14:xfrm>
            </p:contentPart>
          </mc:Choice>
          <mc:Fallback xmlns="">
            <p:pic>
              <p:nvPicPr>
                <p:cNvPr id="149" name="잉크 148">
                  <a:extLst>
                    <a:ext uri="{FF2B5EF4-FFF2-40B4-BE49-F238E27FC236}">
                      <a16:creationId xmlns:a16="http://schemas.microsoft.com/office/drawing/2014/main" id="{7C17A217-6195-41A7-9FDB-B6B96BD60861}"/>
                    </a:ext>
                  </a:extLst>
                </p:cNvPr>
                <p:cNvPicPr/>
                <p:nvPr/>
              </p:nvPicPr>
              <p:blipFill>
                <a:blip r:embed="rId159"/>
                <a:stretch>
                  <a:fillRect/>
                </a:stretch>
              </p:blipFill>
              <p:spPr>
                <a:xfrm>
                  <a:off x="6972690" y="434148"/>
                  <a:ext cx="2772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0" name="잉크 149">
                  <a:extLst>
                    <a:ext uri="{FF2B5EF4-FFF2-40B4-BE49-F238E27FC236}">
                      <a16:creationId xmlns:a16="http://schemas.microsoft.com/office/drawing/2014/main" id="{723F8A07-9927-47D3-B3B5-E7EE24C9DC1E}"/>
                    </a:ext>
                  </a:extLst>
                </p14:cNvPr>
                <p14:cNvContentPartPr/>
                <p14:nvPr/>
              </p14:nvContentPartPr>
              <p14:xfrm>
                <a:off x="6987810" y="405348"/>
                <a:ext cx="579240" cy="481680"/>
              </p14:xfrm>
            </p:contentPart>
          </mc:Choice>
          <mc:Fallback xmlns="">
            <p:pic>
              <p:nvPicPr>
                <p:cNvPr id="150" name="잉크 149">
                  <a:extLst>
                    <a:ext uri="{FF2B5EF4-FFF2-40B4-BE49-F238E27FC236}">
                      <a16:creationId xmlns:a16="http://schemas.microsoft.com/office/drawing/2014/main" id="{723F8A07-9927-47D3-B3B5-E7EE24C9DC1E}"/>
                    </a:ext>
                  </a:extLst>
                </p:cNvPr>
                <p:cNvPicPr/>
                <p:nvPr/>
              </p:nvPicPr>
              <p:blipFill>
                <a:blip r:embed="rId161"/>
                <a:stretch>
                  <a:fillRect/>
                </a:stretch>
              </p:blipFill>
              <p:spPr>
                <a:xfrm>
                  <a:off x="6983490" y="401028"/>
                  <a:ext cx="58788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1" name="잉크 150">
                  <a:extLst>
                    <a:ext uri="{FF2B5EF4-FFF2-40B4-BE49-F238E27FC236}">
                      <a16:creationId xmlns:a16="http://schemas.microsoft.com/office/drawing/2014/main" id="{82E51DEE-461C-46F7-9C82-0AC91B37207D}"/>
                    </a:ext>
                  </a:extLst>
                </p14:cNvPr>
                <p14:cNvContentPartPr/>
                <p14:nvPr/>
              </p14:nvContentPartPr>
              <p14:xfrm>
                <a:off x="6919050" y="911508"/>
                <a:ext cx="634320" cy="13320"/>
              </p14:xfrm>
            </p:contentPart>
          </mc:Choice>
          <mc:Fallback xmlns="">
            <p:pic>
              <p:nvPicPr>
                <p:cNvPr id="151" name="잉크 150">
                  <a:extLst>
                    <a:ext uri="{FF2B5EF4-FFF2-40B4-BE49-F238E27FC236}">
                      <a16:creationId xmlns:a16="http://schemas.microsoft.com/office/drawing/2014/main" id="{82E51DEE-461C-46F7-9C82-0AC91B37207D}"/>
                    </a:ext>
                  </a:extLst>
                </p:cNvPr>
                <p:cNvPicPr/>
                <p:nvPr/>
              </p:nvPicPr>
              <p:blipFill>
                <a:blip r:embed="rId163"/>
                <a:stretch>
                  <a:fillRect/>
                </a:stretch>
              </p:blipFill>
              <p:spPr>
                <a:xfrm>
                  <a:off x="6914730" y="907188"/>
                  <a:ext cx="642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2" name="잉크 151">
                  <a:extLst>
                    <a:ext uri="{FF2B5EF4-FFF2-40B4-BE49-F238E27FC236}">
                      <a16:creationId xmlns:a16="http://schemas.microsoft.com/office/drawing/2014/main" id="{D49A8DE8-8AAF-4981-BADF-49EFB6D4BE07}"/>
                    </a:ext>
                  </a:extLst>
                </p14:cNvPr>
                <p14:cNvContentPartPr/>
                <p14:nvPr/>
              </p14:nvContentPartPr>
              <p14:xfrm>
                <a:off x="6682170" y="541788"/>
                <a:ext cx="345960" cy="11520"/>
              </p14:xfrm>
            </p:contentPart>
          </mc:Choice>
          <mc:Fallback xmlns="">
            <p:pic>
              <p:nvPicPr>
                <p:cNvPr id="152" name="잉크 151">
                  <a:extLst>
                    <a:ext uri="{FF2B5EF4-FFF2-40B4-BE49-F238E27FC236}">
                      <a16:creationId xmlns:a16="http://schemas.microsoft.com/office/drawing/2014/main" id="{D49A8DE8-8AAF-4981-BADF-49EFB6D4BE07}"/>
                    </a:ext>
                  </a:extLst>
                </p:cNvPr>
                <p:cNvPicPr/>
                <p:nvPr/>
              </p:nvPicPr>
              <p:blipFill>
                <a:blip r:embed="rId165"/>
                <a:stretch>
                  <a:fillRect/>
                </a:stretch>
              </p:blipFill>
              <p:spPr>
                <a:xfrm>
                  <a:off x="6677850" y="537468"/>
                  <a:ext cx="354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3" name="잉크 152">
                  <a:extLst>
                    <a:ext uri="{FF2B5EF4-FFF2-40B4-BE49-F238E27FC236}">
                      <a16:creationId xmlns:a16="http://schemas.microsoft.com/office/drawing/2014/main" id="{4AEFF2A7-FB39-4CA2-B606-B2DFE89408C2}"/>
                    </a:ext>
                  </a:extLst>
                </p14:cNvPr>
                <p14:cNvContentPartPr/>
                <p14:nvPr/>
              </p14:nvContentPartPr>
              <p14:xfrm>
                <a:off x="6435930" y="302388"/>
                <a:ext cx="128160" cy="116640"/>
              </p14:xfrm>
            </p:contentPart>
          </mc:Choice>
          <mc:Fallback xmlns="">
            <p:pic>
              <p:nvPicPr>
                <p:cNvPr id="153" name="잉크 152">
                  <a:extLst>
                    <a:ext uri="{FF2B5EF4-FFF2-40B4-BE49-F238E27FC236}">
                      <a16:creationId xmlns:a16="http://schemas.microsoft.com/office/drawing/2014/main" id="{4AEFF2A7-FB39-4CA2-B606-B2DFE89408C2}"/>
                    </a:ext>
                  </a:extLst>
                </p:cNvPr>
                <p:cNvPicPr/>
                <p:nvPr/>
              </p:nvPicPr>
              <p:blipFill>
                <a:blip r:embed="rId167"/>
                <a:stretch>
                  <a:fillRect/>
                </a:stretch>
              </p:blipFill>
              <p:spPr>
                <a:xfrm>
                  <a:off x="6431610" y="298068"/>
                  <a:ext cx="136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4" name="잉크 153">
                  <a:extLst>
                    <a:ext uri="{FF2B5EF4-FFF2-40B4-BE49-F238E27FC236}">
                      <a16:creationId xmlns:a16="http://schemas.microsoft.com/office/drawing/2014/main" id="{51889E32-6110-4E4A-84FE-FB9AED173D0C}"/>
                    </a:ext>
                  </a:extLst>
                </p14:cNvPr>
                <p14:cNvContentPartPr/>
                <p14:nvPr/>
              </p14:nvContentPartPr>
              <p14:xfrm>
                <a:off x="6425130" y="340908"/>
                <a:ext cx="149400" cy="122400"/>
              </p14:xfrm>
            </p:contentPart>
          </mc:Choice>
          <mc:Fallback xmlns="">
            <p:pic>
              <p:nvPicPr>
                <p:cNvPr id="154" name="잉크 153">
                  <a:extLst>
                    <a:ext uri="{FF2B5EF4-FFF2-40B4-BE49-F238E27FC236}">
                      <a16:creationId xmlns:a16="http://schemas.microsoft.com/office/drawing/2014/main" id="{51889E32-6110-4E4A-84FE-FB9AED173D0C}"/>
                    </a:ext>
                  </a:extLst>
                </p:cNvPr>
                <p:cNvPicPr/>
                <p:nvPr/>
              </p:nvPicPr>
              <p:blipFill>
                <a:blip r:embed="rId169"/>
                <a:stretch>
                  <a:fillRect/>
                </a:stretch>
              </p:blipFill>
              <p:spPr>
                <a:xfrm>
                  <a:off x="6420810" y="336588"/>
                  <a:ext cx="158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5" name="잉크 154">
                  <a:extLst>
                    <a:ext uri="{FF2B5EF4-FFF2-40B4-BE49-F238E27FC236}">
                      <a16:creationId xmlns:a16="http://schemas.microsoft.com/office/drawing/2014/main" id="{50DCC1AD-12BC-40D6-8D88-74245CC3FA1C}"/>
                    </a:ext>
                  </a:extLst>
                </p14:cNvPr>
                <p14:cNvContentPartPr/>
                <p14:nvPr/>
              </p14:nvContentPartPr>
              <p14:xfrm>
                <a:off x="6417930" y="286188"/>
                <a:ext cx="101160" cy="176400"/>
              </p14:xfrm>
            </p:contentPart>
          </mc:Choice>
          <mc:Fallback xmlns="">
            <p:pic>
              <p:nvPicPr>
                <p:cNvPr id="155" name="잉크 154">
                  <a:extLst>
                    <a:ext uri="{FF2B5EF4-FFF2-40B4-BE49-F238E27FC236}">
                      <a16:creationId xmlns:a16="http://schemas.microsoft.com/office/drawing/2014/main" id="{50DCC1AD-12BC-40D6-8D88-74245CC3FA1C}"/>
                    </a:ext>
                  </a:extLst>
                </p:cNvPr>
                <p:cNvPicPr/>
                <p:nvPr/>
              </p:nvPicPr>
              <p:blipFill>
                <a:blip r:embed="rId171"/>
                <a:stretch>
                  <a:fillRect/>
                </a:stretch>
              </p:blipFill>
              <p:spPr>
                <a:xfrm>
                  <a:off x="6413610" y="281868"/>
                  <a:ext cx="109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7" name="잉크 156">
                  <a:extLst>
                    <a:ext uri="{FF2B5EF4-FFF2-40B4-BE49-F238E27FC236}">
                      <a16:creationId xmlns:a16="http://schemas.microsoft.com/office/drawing/2014/main" id="{C25B8ACB-1CD0-4550-8A4C-2D10C810BE0C}"/>
                    </a:ext>
                  </a:extLst>
                </p14:cNvPr>
                <p14:cNvContentPartPr/>
                <p14:nvPr/>
              </p14:nvContentPartPr>
              <p14:xfrm>
                <a:off x="7568130" y="616308"/>
                <a:ext cx="655200" cy="31320"/>
              </p14:xfrm>
            </p:contentPart>
          </mc:Choice>
          <mc:Fallback xmlns="">
            <p:pic>
              <p:nvPicPr>
                <p:cNvPr id="157" name="잉크 156">
                  <a:extLst>
                    <a:ext uri="{FF2B5EF4-FFF2-40B4-BE49-F238E27FC236}">
                      <a16:creationId xmlns:a16="http://schemas.microsoft.com/office/drawing/2014/main" id="{C25B8ACB-1CD0-4550-8A4C-2D10C810BE0C}"/>
                    </a:ext>
                  </a:extLst>
                </p:cNvPr>
                <p:cNvPicPr/>
                <p:nvPr/>
              </p:nvPicPr>
              <p:blipFill>
                <a:blip r:embed="rId173"/>
                <a:stretch>
                  <a:fillRect/>
                </a:stretch>
              </p:blipFill>
              <p:spPr>
                <a:xfrm>
                  <a:off x="7563810" y="611988"/>
                  <a:ext cx="663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8" name="잉크 157">
                  <a:extLst>
                    <a:ext uri="{FF2B5EF4-FFF2-40B4-BE49-F238E27FC236}">
                      <a16:creationId xmlns:a16="http://schemas.microsoft.com/office/drawing/2014/main" id="{A4BACDEE-ECC1-4675-91F1-C2D5F729A83A}"/>
                    </a:ext>
                  </a:extLst>
                </p14:cNvPr>
                <p14:cNvContentPartPr/>
                <p14:nvPr/>
              </p14:nvContentPartPr>
              <p14:xfrm>
                <a:off x="8180850" y="438468"/>
                <a:ext cx="185400" cy="364320"/>
              </p14:xfrm>
            </p:contentPart>
          </mc:Choice>
          <mc:Fallback xmlns="">
            <p:pic>
              <p:nvPicPr>
                <p:cNvPr id="158" name="잉크 157">
                  <a:extLst>
                    <a:ext uri="{FF2B5EF4-FFF2-40B4-BE49-F238E27FC236}">
                      <a16:creationId xmlns:a16="http://schemas.microsoft.com/office/drawing/2014/main" id="{A4BACDEE-ECC1-4675-91F1-C2D5F729A83A}"/>
                    </a:ext>
                  </a:extLst>
                </p:cNvPr>
                <p:cNvPicPr/>
                <p:nvPr/>
              </p:nvPicPr>
              <p:blipFill>
                <a:blip r:embed="rId175"/>
                <a:stretch>
                  <a:fillRect/>
                </a:stretch>
              </p:blipFill>
              <p:spPr>
                <a:xfrm>
                  <a:off x="8176530" y="434148"/>
                  <a:ext cx="1940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9" name="잉크 158">
                  <a:extLst>
                    <a:ext uri="{FF2B5EF4-FFF2-40B4-BE49-F238E27FC236}">
                      <a16:creationId xmlns:a16="http://schemas.microsoft.com/office/drawing/2014/main" id="{BD3353E6-3881-4029-8D62-10E3B38D4A7F}"/>
                    </a:ext>
                  </a:extLst>
                </p14:cNvPr>
                <p14:cNvContentPartPr/>
                <p14:nvPr/>
              </p14:nvContentPartPr>
              <p14:xfrm>
                <a:off x="8286330" y="446028"/>
                <a:ext cx="276840" cy="393840"/>
              </p14:xfrm>
            </p:contentPart>
          </mc:Choice>
          <mc:Fallback xmlns="">
            <p:pic>
              <p:nvPicPr>
                <p:cNvPr id="159" name="잉크 158">
                  <a:extLst>
                    <a:ext uri="{FF2B5EF4-FFF2-40B4-BE49-F238E27FC236}">
                      <a16:creationId xmlns:a16="http://schemas.microsoft.com/office/drawing/2014/main" id="{BD3353E6-3881-4029-8D62-10E3B38D4A7F}"/>
                    </a:ext>
                  </a:extLst>
                </p:cNvPr>
                <p:cNvPicPr/>
                <p:nvPr/>
              </p:nvPicPr>
              <p:blipFill>
                <a:blip r:embed="rId177"/>
                <a:stretch>
                  <a:fillRect/>
                </a:stretch>
              </p:blipFill>
              <p:spPr>
                <a:xfrm>
                  <a:off x="8282010" y="441708"/>
                  <a:ext cx="28548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1" name="잉크 160">
                  <a:extLst>
                    <a:ext uri="{FF2B5EF4-FFF2-40B4-BE49-F238E27FC236}">
                      <a16:creationId xmlns:a16="http://schemas.microsoft.com/office/drawing/2014/main" id="{0DF8D825-D824-4443-AEC2-E64230619A79}"/>
                    </a:ext>
                  </a:extLst>
                </p14:cNvPr>
                <p14:cNvContentPartPr/>
                <p14:nvPr/>
              </p14:nvContentPartPr>
              <p14:xfrm>
                <a:off x="8503410" y="192948"/>
                <a:ext cx="12960" cy="169200"/>
              </p14:xfrm>
            </p:contentPart>
          </mc:Choice>
          <mc:Fallback xmlns="">
            <p:pic>
              <p:nvPicPr>
                <p:cNvPr id="161" name="잉크 160">
                  <a:extLst>
                    <a:ext uri="{FF2B5EF4-FFF2-40B4-BE49-F238E27FC236}">
                      <a16:creationId xmlns:a16="http://schemas.microsoft.com/office/drawing/2014/main" id="{0DF8D825-D824-4443-AEC2-E64230619A79}"/>
                    </a:ext>
                  </a:extLst>
                </p:cNvPr>
                <p:cNvPicPr/>
                <p:nvPr/>
              </p:nvPicPr>
              <p:blipFill>
                <a:blip r:embed="rId179"/>
                <a:stretch>
                  <a:fillRect/>
                </a:stretch>
              </p:blipFill>
              <p:spPr>
                <a:xfrm>
                  <a:off x="8499090" y="188628"/>
                  <a:ext cx="21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2" name="잉크 161">
                  <a:extLst>
                    <a:ext uri="{FF2B5EF4-FFF2-40B4-BE49-F238E27FC236}">
                      <a16:creationId xmlns:a16="http://schemas.microsoft.com/office/drawing/2014/main" id="{69D950FA-E55F-4005-9186-AE9686509209}"/>
                    </a:ext>
                  </a:extLst>
                </p14:cNvPr>
                <p14:cNvContentPartPr/>
                <p14:nvPr/>
              </p14:nvContentPartPr>
              <p14:xfrm>
                <a:off x="8488290" y="154428"/>
                <a:ext cx="79200" cy="189360"/>
              </p14:xfrm>
            </p:contentPart>
          </mc:Choice>
          <mc:Fallback xmlns="">
            <p:pic>
              <p:nvPicPr>
                <p:cNvPr id="162" name="잉크 161">
                  <a:extLst>
                    <a:ext uri="{FF2B5EF4-FFF2-40B4-BE49-F238E27FC236}">
                      <a16:creationId xmlns:a16="http://schemas.microsoft.com/office/drawing/2014/main" id="{69D950FA-E55F-4005-9186-AE9686509209}"/>
                    </a:ext>
                  </a:extLst>
                </p:cNvPr>
                <p:cNvPicPr/>
                <p:nvPr/>
              </p:nvPicPr>
              <p:blipFill>
                <a:blip r:embed="rId181"/>
                <a:stretch>
                  <a:fillRect/>
                </a:stretch>
              </p:blipFill>
              <p:spPr>
                <a:xfrm>
                  <a:off x="8483970" y="150108"/>
                  <a:ext cx="87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3" name="잉크 162">
                  <a:extLst>
                    <a:ext uri="{FF2B5EF4-FFF2-40B4-BE49-F238E27FC236}">
                      <a16:creationId xmlns:a16="http://schemas.microsoft.com/office/drawing/2014/main" id="{10451EED-4A9F-48A4-8C04-0915D6873BC7}"/>
                    </a:ext>
                  </a:extLst>
                </p14:cNvPr>
                <p14:cNvContentPartPr/>
                <p14:nvPr/>
              </p14:nvContentPartPr>
              <p14:xfrm>
                <a:off x="8642010" y="290148"/>
                <a:ext cx="12960" cy="116280"/>
              </p14:xfrm>
            </p:contentPart>
          </mc:Choice>
          <mc:Fallback xmlns="">
            <p:pic>
              <p:nvPicPr>
                <p:cNvPr id="163" name="잉크 162">
                  <a:extLst>
                    <a:ext uri="{FF2B5EF4-FFF2-40B4-BE49-F238E27FC236}">
                      <a16:creationId xmlns:a16="http://schemas.microsoft.com/office/drawing/2014/main" id="{10451EED-4A9F-48A4-8C04-0915D6873BC7}"/>
                    </a:ext>
                  </a:extLst>
                </p:cNvPr>
                <p:cNvPicPr/>
                <p:nvPr/>
              </p:nvPicPr>
              <p:blipFill>
                <a:blip r:embed="rId183"/>
                <a:stretch>
                  <a:fillRect/>
                </a:stretch>
              </p:blipFill>
              <p:spPr>
                <a:xfrm>
                  <a:off x="8637690" y="285828"/>
                  <a:ext cx="21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4" name="잉크 163">
                  <a:extLst>
                    <a:ext uri="{FF2B5EF4-FFF2-40B4-BE49-F238E27FC236}">
                      <a16:creationId xmlns:a16="http://schemas.microsoft.com/office/drawing/2014/main" id="{2FDAA058-9B24-49F6-945E-42CD6F54FB30}"/>
                    </a:ext>
                  </a:extLst>
                </p14:cNvPr>
                <p14:cNvContentPartPr/>
                <p14:nvPr/>
              </p14:nvContentPartPr>
              <p14:xfrm>
                <a:off x="8624010" y="235428"/>
                <a:ext cx="52920" cy="30240"/>
              </p14:xfrm>
            </p:contentPart>
          </mc:Choice>
          <mc:Fallback xmlns="">
            <p:pic>
              <p:nvPicPr>
                <p:cNvPr id="164" name="잉크 163">
                  <a:extLst>
                    <a:ext uri="{FF2B5EF4-FFF2-40B4-BE49-F238E27FC236}">
                      <a16:creationId xmlns:a16="http://schemas.microsoft.com/office/drawing/2014/main" id="{2FDAA058-9B24-49F6-945E-42CD6F54FB30}"/>
                    </a:ext>
                  </a:extLst>
                </p:cNvPr>
                <p:cNvPicPr/>
                <p:nvPr/>
              </p:nvPicPr>
              <p:blipFill>
                <a:blip r:embed="rId185"/>
                <a:stretch>
                  <a:fillRect/>
                </a:stretch>
              </p:blipFill>
              <p:spPr>
                <a:xfrm>
                  <a:off x="8619690" y="231108"/>
                  <a:ext cx="61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5" name="잉크 164">
                  <a:extLst>
                    <a:ext uri="{FF2B5EF4-FFF2-40B4-BE49-F238E27FC236}">
                      <a16:creationId xmlns:a16="http://schemas.microsoft.com/office/drawing/2014/main" id="{8B1F02D9-BB04-4F13-85D5-0AD0EED9EF05}"/>
                    </a:ext>
                  </a:extLst>
                </p14:cNvPr>
                <p14:cNvContentPartPr/>
                <p14:nvPr/>
              </p14:nvContentPartPr>
              <p14:xfrm>
                <a:off x="8696370" y="251628"/>
                <a:ext cx="94320" cy="144360"/>
              </p14:xfrm>
            </p:contentPart>
          </mc:Choice>
          <mc:Fallback xmlns="">
            <p:pic>
              <p:nvPicPr>
                <p:cNvPr id="165" name="잉크 164">
                  <a:extLst>
                    <a:ext uri="{FF2B5EF4-FFF2-40B4-BE49-F238E27FC236}">
                      <a16:creationId xmlns:a16="http://schemas.microsoft.com/office/drawing/2014/main" id="{8B1F02D9-BB04-4F13-85D5-0AD0EED9EF05}"/>
                    </a:ext>
                  </a:extLst>
                </p:cNvPr>
                <p:cNvPicPr/>
                <p:nvPr/>
              </p:nvPicPr>
              <p:blipFill>
                <a:blip r:embed="rId187"/>
                <a:stretch>
                  <a:fillRect/>
                </a:stretch>
              </p:blipFill>
              <p:spPr>
                <a:xfrm>
                  <a:off x="8692050" y="247308"/>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6" name="잉크 165">
                  <a:extLst>
                    <a:ext uri="{FF2B5EF4-FFF2-40B4-BE49-F238E27FC236}">
                      <a16:creationId xmlns:a16="http://schemas.microsoft.com/office/drawing/2014/main" id="{2383B1E3-FC8D-43BD-A457-8C9EBEC444CF}"/>
                    </a:ext>
                  </a:extLst>
                </p14:cNvPr>
                <p14:cNvContentPartPr/>
                <p14:nvPr/>
              </p14:nvContentPartPr>
              <p14:xfrm>
                <a:off x="8802210" y="252348"/>
                <a:ext cx="118800" cy="141120"/>
              </p14:xfrm>
            </p:contentPart>
          </mc:Choice>
          <mc:Fallback xmlns="">
            <p:pic>
              <p:nvPicPr>
                <p:cNvPr id="166" name="잉크 165">
                  <a:extLst>
                    <a:ext uri="{FF2B5EF4-FFF2-40B4-BE49-F238E27FC236}">
                      <a16:creationId xmlns:a16="http://schemas.microsoft.com/office/drawing/2014/main" id="{2383B1E3-FC8D-43BD-A457-8C9EBEC444CF}"/>
                    </a:ext>
                  </a:extLst>
                </p:cNvPr>
                <p:cNvPicPr/>
                <p:nvPr/>
              </p:nvPicPr>
              <p:blipFill>
                <a:blip r:embed="rId189"/>
                <a:stretch>
                  <a:fillRect/>
                </a:stretch>
              </p:blipFill>
              <p:spPr>
                <a:xfrm>
                  <a:off x="8797890" y="248028"/>
                  <a:ext cx="127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7" name="잉크 166">
                  <a:extLst>
                    <a:ext uri="{FF2B5EF4-FFF2-40B4-BE49-F238E27FC236}">
                      <a16:creationId xmlns:a16="http://schemas.microsoft.com/office/drawing/2014/main" id="{EF2F99E7-CDEE-4EEB-B9C4-06370095EC9F}"/>
                    </a:ext>
                  </a:extLst>
                </p14:cNvPr>
                <p14:cNvContentPartPr/>
                <p14:nvPr/>
              </p14:nvContentPartPr>
              <p14:xfrm>
                <a:off x="8937930" y="278988"/>
                <a:ext cx="83880" cy="108360"/>
              </p14:xfrm>
            </p:contentPart>
          </mc:Choice>
          <mc:Fallback xmlns="">
            <p:pic>
              <p:nvPicPr>
                <p:cNvPr id="167" name="잉크 166">
                  <a:extLst>
                    <a:ext uri="{FF2B5EF4-FFF2-40B4-BE49-F238E27FC236}">
                      <a16:creationId xmlns:a16="http://schemas.microsoft.com/office/drawing/2014/main" id="{EF2F99E7-CDEE-4EEB-B9C4-06370095EC9F}"/>
                    </a:ext>
                  </a:extLst>
                </p:cNvPr>
                <p:cNvPicPr/>
                <p:nvPr/>
              </p:nvPicPr>
              <p:blipFill>
                <a:blip r:embed="rId191"/>
                <a:stretch>
                  <a:fillRect/>
                </a:stretch>
              </p:blipFill>
              <p:spPr>
                <a:xfrm>
                  <a:off x="8933610" y="274668"/>
                  <a:ext cx="92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8" name="잉크 167">
                  <a:extLst>
                    <a:ext uri="{FF2B5EF4-FFF2-40B4-BE49-F238E27FC236}">
                      <a16:creationId xmlns:a16="http://schemas.microsoft.com/office/drawing/2014/main" id="{5D9B311E-743E-48DB-978A-1A48B58597D0}"/>
                    </a:ext>
                  </a:extLst>
                </p14:cNvPr>
                <p14:cNvContentPartPr/>
                <p14:nvPr/>
              </p14:nvContentPartPr>
              <p14:xfrm>
                <a:off x="9056370" y="337668"/>
                <a:ext cx="26280" cy="66240"/>
              </p14:xfrm>
            </p:contentPart>
          </mc:Choice>
          <mc:Fallback xmlns="">
            <p:pic>
              <p:nvPicPr>
                <p:cNvPr id="168" name="잉크 167">
                  <a:extLst>
                    <a:ext uri="{FF2B5EF4-FFF2-40B4-BE49-F238E27FC236}">
                      <a16:creationId xmlns:a16="http://schemas.microsoft.com/office/drawing/2014/main" id="{5D9B311E-743E-48DB-978A-1A48B58597D0}"/>
                    </a:ext>
                  </a:extLst>
                </p:cNvPr>
                <p:cNvPicPr/>
                <p:nvPr/>
              </p:nvPicPr>
              <p:blipFill>
                <a:blip r:embed="rId193"/>
                <a:stretch>
                  <a:fillRect/>
                </a:stretch>
              </p:blipFill>
              <p:spPr>
                <a:xfrm>
                  <a:off x="9052050" y="333348"/>
                  <a:ext cx="34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9" name="잉크 168">
                  <a:extLst>
                    <a:ext uri="{FF2B5EF4-FFF2-40B4-BE49-F238E27FC236}">
                      <a16:creationId xmlns:a16="http://schemas.microsoft.com/office/drawing/2014/main" id="{D9569524-1963-468A-A280-72F28B6FB740}"/>
                    </a:ext>
                  </a:extLst>
                </p14:cNvPr>
                <p14:cNvContentPartPr/>
                <p14:nvPr/>
              </p14:nvContentPartPr>
              <p14:xfrm>
                <a:off x="9058170" y="217788"/>
                <a:ext cx="272880" cy="173160"/>
              </p14:xfrm>
            </p:contentPart>
          </mc:Choice>
          <mc:Fallback xmlns="">
            <p:pic>
              <p:nvPicPr>
                <p:cNvPr id="169" name="잉크 168">
                  <a:extLst>
                    <a:ext uri="{FF2B5EF4-FFF2-40B4-BE49-F238E27FC236}">
                      <a16:creationId xmlns:a16="http://schemas.microsoft.com/office/drawing/2014/main" id="{D9569524-1963-468A-A280-72F28B6FB740}"/>
                    </a:ext>
                  </a:extLst>
                </p:cNvPr>
                <p:cNvPicPr/>
                <p:nvPr/>
              </p:nvPicPr>
              <p:blipFill>
                <a:blip r:embed="rId195"/>
                <a:stretch>
                  <a:fillRect/>
                </a:stretch>
              </p:blipFill>
              <p:spPr>
                <a:xfrm>
                  <a:off x="9053850" y="213468"/>
                  <a:ext cx="281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0" name="잉크 169">
                  <a:extLst>
                    <a:ext uri="{FF2B5EF4-FFF2-40B4-BE49-F238E27FC236}">
                      <a16:creationId xmlns:a16="http://schemas.microsoft.com/office/drawing/2014/main" id="{BFEE2B9F-81A6-46DF-BB5E-D731086B333D}"/>
                    </a:ext>
                  </a:extLst>
                </p14:cNvPr>
                <p14:cNvContentPartPr/>
                <p14:nvPr/>
              </p14:nvContentPartPr>
              <p14:xfrm>
                <a:off x="9380370" y="283668"/>
                <a:ext cx="23760" cy="104760"/>
              </p14:xfrm>
            </p:contentPart>
          </mc:Choice>
          <mc:Fallback xmlns="">
            <p:pic>
              <p:nvPicPr>
                <p:cNvPr id="170" name="잉크 169">
                  <a:extLst>
                    <a:ext uri="{FF2B5EF4-FFF2-40B4-BE49-F238E27FC236}">
                      <a16:creationId xmlns:a16="http://schemas.microsoft.com/office/drawing/2014/main" id="{BFEE2B9F-81A6-46DF-BB5E-D731086B333D}"/>
                    </a:ext>
                  </a:extLst>
                </p:cNvPr>
                <p:cNvPicPr/>
                <p:nvPr/>
              </p:nvPicPr>
              <p:blipFill>
                <a:blip r:embed="rId197"/>
                <a:stretch>
                  <a:fillRect/>
                </a:stretch>
              </p:blipFill>
              <p:spPr>
                <a:xfrm>
                  <a:off x="9376050" y="279348"/>
                  <a:ext cx="32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1" name="잉크 170">
                  <a:extLst>
                    <a:ext uri="{FF2B5EF4-FFF2-40B4-BE49-F238E27FC236}">
                      <a16:creationId xmlns:a16="http://schemas.microsoft.com/office/drawing/2014/main" id="{09CBE51C-606F-4D5C-8975-2E76432ADCDC}"/>
                    </a:ext>
                  </a:extLst>
                </p14:cNvPr>
                <p14:cNvContentPartPr/>
                <p14:nvPr/>
              </p14:nvContentPartPr>
              <p14:xfrm>
                <a:off x="9333210" y="192948"/>
                <a:ext cx="46800" cy="38880"/>
              </p14:xfrm>
            </p:contentPart>
          </mc:Choice>
          <mc:Fallback xmlns="">
            <p:pic>
              <p:nvPicPr>
                <p:cNvPr id="171" name="잉크 170">
                  <a:extLst>
                    <a:ext uri="{FF2B5EF4-FFF2-40B4-BE49-F238E27FC236}">
                      <a16:creationId xmlns:a16="http://schemas.microsoft.com/office/drawing/2014/main" id="{09CBE51C-606F-4D5C-8975-2E76432ADCDC}"/>
                    </a:ext>
                  </a:extLst>
                </p:cNvPr>
                <p:cNvPicPr/>
                <p:nvPr/>
              </p:nvPicPr>
              <p:blipFill>
                <a:blip r:embed="rId199"/>
                <a:stretch>
                  <a:fillRect/>
                </a:stretch>
              </p:blipFill>
              <p:spPr>
                <a:xfrm>
                  <a:off x="9328890" y="188628"/>
                  <a:ext cx="55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2" name="잉크 171">
                  <a:extLst>
                    <a:ext uri="{FF2B5EF4-FFF2-40B4-BE49-F238E27FC236}">
                      <a16:creationId xmlns:a16="http://schemas.microsoft.com/office/drawing/2014/main" id="{5A1F86F3-B933-4BB8-8C3D-6FE143E9AA61}"/>
                    </a:ext>
                  </a:extLst>
                </p14:cNvPr>
                <p14:cNvContentPartPr/>
                <p14:nvPr/>
              </p14:nvContentPartPr>
              <p14:xfrm>
                <a:off x="9459210" y="293748"/>
                <a:ext cx="149400" cy="120600"/>
              </p14:xfrm>
            </p:contentPart>
          </mc:Choice>
          <mc:Fallback xmlns="">
            <p:pic>
              <p:nvPicPr>
                <p:cNvPr id="172" name="잉크 171">
                  <a:extLst>
                    <a:ext uri="{FF2B5EF4-FFF2-40B4-BE49-F238E27FC236}">
                      <a16:creationId xmlns:a16="http://schemas.microsoft.com/office/drawing/2014/main" id="{5A1F86F3-B933-4BB8-8C3D-6FE143E9AA61}"/>
                    </a:ext>
                  </a:extLst>
                </p:cNvPr>
                <p:cNvPicPr/>
                <p:nvPr/>
              </p:nvPicPr>
              <p:blipFill>
                <a:blip r:embed="rId201"/>
                <a:stretch>
                  <a:fillRect/>
                </a:stretch>
              </p:blipFill>
              <p:spPr>
                <a:xfrm>
                  <a:off x="9454890" y="289428"/>
                  <a:ext cx="158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3" name="잉크 172">
                  <a:extLst>
                    <a:ext uri="{FF2B5EF4-FFF2-40B4-BE49-F238E27FC236}">
                      <a16:creationId xmlns:a16="http://schemas.microsoft.com/office/drawing/2014/main" id="{18EB80E7-0A6C-4566-B30B-51D81259D059}"/>
                    </a:ext>
                  </a:extLst>
                </p14:cNvPr>
                <p14:cNvContentPartPr/>
                <p14:nvPr/>
              </p14:nvContentPartPr>
              <p14:xfrm>
                <a:off x="9586650" y="320028"/>
                <a:ext cx="128880" cy="103320"/>
              </p14:xfrm>
            </p:contentPart>
          </mc:Choice>
          <mc:Fallback xmlns="">
            <p:pic>
              <p:nvPicPr>
                <p:cNvPr id="173" name="잉크 172">
                  <a:extLst>
                    <a:ext uri="{FF2B5EF4-FFF2-40B4-BE49-F238E27FC236}">
                      <a16:creationId xmlns:a16="http://schemas.microsoft.com/office/drawing/2014/main" id="{18EB80E7-0A6C-4566-B30B-51D81259D059}"/>
                    </a:ext>
                  </a:extLst>
                </p:cNvPr>
                <p:cNvPicPr/>
                <p:nvPr/>
              </p:nvPicPr>
              <p:blipFill>
                <a:blip r:embed="rId203"/>
                <a:stretch>
                  <a:fillRect/>
                </a:stretch>
              </p:blipFill>
              <p:spPr>
                <a:xfrm>
                  <a:off x="9582330" y="315708"/>
                  <a:ext cx="137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4" name="잉크 173">
                  <a:extLst>
                    <a:ext uri="{FF2B5EF4-FFF2-40B4-BE49-F238E27FC236}">
                      <a16:creationId xmlns:a16="http://schemas.microsoft.com/office/drawing/2014/main" id="{B9CBE3A5-6C93-4311-B710-FE81B9DAC1E6}"/>
                    </a:ext>
                  </a:extLst>
                </p14:cNvPr>
                <p14:cNvContentPartPr/>
                <p14:nvPr/>
              </p14:nvContentPartPr>
              <p14:xfrm>
                <a:off x="9706530" y="276468"/>
                <a:ext cx="113040" cy="1800"/>
              </p14:xfrm>
            </p:contentPart>
          </mc:Choice>
          <mc:Fallback xmlns="">
            <p:pic>
              <p:nvPicPr>
                <p:cNvPr id="174" name="잉크 173">
                  <a:extLst>
                    <a:ext uri="{FF2B5EF4-FFF2-40B4-BE49-F238E27FC236}">
                      <a16:creationId xmlns:a16="http://schemas.microsoft.com/office/drawing/2014/main" id="{B9CBE3A5-6C93-4311-B710-FE81B9DAC1E6}"/>
                    </a:ext>
                  </a:extLst>
                </p:cNvPr>
                <p:cNvPicPr/>
                <p:nvPr/>
              </p:nvPicPr>
              <p:blipFill>
                <a:blip r:embed="rId205"/>
                <a:stretch>
                  <a:fillRect/>
                </a:stretch>
              </p:blipFill>
              <p:spPr>
                <a:xfrm>
                  <a:off x="9702210" y="272148"/>
                  <a:ext cx="121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5" name="잉크 174">
                  <a:extLst>
                    <a:ext uri="{FF2B5EF4-FFF2-40B4-BE49-F238E27FC236}">
                      <a16:creationId xmlns:a16="http://schemas.microsoft.com/office/drawing/2014/main" id="{19679B76-3F33-4BC5-9E4F-E4651EE82C37}"/>
                    </a:ext>
                  </a:extLst>
                </p14:cNvPr>
                <p14:cNvContentPartPr/>
                <p14:nvPr/>
              </p14:nvContentPartPr>
              <p14:xfrm>
                <a:off x="9748650" y="228228"/>
                <a:ext cx="42480" cy="196560"/>
              </p14:xfrm>
            </p:contentPart>
          </mc:Choice>
          <mc:Fallback xmlns="">
            <p:pic>
              <p:nvPicPr>
                <p:cNvPr id="175" name="잉크 174">
                  <a:extLst>
                    <a:ext uri="{FF2B5EF4-FFF2-40B4-BE49-F238E27FC236}">
                      <a16:creationId xmlns:a16="http://schemas.microsoft.com/office/drawing/2014/main" id="{19679B76-3F33-4BC5-9E4F-E4651EE82C37}"/>
                    </a:ext>
                  </a:extLst>
                </p:cNvPr>
                <p:cNvPicPr/>
                <p:nvPr/>
              </p:nvPicPr>
              <p:blipFill>
                <a:blip r:embed="rId207"/>
                <a:stretch>
                  <a:fillRect/>
                </a:stretch>
              </p:blipFill>
              <p:spPr>
                <a:xfrm>
                  <a:off x="9744330" y="223908"/>
                  <a:ext cx="51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6" name="잉크 175">
                  <a:extLst>
                    <a:ext uri="{FF2B5EF4-FFF2-40B4-BE49-F238E27FC236}">
                      <a16:creationId xmlns:a16="http://schemas.microsoft.com/office/drawing/2014/main" id="{AE4F95D2-142E-4A4A-81C6-12DFA33BCB4B}"/>
                    </a:ext>
                  </a:extLst>
                </p14:cNvPr>
                <p14:cNvContentPartPr/>
                <p14:nvPr/>
              </p14:nvContentPartPr>
              <p14:xfrm>
                <a:off x="9803010" y="345588"/>
                <a:ext cx="210960" cy="79560"/>
              </p14:xfrm>
            </p:contentPart>
          </mc:Choice>
          <mc:Fallback xmlns="">
            <p:pic>
              <p:nvPicPr>
                <p:cNvPr id="176" name="잉크 175">
                  <a:extLst>
                    <a:ext uri="{FF2B5EF4-FFF2-40B4-BE49-F238E27FC236}">
                      <a16:creationId xmlns:a16="http://schemas.microsoft.com/office/drawing/2014/main" id="{AE4F95D2-142E-4A4A-81C6-12DFA33BCB4B}"/>
                    </a:ext>
                  </a:extLst>
                </p:cNvPr>
                <p:cNvPicPr/>
                <p:nvPr/>
              </p:nvPicPr>
              <p:blipFill>
                <a:blip r:embed="rId209"/>
                <a:stretch>
                  <a:fillRect/>
                </a:stretch>
              </p:blipFill>
              <p:spPr>
                <a:xfrm>
                  <a:off x="9798690" y="341268"/>
                  <a:ext cx="219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7" name="잉크 176">
                  <a:extLst>
                    <a:ext uri="{FF2B5EF4-FFF2-40B4-BE49-F238E27FC236}">
                      <a16:creationId xmlns:a16="http://schemas.microsoft.com/office/drawing/2014/main" id="{C4F9F9B8-48AB-4D26-8860-2034126D8A6F}"/>
                    </a:ext>
                  </a:extLst>
                </p14:cNvPr>
                <p14:cNvContentPartPr/>
                <p14:nvPr/>
              </p14:nvContentPartPr>
              <p14:xfrm>
                <a:off x="10111890" y="155148"/>
                <a:ext cx="7560" cy="245160"/>
              </p14:xfrm>
            </p:contentPart>
          </mc:Choice>
          <mc:Fallback xmlns="">
            <p:pic>
              <p:nvPicPr>
                <p:cNvPr id="177" name="잉크 176">
                  <a:extLst>
                    <a:ext uri="{FF2B5EF4-FFF2-40B4-BE49-F238E27FC236}">
                      <a16:creationId xmlns:a16="http://schemas.microsoft.com/office/drawing/2014/main" id="{C4F9F9B8-48AB-4D26-8860-2034126D8A6F}"/>
                    </a:ext>
                  </a:extLst>
                </p:cNvPr>
                <p:cNvPicPr/>
                <p:nvPr/>
              </p:nvPicPr>
              <p:blipFill>
                <a:blip r:embed="rId211"/>
                <a:stretch>
                  <a:fillRect/>
                </a:stretch>
              </p:blipFill>
              <p:spPr>
                <a:xfrm>
                  <a:off x="10107570" y="150828"/>
                  <a:ext cx="162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8" name="잉크 177">
                  <a:extLst>
                    <a:ext uri="{FF2B5EF4-FFF2-40B4-BE49-F238E27FC236}">
                      <a16:creationId xmlns:a16="http://schemas.microsoft.com/office/drawing/2014/main" id="{3094B05E-10EE-4DCA-A909-3AC2E85A1D28}"/>
                    </a:ext>
                  </a:extLst>
                </p14:cNvPr>
                <p14:cNvContentPartPr/>
                <p14:nvPr/>
              </p14:nvContentPartPr>
              <p14:xfrm>
                <a:off x="10156170" y="320388"/>
                <a:ext cx="95400" cy="117720"/>
              </p14:xfrm>
            </p:contentPart>
          </mc:Choice>
          <mc:Fallback xmlns="">
            <p:pic>
              <p:nvPicPr>
                <p:cNvPr id="178" name="잉크 177">
                  <a:extLst>
                    <a:ext uri="{FF2B5EF4-FFF2-40B4-BE49-F238E27FC236}">
                      <a16:creationId xmlns:a16="http://schemas.microsoft.com/office/drawing/2014/main" id="{3094B05E-10EE-4DCA-A909-3AC2E85A1D28}"/>
                    </a:ext>
                  </a:extLst>
                </p:cNvPr>
                <p:cNvPicPr/>
                <p:nvPr/>
              </p:nvPicPr>
              <p:blipFill>
                <a:blip r:embed="rId213"/>
                <a:stretch>
                  <a:fillRect/>
                </a:stretch>
              </p:blipFill>
              <p:spPr>
                <a:xfrm>
                  <a:off x="10151850" y="316068"/>
                  <a:ext cx="104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9" name="잉크 178">
                  <a:extLst>
                    <a:ext uri="{FF2B5EF4-FFF2-40B4-BE49-F238E27FC236}">
                      <a16:creationId xmlns:a16="http://schemas.microsoft.com/office/drawing/2014/main" id="{AF7096FF-97AD-44ED-8FDB-92B61495C3A2}"/>
                    </a:ext>
                  </a:extLst>
                </p14:cNvPr>
                <p14:cNvContentPartPr/>
                <p14:nvPr/>
              </p14:nvContentPartPr>
              <p14:xfrm>
                <a:off x="10290450" y="290148"/>
                <a:ext cx="79920" cy="149040"/>
              </p14:xfrm>
            </p:contentPart>
          </mc:Choice>
          <mc:Fallback xmlns="">
            <p:pic>
              <p:nvPicPr>
                <p:cNvPr id="179" name="잉크 178">
                  <a:extLst>
                    <a:ext uri="{FF2B5EF4-FFF2-40B4-BE49-F238E27FC236}">
                      <a16:creationId xmlns:a16="http://schemas.microsoft.com/office/drawing/2014/main" id="{AF7096FF-97AD-44ED-8FDB-92B61495C3A2}"/>
                    </a:ext>
                  </a:extLst>
                </p:cNvPr>
                <p:cNvPicPr/>
                <p:nvPr/>
              </p:nvPicPr>
              <p:blipFill>
                <a:blip r:embed="rId215"/>
                <a:stretch>
                  <a:fillRect/>
                </a:stretch>
              </p:blipFill>
              <p:spPr>
                <a:xfrm>
                  <a:off x="10286130" y="285828"/>
                  <a:ext cx="8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0" name="잉크 179">
                  <a:extLst>
                    <a:ext uri="{FF2B5EF4-FFF2-40B4-BE49-F238E27FC236}">
                      <a16:creationId xmlns:a16="http://schemas.microsoft.com/office/drawing/2014/main" id="{E293E4E2-B9E1-4AAC-98CD-1F357203300A}"/>
                    </a:ext>
                  </a:extLst>
                </p14:cNvPr>
                <p14:cNvContentPartPr/>
                <p14:nvPr/>
              </p14:nvContentPartPr>
              <p14:xfrm>
                <a:off x="10416450" y="258828"/>
                <a:ext cx="103680" cy="208440"/>
              </p14:xfrm>
            </p:contentPart>
          </mc:Choice>
          <mc:Fallback xmlns="">
            <p:pic>
              <p:nvPicPr>
                <p:cNvPr id="180" name="잉크 179">
                  <a:extLst>
                    <a:ext uri="{FF2B5EF4-FFF2-40B4-BE49-F238E27FC236}">
                      <a16:creationId xmlns:a16="http://schemas.microsoft.com/office/drawing/2014/main" id="{E293E4E2-B9E1-4AAC-98CD-1F357203300A}"/>
                    </a:ext>
                  </a:extLst>
                </p:cNvPr>
                <p:cNvPicPr/>
                <p:nvPr/>
              </p:nvPicPr>
              <p:blipFill>
                <a:blip r:embed="rId217"/>
                <a:stretch>
                  <a:fillRect/>
                </a:stretch>
              </p:blipFill>
              <p:spPr>
                <a:xfrm>
                  <a:off x="10412130" y="254508"/>
                  <a:ext cx="1123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2" name="잉크 181">
                  <a:extLst>
                    <a:ext uri="{FF2B5EF4-FFF2-40B4-BE49-F238E27FC236}">
                      <a16:creationId xmlns:a16="http://schemas.microsoft.com/office/drawing/2014/main" id="{72789E9A-1574-4526-8407-1FB71CDF3AA3}"/>
                    </a:ext>
                  </a:extLst>
                </p14:cNvPr>
                <p14:cNvContentPartPr/>
                <p14:nvPr/>
              </p14:nvContentPartPr>
              <p14:xfrm>
                <a:off x="8366970" y="873708"/>
                <a:ext cx="188640" cy="229680"/>
              </p14:xfrm>
            </p:contentPart>
          </mc:Choice>
          <mc:Fallback xmlns="">
            <p:pic>
              <p:nvPicPr>
                <p:cNvPr id="182" name="잉크 181">
                  <a:extLst>
                    <a:ext uri="{FF2B5EF4-FFF2-40B4-BE49-F238E27FC236}">
                      <a16:creationId xmlns:a16="http://schemas.microsoft.com/office/drawing/2014/main" id="{72789E9A-1574-4526-8407-1FB71CDF3AA3}"/>
                    </a:ext>
                  </a:extLst>
                </p:cNvPr>
                <p:cNvPicPr/>
                <p:nvPr/>
              </p:nvPicPr>
              <p:blipFill>
                <a:blip r:embed="rId219"/>
                <a:stretch>
                  <a:fillRect/>
                </a:stretch>
              </p:blipFill>
              <p:spPr>
                <a:xfrm>
                  <a:off x="8362650" y="869388"/>
                  <a:ext cx="197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3" name="잉크 182">
                  <a:extLst>
                    <a:ext uri="{FF2B5EF4-FFF2-40B4-BE49-F238E27FC236}">
                      <a16:creationId xmlns:a16="http://schemas.microsoft.com/office/drawing/2014/main" id="{421133A4-6ACD-48A2-85DC-C525AB8A3014}"/>
                    </a:ext>
                  </a:extLst>
                </p14:cNvPr>
                <p14:cNvContentPartPr/>
                <p14:nvPr/>
              </p14:nvContentPartPr>
              <p14:xfrm>
                <a:off x="8473890" y="987108"/>
                <a:ext cx="71640" cy="139320"/>
              </p14:xfrm>
            </p:contentPart>
          </mc:Choice>
          <mc:Fallback xmlns="">
            <p:pic>
              <p:nvPicPr>
                <p:cNvPr id="183" name="잉크 182">
                  <a:extLst>
                    <a:ext uri="{FF2B5EF4-FFF2-40B4-BE49-F238E27FC236}">
                      <a16:creationId xmlns:a16="http://schemas.microsoft.com/office/drawing/2014/main" id="{421133A4-6ACD-48A2-85DC-C525AB8A3014}"/>
                    </a:ext>
                  </a:extLst>
                </p:cNvPr>
                <p:cNvPicPr/>
                <p:nvPr/>
              </p:nvPicPr>
              <p:blipFill>
                <a:blip r:embed="rId221"/>
                <a:stretch>
                  <a:fillRect/>
                </a:stretch>
              </p:blipFill>
              <p:spPr>
                <a:xfrm>
                  <a:off x="8469570" y="982788"/>
                  <a:ext cx="80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4" name="잉크 183">
                  <a:extLst>
                    <a:ext uri="{FF2B5EF4-FFF2-40B4-BE49-F238E27FC236}">
                      <a16:creationId xmlns:a16="http://schemas.microsoft.com/office/drawing/2014/main" id="{E71169FD-3C73-4852-91A8-5668CD5D5AB5}"/>
                    </a:ext>
                  </a:extLst>
                </p14:cNvPr>
                <p14:cNvContentPartPr/>
                <p14:nvPr/>
              </p14:nvContentPartPr>
              <p14:xfrm>
                <a:off x="8554170" y="981348"/>
                <a:ext cx="104040" cy="131040"/>
              </p14:xfrm>
            </p:contentPart>
          </mc:Choice>
          <mc:Fallback xmlns="">
            <p:pic>
              <p:nvPicPr>
                <p:cNvPr id="184" name="잉크 183">
                  <a:extLst>
                    <a:ext uri="{FF2B5EF4-FFF2-40B4-BE49-F238E27FC236}">
                      <a16:creationId xmlns:a16="http://schemas.microsoft.com/office/drawing/2014/main" id="{E71169FD-3C73-4852-91A8-5668CD5D5AB5}"/>
                    </a:ext>
                  </a:extLst>
                </p:cNvPr>
                <p:cNvPicPr/>
                <p:nvPr/>
              </p:nvPicPr>
              <p:blipFill>
                <a:blip r:embed="rId223"/>
                <a:stretch>
                  <a:fillRect/>
                </a:stretch>
              </p:blipFill>
              <p:spPr>
                <a:xfrm>
                  <a:off x="8549850" y="977028"/>
                  <a:ext cx="112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5" name="잉크 184">
                  <a:extLst>
                    <a:ext uri="{FF2B5EF4-FFF2-40B4-BE49-F238E27FC236}">
                      <a16:creationId xmlns:a16="http://schemas.microsoft.com/office/drawing/2014/main" id="{E18453B5-44ED-4BDA-ABB8-B927291E3B1C}"/>
                    </a:ext>
                  </a:extLst>
                </p14:cNvPr>
                <p14:cNvContentPartPr/>
                <p14:nvPr/>
              </p14:nvContentPartPr>
              <p14:xfrm>
                <a:off x="8667930" y="998628"/>
                <a:ext cx="129960" cy="124560"/>
              </p14:xfrm>
            </p:contentPart>
          </mc:Choice>
          <mc:Fallback xmlns="">
            <p:pic>
              <p:nvPicPr>
                <p:cNvPr id="185" name="잉크 184">
                  <a:extLst>
                    <a:ext uri="{FF2B5EF4-FFF2-40B4-BE49-F238E27FC236}">
                      <a16:creationId xmlns:a16="http://schemas.microsoft.com/office/drawing/2014/main" id="{E18453B5-44ED-4BDA-ABB8-B927291E3B1C}"/>
                    </a:ext>
                  </a:extLst>
                </p:cNvPr>
                <p:cNvPicPr/>
                <p:nvPr/>
              </p:nvPicPr>
              <p:blipFill>
                <a:blip r:embed="rId225"/>
                <a:stretch>
                  <a:fillRect/>
                </a:stretch>
              </p:blipFill>
              <p:spPr>
                <a:xfrm>
                  <a:off x="8663610" y="994308"/>
                  <a:ext cx="138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86" name="잉크 185">
                  <a:extLst>
                    <a:ext uri="{FF2B5EF4-FFF2-40B4-BE49-F238E27FC236}">
                      <a16:creationId xmlns:a16="http://schemas.microsoft.com/office/drawing/2014/main" id="{CA18486E-CC7A-4FC4-8F10-01DE9F0AD953}"/>
                    </a:ext>
                  </a:extLst>
                </p14:cNvPr>
                <p14:cNvContentPartPr/>
                <p14:nvPr/>
              </p14:nvContentPartPr>
              <p14:xfrm>
                <a:off x="8809770" y="990348"/>
                <a:ext cx="86400" cy="131760"/>
              </p14:xfrm>
            </p:contentPart>
          </mc:Choice>
          <mc:Fallback xmlns="">
            <p:pic>
              <p:nvPicPr>
                <p:cNvPr id="186" name="잉크 185">
                  <a:extLst>
                    <a:ext uri="{FF2B5EF4-FFF2-40B4-BE49-F238E27FC236}">
                      <a16:creationId xmlns:a16="http://schemas.microsoft.com/office/drawing/2014/main" id="{CA18486E-CC7A-4FC4-8F10-01DE9F0AD953}"/>
                    </a:ext>
                  </a:extLst>
                </p:cNvPr>
                <p:cNvPicPr/>
                <p:nvPr/>
              </p:nvPicPr>
              <p:blipFill>
                <a:blip r:embed="rId227"/>
                <a:stretch>
                  <a:fillRect/>
                </a:stretch>
              </p:blipFill>
              <p:spPr>
                <a:xfrm>
                  <a:off x="8805450" y="986028"/>
                  <a:ext cx="95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7" name="잉크 186">
                  <a:extLst>
                    <a:ext uri="{FF2B5EF4-FFF2-40B4-BE49-F238E27FC236}">
                      <a16:creationId xmlns:a16="http://schemas.microsoft.com/office/drawing/2014/main" id="{46E53F39-368E-4D3F-8C28-8E833A453F77}"/>
                    </a:ext>
                  </a:extLst>
                </p14:cNvPr>
                <p14:cNvContentPartPr/>
                <p14:nvPr/>
              </p14:nvContentPartPr>
              <p14:xfrm>
                <a:off x="8941170" y="1001508"/>
                <a:ext cx="96840" cy="100440"/>
              </p14:xfrm>
            </p:contentPart>
          </mc:Choice>
          <mc:Fallback xmlns="">
            <p:pic>
              <p:nvPicPr>
                <p:cNvPr id="187" name="잉크 186">
                  <a:extLst>
                    <a:ext uri="{FF2B5EF4-FFF2-40B4-BE49-F238E27FC236}">
                      <a16:creationId xmlns:a16="http://schemas.microsoft.com/office/drawing/2014/main" id="{46E53F39-368E-4D3F-8C28-8E833A453F77}"/>
                    </a:ext>
                  </a:extLst>
                </p:cNvPr>
                <p:cNvPicPr/>
                <p:nvPr/>
              </p:nvPicPr>
              <p:blipFill>
                <a:blip r:embed="rId229"/>
                <a:stretch>
                  <a:fillRect/>
                </a:stretch>
              </p:blipFill>
              <p:spPr>
                <a:xfrm>
                  <a:off x="8936850" y="997188"/>
                  <a:ext cx="105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8" name="잉크 187">
                  <a:extLst>
                    <a:ext uri="{FF2B5EF4-FFF2-40B4-BE49-F238E27FC236}">
                      <a16:creationId xmlns:a16="http://schemas.microsoft.com/office/drawing/2014/main" id="{DB7A5C31-3C74-4BD6-B370-16A3B5DA0E18}"/>
                    </a:ext>
                  </a:extLst>
                </p14:cNvPr>
                <p14:cNvContentPartPr/>
                <p14:nvPr/>
              </p14:nvContentPartPr>
              <p14:xfrm>
                <a:off x="8990130" y="1032468"/>
                <a:ext cx="116640" cy="83520"/>
              </p14:xfrm>
            </p:contentPart>
          </mc:Choice>
          <mc:Fallback xmlns="">
            <p:pic>
              <p:nvPicPr>
                <p:cNvPr id="188" name="잉크 187">
                  <a:extLst>
                    <a:ext uri="{FF2B5EF4-FFF2-40B4-BE49-F238E27FC236}">
                      <a16:creationId xmlns:a16="http://schemas.microsoft.com/office/drawing/2014/main" id="{DB7A5C31-3C74-4BD6-B370-16A3B5DA0E18}"/>
                    </a:ext>
                  </a:extLst>
                </p:cNvPr>
                <p:cNvPicPr/>
                <p:nvPr/>
              </p:nvPicPr>
              <p:blipFill>
                <a:blip r:embed="rId231"/>
                <a:stretch>
                  <a:fillRect/>
                </a:stretch>
              </p:blipFill>
              <p:spPr>
                <a:xfrm>
                  <a:off x="8985810" y="1028148"/>
                  <a:ext cx="125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9" name="잉크 188">
                  <a:extLst>
                    <a:ext uri="{FF2B5EF4-FFF2-40B4-BE49-F238E27FC236}">
                      <a16:creationId xmlns:a16="http://schemas.microsoft.com/office/drawing/2014/main" id="{519BF231-DD22-4FA5-B3FF-299F9F65DADA}"/>
                    </a:ext>
                  </a:extLst>
                </p14:cNvPr>
                <p14:cNvContentPartPr/>
                <p14:nvPr/>
              </p14:nvContentPartPr>
              <p14:xfrm>
                <a:off x="9087690" y="976668"/>
                <a:ext cx="140760" cy="6840"/>
              </p14:xfrm>
            </p:contentPart>
          </mc:Choice>
          <mc:Fallback xmlns="">
            <p:pic>
              <p:nvPicPr>
                <p:cNvPr id="189" name="잉크 188">
                  <a:extLst>
                    <a:ext uri="{FF2B5EF4-FFF2-40B4-BE49-F238E27FC236}">
                      <a16:creationId xmlns:a16="http://schemas.microsoft.com/office/drawing/2014/main" id="{519BF231-DD22-4FA5-B3FF-299F9F65DADA}"/>
                    </a:ext>
                  </a:extLst>
                </p:cNvPr>
                <p:cNvPicPr/>
                <p:nvPr/>
              </p:nvPicPr>
              <p:blipFill>
                <a:blip r:embed="rId233"/>
                <a:stretch>
                  <a:fillRect/>
                </a:stretch>
              </p:blipFill>
              <p:spPr>
                <a:xfrm>
                  <a:off x="9083370" y="972348"/>
                  <a:ext cx="149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0" name="잉크 189">
                  <a:extLst>
                    <a:ext uri="{FF2B5EF4-FFF2-40B4-BE49-F238E27FC236}">
                      <a16:creationId xmlns:a16="http://schemas.microsoft.com/office/drawing/2014/main" id="{EF40753E-F210-4C45-B98E-F9B794D6F2F0}"/>
                    </a:ext>
                  </a:extLst>
                </p14:cNvPr>
                <p14:cNvContentPartPr/>
                <p14:nvPr/>
              </p14:nvContentPartPr>
              <p14:xfrm>
                <a:off x="9169770" y="908268"/>
                <a:ext cx="47520" cy="211680"/>
              </p14:xfrm>
            </p:contentPart>
          </mc:Choice>
          <mc:Fallback xmlns="">
            <p:pic>
              <p:nvPicPr>
                <p:cNvPr id="190" name="잉크 189">
                  <a:extLst>
                    <a:ext uri="{FF2B5EF4-FFF2-40B4-BE49-F238E27FC236}">
                      <a16:creationId xmlns:a16="http://schemas.microsoft.com/office/drawing/2014/main" id="{EF40753E-F210-4C45-B98E-F9B794D6F2F0}"/>
                    </a:ext>
                  </a:extLst>
                </p:cNvPr>
                <p:cNvPicPr/>
                <p:nvPr/>
              </p:nvPicPr>
              <p:blipFill>
                <a:blip r:embed="rId235"/>
                <a:stretch>
                  <a:fillRect/>
                </a:stretch>
              </p:blipFill>
              <p:spPr>
                <a:xfrm>
                  <a:off x="9165450" y="903948"/>
                  <a:ext cx="56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1" name="잉크 190">
                  <a:extLst>
                    <a:ext uri="{FF2B5EF4-FFF2-40B4-BE49-F238E27FC236}">
                      <a16:creationId xmlns:a16="http://schemas.microsoft.com/office/drawing/2014/main" id="{D813BE70-1B55-4DF1-B815-DDCB8AFE2BFD}"/>
                    </a:ext>
                  </a:extLst>
                </p14:cNvPr>
                <p14:cNvContentPartPr/>
                <p14:nvPr/>
              </p14:nvContentPartPr>
              <p14:xfrm>
                <a:off x="9222330" y="1029588"/>
                <a:ext cx="265680" cy="109440"/>
              </p14:xfrm>
            </p:contentPart>
          </mc:Choice>
          <mc:Fallback xmlns="">
            <p:pic>
              <p:nvPicPr>
                <p:cNvPr id="191" name="잉크 190">
                  <a:extLst>
                    <a:ext uri="{FF2B5EF4-FFF2-40B4-BE49-F238E27FC236}">
                      <a16:creationId xmlns:a16="http://schemas.microsoft.com/office/drawing/2014/main" id="{D813BE70-1B55-4DF1-B815-DDCB8AFE2BFD}"/>
                    </a:ext>
                  </a:extLst>
                </p:cNvPr>
                <p:cNvPicPr/>
                <p:nvPr/>
              </p:nvPicPr>
              <p:blipFill>
                <a:blip r:embed="rId237"/>
                <a:stretch>
                  <a:fillRect/>
                </a:stretch>
              </p:blipFill>
              <p:spPr>
                <a:xfrm>
                  <a:off x="9218010" y="1025268"/>
                  <a:ext cx="274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3" name="잉크 192">
                  <a:extLst>
                    <a:ext uri="{FF2B5EF4-FFF2-40B4-BE49-F238E27FC236}">
                      <a16:creationId xmlns:a16="http://schemas.microsoft.com/office/drawing/2014/main" id="{B377ADD1-067A-4DCD-B6C1-59293A557004}"/>
                    </a:ext>
                  </a:extLst>
                </p14:cNvPr>
                <p14:cNvContentPartPr/>
                <p14:nvPr/>
              </p14:nvContentPartPr>
              <p14:xfrm>
                <a:off x="9633090" y="894588"/>
                <a:ext cx="117360" cy="263160"/>
              </p14:xfrm>
            </p:contentPart>
          </mc:Choice>
          <mc:Fallback xmlns="">
            <p:pic>
              <p:nvPicPr>
                <p:cNvPr id="193" name="잉크 192">
                  <a:extLst>
                    <a:ext uri="{FF2B5EF4-FFF2-40B4-BE49-F238E27FC236}">
                      <a16:creationId xmlns:a16="http://schemas.microsoft.com/office/drawing/2014/main" id="{B377ADD1-067A-4DCD-B6C1-59293A557004}"/>
                    </a:ext>
                  </a:extLst>
                </p:cNvPr>
                <p:cNvPicPr/>
                <p:nvPr/>
              </p:nvPicPr>
              <p:blipFill>
                <a:blip r:embed="rId239"/>
                <a:stretch>
                  <a:fillRect/>
                </a:stretch>
              </p:blipFill>
              <p:spPr>
                <a:xfrm>
                  <a:off x="9628770" y="890268"/>
                  <a:ext cx="1260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94" name="잉크 193">
                  <a:extLst>
                    <a:ext uri="{FF2B5EF4-FFF2-40B4-BE49-F238E27FC236}">
                      <a16:creationId xmlns:a16="http://schemas.microsoft.com/office/drawing/2014/main" id="{85B82087-980F-459E-A774-956DDA8191FB}"/>
                    </a:ext>
                  </a:extLst>
                </p14:cNvPr>
                <p14:cNvContentPartPr/>
                <p14:nvPr/>
              </p14:nvContentPartPr>
              <p14:xfrm>
                <a:off x="9755490" y="1013748"/>
                <a:ext cx="81720" cy="104400"/>
              </p14:xfrm>
            </p:contentPart>
          </mc:Choice>
          <mc:Fallback xmlns="">
            <p:pic>
              <p:nvPicPr>
                <p:cNvPr id="194" name="잉크 193">
                  <a:extLst>
                    <a:ext uri="{FF2B5EF4-FFF2-40B4-BE49-F238E27FC236}">
                      <a16:creationId xmlns:a16="http://schemas.microsoft.com/office/drawing/2014/main" id="{85B82087-980F-459E-A774-956DDA8191FB}"/>
                    </a:ext>
                  </a:extLst>
                </p:cNvPr>
                <p:cNvPicPr/>
                <p:nvPr/>
              </p:nvPicPr>
              <p:blipFill>
                <a:blip r:embed="rId241"/>
                <a:stretch>
                  <a:fillRect/>
                </a:stretch>
              </p:blipFill>
              <p:spPr>
                <a:xfrm>
                  <a:off x="9751170" y="1009428"/>
                  <a:ext cx="90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95" name="잉크 194">
                  <a:extLst>
                    <a:ext uri="{FF2B5EF4-FFF2-40B4-BE49-F238E27FC236}">
                      <a16:creationId xmlns:a16="http://schemas.microsoft.com/office/drawing/2014/main" id="{F5A56072-B0BC-4F42-9CA1-168C69A809DB}"/>
                    </a:ext>
                  </a:extLst>
                </p14:cNvPr>
                <p14:cNvContentPartPr/>
                <p14:nvPr/>
              </p14:nvContentPartPr>
              <p14:xfrm>
                <a:off x="9895170" y="977388"/>
                <a:ext cx="68400" cy="158040"/>
              </p14:xfrm>
            </p:contentPart>
          </mc:Choice>
          <mc:Fallback xmlns="">
            <p:pic>
              <p:nvPicPr>
                <p:cNvPr id="195" name="잉크 194">
                  <a:extLst>
                    <a:ext uri="{FF2B5EF4-FFF2-40B4-BE49-F238E27FC236}">
                      <a16:creationId xmlns:a16="http://schemas.microsoft.com/office/drawing/2014/main" id="{F5A56072-B0BC-4F42-9CA1-168C69A809DB}"/>
                    </a:ext>
                  </a:extLst>
                </p:cNvPr>
                <p:cNvPicPr/>
                <p:nvPr/>
              </p:nvPicPr>
              <p:blipFill>
                <a:blip r:embed="rId243"/>
                <a:stretch>
                  <a:fillRect/>
                </a:stretch>
              </p:blipFill>
              <p:spPr>
                <a:xfrm>
                  <a:off x="9890850" y="973068"/>
                  <a:ext cx="77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96" name="잉크 195">
                  <a:extLst>
                    <a:ext uri="{FF2B5EF4-FFF2-40B4-BE49-F238E27FC236}">
                      <a16:creationId xmlns:a16="http://schemas.microsoft.com/office/drawing/2014/main" id="{D3202FBF-E33A-4F51-84D7-63FD6841D1EC}"/>
                    </a:ext>
                  </a:extLst>
                </p14:cNvPr>
                <p14:cNvContentPartPr/>
                <p14:nvPr/>
              </p14:nvContentPartPr>
              <p14:xfrm>
                <a:off x="10044570" y="957588"/>
                <a:ext cx="60480" cy="160200"/>
              </p14:xfrm>
            </p:contentPart>
          </mc:Choice>
          <mc:Fallback xmlns="">
            <p:pic>
              <p:nvPicPr>
                <p:cNvPr id="196" name="잉크 195">
                  <a:extLst>
                    <a:ext uri="{FF2B5EF4-FFF2-40B4-BE49-F238E27FC236}">
                      <a16:creationId xmlns:a16="http://schemas.microsoft.com/office/drawing/2014/main" id="{D3202FBF-E33A-4F51-84D7-63FD6841D1EC}"/>
                    </a:ext>
                  </a:extLst>
                </p:cNvPr>
                <p:cNvPicPr/>
                <p:nvPr/>
              </p:nvPicPr>
              <p:blipFill>
                <a:blip r:embed="rId245"/>
                <a:stretch>
                  <a:fillRect/>
                </a:stretch>
              </p:blipFill>
              <p:spPr>
                <a:xfrm>
                  <a:off x="10040250" y="953268"/>
                  <a:ext cx="69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7" name="잉크 196">
                  <a:extLst>
                    <a:ext uri="{FF2B5EF4-FFF2-40B4-BE49-F238E27FC236}">
                      <a16:creationId xmlns:a16="http://schemas.microsoft.com/office/drawing/2014/main" id="{864397DA-86F0-4964-9E7A-A27852060FF2}"/>
                    </a:ext>
                  </a:extLst>
                </p14:cNvPr>
                <p14:cNvContentPartPr/>
                <p14:nvPr/>
              </p14:nvContentPartPr>
              <p14:xfrm>
                <a:off x="10117290" y="368988"/>
                <a:ext cx="42480" cy="4320"/>
              </p14:xfrm>
            </p:contentPart>
          </mc:Choice>
          <mc:Fallback xmlns="">
            <p:pic>
              <p:nvPicPr>
                <p:cNvPr id="197" name="잉크 196">
                  <a:extLst>
                    <a:ext uri="{FF2B5EF4-FFF2-40B4-BE49-F238E27FC236}">
                      <a16:creationId xmlns:a16="http://schemas.microsoft.com/office/drawing/2014/main" id="{864397DA-86F0-4964-9E7A-A27852060FF2}"/>
                    </a:ext>
                  </a:extLst>
                </p:cNvPr>
                <p:cNvPicPr/>
                <p:nvPr/>
              </p:nvPicPr>
              <p:blipFill>
                <a:blip r:embed="rId247"/>
                <a:stretch>
                  <a:fillRect/>
                </a:stretch>
              </p:blipFill>
              <p:spPr>
                <a:xfrm>
                  <a:off x="10112970" y="364668"/>
                  <a:ext cx="51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9" name="잉크 198">
                  <a:extLst>
                    <a:ext uri="{FF2B5EF4-FFF2-40B4-BE49-F238E27FC236}">
                      <a16:creationId xmlns:a16="http://schemas.microsoft.com/office/drawing/2014/main" id="{F5145408-AABB-4C8F-ACBB-47CF1FA6A919}"/>
                    </a:ext>
                  </a:extLst>
                </p14:cNvPr>
                <p14:cNvContentPartPr/>
                <p14:nvPr/>
              </p14:nvContentPartPr>
              <p14:xfrm>
                <a:off x="8326650" y="188268"/>
                <a:ext cx="43560" cy="219600"/>
              </p14:xfrm>
            </p:contentPart>
          </mc:Choice>
          <mc:Fallback xmlns="">
            <p:pic>
              <p:nvPicPr>
                <p:cNvPr id="199" name="잉크 198">
                  <a:extLst>
                    <a:ext uri="{FF2B5EF4-FFF2-40B4-BE49-F238E27FC236}">
                      <a16:creationId xmlns:a16="http://schemas.microsoft.com/office/drawing/2014/main" id="{F5145408-AABB-4C8F-ACBB-47CF1FA6A919}"/>
                    </a:ext>
                  </a:extLst>
                </p:cNvPr>
                <p:cNvPicPr/>
                <p:nvPr/>
              </p:nvPicPr>
              <p:blipFill>
                <a:blip r:embed="rId249"/>
                <a:stretch>
                  <a:fillRect/>
                </a:stretch>
              </p:blipFill>
              <p:spPr>
                <a:xfrm>
                  <a:off x="8322330" y="183948"/>
                  <a:ext cx="52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0" name="잉크 199">
                  <a:extLst>
                    <a:ext uri="{FF2B5EF4-FFF2-40B4-BE49-F238E27FC236}">
                      <a16:creationId xmlns:a16="http://schemas.microsoft.com/office/drawing/2014/main" id="{9DB98DE5-468D-43F6-BFEE-18696AF8149A}"/>
                    </a:ext>
                  </a:extLst>
                </p14:cNvPr>
                <p14:cNvContentPartPr/>
                <p14:nvPr/>
              </p14:nvContentPartPr>
              <p14:xfrm>
                <a:off x="8256090" y="810348"/>
                <a:ext cx="102960" cy="414360"/>
              </p14:xfrm>
            </p:contentPart>
          </mc:Choice>
          <mc:Fallback xmlns="">
            <p:pic>
              <p:nvPicPr>
                <p:cNvPr id="200" name="잉크 199">
                  <a:extLst>
                    <a:ext uri="{FF2B5EF4-FFF2-40B4-BE49-F238E27FC236}">
                      <a16:creationId xmlns:a16="http://schemas.microsoft.com/office/drawing/2014/main" id="{9DB98DE5-468D-43F6-BFEE-18696AF8149A}"/>
                    </a:ext>
                  </a:extLst>
                </p:cNvPr>
                <p:cNvPicPr/>
                <p:nvPr/>
              </p:nvPicPr>
              <p:blipFill>
                <a:blip r:embed="rId251"/>
                <a:stretch>
                  <a:fillRect/>
                </a:stretch>
              </p:blipFill>
              <p:spPr>
                <a:xfrm>
                  <a:off x="8251770" y="806028"/>
                  <a:ext cx="1116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2" name="잉크 201">
                  <a:extLst>
                    <a:ext uri="{FF2B5EF4-FFF2-40B4-BE49-F238E27FC236}">
                      <a16:creationId xmlns:a16="http://schemas.microsoft.com/office/drawing/2014/main" id="{3BFB3E1F-63EE-4EB7-A1FE-333AD85BBC9D}"/>
                    </a:ext>
                  </a:extLst>
                </p14:cNvPr>
                <p14:cNvContentPartPr/>
                <p14:nvPr/>
              </p14:nvContentPartPr>
              <p14:xfrm>
                <a:off x="7347450" y="173868"/>
                <a:ext cx="1005120" cy="39600"/>
              </p14:xfrm>
            </p:contentPart>
          </mc:Choice>
          <mc:Fallback xmlns="">
            <p:pic>
              <p:nvPicPr>
                <p:cNvPr id="202" name="잉크 201">
                  <a:extLst>
                    <a:ext uri="{FF2B5EF4-FFF2-40B4-BE49-F238E27FC236}">
                      <a16:creationId xmlns:a16="http://schemas.microsoft.com/office/drawing/2014/main" id="{3BFB3E1F-63EE-4EB7-A1FE-333AD85BBC9D}"/>
                    </a:ext>
                  </a:extLst>
                </p:cNvPr>
                <p:cNvPicPr/>
                <p:nvPr/>
              </p:nvPicPr>
              <p:blipFill>
                <a:blip r:embed="rId253"/>
                <a:stretch>
                  <a:fillRect/>
                </a:stretch>
              </p:blipFill>
              <p:spPr>
                <a:xfrm>
                  <a:off x="7343130" y="169548"/>
                  <a:ext cx="1013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3" name="잉크 202">
                  <a:extLst>
                    <a:ext uri="{FF2B5EF4-FFF2-40B4-BE49-F238E27FC236}">
                      <a16:creationId xmlns:a16="http://schemas.microsoft.com/office/drawing/2014/main" id="{D36D7C74-EC41-4B2D-A399-4AC2E03D9691}"/>
                    </a:ext>
                  </a:extLst>
                </p14:cNvPr>
                <p14:cNvContentPartPr/>
                <p14:nvPr/>
              </p14:nvContentPartPr>
              <p14:xfrm>
                <a:off x="7083210" y="196908"/>
                <a:ext cx="320040" cy="898920"/>
              </p14:xfrm>
            </p:contentPart>
          </mc:Choice>
          <mc:Fallback xmlns="">
            <p:pic>
              <p:nvPicPr>
                <p:cNvPr id="203" name="잉크 202">
                  <a:extLst>
                    <a:ext uri="{FF2B5EF4-FFF2-40B4-BE49-F238E27FC236}">
                      <a16:creationId xmlns:a16="http://schemas.microsoft.com/office/drawing/2014/main" id="{D36D7C74-EC41-4B2D-A399-4AC2E03D9691}"/>
                    </a:ext>
                  </a:extLst>
                </p:cNvPr>
                <p:cNvPicPr/>
                <p:nvPr/>
              </p:nvPicPr>
              <p:blipFill>
                <a:blip r:embed="rId255"/>
                <a:stretch>
                  <a:fillRect/>
                </a:stretch>
              </p:blipFill>
              <p:spPr>
                <a:xfrm>
                  <a:off x="7078890" y="192588"/>
                  <a:ext cx="328680" cy="907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04" name="잉크 203">
                  <a:extLst>
                    <a:ext uri="{FF2B5EF4-FFF2-40B4-BE49-F238E27FC236}">
                      <a16:creationId xmlns:a16="http://schemas.microsoft.com/office/drawing/2014/main" id="{01A5A8AB-FF91-4C4E-A6F4-8379DC2B2893}"/>
                    </a:ext>
                  </a:extLst>
                </p14:cNvPr>
                <p14:cNvContentPartPr/>
                <p14:nvPr/>
              </p14:nvContentPartPr>
              <p14:xfrm>
                <a:off x="7037490" y="992868"/>
                <a:ext cx="219240" cy="146160"/>
              </p14:xfrm>
            </p:contentPart>
          </mc:Choice>
          <mc:Fallback xmlns="">
            <p:pic>
              <p:nvPicPr>
                <p:cNvPr id="204" name="잉크 203">
                  <a:extLst>
                    <a:ext uri="{FF2B5EF4-FFF2-40B4-BE49-F238E27FC236}">
                      <a16:creationId xmlns:a16="http://schemas.microsoft.com/office/drawing/2014/main" id="{01A5A8AB-FF91-4C4E-A6F4-8379DC2B2893}"/>
                    </a:ext>
                  </a:extLst>
                </p:cNvPr>
                <p:cNvPicPr/>
                <p:nvPr/>
              </p:nvPicPr>
              <p:blipFill>
                <a:blip r:embed="rId257"/>
                <a:stretch>
                  <a:fillRect/>
                </a:stretch>
              </p:blipFill>
              <p:spPr>
                <a:xfrm>
                  <a:off x="7033170" y="988548"/>
                  <a:ext cx="227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06" name="잉크 205">
                  <a:extLst>
                    <a:ext uri="{FF2B5EF4-FFF2-40B4-BE49-F238E27FC236}">
                      <a16:creationId xmlns:a16="http://schemas.microsoft.com/office/drawing/2014/main" id="{97D6F3F0-416B-4650-BDF4-3BC8AD8F6A81}"/>
                    </a:ext>
                  </a:extLst>
                </p14:cNvPr>
                <p14:cNvContentPartPr/>
                <p14:nvPr/>
              </p14:nvContentPartPr>
              <p14:xfrm>
                <a:off x="5701530" y="343788"/>
                <a:ext cx="132480" cy="163800"/>
              </p14:xfrm>
            </p:contentPart>
          </mc:Choice>
          <mc:Fallback xmlns="">
            <p:pic>
              <p:nvPicPr>
                <p:cNvPr id="206" name="잉크 205">
                  <a:extLst>
                    <a:ext uri="{FF2B5EF4-FFF2-40B4-BE49-F238E27FC236}">
                      <a16:creationId xmlns:a16="http://schemas.microsoft.com/office/drawing/2014/main" id="{97D6F3F0-416B-4650-BDF4-3BC8AD8F6A81}"/>
                    </a:ext>
                  </a:extLst>
                </p:cNvPr>
                <p:cNvPicPr/>
                <p:nvPr/>
              </p:nvPicPr>
              <p:blipFill>
                <a:blip r:embed="rId259"/>
                <a:stretch>
                  <a:fillRect/>
                </a:stretch>
              </p:blipFill>
              <p:spPr>
                <a:xfrm>
                  <a:off x="5697210" y="339468"/>
                  <a:ext cx="141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7" name="잉크 206">
                  <a:extLst>
                    <a:ext uri="{FF2B5EF4-FFF2-40B4-BE49-F238E27FC236}">
                      <a16:creationId xmlns:a16="http://schemas.microsoft.com/office/drawing/2014/main" id="{0C870633-BDF5-417F-AFBC-66E5D948C341}"/>
                    </a:ext>
                  </a:extLst>
                </p14:cNvPr>
                <p14:cNvContentPartPr/>
                <p14:nvPr/>
              </p14:nvContentPartPr>
              <p14:xfrm>
                <a:off x="5792610" y="398148"/>
                <a:ext cx="157680" cy="38880"/>
              </p14:xfrm>
            </p:contentPart>
          </mc:Choice>
          <mc:Fallback xmlns="">
            <p:pic>
              <p:nvPicPr>
                <p:cNvPr id="207" name="잉크 206">
                  <a:extLst>
                    <a:ext uri="{FF2B5EF4-FFF2-40B4-BE49-F238E27FC236}">
                      <a16:creationId xmlns:a16="http://schemas.microsoft.com/office/drawing/2014/main" id="{0C870633-BDF5-417F-AFBC-66E5D948C341}"/>
                    </a:ext>
                  </a:extLst>
                </p:cNvPr>
                <p:cNvPicPr/>
                <p:nvPr/>
              </p:nvPicPr>
              <p:blipFill>
                <a:blip r:embed="rId261"/>
                <a:stretch>
                  <a:fillRect/>
                </a:stretch>
              </p:blipFill>
              <p:spPr>
                <a:xfrm>
                  <a:off x="5788290" y="393828"/>
                  <a:ext cx="166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8" name="잉크 207">
                  <a:extLst>
                    <a:ext uri="{FF2B5EF4-FFF2-40B4-BE49-F238E27FC236}">
                      <a16:creationId xmlns:a16="http://schemas.microsoft.com/office/drawing/2014/main" id="{166038A0-3B60-4465-8D5E-78C85F143DC3}"/>
                    </a:ext>
                  </a:extLst>
                </p14:cNvPr>
                <p14:cNvContentPartPr/>
                <p14:nvPr/>
              </p14:nvContentPartPr>
              <p14:xfrm>
                <a:off x="5800530" y="434868"/>
                <a:ext cx="169560" cy="824760"/>
              </p14:xfrm>
            </p:contentPart>
          </mc:Choice>
          <mc:Fallback xmlns="">
            <p:pic>
              <p:nvPicPr>
                <p:cNvPr id="208" name="잉크 207">
                  <a:extLst>
                    <a:ext uri="{FF2B5EF4-FFF2-40B4-BE49-F238E27FC236}">
                      <a16:creationId xmlns:a16="http://schemas.microsoft.com/office/drawing/2014/main" id="{166038A0-3B60-4465-8D5E-78C85F143DC3}"/>
                    </a:ext>
                  </a:extLst>
                </p:cNvPr>
                <p:cNvPicPr/>
                <p:nvPr/>
              </p:nvPicPr>
              <p:blipFill>
                <a:blip r:embed="rId263"/>
                <a:stretch>
                  <a:fillRect/>
                </a:stretch>
              </p:blipFill>
              <p:spPr>
                <a:xfrm>
                  <a:off x="5796210" y="430548"/>
                  <a:ext cx="178200" cy="833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9" name="잉크 208">
                  <a:extLst>
                    <a:ext uri="{FF2B5EF4-FFF2-40B4-BE49-F238E27FC236}">
                      <a16:creationId xmlns:a16="http://schemas.microsoft.com/office/drawing/2014/main" id="{BA113630-34DD-4D79-883C-61F4469F7B7D}"/>
                    </a:ext>
                  </a:extLst>
                </p14:cNvPr>
                <p14:cNvContentPartPr/>
                <p14:nvPr/>
              </p14:nvContentPartPr>
              <p14:xfrm>
                <a:off x="5958930" y="1171068"/>
                <a:ext cx="2327760" cy="112680"/>
              </p14:xfrm>
            </p:contentPart>
          </mc:Choice>
          <mc:Fallback xmlns="">
            <p:pic>
              <p:nvPicPr>
                <p:cNvPr id="209" name="잉크 208">
                  <a:extLst>
                    <a:ext uri="{FF2B5EF4-FFF2-40B4-BE49-F238E27FC236}">
                      <a16:creationId xmlns:a16="http://schemas.microsoft.com/office/drawing/2014/main" id="{BA113630-34DD-4D79-883C-61F4469F7B7D}"/>
                    </a:ext>
                  </a:extLst>
                </p:cNvPr>
                <p:cNvPicPr/>
                <p:nvPr/>
              </p:nvPicPr>
              <p:blipFill>
                <a:blip r:embed="rId265"/>
                <a:stretch>
                  <a:fillRect/>
                </a:stretch>
              </p:blipFill>
              <p:spPr>
                <a:xfrm>
                  <a:off x="5954610" y="1166748"/>
                  <a:ext cx="233640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211" name="잉크 210">
                <a:extLst>
                  <a:ext uri="{FF2B5EF4-FFF2-40B4-BE49-F238E27FC236}">
                    <a16:creationId xmlns:a16="http://schemas.microsoft.com/office/drawing/2014/main" id="{C3CFC0B3-CB7F-46C3-8D19-7E1A10965FF3}"/>
                  </a:ext>
                </a:extLst>
              </p14:cNvPr>
              <p14:cNvContentPartPr/>
              <p14:nvPr/>
            </p14:nvContentPartPr>
            <p14:xfrm>
              <a:off x="1104690" y="7547028"/>
              <a:ext cx="13680" cy="28440"/>
            </p14:xfrm>
          </p:contentPart>
        </mc:Choice>
        <mc:Fallback xmlns="">
          <p:pic>
            <p:nvPicPr>
              <p:cNvPr id="211" name="잉크 210">
                <a:extLst>
                  <a:ext uri="{FF2B5EF4-FFF2-40B4-BE49-F238E27FC236}">
                    <a16:creationId xmlns:a16="http://schemas.microsoft.com/office/drawing/2014/main" id="{C3CFC0B3-CB7F-46C3-8D19-7E1A10965FF3}"/>
                  </a:ext>
                </a:extLst>
              </p:cNvPr>
              <p:cNvPicPr/>
              <p:nvPr/>
            </p:nvPicPr>
            <p:blipFill>
              <a:blip r:embed="rId267"/>
              <a:stretch>
                <a:fillRect/>
              </a:stretch>
            </p:blipFill>
            <p:spPr>
              <a:xfrm>
                <a:off x="1100370" y="7542708"/>
                <a:ext cx="22320" cy="37080"/>
              </a:xfrm>
              <a:prstGeom prst="rect">
                <a:avLst/>
              </a:prstGeom>
            </p:spPr>
          </p:pic>
        </mc:Fallback>
      </mc:AlternateContent>
      <p:grpSp>
        <p:nvGrpSpPr>
          <p:cNvPr id="260" name="그룹 259">
            <a:extLst>
              <a:ext uri="{FF2B5EF4-FFF2-40B4-BE49-F238E27FC236}">
                <a16:creationId xmlns:a16="http://schemas.microsoft.com/office/drawing/2014/main" id="{4FA43518-B129-4200-BBE2-F136E3DE6345}"/>
              </a:ext>
            </a:extLst>
          </p:cNvPr>
          <p:cNvGrpSpPr/>
          <p:nvPr/>
        </p:nvGrpSpPr>
        <p:grpSpPr>
          <a:xfrm>
            <a:off x="130170" y="5091468"/>
            <a:ext cx="4808520" cy="703800"/>
            <a:chOff x="130170" y="5091468"/>
            <a:chExt cx="4808520" cy="703800"/>
          </a:xfrm>
        </p:grpSpPr>
        <mc:AlternateContent xmlns:mc="http://schemas.openxmlformats.org/markup-compatibility/2006" xmlns:p14="http://schemas.microsoft.com/office/powerpoint/2010/main">
          <mc:Choice Requires="p14">
            <p:contentPart p14:bwMode="auto" r:id="rId268">
              <p14:nvContentPartPr>
                <p14:cNvPr id="212" name="잉크 211">
                  <a:extLst>
                    <a:ext uri="{FF2B5EF4-FFF2-40B4-BE49-F238E27FC236}">
                      <a16:creationId xmlns:a16="http://schemas.microsoft.com/office/drawing/2014/main" id="{B1D7E683-8453-4551-9EA0-6EFCD90EA5C1}"/>
                    </a:ext>
                  </a:extLst>
                </p14:cNvPr>
                <p14:cNvContentPartPr/>
                <p14:nvPr/>
              </p14:nvContentPartPr>
              <p14:xfrm>
                <a:off x="182730" y="5422668"/>
                <a:ext cx="3960" cy="239400"/>
              </p14:xfrm>
            </p:contentPart>
          </mc:Choice>
          <mc:Fallback xmlns="">
            <p:pic>
              <p:nvPicPr>
                <p:cNvPr id="212" name="잉크 211">
                  <a:extLst>
                    <a:ext uri="{FF2B5EF4-FFF2-40B4-BE49-F238E27FC236}">
                      <a16:creationId xmlns:a16="http://schemas.microsoft.com/office/drawing/2014/main" id="{B1D7E683-8453-4551-9EA0-6EFCD90EA5C1}"/>
                    </a:ext>
                  </a:extLst>
                </p:cNvPr>
                <p:cNvPicPr/>
                <p:nvPr/>
              </p:nvPicPr>
              <p:blipFill>
                <a:blip r:embed="rId269"/>
                <a:stretch>
                  <a:fillRect/>
                </a:stretch>
              </p:blipFill>
              <p:spPr>
                <a:xfrm>
                  <a:off x="178410" y="5418348"/>
                  <a:ext cx="126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3" name="잉크 212">
                  <a:extLst>
                    <a:ext uri="{FF2B5EF4-FFF2-40B4-BE49-F238E27FC236}">
                      <a16:creationId xmlns:a16="http://schemas.microsoft.com/office/drawing/2014/main" id="{712C3F14-B4C9-4533-80F7-22FFBC1F8F28}"/>
                    </a:ext>
                  </a:extLst>
                </p14:cNvPr>
                <p14:cNvContentPartPr/>
                <p14:nvPr/>
              </p14:nvContentPartPr>
              <p14:xfrm>
                <a:off x="130170" y="5406828"/>
                <a:ext cx="145080" cy="293040"/>
              </p14:xfrm>
            </p:contentPart>
          </mc:Choice>
          <mc:Fallback xmlns="">
            <p:pic>
              <p:nvPicPr>
                <p:cNvPr id="213" name="잉크 212">
                  <a:extLst>
                    <a:ext uri="{FF2B5EF4-FFF2-40B4-BE49-F238E27FC236}">
                      <a16:creationId xmlns:a16="http://schemas.microsoft.com/office/drawing/2014/main" id="{712C3F14-B4C9-4533-80F7-22FFBC1F8F28}"/>
                    </a:ext>
                  </a:extLst>
                </p:cNvPr>
                <p:cNvPicPr/>
                <p:nvPr/>
              </p:nvPicPr>
              <p:blipFill>
                <a:blip r:embed="rId271"/>
                <a:stretch>
                  <a:fillRect/>
                </a:stretch>
              </p:blipFill>
              <p:spPr>
                <a:xfrm>
                  <a:off x="125850" y="5402508"/>
                  <a:ext cx="1537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14" name="잉크 213">
                  <a:extLst>
                    <a:ext uri="{FF2B5EF4-FFF2-40B4-BE49-F238E27FC236}">
                      <a16:creationId xmlns:a16="http://schemas.microsoft.com/office/drawing/2014/main" id="{6A1EBE19-9081-4D4C-ACE2-829047F28497}"/>
                    </a:ext>
                  </a:extLst>
                </p14:cNvPr>
                <p14:cNvContentPartPr/>
                <p14:nvPr/>
              </p14:nvContentPartPr>
              <p14:xfrm>
                <a:off x="312330" y="5589708"/>
                <a:ext cx="17280" cy="96840"/>
              </p14:xfrm>
            </p:contentPart>
          </mc:Choice>
          <mc:Fallback xmlns="">
            <p:pic>
              <p:nvPicPr>
                <p:cNvPr id="214" name="잉크 213">
                  <a:extLst>
                    <a:ext uri="{FF2B5EF4-FFF2-40B4-BE49-F238E27FC236}">
                      <a16:creationId xmlns:a16="http://schemas.microsoft.com/office/drawing/2014/main" id="{6A1EBE19-9081-4D4C-ACE2-829047F28497}"/>
                    </a:ext>
                  </a:extLst>
                </p:cNvPr>
                <p:cNvPicPr/>
                <p:nvPr/>
              </p:nvPicPr>
              <p:blipFill>
                <a:blip r:embed="rId273"/>
                <a:stretch>
                  <a:fillRect/>
                </a:stretch>
              </p:blipFill>
              <p:spPr>
                <a:xfrm>
                  <a:off x="308010" y="5585388"/>
                  <a:ext cx="25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15" name="잉크 214">
                  <a:extLst>
                    <a:ext uri="{FF2B5EF4-FFF2-40B4-BE49-F238E27FC236}">
                      <a16:creationId xmlns:a16="http://schemas.microsoft.com/office/drawing/2014/main" id="{D2F75ED1-32AA-47AB-AEE1-E48391333548}"/>
                    </a:ext>
                  </a:extLst>
                </p14:cNvPr>
                <p14:cNvContentPartPr/>
                <p14:nvPr/>
              </p14:nvContentPartPr>
              <p14:xfrm>
                <a:off x="284610" y="5559108"/>
                <a:ext cx="98640" cy="30240"/>
              </p14:xfrm>
            </p:contentPart>
          </mc:Choice>
          <mc:Fallback xmlns="">
            <p:pic>
              <p:nvPicPr>
                <p:cNvPr id="215" name="잉크 214">
                  <a:extLst>
                    <a:ext uri="{FF2B5EF4-FFF2-40B4-BE49-F238E27FC236}">
                      <a16:creationId xmlns:a16="http://schemas.microsoft.com/office/drawing/2014/main" id="{D2F75ED1-32AA-47AB-AEE1-E48391333548}"/>
                    </a:ext>
                  </a:extLst>
                </p:cNvPr>
                <p:cNvPicPr/>
                <p:nvPr/>
              </p:nvPicPr>
              <p:blipFill>
                <a:blip r:embed="rId275"/>
                <a:stretch>
                  <a:fillRect/>
                </a:stretch>
              </p:blipFill>
              <p:spPr>
                <a:xfrm>
                  <a:off x="280290" y="5554788"/>
                  <a:ext cx="107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16" name="잉크 215">
                  <a:extLst>
                    <a:ext uri="{FF2B5EF4-FFF2-40B4-BE49-F238E27FC236}">
                      <a16:creationId xmlns:a16="http://schemas.microsoft.com/office/drawing/2014/main" id="{6B8A0CAB-24DB-421A-9118-FADC8299D767}"/>
                    </a:ext>
                  </a:extLst>
                </p14:cNvPr>
                <p14:cNvContentPartPr/>
                <p14:nvPr/>
              </p14:nvContentPartPr>
              <p14:xfrm>
                <a:off x="367050" y="5560908"/>
                <a:ext cx="94320" cy="123480"/>
              </p14:xfrm>
            </p:contentPart>
          </mc:Choice>
          <mc:Fallback xmlns="">
            <p:pic>
              <p:nvPicPr>
                <p:cNvPr id="216" name="잉크 215">
                  <a:extLst>
                    <a:ext uri="{FF2B5EF4-FFF2-40B4-BE49-F238E27FC236}">
                      <a16:creationId xmlns:a16="http://schemas.microsoft.com/office/drawing/2014/main" id="{6B8A0CAB-24DB-421A-9118-FADC8299D767}"/>
                    </a:ext>
                  </a:extLst>
                </p:cNvPr>
                <p:cNvPicPr/>
                <p:nvPr/>
              </p:nvPicPr>
              <p:blipFill>
                <a:blip r:embed="rId277"/>
                <a:stretch>
                  <a:fillRect/>
                </a:stretch>
              </p:blipFill>
              <p:spPr>
                <a:xfrm>
                  <a:off x="362730" y="5556588"/>
                  <a:ext cx="102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7" name="잉크 216">
                  <a:extLst>
                    <a:ext uri="{FF2B5EF4-FFF2-40B4-BE49-F238E27FC236}">
                      <a16:creationId xmlns:a16="http://schemas.microsoft.com/office/drawing/2014/main" id="{D08D4942-59A5-415A-9993-DD69E89DDE92}"/>
                    </a:ext>
                  </a:extLst>
                </p14:cNvPr>
                <p14:cNvContentPartPr/>
                <p14:nvPr/>
              </p14:nvContentPartPr>
              <p14:xfrm>
                <a:off x="467850" y="5564868"/>
                <a:ext cx="133560" cy="141840"/>
              </p14:xfrm>
            </p:contentPart>
          </mc:Choice>
          <mc:Fallback xmlns="">
            <p:pic>
              <p:nvPicPr>
                <p:cNvPr id="217" name="잉크 216">
                  <a:extLst>
                    <a:ext uri="{FF2B5EF4-FFF2-40B4-BE49-F238E27FC236}">
                      <a16:creationId xmlns:a16="http://schemas.microsoft.com/office/drawing/2014/main" id="{D08D4942-59A5-415A-9993-DD69E89DDE92}"/>
                    </a:ext>
                  </a:extLst>
                </p:cNvPr>
                <p:cNvPicPr/>
                <p:nvPr/>
              </p:nvPicPr>
              <p:blipFill>
                <a:blip r:embed="rId279"/>
                <a:stretch>
                  <a:fillRect/>
                </a:stretch>
              </p:blipFill>
              <p:spPr>
                <a:xfrm>
                  <a:off x="463530" y="5560548"/>
                  <a:ext cx="142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8" name="잉크 217">
                  <a:extLst>
                    <a:ext uri="{FF2B5EF4-FFF2-40B4-BE49-F238E27FC236}">
                      <a16:creationId xmlns:a16="http://schemas.microsoft.com/office/drawing/2014/main" id="{775ABEA7-E48E-44C7-8551-026388E61B3A}"/>
                    </a:ext>
                  </a:extLst>
                </p14:cNvPr>
                <p14:cNvContentPartPr/>
                <p14:nvPr/>
              </p14:nvContentPartPr>
              <p14:xfrm>
                <a:off x="632010" y="5565228"/>
                <a:ext cx="79200" cy="127080"/>
              </p14:xfrm>
            </p:contentPart>
          </mc:Choice>
          <mc:Fallback xmlns="">
            <p:pic>
              <p:nvPicPr>
                <p:cNvPr id="218" name="잉크 217">
                  <a:extLst>
                    <a:ext uri="{FF2B5EF4-FFF2-40B4-BE49-F238E27FC236}">
                      <a16:creationId xmlns:a16="http://schemas.microsoft.com/office/drawing/2014/main" id="{775ABEA7-E48E-44C7-8551-026388E61B3A}"/>
                    </a:ext>
                  </a:extLst>
                </p:cNvPr>
                <p:cNvPicPr/>
                <p:nvPr/>
              </p:nvPicPr>
              <p:blipFill>
                <a:blip r:embed="rId281"/>
                <a:stretch>
                  <a:fillRect/>
                </a:stretch>
              </p:blipFill>
              <p:spPr>
                <a:xfrm>
                  <a:off x="627690" y="5560908"/>
                  <a:ext cx="87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9" name="잉크 218">
                  <a:extLst>
                    <a:ext uri="{FF2B5EF4-FFF2-40B4-BE49-F238E27FC236}">
                      <a16:creationId xmlns:a16="http://schemas.microsoft.com/office/drawing/2014/main" id="{E5EF4D24-ACBB-469C-9760-B5133AF7436B}"/>
                    </a:ext>
                  </a:extLst>
                </p14:cNvPr>
                <p14:cNvContentPartPr/>
                <p14:nvPr/>
              </p14:nvContentPartPr>
              <p14:xfrm>
                <a:off x="736770" y="5633988"/>
                <a:ext cx="20160" cy="42840"/>
              </p14:xfrm>
            </p:contentPart>
          </mc:Choice>
          <mc:Fallback xmlns="">
            <p:pic>
              <p:nvPicPr>
                <p:cNvPr id="219" name="잉크 218">
                  <a:extLst>
                    <a:ext uri="{FF2B5EF4-FFF2-40B4-BE49-F238E27FC236}">
                      <a16:creationId xmlns:a16="http://schemas.microsoft.com/office/drawing/2014/main" id="{E5EF4D24-ACBB-469C-9760-B5133AF7436B}"/>
                    </a:ext>
                  </a:extLst>
                </p:cNvPr>
                <p:cNvPicPr/>
                <p:nvPr/>
              </p:nvPicPr>
              <p:blipFill>
                <a:blip r:embed="rId283"/>
                <a:stretch>
                  <a:fillRect/>
                </a:stretch>
              </p:blipFill>
              <p:spPr>
                <a:xfrm>
                  <a:off x="732450" y="5629668"/>
                  <a:ext cx="28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20" name="잉크 219">
                  <a:extLst>
                    <a:ext uri="{FF2B5EF4-FFF2-40B4-BE49-F238E27FC236}">
                      <a16:creationId xmlns:a16="http://schemas.microsoft.com/office/drawing/2014/main" id="{2743A8D5-4D15-4BDF-AE54-F6CCD79D6F6C}"/>
                    </a:ext>
                  </a:extLst>
                </p14:cNvPr>
                <p14:cNvContentPartPr/>
                <p14:nvPr/>
              </p14:nvContentPartPr>
              <p14:xfrm>
                <a:off x="719490" y="5474148"/>
                <a:ext cx="276480" cy="210240"/>
              </p14:xfrm>
            </p:contentPart>
          </mc:Choice>
          <mc:Fallback xmlns="">
            <p:pic>
              <p:nvPicPr>
                <p:cNvPr id="220" name="잉크 219">
                  <a:extLst>
                    <a:ext uri="{FF2B5EF4-FFF2-40B4-BE49-F238E27FC236}">
                      <a16:creationId xmlns:a16="http://schemas.microsoft.com/office/drawing/2014/main" id="{2743A8D5-4D15-4BDF-AE54-F6CCD79D6F6C}"/>
                    </a:ext>
                  </a:extLst>
                </p:cNvPr>
                <p:cNvPicPr/>
                <p:nvPr/>
              </p:nvPicPr>
              <p:blipFill>
                <a:blip r:embed="rId285"/>
                <a:stretch>
                  <a:fillRect/>
                </a:stretch>
              </p:blipFill>
              <p:spPr>
                <a:xfrm>
                  <a:off x="715170" y="5469828"/>
                  <a:ext cx="285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21" name="잉크 220">
                  <a:extLst>
                    <a:ext uri="{FF2B5EF4-FFF2-40B4-BE49-F238E27FC236}">
                      <a16:creationId xmlns:a16="http://schemas.microsoft.com/office/drawing/2014/main" id="{D3DA0D63-D196-4EDA-A68F-6E541ADE0DDB}"/>
                    </a:ext>
                  </a:extLst>
                </p14:cNvPr>
                <p14:cNvContentPartPr/>
                <p14:nvPr/>
              </p14:nvContentPartPr>
              <p14:xfrm>
                <a:off x="1013610" y="5510148"/>
                <a:ext cx="111240" cy="173160"/>
              </p14:xfrm>
            </p:contentPart>
          </mc:Choice>
          <mc:Fallback xmlns="">
            <p:pic>
              <p:nvPicPr>
                <p:cNvPr id="221" name="잉크 220">
                  <a:extLst>
                    <a:ext uri="{FF2B5EF4-FFF2-40B4-BE49-F238E27FC236}">
                      <a16:creationId xmlns:a16="http://schemas.microsoft.com/office/drawing/2014/main" id="{D3DA0D63-D196-4EDA-A68F-6E541ADE0DDB}"/>
                    </a:ext>
                  </a:extLst>
                </p:cNvPr>
                <p:cNvPicPr/>
                <p:nvPr/>
              </p:nvPicPr>
              <p:blipFill>
                <a:blip r:embed="rId287"/>
                <a:stretch>
                  <a:fillRect/>
                </a:stretch>
              </p:blipFill>
              <p:spPr>
                <a:xfrm>
                  <a:off x="1009290" y="5505828"/>
                  <a:ext cx="1198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22" name="잉크 221">
                  <a:extLst>
                    <a:ext uri="{FF2B5EF4-FFF2-40B4-BE49-F238E27FC236}">
                      <a16:creationId xmlns:a16="http://schemas.microsoft.com/office/drawing/2014/main" id="{7BF831CA-E524-452C-822B-EE18DCDA094C}"/>
                    </a:ext>
                  </a:extLst>
                </p14:cNvPr>
                <p14:cNvContentPartPr/>
                <p14:nvPr/>
              </p14:nvContentPartPr>
              <p14:xfrm>
                <a:off x="1187850" y="5599428"/>
                <a:ext cx="136080" cy="95040"/>
              </p14:xfrm>
            </p:contentPart>
          </mc:Choice>
          <mc:Fallback xmlns="">
            <p:pic>
              <p:nvPicPr>
                <p:cNvPr id="222" name="잉크 221">
                  <a:extLst>
                    <a:ext uri="{FF2B5EF4-FFF2-40B4-BE49-F238E27FC236}">
                      <a16:creationId xmlns:a16="http://schemas.microsoft.com/office/drawing/2014/main" id="{7BF831CA-E524-452C-822B-EE18DCDA094C}"/>
                    </a:ext>
                  </a:extLst>
                </p:cNvPr>
                <p:cNvPicPr/>
                <p:nvPr/>
              </p:nvPicPr>
              <p:blipFill>
                <a:blip r:embed="rId289"/>
                <a:stretch>
                  <a:fillRect/>
                </a:stretch>
              </p:blipFill>
              <p:spPr>
                <a:xfrm>
                  <a:off x="1183530" y="5595108"/>
                  <a:ext cx="144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23" name="잉크 222">
                  <a:extLst>
                    <a:ext uri="{FF2B5EF4-FFF2-40B4-BE49-F238E27FC236}">
                      <a16:creationId xmlns:a16="http://schemas.microsoft.com/office/drawing/2014/main" id="{08E75413-1FDA-49DF-AE53-072D241B589D}"/>
                    </a:ext>
                  </a:extLst>
                </p14:cNvPr>
                <p14:cNvContentPartPr/>
                <p14:nvPr/>
              </p14:nvContentPartPr>
              <p14:xfrm>
                <a:off x="1352010" y="5581788"/>
                <a:ext cx="206640" cy="109800"/>
              </p14:xfrm>
            </p:contentPart>
          </mc:Choice>
          <mc:Fallback xmlns="">
            <p:pic>
              <p:nvPicPr>
                <p:cNvPr id="223" name="잉크 222">
                  <a:extLst>
                    <a:ext uri="{FF2B5EF4-FFF2-40B4-BE49-F238E27FC236}">
                      <a16:creationId xmlns:a16="http://schemas.microsoft.com/office/drawing/2014/main" id="{08E75413-1FDA-49DF-AE53-072D241B589D}"/>
                    </a:ext>
                  </a:extLst>
                </p:cNvPr>
                <p:cNvPicPr/>
                <p:nvPr/>
              </p:nvPicPr>
              <p:blipFill>
                <a:blip r:embed="rId291"/>
                <a:stretch>
                  <a:fillRect/>
                </a:stretch>
              </p:blipFill>
              <p:spPr>
                <a:xfrm>
                  <a:off x="1347690" y="5577468"/>
                  <a:ext cx="215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4" name="잉크 223">
                  <a:extLst>
                    <a:ext uri="{FF2B5EF4-FFF2-40B4-BE49-F238E27FC236}">
                      <a16:creationId xmlns:a16="http://schemas.microsoft.com/office/drawing/2014/main" id="{E0DFECC9-9CAD-4B91-97E8-BA0F249B79AB}"/>
                    </a:ext>
                  </a:extLst>
                </p14:cNvPr>
                <p14:cNvContentPartPr/>
                <p14:nvPr/>
              </p14:nvContentPartPr>
              <p14:xfrm>
                <a:off x="1498530" y="5560908"/>
                <a:ext cx="104760" cy="11520"/>
              </p14:xfrm>
            </p:contentPart>
          </mc:Choice>
          <mc:Fallback xmlns="">
            <p:pic>
              <p:nvPicPr>
                <p:cNvPr id="224" name="잉크 223">
                  <a:extLst>
                    <a:ext uri="{FF2B5EF4-FFF2-40B4-BE49-F238E27FC236}">
                      <a16:creationId xmlns:a16="http://schemas.microsoft.com/office/drawing/2014/main" id="{E0DFECC9-9CAD-4B91-97E8-BA0F249B79AB}"/>
                    </a:ext>
                  </a:extLst>
                </p:cNvPr>
                <p:cNvPicPr/>
                <p:nvPr/>
              </p:nvPicPr>
              <p:blipFill>
                <a:blip r:embed="rId293"/>
                <a:stretch>
                  <a:fillRect/>
                </a:stretch>
              </p:blipFill>
              <p:spPr>
                <a:xfrm>
                  <a:off x="1494210" y="5556588"/>
                  <a:ext cx="113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5" name="잉크 224">
                  <a:extLst>
                    <a:ext uri="{FF2B5EF4-FFF2-40B4-BE49-F238E27FC236}">
                      <a16:creationId xmlns:a16="http://schemas.microsoft.com/office/drawing/2014/main" id="{CE26345D-B99B-4104-B2E7-E0CF6DA777AC}"/>
                    </a:ext>
                  </a:extLst>
                </p14:cNvPr>
                <p14:cNvContentPartPr/>
                <p14:nvPr/>
              </p14:nvContentPartPr>
              <p14:xfrm>
                <a:off x="1542810" y="5529588"/>
                <a:ext cx="275760" cy="141120"/>
              </p14:xfrm>
            </p:contentPart>
          </mc:Choice>
          <mc:Fallback xmlns="">
            <p:pic>
              <p:nvPicPr>
                <p:cNvPr id="225" name="잉크 224">
                  <a:extLst>
                    <a:ext uri="{FF2B5EF4-FFF2-40B4-BE49-F238E27FC236}">
                      <a16:creationId xmlns:a16="http://schemas.microsoft.com/office/drawing/2014/main" id="{CE26345D-B99B-4104-B2E7-E0CF6DA777AC}"/>
                    </a:ext>
                  </a:extLst>
                </p:cNvPr>
                <p:cNvPicPr/>
                <p:nvPr/>
              </p:nvPicPr>
              <p:blipFill>
                <a:blip r:embed="rId295"/>
                <a:stretch>
                  <a:fillRect/>
                </a:stretch>
              </p:blipFill>
              <p:spPr>
                <a:xfrm>
                  <a:off x="1538490" y="5525268"/>
                  <a:ext cx="284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6" name="잉크 225">
                  <a:extLst>
                    <a:ext uri="{FF2B5EF4-FFF2-40B4-BE49-F238E27FC236}">
                      <a16:creationId xmlns:a16="http://schemas.microsoft.com/office/drawing/2014/main" id="{E16EBCD6-EBA8-4261-B8A5-A69AD1E0A857}"/>
                    </a:ext>
                  </a:extLst>
                </p14:cNvPr>
                <p14:cNvContentPartPr/>
                <p14:nvPr/>
              </p14:nvContentPartPr>
              <p14:xfrm>
                <a:off x="1839450" y="5454348"/>
                <a:ext cx="68760" cy="64440"/>
              </p14:xfrm>
            </p:contentPart>
          </mc:Choice>
          <mc:Fallback xmlns="">
            <p:pic>
              <p:nvPicPr>
                <p:cNvPr id="226" name="잉크 225">
                  <a:extLst>
                    <a:ext uri="{FF2B5EF4-FFF2-40B4-BE49-F238E27FC236}">
                      <a16:creationId xmlns:a16="http://schemas.microsoft.com/office/drawing/2014/main" id="{E16EBCD6-EBA8-4261-B8A5-A69AD1E0A857}"/>
                    </a:ext>
                  </a:extLst>
                </p:cNvPr>
                <p:cNvPicPr/>
                <p:nvPr/>
              </p:nvPicPr>
              <p:blipFill>
                <a:blip r:embed="rId297"/>
                <a:stretch>
                  <a:fillRect/>
                </a:stretch>
              </p:blipFill>
              <p:spPr>
                <a:xfrm>
                  <a:off x="1835130" y="5450028"/>
                  <a:ext cx="774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7" name="잉크 226">
                  <a:extLst>
                    <a:ext uri="{FF2B5EF4-FFF2-40B4-BE49-F238E27FC236}">
                      <a16:creationId xmlns:a16="http://schemas.microsoft.com/office/drawing/2014/main" id="{27B712FB-C258-422F-94F1-42856D493899}"/>
                    </a:ext>
                  </a:extLst>
                </p14:cNvPr>
                <p14:cNvContentPartPr/>
                <p14:nvPr/>
              </p14:nvContentPartPr>
              <p14:xfrm>
                <a:off x="1877250" y="5668908"/>
                <a:ext cx="48600" cy="41400"/>
              </p14:xfrm>
            </p:contentPart>
          </mc:Choice>
          <mc:Fallback xmlns="">
            <p:pic>
              <p:nvPicPr>
                <p:cNvPr id="227" name="잉크 226">
                  <a:extLst>
                    <a:ext uri="{FF2B5EF4-FFF2-40B4-BE49-F238E27FC236}">
                      <a16:creationId xmlns:a16="http://schemas.microsoft.com/office/drawing/2014/main" id="{27B712FB-C258-422F-94F1-42856D493899}"/>
                    </a:ext>
                  </a:extLst>
                </p:cNvPr>
                <p:cNvPicPr/>
                <p:nvPr/>
              </p:nvPicPr>
              <p:blipFill>
                <a:blip r:embed="rId299"/>
                <a:stretch>
                  <a:fillRect/>
                </a:stretch>
              </p:blipFill>
              <p:spPr>
                <a:xfrm>
                  <a:off x="1872930" y="5664588"/>
                  <a:ext cx="57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9" name="잉크 228">
                  <a:extLst>
                    <a:ext uri="{FF2B5EF4-FFF2-40B4-BE49-F238E27FC236}">
                      <a16:creationId xmlns:a16="http://schemas.microsoft.com/office/drawing/2014/main" id="{012ED59E-3C10-4EFB-A4FE-3E00708199E6}"/>
                    </a:ext>
                  </a:extLst>
                </p14:cNvPr>
                <p14:cNvContentPartPr/>
                <p14:nvPr/>
              </p14:nvContentPartPr>
              <p14:xfrm>
                <a:off x="2016570" y="5437068"/>
                <a:ext cx="100440" cy="175680"/>
              </p14:xfrm>
            </p:contentPart>
          </mc:Choice>
          <mc:Fallback xmlns="">
            <p:pic>
              <p:nvPicPr>
                <p:cNvPr id="229" name="잉크 228">
                  <a:extLst>
                    <a:ext uri="{FF2B5EF4-FFF2-40B4-BE49-F238E27FC236}">
                      <a16:creationId xmlns:a16="http://schemas.microsoft.com/office/drawing/2014/main" id="{012ED59E-3C10-4EFB-A4FE-3E00708199E6}"/>
                    </a:ext>
                  </a:extLst>
                </p:cNvPr>
                <p:cNvPicPr/>
                <p:nvPr/>
              </p:nvPicPr>
              <p:blipFill>
                <a:blip r:embed="rId301"/>
                <a:stretch>
                  <a:fillRect/>
                </a:stretch>
              </p:blipFill>
              <p:spPr>
                <a:xfrm>
                  <a:off x="2012250" y="5432748"/>
                  <a:ext cx="1090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0" name="잉크 229">
                  <a:extLst>
                    <a:ext uri="{FF2B5EF4-FFF2-40B4-BE49-F238E27FC236}">
                      <a16:creationId xmlns:a16="http://schemas.microsoft.com/office/drawing/2014/main" id="{9EDDAA2D-097E-43AB-96D5-5594BBAC05DA}"/>
                    </a:ext>
                  </a:extLst>
                </p14:cNvPr>
                <p14:cNvContentPartPr/>
                <p14:nvPr/>
              </p14:nvContentPartPr>
              <p14:xfrm>
                <a:off x="2009370" y="5456508"/>
                <a:ext cx="149400" cy="183600"/>
              </p14:xfrm>
            </p:contentPart>
          </mc:Choice>
          <mc:Fallback xmlns="">
            <p:pic>
              <p:nvPicPr>
                <p:cNvPr id="230" name="잉크 229">
                  <a:extLst>
                    <a:ext uri="{FF2B5EF4-FFF2-40B4-BE49-F238E27FC236}">
                      <a16:creationId xmlns:a16="http://schemas.microsoft.com/office/drawing/2014/main" id="{9EDDAA2D-097E-43AB-96D5-5594BBAC05DA}"/>
                    </a:ext>
                  </a:extLst>
                </p:cNvPr>
                <p:cNvPicPr/>
                <p:nvPr/>
              </p:nvPicPr>
              <p:blipFill>
                <a:blip r:embed="rId303"/>
                <a:stretch>
                  <a:fillRect/>
                </a:stretch>
              </p:blipFill>
              <p:spPr>
                <a:xfrm>
                  <a:off x="2005050" y="5452188"/>
                  <a:ext cx="158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1" name="잉크 230">
                  <a:extLst>
                    <a:ext uri="{FF2B5EF4-FFF2-40B4-BE49-F238E27FC236}">
                      <a16:creationId xmlns:a16="http://schemas.microsoft.com/office/drawing/2014/main" id="{59D28C53-406D-4A00-B800-9FD52F4200B0}"/>
                    </a:ext>
                  </a:extLst>
                </p14:cNvPr>
                <p14:cNvContentPartPr/>
                <p14:nvPr/>
              </p14:nvContentPartPr>
              <p14:xfrm>
                <a:off x="1963650" y="5446788"/>
                <a:ext cx="225360" cy="202680"/>
              </p14:xfrm>
            </p:contentPart>
          </mc:Choice>
          <mc:Fallback xmlns="">
            <p:pic>
              <p:nvPicPr>
                <p:cNvPr id="231" name="잉크 230">
                  <a:extLst>
                    <a:ext uri="{FF2B5EF4-FFF2-40B4-BE49-F238E27FC236}">
                      <a16:creationId xmlns:a16="http://schemas.microsoft.com/office/drawing/2014/main" id="{59D28C53-406D-4A00-B800-9FD52F4200B0}"/>
                    </a:ext>
                  </a:extLst>
                </p:cNvPr>
                <p:cNvPicPr/>
                <p:nvPr/>
              </p:nvPicPr>
              <p:blipFill>
                <a:blip r:embed="rId305"/>
                <a:stretch>
                  <a:fillRect/>
                </a:stretch>
              </p:blipFill>
              <p:spPr>
                <a:xfrm>
                  <a:off x="1959330" y="5442468"/>
                  <a:ext cx="234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2" name="잉크 231">
                  <a:extLst>
                    <a:ext uri="{FF2B5EF4-FFF2-40B4-BE49-F238E27FC236}">
                      <a16:creationId xmlns:a16="http://schemas.microsoft.com/office/drawing/2014/main" id="{91E7F878-E804-47C4-8CA5-6AF443A65B82}"/>
                    </a:ext>
                  </a:extLst>
                </p14:cNvPr>
                <p14:cNvContentPartPr/>
                <p14:nvPr/>
              </p14:nvContentPartPr>
              <p14:xfrm>
                <a:off x="2012970" y="5469828"/>
                <a:ext cx="109800" cy="219960"/>
              </p14:xfrm>
            </p:contentPart>
          </mc:Choice>
          <mc:Fallback xmlns="">
            <p:pic>
              <p:nvPicPr>
                <p:cNvPr id="232" name="잉크 231">
                  <a:extLst>
                    <a:ext uri="{FF2B5EF4-FFF2-40B4-BE49-F238E27FC236}">
                      <a16:creationId xmlns:a16="http://schemas.microsoft.com/office/drawing/2014/main" id="{91E7F878-E804-47C4-8CA5-6AF443A65B82}"/>
                    </a:ext>
                  </a:extLst>
                </p:cNvPr>
                <p:cNvPicPr/>
                <p:nvPr/>
              </p:nvPicPr>
              <p:blipFill>
                <a:blip r:embed="rId307"/>
                <a:stretch>
                  <a:fillRect/>
                </a:stretch>
              </p:blipFill>
              <p:spPr>
                <a:xfrm>
                  <a:off x="2008650" y="5465508"/>
                  <a:ext cx="118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4" name="잉크 233">
                  <a:extLst>
                    <a:ext uri="{FF2B5EF4-FFF2-40B4-BE49-F238E27FC236}">
                      <a16:creationId xmlns:a16="http://schemas.microsoft.com/office/drawing/2014/main" id="{02350FDC-508A-42AB-BF31-142C8561214B}"/>
                    </a:ext>
                  </a:extLst>
                </p14:cNvPr>
                <p14:cNvContentPartPr/>
                <p14:nvPr/>
              </p14:nvContentPartPr>
              <p14:xfrm>
                <a:off x="2288010" y="5543268"/>
                <a:ext cx="207720" cy="23760"/>
              </p14:xfrm>
            </p:contentPart>
          </mc:Choice>
          <mc:Fallback xmlns="">
            <p:pic>
              <p:nvPicPr>
                <p:cNvPr id="234" name="잉크 233">
                  <a:extLst>
                    <a:ext uri="{FF2B5EF4-FFF2-40B4-BE49-F238E27FC236}">
                      <a16:creationId xmlns:a16="http://schemas.microsoft.com/office/drawing/2014/main" id="{02350FDC-508A-42AB-BF31-142C8561214B}"/>
                    </a:ext>
                  </a:extLst>
                </p:cNvPr>
                <p:cNvPicPr/>
                <p:nvPr/>
              </p:nvPicPr>
              <p:blipFill>
                <a:blip r:embed="rId309"/>
                <a:stretch>
                  <a:fillRect/>
                </a:stretch>
              </p:blipFill>
              <p:spPr>
                <a:xfrm>
                  <a:off x="2283690" y="5538948"/>
                  <a:ext cx="216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5" name="잉크 234">
                  <a:extLst>
                    <a:ext uri="{FF2B5EF4-FFF2-40B4-BE49-F238E27FC236}">
                      <a16:creationId xmlns:a16="http://schemas.microsoft.com/office/drawing/2014/main" id="{7B5CFDF0-D7D5-44EF-B7CF-1ADBD30F593D}"/>
                    </a:ext>
                  </a:extLst>
                </p14:cNvPr>
                <p14:cNvContentPartPr/>
                <p14:nvPr/>
              </p14:nvContentPartPr>
              <p14:xfrm>
                <a:off x="2425530" y="5510508"/>
                <a:ext cx="87840" cy="154440"/>
              </p14:xfrm>
            </p:contentPart>
          </mc:Choice>
          <mc:Fallback xmlns="">
            <p:pic>
              <p:nvPicPr>
                <p:cNvPr id="235" name="잉크 234">
                  <a:extLst>
                    <a:ext uri="{FF2B5EF4-FFF2-40B4-BE49-F238E27FC236}">
                      <a16:creationId xmlns:a16="http://schemas.microsoft.com/office/drawing/2014/main" id="{7B5CFDF0-D7D5-44EF-B7CF-1ADBD30F593D}"/>
                    </a:ext>
                  </a:extLst>
                </p:cNvPr>
                <p:cNvPicPr/>
                <p:nvPr/>
              </p:nvPicPr>
              <p:blipFill>
                <a:blip r:embed="rId311"/>
                <a:stretch>
                  <a:fillRect/>
                </a:stretch>
              </p:blipFill>
              <p:spPr>
                <a:xfrm>
                  <a:off x="2421210" y="5506188"/>
                  <a:ext cx="96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7" name="잉크 236">
                  <a:extLst>
                    <a:ext uri="{FF2B5EF4-FFF2-40B4-BE49-F238E27FC236}">
                      <a16:creationId xmlns:a16="http://schemas.microsoft.com/office/drawing/2014/main" id="{7ABE9FC8-0FF2-4475-81A4-D3DBAEE487BF}"/>
                    </a:ext>
                  </a:extLst>
                </p14:cNvPr>
                <p14:cNvContentPartPr/>
                <p14:nvPr/>
              </p14:nvContentPartPr>
              <p14:xfrm>
                <a:off x="2562330" y="5371548"/>
                <a:ext cx="137160" cy="208800"/>
              </p14:xfrm>
            </p:contentPart>
          </mc:Choice>
          <mc:Fallback xmlns="">
            <p:pic>
              <p:nvPicPr>
                <p:cNvPr id="237" name="잉크 236">
                  <a:extLst>
                    <a:ext uri="{FF2B5EF4-FFF2-40B4-BE49-F238E27FC236}">
                      <a16:creationId xmlns:a16="http://schemas.microsoft.com/office/drawing/2014/main" id="{7ABE9FC8-0FF2-4475-81A4-D3DBAEE487BF}"/>
                    </a:ext>
                  </a:extLst>
                </p:cNvPr>
                <p:cNvPicPr/>
                <p:nvPr/>
              </p:nvPicPr>
              <p:blipFill>
                <a:blip r:embed="rId313"/>
                <a:stretch>
                  <a:fillRect/>
                </a:stretch>
              </p:blipFill>
              <p:spPr>
                <a:xfrm>
                  <a:off x="2558010" y="5367228"/>
                  <a:ext cx="145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8" name="잉크 237">
                  <a:extLst>
                    <a:ext uri="{FF2B5EF4-FFF2-40B4-BE49-F238E27FC236}">
                      <a16:creationId xmlns:a16="http://schemas.microsoft.com/office/drawing/2014/main" id="{4276681E-6E34-414B-877E-E711B1FB8B30}"/>
                    </a:ext>
                  </a:extLst>
                </p14:cNvPr>
                <p14:cNvContentPartPr/>
                <p14:nvPr/>
              </p14:nvContentPartPr>
              <p14:xfrm>
                <a:off x="2691570" y="5447508"/>
                <a:ext cx="131760" cy="146880"/>
              </p14:xfrm>
            </p:contentPart>
          </mc:Choice>
          <mc:Fallback xmlns="">
            <p:pic>
              <p:nvPicPr>
                <p:cNvPr id="238" name="잉크 237">
                  <a:extLst>
                    <a:ext uri="{FF2B5EF4-FFF2-40B4-BE49-F238E27FC236}">
                      <a16:creationId xmlns:a16="http://schemas.microsoft.com/office/drawing/2014/main" id="{4276681E-6E34-414B-877E-E711B1FB8B30}"/>
                    </a:ext>
                  </a:extLst>
                </p:cNvPr>
                <p:cNvPicPr/>
                <p:nvPr/>
              </p:nvPicPr>
              <p:blipFill>
                <a:blip r:embed="rId315"/>
                <a:stretch>
                  <a:fillRect/>
                </a:stretch>
              </p:blipFill>
              <p:spPr>
                <a:xfrm>
                  <a:off x="2687250" y="5443188"/>
                  <a:ext cx="1404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9" name="잉크 238">
                  <a:extLst>
                    <a:ext uri="{FF2B5EF4-FFF2-40B4-BE49-F238E27FC236}">
                      <a16:creationId xmlns:a16="http://schemas.microsoft.com/office/drawing/2014/main" id="{66B4C69B-64FA-4403-A3B0-ABBB0BB07337}"/>
                    </a:ext>
                  </a:extLst>
                </p14:cNvPr>
                <p14:cNvContentPartPr/>
                <p14:nvPr/>
              </p14:nvContentPartPr>
              <p14:xfrm>
                <a:off x="2824050" y="5483508"/>
                <a:ext cx="117360" cy="111960"/>
              </p14:xfrm>
            </p:contentPart>
          </mc:Choice>
          <mc:Fallback xmlns="">
            <p:pic>
              <p:nvPicPr>
                <p:cNvPr id="239" name="잉크 238">
                  <a:extLst>
                    <a:ext uri="{FF2B5EF4-FFF2-40B4-BE49-F238E27FC236}">
                      <a16:creationId xmlns:a16="http://schemas.microsoft.com/office/drawing/2014/main" id="{66B4C69B-64FA-4403-A3B0-ABBB0BB07337}"/>
                    </a:ext>
                  </a:extLst>
                </p:cNvPr>
                <p:cNvPicPr/>
                <p:nvPr/>
              </p:nvPicPr>
              <p:blipFill>
                <a:blip r:embed="rId317"/>
                <a:stretch>
                  <a:fillRect/>
                </a:stretch>
              </p:blipFill>
              <p:spPr>
                <a:xfrm>
                  <a:off x="2819730" y="5479188"/>
                  <a:ext cx="126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0" name="잉크 239">
                  <a:extLst>
                    <a:ext uri="{FF2B5EF4-FFF2-40B4-BE49-F238E27FC236}">
                      <a16:creationId xmlns:a16="http://schemas.microsoft.com/office/drawing/2014/main" id="{05367A8B-7FBE-4F24-89ED-01A113C9A9EE}"/>
                    </a:ext>
                  </a:extLst>
                </p14:cNvPr>
                <p14:cNvContentPartPr/>
                <p14:nvPr/>
              </p14:nvContentPartPr>
              <p14:xfrm>
                <a:off x="2948610" y="5306748"/>
                <a:ext cx="39960" cy="333360"/>
              </p14:xfrm>
            </p:contentPart>
          </mc:Choice>
          <mc:Fallback xmlns="">
            <p:pic>
              <p:nvPicPr>
                <p:cNvPr id="240" name="잉크 239">
                  <a:extLst>
                    <a:ext uri="{FF2B5EF4-FFF2-40B4-BE49-F238E27FC236}">
                      <a16:creationId xmlns:a16="http://schemas.microsoft.com/office/drawing/2014/main" id="{05367A8B-7FBE-4F24-89ED-01A113C9A9EE}"/>
                    </a:ext>
                  </a:extLst>
                </p:cNvPr>
                <p:cNvPicPr/>
                <p:nvPr/>
              </p:nvPicPr>
              <p:blipFill>
                <a:blip r:embed="rId319"/>
                <a:stretch>
                  <a:fillRect/>
                </a:stretch>
              </p:blipFill>
              <p:spPr>
                <a:xfrm>
                  <a:off x="2944290" y="5302428"/>
                  <a:ext cx="486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1" name="잉크 240">
                  <a:extLst>
                    <a:ext uri="{FF2B5EF4-FFF2-40B4-BE49-F238E27FC236}">
                      <a16:creationId xmlns:a16="http://schemas.microsoft.com/office/drawing/2014/main" id="{ABC65BBC-94F3-4900-A758-98BDF567B366}"/>
                    </a:ext>
                  </a:extLst>
                </p14:cNvPr>
                <p14:cNvContentPartPr/>
                <p14:nvPr/>
              </p14:nvContentPartPr>
              <p14:xfrm>
                <a:off x="2969130" y="5454708"/>
                <a:ext cx="99000" cy="131400"/>
              </p14:xfrm>
            </p:contentPart>
          </mc:Choice>
          <mc:Fallback xmlns="">
            <p:pic>
              <p:nvPicPr>
                <p:cNvPr id="241" name="잉크 240">
                  <a:extLst>
                    <a:ext uri="{FF2B5EF4-FFF2-40B4-BE49-F238E27FC236}">
                      <a16:creationId xmlns:a16="http://schemas.microsoft.com/office/drawing/2014/main" id="{ABC65BBC-94F3-4900-A758-98BDF567B366}"/>
                    </a:ext>
                  </a:extLst>
                </p:cNvPr>
                <p:cNvPicPr/>
                <p:nvPr/>
              </p:nvPicPr>
              <p:blipFill>
                <a:blip r:embed="rId321"/>
                <a:stretch>
                  <a:fillRect/>
                </a:stretch>
              </p:blipFill>
              <p:spPr>
                <a:xfrm>
                  <a:off x="2964810" y="5450388"/>
                  <a:ext cx="107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2" name="잉크 241">
                  <a:extLst>
                    <a:ext uri="{FF2B5EF4-FFF2-40B4-BE49-F238E27FC236}">
                      <a16:creationId xmlns:a16="http://schemas.microsoft.com/office/drawing/2014/main" id="{40108222-25C4-48CF-BF0F-09A047A931CA}"/>
                    </a:ext>
                  </a:extLst>
                </p14:cNvPr>
                <p14:cNvContentPartPr/>
                <p14:nvPr/>
              </p14:nvContentPartPr>
              <p14:xfrm>
                <a:off x="3082890" y="5493948"/>
                <a:ext cx="90720" cy="51840"/>
              </p14:xfrm>
            </p:contentPart>
          </mc:Choice>
          <mc:Fallback xmlns="">
            <p:pic>
              <p:nvPicPr>
                <p:cNvPr id="242" name="잉크 241">
                  <a:extLst>
                    <a:ext uri="{FF2B5EF4-FFF2-40B4-BE49-F238E27FC236}">
                      <a16:creationId xmlns:a16="http://schemas.microsoft.com/office/drawing/2014/main" id="{40108222-25C4-48CF-BF0F-09A047A931CA}"/>
                    </a:ext>
                  </a:extLst>
                </p:cNvPr>
                <p:cNvPicPr/>
                <p:nvPr/>
              </p:nvPicPr>
              <p:blipFill>
                <a:blip r:embed="rId323"/>
                <a:stretch>
                  <a:fillRect/>
                </a:stretch>
              </p:blipFill>
              <p:spPr>
                <a:xfrm>
                  <a:off x="3078570" y="5489628"/>
                  <a:ext cx="99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3" name="잉크 242">
                  <a:extLst>
                    <a:ext uri="{FF2B5EF4-FFF2-40B4-BE49-F238E27FC236}">
                      <a16:creationId xmlns:a16="http://schemas.microsoft.com/office/drawing/2014/main" id="{858BC540-6220-4C38-9F45-981F179A6821}"/>
                    </a:ext>
                  </a:extLst>
                </p14:cNvPr>
                <p14:cNvContentPartPr/>
                <p14:nvPr/>
              </p14:nvContentPartPr>
              <p14:xfrm>
                <a:off x="3047970" y="5486028"/>
                <a:ext cx="132480" cy="243720"/>
              </p14:xfrm>
            </p:contentPart>
          </mc:Choice>
          <mc:Fallback xmlns="">
            <p:pic>
              <p:nvPicPr>
                <p:cNvPr id="243" name="잉크 242">
                  <a:extLst>
                    <a:ext uri="{FF2B5EF4-FFF2-40B4-BE49-F238E27FC236}">
                      <a16:creationId xmlns:a16="http://schemas.microsoft.com/office/drawing/2014/main" id="{858BC540-6220-4C38-9F45-981F179A6821}"/>
                    </a:ext>
                  </a:extLst>
                </p:cNvPr>
                <p:cNvPicPr/>
                <p:nvPr/>
              </p:nvPicPr>
              <p:blipFill>
                <a:blip r:embed="rId325"/>
                <a:stretch>
                  <a:fillRect/>
                </a:stretch>
              </p:blipFill>
              <p:spPr>
                <a:xfrm>
                  <a:off x="3043650" y="5481708"/>
                  <a:ext cx="141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5" name="잉크 244">
                  <a:extLst>
                    <a:ext uri="{FF2B5EF4-FFF2-40B4-BE49-F238E27FC236}">
                      <a16:creationId xmlns:a16="http://schemas.microsoft.com/office/drawing/2014/main" id="{75E47517-ADAA-40D1-A61A-195B5AEB36F2}"/>
                    </a:ext>
                  </a:extLst>
                </p14:cNvPr>
                <p14:cNvContentPartPr/>
                <p14:nvPr/>
              </p14:nvContentPartPr>
              <p14:xfrm>
                <a:off x="3248850" y="5355708"/>
                <a:ext cx="6840" cy="302400"/>
              </p14:xfrm>
            </p:contentPart>
          </mc:Choice>
          <mc:Fallback xmlns="">
            <p:pic>
              <p:nvPicPr>
                <p:cNvPr id="245" name="잉크 244">
                  <a:extLst>
                    <a:ext uri="{FF2B5EF4-FFF2-40B4-BE49-F238E27FC236}">
                      <a16:creationId xmlns:a16="http://schemas.microsoft.com/office/drawing/2014/main" id="{75E47517-ADAA-40D1-A61A-195B5AEB36F2}"/>
                    </a:ext>
                  </a:extLst>
                </p:cNvPr>
                <p:cNvPicPr/>
                <p:nvPr/>
              </p:nvPicPr>
              <p:blipFill>
                <a:blip r:embed="rId327"/>
                <a:stretch>
                  <a:fillRect/>
                </a:stretch>
              </p:blipFill>
              <p:spPr>
                <a:xfrm>
                  <a:off x="3244530" y="5351388"/>
                  <a:ext cx="154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6" name="잉크 245">
                  <a:extLst>
                    <a:ext uri="{FF2B5EF4-FFF2-40B4-BE49-F238E27FC236}">
                      <a16:creationId xmlns:a16="http://schemas.microsoft.com/office/drawing/2014/main" id="{856DF7FA-5C02-412A-AA7A-E3FB96CECD79}"/>
                    </a:ext>
                  </a:extLst>
                </p14:cNvPr>
                <p14:cNvContentPartPr/>
                <p14:nvPr/>
              </p14:nvContentPartPr>
              <p14:xfrm>
                <a:off x="3272250" y="5348508"/>
                <a:ext cx="64440" cy="294480"/>
              </p14:xfrm>
            </p:contentPart>
          </mc:Choice>
          <mc:Fallback xmlns="">
            <p:pic>
              <p:nvPicPr>
                <p:cNvPr id="246" name="잉크 245">
                  <a:extLst>
                    <a:ext uri="{FF2B5EF4-FFF2-40B4-BE49-F238E27FC236}">
                      <a16:creationId xmlns:a16="http://schemas.microsoft.com/office/drawing/2014/main" id="{856DF7FA-5C02-412A-AA7A-E3FB96CECD79}"/>
                    </a:ext>
                  </a:extLst>
                </p:cNvPr>
                <p:cNvPicPr/>
                <p:nvPr/>
              </p:nvPicPr>
              <p:blipFill>
                <a:blip r:embed="rId329"/>
                <a:stretch>
                  <a:fillRect/>
                </a:stretch>
              </p:blipFill>
              <p:spPr>
                <a:xfrm>
                  <a:off x="3267930" y="5344188"/>
                  <a:ext cx="73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7" name="잉크 246">
                  <a:extLst>
                    <a:ext uri="{FF2B5EF4-FFF2-40B4-BE49-F238E27FC236}">
                      <a16:creationId xmlns:a16="http://schemas.microsoft.com/office/drawing/2014/main" id="{2063FF81-1AB7-445F-9827-634404E34FFF}"/>
                    </a:ext>
                  </a:extLst>
                </p14:cNvPr>
                <p14:cNvContentPartPr/>
                <p14:nvPr/>
              </p14:nvContentPartPr>
              <p14:xfrm>
                <a:off x="3338490" y="5503308"/>
                <a:ext cx="109440" cy="182880"/>
              </p14:xfrm>
            </p:contentPart>
          </mc:Choice>
          <mc:Fallback xmlns="">
            <p:pic>
              <p:nvPicPr>
                <p:cNvPr id="247" name="잉크 246">
                  <a:extLst>
                    <a:ext uri="{FF2B5EF4-FFF2-40B4-BE49-F238E27FC236}">
                      <a16:creationId xmlns:a16="http://schemas.microsoft.com/office/drawing/2014/main" id="{2063FF81-1AB7-445F-9827-634404E34FFF}"/>
                    </a:ext>
                  </a:extLst>
                </p:cNvPr>
                <p:cNvPicPr/>
                <p:nvPr/>
              </p:nvPicPr>
              <p:blipFill>
                <a:blip r:embed="rId331"/>
                <a:stretch>
                  <a:fillRect/>
                </a:stretch>
              </p:blipFill>
              <p:spPr>
                <a:xfrm>
                  <a:off x="3334170" y="5498988"/>
                  <a:ext cx="118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8" name="잉크 247">
                  <a:extLst>
                    <a:ext uri="{FF2B5EF4-FFF2-40B4-BE49-F238E27FC236}">
                      <a16:creationId xmlns:a16="http://schemas.microsoft.com/office/drawing/2014/main" id="{A9FBBAD9-E1B5-414F-A9AA-E4253F6DAD2C}"/>
                    </a:ext>
                  </a:extLst>
                </p14:cNvPr>
                <p14:cNvContentPartPr/>
                <p14:nvPr/>
              </p14:nvContentPartPr>
              <p14:xfrm>
                <a:off x="3458010" y="5378388"/>
                <a:ext cx="137160" cy="263160"/>
              </p14:xfrm>
            </p:contentPart>
          </mc:Choice>
          <mc:Fallback xmlns="">
            <p:pic>
              <p:nvPicPr>
                <p:cNvPr id="248" name="잉크 247">
                  <a:extLst>
                    <a:ext uri="{FF2B5EF4-FFF2-40B4-BE49-F238E27FC236}">
                      <a16:creationId xmlns:a16="http://schemas.microsoft.com/office/drawing/2014/main" id="{A9FBBAD9-E1B5-414F-A9AA-E4253F6DAD2C}"/>
                    </a:ext>
                  </a:extLst>
                </p:cNvPr>
                <p:cNvPicPr/>
                <p:nvPr/>
              </p:nvPicPr>
              <p:blipFill>
                <a:blip r:embed="rId333"/>
                <a:stretch>
                  <a:fillRect/>
                </a:stretch>
              </p:blipFill>
              <p:spPr>
                <a:xfrm>
                  <a:off x="3453690" y="5374068"/>
                  <a:ext cx="145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9" name="잉크 248">
                  <a:extLst>
                    <a:ext uri="{FF2B5EF4-FFF2-40B4-BE49-F238E27FC236}">
                      <a16:creationId xmlns:a16="http://schemas.microsoft.com/office/drawing/2014/main" id="{F36FACCB-B7D6-4B2D-8CD1-B7C20537D357}"/>
                    </a:ext>
                  </a:extLst>
                </p14:cNvPr>
                <p14:cNvContentPartPr/>
                <p14:nvPr/>
              </p14:nvContentPartPr>
              <p14:xfrm>
                <a:off x="3562410" y="5376588"/>
                <a:ext cx="204120" cy="278640"/>
              </p14:xfrm>
            </p:contentPart>
          </mc:Choice>
          <mc:Fallback xmlns="">
            <p:pic>
              <p:nvPicPr>
                <p:cNvPr id="249" name="잉크 248">
                  <a:extLst>
                    <a:ext uri="{FF2B5EF4-FFF2-40B4-BE49-F238E27FC236}">
                      <a16:creationId xmlns:a16="http://schemas.microsoft.com/office/drawing/2014/main" id="{F36FACCB-B7D6-4B2D-8CD1-B7C20537D357}"/>
                    </a:ext>
                  </a:extLst>
                </p:cNvPr>
                <p:cNvPicPr/>
                <p:nvPr/>
              </p:nvPicPr>
              <p:blipFill>
                <a:blip r:embed="rId335"/>
                <a:stretch>
                  <a:fillRect/>
                </a:stretch>
              </p:blipFill>
              <p:spPr>
                <a:xfrm>
                  <a:off x="3558090" y="5372268"/>
                  <a:ext cx="2127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0" name="잉크 249">
                  <a:extLst>
                    <a:ext uri="{FF2B5EF4-FFF2-40B4-BE49-F238E27FC236}">
                      <a16:creationId xmlns:a16="http://schemas.microsoft.com/office/drawing/2014/main" id="{BB5C7991-1C73-446F-845D-DC4C20106C3E}"/>
                    </a:ext>
                  </a:extLst>
                </p14:cNvPr>
                <p14:cNvContentPartPr/>
                <p14:nvPr/>
              </p14:nvContentPartPr>
              <p14:xfrm>
                <a:off x="3816930" y="5505468"/>
                <a:ext cx="193320" cy="20160"/>
              </p14:xfrm>
            </p:contentPart>
          </mc:Choice>
          <mc:Fallback xmlns="">
            <p:pic>
              <p:nvPicPr>
                <p:cNvPr id="250" name="잉크 249">
                  <a:extLst>
                    <a:ext uri="{FF2B5EF4-FFF2-40B4-BE49-F238E27FC236}">
                      <a16:creationId xmlns:a16="http://schemas.microsoft.com/office/drawing/2014/main" id="{BB5C7991-1C73-446F-845D-DC4C20106C3E}"/>
                    </a:ext>
                  </a:extLst>
                </p:cNvPr>
                <p:cNvPicPr/>
                <p:nvPr/>
              </p:nvPicPr>
              <p:blipFill>
                <a:blip r:embed="rId337"/>
                <a:stretch>
                  <a:fillRect/>
                </a:stretch>
              </p:blipFill>
              <p:spPr>
                <a:xfrm>
                  <a:off x="3812610" y="5501148"/>
                  <a:ext cx="201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1" name="잉크 250">
                  <a:extLst>
                    <a:ext uri="{FF2B5EF4-FFF2-40B4-BE49-F238E27FC236}">
                      <a16:creationId xmlns:a16="http://schemas.microsoft.com/office/drawing/2014/main" id="{2F03D2B6-238F-4B9F-8EDE-79C0EB2E7F9D}"/>
                    </a:ext>
                  </a:extLst>
                </p14:cNvPr>
                <p14:cNvContentPartPr/>
                <p14:nvPr/>
              </p14:nvContentPartPr>
              <p14:xfrm>
                <a:off x="3956250" y="5454708"/>
                <a:ext cx="74880" cy="141120"/>
              </p14:xfrm>
            </p:contentPart>
          </mc:Choice>
          <mc:Fallback xmlns="">
            <p:pic>
              <p:nvPicPr>
                <p:cNvPr id="251" name="잉크 250">
                  <a:extLst>
                    <a:ext uri="{FF2B5EF4-FFF2-40B4-BE49-F238E27FC236}">
                      <a16:creationId xmlns:a16="http://schemas.microsoft.com/office/drawing/2014/main" id="{2F03D2B6-238F-4B9F-8EDE-79C0EB2E7F9D}"/>
                    </a:ext>
                  </a:extLst>
                </p:cNvPr>
                <p:cNvPicPr/>
                <p:nvPr/>
              </p:nvPicPr>
              <p:blipFill>
                <a:blip r:embed="rId339"/>
                <a:stretch>
                  <a:fillRect/>
                </a:stretch>
              </p:blipFill>
              <p:spPr>
                <a:xfrm>
                  <a:off x="3951930" y="5450388"/>
                  <a:ext cx="83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2" name="잉크 251">
                  <a:extLst>
                    <a:ext uri="{FF2B5EF4-FFF2-40B4-BE49-F238E27FC236}">
                      <a16:creationId xmlns:a16="http://schemas.microsoft.com/office/drawing/2014/main" id="{4F15DDB6-683D-4513-85E0-54F2CEDD0D40}"/>
                    </a:ext>
                  </a:extLst>
                </p14:cNvPr>
                <p14:cNvContentPartPr/>
                <p14:nvPr/>
              </p14:nvContentPartPr>
              <p14:xfrm>
                <a:off x="4126890" y="5577828"/>
                <a:ext cx="41400" cy="217440"/>
              </p14:xfrm>
            </p:contentPart>
          </mc:Choice>
          <mc:Fallback xmlns="">
            <p:pic>
              <p:nvPicPr>
                <p:cNvPr id="252" name="잉크 251">
                  <a:extLst>
                    <a:ext uri="{FF2B5EF4-FFF2-40B4-BE49-F238E27FC236}">
                      <a16:creationId xmlns:a16="http://schemas.microsoft.com/office/drawing/2014/main" id="{4F15DDB6-683D-4513-85E0-54F2CEDD0D40}"/>
                    </a:ext>
                  </a:extLst>
                </p:cNvPr>
                <p:cNvPicPr/>
                <p:nvPr/>
              </p:nvPicPr>
              <p:blipFill>
                <a:blip r:embed="rId341"/>
                <a:stretch>
                  <a:fillRect/>
                </a:stretch>
              </p:blipFill>
              <p:spPr>
                <a:xfrm>
                  <a:off x="4122570" y="5573508"/>
                  <a:ext cx="500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3" name="잉크 252">
                  <a:extLst>
                    <a:ext uri="{FF2B5EF4-FFF2-40B4-BE49-F238E27FC236}">
                      <a16:creationId xmlns:a16="http://schemas.microsoft.com/office/drawing/2014/main" id="{DC52ACCD-942A-4CE8-A27F-DB9C32A92D7E}"/>
                    </a:ext>
                  </a:extLst>
                </p14:cNvPr>
                <p14:cNvContentPartPr/>
                <p14:nvPr/>
              </p14:nvContentPartPr>
              <p14:xfrm>
                <a:off x="4268010" y="5594748"/>
                <a:ext cx="39960" cy="183600"/>
              </p14:xfrm>
            </p:contentPart>
          </mc:Choice>
          <mc:Fallback xmlns="">
            <p:pic>
              <p:nvPicPr>
                <p:cNvPr id="253" name="잉크 252">
                  <a:extLst>
                    <a:ext uri="{FF2B5EF4-FFF2-40B4-BE49-F238E27FC236}">
                      <a16:creationId xmlns:a16="http://schemas.microsoft.com/office/drawing/2014/main" id="{DC52ACCD-942A-4CE8-A27F-DB9C32A92D7E}"/>
                    </a:ext>
                  </a:extLst>
                </p:cNvPr>
                <p:cNvPicPr/>
                <p:nvPr/>
              </p:nvPicPr>
              <p:blipFill>
                <a:blip r:embed="rId343"/>
                <a:stretch>
                  <a:fillRect/>
                </a:stretch>
              </p:blipFill>
              <p:spPr>
                <a:xfrm>
                  <a:off x="4263690" y="5590428"/>
                  <a:ext cx="48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4" name="잉크 253">
                  <a:extLst>
                    <a:ext uri="{FF2B5EF4-FFF2-40B4-BE49-F238E27FC236}">
                      <a16:creationId xmlns:a16="http://schemas.microsoft.com/office/drawing/2014/main" id="{F8A55AB5-C2D5-47E5-834D-8B96DD3AF736}"/>
                    </a:ext>
                  </a:extLst>
                </p14:cNvPr>
                <p14:cNvContentPartPr/>
                <p14:nvPr/>
              </p14:nvContentPartPr>
              <p14:xfrm>
                <a:off x="4219050" y="5666028"/>
                <a:ext cx="213840" cy="24480"/>
              </p14:xfrm>
            </p:contentPart>
          </mc:Choice>
          <mc:Fallback xmlns="">
            <p:pic>
              <p:nvPicPr>
                <p:cNvPr id="254" name="잉크 253">
                  <a:extLst>
                    <a:ext uri="{FF2B5EF4-FFF2-40B4-BE49-F238E27FC236}">
                      <a16:creationId xmlns:a16="http://schemas.microsoft.com/office/drawing/2014/main" id="{F8A55AB5-C2D5-47E5-834D-8B96DD3AF736}"/>
                    </a:ext>
                  </a:extLst>
                </p:cNvPr>
                <p:cNvPicPr/>
                <p:nvPr/>
              </p:nvPicPr>
              <p:blipFill>
                <a:blip r:embed="rId345"/>
                <a:stretch>
                  <a:fillRect/>
                </a:stretch>
              </p:blipFill>
              <p:spPr>
                <a:xfrm>
                  <a:off x="4214730" y="5661708"/>
                  <a:ext cx="222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5" name="잉크 254">
                  <a:extLst>
                    <a:ext uri="{FF2B5EF4-FFF2-40B4-BE49-F238E27FC236}">
                      <a16:creationId xmlns:a16="http://schemas.microsoft.com/office/drawing/2014/main" id="{8FF10D5B-A1FF-44B3-87EC-A0BC6861A95F}"/>
                    </a:ext>
                  </a:extLst>
                </p14:cNvPr>
                <p14:cNvContentPartPr/>
                <p14:nvPr/>
              </p14:nvContentPartPr>
              <p14:xfrm>
                <a:off x="4444770" y="5604108"/>
                <a:ext cx="164880" cy="188640"/>
              </p14:xfrm>
            </p:contentPart>
          </mc:Choice>
          <mc:Fallback xmlns="">
            <p:pic>
              <p:nvPicPr>
                <p:cNvPr id="255" name="잉크 254">
                  <a:extLst>
                    <a:ext uri="{FF2B5EF4-FFF2-40B4-BE49-F238E27FC236}">
                      <a16:creationId xmlns:a16="http://schemas.microsoft.com/office/drawing/2014/main" id="{8FF10D5B-A1FF-44B3-87EC-A0BC6861A95F}"/>
                    </a:ext>
                  </a:extLst>
                </p:cNvPr>
                <p:cNvPicPr/>
                <p:nvPr/>
              </p:nvPicPr>
              <p:blipFill>
                <a:blip r:embed="rId347"/>
                <a:stretch>
                  <a:fillRect/>
                </a:stretch>
              </p:blipFill>
              <p:spPr>
                <a:xfrm>
                  <a:off x="4440450" y="5599788"/>
                  <a:ext cx="1735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6" name="잉크 255">
                  <a:extLst>
                    <a:ext uri="{FF2B5EF4-FFF2-40B4-BE49-F238E27FC236}">
                      <a16:creationId xmlns:a16="http://schemas.microsoft.com/office/drawing/2014/main" id="{46DF52B5-E978-404F-AA22-6846EE27053A}"/>
                    </a:ext>
                  </a:extLst>
                </p14:cNvPr>
                <p14:cNvContentPartPr/>
                <p14:nvPr/>
              </p14:nvContentPartPr>
              <p14:xfrm>
                <a:off x="4593090" y="5599428"/>
                <a:ext cx="129960" cy="10800"/>
              </p14:xfrm>
            </p:contentPart>
          </mc:Choice>
          <mc:Fallback xmlns="">
            <p:pic>
              <p:nvPicPr>
                <p:cNvPr id="256" name="잉크 255">
                  <a:extLst>
                    <a:ext uri="{FF2B5EF4-FFF2-40B4-BE49-F238E27FC236}">
                      <a16:creationId xmlns:a16="http://schemas.microsoft.com/office/drawing/2014/main" id="{46DF52B5-E978-404F-AA22-6846EE27053A}"/>
                    </a:ext>
                  </a:extLst>
                </p:cNvPr>
                <p:cNvPicPr/>
                <p:nvPr/>
              </p:nvPicPr>
              <p:blipFill>
                <a:blip r:embed="rId349"/>
                <a:stretch>
                  <a:fillRect/>
                </a:stretch>
              </p:blipFill>
              <p:spPr>
                <a:xfrm>
                  <a:off x="4588770" y="5595108"/>
                  <a:ext cx="138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7" name="잉크 256">
                  <a:extLst>
                    <a:ext uri="{FF2B5EF4-FFF2-40B4-BE49-F238E27FC236}">
                      <a16:creationId xmlns:a16="http://schemas.microsoft.com/office/drawing/2014/main" id="{9DE63D97-BF98-4F7F-BDDF-A28A363E4861}"/>
                    </a:ext>
                  </a:extLst>
                </p14:cNvPr>
                <p14:cNvContentPartPr/>
                <p14:nvPr/>
              </p14:nvContentPartPr>
              <p14:xfrm>
                <a:off x="4719450" y="5556948"/>
                <a:ext cx="219240" cy="156960"/>
              </p14:xfrm>
            </p:contentPart>
          </mc:Choice>
          <mc:Fallback xmlns="">
            <p:pic>
              <p:nvPicPr>
                <p:cNvPr id="257" name="잉크 256">
                  <a:extLst>
                    <a:ext uri="{FF2B5EF4-FFF2-40B4-BE49-F238E27FC236}">
                      <a16:creationId xmlns:a16="http://schemas.microsoft.com/office/drawing/2014/main" id="{9DE63D97-BF98-4F7F-BDDF-A28A363E4861}"/>
                    </a:ext>
                  </a:extLst>
                </p:cNvPr>
                <p:cNvPicPr/>
                <p:nvPr/>
              </p:nvPicPr>
              <p:blipFill>
                <a:blip r:embed="rId351"/>
                <a:stretch>
                  <a:fillRect/>
                </a:stretch>
              </p:blipFill>
              <p:spPr>
                <a:xfrm>
                  <a:off x="4715130" y="5552628"/>
                  <a:ext cx="227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8" name="잉크 257">
                  <a:extLst>
                    <a:ext uri="{FF2B5EF4-FFF2-40B4-BE49-F238E27FC236}">
                      <a16:creationId xmlns:a16="http://schemas.microsoft.com/office/drawing/2014/main" id="{1AC22953-6EC2-43D0-A64D-94506E70F370}"/>
                    </a:ext>
                  </a:extLst>
                </p14:cNvPr>
                <p14:cNvContentPartPr/>
                <p14:nvPr/>
              </p14:nvContentPartPr>
              <p14:xfrm>
                <a:off x="4025730" y="5416188"/>
                <a:ext cx="877320" cy="38160"/>
              </p14:xfrm>
            </p:contentPart>
          </mc:Choice>
          <mc:Fallback xmlns="">
            <p:pic>
              <p:nvPicPr>
                <p:cNvPr id="258" name="잉크 257">
                  <a:extLst>
                    <a:ext uri="{FF2B5EF4-FFF2-40B4-BE49-F238E27FC236}">
                      <a16:creationId xmlns:a16="http://schemas.microsoft.com/office/drawing/2014/main" id="{1AC22953-6EC2-43D0-A64D-94506E70F370}"/>
                    </a:ext>
                  </a:extLst>
                </p:cNvPr>
                <p:cNvPicPr/>
                <p:nvPr/>
              </p:nvPicPr>
              <p:blipFill>
                <a:blip r:embed="rId353"/>
                <a:stretch>
                  <a:fillRect/>
                </a:stretch>
              </p:blipFill>
              <p:spPr>
                <a:xfrm>
                  <a:off x="4021410" y="5411868"/>
                  <a:ext cx="885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9" name="잉크 258">
                  <a:extLst>
                    <a:ext uri="{FF2B5EF4-FFF2-40B4-BE49-F238E27FC236}">
                      <a16:creationId xmlns:a16="http://schemas.microsoft.com/office/drawing/2014/main" id="{032C7419-20F6-464C-BA03-9D346E51FCCC}"/>
                    </a:ext>
                  </a:extLst>
                </p14:cNvPr>
                <p14:cNvContentPartPr/>
                <p14:nvPr/>
              </p14:nvContentPartPr>
              <p14:xfrm>
                <a:off x="4445130" y="5091468"/>
                <a:ext cx="48600" cy="252000"/>
              </p14:xfrm>
            </p:contentPart>
          </mc:Choice>
          <mc:Fallback xmlns="">
            <p:pic>
              <p:nvPicPr>
                <p:cNvPr id="259" name="잉크 258">
                  <a:extLst>
                    <a:ext uri="{FF2B5EF4-FFF2-40B4-BE49-F238E27FC236}">
                      <a16:creationId xmlns:a16="http://schemas.microsoft.com/office/drawing/2014/main" id="{032C7419-20F6-464C-BA03-9D346E51FCCC}"/>
                    </a:ext>
                  </a:extLst>
                </p:cNvPr>
                <p:cNvPicPr/>
                <p:nvPr/>
              </p:nvPicPr>
              <p:blipFill>
                <a:blip r:embed="rId355"/>
                <a:stretch>
                  <a:fillRect/>
                </a:stretch>
              </p:blipFill>
              <p:spPr>
                <a:xfrm>
                  <a:off x="4440810" y="5087148"/>
                  <a:ext cx="5724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6">
            <p14:nvContentPartPr>
              <p14:cNvPr id="261" name="잉크 260">
                <a:extLst>
                  <a:ext uri="{FF2B5EF4-FFF2-40B4-BE49-F238E27FC236}">
                    <a16:creationId xmlns:a16="http://schemas.microsoft.com/office/drawing/2014/main" id="{7D316C01-BEFD-4262-AC41-776359226F24}"/>
                  </a:ext>
                </a:extLst>
              </p14:cNvPr>
              <p14:cNvContentPartPr/>
              <p14:nvPr/>
            </p14:nvContentPartPr>
            <p14:xfrm>
              <a:off x="123330" y="6139428"/>
              <a:ext cx="176040" cy="288360"/>
            </p14:xfrm>
          </p:contentPart>
        </mc:Choice>
        <mc:Fallback xmlns="">
          <p:pic>
            <p:nvPicPr>
              <p:cNvPr id="261" name="잉크 260">
                <a:extLst>
                  <a:ext uri="{FF2B5EF4-FFF2-40B4-BE49-F238E27FC236}">
                    <a16:creationId xmlns:a16="http://schemas.microsoft.com/office/drawing/2014/main" id="{7D316C01-BEFD-4262-AC41-776359226F24}"/>
                  </a:ext>
                </a:extLst>
              </p:cNvPr>
              <p:cNvPicPr/>
              <p:nvPr/>
            </p:nvPicPr>
            <p:blipFill>
              <a:blip r:embed="rId357"/>
              <a:stretch>
                <a:fillRect/>
              </a:stretch>
            </p:blipFill>
            <p:spPr>
              <a:xfrm>
                <a:off x="119010" y="6135108"/>
                <a:ext cx="1846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2" name="잉크 261">
                <a:extLst>
                  <a:ext uri="{FF2B5EF4-FFF2-40B4-BE49-F238E27FC236}">
                    <a16:creationId xmlns:a16="http://schemas.microsoft.com/office/drawing/2014/main" id="{1795FC5B-588B-403B-B7E8-477FF4F7A3B2}"/>
                  </a:ext>
                </a:extLst>
              </p14:cNvPr>
              <p14:cNvContentPartPr/>
              <p14:nvPr/>
            </p14:nvContentPartPr>
            <p14:xfrm>
              <a:off x="195690" y="6305028"/>
              <a:ext cx="103680" cy="172440"/>
            </p14:xfrm>
          </p:contentPart>
        </mc:Choice>
        <mc:Fallback xmlns="">
          <p:pic>
            <p:nvPicPr>
              <p:cNvPr id="262" name="잉크 261">
                <a:extLst>
                  <a:ext uri="{FF2B5EF4-FFF2-40B4-BE49-F238E27FC236}">
                    <a16:creationId xmlns:a16="http://schemas.microsoft.com/office/drawing/2014/main" id="{1795FC5B-588B-403B-B7E8-477FF4F7A3B2}"/>
                  </a:ext>
                </a:extLst>
              </p:cNvPr>
              <p:cNvPicPr/>
              <p:nvPr/>
            </p:nvPicPr>
            <p:blipFill>
              <a:blip r:embed="rId359"/>
              <a:stretch>
                <a:fillRect/>
              </a:stretch>
            </p:blipFill>
            <p:spPr>
              <a:xfrm>
                <a:off x="191370" y="6300708"/>
                <a:ext cx="112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3" name="잉크 262">
                <a:extLst>
                  <a:ext uri="{FF2B5EF4-FFF2-40B4-BE49-F238E27FC236}">
                    <a16:creationId xmlns:a16="http://schemas.microsoft.com/office/drawing/2014/main" id="{CB0ED4E6-1B50-4C51-86B9-461067D5F0E8}"/>
                  </a:ext>
                </a:extLst>
              </p14:cNvPr>
              <p14:cNvContentPartPr/>
              <p14:nvPr/>
            </p14:nvContentPartPr>
            <p14:xfrm>
              <a:off x="328530" y="6292068"/>
              <a:ext cx="151200" cy="129600"/>
            </p14:xfrm>
          </p:contentPart>
        </mc:Choice>
        <mc:Fallback xmlns="">
          <p:pic>
            <p:nvPicPr>
              <p:cNvPr id="263" name="잉크 262">
                <a:extLst>
                  <a:ext uri="{FF2B5EF4-FFF2-40B4-BE49-F238E27FC236}">
                    <a16:creationId xmlns:a16="http://schemas.microsoft.com/office/drawing/2014/main" id="{CB0ED4E6-1B50-4C51-86B9-461067D5F0E8}"/>
                  </a:ext>
                </a:extLst>
              </p:cNvPr>
              <p:cNvPicPr/>
              <p:nvPr/>
            </p:nvPicPr>
            <p:blipFill>
              <a:blip r:embed="rId361"/>
              <a:stretch>
                <a:fillRect/>
              </a:stretch>
            </p:blipFill>
            <p:spPr>
              <a:xfrm>
                <a:off x="324210" y="6287748"/>
                <a:ext cx="159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4" name="잉크 263">
                <a:extLst>
                  <a:ext uri="{FF2B5EF4-FFF2-40B4-BE49-F238E27FC236}">
                    <a16:creationId xmlns:a16="http://schemas.microsoft.com/office/drawing/2014/main" id="{3F319F2E-D278-4489-A540-A30535979F39}"/>
                  </a:ext>
                </a:extLst>
              </p14:cNvPr>
              <p14:cNvContentPartPr/>
              <p14:nvPr/>
            </p14:nvContentPartPr>
            <p14:xfrm>
              <a:off x="491970" y="6300708"/>
              <a:ext cx="169920" cy="127440"/>
            </p14:xfrm>
          </p:contentPart>
        </mc:Choice>
        <mc:Fallback xmlns="">
          <p:pic>
            <p:nvPicPr>
              <p:cNvPr id="264" name="잉크 263">
                <a:extLst>
                  <a:ext uri="{FF2B5EF4-FFF2-40B4-BE49-F238E27FC236}">
                    <a16:creationId xmlns:a16="http://schemas.microsoft.com/office/drawing/2014/main" id="{3F319F2E-D278-4489-A540-A30535979F39}"/>
                  </a:ext>
                </a:extLst>
              </p:cNvPr>
              <p:cNvPicPr/>
              <p:nvPr/>
            </p:nvPicPr>
            <p:blipFill>
              <a:blip r:embed="rId363"/>
              <a:stretch>
                <a:fillRect/>
              </a:stretch>
            </p:blipFill>
            <p:spPr>
              <a:xfrm>
                <a:off x="487650" y="6296388"/>
                <a:ext cx="178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5" name="잉크 264">
                <a:extLst>
                  <a:ext uri="{FF2B5EF4-FFF2-40B4-BE49-F238E27FC236}">
                    <a16:creationId xmlns:a16="http://schemas.microsoft.com/office/drawing/2014/main" id="{1DF7EB6D-D9BA-4280-A57B-DFD0FF480D67}"/>
                  </a:ext>
                </a:extLst>
              </p14:cNvPr>
              <p14:cNvContentPartPr/>
              <p14:nvPr/>
            </p14:nvContentPartPr>
            <p14:xfrm>
              <a:off x="681330" y="6289908"/>
              <a:ext cx="159480" cy="135360"/>
            </p14:xfrm>
          </p:contentPart>
        </mc:Choice>
        <mc:Fallback xmlns="">
          <p:pic>
            <p:nvPicPr>
              <p:cNvPr id="265" name="잉크 264">
                <a:extLst>
                  <a:ext uri="{FF2B5EF4-FFF2-40B4-BE49-F238E27FC236}">
                    <a16:creationId xmlns:a16="http://schemas.microsoft.com/office/drawing/2014/main" id="{1DF7EB6D-D9BA-4280-A57B-DFD0FF480D67}"/>
                  </a:ext>
                </a:extLst>
              </p:cNvPr>
              <p:cNvPicPr/>
              <p:nvPr/>
            </p:nvPicPr>
            <p:blipFill>
              <a:blip r:embed="rId365"/>
              <a:stretch>
                <a:fillRect/>
              </a:stretch>
            </p:blipFill>
            <p:spPr>
              <a:xfrm>
                <a:off x="677010" y="6285588"/>
                <a:ext cx="168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6" name="잉크 265">
                <a:extLst>
                  <a:ext uri="{FF2B5EF4-FFF2-40B4-BE49-F238E27FC236}">
                    <a16:creationId xmlns:a16="http://schemas.microsoft.com/office/drawing/2014/main" id="{3B853AF7-C279-4620-B435-A3C4824D111F}"/>
                  </a:ext>
                </a:extLst>
              </p14:cNvPr>
              <p14:cNvContentPartPr/>
              <p14:nvPr/>
            </p14:nvContentPartPr>
            <p14:xfrm>
              <a:off x="850170" y="6318708"/>
              <a:ext cx="212040" cy="118440"/>
            </p14:xfrm>
          </p:contentPart>
        </mc:Choice>
        <mc:Fallback xmlns="">
          <p:pic>
            <p:nvPicPr>
              <p:cNvPr id="266" name="잉크 265">
                <a:extLst>
                  <a:ext uri="{FF2B5EF4-FFF2-40B4-BE49-F238E27FC236}">
                    <a16:creationId xmlns:a16="http://schemas.microsoft.com/office/drawing/2014/main" id="{3B853AF7-C279-4620-B435-A3C4824D111F}"/>
                  </a:ext>
                </a:extLst>
              </p:cNvPr>
              <p:cNvPicPr/>
              <p:nvPr/>
            </p:nvPicPr>
            <p:blipFill>
              <a:blip r:embed="rId367"/>
              <a:stretch>
                <a:fillRect/>
              </a:stretch>
            </p:blipFill>
            <p:spPr>
              <a:xfrm>
                <a:off x="845850" y="6314388"/>
                <a:ext cx="220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7" name="잉크 266">
                <a:extLst>
                  <a:ext uri="{FF2B5EF4-FFF2-40B4-BE49-F238E27FC236}">
                    <a16:creationId xmlns:a16="http://schemas.microsoft.com/office/drawing/2014/main" id="{F52C2E9B-C201-42D9-965F-D76AA14F619A}"/>
                  </a:ext>
                </a:extLst>
              </p14:cNvPr>
              <p14:cNvContentPartPr/>
              <p14:nvPr/>
            </p14:nvContentPartPr>
            <p14:xfrm>
              <a:off x="1008210" y="6350028"/>
              <a:ext cx="127080" cy="113040"/>
            </p14:xfrm>
          </p:contentPart>
        </mc:Choice>
        <mc:Fallback xmlns="">
          <p:pic>
            <p:nvPicPr>
              <p:cNvPr id="267" name="잉크 266">
                <a:extLst>
                  <a:ext uri="{FF2B5EF4-FFF2-40B4-BE49-F238E27FC236}">
                    <a16:creationId xmlns:a16="http://schemas.microsoft.com/office/drawing/2014/main" id="{F52C2E9B-C201-42D9-965F-D76AA14F619A}"/>
                  </a:ext>
                </a:extLst>
              </p:cNvPr>
              <p:cNvPicPr/>
              <p:nvPr/>
            </p:nvPicPr>
            <p:blipFill>
              <a:blip r:embed="rId369"/>
              <a:stretch>
                <a:fillRect/>
              </a:stretch>
            </p:blipFill>
            <p:spPr>
              <a:xfrm>
                <a:off x="1003890" y="6345708"/>
                <a:ext cx="135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8" name="잉크 267">
                <a:extLst>
                  <a:ext uri="{FF2B5EF4-FFF2-40B4-BE49-F238E27FC236}">
                    <a16:creationId xmlns:a16="http://schemas.microsoft.com/office/drawing/2014/main" id="{1DF3291C-7492-4023-B5A8-C4CB1AE95902}"/>
                  </a:ext>
                </a:extLst>
              </p14:cNvPr>
              <p14:cNvContentPartPr/>
              <p14:nvPr/>
            </p14:nvContentPartPr>
            <p14:xfrm>
              <a:off x="1139610" y="6277668"/>
              <a:ext cx="151200" cy="10800"/>
            </p14:xfrm>
          </p:contentPart>
        </mc:Choice>
        <mc:Fallback xmlns="">
          <p:pic>
            <p:nvPicPr>
              <p:cNvPr id="268" name="잉크 267">
                <a:extLst>
                  <a:ext uri="{FF2B5EF4-FFF2-40B4-BE49-F238E27FC236}">
                    <a16:creationId xmlns:a16="http://schemas.microsoft.com/office/drawing/2014/main" id="{1DF3291C-7492-4023-B5A8-C4CB1AE95902}"/>
                  </a:ext>
                </a:extLst>
              </p:cNvPr>
              <p:cNvPicPr/>
              <p:nvPr/>
            </p:nvPicPr>
            <p:blipFill>
              <a:blip r:embed="rId371"/>
              <a:stretch>
                <a:fillRect/>
              </a:stretch>
            </p:blipFill>
            <p:spPr>
              <a:xfrm>
                <a:off x="1135290" y="6273348"/>
                <a:ext cx="159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9" name="잉크 268">
                <a:extLst>
                  <a:ext uri="{FF2B5EF4-FFF2-40B4-BE49-F238E27FC236}">
                    <a16:creationId xmlns:a16="http://schemas.microsoft.com/office/drawing/2014/main" id="{03600D1F-BB6C-40AB-9451-61DB3C5C96B1}"/>
                  </a:ext>
                </a:extLst>
              </p14:cNvPr>
              <p14:cNvContentPartPr/>
              <p14:nvPr/>
            </p14:nvContentPartPr>
            <p14:xfrm>
              <a:off x="1232490" y="6230508"/>
              <a:ext cx="353880" cy="214560"/>
            </p14:xfrm>
          </p:contentPart>
        </mc:Choice>
        <mc:Fallback xmlns="">
          <p:pic>
            <p:nvPicPr>
              <p:cNvPr id="269" name="잉크 268">
                <a:extLst>
                  <a:ext uri="{FF2B5EF4-FFF2-40B4-BE49-F238E27FC236}">
                    <a16:creationId xmlns:a16="http://schemas.microsoft.com/office/drawing/2014/main" id="{03600D1F-BB6C-40AB-9451-61DB3C5C96B1}"/>
                  </a:ext>
                </a:extLst>
              </p:cNvPr>
              <p:cNvPicPr/>
              <p:nvPr/>
            </p:nvPicPr>
            <p:blipFill>
              <a:blip r:embed="rId373"/>
              <a:stretch>
                <a:fillRect/>
              </a:stretch>
            </p:blipFill>
            <p:spPr>
              <a:xfrm>
                <a:off x="1228170" y="6226188"/>
                <a:ext cx="3625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0" name="잉크 269">
                <a:extLst>
                  <a:ext uri="{FF2B5EF4-FFF2-40B4-BE49-F238E27FC236}">
                    <a16:creationId xmlns:a16="http://schemas.microsoft.com/office/drawing/2014/main" id="{82AA80AE-A2DD-40E0-AB55-40CB4C225688}"/>
                  </a:ext>
                </a:extLst>
              </p14:cNvPr>
              <p14:cNvContentPartPr/>
              <p14:nvPr/>
            </p14:nvContentPartPr>
            <p14:xfrm>
              <a:off x="1609050" y="6183708"/>
              <a:ext cx="77400" cy="68040"/>
            </p14:xfrm>
          </p:contentPart>
        </mc:Choice>
        <mc:Fallback xmlns="">
          <p:pic>
            <p:nvPicPr>
              <p:cNvPr id="270" name="잉크 269">
                <a:extLst>
                  <a:ext uri="{FF2B5EF4-FFF2-40B4-BE49-F238E27FC236}">
                    <a16:creationId xmlns:a16="http://schemas.microsoft.com/office/drawing/2014/main" id="{82AA80AE-A2DD-40E0-AB55-40CB4C225688}"/>
                  </a:ext>
                </a:extLst>
              </p:cNvPr>
              <p:cNvPicPr/>
              <p:nvPr/>
            </p:nvPicPr>
            <p:blipFill>
              <a:blip r:embed="rId375"/>
              <a:stretch>
                <a:fillRect/>
              </a:stretch>
            </p:blipFill>
            <p:spPr>
              <a:xfrm>
                <a:off x="1604730" y="6179388"/>
                <a:ext cx="86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1" name="잉크 270">
                <a:extLst>
                  <a:ext uri="{FF2B5EF4-FFF2-40B4-BE49-F238E27FC236}">
                    <a16:creationId xmlns:a16="http://schemas.microsoft.com/office/drawing/2014/main" id="{CAB73673-68B7-4FBF-8387-05C643787EB1}"/>
                  </a:ext>
                </a:extLst>
              </p14:cNvPr>
              <p14:cNvContentPartPr/>
              <p14:nvPr/>
            </p14:nvContentPartPr>
            <p14:xfrm>
              <a:off x="1657290" y="6420588"/>
              <a:ext cx="63000" cy="64800"/>
            </p14:xfrm>
          </p:contentPart>
        </mc:Choice>
        <mc:Fallback xmlns="">
          <p:pic>
            <p:nvPicPr>
              <p:cNvPr id="271" name="잉크 270">
                <a:extLst>
                  <a:ext uri="{FF2B5EF4-FFF2-40B4-BE49-F238E27FC236}">
                    <a16:creationId xmlns:a16="http://schemas.microsoft.com/office/drawing/2014/main" id="{CAB73673-68B7-4FBF-8387-05C643787EB1}"/>
                  </a:ext>
                </a:extLst>
              </p:cNvPr>
              <p:cNvPicPr/>
              <p:nvPr/>
            </p:nvPicPr>
            <p:blipFill>
              <a:blip r:embed="rId377"/>
              <a:stretch>
                <a:fillRect/>
              </a:stretch>
            </p:blipFill>
            <p:spPr>
              <a:xfrm>
                <a:off x="1652970" y="6416268"/>
                <a:ext cx="71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3" name="잉크 272">
                <a:extLst>
                  <a:ext uri="{FF2B5EF4-FFF2-40B4-BE49-F238E27FC236}">
                    <a16:creationId xmlns:a16="http://schemas.microsoft.com/office/drawing/2014/main" id="{217AD397-1652-4FE7-80F8-9B611C46E473}"/>
                  </a:ext>
                </a:extLst>
              </p14:cNvPr>
              <p14:cNvContentPartPr/>
              <p14:nvPr/>
            </p14:nvContentPartPr>
            <p14:xfrm>
              <a:off x="1851330" y="6199188"/>
              <a:ext cx="159480" cy="197280"/>
            </p14:xfrm>
          </p:contentPart>
        </mc:Choice>
        <mc:Fallback xmlns="">
          <p:pic>
            <p:nvPicPr>
              <p:cNvPr id="273" name="잉크 272">
                <a:extLst>
                  <a:ext uri="{FF2B5EF4-FFF2-40B4-BE49-F238E27FC236}">
                    <a16:creationId xmlns:a16="http://schemas.microsoft.com/office/drawing/2014/main" id="{217AD397-1652-4FE7-80F8-9B611C46E473}"/>
                  </a:ext>
                </a:extLst>
              </p:cNvPr>
              <p:cNvPicPr/>
              <p:nvPr/>
            </p:nvPicPr>
            <p:blipFill>
              <a:blip r:embed="rId379"/>
              <a:stretch>
                <a:fillRect/>
              </a:stretch>
            </p:blipFill>
            <p:spPr>
              <a:xfrm>
                <a:off x="1847010" y="6194868"/>
                <a:ext cx="168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4" name="잉크 273">
                <a:extLst>
                  <a:ext uri="{FF2B5EF4-FFF2-40B4-BE49-F238E27FC236}">
                    <a16:creationId xmlns:a16="http://schemas.microsoft.com/office/drawing/2014/main" id="{2B7C3955-1AB5-459E-A3CC-09581E7428A5}"/>
                  </a:ext>
                </a:extLst>
              </p14:cNvPr>
              <p14:cNvContentPartPr/>
              <p14:nvPr/>
            </p14:nvContentPartPr>
            <p14:xfrm>
              <a:off x="1862130" y="6231948"/>
              <a:ext cx="160200" cy="149040"/>
            </p14:xfrm>
          </p:contentPart>
        </mc:Choice>
        <mc:Fallback xmlns="">
          <p:pic>
            <p:nvPicPr>
              <p:cNvPr id="274" name="잉크 273">
                <a:extLst>
                  <a:ext uri="{FF2B5EF4-FFF2-40B4-BE49-F238E27FC236}">
                    <a16:creationId xmlns:a16="http://schemas.microsoft.com/office/drawing/2014/main" id="{2B7C3955-1AB5-459E-A3CC-09581E7428A5}"/>
                  </a:ext>
                </a:extLst>
              </p:cNvPr>
              <p:cNvPicPr/>
              <p:nvPr/>
            </p:nvPicPr>
            <p:blipFill>
              <a:blip r:embed="rId381"/>
              <a:stretch>
                <a:fillRect/>
              </a:stretch>
            </p:blipFill>
            <p:spPr>
              <a:xfrm>
                <a:off x="1857810" y="6227628"/>
                <a:ext cx="168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5" name="잉크 274">
                <a:extLst>
                  <a:ext uri="{FF2B5EF4-FFF2-40B4-BE49-F238E27FC236}">
                    <a16:creationId xmlns:a16="http://schemas.microsoft.com/office/drawing/2014/main" id="{92E807CF-96A8-4A18-A4B3-6CDDB0758C8D}"/>
                  </a:ext>
                </a:extLst>
              </p14:cNvPr>
              <p14:cNvContentPartPr/>
              <p14:nvPr/>
            </p14:nvContentPartPr>
            <p14:xfrm>
              <a:off x="1862850" y="6220788"/>
              <a:ext cx="145800" cy="113760"/>
            </p14:xfrm>
          </p:contentPart>
        </mc:Choice>
        <mc:Fallback xmlns="">
          <p:pic>
            <p:nvPicPr>
              <p:cNvPr id="275" name="잉크 274">
                <a:extLst>
                  <a:ext uri="{FF2B5EF4-FFF2-40B4-BE49-F238E27FC236}">
                    <a16:creationId xmlns:a16="http://schemas.microsoft.com/office/drawing/2014/main" id="{92E807CF-96A8-4A18-A4B3-6CDDB0758C8D}"/>
                  </a:ext>
                </a:extLst>
              </p:cNvPr>
              <p:cNvPicPr/>
              <p:nvPr/>
            </p:nvPicPr>
            <p:blipFill>
              <a:blip r:embed="rId383"/>
              <a:stretch>
                <a:fillRect/>
              </a:stretch>
            </p:blipFill>
            <p:spPr>
              <a:xfrm>
                <a:off x="1858530" y="6216468"/>
                <a:ext cx="154440" cy="122400"/>
              </a:xfrm>
              <a:prstGeom prst="rect">
                <a:avLst/>
              </a:prstGeom>
            </p:spPr>
          </p:pic>
        </mc:Fallback>
      </mc:AlternateContent>
      <p:grpSp>
        <p:nvGrpSpPr>
          <p:cNvPr id="306" name="그룹 305">
            <a:extLst>
              <a:ext uri="{FF2B5EF4-FFF2-40B4-BE49-F238E27FC236}">
                <a16:creationId xmlns:a16="http://schemas.microsoft.com/office/drawing/2014/main" id="{E24757F9-6317-4FC6-84C5-092A093F15D9}"/>
              </a:ext>
            </a:extLst>
          </p:cNvPr>
          <p:cNvGrpSpPr/>
          <p:nvPr/>
        </p:nvGrpSpPr>
        <p:grpSpPr>
          <a:xfrm>
            <a:off x="2177490" y="6031788"/>
            <a:ext cx="3081240" cy="531000"/>
            <a:chOff x="2177490" y="6031788"/>
            <a:chExt cx="3081240" cy="531000"/>
          </a:xfrm>
        </p:grpSpPr>
        <mc:AlternateContent xmlns:mc="http://schemas.openxmlformats.org/markup-compatibility/2006" xmlns:p14="http://schemas.microsoft.com/office/powerpoint/2010/main">
          <mc:Choice Requires="p14">
            <p:contentPart p14:bwMode="auto" r:id="rId384">
              <p14:nvContentPartPr>
                <p14:cNvPr id="276" name="잉크 275">
                  <a:extLst>
                    <a:ext uri="{FF2B5EF4-FFF2-40B4-BE49-F238E27FC236}">
                      <a16:creationId xmlns:a16="http://schemas.microsoft.com/office/drawing/2014/main" id="{08511BE3-897E-4178-89AF-FF22710FB097}"/>
                    </a:ext>
                  </a:extLst>
                </p14:cNvPr>
                <p14:cNvContentPartPr/>
                <p14:nvPr/>
              </p14:nvContentPartPr>
              <p14:xfrm>
                <a:off x="2177490" y="6310788"/>
                <a:ext cx="253800" cy="1080"/>
              </p14:xfrm>
            </p:contentPart>
          </mc:Choice>
          <mc:Fallback xmlns="">
            <p:pic>
              <p:nvPicPr>
                <p:cNvPr id="276" name="잉크 275">
                  <a:extLst>
                    <a:ext uri="{FF2B5EF4-FFF2-40B4-BE49-F238E27FC236}">
                      <a16:creationId xmlns:a16="http://schemas.microsoft.com/office/drawing/2014/main" id="{08511BE3-897E-4178-89AF-FF22710FB097}"/>
                    </a:ext>
                  </a:extLst>
                </p:cNvPr>
                <p:cNvPicPr/>
                <p:nvPr/>
              </p:nvPicPr>
              <p:blipFill>
                <a:blip r:embed="rId385"/>
                <a:stretch>
                  <a:fillRect/>
                </a:stretch>
              </p:blipFill>
              <p:spPr>
                <a:xfrm>
                  <a:off x="2173170" y="6306468"/>
                  <a:ext cx="2624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7" name="잉크 276">
                  <a:extLst>
                    <a:ext uri="{FF2B5EF4-FFF2-40B4-BE49-F238E27FC236}">
                      <a16:creationId xmlns:a16="http://schemas.microsoft.com/office/drawing/2014/main" id="{90C5F305-CF79-41F9-AE8B-6A54603360F7}"/>
                    </a:ext>
                  </a:extLst>
                </p14:cNvPr>
                <p14:cNvContentPartPr/>
                <p14:nvPr/>
              </p14:nvContentPartPr>
              <p14:xfrm>
                <a:off x="2354970" y="6231948"/>
                <a:ext cx="101160" cy="191520"/>
              </p14:xfrm>
            </p:contentPart>
          </mc:Choice>
          <mc:Fallback xmlns="">
            <p:pic>
              <p:nvPicPr>
                <p:cNvPr id="277" name="잉크 276">
                  <a:extLst>
                    <a:ext uri="{FF2B5EF4-FFF2-40B4-BE49-F238E27FC236}">
                      <a16:creationId xmlns:a16="http://schemas.microsoft.com/office/drawing/2014/main" id="{90C5F305-CF79-41F9-AE8B-6A54603360F7}"/>
                    </a:ext>
                  </a:extLst>
                </p:cNvPr>
                <p:cNvPicPr/>
                <p:nvPr/>
              </p:nvPicPr>
              <p:blipFill>
                <a:blip r:embed="rId387"/>
                <a:stretch>
                  <a:fillRect/>
                </a:stretch>
              </p:blipFill>
              <p:spPr>
                <a:xfrm>
                  <a:off x="2350650" y="6227628"/>
                  <a:ext cx="109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2" name="잉크 281">
                  <a:extLst>
                    <a:ext uri="{FF2B5EF4-FFF2-40B4-BE49-F238E27FC236}">
                      <a16:creationId xmlns:a16="http://schemas.microsoft.com/office/drawing/2014/main" id="{BDF71C3B-9AC3-445B-AEAB-98B3DB9A069C}"/>
                    </a:ext>
                  </a:extLst>
                </p14:cNvPr>
                <p14:cNvContentPartPr/>
                <p14:nvPr/>
              </p14:nvContentPartPr>
              <p14:xfrm>
                <a:off x="2544330" y="6180468"/>
                <a:ext cx="111960" cy="249480"/>
              </p14:xfrm>
            </p:contentPart>
          </mc:Choice>
          <mc:Fallback xmlns="">
            <p:pic>
              <p:nvPicPr>
                <p:cNvPr id="282" name="잉크 281">
                  <a:extLst>
                    <a:ext uri="{FF2B5EF4-FFF2-40B4-BE49-F238E27FC236}">
                      <a16:creationId xmlns:a16="http://schemas.microsoft.com/office/drawing/2014/main" id="{BDF71C3B-9AC3-445B-AEAB-98B3DB9A069C}"/>
                    </a:ext>
                  </a:extLst>
                </p:cNvPr>
                <p:cNvPicPr/>
                <p:nvPr/>
              </p:nvPicPr>
              <p:blipFill>
                <a:blip r:embed="rId389"/>
                <a:stretch>
                  <a:fillRect/>
                </a:stretch>
              </p:blipFill>
              <p:spPr>
                <a:xfrm>
                  <a:off x="2540010" y="6176148"/>
                  <a:ext cx="1206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3" name="잉크 282">
                  <a:extLst>
                    <a:ext uri="{FF2B5EF4-FFF2-40B4-BE49-F238E27FC236}">
                      <a16:creationId xmlns:a16="http://schemas.microsoft.com/office/drawing/2014/main" id="{F560BD01-B59D-4DFA-8788-BF3B9DACDADE}"/>
                    </a:ext>
                  </a:extLst>
                </p14:cNvPr>
                <p14:cNvContentPartPr/>
                <p14:nvPr/>
              </p14:nvContentPartPr>
              <p14:xfrm>
                <a:off x="2623890" y="6291708"/>
                <a:ext cx="151200" cy="128160"/>
              </p14:xfrm>
            </p:contentPart>
          </mc:Choice>
          <mc:Fallback xmlns="">
            <p:pic>
              <p:nvPicPr>
                <p:cNvPr id="283" name="잉크 282">
                  <a:extLst>
                    <a:ext uri="{FF2B5EF4-FFF2-40B4-BE49-F238E27FC236}">
                      <a16:creationId xmlns:a16="http://schemas.microsoft.com/office/drawing/2014/main" id="{F560BD01-B59D-4DFA-8788-BF3B9DACDADE}"/>
                    </a:ext>
                  </a:extLst>
                </p:cNvPr>
                <p:cNvPicPr/>
                <p:nvPr/>
              </p:nvPicPr>
              <p:blipFill>
                <a:blip r:embed="rId391"/>
                <a:stretch>
                  <a:fillRect/>
                </a:stretch>
              </p:blipFill>
              <p:spPr>
                <a:xfrm>
                  <a:off x="2619570" y="6287388"/>
                  <a:ext cx="159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4" name="잉크 283">
                  <a:extLst>
                    <a:ext uri="{FF2B5EF4-FFF2-40B4-BE49-F238E27FC236}">
                      <a16:creationId xmlns:a16="http://schemas.microsoft.com/office/drawing/2014/main" id="{A94C110C-4A1B-45FE-BE4D-77EF78160C65}"/>
                    </a:ext>
                  </a:extLst>
                </p14:cNvPr>
                <p14:cNvContentPartPr/>
                <p14:nvPr/>
              </p14:nvContentPartPr>
              <p14:xfrm>
                <a:off x="2792730" y="6319788"/>
                <a:ext cx="142200" cy="81720"/>
              </p14:xfrm>
            </p:contentPart>
          </mc:Choice>
          <mc:Fallback xmlns="">
            <p:pic>
              <p:nvPicPr>
                <p:cNvPr id="284" name="잉크 283">
                  <a:extLst>
                    <a:ext uri="{FF2B5EF4-FFF2-40B4-BE49-F238E27FC236}">
                      <a16:creationId xmlns:a16="http://schemas.microsoft.com/office/drawing/2014/main" id="{A94C110C-4A1B-45FE-BE4D-77EF78160C65}"/>
                    </a:ext>
                  </a:extLst>
                </p:cNvPr>
                <p:cNvPicPr/>
                <p:nvPr/>
              </p:nvPicPr>
              <p:blipFill>
                <a:blip r:embed="rId393"/>
                <a:stretch>
                  <a:fillRect/>
                </a:stretch>
              </p:blipFill>
              <p:spPr>
                <a:xfrm>
                  <a:off x="2788410" y="6315468"/>
                  <a:ext cx="150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5" name="잉크 284">
                  <a:extLst>
                    <a:ext uri="{FF2B5EF4-FFF2-40B4-BE49-F238E27FC236}">
                      <a16:creationId xmlns:a16="http://schemas.microsoft.com/office/drawing/2014/main" id="{EBE37ACA-4D88-4B03-AE11-5E6AC05C6384}"/>
                    </a:ext>
                  </a:extLst>
                </p14:cNvPr>
                <p14:cNvContentPartPr/>
                <p14:nvPr/>
              </p14:nvContentPartPr>
              <p14:xfrm>
                <a:off x="2912250" y="6171828"/>
                <a:ext cx="54720" cy="245520"/>
              </p14:xfrm>
            </p:contentPart>
          </mc:Choice>
          <mc:Fallback xmlns="">
            <p:pic>
              <p:nvPicPr>
                <p:cNvPr id="285" name="잉크 284">
                  <a:extLst>
                    <a:ext uri="{FF2B5EF4-FFF2-40B4-BE49-F238E27FC236}">
                      <a16:creationId xmlns:a16="http://schemas.microsoft.com/office/drawing/2014/main" id="{EBE37ACA-4D88-4B03-AE11-5E6AC05C6384}"/>
                    </a:ext>
                  </a:extLst>
                </p:cNvPr>
                <p:cNvPicPr/>
                <p:nvPr/>
              </p:nvPicPr>
              <p:blipFill>
                <a:blip r:embed="rId395"/>
                <a:stretch>
                  <a:fillRect/>
                </a:stretch>
              </p:blipFill>
              <p:spPr>
                <a:xfrm>
                  <a:off x="2907930" y="6167508"/>
                  <a:ext cx="633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7" name="잉크 286">
                  <a:extLst>
                    <a:ext uri="{FF2B5EF4-FFF2-40B4-BE49-F238E27FC236}">
                      <a16:creationId xmlns:a16="http://schemas.microsoft.com/office/drawing/2014/main" id="{E9721383-C973-41F1-B236-C28EC3653D16}"/>
                    </a:ext>
                  </a:extLst>
                </p14:cNvPr>
                <p14:cNvContentPartPr/>
                <p14:nvPr/>
              </p14:nvContentPartPr>
              <p14:xfrm>
                <a:off x="2977770" y="6253908"/>
                <a:ext cx="74160" cy="131400"/>
              </p14:xfrm>
            </p:contentPart>
          </mc:Choice>
          <mc:Fallback xmlns="">
            <p:pic>
              <p:nvPicPr>
                <p:cNvPr id="287" name="잉크 286">
                  <a:extLst>
                    <a:ext uri="{FF2B5EF4-FFF2-40B4-BE49-F238E27FC236}">
                      <a16:creationId xmlns:a16="http://schemas.microsoft.com/office/drawing/2014/main" id="{E9721383-C973-41F1-B236-C28EC3653D16}"/>
                    </a:ext>
                  </a:extLst>
                </p:cNvPr>
                <p:cNvPicPr/>
                <p:nvPr/>
              </p:nvPicPr>
              <p:blipFill>
                <a:blip r:embed="rId397"/>
                <a:stretch>
                  <a:fillRect/>
                </a:stretch>
              </p:blipFill>
              <p:spPr>
                <a:xfrm>
                  <a:off x="2973450" y="6249588"/>
                  <a:ext cx="82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8" name="잉크 287">
                  <a:extLst>
                    <a:ext uri="{FF2B5EF4-FFF2-40B4-BE49-F238E27FC236}">
                      <a16:creationId xmlns:a16="http://schemas.microsoft.com/office/drawing/2014/main" id="{C6AC3CB6-DE18-430D-B1C7-0D5022993621}"/>
                    </a:ext>
                  </a:extLst>
                </p14:cNvPr>
                <p14:cNvContentPartPr/>
                <p14:nvPr/>
              </p14:nvContentPartPr>
              <p14:xfrm>
                <a:off x="3059850" y="6299628"/>
                <a:ext cx="81720" cy="52560"/>
              </p14:xfrm>
            </p:contentPart>
          </mc:Choice>
          <mc:Fallback xmlns="">
            <p:pic>
              <p:nvPicPr>
                <p:cNvPr id="288" name="잉크 287">
                  <a:extLst>
                    <a:ext uri="{FF2B5EF4-FFF2-40B4-BE49-F238E27FC236}">
                      <a16:creationId xmlns:a16="http://schemas.microsoft.com/office/drawing/2014/main" id="{C6AC3CB6-DE18-430D-B1C7-0D5022993621}"/>
                    </a:ext>
                  </a:extLst>
                </p:cNvPr>
                <p:cNvPicPr/>
                <p:nvPr/>
              </p:nvPicPr>
              <p:blipFill>
                <a:blip r:embed="rId399"/>
                <a:stretch>
                  <a:fillRect/>
                </a:stretch>
              </p:blipFill>
              <p:spPr>
                <a:xfrm>
                  <a:off x="3055530" y="6295308"/>
                  <a:ext cx="903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9" name="잉크 288">
                  <a:extLst>
                    <a:ext uri="{FF2B5EF4-FFF2-40B4-BE49-F238E27FC236}">
                      <a16:creationId xmlns:a16="http://schemas.microsoft.com/office/drawing/2014/main" id="{A8024DC5-50C6-42C6-B6E7-9112A5061F0F}"/>
                    </a:ext>
                  </a:extLst>
                </p14:cNvPr>
                <p14:cNvContentPartPr/>
                <p14:nvPr/>
              </p14:nvContentPartPr>
              <p14:xfrm>
                <a:off x="3029250" y="6295668"/>
                <a:ext cx="127080" cy="267120"/>
              </p14:xfrm>
            </p:contentPart>
          </mc:Choice>
          <mc:Fallback xmlns="">
            <p:pic>
              <p:nvPicPr>
                <p:cNvPr id="289" name="잉크 288">
                  <a:extLst>
                    <a:ext uri="{FF2B5EF4-FFF2-40B4-BE49-F238E27FC236}">
                      <a16:creationId xmlns:a16="http://schemas.microsoft.com/office/drawing/2014/main" id="{A8024DC5-50C6-42C6-B6E7-9112A5061F0F}"/>
                    </a:ext>
                  </a:extLst>
                </p:cNvPr>
                <p:cNvPicPr/>
                <p:nvPr/>
              </p:nvPicPr>
              <p:blipFill>
                <a:blip r:embed="rId401"/>
                <a:stretch>
                  <a:fillRect/>
                </a:stretch>
              </p:blipFill>
              <p:spPr>
                <a:xfrm>
                  <a:off x="3024930" y="6291348"/>
                  <a:ext cx="1357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90" name="잉크 289">
                  <a:extLst>
                    <a:ext uri="{FF2B5EF4-FFF2-40B4-BE49-F238E27FC236}">
                      <a16:creationId xmlns:a16="http://schemas.microsoft.com/office/drawing/2014/main" id="{F94B4B2D-A515-4ABF-A668-43E543B44F88}"/>
                    </a:ext>
                  </a:extLst>
                </p14:cNvPr>
                <p14:cNvContentPartPr/>
                <p14:nvPr/>
              </p14:nvContentPartPr>
              <p14:xfrm>
                <a:off x="3248130" y="6168588"/>
                <a:ext cx="26280" cy="291240"/>
              </p14:xfrm>
            </p:contentPart>
          </mc:Choice>
          <mc:Fallback xmlns="">
            <p:pic>
              <p:nvPicPr>
                <p:cNvPr id="290" name="잉크 289">
                  <a:extLst>
                    <a:ext uri="{FF2B5EF4-FFF2-40B4-BE49-F238E27FC236}">
                      <a16:creationId xmlns:a16="http://schemas.microsoft.com/office/drawing/2014/main" id="{F94B4B2D-A515-4ABF-A668-43E543B44F88}"/>
                    </a:ext>
                  </a:extLst>
                </p:cNvPr>
                <p:cNvPicPr/>
                <p:nvPr/>
              </p:nvPicPr>
              <p:blipFill>
                <a:blip r:embed="rId403"/>
                <a:stretch>
                  <a:fillRect/>
                </a:stretch>
              </p:blipFill>
              <p:spPr>
                <a:xfrm>
                  <a:off x="3243810" y="6164268"/>
                  <a:ext cx="349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91" name="잉크 290">
                  <a:extLst>
                    <a:ext uri="{FF2B5EF4-FFF2-40B4-BE49-F238E27FC236}">
                      <a16:creationId xmlns:a16="http://schemas.microsoft.com/office/drawing/2014/main" id="{44EE5AC5-C33F-4FCA-AA42-4E396AB88C39}"/>
                    </a:ext>
                  </a:extLst>
                </p14:cNvPr>
                <p14:cNvContentPartPr/>
                <p14:nvPr/>
              </p14:nvContentPartPr>
              <p14:xfrm>
                <a:off x="3282330" y="6162108"/>
                <a:ext cx="100080" cy="272160"/>
              </p14:xfrm>
            </p:contentPart>
          </mc:Choice>
          <mc:Fallback xmlns="">
            <p:pic>
              <p:nvPicPr>
                <p:cNvPr id="291" name="잉크 290">
                  <a:extLst>
                    <a:ext uri="{FF2B5EF4-FFF2-40B4-BE49-F238E27FC236}">
                      <a16:creationId xmlns:a16="http://schemas.microsoft.com/office/drawing/2014/main" id="{44EE5AC5-C33F-4FCA-AA42-4E396AB88C39}"/>
                    </a:ext>
                  </a:extLst>
                </p:cNvPr>
                <p:cNvPicPr/>
                <p:nvPr/>
              </p:nvPicPr>
              <p:blipFill>
                <a:blip r:embed="rId405"/>
                <a:stretch>
                  <a:fillRect/>
                </a:stretch>
              </p:blipFill>
              <p:spPr>
                <a:xfrm>
                  <a:off x="3278010" y="6157788"/>
                  <a:ext cx="1087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2" name="잉크 291">
                  <a:extLst>
                    <a:ext uri="{FF2B5EF4-FFF2-40B4-BE49-F238E27FC236}">
                      <a16:creationId xmlns:a16="http://schemas.microsoft.com/office/drawing/2014/main" id="{13CC230C-D5D5-4734-8729-B9393BE58E97}"/>
                    </a:ext>
                  </a:extLst>
                </p14:cNvPr>
                <p14:cNvContentPartPr/>
                <p14:nvPr/>
              </p14:nvContentPartPr>
              <p14:xfrm>
                <a:off x="3385650" y="6276948"/>
                <a:ext cx="95400" cy="137880"/>
              </p14:xfrm>
            </p:contentPart>
          </mc:Choice>
          <mc:Fallback xmlns="">
            <p:pic>
              <p:nvPicPr>
                <p:cNvPr id="292" name="잉크 291">
                  <a:extLst>
                    <a:ext uri="{FF2B5EF4-FFF2-40B4-BE49-F238E27FC236}">
                      <a16:creationId xmlns:a16="http://schemas.microsoft.com/office/drawing/2014/main" id="{13CC230C-D5D5-4734-8729-B9393BE58E97}"/>
                    </a:ext>
                  </a:extLst>
                </p:cNvPr>
                <p:cNvPicPr/>
                <p:nvPr/>
              </p:nvPicPr>
              <p:blipFill>
                <a:blip r:embed="rId407"/>
                <a:stretch>
                  <a:fillRect/>
                </a:stretch>
              </p:blipFill>
              <p:spPr>
                <a:xfrm>
                  <a:off x="3381330" y="6272628"/>
                  <a:ext cx="104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3" name="잉크 292">
                  <a:extLst>
                    <a:ext uri="{FF2B5EF4-FFF2-40B4-BE49-F238E27FC236}">
                      <a16:creationId xmlns:a16="http://schemas.microsoft.com/office/drawing/2014/main" id="{C2044A7D-F6A6-4CCF-BF3B-8281064E3EC8}"/>
                    </a:ext>
                  </a:extLst>
                </p14:cNvPr>
                <p14:cNvContentPartPr/>
                <p14:nvPr/>
              </p14:nvContentPartPr>
              <p14:xfrm>
                <a:off x="3519210" y="6167868"/>
                <a:ext cx="153360" cy="244800"/>
              </p14:xfrm>
            </p:contentPart>
          </mc:Choice>
          <mc:Fallback xmlns="">
            <p:pic>
              <p:nvPicPr>
                <p:cNvPr id="293" name="잉크 292">
                  <a:extLst>
                    <a:ext uri="{FF2B5EF4-FFF2-40B4-BE49-F238E27FC236}">
                      <a16:creationId xmlns:a16="http://schemas.microsoft.com/office/drawing/2014/main" id="{C2044A7D-F6A6-4CCF-BF3B-8281064E3EC8}"/>
                    </a:ext>
                  </a:extLst>
                </p:cNvPr>
                <p:cNvPicPr/>
                <p:nvPr/>
              </p:nvPicPr>
              <p:blipFill>
                <a:blip r:embed="rId409"/>
                <a:stretch>
                  <a:fillRect/>
                </a:stretch>
              </p:blipFill>
              <p:spPr>
                <a:xfrm>
                  <a:off x="3514890" y="6163548"/>
                  <a:ext cx="1620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4" name="잉크 293">
                  <a:extLst>
                    <a:ext uri="{FF2B5EF4-FFF2-40B4-BE49-F238E27FC236}">
                      <a16:creationId xmlns:a16="http://schemas.microsoft.com/office/drawing/2014/main" id="{9A82248C-C612-4DC1-839C-04A0D20ED171}"/>
                    </a:ext>
                  </a:extLst>
                </p14:cNvPr>
                <p14:cNvContentPartPr/>
                <p14:nvPr/>
              </p14:nvContentPartPr>
              <p14:xfrm>
                <a:off x="3661050" y="6158868"/>
                <a:ext cx="183960" cy="302760"/>
              </p14:xfrm>
            </p:contentPart>
          </mc:Choice>
          <mc:Fallback xmlns="">
            <p:pic>
              <p:nvPicPr>
                <p:cNvPr id="294" name="잉크 293">
                  <a:extLst>
                    <a:ext uri="{FF2B5EF4-FFF2-40B4-BE49-F238E27FC236}">
                      <a16:creationId xmlns:a16="http://schemas.microsoft.com/office/drawing/2014/main" id="{9A82248C-C612-4DC1-839C-04A0D20ED171}"/>
                    </a:ext>
                  </a:extLst>
                </p:cNvPr>
                <p:cNvPicPr/>
                <p:nvPr/>
              </p:nvPicPr>
              <p:blipFill>
                <a:blip r:embed="rId411"/>
                <a:stretch>
                  <a:fillRect/>
                </a:stretch>
              </p:blipFill>
              <p:spPr>
                <a:xfrm>
                  <a:off x="3656730" y="6154548"/>
                  <a:ext cx="192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6" name="잉크 295">
                  <a:extLst>
                    <a:ext uri="{FF2B5EF4-FFF2-40B4-BE49-F238E27FC236}">
                      <a16:creationId xmlns:a16="http://schemas.microsoft.com/office/drawing/2014/main" id="{649DCF2C-0D16-4425-AF1D-D2B9AB329F82}"/>
                    </a:ext>
                  </a:extLst>
                </p14:cNvPr>
                <p14:cNvContentPartPr/>
                <p14:nvPr/>
              </p14:nvContentPartPr>
              <p14:xfrm>
                <a:off x="3936450" y="6289188"/>
                <a:ext cx="159840" cy="11880"/>
              </p14:xfrm>
            </p:contentPart>
          </mc:Choice>
          <mc:Fallback xmlns="">
            <p:pic>
              <p:nvPicPr>
                <p:cNvPr id="296" name="잉크 295">
                  <a:extLst>
                    <a:ext uri="{FF2B5EF4-FFF2-40B4-BE49-F238E27FC236}">
                      <a16:creationId xmlns:a16="http://schemas.microsoft.com/office/drawing/2014/main" id="{649DCF2C-0D16-4425-AF1D-D2B9AB329F82}"/>
                    </a:ext>
                  </a:extLst>
                </p:cNvPr>
                <p:cNvPicPr/>
                <p:nvPr/>
              </p:nvPicPr>
              <p:blipFill>
                <a:blip r:embed="rId413"/>
                <a:stretch>
                  <a:fillRect/>
                </a:stretch>
              </p:blipFill>
              <p:spPr>
                <a:xfrm>
                  <a:off x="3932130" y="6284868"/>
                  <a:ext cx="1684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7" name="잉크 296">
                  <a:extLst>
                    <a:ext uri="{FF2B5EF4-FFF2-40B4-BE49-F238E27FC236}">
                      <a16:creationId xmlns:a16="http://schemas.microsoft.com/office/drawing/2014/main" id="{E7F13BC0-E57D-4109-A02B-9BD75FDEDD9B}"/>
                    </a:ext>
                  </a:extLst>
                </p14:cNvPr>
                <p14:cNvContentPartPr/>
                <p14:nvPr/>
              </p14:nvContentPartPr>
              <p14:xfrm>
                <a:off x="4027890" y="6214308"/>
                <a:ext cx="74160" cy="203760"/>
              </p14:xfrm>
            </p:contentPart>
          </mc:Choice>
          <mc:Fallback xmlns="">
            <p:pic>
              <p:nvPicPr>
                <p:cNvPr id="297" name="잉크 296">
                  <a:extLst>
                    <a:ext uri="{FF2B5EF4-FFF2-40B4-BE49-F238E27FC236}">
                      <a16:creationId xmlns:a16="http://schemas.microsoft.com/office/drawing/2014/main" id="{E7F13BC0-E57D-4109-A02B-9BD75FDEDD9B}"/>
                    </a:ext>
                  </a:extLst>
                </p:cNvPr>
                <p:cNvPicPr/>
                <p:nvPr/>
              </p:nvPicPr>
              <p:blipFill>
                <a:blip r:embed="rId415"/>
                <a:stretch>
                  <a:fillRect/>
                </a:stretch>
              </p:blipFill>
              <p:spPr>
                <a:xfrm>
                  <a:off x="4023570" y="6209988"/>
                  <a:ext cx="82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9" name="잉크 298">
                  <a:extLst>
                    <a:ext uri="{FF2B5EF4-FFF2-40B4-BE49-F238E27FC236}">
                      <a16:creationId xmlns:a16="http://schemas.microsoft.com/office/drawing/2014/main" id="{F9C640BE-B042-4D4E-AB9A-DACD62A47AE0}"/>
                    </a:ext>
                  </a:extLst>
                </p14:cNvPr>
                <p14:cNvContentPartPr/>
                <p14:nvPr/>
              </p14:nvContentPartPr>
              <p14:xfrm>
                <a:off x="4208250" y="6224748"/>
                <a:ext cx="198720" cy="38520"/>
              </p14:xfrm>
            </p:contentPart>
          </mc:Choice>
          <mc:Fallback xmlns="">
            <p:pic>
              <p:nvPicPr>
                <p:cNvPr id="299" name="잉크 298">
                  <a:extLst>
                    <a:ext uri="{FF2B5EF4-FFF2-40B4-BE49-F238E27FC236}">
                      <a16:creationId xmlns:a16="http://schemas.microsoft.com/office/drawing/2014/main" id="{F9C640BE-B042-4D4E-AB9A-DACD62A47AE0}"/>
                    </a:ext>
                  </a:extLst>
                </p:cNvPr>
                <p:cNvPicPr/>
                <p:nvPr/>
              </p:nvPicPr>
              <p:blipFill>
                <a:blip r:embed="rId417"/>
                <a:stretch>
                  <a:fillRect/>
                </a:stretch>
              </p:blipFill>
              <p:spPr>
                <a:xfrm>
                  <a:off x="4203930" y="6220428"/>
                  <a:ext cx="207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0" name="잉크 299">
                  <a:extLst>
                    <a:ext uri="{FF2B5EF4-FFF2-40B4-BE49-F238E27FC236}">
                      <a16:creationId xmlns:a16="http://schemas.microsoft.com/office/drawing/2014/main" id="{A1D8DB9E-056A-4BF8-896A-112B6B43EE94}"/>
                    </a:ext>
                  </a:extLst>
                </p14:cNvPr>
                <p14:cNvContentPartPr/>
                <p14:nvPr/>
              </p14:nvContentPartPr>
              <p14:xfrm>
                <a:off x="4299330" y="6136188"/>
                <a:ext cx="60120" cy="222120"/>
              </p14:xfrm>
            </p:contentPart>
          </mc:Choice>
          <mc:Fallback xmlns="">
            <p:pic>
              <p:nvPicPr>
                <p:cNvPr id="300" name="잉크 299">
                  <a:extLst>
                    <a:ext uri="{FF2B5EF4-FFF2-40B4-BE49-F238E27FC236}">
                      <a16:creationId xmlns:a16="http://schemas.microsoft.com/office/drawing/2014/main" id="{A1D8DB9E-056A-4BF8-896A-112B6B43EE94}"/>
                    </a:ext>
                  </a:extLst>
                </p:cNvPr>
                <p:cNvPicPr/>
                <p:nvPr/>
              </p:nvPicPr>
              <p:blipFill>
                <a:blip r:embed="rId419"/>
                <a:stretch>
                  <a:fillRect/>
                </a:stretch>
              </p:blipFill>
              <p:spPr>
                <a:xfrm>
                  <a:off x="4295010" y="6131868"/>
                  <a:ext cx="68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1" name="잉크 300">
                  <a:extLst>
                    <a:ext uri="{FF2B5EF4-FFF2-40B4-BE49-F238E27FC236}">
                      <a16:creationId xmlns:a16="http://schemas.microsoft.com/office/drawing/2014/main" id="{326AA4A8-C9B4-4388-A6AA-5AE6011E3E58}"/>
                    </a:ext>
                  </a:extLst>
                </p14:cNvPr>
                <p14:cNvContentPartPr/>
                <p14:nvPr/>
              </p14:nvContentPartPr>
              <p14:xfrm>
                <a:off x="4374930" y="6225468"/>
                <a:ext cx="326520" cy="116640"/>
              </p14:xfrm>
            </p:contentPart>
          </mc:Choice>
          <mc:Fallback xmlns="">
            <p:pic>
              <p:nvPicPr>
                <p:cNvPr id="301" name="잉크 300">
                  <a:extLst>
                    <a:ext uri="{FF2B5EF4-FFF2-40B4-BE49-F238E27FC236}">
                      <a16:creationId xmlns:a16="http://schemas.microsoft.com/office/drawing/2014/main" id="{326AA4A8-C9B4-4388-A6AA-5AE6011E3E58}"/>
                    </a:ext>
                  </a:extLst>
                </p:cNvPr>
                <p:cNvPicPr/>
                <p:nvPr/>
              </p:nvPicPr>
              <p:blipFill>
                <a:blip r:embed="rId421"/>
                <a:stretch>
                  <a:fillRect/>
                </a:stretch>
              </p:blipFill>
              <p:spPr>
                <a:xfrm>
                  <a:off x="4370610" y="6221148"/>
                  <a:ext cx="335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02" name="잉크 301">
                  <a:extLst>
                    <a:ext uri="{FF2B5EF4-FFF2-40B4-BE49-F238E27FC236}">
                      <a16:creationId xmlns:a16="http://schemas.microsoft.com/office/drawing/2014/main" id="{66A8E1A4-A1B5-4EC5-8316-DA5BCDA52230}"/>
                    </a:ext>
                  </a:extLst>
                </p14:cNvPr>
                <p14:cNvContentPartPr/>
                <p14:nvPr/>
              </p14:nvContentPartPr>
              <p14:xfrm>
                <a:off x="4716210" y="6031788"/>
                <a:ext cx="158760" cy="351000"/>
              </p14:xfrm>
            </p:contentPart>
          </mc:Choice>
          <mc:Fallback xmlns="">
            <p:pic>
              <p:nvPicPr>
                <p:cNvPr id="302" name="잉크 301">
                  <a:extLst>
                    <a:ext uri="{FF2B5EF4-FFF2-40B4-BE49-F238E27FC236}">
                      <a16:creationId xmlns:a16="http://schemas.microsoft.com/office/drawing/2014/main" id="{66A8E1A4-A1B5-4EC5-8316-DA5BCDA52230}"/>
                    </a:ext>
                  </a:extLst>
                </p:cNvPr>
                <p:cNvPicPr/>
                <p:nvPr/>
              </p:nvPicPr>
              <p:blipFill>
                <a:blip r:embed="rId423"/>
                <a:stretch>
                  <a:fillRect/>
                </a:stretch>
              </p:blipFill>
              <p:spPr>
                <a:xfrm>
                  <a:off x="4711890" y="6027468"/>
                  <a:ext cx="16740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03" name="잉크 302">
                  <a:extLst>
                    <a:ext uri="{FF2B5EF4-FFF2-40B4-BE49-F238E27FC236}">
                      <a16:creationId xmlns:a16="http://schemas.microsoft.com/office/drawing/2014/main" id="{66A456F5-9BF0-4E68-80BF-1BFA7B442903}"/>
                    </a:ext>
                  </a:extLst>
                </p14:cNvPr>
                <p14:cNvContentPartPr/>
                <p14:nvPr/>
              </p14:nvContentPartPr>
              <p14:xfrm>
                <a:off x="4897650" y="6092268"/>
                <a:ext cx="54720" cy="271800"/>
              </p14:xfrm>
            </p:contentPart>
          </mc:Choice>
          <mc:Fallback xmlns="">
            <p:pic>
              <p:nvPicPr>
                <p:cNvPr id="303" name="잉크 302">
                  <a:extLst>
                    <a:ext uri="{FF2B5EF4-FFF2-40B4-BE49-F238E27FC236}">
                      <a16:creationId xmlns:a16="http://schemas.microsoft.com/office/drawing/2014/main" id="{66A456F5-9BF0-4E68-80BF-1BFA7B442903}"/>
                    </a:ext>
                  </a:extLst>
                </p:cNvPr>
                <p:cNvPicPr/>
                <p:nvPr/>
              </p:nvPicPr>
              <p:blipFill>
                <a:blip r:embed="rId425"/>
                <a:stretch>
                  <a:fillRect/>
                </a:stretch>
              </p:blipFill>
              <p:spPr>
                <a:xfrm>
                  <a:off x="4893330" y="6087948"/>
                  <a:ext cx="633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4" name="잉크 303">
                  <a:extLst>
                    <a:ext uri="{FF2B5EF4-FFF2-40B4-BE49-F238E27FC236}">
                      <a16:creationId xmlns:a16="http://schemas.microsoft.com/office/drawing/2014/main" id="{E0C9C8AE-C2EA-41BC-BB89-B480B7DA81ED}"/>
                    </a:ext>
                  </a:extLst>
                </p14:cNvPr>
                <p14:cNvContentPartPr/>
                <p14:nvPr/>
              </p14:nvContentPartPr>
              <p14:xfrm>
                <a:off x="4996650" y="6284148"/>
                <a:ext cx="51120" cy="54000"/>
              </p14:xfrm>
            </p:contentPart>
          </mc:Choice>
          <mc:Fallback xmlns="">
            <p:pic>
              <p:nvPicPr>
                <p:cNvPr id="304" name="잉크 303">
                  <a:extLst>
                    <a:ext uri="{FF2B5EF4-FFF2-40B4-BE49-F238E27FC236}">
                      <a16:creationId xmlns:a16="http://schemas.microsoft.com/office/drawing/2014/main" id="{E0C9C8AE-C2EA-41BC-BB89-B480B7DA81ED}"/>
                    </a:ext>
                  </a:extLst>
                </p:cNvPr>
                <p:cNvPicPr/>
                <p:nvPr/>
              </p:nvPicPr>
              <p:blipFill>
                <a:blip r:embed="rId427"/>
                <a:stretch>
                  <a:fillRect/>
                </a:stretch>
              </p:blipFill>
              <p:spPr>
                <a:xfrm>
                  <a:off x="4992330" y="6279828"/>
                  <a:ext cx="59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5" name="잉크 304">
                  <a:extLst>
                    <a:ext uri="{FF2B5EF4-FFF2-40B4-BE49-F238E27FC236}">
                      <a16:creationId xmlns:a16="http://schemas.microsoft.com/office/drawing/2014/main" id="{6037E4B6-0364-41BC-BEC7-E0A2D9BA410F}"/>
                    </a:ext>
                  </a:extLst>
                </p14:cNvPr>
                <p14:cNvContentPartPr/>
                <p14:nvPr/>
              </p14:nvContentPartPr>
              <p14:xfrm>
                <a:off x="5123010" y="6082188"/>
                <a:ext cx="135720" cy="296640"/>
              </p14:xfrm>
            </p:contentPart>
          </mc:Choice>
          <mc:Fallback xmlns="">
            <p:pic>
              <p:nvPicPr>
                <p:cNvPr id="305" name="잉크 304">
                  <a:extLst>
                    <a:ext uri="{FF2B5EF4-FFF2-40B4-BE49-F238E27FC236}">
                      <a16:creationId xmlns:a16="http://schemas.microsoft.com/office/drawing/2014/main" id="{6037E4B6-0364-41BC-BEC7-E0A2D9BA410F}"/>
                    </a:ext>
                  </a:extLst>
                </p:cNvPr>
                <p:cNvPicPr/>
                <p:nvPr/>
              </p:nvPicPr>
              <p:blipFill>
                <a:blip r:embed="rId429"/>
                <a:stretch>
                  <a:fillRect/>
                </a:stretch>
              </p:blipFill>
              <p:spPr>
                <a:xfrm>
                  <a:off x="5118690" y="6077868"/>
                  <a:ext cx="144360" cy="30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0">
            <p14:nvContentPartPr>
              <p14:cNvPr id="307" name="잉크 306">
                <a:extLst>
                  <a:ext uri="{FF2B5EF4-FFF2-40B4-BE49-F238E27FC236}">
                    <a16:creationId xmlns:a16="http://schemas.microsoft.com/office/drawing/2014/main" id="{75BAF26F-DED8-4E88-924B-01D996488637}"/>
                  </a:ext>
                </a:extLst>
              </p14:cNvPr>
              <p14:cNvContentPartPr/>
              <p14:nvPr/>
            </p14:nvContentPartPr>
            <p14:xfrm>
              <a:off x="6306330" y="7354788"/>
              <a:ext cx="15480" cy="6120"/>
            </p14:xfrm>
          </p:contentPart>
        </mc:Choice>
        <mc:Fallback xmlns="">
          <p:pic>
            <p:nvPicPr>
              <p:cNvPr id="307" name="잉크 306">
                <a:extLst>
                  <a:ext uri="{FF2B5EF4-FFF2-40B4-BE49-F238E27FC236}">
                    <a16:creationId xmlns:a16="http://schemas.microsoft.com/office/drawing/2014/main" id="{75BAF26F-DED8-4E88-924B-01D996488637}"/>
                  </a:ext>
                </a:extLst>
              </p:cNvPr>
              <p:cNvPicPr/>
              <p:nvPr/>
            </p:nvPicPr>
            <p:blipFill>
              <a:blip r:embed="rId431"/>
              <a:stretch>
                <a:fillRect/>
              </a:stretch>
            </p:blipFill>
            <p:spPr>
              <a:xfrm>
                <a:off x="6302010" y="7350468"/>
                <a:ext cx="24120" cy="14760"/>
              </a:xfrm>
              <a:prstGeom prst="rect">
                <a:avLst/>
              </a:prstGeom>
            </p:spPr>
          </p:pic>
        </mc:Fallback>
      </mc:AlternateContent>
      <p:grpSp>
        <p:nvGrpSpPr>
          <p:cNvPr id="417" name="그룹 416">
            <a:extLst>
              <a:ext uri="{FF2B5EF4-FFF2-40B4-BE49-F238E27FC236}">
                <a16:creationId xmlns:a16="http://schemas.microsoft.com/office/drawing/2014/main" id="{36BE2844-61BB-4073-A7AE-5BE2DDB1F2CB}"/>
              </a:ext>
            </a:extLst>
          </p:cNvPr>
          <p:cNvGrpSpPr/>
          <p:nvPr/>
        </p:nvGrpSpPr>
        <p:grpSpPr>
          <a:xfrm>
            <a:off x="7320090" y="1969548"/>
            <a:ext cx="4797360" cy="1787760"/>
            <a:chOff x="7320090" y="1969548"/>
            <a:chExt cx="4797360" cy="1787760"/>
          </a:xfrm>
        </p:grpSpPr>
        <mc:AlternateContent xmlns:mc="http://schemas.openxmlformats.org/markup-compatibility/2006" xmlns:p14="http://schemas.microsoft.com/office/powerpoint/2010/main">
          <mc:Choice Requires="p14">
            <p:contentPart p14:bwMode="auto" r:id="rId432">
              <p14:nvContentPartPr>
                <p14:cNvPr id="308" name="잉크 307">
                  <a:extLst>
                    <a:ext uri="{FF2B5EF4-FFF2-40B4-BE49-F238E27FC236}">
                      <a16:creationId xmlns:a16="http://schemas.microsoft.com/office/drawing/2014/main" id="{28BA2E48-7A31-42A7-9207-693A03CBDCB5}"/>
                    </a:ext>
                  </a:extLst>
                </p14:cNvPr>
                <p14:cNvContentPartPr/>
                <p14:nvPr/>
              </p14:nvContentPartPr>
              <p14:xfrm>
                <a:off x="9885090" y="2103828"/>
                <a:ext cx="148680" cy="29160"/>
              </p14:xfrm>
            </p:contentPart>
          </mc:Choice>
          <mc:Fallback xmlns="">
            <p:pic>
              <p:nvPicPr>
                <p:cNvPr id="308" name="잉크 307">
                  <a:extLst>
                    <a:ext uri="{FF2B5EF4-FFF2-40B4-BE49-F238E27FC236}">
                      <a16:creationId xmlns:a16="http://schemas.microsoft.com/office/drawing/2014/main" id="{28BA2E48-7A31-42A7-9207-693A03CBDCB5}"/>
                    </a:ext>
                  </a:extLst>
                </p:cNvPr>
                <p:cNvPicPr/>
                <p:nvPr/>
              </p:nvPicPr>
              <p:blipFill>
                <a:blip r:embed="rId433"/>
                <a:stretch>
                  <a:fillRect/>
                </a:stretch>
              </p:blipFill>
              <p:spPr>
                <a:xfrm>
                  <a:off x="9880770" y="2099508"/>
                  <a:ext cx="157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09" name="잉크 308">
                  <a:extLst>
                    <a:ext uri="{FF2B5EF4-FFF2-40B4-BE49-F238E27FC236}">
                      <a16:creationId xmlns:a16="http://schemas.microsoft.com/office/drawing/2014/main" id="{EAFEACA7-9904-45BC-A1C9-6D27C3DED23C}"/>
                    </a:ext>
                  </a:extLst>
                </p14:cNvPr>
                <p14:cNvContentPartPr/>
                <p14:nvPr/>
              </p14:nvContentPartPr>
              <p14:xfrm>
                <a:off x="9894090" y="2049108"/>
                <a:ext cx="77040" cy="219960"/>
              </p14:xfrm>
            </p:contentPart>
          </mc:Choice>
          <mc:Fallback xmlns="">
            <p:pic>
              <p:nvPicPr>
                <p:cNvPr id="309" name="잉크 308">
                  <a:extLst>
                    <a:ext uri="{FF2B5EF4-FFF2-40B4-BE49-F238E27FC236}">
                      <a16:creationId xmlns:a16="http://schemas.microsoft.com/office/drawing/2014/main" id="{EAFEACA7-9904-45BC-A1C9-6D27C3DED23C}"/>
                    </a:ext>
                  </a:extLst>
                </p:cNvPr>
                <p:cNvPicPr/>
                <p:nvPr/>
              </p:nvPicPr>
              <p:blipFill>
                <a:blip r:embed="rId435"/>
                <a:stretch>
                  <a:fillRect/>
                </a:stretch>
              </p:blipFill>
              <p:spPr>
                <a:xfrm>
                  <a:off x="9889770" y="2044788"/>
                  <a:ext cx="856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10" name="잉크 309">
                  <a:extLst>
                    <a:ext uri="{FF2B5EF4-FFF2-40B4-BE49-F238E27FC236}">
                      <a16:creationId xmlns:a16="http://schemas.microsoft.com/office/drawing/2014/main" id="{E61CAC71-3B8B-4C50-B327-A8F470E5FD43}"/>
                    </a:ext>
                  </a:extLst>
                </p14:cNvPr>
                <p14:cNvContentPartPr/>
                <p14:nvPr/>
              </p14:nvContentPartPr>
              <p14:xfrm>
                <a:off x="9970050" y="2246388"/>
                <a:ext cx="84240" cy="54720"/>
              </p14:xfrm>
            </p:contentPart>
          </mc:Choice>
          <mc:Fallback xmlns="">
            <p:pic>
              <p:nvPicPr>
                <p:cNvPr id="310" name="잉크 309">
                  <a:extLst>
                    <a:ext uri="{FF2B5EF4-FFF2-40B4-BE49-F238E27FC236}">
                      <a16:creationId xmlns:a16="http://schemas.microsoft.com/office/drawing/2014/main" id="{E61CAC71-3B8B-4C50-B327-A8F470E5FD43}"/>
                    </a:ext>
                  </a:extLst>
                </p:cNvPr>
                <p:cNvPicPr/>
                <p:nvPr/>
              </p:nvPicPr>
              <p:blipFill>
                <a:blip r:embed="rId437"/>
                <a:stretch>
                  <a:fillRect/>
                </a:stretch>
              </p:blipFill>
              <p:spPr>
                <a:xfrm>
                  <a:off x="9965730" y="2242068"/>
                  <a:ext cx="92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11" name="잉크 310">
                  <a:extLst>
                    <a:ext uri="{FF2B5EF4-FFF2-40B4-BE49-F238E27FC236}">
                      <a16:creationId xmlns:a16="http://schemas.microsoft.com/office/drawing/2014/main" id="{2D53AE37-2BA4-48ED-A337-9ACC3BE1173E}"/>
                    </a:ext>
                  </a:extLst>
                </p14:cNvPr>
                <p14:cNvContentPartPr/>
                <p14:nvPr/>
              </p14:nvContentPartPr>
              <p14:xfrm>
                <a:off x="10009290" y="2143788"/>
                <a:ext cx="45000" cy="16560"/>
              </p14:xfrm>
            </p:contentPart>
          </mc:Choice>
          <mc:Fallback xmlns="">
            <p:pic>
              <p:nvPicPr>
                <p:cNvPr id="311" name="잉크 310">
                  <a:extLst>
                    <a:ext uri="{FF2B5EF4-FFF2-40B4-BE49-F238E27FC236}">
                      <a16:creationId xmlns:a16="http://schemas.microsoft.com/office/drawing/2014/main" id="{2D53AE37-2BA4-48ED-A337-9ACC3BE1173E}"/>
                    </a:ext>
                  </a:extLst>
                </p:cNvPr>
                <p:cNvPicPr/>
                <p:nvPr/>
              </p:nvPicPr>
              <p:blipFill>
                <a:blip r:embed="rId439"/>
                <a:stretch>
                  <a:fillRect/>
                </a:stretch>
              </p:blipFill>
              <p:spPr>
                <a:xfrm>
                  <a:off x="10004970" y="2139468"/>
                  <a:ext cx="53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12" name="잉크 311">
                  <a:extLst>
                    <a:ext uri="{FF2B5EF4-FFF2-40B4-BE49-F238E27FC236}">
                      <a16:creationId xmlns:a16="http://schemas.microsoft.com/office/drawing/2014/main" id="{D9CEBE4D-0747-4794-826E-8CDCCBA8F286}"/>
                    </a:ext>
                  </a:extLst>
                </p14:cNvPr>
                <p14:cNvContentPartPr/>
                <p14:nvPr/>
              </p14:nvContentPartPr>
              <p14:xfrm>
                <a:off x="10133490" y="2140548"/>
                <a:ext cx="106560" cy="64800"/>
              </p14:xfrm>
            </p:contentPart>
          </mc:Choice>
          <mc:Fallback xmlns="">
            <p:pic>
              <p:nvPicPr>
                <p:cNvPr id="312" name="잉크 311">
                  <a:extLst>
                    <a:ext uri="{FF2B5EF4-FFF2-40B4-BE49-F238E27FC236}">
                      <a16:creationId xmlns:a16="http://schemas.microsoft.com/office/drawing/2014/main" id="{D9CEBE4D-0747-4794-826E-8CDCCBA8F286}"/>
                    </a:ext>
                  </a:extLst>
                </p:cNvPr>
                <p:cNvPicPr/>
                <p:nvPr/>
              </p:nvPicPr>
              <p:blipFill>
                <a:blip r:embed="rId441"/>
                <a:stretch>
                  <a:fillRect/>
                </a:stretch>
              </p:blipFill>
              <p:spPr>
                <a:xfrm>
                  <a:off x="10129170" y="2136228"/>
                  <a:ext cx="115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3" name="잉크 312">
                  <a:extLst>
                    <a:ext uri="{FF2B5EF4-FFF2-40B4-BE49-F238E27FC236}">
                      <a16:creationId xmlns:a16="http://schemas.microsoft.com/office/drawing/2014/main" id="{408D5C12-3751-453C-A7C1-6430EC2AA13F}"/>
                    </a:ext>
                  </a:extLst>
                </p14:cNvPr>
                <p14:cNvContentPartPr/>
                <p14:nvPr/>
              </p14:nvContentPartPr>
              <p14:xfrm>
                <a:off x="10285410" y="2062788"/>
                <a:ext cx="4680" cy="252000"/>
              </p14:xfrm>
            </p:contentPart>
          </mc:Choice>
          <mc:Fallback xmlns="">
            <p:pic>
              <p:nvPicPr>
                <p:cNvPr id="313" name="잉크 312">
                  <a:extLst>
                    <a:ext uri="{FF2B5EF4-FFF2-40B4-BE49-F238E27FC236}">
                      <a16:creationId xmlns:a16="http://schemas.microsoft.com/office/drawing/2014/main" id="{408D5C12-3751-453C-A7C1-6430EC2AA13F}"/>
                    </a:ext>
                  </a:extLst>
                </p:cNvPr>
                <p:cNvPicPr/>
                <p:nvPr/>
              </p:nvPicPr>
              <p:blipFill>
                <a:blip r:embed="rId443"/>
                <a:stretch>
                  <a:fillRect/>
                </a:stretch>
              </p:blipFill>
              <p:spPr>
                <a:xfrm>
                  <a:off x="10281090" y="2058468"/>
                  <a:ext cx="133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14" name="잉크 313">
                  <a:extLst>
                    <a:ext uri="{FF2B5EF4-FFF2-40B4-BE49-F238E27FC236}">
                      <a16:creationId xmlns:a16="http://schemas.microsoft.com/office/drawing/2014/main" id="{24951E4E-85B5-461B-9154-90EA79DEE1FD}"/>
                    </a:ext>
                  </a:extLst>
                </p14:cNvPr>
                <p14:cNvContentPartPr/>
                <p14:nvPr/>
              </p14:nvContentPartPr>
              <p14:xfrm>
                <a:off x="10361010" y="2274108"/>
                <a:ext cx="61200" cy="91080"/>
              </p14:xfrm>
            </p:contentPart>
          </mc:Choice>
          <mc:Fallback xmlns="">
            <p:pic>
              <p:nvPicPr>
                <p:cNvPr id="314" name="잉크 313">
                  <a:extLst>
                    <a:ext uri="{FF2B5EF4-FFF2-40B4-BE49-F238E27FC236}">
                      <a16:creationId xmlns:a16="http://schemas.microsoft.com/office/drawing/2014/main" id="{24951E4E-85B5-461B-9154-90EA79DEE1FD}"/>
                    </a:ext>
                  </a:extLst>
                </p:cNvPr>
                <p:cNvPicPr/>
                <p:nvPr/>
              </p:nvPicPr>
              <p:blipFill>
                <a:blip r:embed="rId445"/>
                <a:stretch>
                  <a:fillRect/>
                </a:stretch>
              </p:blipFill>
              <p:spPr>
                <a:xfrm>
                  <a:off x="10356690" y="2269788"/>
                  <a:ext cx="69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6" name="잉크 315">
                  <a:extLst>
                    <a:ext uri="{FF2B5EF4-FFF2-40B4-BE49-F238E27FC236}">
                      <a16:creationId xmlns:a16="http://schemas.microsoft.com/office/drawing/2014/main" id="{DC15128A-D197-48F2-BCC4-61B495DE0DD9}"/>
                    </a:ext>
                  </a:extLst>
                </p14:cNvPr>
                <p14:cNvContentPartPr/>
                <p14:nvPr/>
              </p14:nvContentPartPr>
              <p14:xfrm>
                <a:off x="10592130" y="2048028"/>
                <a:ext cx="138240" cy="325440"/>
              </p14:xfrm>
            </p:contentPart>
          </mc:Choice>
          <mc:Fallback xmlns="">
            <p:pic>
              <p:nvPicPr>
                <p:cNvPr id="316" name="잉크 315">
                  <a:extLst>
                    <a:ext uri="{FF2B5EF4-FFF2-40B4-BE49-F238E27FC236}">
                      <a16:creationId xmlns:a16="http://schemas.microsoft.com/office/drawing/2014/main" id="{DC15128A-D197-48F2-BCC4-61B495DE0DD9}"/>
                    </a:ext>
                  </a:extLst>
                </p:cNvPr>
                <p:cNvPicPr/>
                <p:nvPr/>
              </p:nvPicPr>
              <p:blipFill>
                <a:blip r:embed="rId447"/>
                <a:stretch>
                  <a:fillRect/>
                </a:stretch>
              </p:blipFill>
              <p:spPr>
                <a:xfrm>
                  <a:off x="10587810" y="2043708"/>
                  <a:ext cx="1468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7" name="잉크 316">
                  <a:extLst>
                    <a:ext uri="{FF2B5EF4-FFF2-40B4-BE49-F238E27FC236}">
                      <a16:creationId xmlns:a16="http://schemas.microsoft.com/office/drawing/2014/main" id="{0A47A696-4768-461F-B88E-B2EB5FA26038}"/>
                    </a:ext>
                  </a:extLst>
                </p14:cNvPr>
                <p14:cNvContentPartPr/>
                <p14:nvPr/>
              </p14:nvContentPartPr>
              <p14:xfrm>
                <a:off x="10763130" y="2235228"/>
                <a:ext cx="94320" cy="92160"/>
              </p14:xfrm>
            </p:contentPart>
          </mc:Choice>
          <mc:Fallback xmlns="">
            <p:pic>
              <p:nvPicPr>
                <p:cNvPr id="317" name="잉크 316">
                  <a:extLst>
                    <a:ext uri="{FF2B5EF4-FFF2-40B4-BE49-F238E27FC236}">
                      <a16:creationId xmlns:a16="http://schemas.microsoft.com/office/drawing/2014/main" id="{0A47A696-4768-461F-B88E-B2EB5FA26038}"/>
                    </a:ext>
                  </a:extLst>
                </p:cNvPr>
                <p:cNvPicPr/>
                <p:nvPr/>
              </p:nvPicPr>
              <p:blipFill>
                <a:blip r:embed="rId449"/>
                <a:stretch>
                  <a:fillRect/>
                </a:stretch>
              </p:blipFill>
              <p:spPr>
                <a:xfrm>
                  <a:off x="10758810" y="2230908"/>
                  <a:ext cx="102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8" name="잉크 317">
                  <a:extLst>
                    <a:ext uri="{FF2B5EF4-FFF2-40B4-BE49-F238E27FC236}">
                      <a16:creationId xmlns:a16="http://schemas.microsoft.com/office/drawing/2014/main" id="{F325F5CE-AC2C-41CD-B653-72E237DB468F}"/>
                    </a:ext>
                  </a:extLst>
                </p14:cNvPr>
                <p14:cNvContentPartPr/>
                <p14:nvPr/>
              </p14:nvContentPartPr>
              <p14:xfrm>
                <a:off x="10811370" y="2131908"/>
                <a:ext cx="22680" cy="12240"/>
              </p14:xfrm>
            </p:contentPart>
          </mc:Choice>
          <mc:Fallback xmlns="">
            <p:pic>
              <p:nvPicPr>
                <p:cNvPr id="318" name="잉크 317">
                  <a:extLst>
                    <a:ext uri="{FF2B5EF4-FFF2-40B4-BE49-F238E27FC236}">
                      <a16:creationId xmlns:a16="http://schemas.microsoft.com/office/drawing/2014/main" id="{F325F5CE-AC2C-41CD-B653-72E237DB468F}"/>
                    </a:ext>
                  </a:extLst>
                </p:cNvPr>
                <p:cNvPicPr/>
                <p:nvPr/>
              </p:nvPicPr>
              <p:blipFill>
                <a:blip r:embed="rId451"/>
                <a:stretch>
                  <a:fillRect/>
                </a:stretch>
              </p:blipFill>
              <p:spPr>
                <a:xfrm>
                  <a:off x="10807050" y="2127588"/>
                  <a:ext cx="31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9" name="잉크 318">
                  <a:extLst>
                    <a:ext uri="{FF2B5EF4-FFF2-40B4-BE49-F238E27FC236}">
                      <a16:creationId xmlns:a16="http://schemas.microsoft.com/office/drawing/2014/main" id="{6149276A-9E65-45D9-BCDE-8223C8DB5D83}"/>
                    </a:ext>
                  </a:extLst>
                </p14:cNvPr>
                <p14:cNvContentPartPr/>
                <p14:nvPr/>
              </p14:nvContentPartPr>
              <p14:xfrm>
                <a:off x="10934490" y="2144508"/>
                <a:ext cx="162000" cy="89640"/>
              </p14:xfrm>
            </p:contentPart>
          </mc:Choice>
          <mc:Fallback xmlns="">
            <p:pic>
              <p:nvPicPr>
                <p:cNvPr id="319" name="잉크 318">
                  <a:extLst>
                    <a:ext uri="{FF2B5EF4-FFF2-40B4-BE49-F238E27FC236}">
                      <a16:creationId xmlns:a16="http://schemas.microsoft.com/office/drawing/2014/main" id="{6149276A-9E65-45D9-BCDE-8223C8DB5D83}"/>
                    </a:ext>
                  </a:extLst>
                </p:cNvPr>
                <p:cNvPicPr/>
                <p:nvPr/>
              </p:nvPicPr>
              <p:blipFill>
                <a:blip r:embed="rId453"/>
                <a:stretch>
                  <a:fillRect/>
                </a:stretch>
              </p:blipFill>
              <p:spPr>
                <a:xfrm>
                  <a:off x="10930170" y="2140188"/>
                  <a:ext cx="170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20" name="잉크 319">
                  <a:extLst>
                    <a:ext uri="{FF2B5EF4-FFF2-40B4-BE49-F238E27FC236}">
                      <a16:creationId xmlns:a16="http://schemas.microsoft.com/office/drawing/2014/main" id="{9A75205E-9E70-4901-BAA8-7993F0F7418C}"/>
                    </a:ext>
                  </a:extLst>
                </p14:cNvPr>
                <p14:cNvContentPartPr/>
                <p14:nvPr/>
              </p14:nvContentPartPr>
              <p14:xfrm>
                <a:off x="11145450" y="2081868"/>
                <a:ext cx="20880" cy="257400"/>
              </p14:xfrm>
            </p:contentPart>
          </mc:Choice>
          <mc:Fallback xmlns="">
            <p:pic>
              <p:nvPicPr>
                <p:cNvPr id="320" name="잉크 319">
                  <a:extLst>
                    <a:ext uri="{FF2B5EF4-FFF2-40B4-BE49-F238E27FC236}">
                      <a16:creationId xmlns:a16="http://schemas.microsoft.com/office/drawing/2014/main" id="{9A75205E-9E70-4901-BAA8-7993F0F7418C}"/>
                    </a:ext>
                  </a:extLst>
                </p:cNvPr>
                <p:cNvPicPr/>
                <p:nvPr/>
              </p:nvPicPr>
              <p:blipFill>
                <a:blip r:embed="rId455"/>
                <a:stretch>
                  <a:fillRect/>
                </a:stretch>
              </p:blipFill>
              <p:spPr>
                <a:xfrm>
                  <a:off x="11141130" y="2077548"/>
                  <a:ext cx="295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21" name="잉크 320">
                  <a:extLst>
                    <a:ext uri="{FF2B5EF4-FFF2-40B4-BE49-F238E27FC236}">
                      <a16:creationId xmlns:a16="http://schemas.microsoft.com/office/drawing/2014/main" id="{4DA00AF0-C6C6-4B77-8672-666B37DE5D3F}"/>
                    </a:ext>
                  </a:extLst>
                </p14:cNvPr>
                <p14:cNvContentPartPr/>
                <p14:nvPr/>
              </p14:nvContentPartPr>
              <p14:xfrm>
                <a:off x="11168490" y="2064228"/>
                <a:ext cx="147600" cy="264960"/>
              </p14:xfrm>
            </p:contentPart>
          </mc:Choice>
          <mc:Fallback xmlns="">
            <p:pic>
              <p:nvPicPr>
                <p:cNvPr id="321" name="잉크 320">
                  <a:extLst>
                    <a:ext uri="{FF2B5EF4-FFF2-40B4-BE49-F238E27FC236}">
                      <a16:creationId xmlns:a16="http://schemas.microsoft.com/office/drawing/2014/main" id="{4DA00AF0-C6C6-4B77-8672-666B37DE5D3F}"/>
                    </a:ext>
                  </a:extLst>
                </p:cNvPr>
                <p:cNvPicPr/>
                <p:nvPr/>
              </p:nvPicPr>
              <p:blipFill>
                <a:blip r:embed="rId457"/>
                <a:stretch>
                  <a:fillRect/>
                </a:stretch>
              </p:blipFill>
              <p:spPr>
                <a:xfrm>
                  <a:off x="11164170" y="2059908"/>
                  <a:ext cx="1562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23" name="잉크 322">
                  <a:extLst>
                    <a:ext uri="{FF2B5EF4-FFF2-40B4-BE49-F238E27FC236}">
                      <a16:creationId xmlns:a16="http://schemas.microsoft.com/office/drawing/2014/main" id="{E5081B1D-98F7-467A-B10A-F579D8A719A5}"/>
                    </a:ext>
                  </a:extLst>
                </p14:cNvPr>
                <p14:cNvContentPartPr/>
                <p14:nvPr/>
              </p14:nvContentPartPr>
              <p14:xfrm>
                <a:off x="11373330" y="2033268"/>
                <a:ext cx="139680" cy="255600"/>
              </p14:xfrm>
            </p:contentPart>
          </mc:Choice>
          <mc:Fallback xmlns="">
            <p:pic>
              <p:nvPicPr>
                <p:cNvPr id="323" name="잉크 322">
                  <a:extLst>
                    <a:ext uri="{FF2B5EF4-FFF2-40B4-BE49-F238E27FC236}">
                      <a16:creationId xmlns:a16="http://schemas.microsoft.com/office/drawing/2014/main" id="{E5081B1D-98F7-467A-B10A-F579D8A719A5}"/>
                    </a:ext>
                  </a:extLst>
                </p:cNvPr>
                <p:cNvPicPr/>
                <p:nvPr/>
              </p:nvPicPr>
              <p:blipFill>
                <a:blip r:embed="rId459"/>
                <a:stretch>
                  <a:fillRect/>
                </a:stretch>
              </p:blipFill>
              <p:spPr>
                <a:xfrm>
                  <a:off x="11369010" y="2028948"/>
                  <a:ext cx="1483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24" name="잉크 323">
                  <a:extLst>
                    <a:ext uri="{FF2B5EF4-FFF2-40B4-BE49-F238E27FC236}">
                      <a16:creationId xmlns:a16="http://schemas.microsoft.com/office/drawing/2014/main" id="{7C428AD7-DA23-4625-8953-188009AE669C}"/>
                    </a:ext>
                  </a:extLst>
                </p14:cNvPr>
                <p14:cNvContentPartPr/>
                <p14:nvPr/>
              </p14:nvContentPartPr>
              <p14:xfrm>
                <a:off x="11491050" y="2109228"/>
                <a:ext cx="117720" cy="137880"/>
              </p14:xfrm>
            </p:contentPart>
          </mc:Choice>
          <mc:Fallback xmlns="">
            <p:pic>
              <p:nvPicPr>
                <p:cNvPr id="324" name="잉크 323">
                  <a:extLst>
                    <a:ext uri="{FF2B5EF4-FFF2-40B4-BE49-F238E27FC236}">
                      <a16:creationId xmlns:a16="http://schemas.microsoft.com/office/drawing/2014/main" id="{7C428AD7-DA23-4625-8953-188009AE669C}"/>
                    </a:ext>
                  </a:extLst>
                </p:cNvPr>
                <p:cNvPicPr/>
                <p:nvPr/>
              </p:nvPicPr>
              <p:blipFill>
                <a:blip r:embed="rId461"/>
                <a:stretch>
                  <a:fillRect/>
                </a:stretch>
              </p:blipFill>
              <p:spPr>
                <a:xfrm>
                  <a:off x="11486730" y="2104908"/>
                  <a:ext cx="126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25" name="잉크 324">
                  <a:extLst>
                    <a:ext uri="{FF2B5EF4-FFF2-40B4-BE49-F238E27FC236}">
                      <a16:creationId xmlns:a16="http://schemas.microsoft.com/office/drawing/2014/main" id="{0504CDFE-7B6B-4637-9555-43EEFC8B64B9}"/>
                    </a:ext>
                  </a:extLst>
                </p14:cNvPr>
                <p14:cNvContentPartPr/>
                <p14:nvPr/>
              </p14:nvContentPartPr>
              <p14:xfrm>
                <a:off x="11486370" y="2139828"/>
                <a:ext cx="152280" cy="138600"/>
              </p14:xfrm>
            </p:contentPart>
          </mc:Choice>
          <mc:Fallback xmlns="">
            <p:pic>
              <p:nvPicPr>
                <p:cNvPr id="325" name="잉크 324">
                  <a:extLst>
                    <a:ext uri="{FF2B5EF4-FFF2-40B4-BE49-F238E27FC236}">
                      <a16:creationId xmlns:a16="http://schemas.microsoft.com/office/drawing/2014/main" id="{0504CDFE-7B6B-4637-9555-43EEFC8B64B9}"/>
                    </a:ext>
                  </a:extLst>
                </p:cNvPr>
                <p:cNvPicPr/>
                <p:nvPr/>
              </p:nvPicPr>
              <p:blipFill>
                <a:blip r:embed="rId463"/>
                <a:stretch>
                  <a:fillRect/>
                </a:stretch>
              </p:blipFill>
              <p:spPr>
                <a:xfrm>
                  <a:off x="11482050" y="2135508"/>
                  <a:ext cx="160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6" name="잉크 325">
                  <a:extLst>
                    <a:ext uri="{FF2B5EF4-FFF2-40B4-BE49-F238E27FC236}">
                      <a16:creationId xmlns:a16="http://schemas.microsoft.com/office/drawing/2014/main" id="{4DC2949F-1E93-4037-8B9C-1BFB8C818D12}"/>
                    </a:ext>
                  </a:extLst>
                </p14:cNvPr>
                <p14:cNvContentPartPr/>
                <p14:nvPr/>
              </p14:nvContentPartPr>
              <p14:xfrm>
                <a:off x="11507250" y="2114268"/>
                <a:ext cx="106560" cy="153000"/>
              </p14:xfrm>
            </p:contentPart>
          </mc:Choice>
          <mc:Fallback xmlns="">
            <p:pic>
              <p:nvPicPr>
                <p:cNvPr id="326" name="잉크 325">
                  <a:extLst>
                    <a:ext uri="{FF2B5EF4-FFF2-40B4-BE49-F238E27FC236}">
                      <a16:creationId xmlns:a16="http://schemas.microsoft.com/office/drawing/2014/main" id="{4DC2949F-1E93-4037-8B9C-1BFB8C818D12}"/>
                    </a:ext>
                  </a:extLst>
                </p:cNvPr>
                <p:cNvPicPr/>
                <p:nvPr/>
              </p:nvPicPr>
              <p:blipFill>
                <a:blip r:embed="rId465"/>
                <a:stretch>
                  <a:fillRect/>
                </a:stretch>
              </p:blipFill>
              <p:spPr>
                <a:xfrm>
                  <a:off x="11502930" y="2109948"/>
                  <a:ext cx="115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7" name="잉크 326">
                  <a:extLst>
                    <a:ext uri="{FF2B5EF4-FFF2-40B4-BE49-F238E27FC236}">
                      <a16:creationId xmlns:a16="http://schemas.microsoft.com/office/drawing/2014/main" id="{496FF29F-896F-4A65-B11E-43CE3AAF4B61}"/>
                    </a:ext>
                  </a:extLst>
                </p14:cNvPr>
                <p14:cNvContentPartPr/>
                <p14:nvPr/>
              </p14:nvContentPartPr>
              <p14:xfrm>
                <a:off x="11697330" y="2099148"/>
                <a:ext cx="52920" cy="55080"/>
              </p14:xfrm>
            </p:contentPart>
          </mc:Choice>
          <mc:Fallback xmlns="">
            <p:pic>
              <p:nvPicPr>
                <p:cNvPr id="327" name="잉크 326">
                  <a:extLst>
                    <a:ext uri="{FF2B5EF4-FFF2-40B4-BE49-F238E27FC236}">
                      <a16:creationId xmlns:a16="http://schemas.microsoft.com/office/drawing/2014/main" id="{496FF29F-896F-4A65-B11E-43CE3AAF4B61}"/>
                    </a:ext>
                  </a:extLst>
                </p:cNvPr>
                <p:cNvPicPr/>
                <p:nvPr/>
              </p:nvPicPr>
              <p:blipFill>
                <a:blip r:embed="rId467"/>
                <a:stretch>
                  <a:fillRect/>
                </a:stretch>
              </p:blipFill>
              <p:spPr>
                <a:xfrm>
                  <a:off x="11693010" y="2094828"/>
                  <a:ext cx="61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8" name="잉크 327">
                  <a:extLst>
                    <a:ext uri="{FF2B5EF4-FFF2-40B4-BE49-F238E27FC236}">
                      <a16:creationId xmlns:a16="http://schemas.microsoft.com/office/drawing/2014/main" id="{92894484-DC18-4A90-B09B-8A976D799952}"/>
                    </a:ext>
                  </a:extLst>
                </p14:cNvPr>
                <p14:cNvContentPartPr/>
                <p14:nvPr/>
              </p14:nvContentPartPr>
              <p14:xfrm>
                <a:off x="11705250" y="1969548"/>
                <a:ext cx="51120" cy="62280"/>
              </p14:xfrm>
            </p:contentPart>
          </mc:Choice>
          <mc:Fallback xmlns="">
            <p:pic>
              <p:nvPicPr>
                <p:cNvPr id="328" name="잉크 327">
                  <a:extLst>
                    <a:ext uri="{FF2B5EF4-FFF2-40B4-BE49-F238E27FC236}">
                      <a16:creationId xmlns:a16="http://schemas.microsoft.com/office/drawing/2014/main" id="{92894484-DC18-4A90-B09B-8A976D799952}"/>
                    </a:ext>
                  </a:extLst>
                </p:cNvPr>
                <p:cNvPicPr/>
                <p:nvPr/>
              </p:nvPicPr>
              <p:blipFill>
                <a:blip r:embed="rId469"/>
                <a:stretch>
                  <a:fillRect/>
                </a:stretch>
              </p:blipFill>
              <p:spPr>
                <a:xfrm>
                  <a:off x="11700930" y="1965228"/>
                  <a:ext cx="59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9" name="잉크 328">
                  <a:extLst>
                    <a:ext uri="{FF2B5EF4-FFF2-40B4-BE49-F238E27FC236}">
                      <a16:creationId xmlns:a16="http://schemas.microsoft.com/office/drawing/2014/main" id="{836F98F5-93D8-4DDC-8FBF-67787F84DF29}"/>
                    </a:ext>
                  </a:extLst>
                </p14:cNvPr>
                <p14:cNvContentPartPr/>
                <p14:nvPr/>
              </p14:nvContentPartPr>
              <p14:xfrm>
                <a:off x="11786610" y="2102748"/>
                <a:ext cx="113040" cy="250200"/>
              </p14:xfrm>
            </p:contentPart>
          </mc:Choice>
          <mc:Fallback xmlns="">
            <p:pic>
              <p:nvPicPr>
                <p:cNvPr id="329" name="잉크 328">
                  <a:extLst>
                    <a:ext uri="{FF2B5EF4-FFF2-40B4-BE49-F238E27FC236}">
                      <a16:creationId xmlns:a16="http://schemas.microsoft.com/office/drawing/2014/main" id="{836F98F5-93D8-4DDC-8FBF-67787F84DF29}"/>
                    </a:ext>
                  </a:extLst>
                </p:cNvPr>
                <p:cNvPicPr/>
                <p:nvPr/>
              </p:nvPicPr>
              <p:blipFill>
                <a:blip r:embed="rId471"/>
                <a:stretch>
                  <a:fillRect/>
                </a:stretch>
              </p:blipFill>
              <p:spPr>
                <a:xfrm>
                  <a:off x="11782290" y="2098428"/>
                  <a:ext cx="1216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31" name="잉크 330">
                  <a:extLst>
                    <a:ext uri="{FF2B5EF4-FFF2-40B4-BE49-F238E27FC236}">
                      <a16:creationId xmlns:a16="http://schemas.microsoft.com/office/drawing/2014/main" id="{7BF0EE3D-8926-4D03-852C-40A5F78BDDA5}"/>
                    </a:ext>
                  </a:extLst>
                </p14:cNvPr>
                <p14:cNvContentPartPr/>
                <p14:nvPr/>
              </p14:nvContentPartPr>
              <p14:xfrm>
                <a:off x="8458050" y="2080428"/>
                <a:ext cx="99360" cy="111240"/>
              </p14:xfrm>
            </p:contentPart>
          </mc:Choice>
          <mc:Fallback xmlns="">
            <p:pic>
              <p:nvPicPr>
                <p:cNvPr id="331" name="잉크 330">
                  <a:extLst>
                    <a:ext uri="{FF2B5EF4-FFF2-40B4-BE49-F238E27FC236}">
                      <a16:creationId xmlns:a16="http://schemas.microsoft.com/office/drawing/2014/main" id="{7BF0EE3D-8926-4D03-852C-40A5F78BDDA5}"/>
                    </a:ext>
                  </a:extLst>
                </p:cNvPr>
                <p:cNvPicPr/>
                <p:nvPr/>
              </p:nvPicPr>
              <p:blipFill>
                <a:blip r:embed="rId473"/>
                <a:stretch>
                  <a:fillRect/>
                </a:stretch>
              </p:blipFill>
              <p:spPr>
                <a:xfrm>
                  <a:off x="8453730" y="2076108"/>
                  <a:ext cx="108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32" name="잉크 331">
                  <a:extLst>
                    <a:ext uri="{FF2B5EF4-FFF2-40B4-BE49-F238E27FC236}">
                      <a16:creationId xmlns:a16="http://schemas.microsoft.com/office/drawing/2014/main" id="{8FC5DB24-D51D-4EB5-904B-5B1A0425EBB6}"/>
                    </a:ext>
                  </a:extLst>
                </p14:cNvPr>
                <p14:cNvContentPartPr/>
                <p14:nvPr/>
              </p14:nvContentPartPr>
              <p14:xfrm>
                <a:off x="8474970" y="2084388"/>
                <a:ext cx="145800" cy="149760"/>
              </p14:xfrm>
            </p:contentPart>
          </mc:Choice>
          <mc:Fallback xmlns="">
            <p:pic>
              <p:nvPicPr>
                <p:cNvPr id="332" name="잉크 331">
                  <a:extLst>
                    <a:ext uri="{FF2B5EF4-FFF2-40B4-BE49-F238E27FC236}">
                      <a16:creationId xmlns:a16="http://schemas.microsoft.com/office/drawing/2014/main" id="{8FC5DB24-D51D-4EB5-904B-5B1A0425EBB6}"/>
                    </a:ext>
                  </a:extLst>
                </p:cNvPr>
                <p:cNvPicPr/>
                <p:nvPr/>
              </p:nvPicPr>
              <p:blipFill>
                <a:blip r:embed="rId475"/>
                <a:stretch>
                  <a:fillRect/>
                </a:stretch>
              </p:blipFill>
              <p:spPr>
                <a:xfrm>
                  <a:off x="8470650" y="2080068"/>
                  <a:ext cx="154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3" name="잉크 332">
                  <a:extLst>
                    <a:ext uri="{FF2B5EF4-FFF2-40B4-BE49-F238E27FC236}">
                      <a16:creationId xmlns:a16="http://schemas.microsoft.com/office/drawing/2014/main" id="{ACD89686-8F3A-479E-9CA6-A5C7DEC70A89}"/>
                    </a:ext>
                  </a:extLst>
                </p14:cNvPr>
                <p14:cNvContentPartPr/>
                <p14:nvPr/>
              </p14:nvContentPartPr>
              <p14:xfrm>
                <a:off x="8523210" y="2234868"/>
                <a:ext cx="168120" cy="150120"/>
              </p14:xfrm>
            </p:contentPart>
          </mc:Choice>
          <mc:Fallback xmlns="">
            <p:pic>
              <p:nvPicPr>
                <p:cNvPr id="333" name="잉크 332">
                  <a:extLst>
                    <a:ext uri="{FF2B5EF4-FFF2-40B4-BE49-F238E27FC236}">
                      <a16:creationId xmlns:a16="http://schemas.microsoft.com/office/drawing/2014/main" id="{ACD89686-8F3A-479E-9CA6-A5C7DEC70A89}"/>
                    </a:ext>
                  </a:extLst>
                </p:cNvPr>
                <p:cNvPicPr/>
                <p:nvPr/>
              </p:nvPicPr>
              <p:blipFill>
                <a:blip r:embed="rId477"/>
                <a:stretch>
                  <a:fillRect/>
                </a:stretch>
              </p:blipFill>
              <p:spPr>
                <a:xfrm>
                  <a:off x="8518890" y="2230548"/>
                  <a:ext cx="176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4" name="잉크 333">
                  <a:extLst>
                    <a:ext uri="{FF2B5EF4-FFF2-40B4-BE49-F238E27FC236}">
                      <a16:creationId xmlns:a16="http://schemas.microsoft.com/office/drawing/2014/main" id="{D079A5A3-6E5B-47A8-8D00-88D7FB01631E}"/>
                    </a:ext>
                  </a:extLst>
                </p14:cNvPr>
                <p14:cNvContentPartPr/>
                <p14:nvPr/>
              </p14:nvContentPartPr>
              <p14:xfrm>
                <a:off x="8703570" y="2120028"/>
                <a:ext cx="136080" cy="158760"/>
              </p14:xfrm>
            </p:contentPart>
          </mc:Choice>
          <mc:Fallback xmlns="">
            <p:pic>
              <p:nvPicPr>
                <p:cNvPr id="334" name="잉크 333">
                  <a:extLst>
                    <a:ext uri="{FF2B5EF4-FFF2-40B4-BE49-F238E27FC236}">
                      <a16:creationId xmlns:a16="http://schemas.microsoft.com/office/drawing/2014/main" id="{D079A5A3-6E5B-47A8-8D00-88D7FB01631E}"/>
                    </a:ext>
                  </a:extLst>
                </p:cNvPr>
                <p:cNvPicPr/>
                <p:nvPr/>
              </p:nvPicPr>
              <p:blipFill>
                <a:blip r:embed="rId479"/>
                <a:stretch>
                  <a:fillRect/>
                </a:stretch>
              </p:blipFill>
              <p:spPr>
                <a:xfrm>
                  <a:off x="8699250" y="2115708"/>
                  <a:ext cx="1447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5" name="잉크 334">
                  <a:extLst>
                    <a:ext uri="{FF2B5EF4-FFF2-40B4-BE49-F238E27FC236}">
                      <a16:creationId xmlns:a16="http://schemas.microsoft.com/office/drawing/2014/main" id="{3EA2A49C-80D7-47F5-BCC0-8D390A2942BB}"/>
                    </a:ext>
                  </a:extLst>
                </p14:cNvPr>
                <p14:cNvContentPartPr/>
                <p14:nvPr/>
              </p14:nvContentPartPr>
              <p14:xfrm>
                <a:off x="8882130" y="2109228"/>
                <a:ext cx="8280" cy="254520"/>
              </p14:xfrm>
            </p:contentPart>
          </mc:Choice>
          <mc:Fallback xmlns="">
            <p:pic>
              <p:nvPicPr>
                <p:cNvPr id="335" name="잉크 334">
                  <a:extLst>
                    <a:ext uri="{FF2B5EF4-FFF2-40B4-BE49-F238E27FC236}">
                      <a16:creationId xmlns:a16="http://schemas.microsoft.com/office/drawing/2014/main" id="{3EA2A49C-80D7-47F5-BCC0-8D390A2942BB}"/>
                    </a:ext>
                  </a:extLst>
                </p:cNvPr>
                <p:cNvPicPr/>
                <p:nvPr/>
              </p:nvPicPr>
              <p:blipFill>
                <a:blip r:embed="rId481"/>
                <a:stretch>
                  <a:fillRect/>
                </a:stretch>
              </p:blipFill>
              <p:spPr>
                <a:xfrm>
                  <a:off x="8877810" y="2104908"/>
                  <a:ext cx="169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6" name="잉크 335">
                  <a:extLst>
                    <a:ext uri="{FF2B5EF4-FFF2-40B4-BE49-F238E27FC236}">
                      <a16:creationId xmlns:a16="http://schemas.microsoft.com/office/drawing/2014/main" id="{775C5956-287C-4C76-B38E-5A88205F265E}"/>
                    </a:ext>
                  </a:extLst>
                </p14:cNvPr>
                <p14:cNvContentPartPr/>
                <p14:nvPr/>
              </p14:nvContentPartPr>
              <p14:xfrm>
                <a:off x="8999490" y="2140188"/>
                <a:ext cx="173160" cy="190800"/>
              </p14:xfrm>
            </p:contentPart>
          </mc:Choice>
          <mc:Fallback xmlns="">
            <p:pic>
              <p:nvPicPr>
                <p:cNvPr id="336" name="잉크 335">
                  <a:extLst>
                    <a:ext uri="{FF2B5EF4-FFF2-40B4-BE49-F238E27FC236}">
                      <a16:creationId xmlns:a16="http://schemas.microsoft.com/office/drawing/2014/main" id="{775C5956-287C-4C76-B38E-5A88205F265E}"/>
                    </a:ext>
                  </a:extLst>
                </p:cNvPr>
                <p:cNvPicPr/>
                <p:nvPr/>
              </p:nvPicPr>
              <p:blipFill>
                <a:blip r:embed="rId483"/>
                <a:stretch>
                  <a:fillRect/>
                </a:stretch>
              </p:blipFill>
              <p:spPr>
                <a:xfrm>
                  <a:off x="8995170" y="2135868"/>
                  <a:ext cx="181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7" name="잉크 336">
                  <a:extLst>
                    <a:ext uri="{FF2B5EF4-FFF2-40B4-BE49-F238E27FC236}">
                      <a16:creationId xmlns:a16="http://schemas.microsoft.com/office/drawing/2014/main" id="{88531ACC-840C-40BE-82FC-DB6946FDF446}"/>
                    </a:ext>
                  </a:extLst>
                </p14:cNvPr>
                <p14:cNvContentPartPr/>
                <p14:nvPr/>
              </p14:nvContentPartPr>
              <p14:xfrm>
                <a:off x="9188490" y="2106708"/>
                <a:ext cx="28080" cy="246960"/>
              </p14:xfrm>
            </p:contentPart>
          </mc:Choice>
          <mc:Fallback xmlns="">
            <p:pic>
              <p:nvPicPr>
                <p:cNvPr id="337" name="잉크 336">
                  <a:extLst>
                    <a:ext uri="{FF2B5EF4-FFF2-40B4-BE49-F238E27FC236}">
                      <a16:creationId xmlns:a16="http://schemas.microsoft.com/office/drawing/2014/main" id="{88531ACC-840C-40BE-82FC-DB6946FDF446}"/>
                    </a:ext>
                  </a:extLst>
                </p:cNvPr>
                <p:cNvPicPr/>
                <p:nvPr/>
              </p:nvPicPr>
              <p:blipFill>
                <a:blip r:embed="rId485"/>
                <a:stretch>
                  <a:fillRect/>
                </a:stretch>
              </p:blipFill>
              <p:spPr>
                <a:xfrm>
                  <a:off x="9184170" y="2102388"/>
                  <a:ext cx="36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8" name="잉크 337">
                  <a:extLst>
                    <a:ext uri="{FF2B5EF4-FFF2-40B4-BE49-F238E27FC236}">
                      <a16:creationId xmlns:a16="http://schemas.microsoft.com/office/drawing/2014/main" id="{63BE0765-B3E8-46C1-98DC-CD9D576DE627}"/>
                    </a:ext>
                  </a:extLst>
                </p14:cNvPr>
                <p14:cNvContentPartPr/>
                <p14:nvPr/>
              </p14:nvContentPartPr>
              <p14:xfrm>
                <a:off x="9274530" y="2163948"/>
                <a:ext cx="70200" cy="113400"/>
              </p14:xfrm>
            </p:contentPart>
          </mc:Choice>
          <mc:Fallback xmlns="">
            <p:pic>
              <p:nvPicPr>
                <p:cNvPr id="338" name="잉크 337">
                  <a:extLst>
                    <a:ext uri="{FF2B5EF4-FFF2-40B4-BE49-F238E27FC236}">
                      <a16:creationId xmlns:a16="http://schemas.microsoft.com/office/drawing/2014/main" id="{63BE0765-B3E8-46C1-98DC-CD9D576DE627}"/>
                    </a:ext>
                  </a:extLst>
                </p:cNvPr>
                <p:cNvPicPr/>
                <p:nvPr/>
              </p:nvPicPr>
              <p:blipFill>
                <a:blip r:embed="rId487"/>
                <a:stretch>
                  <a:fillRect/>
                </a:stretch>
              </p:blipFill>
              <p:spPr>
                <a:xfrm>
                  <a:off x="9270210" y="2159628"/>
                  <a:ext cx="78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9" name="잉크 338">
                  <a:extLst>
                    <a:ext uri="{FF2B5EF4-FFF2-40B4-BE49-F238E27FC236}">
                      <a16:creationId xmlns:a16="http://schemas.microsoft.com/office/drawing/2014/main" id="{E1FAB45E-4B5A-4E5A-90F6-4C785EBBEB80}"/>
                    </a:ext>
                  </a:extLst>
                </p14:cNvPr>
                <p14:cNvContentPartPr/>
                <p14:nvPr/>
              </p14:nvContentPartPr>
              <p14:xfrm>
                <a:off x="9394050" y="2089068"/>
                <a:ext cx="7560" cy="308880"/>
              </p14:xfrm>
            </p:contentPart>
          </mc:Choice>
          <mc:Fallback xmlns="">
            <p:pic>
              <p:nvPicPr>
                <p:cNvPr id="339" name="잉크 338">
                  <a:extLst>
                    <a:ext uri="{FF2B5EF4-FFF2-40B4-BE49-F238E27FC236}">
                      <a16:creationId xmlns:a16="http://schemas.microsoft.com/office/drawing/2014/main" id="{E1FAB45E-4B5A-4E5A-90F6-4C785EBBEB80}"/>
                    </a:ext>
                  </a:extLst>
                </p:cNvPr>
                <p:cNvPicPr/>
                <p:nvPr/>
              </p:nvPicPr>
              <p:blipFill>
                <a:blip r:embed="rId489"/>
                <a:stretch>
                  <a:fillRect/>
                </a:stretch>
              </p:blipFill>
              <p:spPr>
                <a:xfrm>
                  <a:off x="9389730" y="2084748"/>
                  <a:ext cx="162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0" name="잉크 339">
                  <a:extLst>
                    <a:ext uri="{FF2B5EF4-FFF2-40B4-BE49-F238E27FC236}">
                      <a16:creationId xmlns:a16="http://schemas.microsoft.com/office/drawing/2014/main" id="{673B8788-B9A3-467C-9323-E3C8F7FE162E}"/>
                    </a:ext>
                  </a:extLst>
                </p14:cNvPr>
                <p14:cNvContentPartPr/>
                <p14:nvPr/>
              </p14:nvContentPartPr>
              <p14:xfrm>
                <a:off x="9468930" y="2101308"/>
                <a:ext cx="86760" cy="9360"/>
              </p14:xfrm>
            </p:contentPart>
          </mc:Choice>
          <mc:Fallback xmlns="">
            <p:pic>
              <p:nvPicPr>
                <p:cNvPr id="340" name="잉크 339">
                  <a:extLst>
                    <a:ext uri="{FF2B5EF4-FFF2-40B4-BE49-F238E27FC236}">
                      <a16:creationId xmlns:a16="http://schemas.microsoft.com/office/drawing/2014/main" id="{673B8788-B9A3-467C-9323-E3C8F7FE162E}"/>
                    </a:ext>
                  </a:extLst>
                </p:cNvPr>
                <p:cNvPicPr/>
                <p:nvPr/>
              </p:nvPicPr>
              <p:blipFill>
                <a:blip r:embed="rId491"/>
                <a:stretch>
                  <a:fillRect/>
                </a:stretch>
              </p:blipFill>
              <p:spPr>
                <a:xfrm>
                  <a:off x="9464610" y="2096988"/>
                  <a:ext cx="95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1" name="잉크 340">
                  <a:extLst>
                    <a:ext uri="{FF2B5EF4-FFF2-40B4-BE49-F238E27FC236}">
                      <a16:creationId xmlns:a16="http://schemas.microsoft.com/office/drawing/2014/main" id="{8B291DC1-57EA-4732-B267-28FB1096A7A7}"/>
                    </a:ext>
                  </a:extLst>
                </p14:cNvPr>
                <p14:cNvContentPartPr/>
                <p14:nvPr/>
              </p14:nvContentPartPr>
              <p14:xfrm>
                <a:off x="9461010" y="2171868"/>
                <a:ext cx="65520" cy="151560"/>
              </p14:xfrm>
            </p:contentPart>
          </mc:Choice>
          <mc:Fallback xmlns="">
            <p:pic>
              <p:nvPicPr>
                <p:cNvPr id="341" name="잉크 340">
                  <a:extLst>
                    <a:ext uri="{FF2B5EF4-FFF2-40B4-BE49-F238E27FC236}">
                      <a16:creationId xmlns:a16="http://schemas.microsoft.com/office/drawing/2014/main" id="{8B291DC1-57EA-4732-B267-28FB1096A7A7}"/>
                    </a:ext>
                  </a:extLst>
                </p:cNvPr>
                <p:cNvPicPr/>
                <p:nvPr/>
              </p:nvPicPr>
              <p:blipFill>
                <a:blip r:embed="rId493"/>
                <a:stretch>
                  <a:fillRect/>
                </a:stretch>
              </p:blipFill>
              <p:spPr>
                <a:xfrm>
                  <a:off x="9456690" y="2167548"/>
                  <a:ext cx="74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2" name="잉크 341">
                  <a:extLst>
                    <a:ext uri="{FF2B5EF4-FFF2-40B4-BE49-F238E27FC236}">
                      <a16:creationId xmlns:a16="http://schemas.microsoft.com/office/drawing/2014/main" id="{3D2DE2EE-0F3C-4AC8-8B99-AF3B10DAEE97}"/>
                    </a:ext>
                  </a:extLst>
                </p14:cNvPr>
                <p14:cNvContentPartPr/>
                <p14:nvPr/>
              </p14:nvContentPartPr>
              <p14:xfrm>
                <a:off x="9518970" y="2135148"/>
                <a:ext cx="104040" cy="233640"/>
              </p14:xfrm>
            </p:contentPart>
          </mc:Choice>
          <mc:Fallback xmlns="">
            <p:pic>
              <p:nvPicPr>
                <p:cNvPr id="342" name="잉크 341">
                  <a:extLst>
                    <a:ext uri="{FF2B5EF4-FFF2-40B4-BE49-F238E27FC236}">
                      <a16:creationId xmlns:a16="http://schemas.microsoft.com/office/drawing/2014/main" id="{3D2DE2EE-0F3C-4AC8-8B99-AF3B10DAEE97}"/>
                    </a:ext>
                  </a:extLst>
                </p:cNvPr>
                <p:cNvPicPr/>
                <p:nvPr/>
              </p:nvPicPr>
              <p:blipFill>
                <a:blip r:embed="rId495"/>
                <a:stretch>
                  <a:fillRect/>
                </a:stretch>
              </p:blipFill>
              <p:spPr>
                <a:xfrm>
                  <a:off x="9514650" y="2130828"/>
                  <a:ext cx="112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3" name="잉크 342">
                  <a:extLst>
                    <a:ext uri="{FF2B5EF4-FFF2-40B4-BE49-F238E27FC236}">
                      <a16:creationId xmlns:a16="http://schemas.microsoft.com/office/drawing/2014/main" id="{AF913105-E358-491D-96D4-A33CD0240FD5}"/>
                    </a:ext>
                  </a:extLst>
                </p14:cNvPr>
                <p14:cNvContentPartPr/>
                <p14:nvPr/>
              </p14:nvContentPartPr>
              <p14:xfrm>
                <a:off x="9687810" y="2085828"/>
                <a:ext cx="28800" cy="62640"/>
              </p14:xfrm>
            </p:contentPart>
          </mc:Choice>
          <mc:Fallback xmlns="">
            <p:pic>
              <p:nvPicPr>
                <p:cNvPr id="343" name="잉크 342">
                  <a:extLst>
                    <a:ext uri="{FF2B5EF4-FFF2-40B4-BE49-F238E27FC236}">
                      <a16:creationId xmlns:a16="http://schemas.microsoft.com/office/drawing/2014/main" id="{AF913105-E358-491D-96D4-A33CD0240FD5}"/>
                    </a:ext>
                  </a:extLst>
                </p:cNvPr>
                <p:cNvPicPr/>
                <p:nvPr/>
              </p:nvPicPr>
              <p:blipFill>
                <a:blip r:embed="rId497"/>
                <a:stretch>
                  <a:fillRect/>
                </a:stretch>
              </p:blipFill>
              <p:spPr>
                <a:xfrm>
                  <a:off x="9683490" y="2081508"/>
                  <a:ext cx="37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4" name="잉크 343">
                  <a:extLst>
                    <a:ext uri="{FF2B5EF4-FFF2-40B4-BE49-F238E27FC236}">
                      <a16:creationId xmlns:a16="http://schemas.microsoft.com/office/drawing/2014/main" id="{BE52F72C-CB71-44FC-9FEC-852CF2F7A2E7}"/>
                    </a:ext>
                  </a:extLst>
                </p14:cNvPr>
                <p14:cNvContentPartPr/>
                <p14:nvPr/>
              </p14:nvContentPartPr>
              <p14:xfrm>
                <a:off x="9693930" y="2273748"/>
                <a:ext cx="47880" cy="59040"/>
              </p14:xfrm>
            </p:contentPart>
          </mc:Choice>
          <mc:Fallback xmlns="">
            <p:pic>
              <p:nvPicPr>
                <p:cNvPr id="344" name="잉크 343">
                  <a:extLst>
                    <a:ext uri="{FF2B5EF4-FFF2-40B4-BE49-F238E27FC236}">
                      <a16:creationId xmlns:a16="http://schemas.microsoft.com/office/drawing/2014/main" id="{BE52F72C-CB71-44FC-9FEC-852CF2F7A2E7}"/>
                    </a:ext>
                  </a:extLst>
                </p:cNvPr>
                <p:cNvPicPr/>
                <p:nvPr/>
              </p:nvPicPr>
              <p:blipFill>
                <a:blip r:embed="rId499"/>
                <a:stretch>
                  <a:fillRect/>
                </a:stretch>
              </p:blipFill>
              <p:spPr>
                <a:xfrm>
                  <a:off x="9689610" y="2269428"/>
                  <a:ext cx="56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6" name="잉크 345">
                  <a:extLst>
                    <a:ext uri="{FF2B5EF4-FFF2-40B4-BE49-F238E27FC236}">
                      <a16:creationId xmlns:a16="http://schemas.microsoft.com/office/drawing/2014/main" id="{366F332F-0017-44B1-8E1B-E086EBA41CAA}"/>
                    </a:ext>
                  </a:extLst>
                </p14:cNvPr>
                <p14:cNvContentPartPr/>
                <p14:nvPr/>
              </p14:nvContentPartPr>
              <p14:xfrm>
                <a:off x="8461290" y="2461308"/>
                <a:ext cx="144000" cy="181800"/>
              </p14:xfrm>
            </p:contentPart>
          </mc:Choice>
          <mc:Fallback xmlns="">
            <p:pic>
              <p:nvPicPr>
                <p:cNvPr id="346" name="잉크 345">
                  <a:extLst>
                    <a:ext uri="{FF2B5EF4-FFF2-40B4-BE49-F238E27FC236}">
                      <a16:creationId xmlns:a16="http://schemas.microsoft.com/office/drawing/2014/main" id="{366F332F-0017-44B1-8E1B-E086EBA41CAA}"/>
                    </a:ext>
                  </a:extLst>
                </p:cNvPr>
                <p:cNvPicPr/>
                <p:nvPr/>
              </p:nvPicPr>
              <p:blipFill>
                <a:blip r:embed="rId501"/>
                <a:stretch>
                  <a:fillRect/>
                </a:stretch>
              </p:blipFill>
              <p:spPr>
                <a:xfrm>
                  <a:off x="8456970" y="2456988"/>
                  <a:ext cx="152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7" name="잉크 346">
                  <a:extLst>
                    <a:ext uri="{FF2B5EF4-FFF2-40B4-BE49-F238E27FC236}">
                      <a16:creationId xmlns:a16="http://schemas.microsoft.com/office/drawing/2014/main" id="{502CD1CB-C47B-426C-A27F-7BAAF1D74F24}"/>
                    </a:ext>
                  </a:extLst>
                </p14:cNvPr>
                <p14:cNvContentPartPr/>
                <p14:nvPr/>
              </p14:nvContentPartPr>
              <p14:xfrm>
                <a:off x="8505210" y="2482188"/>
                <a:ext cx="241920" cy="173880"/>
              </p14:xfrm>
            </p:contentPart>
          </mc:Choice>
          <mc:Fallback xmlns="">
            <p:pic>
              <p:nvPicPr>
                <p:cNvPr id="347" name="잉크 346">
                  <a:extLst>
                    <a:ext uri="{FF2B5EF4-FFF2-40B4-BE49-F238E27FC236}">
                      <a16:creationId xmlns:a16="http://schemas.microsoft.com/office/drawing/2014/main" id="{502CD1CB-C47B-426C-A27F-7BAAF1D74F24}"/>
                    </a:ext>
                  </a:extLst>
                </p:cNvPr>
                <p:cNvPicPr/>
                <p:nvPr/>
              </p:nvPicPr>
              <p:blipFill>
                <a:blip r:embed="rId503"/>
                <a:stretch>
                  <a:fillRect/>
                </a:stretch>
              </p:blipFill>
              <p:spPr>
                <a:xfrm>
                  <a:off x="8500890" y="2477868"/>
                  <a:ext cx="250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8" name="잉크 347">
                  <a:extLst>
                    <a:ext uri="{FF2B5EF4-FFF2-40B4-BE49-F238E27FC236}">
                      <a16:creationId xmlns:a16="http://schemas.microsoft.com/office/drawing/2014/main" id="{A5D05A1C-4D96-4358-9570-9195EAD85F7E}"/>
                    </a:ext>
                  </a:extLst>
                </p14:cNvPr>
                <p14:cNvContentPartPr/>
                <p14:nvPr/>
              </p14:nvContentPartPr>
              <p14:xfrm>
                <a:off x="8670450" y="2645988"/>
                <a:ext cx="102240" cy="102240"/>
              </p14:xfrm>
            </p:contentPart>
          </mc:Choice>
          <mc:Fallback xmlns="">
            <p:pic>
              <p:nvPicPr>
                <p:cNvPr id="348" name="잉크 347">
                  <a:extLst>
                    <a:ext uri="{FF2B5EF4-FFF2-40B4-BE49-F238E27FC236}">
                      <a16:creationId xmlns:a16="http://schemas.microsoft.com/office/drawing/2014/main" id="{A5D05A1C-4D96-4358-9570-9195EAD85F7E}"/>
                    </a:ext>
                  </a:extLst>
                </p:cNvPr>
                <p:cNvPicPr/>
                <p:nvPr/>
              </p:nvPicPr>
              <p:blipFill>
                <a:blip r:embed="rId505"/>
                <a:stretch>
                  <a:fillRect/>
                </a:stretch>
              </p:blipFill>
              <p:spPr>
                <a:xfrm>
                  <a:off x="8666130" y="2641668"/>
                  <a:ext cx="110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49" name="잉크 348">
                  <a:extLst>
                    <a:ext uri="{FF2B5EF4-FFF2-40B4-BE49-F238E27FC236}">
                      <a16:creationId xmlns:a16="http://schemas.microsoft.com/office/drawing/2014/main" id="{9721B1F4-F65C-4206-BAAC-0E45BE10F187}"/>
                    </a:ext>
                  </a:extLst>
                </p14:cNvPr>
                <p14:cNvContentPartPr/>
                <p14:nvPr/>
              </p14:nvContentPartPr>
              <p14:xfrm>
                <a:off x="8815890" y="2499828"/>
                <a:ext cx="160920" cy="154800"/>
              </p14:xfrm>
            </p:contentPart>
          </mc:Choice>
          <mc:Fallback xmlns="">
            <p:pic>
              <p:nvPicPr>
                <p:cNvPr id="349" name="잉크 348">
                  <a:extLst>
                    <a:ext uri="{FF2B5EF4-FFF2-40B4-BE49-F238E27FC236}">
                      <a16:creationId xmlns:a16="http://schemas.microsoft.com/office/drawing/2014/main" id="{9721B1F4-F65C-4206-BAAC-0E45BE10F187}"/>
                    </a:ext>
                  </a:extLst>
                </p:cNvPr>
                <p:cNvPicPr/>
                <p:nvPr/>
              </p:nvPicPr>
              <p:blipFill>
                <a:blip r:embed="rId507"/>
                <a:stretch>
                  <a:fillRect/>
                </a:stretch>
              </p:blipFill>
              <p:spPr>
                <a:xfrm>
                  <a:off x="8811570" y="2495508"/>
                  <a:ext cx="169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50" name="잉크 349">
                  <a:extLst>
                    <a:ext uri="{FF2B5EF4-FFF2-40B4-BE49-F238E27FC236}">
                      <a16:creationId xmlns:a16="http://schemas.microsoft.com/office/drawing/2014/main" id="{430C77FC-A98D-4069-B6D6-97DEA015FCCB}"/>
                    </a:ext>
                  </a:extLst>
                </p14:cNvPr>
                <p14:cNvContentPartPr/>
                <p14:nvPr/>
              </p14:nvContentPartPr>
              <p14:xfrm>
                <a:off x="8908770" y="2633388"/>
                <a:ext cx="72000" cy="104040"/>
              </p14:xfrm>
            </p:contentPart>
          </mc:Choice>
          <mc:Fallback xmlns="">
            <p:pic>
              <p:nvPicPr>
                <p:cNvPr id="350" name="잉크 349">
                  <a:extLst>
                    <a:ext uri="{FF2B5EF4-FFF2-40B4-BE49-F238E27FC236}">
                      <a16:creationId xmlns:a16="http://schemas.microsoft.com/office/drawing/2014/main" id="{430C77FC-A98D-4069-B6D6-97DEA015FCCB}"/>
                    </a:ext>
                  </a:extLst>
                </p:cNvPr>
                <p:cNvPicPr/>
                <p:nvPr/>
              </p:nvPicPr>
              <p:blipFill>
                <a:blip r:embed="rId509"/>
                <a:stretch>
                  <a:fillRect/>
                </a:stretch>
              </p:blipFill>
              <p:spPr>
                <a:xfrm>
                  <a:off x="8904450" y="2629068"/>
                  <a:ext cx="80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1" name="잉크 350">
                  <a:extLst>
                    <a:ext uri="{FF2B5EF4-FFF2-40B4-BE49-F238E27FC236}">
                      <a16:creationId xmlns:a16="http://schemas.microsoft.com/office/drawing/2014/main" id="{C7DC7920-F1C0-4A7E-BED8-4F7A298EB408}"/>
                    </a:ext>
                  </a:extLst>
                </p14:cNvPr>
                <p14:cNvContentPartPr/>
                <p14:nvPr/>
              </p14:nvContentPartPr>
              <p14:xfrm>
                <a:off x="9085890" y="2563548"/>
                <a:ext cx="86760" cy="151920"/>
              </p14:xfrm>
            </p:contentPart>
          </mc:Choice>
          <mc:Fallback xmlns="">
            <p:pic>
              <p:nvPicPr>
                <p:cNvPr id="351" name="잉크 350">
                  <a:extLst>
                    <a:ext uri="{FF2B5EF4-FFF2-40B4-BE49-F238E27FC236}">
                      <a16:creationId xmlns:a16="http://schemas.microsoft.com/office/drawing/2014/main" id="{C7DC7920-F1C0-4A7E-BED8-4F7A298EB408}"/>
                    </a:ext>
                  </a:extLst>
                </p:cNvPr>
                <p:cNvPicPr/>
                <p:nvPr/>
              </p:nvPicPr>
              <p:blipFill>
                <a:blip r:embed="rId511"/>
                <a:stretch>
                  <a:fillRect/>
                </a:stretch>
              </p:blipFill>
              <p:spPr>
                <a:xfrm>
                  <a:off x="9081570" y="2559228"/>
                  <a:ext cx="95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2" name="잉크 351">
                  <a:extLst>
                    <a:ext uri="{FF2B5EF4-FFF2-40B4-BE49-F238E27FC236}">
                      <a16:creationId xmlns:a16="http://schemas.microsoft.com/office/drawing/2014/main" id="{542C6992-E9E4-4013-8351-8AF82AB6C31B}"/>
                    </a:ext>
                  </a:extLst>
                </p14:cNvPr>
                <p14:cNvContentPartPr/>
                <p14:nvPr/>
              </p14:nvContentPartPr>
              <p14:xfrm>
                <a:off x="9140250" y="2611788"/>
                <a:ext cx="84240" cy="99360"/>
              </p14:xfrm>
            </p:contentPart>
          </mc:Choice>
          <mc:Fallback xmlns="">
            <p:pic>
              <p:nvPicPr>
                <p:cNvPr id="352" name="잉크 351">
                  <a:extLst>
                    <a:ext uri="{FF2B5EF4-FFF2-40B4-BE49-F238E27FC236}">
                      <a16:creationId xmlns:a16="http://schemas.microsoft.com/office/drawing/2014/main" id="{542C6992-E9E4-4013-8351-8AF82AB6C31B}"/>
                    </a:ext>
                  </a:extLst>
                </p:cNvPr>
                <p:cNvPicPr/>
                <p:nvPr/>
              </p:nvPicPr>
              <p:blipFill>
                <a:blip r:embed="rId513"/>
                <a:stretch>
                  <a:fillRect/>
                </a:stretch>
              </p:blipFill>
              <p:spPr>
                <a:xfrm>
                  <a:off x="9135930" y="2607468"/>
                  <a:ext cx="92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3" name="잉크 352">
                  <a:extLst>
                    <a:ext uri="{FF2B5EF4-FFF2-40B4-BE49-F238E27FC236}">
                      <a16:creationId xmlns:a16="http://schemas.microsoft.com/office/drawing/2014/main" id="{38205D4C-1681-4366-9999-DA07DFBEFCD7}"/>
                    </a:ext>
                  </a:extLst>
                </p14:cNvPr>
                <p14:cNvContentPartPr/>
                <p14:nvPr/>
              </p14:nvContentPartPr>
              <p14:xfrm>
                <a:off x="9272370" y="2495868"/>
                <a:ext cx="6480" cy="258480"/>
              </p14:xfrm>
            </p:contentPart>
          </mc:Choice>
          <mc:Fallback xmlns="">
            <p:pic>
              <p:nvPicPr>
                <p:cNvPr id="353" name="잉크 352">
                  <a:extLst>
                    <a:ext uri="{FF2B5EF4-FFF2-40B4-BE49-F238E27FC236}">
                      <a16:creationId xmlns:a16="http://schemas.microsoft.com/office/drawing/2014/main" id="{38205D4C-1681-4366-9999-DA07DFBEFCD7}"/>
                    </a:ext>
                  </a:extLst>
                </p:cNvPr>
                <p:cNvPicPr/>
                <p:nvPr/>
              </p:nvPicPr>
              <p:blipFill>
                <a:blip r:embed="rId515"/>
                <a:stretch>
                  <a:fillRect/>
                </a:stretch>
              </p:blipFill>
              <p:spPr>
                <a:xfrm>
                  <a:off x="9268050" y="2491548"/>
                  <a:ext cx="151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4" name="잉크 353">
                  <a:extLst>
                    <a:ext uri="{FF2B5EF4-FFF2-40B4-BE49-F238E27FC236}">
                      <a16:creationId xmlns:a16="http://schemas.microsoft.com/office/drawing/2014/main" id="{4CCB2CF4-65CC-443F-B808-E7E2AFEA87B2}"/>
                    </a:ext>
                  </a:extLst>
                </p14:cNvPr>
                <p14:cNvContentPartPr/>
                <p14:nvPr/>
              </p14:nvContentPartPr>
              <p14:xfrm>
                <a:off x="9366330" y="2582628"/>
                <a:ext cx="55800" cy="103680"/>
              </p14:xfrm>
            </p:contentPart>
          </mc:Choice>
          <mc:Fallback xmlns="">
            <p:pic>
              <p:nvPicPr>
                <p:cNvPr id="354" name="잉크 353">
                  <a:extLst>
                    <a:ext uri="{FF2B5EF4-FFF2-40B4-BE49-F238E27FC236}">
                      <a16:creationId xmlns:a16="http://schemas.microsoft.com/office/drawing/2014/main" id="{4CCB2CF4-65CC-443F-B808-E7E2AFEA87B2}"/>
                    </a:ext>
                  </a:extLst>
                </p:cNvPr>
                <p:cNvPicPr/>
                <p:nvPr/>
              </p:nvPicPr>
              <p:blipFill>
                <a:blip r:embed="rId517"/>
                <a:stretch>
                  <a:fillRect/>
                </a:stretch>
              </p:blipFill>
              <p:spPr>
                <a:xfrm>
                  <a:off x="9362010" y="2578308"/>
                  <a:ext cx="64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5" name="잉크 354">
                  <a:extLst>
                    <a:ext uri="{FF2B5EF4-FFF2-40B4-BE49-F238E27FC236}">
                      <a16:creationId xmlns:a16="http://schemas.microsoft.com/office/drawing/2014/main" id="{0236D21B-1AD1-48DA-96B2-FC1ECDAE80EF}"/>
                    </a:ext>
                  </a:extLst>
                </p14:cNvPr>
                <p14:cNvContentPartPr/>
                <p14:nvPr/>
              </p14:nvContentPartPr>
              <p14:xfrm>
                <a:off x="9448410" y="2515308"/>
                <a:ext cx="35280" cy="293760"/>
              </p14:xfrm>
            </p:contentPart>
          </mc:Choice>
          <mc:Fallback xmlns="">
            <p:pic>
              <p:nvPicPr>
                <p:cNvPr id="355" name="잉크 354">
                  <a:extLst>
                    <a:ext uri="{FF2B5EF4-FFF2-40B4-BE49-F238E27FC236}">
                      <a16:creationId xmlns:a16="http://schemas.microsoft.com/office/drawing/2014/main" id="{0236D21B-1AD1-48DA-96B2-FC1ECDAE80EF}"/>
                    </a:ext>
                  </a:extLst>
                </p:cNvPr>
                <p:cNvPicPr/>
                <p:nvPr/>
              </p:nvPicPr>
              <p:blipFill>
                <a:blip r:embed="rId519"/>
                <a:stretch>
                  <a:fillRect/>
                </a:stretch>
              </p:blipFill>
              <p:spPr>
                <a:xfrm>
                  <a:off x="9444090" y="2510988"/>
                  <a:ext cx="439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6" name="잉크 355">
                  <a:extLst>
                    <a:ext uri="{FF2B5EF4-FFF2-40B4-BE49-F238E27FC236}">
                      <a16:creationId xmlns:a16="http://schemas.microsoft.com/office/drawing/2014/main" id="{F773BECC-B5FF-4F51-8313-9C4EF637D331}"/>
                    </a:ext>
                  </a:extLst>
                </p14:cNvPr>
                <p14:cNvContentPartPr/>
                <p14:nvPr/>
              </p14:nvContentPartPr>
              <p14:xfrm>
                <a:off x="9513570" y="2509548"/>
                <a:ext cx="123480" cy="8280"/>
              </p14:xfrm>
            </p:contentPart>
          </mc:Choice>
          <mc:Fallback xmlns="">
            <p:pic>
              <p:nvPicPr>
                <p:cNvPr id="356" name="잉크 355">
                  <a:extLst>
                    <a:ext uri="{FF2B5EF4-FFF2-40B4-BE49-F238E27FC236}">
                      <a16:creationId xmlns:a16="http://schemas.microsoft.com/office/drawing/2014/main" id="{F773BECC-B5FF-4F51-8313-9C4EF637D331}"/>
                    </a:ext>
                  </a:extLst>
                </p:cNvPr>
                <p:cNvPicPr/>
                <p:nvPr/>
              </p:nvPicPr>
              <p:blipFill>
                <a:blip r:embed="rId521"/>
                <a:stretch>
                  <a:fillRect/>
                </a:stretch>
              </p:blipFill>
              <p:spPr>
                <a:xfrm>
                  <a:off x="9509250" y="2505228"/>
                  <a:ext cx="132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7" name="잉크 356">
                  <a:extLst>
                    <a:ext uri="{FF2B5EF4-FFF2-40B4-BE49-F238E27FC236}">
                      <a16:creationId xmlns:a16="http://schemas.microsoft.com/office/drawing/2014/main" id="{AE450863-0168-47B5-A766-737D536B5F15}"/>
                    </a:ext>
                  </a:extLst>
                </p14:cNvPr>
                <p14:cNvContentPartPr/>
                <p14:nvPr/>
              </p14:nvContentPartPr>
              <p14:xfrm>
                <a:off x="9540210" y="2594868"/>
                <a:ext cx="166320" cy="145080"/>
              </p14:xfrm>
            </p:contentPart>
          </mc:Choice>
          <mc:Fallback xmlns="">
            <p:pic>
              <p:nvPicPr>
                <p:cNvPr id="357" name="잉크 356">
                  <a:extLst>
                    <a:ext uri="{FF2B5EF4-FFF2-40B4-BE49-F238E27FC236}">
                      <a16:creationId xmlns:a16="http://schemas.microsoft.com/office/drawing/2014/main" id="{AE450863-0168-47B5-A766-737D536B5F15}"/>
                    </a:ext>
                  </a:extLst>
                </p:cNvPr>
                <p:cNvPicPr/>
                <p:nvPr/>
              </p:nvPicPr>
              <p:blipFill>
                <a:blip r:embed="rId523"/>
                <a:stretch>
                  <a:fillRect/>
                </a:stretch>
              </p:blipFill>
              <p:spPr>
                <a:xfrm>
                  <a:off x="9535890" y="2590548"/>
                  <a:ext cx="174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58" name="잉크 357">
                  <a:extLst>
                    <a:ext uri="{FF2B5EF4-FFF2-40B4-BE49-F238E27FC236}">
                      <a16:creationId xmlns:a16="http://schemas.microsoft.com/office/drawing/2014/main" id="{690A7A77-6880-4050-88B5-9FE107E08F18}"/>
                    </a:ext>
                  </a:extLst>
                </p14:cNvPr>
                <p14:cNvContentPartPr/>
                <p14:nvPr/>
              </p14:nvContentPartPr>
              <p14:xfrm>
                <a:off x="9710850" y="2572908"/>
                <a:ext cx="18360" cy="286560"/>
              </p14:xfrm>
            </p:contentPart>
          </mc:Choice>
          <mc:Fallback xmlns="">
            <p:pic>
              <p:nvPicPr>
                <p:cNvPr id="358" name="잉크 357">
                  <a:extLst>
                    <a:ext uri="{FF2B5EF4-FFF2-40B4-BE49-F238E27FC236}">
                      <a16:creationId xmlns:a16="http://schemas.microsoft.com/office/drawing/2014/main" id="{690A7A77-6880-4050-88B5-9FE107E08F18}"/>
                    </a:ext>
                  </a:extLst>
                </p:cNvPr>
                <p:cNvPicPr/>
                <p:nvPr/>
              </p:nvPicPr>
              <p:blipFill>
                <a:blip r:embed="rId525"/>
                <a:stretch>
                  <a:fillRect/>
                </a:stretch>
              </p:blipFill>
              <p:spPr>
                <a:xfrm>
                  <a:off x="9706530" y="2568588"/>
                  <a:ext cx="270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59" name="잉크 358">
                  <a:extLst>
                    <a:ext uri="{FF2B5EF4-FFF2-40B4-BE49-F238E27FC236}">
                      <a16:creationId xmlns:a16="http://schemas.microsoft.com/office/drawing/2014/main" id="{7C2E7989-5F4D-4009-9ACA-BBD159AD02EB}"/>
                    </a:ext>
                  </a:extLst>
                </p14:cNvPr>
                <p14:cNvContentPartPr/>
                <p14:nvPr/>
              </p14:nvContentPartPr>
              <p14:xfrm>
                <a:off x="9778890" y="2527908"/>
                <a:ext cx="87480" cy="57600"/>
              </p14:xfrm>
            </p:contentPart>
          </mc:Choice>
          <mc:Fallback xmlns="">
            <p:pic>
              <p:nvPicPr>
                <p:cNvPr id="359" name="잉크 358">
                  <a:extLst>
                    <a:ext uri="{FF2B5EF4-FFF2-40B4-BE49-F238E27FC236}">
                      <a16:creationId xmlns:a16="http://schemas.microsoft.com/office/drawing/2014/main" id="{7C2E7989-5F4D-4009-9ACA-BBD159AD02EB}"/>
                    </a:ext>
                  </a:extLst>
                </p:cNvPr>
                <p:cNvPicPr/>
                <p:nvPr/>
              </p:nvPicPr>
              <p:blipFill>
                <a:blip r:embed="rId527"/>
                <a:stretch>
                  <a:fillRect/>
                </a:stretch>
              </p:blipFill>
              <p:spPr>
                <a:xfrm>
                  <a:off x="9774570" y="2523588"/>
                  <a:ext cx="96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0" name="잉크 359">
                  <a:extLst>
                    <a:ext uri="{FF2B5EF4-FFF2-40B4-BE49-F238E27FC236}">
                      <a16:creationId xmlns:a16="http://schemas.microsoft.com/office/drawing/2014/main" id="{E7D746F7-96CF-45C0-8BE4-50BCD4CF7CF8}"/>
                    </a:ext>
                  </a:extLst>
                </p14:cNvPr>
                <p14:cNvContentPartPr/>
                <p14:nvPr/>
              </p14:nvContentPartPr>
              <p14:xfrm>
                <a:off x="9817050" y="2726268"/>
                <a:ext cx="82800" cy="75960"/>
              </p14:xfrm>
            </p:contentPart>
          </mc:Choice>
          <mc:Fallback xmlns="">
            <p:pic>
              <p:nvPicPr>
                <p:cNvPr id="360" name="잉크 359">
                  <a:extLst>
                    <a:ext uri="{FF2B5EF4-FFF2-40B4-BE49-F238E27FC236}">
                      <a16:creationId xmlns:a16="http://schemas.microsoft.com/office/drawing/2014/main" id="{E7D746F7-96CF-45C0-8BE4-50BCD4CF7CF8}"/>
                    </a:ext>
                  </a:extLst>
                </p:cNvPr>
                <p:cNvPicPr/>
                <p:nvPr/>
              </p:nvPicPr>
              <p:blipFill>
                <a:blip r:embed="rId529"/>
                <a:stretch>
                  <a:fillRect/>
                </a:stretch>
              </p:blipFill>
              <p:spPr>
                <a:xfrm>
                  <a:off x="9812730" y="2721948"/>
                  <a:ext cx="91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2" name="잉크 361">
                  <a:extLst>
                    <a:ext uri="{FF2B5EF4-FFF2-40B4-BE49-F238E27FC236}">
                      <a16:creationId xmlns:a16="http://schemas.microsoft.com/office/drawing/2014/main" id="{10753D36-1C70-4967-85DD-68B69F85206A}"/>
                    </a:ext>
                  </a:extLst>
                </p14:cNvPr>
                <p14:cNvContentPartPr/>
                <p14:nvPr/>
              </p14:nvContentPartPr>
              <p14:xfrm>
                <a:off x="10058250" y="2602068"/>
                <a:ext cx="183600" cy="36000"/>
              </p14:xfrm>
            </p:contentPart>
          </mc:Choice>
          <mc:Fallback xmlns="">
            <p:pic>
              <p:nvPicPr>
                <p:cNvPr id="362" name="잉크 361">
                  <a:extLst>
                    <a:ext uri="{FF2B5EF4-FFF2-40B4-BE49-F238E27FC236}">
                      <a16:creationId xmlns:a16="http://schemas.microsoft.com/office/drawing/2014/main" id="{10753D36-1C70-4967-85DD-68B69F85206A}"/>
                    </a:ext>
                  </a:extLst>
                </p:cNvPr>
                <p:cNvPicPr/>
                <p:nvPr/>
              </p:nvPicPr>
              <p:blipFill>
                <a:blip r:embed="rId531"/>
                <a:stretch>
                  <a:fillRect/>
                </a:stretch>
              </p:blipFill>
              <p:spPr>
                <a:xfrm>
                  <a:off x="10053930" y="2597748"/>
                  <a:ext cx="192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3" name="잉크 362">
                  <a:extLst>
                    <a:ext uri="{FF2B5EF4-FFF2-40B4-BE49-F238E27FC236}">
                      <a16:creationId xmlns:a16="http://schemas.microsoft.com/office/drawing/2014/main" id="{7F8CFAF8-9D3F-4304-9160-691AF5B24F66}"/>
                    </a:ext>
                  </a:extLst>
                </p14:cNvPr>
                <p14:cNvContentPartPr/>
                <p14:nvPr/>
              </p14:nvContentPartPr>
              <p14:xfrm>
                <a:off x="10118730" y="2505588"/>
                <a:ext cx="78120" cy="281160"/>
              </p14:xfrm>
            </p:contentPart>
          </mc:Choice>
          <mc:Fallback xmlns="">
            <p:pic>
              <p:nvPicPr>
                <p:cNvPr id="363" name="잉크 362">
                  <a:extLst>
                    <a:ext uri="{FF2B5EF4-FFF2-40B4-BE49-F238E27FC236}">
                      <a16:creationId xmlns:a16="http://schemas.microsoft.com/office/drawing/2014/main" id="{7F8CFAF8-9D3F-4304-9160-691AF5B24F66}"/>
                    </a:ext>
                  </a:extLst>
                </p:cNvPr>
                <p:cNvPicPr/>
                <p:nvPr/>
              </p:nvPicPr>
              <p:blipFill>
                <a:blip r:embed="rId533"/>
                <a:stretch>
                  <a:fillRect/>
                </a:stretch>
              </p:blipFill>
              <p:spPr>
                <a:xfrm>
                  <a:off x="10114410" y="2501268"/>
                  <a:ext cx="867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4" name="잉크 363">
                  <a:extLst>
                    <a:ext uri="{FF2B5EF4-FFF2-40B4-BE49-F238E27FC236}">
                      <a16:creationId xmlns:a16="http://schemas.microsoft.com/office/drawing/2014/main" id="{98B8C497-6FCF-4A41-BA02-1D8AD60CC2E6}"/>
                    </a:ext>
                  </a:extLst>
                </p14:cNvPr>
                <p14:cNvContentPartPr/>
                <p14:nvPr/>
              </p14:nvContentPartPr>
              <p14:xfrm>
                <a:off x="10188210" y="2708268"/>
                <a:ext cx="73800" cy="88200"/>
              </p14:xfrm>
            </p:contentPart>
          </mc:Choice>
          <mc:Fallback xmlns="">
            <p:pic>
              <p:nvPicPr>
                <p:cNvPr id="364" name="잉크 363">
                  <a:extLst>
                    <a:ext uri="{FF2B5EF4-FFF2-40B4-BE49-F238E27FC236}">
                      <a16:creationId xmlns:a16="http://schemas.microsoft.com/office/drawing/2014/main" id="{98B8C497-6FCF-4A41-BA02-1D8AD60CC2E6}"/>
                    </a:ext>
                  </a:extLst>
                </p:cNvPr>
                <p:cNvPicPr/>
                <p:nvPr/>
              </p:nvPicPr>
              <p:blipFill>
                <a:blip r:embed="rId535"/>
                <a:stretch>
                  <a:fillRect/>
                </a:stretch>
              </p:blipFill>
              <p:spPr>
                <a:xfrm>
                  <a:off x="10183890" y="2703948"/>
                  <a:ext cx="82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5" name="잉크 364">
                  <a:extLst>
                    <a:ext uri="{FF2B5EF4-FFF2-40B4-BE49-F238E27FC236}">
                      <a16:creationId xmlns:a16="http://schemas.microsoft.com/office/drawing/2014/main" id="{5157F56B-72BE-44BB-944C-6F047AD83667}"/>
                    </a:ext>
                  </a:extLst>
                </p14:cNvPr>
                <p14:cNvContentPartPr/>
                <p14:nvPr/>
              </p14:nvContentPartPr>
              <p14:xfrm>
                <a:off x="10311330" y="2643108"/>
                <a:ext cx="149400" cy="54360"/>
              </p14:xfrm>
            </p:contentPart>
          </mc:Choice>
          <mc:Fallback xmlns="">
            <p:pic>
              <p:nvPicPr>
                <p:cNvPr id="365" name="잉크 364">
                  <a:extLst>
                    <a:ext uri="{FF2B5EF4-FFF2-40B4-BE49-F238E27FC236}">
                      <a16:creationId xmlns:a16="http://schemas.microsoft.com/office/drawing/2014/main" id="{5157F56B-72BE-44BB-944C-6F047AD83667}"/>
                    </a:ext>
                  </a:extLst>
                </p:cNvPr>
                <p:cNvPicPr/>
                <p:nvPr/>
              </p:nvPicPr>
              <p:blipFill>
                <a:blip r:embed="rId537"/>
                <a:stretch>
                  <a:fillRect/>
                </a:stretch>
              </p:blipFill>
              <p:spPr>
                <a:xfrm>
                  <a:off x="10307010" y="2638788"/>
                  <a:ext cx="158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6" name="잉크 365">
                  <a:extLst>
                    <a:ext uri="{FF2B5EF4-FFF2-40B4-BE49-F238E27FC236}">
                      <a16:creationId xmlns:a16="http://schemas.microsoft.com/office/drawing/2014/main" id="{6EBC9FE4-7083-4B1F-82EE-CEB3CCE87503}"/>
                    </a:ext>
                  </a:extLst>
                </p14:cNvPr>
                <p14:cNvContentPartPr/>
                <p14:nvPr/>
              </p14:nvContentPartPr>
              <p14:xfrm>
                <a:off x="10480530" y="2582628"/>
                <a:ext cx="129240" cy="131400"/>
              </p14:xfrm>
            </p:contentPart>
          </mc:Choice>
          <mc:Fallback xmlns="">
            <p:pic>
              <p:nvPicPr>
                <p:cNvPr id="366" name="잉크 365">
                  <a:extLst>
                    <a:ext uri="{FF2B5EF4-FFF2-40B4-BE49-F238E27FC236}">
                      <a16:creationId xmlns:a16="http://schemas.microsoft.com/office/drawing/2014/main" id="{6EBC9FE4-7083-4B1F-82EE-CEB3CCE87503}"/>
                    </a:ext>
                  </a:extLst>
                </p:cNvPr>
                <p:cNvPicPr/>
                <p:nvPr/>
              </p:nvPicPr>
              <p:blipFill>
                <a:blip r:embed="rId539"/>
                <a:stretch>
                  <a:fillRect/>
                </a:stretch>
              </p:blipFill>
              <p:spPr>
                <a:xfrm>
                  <a:off x="10476210" y="2578308"/>
                  <a:ext cx="137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8" name="잉크 367">
                  <a:extLst>
                    <a:ext uri="{FF2B5EF4-FFF2-40B4-BE49-F238E27FC236}">
                      <a16:creationId xmlns:a16="http://schemas.microsoft.com/office/drawing/2014/main" id="{D658E3F1-9927-4718-8901-9A7D55BA56A0}"/>
                    </a:ext>
                  </a:extLst>
                </p14:cNvPr>
                <p14:cNvContentPartPr/>
                <p14:nvPr/>
              </p14:nvContentPartPr>
              <p14:xfrm>
                <a:off x="10572690" y="2831748"/>
                <a:ext cx="64800" cy="41760"/>
              </p14:xfrm>
            </p:contentPart>
          </mc:Choice>
          <mc:Fallback xmlns="">
            <p:pic>
              <p:nvPicPr>
                <p:cNvPr id="368" name="잉크 367">
                  <a:extLst>
                    <a:ext uri="{FF2B5EF4-FFF2-40B4-BE49-F238E27FC236}">
                      <a16:creationId xmlns:a16="http://schemas.microsoft.com/office/drawing/2014/main" id="{D658E3F1-9927-4718-8901-9A7D55BA56A0}"/>
                    </a:ext>
                  </a:extLst>
                </p:cNvPr>
                <p:cNvPicPr/>
                <p:nvPr/>
              </p:nvPicPr>
              <p:blipFill>
                <a:blip r:embed="rId541"/>
                <a:stretch>
                  <a:fillRect/>
                </a:stretch>
              </p:blipFill>
              <p:spPr>
                <a:xfrm>
                  <a:off x="10568370" y="2827428"/>
                  <a:ext cx="73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9" name="잉크 368">
                  <a:extLst>
                    <a:ext uri="{FF2B5EF4-FFF2-40B4-BE49-F238E27FC236}">
                      <a16:creationId xmlns:a16="http://schemas.microsoft.com/office/drawing/2014/main" id="{806A0F8D-1DEF-410D-907E-1A444D653CBA}"/>
                    </a:ext>
                  </a:extLst>
                </p14:cNvPr>
                <p14:cNvContentPartPr/>
                <p14:nvPr/>
              </p14:nvContentPartPr>
              <p14:xfrm>
                <a:off x="10766370" y="2618988"/>
                <a:ext cx="111240" cy="316080"/>
              </p14:xfrm>
            </p:contentPart>
          </mc:Choice>
          <mc:Fallback xmlns="">
            <p:pic>
              <p:nvPicPr>
                <p:cNvPr id="369" name="잉크 368">
                  <a:extLst>
                    <a:ext uri="{FF2B5EF4-FFF2-40B4-BE49-F238E27FC236}">
                      <a16:creationId xmlns:a16="http://schemas.microsoft.com/office/drawing/2014/main" id="{806A0F8D-1DEF-410D-907E-1A444D653CBA}"/>
                    </a:ext>
                  </a:extLst>
                </p:cNvPr>
                <p:cNvPicPr/>
                <p:nvPr/>
              </p:nvPicPr>
              <p:blipFill>
                <a:blip r:embed="rId543"/>
                <a:stretch>
                  <a:fillRect/>
                </a:stretch>
              </p:blipFill>
              <p:spPr>
                <a:xfrm>
                  <a:off x="10762050" y="2614668"/>
                  <a:ext cx="11988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70" name="잉크 369">
                  <a:extLst>
                    <a:ext uri="{FF2B5EF4-FFF2-40B4-BE49-F238E27FC236}">
                      <a16:creationId xmlns:a16="http://schemas.microsoft.com/office/drawing/2014/main" id="{4CB12456-47A7-461C-9B8D-D22B0BDE79C4}"/>
                    </a:ext>
                  </a:extLst>
                </p14:cNvPr>
                <p14:cNvContentPartPr/>
                <p14:nvPr/>
              </p14:nvContentPartPr>
              <p14:xfrm>
                <a:off x="10885530" y="2782428"/>
                <a:ext cx="80640" cy="84240"/>
              </p14:xfrm>
            </p:contentPart>
          </mc:Choice>
          <mc:Fallback xmlns="">
            <p:pic>
              <p:nvPicPr>
                <p:cNvPr id="370" name="잉크 369">
                  <a:extLst>
                    <a:ext uri="{FF2B5EF4-FFF2-40B4-BE49-F238E27FC236}">
                      <a16:creationId xmlns:a16="http://schemas.microsoft.com/office/drawing/2014/main" id="{4CB12456-47A7-461C-9B8D-D22B0BDE79C4}"/>
                    </a:ext>
                  </a:extLst>
                </p:cNvPr>
                <p:cNvPicPr/>
                <p:nvPr/>
              </p:nvPicPr>
              <p:blipFill>
                <a:blip r:embed="rId545"/>
                <a:stretch>
                  <a:fillRect/>
                </a:stretch>
              </p:blipFill>
              <p:spPr>
                <a:xfrm>
                  <a:off x="10881210" y="2778108"/>
                  <a:ext cx="89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1" name="잉크 370">
                  <a:extLst>
                    <a:ext uri="{FF2B5EF4-FFF2-40B4-BE49-F238E27FC236}">
                      <a16:creationId xmlns:a16="http://schemas.microsoft.com/office/drawing/2014/main" id="{F85F38F1-69C6-486F-BA65-9997047072D3}"/>
                    </a:ext>
                  </a:extLst>
                </p14:cNvPr>
                <p14:cNvContentPartPr/>
                <p14:nvPr/>
              </p14:nvContentPartPr>
              <p14:xfrm>
                <a:off x="10939170" y="2679108"/>
                <a:ext cx="185400" cy="29160"/>
              </p14:xfrm>
            </p:contentPart>
          </mc:Choice>
          <mc:Fallback xmlns="">
            <p:pic>
              <p:nvPicPr>
                <p:cNvPr id="371" name="잉크 370">
                  <a:extLst>
                    <a:ext uri="{FF2B5EF4-FFF2-40B4-BE49-F238E27FC236}">
                      <a16:creationId xmlns:a16="http://schemas.microsoft.com/office/drawing/2014/main" id="{F85F38F1-69C6-486F-BA65-9997047072D3}"/>
                    </a:ext>
                  </a:extLst>
                </p:cNvPr>
                <p:cNvPicPr/>
                <p:nvPr/>
              </p:nvPicPr>
              <p:blipFill>
                <a:blip r:embed="rId547"/>
                <a:stretch>
                  <a:fillRect/>
                </a:stretch>
              </p:blipFill>
              <p:spPr>
                <a:xfrm>
                  <a:off x="10934850" y="2674788"/>
                  <a:ext cx="194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2" name="잉크 371">
                  <a:extLst>
                    <a:ext uri="{FF2B5EF4-FFF2-40B4-BE49-F238E27FC236}">
                      <a16:creationId xmlns:a16="http://schemas.microsoft.com/office/drawing/2014/main" id="{6ACD8B54-0EE7-4586-AAC7-2D230EAD2EE3}"/>
                    </a:ext>
                  </a:extLst>
                </p14:cNvPr>
                <p14:cNvContentPartPr/>
                <p14:nvPr/>
              </p14:nvContentPartPr>
              <p14:xfrm>
                <a:off x="11018370" y="2743548"/>
                <a:ext cx="116640" cy="2880"/>
              </p14:xfrm>
            </p:contentPart>
          </mc:Choice>
          <mc:Fallback xmlns="">
            <p:pic>
              <p:nvPicPr>
                <p:cNvPr id="372" name="잉크 371">
                  <a:extLst>
                    <a:ext uri="{FF2B5EF4-FFF2-40B4-BE49-F238E27FC236}">
                      <a16:creationId xmlns:a16="http://schemas.microsoft.com/office/drawing/2014/main" id="{6ACD8B54-0EE7-4586-AAC7-2D230EAD2EE3}"/>
                    </a:ext>
                  </a:extLst>
                </p:cNvPr>
                <p:cNvPicPr/>
                <p:nvPr/>
              </p:nvPicPr>
              <p:blipFill>
                <a:blip r:embed="rId549"/>
                <a:stretch>
                  <a:fillRect/>
                </a:stretch>
              </p:blipFill>
              <p:spPr>
                <a:xfrm>
                  <a:off x="11014050" y="2739228"/>
                  <a:ext cx="125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4" name="잉크 373">
                  <a:extLst>
                    <a:ext uri="{FF2B5EF4-FFF2-40B4-BE49-F238E27FC236}">
                      <a16:creationId xmlns:a16="http://schemas.microsoft.com/office/drawing/2014/main" id="{33C279DA-6858-4A89-9806-2C48AB12456D}"/>
                    </a:ext>
                  </a:extLst>
                </p14:cNvPr>
                <p14:cNvContentPartPr/>
                <p14:nvPr/>
              </p14:nvContentPartPr>
              <p14:xfrm>
                <a:off x="11253810" y="2577948"/>
                <a:ext cx="24120" cy="235800"/>
              </p14:xfrm>
            </p:contentPart>
          </mc:Choice>
          <mc:Fallback xmlns="">
            <p:pic>
              <p:nvPicPr>
                <p:cNvPr id="374" name="잉크 373">
                  <a:extLst>
                    <a:ext uri="{FF2B5EF4-FFF2-40B4-BE49-F238E27FC236}">
                      <a16:creationId xmlns:a16="http://schemas.microsoft.com/office/drawing/2014/main" id="{33C279DA-6858-4A89-9806-2C48AB12456D}"/>
                    </a:ext>
                  </a:extLst>
                </p:cNvPr>
                <p:cNvPicPr/>
                <p:nvPr/>
              </p:nvPicPr>
              <p:blipFill>
                <a:blip r:embed="rId551"/>
                <a:stretch>
                  <a:fillRect/>
                </a:stretch>
              </p:blipFill>
              <p:spPr>
                <a:xfrm>
                  <a:off x="11249490" y="2573628"/>
                  <a:ext cx="32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5" name="잉크 374">
                  <a:extLst>
                    <a:ext uri="{FF2B5EF4-FFF2-40B4-BE49-F238E27FC236}">
                      <a16:creationId xmlns:a16="http://schemas.microsoft.com/office/drawing/2014/main" id="{ECE57A96-03AE-4FF4-9B84-D7E2FEE5EF80}"/>
                    </a:ext>
                  </a:extLst>
                </p14:cNvPr>
                <p14:cNvContentPartPr/>
                <p14:nvPr/>
              </p14:nvContentPartPr>
              <p14:xfrm>
                <a:off x="11223930" y="2564268"/>
                <a:ext cx="158040" cy="268200"/>
              </p14:xfrm>
            </p:contentPart>
          </mc:Choice>
          <mc:Fallback xmlns="">
            <p:pic>
              <p:nvPicPr>
                <p:cNvPr id="375" name="잉크 374">
                  <a:extLst>
                    <a:ext uri="{FF2B5EF4-FFF2-40B4-BE49-F238E27FC236}">
                      <a16:creationId xmlns:a16="http://schemas.microsoft.com/office/drawing/2014/main" id="{ECE57A96-03AE-4FF4-9B84-D7E2FEE5EF80}"/>
                    </a:ext>
                  </a:extLst>
                </p:cNvPr>
                <p:cNvPicPr/>
                <p:nvPr/>
              </p:nvPicPr>
              <p:blipFill>
                <a:blip r:embed="rId553"/>
                <a:stretch>
                  <a:fillRect/>
                </a:stretch>
              </p:blipFill>
              <p:spPr>
                <a:xfrm>
                  <a:off x="11219610" y="2559948"/>
                  <a:ext cx="1666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76" name="잉크 375">
                  <a:extLst>
                    <a:ext uri="{FF2B5EF4-FFF2-40B4-BE49-F238E27FC236}">
                      <a16:creationId xmlns:a16="http://schemas.microsoft.com/office/drawing/2014/main" id="{65560AF8-CC39-453B-BF3E-9361A837226D}"/>
                    </a:ext>
                  </a:extLst>
                </p14:cNvPr>
                <p14:cNvContentPartPr/>
                <p14:nvPr/>
              </p14:nvContentPartPr>
              <p14:xfrm>
                <a:off x="11359290" y="2618268"/>
                <a:ext cx="142920" cy="253800"/>
              </p14:xfrm>
            </p:contentPart>
          </mc:Choice>
          <mc:Fallback xmlns="">
            <p:pic>
              <p:nvPicPr>
                <p:cNvPr id="376" name="잉크 375">
                  <a:extLst>
                    <a:ext uri="{FF2B5EF4-FFF2-40B4-BE49-F238E27FC236}">
                      <a16:creationId xmlns:a16="http://schemas.microsoft.com/office/drawing/2014/main" id="{65560AF8-CC39-453B-BF3E-9361A837226D}"/>
                    </a:ext>
                  </a:extLst>
                </p:cNvPr>
                <p:cNvPicPr/>
                <p:nvPr/>
              </p:nvPicPr>
              <p:blipFill>
                <a:blip r:embed="rId555"/>
                <a:stretch>
                  <a:fillRect/>
                </a:stretch>
              </p:blipFill>
              <p:spPr>
                <a:xfrm>
                  <a:off x="11354970" y="2613948"/>
                  <a:ext cx="151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77" name="잉크 376">
                  <a:extLst>
                    <a:ext uri="{FF2B5EF4-FFF2-40B4-BE49-F238E27FC236}">
                      <a16:creationId xmlns:a16="http://schemas.microsoft.com/office/drawing/2014/main" id="{176261DF-37AB-4B3C-B4AF-4CB1DBA9514D}"/>
                    </a:ext>
                  </a:extLst>
                </p14:cNvPr>
                <p14:cNvContentPartPr/>
                <p14:nvPr/>
              </p14:nvContentPartPr>
              <p14:xfrm>
                <a:off x="11490330" y="2608548"/>
                <a:ext cx="104760" cy="220680"/>
              </p14:xfrm>
            </p:contentPart>
          </mc:Choice>
          <mc:Fallback xmlns="">
            <p:pic>
              <p:nvPicPr>
                <p:cNvPr id="377" name="잉크 376">
                  <a:extLst>
                    <a:ext uri="{FF2B5EF4-FFF2-40B4-BE49-F238E27FC236}">
                      <a16:creationId xmlns:a16="http://schemas.microsoft.com/office/drawing/2014/main" id="{176261DF-37AB-4B3C-B4AF-4CB1DBA9514D}"/>
                    </a:ext>
                  </a:extLst>
                </p:cNvPr>
                <p:cNvPicPr/>
                <p:nvPr/>
              </p:nvPicPr>
              <p:blipFill>
                <a:blip r:embed="rId557"/>
                <a:stretch>
                  <a:fillRect/>
                </a:stretch>
              </p:blipFill>
              <p:spPr>
                <a:xfrm>
                  <a:off x="11486010" y="2604228"/>
                  <a:ext cx="1134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78" name="잉크 377">
                  <a:extLst>
                    <a:ext uri="{FF2B5EF4-FFF2-40B4-BE49-F238E27FC236}">
                      <a16:creationId xmlns:a16="http://schemas.microsoft.com/office/drawing/2014/main" id="{741BA696-72CD-4072-A1B3-A477F9375074}"/>
                    </a:ext>
                  </a:extLst>
                </p14:cNvPr>
                <p14:cNvContentPartPr/>
                <p14:nvPr/>
              </p14:nvContentPartPr>
              <p14:xfrm>
                <a:off x="11524890" y="2719788"/>
                <a:ext cx="86400" cy="161640"/>
              </p14:xfrm>
            </p:contentPart>
          </mc:Choice>
          <mc:Fallback xmlns="">
            <p:pic>
              <p:nvPicPr>
                <p:cNvPr id="378" name="잉크 377">
                  <a:extLst>
                    <a:ext uri="{FF2B5EF4-FFF2-40B4-BE49-F238E27FC236}">
                      <a16:creationId xmlns:a16="http://schemas.microsoft.com/office/drawing/2014/main" id="{741BA696-72CD-4072-A1B3-A477F9375074}"/>
                    </a:ext>
                  </a:extLst>
                </p:cNvPr>
                <p:cNvPicPr/>
                <p:nvPr/>
              </p:nvPicPr>
              <p:blipFill>
                <a:blip r:embed="rId559"/>
                <a:stretch>
                  <a:fillRect/>
                </a:stretch>
              </p:blipFill>
              <p:spPr>
                <a:xfrm>
                  <a:off x="11520570" y="2715468"/>
                  <a:ext cx="95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79" name="잉크 378">
                  <a:extLst>
                    <a:ext uri="{FF2B5EF4-FFF2-40B4-BE49-F238E27FC236}">
                      <a16:creationId xmlns:a16="http://schemas.microsoft.com/office/drawing/2014/main" id="{01F5959B-DEB0-4A34-8DDF-5644BFA9C035}"/>
                    </a:ext>
                  </a:extLst>
                </p14:cNvPr>
                <p14:cNvContentPartPr/>
                <p14:nvPr/>
              </p14:nvContentPartPr>
              <p14:xfrm>
                <a:off x="11654490" y="2636628"/>
                <a:ext cx="37800" cy="163440"/>
              </p14:xfrm>
            </p:contentPart>
          </mc:Choice>
          <mc:Fallback xmlns="">
            <p:pic>
              <p:nvPicPr>
                <p:cNvPr id="379" name="잉크 378">
                  <a:extLst>
                    <a:ext uri="{FF2B5EF4-FFF2-40B4-BE49-F238E27FC236}">
                      <a16:creationId xmlns:a16="http://schemas.microsoft.com/office/drawing/2014/main" id="{01F5959B-DEB0-4A34-8DDF-5644BFA9C035}"/>
                    </a:ext>
                  </a:extLst>
                </p:cNvPr>
                <p:cNvPicPr/>
                <p:nvPr/>
              </p:nvPicPr>
              <p:blipFill>
                <a:blip r:embed="rId561"/>
                <a:stretch>
                  <a:fillRect/>
                </a:stretch>
              </p:blipFill>
              <p:spPr>
                <a:xfrm>
                  <a:off x="11650170" y="2632308"/>
                  <a:ext cx="46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80" name="잉크 379">
                  <a:extLst>
                    <a:ext uri="{FF2B5EF4-FFF2-40B4-BE49-F238E27FC236}">
                      <a16:creationId xmlns:a16="http://schemas.microsoft.com/office/drawing/2014/main" id="{DB095EBE-78E3-4BD7-83AF-7DD5DDBC18F9}"/>
                    </a:ext>
                  </a:extLst>
                </p14:cNvPr>
                <p14:cNvContentPartPr/>
                <p14:nvPr/>
              </p14:nvContentPartPr>
              <p14:xfrm>
                <a:off x="11766810" y="2630148"/>
                <a:ext cx="84240" cy="172440"/>
              </p14:xfrm>
            </p:contentPart>
          </mc:Choice>
          <mc:Fallback xmlns="">
            <p:pic>
              <p:nvPicPr>
                <p:cNvPr id="380" name="잉크 379">
                  <a:extLst>
                    <a:ext uri="{FF2B5EF4-FFF2-40B4-BE49-F238E27FC236}">
                      <a16:creationId xmlns:a16="http://schemas.microsoft.com/office/drawing/2014/main" id="{DB095EBE-78E3-4BD7-83AF-7DD5DDBC18F9}"/>
                    </a:ext>
                  </a:extLst>
                </p:cNvPr>
                <p:cNvPicPr/>
                <p:nvPr/>
              </p:nvPicPr>
              <p:blipFill>
                <a:blip r:embed="rId563"/>
                <a:stretch>
                  <a:fillRect/>
                </a:stretch>
              </p:blipFill>
              <p:spPr>
                <a:xfrm>
                  <a:off x="11762490" y="2625828"/>
                  <a:ext cx="92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1" name="잉크 380">
                  <a:extLst>
                    <a:ext uri="{FF2B5EF4-FFF2-40B4-BE49-F238E27FC236}">
                      <a16:creationId xmlns:a16="http://schemas.microsoft.com/office/drawing/2014/main" id="{F114A7D5-53D7-4A3E-9746-55181CA70C48}"/>
                    </a:ext>
                  </a:extLst>
                </p14:cNvPr>
                <p14:cNvContentPartPr/>
                <p14:nvPr/>
              </p14:nvContentPartPr>
              <p14:xfrm>
                <a:off x="11756370" y="2674788"/>
                <a:ext cx="123480" cy="125280"/>
              </p14:xfrm>
            </p:contentPart>
          </mc:Choice>
          <mc:Fallback xmlns="">
            <p:pic>
              <p:nvPicPr>
                <p:cNvPr id="381" name="잉크 380">
                  <a:extLst>
                    <a:ext uri="{FF2B5EF4-FFF2-40B4-BE49-F238E27FC236}">
                      <a16:creationId xmlns:a16="http://schemas.microsoft.com/office/drawing/2014/main" id="{F114A7D5-53D7-4A3E-9746-55181CA70C48}"/>
                    </a:ext>
                  </a:extLst>
                </p:cNvPr>
                <p:cNvPicPr/>
                <p:nvPr/>
              </p:nvPicPr>
              <p:blipFill>
                <a:blip r:embed="rId565"/>
                <a:stretch>
                  <a:fillRect/>
                </a:stretch>
              </p:blipFill>
              <p:spPr>
                <a:xfrm>
                  <a:off x="11752050" y="2670468"/>
                  <a:ext cx="132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82" name="잉크 381">
                  <a:extLst>
                    <a:ext uri="{FF2B5EF4-FFF2-40B4-BE49-F238E27FC236}">
                      <a16:creationId xmlns:a16="http://schemas.microsoft.com/office/drawing/2014/main" id="{BD31EA1A-7D6D-4C1C-A5DE-098F59006A97}"/>
                    </a:ext>
                  </a:extLst>
                </p14:cNvPr>
                <p14:cNvContentPartPr/>
                <p14:nvPr/>
              </p14:nvContentPartPr>
              <p14:xfrm>
                <a:off x="11755290" y="2670468"/>
                <a:ext cx="104760" cy="70920"/>
              </p14:xfrm>
            </p:contentPart>
          </mc:Choice>
          <mc:Fallback xmlns="">
            <p:pic>
              <p:nvPicPr>
                <p:cNvPr id="382" name="잉크 381">
                  <a:extLst>
                    <a:ext uri="{FF2B5EF4-FFF2-40B4-BE49-F238E27FC236}">
                      <a16:creationId xmlns:a16="http://schemas.microsoft.com/office/drawing/2014/main" id="{BD31EA1A-7D6D-4C1C-A5DE-098F59006A97}"/>
                    </a:ext>
                  </a:extLst>
                </p:cNvPr>
                <p:cNvPicPr/>
                <p:nvPr/>
              </p:nvPicPr>
              <p:blipFill>
                <a:blip r:embed="rId567"/>
                <a:stretch>
                  <a:fillRect/>
                </a:stretch>
              </p:blipFill>
              <p:spPr>
                <a:xfrm>
                  <a:off x="11750970" y="2666148"/>
                  <a:ext cx="113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83" name="잉크 382">
                  <a:extLst>
                    <a:ext uri="{FF2B5EF4-FFF2-40B4-BE49-F238E27FC236}">
                      <a16:creationId xmlns:a16="http://schemas.microsoft.com/office/drawing/2014/main" id="{8F2D9D1C-E39A-4DEC-8AB4-7AC4E7813779}"/>
                    </a:ext>
                  </a:extLst>
                </p14:cNvPr>
                <p14:cNvContentPartPr/>
                <p14:nvPr/>
              </p14:nvContentPartPr>
              <p14:xfrm>
                <a:off x="11909730" y="2601348"/>
                <a:ext cx="68400" cy="75960"/>
              </p14:xfrm>
            </p:contentPart>
          </mc:Choice>
          <mc:Fallback xmlns="">
            <p:pic>
              <p:nvPicPr>
                <p:cNvPr id="383" name="잉크 382">
                  <a:extLst>
                    <a:ext uri="{FF2B5EF4-FFF2-40B4-BE49-F238E27FC236}">
                      <a16:creationId xmlns:a16="http://schemas.microsoft.com/office/drawing/2014/main" id="{8F2D9D1C-E39A-4DEC-8AB4-7AC4E7813779}"/>
                    </a:ext>
                  </a:extLst>
                </p:cNvPr>
                <p:cNvPicPr/>
                <p:nvPr/>
              </p:nvPicPr>
              <p:blipFill>
                <a:blip r:embed="rId569"/>
                <a:stretch>
                  <a:fillRect/>
                </a:stretch>
              </p:blipFill>
              <p:spPr>
                <a:xfrm>
                  <a:off x="11905410" y="2597028"/>
                  <a:ext cx="77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84" name="잉크 383">
                  <a:extLst>
                    <a:ext uri="{FF2B5EF4-FFF2-40B4-BE49-F238E27FC236}">
                      <a16:creationId xmlns:a16="http://schemas.microsoft.com/office/drawing/2014/main" id="{90A07F35-3756-4F0B-89ED-65B5E4D98C39}"/>
                    </a:ext>
                  </a:extLst>
                </p14:cNvPr>
                <p14:cNvContentPartPr/>
                <p14:nvPr/>
              </p14:nvContentPartPr>
              <p14:xfrm>
                <a:off x="11934930" y="2532228"/>
                <a:ext cx="30600" cy="63720"/>
              </p14:xfrm>
            </p:contentPart>
          </mc:Choice>
          <mc:Fallback xmlns="">
            <p:pic>
              <p:nvPicPr>
                <p:cNvPr id="384" name="잉크 383">
                  <a:extLst>
                    <a:ext uri="{FF2B5EF4-FFF2-40B4-BE49-F238E27FC236}">
                      <a16:creationId xmlns:a16="http://schemas.microsoft.com/office/drawing/2014/main" id="{90A07F35-3756-4F0B-89ED-65B5E4D98C39}"/>
                    </a:ext>
                  </a:extLst>
                </p:cNvPr>
                <p:cNvPicPr/>
                <p:nvPr/>
              </p:nvPicPr>
              <p:blipFill>
                <a:blip r:embed="rId571"/>
                <a:stretch>
                  <a:fillRect/>
                </a:stretch>
              </p:blipFill>
              <p:spPr>
                <a:xfrm>
                  <a:off x="11930610" y="2527908"/>
                  <a:ext cx="39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85" name="잉크 384">
                  <a:extLst>
                    <a:ext uri="{FF2B5EF4-FFF2-40B4-BE49-F238E27FC236}">
                      <a16:creationId xmlns:a16="http://schemas.microsoft.com/office/drawing/2014/main" id="{965678F7-A3EE-4779-80DC-9748E72CC3E9}"/>
                    </a:ext>
                  </a:extLst>
                </p14:cNvPr>
                <p14:cNvContentPartPr/>
                <p14:nvPr/>
              </p14:nvContentPartPr>
              <p14:xfrm>
                <a:off x="11975250" y="2666148"/>
                <a:ext cx="79560" cy="152280"/>
              </p14:xfrm>
            </p:contentPart>
          </mc:Choice>
          <mc:Fallback xmlns="">
            <p:pic>
              <p:nvPicPr>
                <p:cNvPr id="385" name="잉크 384">
                  <a:extLst>
                    <a:ext uri="{FF2B5EF4-FFF2-40B4-BE49-F238E27FC236}">
                      <a16:creationId xmlns:a16="http://schemas.microsoft.com/office/drawing/2014/main" id="{965678F7-A3EE-4779-80DC-9748E72CC3E9}"/>
                    </a:ext>
                  </a:extLst>
                </p:cNvPr>
                <p:cNvPicPr/>
                <p:nvPr/>
              </p:nvPicPr>
              <p:blipFill>
                <a:blip r:embed="rId573"/>
                <a:stretch>
                  <a:fillRect/>
                </a:stretch>
              </p:blipFill>
              <p:spPr>
                <a:xfrm>
                  <a:off x="11970930" y="2661828"/>
                  <a:ext cx="88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86" name="잉크 385">
                  <a:extLst>
                    <a:ext uri="{FF2B5EF4-FFF2-40B4-BE49-F238E27FC236}">
                      <a16:creationId xmlns:a16="http://schemas.microsoft.com/office/drawing/2014/main" id="{8D0E2BC3-667F-4210-ADA6-073BEC1FA8DE}"/>
                    </a:ext>
                  </a:extLst>
                </p14:cNvPr>
                <p14:cNvContentPartPr/>
                <p14:nvPr/>
              </p14:nvContentPartPr>
              <p14:xfrm>
                <a:off x="12061650" y="2568228"/>
                <a:ext cx="55800" cy="336240"/>
              </p14:xfrm>
            </p:contentPart>
          </mc:Choice>
          <mc:Fallback xmlns="">
            <p:pic>
              <p:nvPicPr>
                <p:cNvPr id="386" name="잉크 385">
                  <a:extLst>
                    <a:ext uri="{FF2B5EF4-FFF2-40B4-BE49-F238E27FC236}">
                      <a16:creationId xmlns:a16="http://schemas.microsoft.com/office/drawing/2014/main" id="{8D0E2BC3-667F-4210-ADA6-073BEC1FA8DE}"/>
                    </a:ext>
                  </a:extLst>
                </p:cNvPr>
                <p:cNvPicPr/>
                <p:nvPr/>
              </p:nvPicPr>
              <p:blipFill>
                <a:blip r:embed="rId575"/>
                <a:stretch>
                  <a:fillRect/>
                </a:stretch>
              </p:blipFill>
              <p:spPr>
                <a:xfrm>
                  <a:off x="12057330" y="2563908"/>
                  <a:ext cx="644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88" name="잉크 387">
                  <a:extLst>
                    <a:ext uri="{FF2B5EF4-FFF2-40B4-BE49-F238E27FC236}">
                      <a16:creationId xmlns:a16="http://schemas.microsoft.com/office/drawing/2014/main" id="{5E3B227F-EDD8-4AD3-A86F-B35EE941E508}"/>
                    </a:ext>
                  </a:extLst>
                </p14:cNvPr>
                <p14:cNvContentPartPr/>
                <p14:nvPr/>
              </p14:nvContentPartPr>
              <p14:xfrm>
                <a:off x="8224050" y="2159628"/>
                <a:ext cx="238680" cy="571320"/>
              </p14:xfrm>
            </p:contentPart>
          </mc:Choice>
          <mc:Fallback xmlns="">
            <p:pic>
              <p:nvPicPr>
                <p:cNvPr id="388" name="잉크 387">
                  <a:extLst>
                    <a:ext uri="{FF2B5EF4-FFF2-40B4-BE49-F238E27FC236}">
                      <a16:creationId xmlns:a16="http://schemas.microsoft.com/office/drawing/2014/main" id="{5E3B227F-EDD8-4AD3-A86F-B35EE941E508}"/>
                    </a:ext>
                  </a:extLst>
                </p:cNvPr>
                <p:cNvPicPr/>
                <p:nvPr/>
              </p:nvPicPr>
              <p:blipFill>
                <a:blip r:embed="rId577"/>
                <a:stretch>
                  <a:fillRect/>
                </a:stretch>
              </p:blipFill>
              <p:spPr>
                <a:xfrm>
                  <a:off x="8219370" y="2155308"/>
                  <a:ext cx="24732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89" name="잉크 388">
                  <a:extLst>
                    <a:ext uri="{FF2B5EF4-FFF2-40B4-BE49-F238E27FC236}">
                      <a16:creationId xmlns:a16="http://schemas.microsoft.com/office/drawing/2014/main" id="{9BAFD936-BF60-4768-9ECB-7B4064C75FDB}"/>
                    </a:ext>
                  </a:extLst>
                </p14:cNvPr>
                <p14:cNvContentPartPr/>
                <p14:nvPr/>
              </p14:nvContentPartPr>
              <p14:xfrm>
                <a:off x="8307930" y="2766588"/>
                <a:ext cx="28800" cy="275400"/>
              </p14:xfrm>
            </p:contentPart>
          </mc:Choice>
          <mc:Fallback xmlns="">
            <p:pic>
              <p:nvPicPr>
                <p:cNvPr id="389" name="잉크 388">
                  <a:extLst>
                    <a:ext uri="{FF2B5EF4-FFF2-40B4-BE49-F238E27FC236}">
                      <a16:creationId xmlns:a16="http://schemas.microsoft.com/office/drawing/2014/main" id="{9BAFD936-BF60-4768-9ECB-7B4064C75FDB}"/>
                    </a:ext>
                  </a:extLst>
                </p:cNvPr>
                <p:cNvPicPr/>
                <p:nvPr/>
              </p:nvPicPr>
              <p:blipFill>
                <a:blip r:embed="rId579"/>
                <a:stretch>
                  <a:fillRect/>
                </a:stretch>
              </p:blipFill>
              <p:spPr>
                <a:xfrm>
                  <a:off x="8303610" y="2762268"/>
                  <a:ext cx="374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0" name="잉크 389">
                  <a:extLst>
                    <a:ext uri="{FF2B5EF4-FFF2-40B4-BE49-F238E27FC236}">
                      <a16:creationId xmlns:a16="http://schemas.microsoft.com/office/drawing/2014/main" id="{7587D89A-5A74-48C6-AF75-D7B67DBE589F}"/>
                    </a:ext>
                  </a:extLst>
                </p14:cNvPr>
                <p14:cNvContentPartPr/>
                <p14:nvPr/>
              </p14:nvContentPartPr>
              <p14:xfrm>
                <a:off x="8268690" y="2948388"/>
                <a:ext cx="177840" cy="151560"/>
              </p14:xfrm>
            </p:contentPart>
          </mc:Choice>
          <mc:Fallback xmlns="">
            <p:pic>
              <p:nvPicPr>
                <p:cNvPr id="390" name="잉크 389">
                  <a:extLst>
                    <a:ext uri="{FF2B5EF4-FFF2-40B4-BE49-F238E27FC236}">
                      <a16:creationId xmlns:a16="http://schemas.microsoft.com/office/drawing/2014/main" id="{7587D89A-5A74-48C6-AF75-D7B67DBE589F}"/>
                    </a:ext>
                  </a:extLst>
                </p:cNvPr>
                <p:cNvPicPr/>
                <p:nvPr/>
              </p:nvPicPr>
              <p:blipFill>
                <a:blip r:embed="rId581"/>
                <a:stretch>
                  <a:fillRect/>
                </a:stretch>
              </p:blipFill>
              <p:spPr>
                <a:xfrm>
                  <a:off x="8264370" y="2944068"/>
                  <a:ext cx="1864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1" name="잉크 390">
                  <a:extLst>
                    <a:ext uri="{FF2B5EF4-FFF2-40B4-BE49-F238E27FC236}">
                      <a16:creationId xmlns:a16="http://schemas.microsoft.com/office/drawing/2014/main" id="{94CC4B37-28A3-41F9-B7BF-088790A750B2}"/>
                    </a:ext>
                  </a:extLst>
                </p14:cNvPr>
                <p14:cNvContentPartPr/>
                <p14:nvPr/>
              </p14:nvContentPartPr>
              <p14:xfrm>
                <a:off x="7709250" y="3216588"/>
                <a:ext cx="181800" cy="263880"/>
              </p14:xfrm>
            </p:contentPart>
          </mc:Choice>
          <mc:Fallback xmlns="">
            <p:pic>
              <p:nvPicPr>
                <p:cNvPr id="391" name="잉크 390">
                  <a:extLst>
                    <a:ext uri="{FF2B5EF4-FFF2-40B4-BE49-F238E27FC236}">
                      <a16:creationId xmlns:a16="http://schemas.microsoft.com/office/drawing/2014/main" id="{94CC4B37-28A3-41F9-B7BF-088790A750B2}"/>
                    </a:ext>
                  </a:extLst>
                </p:cNvPr>
                <p:cNvPicPr/>
                <p:nvPr/>
              </p:nvPicPr>
              <p:blipFill>
                <a:blip r:embed="rId583"/>
                <a:stretch>
                  <a:fillRect/>
                </a:stretch>
              </p:blipFill>
              <p:spPr>
                <a:xfrm>
                  <a:off x="7704930" y="3212268"/>
                  <a:ext cx="19044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2" name="잉크 391">
                  <a:extLst>
                    <a:ext uri="{FF2B5EF4-FFF2-40B4-BE49-F238E27FC236}">
                      <a16:creationId xmlns:a16="http://schemas.microsoft.com/office/drawing/2014/main" id="{A6E165EF-73D6-44A7-837F-3F9F1BB8A69A}"/>
                    </a:ext>
                  </a:extLst>
                </p14:cNvPr>
                <p14:cNvContentPartPr/>
                <p14:nvPr/>
              </p14:nvContentPartPr>
              <p14:xfrm>
                <a:off x="7759290" y="3367068"/>
                <a:ext cx="128880" cy="29160"/>
              </p14:xfrm>
            </p:contentPart>
          </mc:Choice>
          <mc:Fallback xmlns="">
            <p:pic>
              <p:nvPicPr>
                <p:cNvPr id="392" name="잉크 391">
                  <a:extLst>
                    <a:ext uri="{FF2B5EF4-FFF2-40B4-BE49-F238E27FC236}">
                      <a16:creationId xmlns:a16="http://schemas.microsoft.com/office/drawing/2014/main" id="{A6E165EF-73D6-44A7-837F-3F9F1BB8A69A}"/>
                    </a:ext>
                  </a:extLst>
                </p:cNvPr>
                <p:cNvPicPr/>
                <p:nvPr/>
              </p:nvPicPr>
              <p:blipFill>
                <a:blip r:embed="rId585"/>
                <a:stretch>
                  <a:fillRect/>
                </a:stretch>
              </p:blipFill>
              <p:spPr>
                <a:xfrm>
                  <a:off x="7754970" y="3362748"/>
                  <a:ext cx="137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 name="잉크 392">
                  <a:extLst>
                    <a:ext uri="{FF2B5EF4-FFF2-40B4-BE49-F238E27FC236}">
                      <a16:creationId xmlns:a16="http://schemas.microsoft.com/office/drawing/2014/main" id="{A88E0B82-6A2C-418C-816E-4013CFFF7733}"/>
                    </a:ext>
                  </a:extLst>
                </p14:cNvPr>
                <p14:cNvContentPartPr/>
                <p14:nvPr/>
              </p14:nvContentPartPr>
              <p14:xfrm>
                <a:off x="7890690" y="3344028"/>
                <a:ext cx="92520" cy="145800"/>
              </p14:xfrm>
            </p:contentPart>
          </mc:Choice>
          <mc:Fallback xmlns="">
            <p:pic>
              <p:nvPicPr>
                <p:cNvPr id="393" name="잉크 392">
                  <a:extLst>
                    <a:ext uri="{FF2B5EF4-FFF2-40B4-BE49-F238E27FC236}">
                      <a16:creationId xmlns:a16="http://schemas.microsoft.com/office/drawing/2014/main" id="{A88E0B82-6A2C-418C-816E-4013CFFF7733}"/>
                    </a:ext>
                  </a:extLst>
                </p:cNvPr>
                <p:cNvPicPr/>
                <p:nvPr/>
              </p:nvPicPr>
              <p:blipFill>
                <a:blip r:embed="rId587"/>
                <a:stretch>
                  <a:fillRect/>
                </a:stretch>
              </p:blipFill>
              <p:spPr>
                <a:xfrm>
                  <a:off x="7886370" y="3339708"/>
                  <a:ext cx="101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4" name="잉크 393">
                  <a:extLst>
                    <a:ext uri="{FF2B5EF4-FFF2-40B4-BE49-F238E27FC236}">
                      <a16:creationId xmlns:a16="http://schemas.microsoft.com/office/drawing/2014/main" id="{39A7CA27-CB32-412F-853A-AD5B03716816}"/>
                    </a:ext>
                  </a:extLst>
                </p14:cNvPr>
                <p14:cNvContentPartPr/>
                <p14:nvPr/>
              </p14:nvContentPartPr>
              <p14:xfrm>
                <a:off x="8010930" y="3340068"/>
                <a:ext cx="100800" cy="178200"/>
              </p14:xfrm>
            </p:contentPart>
          </mc:Choice>
          <mc:Fallback xmlns="">
            <p:pic>
              <p:nvPicPr>
                <p:cNvPr id="394" name="잉크 393">
                  <a:extLst>
                    <a:ext uri="{FF2B5EF4-FFF2-40B4-BE49-F238E27FC236}">
                      <a16:creationId xmlns:a16="http://schemas.microsoft.com/office/drawing/2014/main" id="{39A7CA27-CB32-412F-853A-AD5B03716816}"/>
                    </a:ext>
                  </a:extLst>
                </p:cNvPr>
                <p:cNvPicPr/>
                <p:nvPr/>
              </p:nvPicPr>
              <p:blipFill>
                <a:blip r:embed="rId589"/>
                <a:stretch>
                  <a:fillRect/>
                </a:stretch>
              </p:blipFill>
              <p:spPr>
                <a:xfrm>
                  <a:off x="8006610" y="3335748"/>
                  <a:ext cx="109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5" name="잉크 394">
                  <a:extLst>
                    <a:ext uri="{FF2B5EF4-FFF2-40B4-BE49-F238E27FC236}">
                      <a16:creationId xmlns:a16="http://schemas.microsoft.com/office/drawing/2014/main" id="{A203E558-EFEE-41FA-96FD-82ECC2FE24CB}"/>
                    </a:ext>
                  </a:extLst>
                </p14:cNvPr>
                <p14:cNvContentPartPr/>
                <p14:nvPr/>
              </p14:nvContentPartPr>
              <p14:xfrm>
                <a:off x="8039010" y="3417828"/>
                <a:ext cx="99360" cy="13320"/>
              </p14:xfrm>
            </p:contentPart>
          </mc:Choice>
          <mc:Fallback xmlns="">
            <p:pic>
              <p:nvPicPr>
                <p:cNvPr id="395" name="잉크 394">
                  <a:extLst>
                    <a:ext uri="{FF2B5EF4-FFF2-40B4-BE49-F238E27FC236}">
                      <a16:creationId xmlns:a16="http://schemas.microsoft.com/office/drawing/2014/main" id="{A203E558-EFEE-41FA-96FD-82ECC2FE24CB}"/>
                    </a:ext>
                  </a:extLst>
                </p:cNvPr>
                <p:cNvPicPr/>
                <p:nvPr/>
              </p:nvPicPr>
              <p:blipFill>
                <a:blip r:embed="rId591"/>
                <a:stretch>
                  <a:fillRect/>
                </a:stretch>
              </p:blipFill>
              <p:spPr>
                <a:xfrm>
                  <a:off x="8034690" y="3413508"/>
                  <a:ext cx="10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6" name="잉크 395">
                  <a:extLst>
                    <a:ext uri="{FF2B5EF4-FFF2-40B4-BE49-F238E27FC236}">
                      <a16:creationId xmlns:a16="http://schemas.microsoft.com/office/drawing/2014/main" id="{2529DC2F-337B-4ABF-9AF3-6A8139811AB4}"/>
                    </a:ext>
                  </a:extLst>
                </p14:cNvPr>
                <p14:cNvContentPartPr/>
                <p14:nvPr/>
              </p14:nvContentPartPr>
              <p14:xfrm>
                <a:off x="8046930" y="3327108"/>
                <a:ext cx="128880" cy="11520"/>
              </p14:xfrm>
            </p:contentPart>
          </mc:Choice>
          <mc:Fallback xmlns="">
            <p:pic>
              <p:nvPicPr>
                <p:cNvPr id="396" name="잉크 395">
                  <a:extLst>
                    <a:ext uri="{FF2B5EF4-FFF2-40B4-BE49-F238E27FC236}">
                      <a16:creationId xmlns:a16="http://schemas.microsoft.com/office/drawing/2014/main" id="{2529DC2F-337B-4ABF-9AF3-6A8139811AB4}"/>
                    </a:ext>
                  </a:extLst>
                </p:cNvPr>
                <p:cNvPicPr/>
                <p:nvPr/>
              </p:nvPicPr>
              <p:blipFill>
                <a:blip r:embed="rId593"/>
                <a:stretch>
                  <a:fillRect/>
                </a:stretch>
              </p:blipFill>
              <p:spPr>
                <a:xfrm>
                  <a:off x="8042610" y="3322788"/>
                  <a:ext cx="137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7" name="잉크 396">
                  <a:extLst>
                    <a:ext uri="{FF2B5EF4-FFF2-40B4-BE49-F238E27FC236}">
                      <a16:creationId xmlns:a16="http://schemas.microsoft.com/office/drawing/2014/main" id="{BEDBF045-F4D9-43AD-B998-CE3838EE3F6A}"/>
                    </a:ext>
                  </a:extLst>
                </p14:cNvPr>
                <p14:cNvContentPartPr/>
                <p14:nvPr/>
              </p14:nvContentPartPr>
              <p14:xfrm>
                <a:off x="8206770" y="3187068"/>
                <a:ext cx="157680" cy="280800"/>
              </p14:xfrm>
            </p:contentPart>
          </mc:Choice>
          <mc:Fallback xmlns="">
            <p:pic>
              <p:nvPicPr>
                <p:cNvPr id="397" name="잉크 396">
                  <a:extLst>
                    <a:ext uri="{FF2B5EF4-FFF2-40B4-BE49-F238E27FC236}">
                      <a16:creationId xmlns:a16="http://schemas.microsoft.com/office/drawing/2014/main" id="{BEDBF045-F4D9-43AD-B998-CE3838EE3F6A}"/>
                    </a:ext>
                  </a:extLst>
                </p:cNvPr>
                <p:cNvPicPr/>
                <p:nvPr/>
              </p:nvPicPr>
              <p:blipFill>
                <a:blip r:embed="rId595"/>
                <a:stretch>
                  <a:fillRect/>
                </a:stretch>
              </p:blipFill>
              <p:spPr>
                <a:xfrm>
                  <a:off x="8202450" y="3182748"/>
                  <a:ext cx="1663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8" name="잉크 397">
                  <a:extLst>
                    <a:ext uri="{FF2B5EF4-FFF2-40B4-BE49-F238E27FC236}">
                      <a16:creationId xmlns:a16="http://schemas.microsoft.com/office/drawing/2014/main" id="{DF1609B6-35C8-4710-9075-0836E2F4BD03}"/>
                    </a:ext>
                  </a:extLst>
                </p14:cNvPr>
                <p14:cNvContentPartPr/>
                <p14:nvPr/>
              </p14:nvContentPartPr>
              <p14:xfrm>
                <a:off x="8400810" y="3238548"/>
                <a:ext cx="17280" cy="293760"/>
              </p14:xfrm>
            </p:contentPart>
          </mc:Choice>
          <mc:Fallback xmlns="">
            <p:pic>
              <p:nvPicPr>
                <p:cNvPr id="398" name="잉크 397">
                  <a:extLst>
                    <a:ext uri="{FF2B5EF4-FFF2-40B4-BE49-F238E27FC236}">
                      <a16:creationId xmlns:a16="http://schemas.microsoft.com/office/drawing/2014/main" id="{DF1609B6-35C8-4710-9075-0836E2F4BD03}"/>
                    </a:ext>
                  </a:extLst>
                </p:cNvPr>
                <p:cNvPicPr/>
                <p:nvPr/>
              </p:nvPicPr>
              <p:blipFill>
                <a:blip r:embed="rId597"/>
                <a:stretch>
                  <a:fillRect/>
                </a:stretch>
              </p:blipFill>
              <p:spPr>
                <a:xfrm>
                  <a:off x="8396490" y="3234228"/>
                  <a:ext cx="259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9" name="잉크 398">
                  <a:extLst>
                    <a:ext uri="{FF2B5EF4-FFF2-40B4-BE49-F238E27FC236}">
                      <a16:creationId xmlns:a16="http://schemas.microsoft.com/office/drawing/2014/main" id="{47FBC069-2EF6-4E5A-AA16-9B5AF0BFCA19}"/>
                    </a:ext>
                  </a:extLst>
                </p14:cNvPr>
                <p14:cNvContentPartPr/>
                <p14:nvPr/>
              </p14:nvContentPartPr>
              <p14:xfrm>
                <a:off x="8462730" y="3248268"/>
                <a:ext cx="132120" cy="96120"/>
              </p14:xfrm>
            </p:contentPart>
          </mc:Choice>
          <mc:Fallback xmlns="">
            <p:pic>
              <p:nvPicPr>
                <p:cNvPr id="399" name="잉크 398">
                  <a:extLst>
                    <a:ext uri="{FF2B5EF4-FFF2-40B4-BE49-F238E27FC236}">
                      <a16:creationId xmlns:a16="http://schemas.microsoft.com/office/drawing/2014/main" id="{47FBC069-2EF6-4E5A-AA16-9B5AF0BFCA19}"/>
                    </a:ext>
                  </a:extLst>
                </p:cNvPr>
                <p:cNvPicPr/>
                <p:nvPr/>
              </p:nvPicPr>
              <p:blipFill>
                <a:blip r:embed="rId599"/>
                <a:stretch>
                  <a:fillRect/>
                </a:stretch>
              </p:blipFill>
              <p:spPr>
                <a:xfrm>
                  <a:off x="8458410" y="3243948"/>
                  <a:ext cx="140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00" name="잉크 399">
                  <a:extLst>
                    <a:ext uri="{FF2B5EF4-FFF2-40B4-BE49-F238E27FC236}">
                      <a16:creationId xmlns:a16="http://schemas.microsoft.com/office/drawing/2014/main" id="{B4B6F806-9D65-4FC6-AA0A-E1F8E293EA36}"/>
                    </a:ext>
                  </a:extLst>
                </p14:cNvPr>
                <p14:cNvContentPartPr/>
                <p14:nvPr/>
              </p14:nvContentPartPr>
              <p14:xfrm>
                <a:off x="8492610" y="3383988"/>
                <a:ext cx="155880" cy="124920"/>
              </p14:xfrm>
            </p:contentPart>
          </mc:Choice>
          <mc:Fallback xmlns="">
            <p:pic>
              <p:nvPicPr>
                <p:cNvPr id="400" name="잉크 399">
                  <a:extLst>
                    <a:ext uri="{FF2B5EF4-FFF2-40B4-BE49-F238E27FC236}">
                      <a16:creationId xmlns:a16="http://schemas.microsoft.com/office/drawing/2014/main" id="{B4B6F806-9D65-4FC6-AA0A-E1F8E293EA36}"/>
                    </a:ext>
                  </a:extLst>
                </p:cNvPr>
                <p:cNvPicPr/>
                <p:nvPr/>
              </p:nvPicPr>
              <p:blipFill>
                <a:blip r:embed="rId601"/>
                <a:stretch>
                  <a:fillRect/>
                </a:stretch>
              </p:blipFill>
              <p:spPr>
                <a:xfrm>
                  <a:off x="8488290" y="3379668"/>
                  <a:ext cx="164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01" name="잉크 400">
                  <a:extLst>
                    <a:ext uri="{FF2B5EF4-FFF2-40B4-BE49-F238E27FC236}">
                      <a16:creationId xmlns:a16="http://schemas.microsoft.com/office/drawing/2014/main" id="{6095703E-5A3F-4421-9525-E7466088D89A}"/>
                    </a:ext>
                  </a:extLst>
                </p14:cNvPr>
                <p14:cNvContentPartPr/>
                <p14:nvPr/>
              </p14:nvContentPartPr>
              <p14:xfrm>
                <a:off x="8657850" y="3200748"/>
                <a:ext cx="207720" cy="317880"/>
              </p14:xfrm>
            </p:contentPart>
          </mc:Choice>
          <mc:Fallback xmlns="">
            <p:pic>
              <p:nvPicPr>
                <p:cNvPr id="401" name="잉크 400">
                  <a:extLst>
                    <a:ext uri="{FF2B5EF4-FFF2-40B4-BE49-F238E27FC236}">
                      <a16:creationId xmlns:a16="http://schemas.microsoft.com/office/drawing/2014/main" id="{6095703E-5A3F-4421-9525-E7466088D89A}"/>
                    </a:ext>
                  </a:extLst>
                </p:cNvPr>
                <p:cNvPicPr/>
                <p:nvPr/>
              </p:nvPicPr>
              <p:blipFill>
                <a:blip r:embed="rId603"/>
                <a:stretch>
                  <a:fillRect/>
                </a:stretch>
              </p:blipFill>
              <p:spPr>
                <a:xfrm>
                  <a:off x="8653530" y="3196428"/>
                  <a:ext cx="2163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02" name="잉크 401">
                  <a:extLst>
                    <a:ext uri="{FF2B5EF4-FFF2-40B4-BE49-F238E27FC236}">
                      <a16:creationId xmlns:a16="http://schemas.microsoft.com/office/drawing/2014/main" id="{03DA159E-3CCB-48A2-8C50-D3231E6B2FC7}"/>
                    </a:ext>
                  </a:extLst>
                </p14:cNvPr>
                <p14:cNvContentPartPr/>
                <p14:nvPr/>
              </p14:nvContentPartPr>
              <p14:xfrm>
                <a:off x="8852610" y="3209028"/>
                <a:ext cx="42480" cy="320400"/>
              </p14:xfrm>
            </p:contentPart>
          </mc:Choice>
          <mc:Fallback xmlns="">
            <p:pic>
              <p:nvPicPr>
                <p:cNvPr id="402" name="잉크 401">
                  <a:extLst>
                    <a:ext uri="{FF2B5EF4-FFF2-40B4-BE49-F238E27FC236}">
                      <a16:creationId xmlns:a16="http://schemas.microsoft.com/office/drawing/2014/main" id="{03DA159E-3CCB-48A2-8C50-D3231E6B2FC7}"/>
                    </a:ext>
                  </a:extLst>
                </p:cNvPr>
                <p:cNvPicPr/>
                <p:nvPr/>
              </p:nvPicPr>
              <p:blipFill>
                <a:blip r:embed="rId605"/>
                <a:stretch>
                  <a:fillRect/>
                </a:stretch>
              </p:blipFill>
              <p:spPr>
                <a:xfrm>
                  <a:off x="8848290" y="3204708"/>
                  <a:ext cx="511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03" name="잉크 402">
                  <a:extLst>
                    <a:ext uri="{FF2B5EF4-FFF2-40B4-BE49-F238E27FC236}">
                      <a16:creationId xmlns:a16="http://schemas.microsoft.com/office/drawing/2014/main" id="{58FFF91C-F102-4DDE-B074-C609A7D74AEA}"/>
                    </a:ext>
                  </a:extLst>
                </p14:cNvPr>
                <p14:cNvContentPartPr/>
                <p14:nvPr/>
              </p14:nvContentPartPr>
              <p14:xfrm>
                <a:off x="8908050" y="3368148"/>
                <a:ext cx="117360" cy="60480"/>
              </p14:xfrm>
            </p:contentPart>
          </mc:Choice>
          <mc:Fallback xmlns="">
            <p:pic>
              <p:nvPicPr>
                <p:cNvPr id="403" name="잉크 402">
                  <a:extLst>
                    <a:ext uri="{FF2B5EF4-FFF2-40B4-BE49-F238E27FC236}">
                      <a16:creationId xmlns:a16="http://schemas.microsoft.com/office/drawing/2014/main" id="{58FFF91C-F102-4DDE-B074-C609A7D74AEA}"/>
                    </a:ext>
                  </a:extLst>
                </p:cNvPr>
                <p:cNvPicPr/>
                <p:nvPr/>
              </p:nvPicPr>
              <p:blipFill>
                <a:blip r:embed="rId607"/>
                <a:stretch>
                  <a:fillRect/>
                </a:stretch>
              </p:blipFill>
              <p:spPr>
                <a:xfrm>
                  <a:off x="8903730" y="3363828"/>
                  <a:ext cx="126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04" name="잉크 403">
                  <a:extLst>
                    <a:ext uri="{FF2B5EF4-FFF2-40B4-BE49-F238E27FC236}">
                      <a16:creationId xmlns:a16="http://schemas.microsoft.com/office/drawing/2014/main" id="{E4E70C47-154C-41EE-9A8D-726244434F98}"/>
                    </a:ext>
                  </a:extLst>
                </p14:cNvPr>
                <p14:cNvContentPartPr/>
                <p14:nvPr/>
              </p14:nvContentPartPr>
              <p14:xfrm>
                <a:off x="9050970" y="3212268"/>
                <a:ext cx="94320" cy="141120"/>
              </p14:xfrm>
            </p:contentPart>
          </mc:Choice>
          <mc:Fallback xmlns="">
            <p:pic>
              <p:nvPicPr>
                <p:cNvPr id="404" name="잉크 403">
                  <a:extLst>
                    <a:ext uri="{FF2B5EF4-FFF2-40B4-BE49-F238E27FC236}">
                      <a16:creationId xmlns:a16="http://schemas.microsoft.com/office/drawing/2014/main" id="{E4E70C47-154C-41EE-9A8D-726244434F98}"/>
                    </a:ext>
                  </a:extLst>
                </p:cNvPr>
                <p:cNvPicPr/>
                <p:nvPr/>
              </p:nvPicPr>
              <p:blipFill>
                <a:blip r:embed="rId609"/>
                <a:stretch>
                  <a:fillRect/>
                </a:stretch>
              </p:blipFill>
              <p:spPr>
                <a:xfrm>
                  <a:off x="9046650" y="3207948"/>
                  <a:ext cx="102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05" name="잉크 404">
                  <a:extLst>
                    <a:ext uri="{FF2B5EF4-FFF2-40B4-BE49-F238E27FC236}">
                      <a16:creationId xmlns:a16="http://schemas.microsoft.com/office/drawing/2014/main" id="{013A050B-5606-4583-8F09-9D12881116C9}"/>
                    </a:ext>
                  </a:extLst>
                </p14:cNvPr>
                <p14:cNvContentPartPr/>
                <p14:nvPr/>
              </p14:nvContentPartPr>
              <p14:xfrm>
                <a:off x="9078690" y="3287508"/>
                <a:ext cx="78840" cy="125640"/>
              </p14:xfrm>
            </p:contentPart>
          </mc:Choice>
          <mc:Fallback xmlns="">
            <p:pic>
              <p:nvPicPr>
                <p:cNvPr id="405" name="잉크 404">
                  <a:extLst>
                    <a:ext uri="{FF2B5EF4-FFF2-40B4-BE49-F238E27FC236}">
                      <a16:creationId xmlns:a16="http://schemas.microsoft.com/office/drawing/2014/main" id="{013A050B-5606-4583-8F09-9D12881116C9}"/>
                    </a:ext>
                  </a:extLst>
                </p:cNvPr>
                <p:cNvPicPr/>
                <p:nvPr/>
              </p:nvPicPr>
              <p:blipFill>
                <a:blip r:embed="rId611"/>
                <a:stretch>
                  <a:fillRect/>
                </a:stretch>
              </p:blipFill>
              <p:spPr>
                <a:xfrm>
                  <a:off x="9074370" y="3283188"/>
                  <a:ext cx="87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06" name="잉크 405">
                  <a:extLst>
                    <a:ext uri="{FF2B5EF4-FFF2-40B4-BE49-F238E27FC236}">
                      <a16:creationId xmlns:a16="http://schemas.microsoft.com/office/drawing/2014/main" id="{DC2F2143-3F52-4688-ABE5-9AD387CF3E1A}"/>
                    </a:ext>
                  </a:extLst>
                </p14:cNvPr>
                <p14:cNvContentPartPr/>
                <p14:nvPr/>
              </p14:nvContentPartPr>
              <p14:xfrm>
                <a:off x="9161850" y="3228828"/>
                <a:ext cx="98640" cy="296280"/>
              </p14:xfrm>
            </p:contentPart>
          </mc:Choice>
          <mc:Fallback xmlns="">
            <p:pic>
              <p:nvPicPr>
                <p:cNvPr id="406" name="잉크 405">
                  <a:extLst>
                    <a:ext uri="{FF2B5EF4-FFF2-40B4-BE49-F238E27FC236}">
                      <a16:creationId xmlns:a16="http://schemas.microsoft.com/office/drawing/2014/main" id="{DC2F2143-3F52-4688-ABE5-9AD387CF3E1A}"/>
                    </a:ext>
                  </a:extLst>
                </p:cNvPr>
                <p:cNvPicPr/>
                <p:nvPr/>
              </p:nvPicPr>
              <p:blipFill>
                <a:blip r:embed="rId613"/>
                <a:stretch>
                  <a:fillRect/>
                </a:stretch>
              </p:blipFill>
              <p:spPr>
                <a:xfrm>
                  <a:off x="9157530" y="3224508"/>
                  <a:ext cx="1072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07" name="잉크 406">
                  <a:extLst>
                    <a:ext uri="{FF2B5EF4-FFF2-40B4-BE49-F238E27FC236}">
                      <a16:creationId xmlns:a16="http://schemas.microsoft.com/office/drawing/2014/main" id="{A5B978DF-F0FF-4B4C-9671-7F8005050783}"/>
                    </a:ext>
                  </a:extLst>
                </p14:cNvPr>
                <p14:cNvContentPartPr/>
                <p14:nvPr/>
              </p14:nvContentPartPr>
              <p14:xfrm>
                <a:off x="9191010" y="3227748"/>
                <a:ext cx="3960" cy="146880"/>
              </p14:xfrm>
            </p:contentPart>
          </mc:Choice>
          <mc:Fallback xmlns="">
            <p:pic>
              <p:nvPicPr>
                <p:cNvPr id="407" name="잉크 406">
                  <a:extLst>
                    <a:ext uri="{FF2B5EF4-FFF2-40B4-BE49-F238E27FC236}">
                      <a16:creationId xmlns:a16="http://schemas.microsoft.com/office/drawing/2014/main" id="{A5B978DF-F0FF-4B4C-9671-7F8005050783}"/>
                    </a:ext>
                  </a:extLst>
                </p:cNvPr>
                <p:cNvPicPr/>
                <p:nvPr/>
              </p:nvPicPr>
              <p:blipFill>
                <a:blip r:embed="rId615"/>
                <a:stretch>
                  <a:fillRect/>
                </a:stretch>
              </p:blipFill>
              <p:spPr>
                <a:xfrm>
                  <a:off x="9186690" y="3223428"/>
                  <a:ext cx="12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08" name="잉크 407">
                  <a:extLst>
                    <a:ext uri="{FF2B5EF4-FFF2-40B4-BE49-F238E27FC236}">
                      <a16:creationId xmlns:a16="http://schemas.microsoft.com/office/drawing/2014/main" id="{FCD87D7E-AF66-400F-8F2C-2ECF5F8D2FDF}"/>
                    </a:ext>
                  </a:extLst>
                </p14:cNvPr>
                <p14:cNvContentPartPr/>
                <p14:nvPr/>
              </p14:nvContentPartPr>
              <p14:xfrm>
                <a:off x="9205410" y="3273828"/>
                <a:ext cx="111240" cy="3600"/>
              </p14:xfrm>
            </p:contentPart>
          </mc:Choice>
          <mc:Fallback xmlns="">
            <p:pic>
              <p:nvPicPr>
                <p:cNvPr id="408" name="잉크 407">
                  <a:extLst>
                    <a:ext uri="{FF2B5EF4-FFF2-40B4-BE49-F238E27FC236}">
                      <a16:creationId xmlns:a16="http://schemas.microsoft.com/office/drawing/2014/main" id="{FCD87D7E-AF66-400F-8F2C-2ECF5F8D2FDF}"/>
                    </a:ext>
                  </a:extLst>
                </p:cNvPr>
                <p:cNvPicPr/>
                <p:nvPr/>
              </p:nvPicPr>
              <p:blipFill>
                <a:blip r:embed="rId617"/>
                <a:stretch>
                  <a:fillRect/>
                </a:stretch>
              </p:blipFill>
              <p:spPr>
                <a:xfrm>
                  <a:off x="9201090" y="3269508"/>
                  <a:ext cx="119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09" name="잉크 408">
                  <a:extLst>
                    <a:ext uri="{FF2B5EF4-FFF2-40B4-BE49-F238E27FC236}">
                      <a16:creationId xmlns:a16="http://schemas.microsoft.com/office/drawing/2014/main" id="{60FEAD1B-B23A-4F10-8DBE-69DB10A4318C}"/>
                    </a:ext>
                  </a:extLst>
                </p14:cNvPr>
                <p14:cNvContentPartPr/>
                <p14:nvPr/>
              </p14:nvContentPartPr>
              <p14:xfrm>
                <a:off x="9290370" y="3206508"/>
                <a:ext cx="149400" cy="101520"/>
              </p14:xfrm>
            </p:contentPart>
          </mc:Choice>
          <mc:Fallback xmlns="">
            <p:pic>
              <p:nvPicPr>
                <p:cNvPr id="409" name="잉크 408">
                  <a:extLst>
                    <a:ext uri="{FF2B5EF4-FFF2-40B4-BE49-F238E27FC236}">
                      <a16:creationId xmlns:a16="http://schemas.microsoft.com/office/drawing/2014/main" id="{60FEAD1B-B23A-4F10-8DBE-69DB10A4318C}"/>
                    </a:ext>
                  </a:extLst>
                </p:cNvPr>
                <p:cNvPicPr/>
                <p:nvPr/>
              </p:nvPicPr>
              <p:blipFill>
                <a:blip r:embed="rId619"/>
                <a:stretch>
                  <a:fillRect/>
                </a:stretch>
              </p:blipFill>
              <p:spPr>
                <a:xfrm>
                  <a:off x="9286050" y="3202188"/>
                  <a:ext cx="158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10" name="잉크 409">
                  <a:extLst>
                    <a:ext uri="{FF2B5EF4-FFF2-40B4-BE49-F238E27FC236}">
                      <a16:creationId xmlns:a16="http://schemas.microsoft.com/office/drawing/2014/main" id="{D9263942-4B92-4541-ACAC-7055A8729758}"/>
                    </a:ext>
                  </a:extLst>
                </p14:cNvPr>
                <p14:cNvContentPartPr/>
                <p14:nvPr/>
              </p14:nvContentPartPr>
              <p14:xfrm>
                <a:off x="9288930" y="3330348"/>
                <a:ext cx="245520" cy="190800"/>
              </p14:xfrm>
            </p:contentPart>
          </mc:Choice>
          <mc:Fallback xmlns="">
            <p:pic>
              <p:nvPicPr>
                <p:cNvPr id="410" name="잉크 409">
                  <a:extLst>
                    <a:ext uri="{FF2B5EF4-FFF2-40B4-BE49-F238E27FC236}">
                      <a16:creationId xmlns:a16="http://schemas.microsoft.com/office/drawing/2014/main" id="{D9263942-4B92-4541-ACAC-7055A8729758}"/>
                    </a:ext>
                  </a:extLst>
                </p:cNvPr>
                <p:cNvPicPr/>
                <p:nvPr/>
              </p:nvPicPr>
              <p:blipFill>
                <a:blip r:embed="rId621"/>
                <a:stretch>
                  <a:fillRect/>
                </a:stretch>
              </p:blipFill>
              <p:spPr>
                <a:xfrm>
                  <a:off x="9284610" y="3326028"/>
                  <a:ext cx="254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12" name="잉크 411">
                  <a:extLst>
                    <a:ext uri="{FF2B5EF4-FFF2-40B4-BE49-F238E27FC236}">
                      <a16:creationId xmlns:a16="http://schemas.microsoft.com/office/drawing/2014/main" id="{3ABDA526-51F7-4046-BC71-E268A550B843}"/>
                    </a:ext>
                  </a:extLst>
                </p14:cNvPr>
                <p14:cNvContentPartPr/>
                <p14:nvPr/>
              </p14:nvContentPartPr>
              <p14:xfrm>
                <a:off x="7821210" y="3503148"/>
                <a:ext cx="1862280" cy="176400"/>
              </p14:xfrm>
            </p:contentPart>
          </mc:Choice>
          <mc:Fallback xmlns="">
            <p:pic>
              <p:nvPicPr>
                <p:cNvPr id="412" name="잉크 411">
                  <a:extLst>
                    <a:ext uri="{FF2B5EF4-FFF2-40B4-BE49-F238E27FC236}">
                      <a16:creationId xmlns:a16="http://schemas.microsoft.com/office/drawing/2014/main" id="{3ABDA526-51F7-4046-BC71-E268A550B843}"/>
                    </a:ext>
                  </a:extLst>
                </p:cNvPr>
                <p:cNvPicPr/>
                <p:nvPr/>
              </p:nvPicPr>
              <p:blipFill>
                <a:blip r:embed="rId623"/>
                <a:stretch>
                  <a:fillRect/>
                </a:stretch>
              </p:blipFill>
              <p:spPr>
                <a:xfrm>
                  <a:off x="7816890" y="3498828"/>
                  <a:ext cx="1870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13" name="잉크 412">
                  <a:extLst>
                    <a:ext uri="{FF2B5EF4-FFF2-40B4-BE49-F238E27FC236}">
                      <a16:creationId xmlns:a16="http://schemas.microsoft.com/office/drawing/2014/main" id="{82A4BE1D-AE2E-4DAC-BE91-A05DBED49C5F}"/>
                    </a:ext>
                  </a:extLst>
                </p14:cNvPr>
                <p14:cNvContentPartPr/>
                <p14:nvPr/>
              </p14:nvContentPartPr>
              <p14:xfrm>
                <a:off x="7409730" y="3576948"/>
                <a:ext cx="168840" cy="108720"/>
              </p14:xfrm>
            </p:contentPart>
          </mc:Choice>
          <mc:Fallback xmlns="">
            <p:pic>
              <p:nvPicPr>
                <p:cNvPr id="413" name="잉크 412">
                  <a:extLst>
                    <a:ext uri="{FF2B5EF4-FFF2-40B4-BE49-F238E27FC236}">
                      <a16:creationId xmlns:a16="http://schemas.microsoft.com/office/drawing/2014/main" id="{82A4BE1D-AE2E-4DAC-BE91-A05DBED49C5F}"/>
                    </a:ext>
                  </a:extLst>
                </p:cNvPr>
                <p:cNvPicPr/>
                <p:nvPr/>
              </p:nvPicPr>
              <p:blipFill>
                <a:blip r:embed="rId625"/>
                <a:stretch>
                  <a:fillRect/>
                </a:stretch>
              </p:blipFill>
              <p:spPr>
                <a:xfrm>
                  <a:off x="7405410" y="3572628"/>
                  <a:ext cx="177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14" name="잉크 413">
                  <a:extLst>
                    <a:ext uri="{FF2B5EF4-FFF2-40B4-BE49-F238E27FC236}">
                      <a16:creationId xmlns:a16="http://schemas.microsoft.com/office/drawing/2014/main" id="{273A6BB0-8D40-469D-8CF3-A7FC57D28682}"/>
                    </a:ext>
                  </a:extLst>
                </p14:cNvPr>
                <p14:cNvContentPartPr/>
                <p14:nvPr/>
              </p14:nvContentPartPr>
              <p14:xfrm>
                <a:off x="7448610" y="3591708"/>
                <a:ext cx="160200" cy="127440"/>
              </p14:xfrm>
            </p:contentPart>
          </mc:Choice>
          <mc:Fallback xmlns="">
            <p:pic>
              <p:nvPicPr>
                <p:cNvPr id="414" name="잉크 413">
                  <a:extLst>
                    <a:ext uri="{FF2B5EF4-FFF2-40B4-BE49-F238E27FC236}">
                      <a16:creationId xmlns:a16="http://schemas.microsoft.com/office/drawing/2014/main" id="{273A6BB0-8D40-469D-8CF3-A7FC57D28682}"/>
                    </a:ext>
                  </a:extLst>
                </p:cNvPr>
                <p:cNvPicPr/>
                <p:nvPr/>
              </p:nvPicPr>
              <p:blipFill>
                <a:blip r:embed="rId627"/>
                <a:stretch>
                  <a:fillRect/>
                </a:stretch>
              </p:blipFill>
              <p:spPr>
                <a:xfrm>
                  <a:off x="7444290" y="3587388"/>
                  <a:ext cx="168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15" name="잉크 414">
                  <a:extLst>
                    <a:ext uri="{FF2B5EF4-FFF2-40B4-BE49-F238E27FC236}">
                      <a16:creationId xmlns:a16="http://schemas.microsoft.com/office/drawing/2014/main" id="{E8528984-B125-47FF-AF3F-C3A6977F9D35}"/>
                    </a:ext>
                  </a:extLst>
                </p14:cNvPr>
                <p14:cNvContentPartPr/>
                <p14:nvPr/>
              </p14:nvContentPartPr>
              <p14:xfrm>
                <a:off x="7320090" y="3572988"/>
                <a:ext cx="171720" cy="184320"/>
              </p14:xfrm>
            </p:contentPart>
          </mc:Choice>
          <mc:Fallback xmlns="">
            <p:pic>
              <p:nvPicPr>
                <p:cNvPr id="415" name="잉크 414">
                  <a:extLst>
                    <a:ext uri="{FF2B5EF4-FFF2-40B4-BE49-F238E27FC236}">
                      <a16:creationId xmlns:a16="http://schemas.microsoft.com/office/drawing/2014/main" id="{E8528984-B125-47FF-AF3F-C3A6977F9D35}"/>
                    </a:ext>
                  </a:extLst>
                </p:cNvPr>
                <p:cNvPicPr/>
                <p:nvPr/>
              </p:nvPicPr>
              <p:blipFill>
                <a:blip r:embed="rId629"/>
                <a:stretch>
                  <a:fillRect/>
                </a:stretch>
              </p:blipFill>
              <p:spPr>
                <a:xfrm>
                  <a:off x="7315770" y="3568668"/>
                  <a:ext cx="180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16" name="잉크 415">
                  <a:extLst>
                    <a:ext uri="{FF2B5EF4-FFF2-40B4-BE49-F238E27FC236}">
                      <a16:creationId xmlns:a16="http://schemas.microsoft.com/office/drawing/2014/main" id="{8ADD011E-D6EF-4ABE-A5FD-05775CD4299A}"/>
                    </a:ext>
                  </a:extLst>
                </p14:cNvPr>
                <p14:cNvContentPartPr/>
                <p14:nvPr/>
              </p14:nvContentPartPr>
              <p14:xfrm>
                <a:off x="7500810" y="3510348"/>
                <a:ext cx="155160" cy="199800"/>
              </p14:xfrm>
            </p:contentPart>
          </mc:Choice>
          <mc:Fallback xmlns="">
            <p:pic>
              <p:nvPicPr>
                <p:cNvPr id="416" name="잉크 415">
                  <a:extLst>
                    <a:ext uri="{FF2B5EF4-FFF2-40B4-BE49-F238E27FC236}">
                      <a16:creationId xmlns:a16="http://schemas.microsoft.com/office/drawing/2014/main" id="{8ADD011E-D6EF-4ABE-A5FD-05775CD4299A}"/>
                    </a:ext>
                  </a:extLst>
                </p:cNvPr>
                <p:cNvPicPr/>
                <p:nvPr/>
              </p:nvPicPr>
              <p:blipFill>
                <a:blip r:embed="rId631"/>
                <a:stretch>
                  <a:fillRect/>
                </a:stretch>
              </p:blipFill>
              <p:spPr>
                <a:xfrm>
                  <a:off x="7496490" y="3506028"/>
                  <a:ext cx="163800" cy="208440"/>
                </a:xfrm>
                <a:prstGeom prst="rect">
                  <a:avLst/>
                </a:prstGeom>
              </p:spPr>
            </p:pic>
          </mc:Fallback>
        </mc:AlternateContent>
      </p:grpSp>
      <p:grpSp>
        <p:nvGrpSpPr>
          <p:cNvPr id="548" name="그룹 547">
            <a:extLst>
              <a:ext uri="{FF2B5EF4-FFF2-40B4-BE49-F238E27FC236}">
                <a16:creationId xmlns:a16="http://schemas.microsoft.com/office/drawing/2014/main" id="{40D56970-8A91-4A8E-A693-BC6873EEB776}"/>
              </a:ext>
            </a:extLst>
          </p:cNvPr>
          <p:cNvGrpSpPr/>
          <p:nvPr/>
        </p:nvGrpSpPr>
        <p:grpSpPr>
          <a:xfrm>
            <a:off x="3962370" y="4757028"/>
            <a:ext cx="7290360" cy="1920600"/>
            <a:chOff x="3962370" y="4757028"/>
            <a:chExt cx="7290360" cy="1920600"/>
          </a:xfrm>
        </p:grpSpPr>
        <mc:AlternateContent xmlns:mc="http://schemas.openxmlformats.org/markup-compatibility/2006" xmlns:p14="http://schemas.microsoft.com/office/powerpoint/2010/main">
          <mc:Choice Requires="p14">
            <p:contentPart p14:bwMode="auto" r:id="rId632">
              <p14:nvContentPartPr>
                <p14:cNvPr id="418" name="잉크 417">
                  <a:extLst>
                    <a:ext uri="{FF2B5EF4-FFF2-40B4-BE49-F238E27FC236}">
                      <a16:creationId xmlns:a16="http://schemas.microsoft.com/office/drawing/2014/main" id="{786DFC8B-DFA3-4B84-833E-1CD3A270E7E3}"/>
                    </a:ext>
                  </a:extLst>
                </p14:cNvPr>
                <p14:cNvContentPartPr/>
                <p14:nvPr/>
              </p14:nvContentPartPr>
              <p14:xfrm>
                <a:off x="3962370" y="4940268"/>
                <a:ext cx="2428200" cy="173880"/>
              </p14:xfrm>
            </p:contentPart>
          </mc:Choice>
          <mc:Fallback xmlns="">
            <p:pic>
              <p:nvPicPr>
                <p:cNvPr id="418" name="잉크 417">
                  <a:extLst>
                    <a:ext uri="{FF2B5EF4-FFF2-40B4-BE49-F238E27FC236}">
                      <a16:creationId xmlns:a16="http://schemas.microsoft.com/office/drawing/2014/main" id="{786DFC8B-DFA3-4B84-833E-1CD3A270E7E3}"/>
                    </a:ext>
                  </a:extLst>
                </p:cNvPr>
                <p:cNvPicPr/>
                <p:nvPr/>
              </p:nvPicPr>
              <p:blipFill>
                <a:blip r:embed="rId633"/>
                <a:stretch>
                  <a:fillRect/>
                </a:stretch>
              </p:blipFill>
              <p:spPr>
                <a:xfrm>
                  <a:off x="3958050" y="4935948"/>
                  <a:ext cx="2436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19" name="잉크 418">
                  <a:extLst>
                    <a:ext uri="{FF2B5EF4-FFF2-40B4-BE49-F238E27FC236}">
                      <a16:creationId xmlns:a16="http://schemas.microsoft.com/office/drawing/2014/main" id="{51465750-2306-41D9-AD55-1337B6504C1E}"/>
                    </a:ext>
                  </a:extLst>
                </p14:cNvPr>
                <p14:cNvContentPartPr/>
                <p14:nvPr/>
              </p14:nvContentPartPr>
              <p14:xfrm>
                <a:off x="5849850" y="5105868"/>
                <a:ext cx="253080" cy="201960"/>
              </p14:xfrm>
            </p:contentPart>
          </mc:Choice>
          <mc:Fallback xmlns="">
            <p:pic>
              <p:nvPicPr>
                <p:cNvPr id="419" name="잉크 418">
                  <a:extLst>
                    <a:ext uri="{FF2B5EF4-FFF2-40B4-BE49-F238E27FC236}">
                      <a16:creationId xmlns:a16="http://schemas.microsoft.com/office/drawing/2014/main" id="{51465750-2306-41D9-AD55-1337B6504C1E}"/>
                    </a:ext>
                  </a:extLst>
                </p:cNvPr>
                <p:cNvPicPr/>
                <p:nvPr/>
              </p:nvPicPr>
              <p:blipFill>
                <a:blip r:embed="rId635"/>
                <a:stretch>
                  <a:fillRect/>
                </a:stretch>
              </p:blipFill>
              <p:spPr>
                <a:xfrm>
                  <a:off x="5845530" y="5101548"/>
                  <a:ext cx="261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0" name="잉크 419">
                  <a:extLst>
                    <a:ext uri="{FF2B5EF4-FFF2-40B4-BE49-F238E27FC236}">
                      <a16:creationId xmlns:a16="http://schemas.microsoft.com/office/drawing/2014/main" id="{3AE94491-15AD-48E1-8097-CD4BDEAB74CC}"/>
                    </a:ext>
                  </a:extLst>
                </p14:cNvPr>
                <p14:cNvContentPartPr/>
                <p14:nvPr/>
              </p14:nvContentPartPr>
              <p14:xfrm>
                <a:off x="5953530" y="5227188"/>
                <a:ext cx="173160" cy="240840"/>
              </p14:xfrm>
            </p:contentPart>
          </mc:Choice>
          <mc:Fallback xmlns="">
            <p:pic>
              <p:nvPicPr>
                <p:cNvPr id="420" name="잉크 419">
                  <a:extLst>
                    <a:ext uri="{FF2B5EF4-FFF2-40B4-BE49-F238E27FC236}">
                      <a16:creationId xmlns:a16="http://schemas.microsoft.com/office/drawing/2014/main" id="{3AE94491-15AD-48E1-8097-CD4BDEAB74CC}"/>
                    </a:ext>
                  </a:extLst>
                </p:cNvPr>
                <p:cNvPicPr/>
                <p:nvPr/>
              </p:nvPicPr>
              <p:blipFill>
                <a:blip r:embed="rId637"/>
                <a:stretch>
                  <a:fillRect/>
                </a:stretch>
              </p:blipFill>
              <p:spPr>
                <a:xfrm>
                  <a:off x="5949210" y="5222868"/>
                  <a:ext cx="181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2" name="잉크 421">
                  <a:extLst>
                    <a:ext uri="{FF2B5EF4-FFF2-40B4-BE49-F238E27FC236}">
                      <a16:creationId xmlns:a16="http://schemas.microsoft.com/office/drawing/2014/main" id="{676DEFDB-8ACE-4CCC-A9E4-6A888C532CB1}"/>
                    </a:ext>
                  </a:extLst>
                </p14:cNvPr>
                <p14:cNvContentPartPr/>
                <p14:nvPr/>
              </p14:nvContentPartPr>
              <p14:xfrm>
                <a:off x="6174930" y="5115228"/>
                <a:ext cx="78120" cy="217440"/>
              </p14:xfrm>
            </p:contentPart>
          </mc:Choice>
          <mc:Fallback xmlns="">
            <p:pic>
              <p:nvPicPr>
                <p:cNvPr id="422" name="잉크 421">
                  <a:extLst>
                    <a:ext uri="{FF2B5EF4-FFF2-40B4-BE49-F238E27FC236}">
                      <a16:creationId xmlns:a16="http://schemas.microsoft.com/office/drawing/2014/main" id="{676DEFDB-8ACE-4CCC-A9E4-6A888C532CB1}"/>
                    </a:ext>
                  </a:extLst>
                </p:cNvPr>
                <p:cNvPicPr/>
                <p:nvPr/>
              </p:nvPicPr>
              <p:blipFill>
                <a:blip r:embed="rId639"/>
                <a:stretch>
                  <a:fillRect/>
                </a:stretch>
              </p:blipFill>
              <p:spPr>
                <a:xfrm>
                  <a:off x="6170610" y="5110908"/>
                  <a:ext cx="867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23" name="잉크 422">
                  <a:extLst>
                    <a:ext uri="{FF2B5EF4-FFF2-40B4-BE49-F238E27FC236}">
                      <a16:creationId xmlns:a16="http://schemas.microsoft.com/office/drawing/2014/main" id="{84A3F969-4E50-48BF-BFD4-72C215168F95}"/>
                    </a:ext>
                  </a:extLst>
                </p14:cNvPr>
                <p14:cNvContentPartPr/>
                <p14:nvPr/>
              </p14:nvContentPartPr>
              <p14:xfrm>
                <a:off x="6200490" y="5120988"/>
                <a:ext cx="142200" cy="208800"/>
              </p14:xfrm>
            </p:contentPart>
          </mc:Choice>
          <mc:Fallback xmlns="">
            <p:pic>
              <p:nvPicPr>
                <p:cNvPr id="423" name="잉크 422">
                  <a:extLst>
                    <a:ext uri="{FF2B5EF4-FFF2-40B4-BE49-F238E27FC236}">
                      <a16:creationId xmlns:a16="http://schemas.microsoft.com/office/drawing/2014/main" id="{84A3F969-4E50-48BF-BFD4-72C215168F95}"/>
                    </a:ext>
                  </a:extLst>
                </p:cNvPr>
                <p:cNvPicPr/>
                <p:nvPr/>
              </p:nvPicPr>
              <p:blipFill>
                <a:blip r:embed="rId641"/>
                <a:stretch>
                  <a:fillRect/>
                </a:stretch>
              </p:blipFill>
              <p:spPr>
                <a:xfrm>
                  <a:off x="6196170" y="5116668"/>
                  <a:ext cx="150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24" name="잉크 423">
                  <a:extLst>
                    <a:ext uri="{FF2B5EF4-FFF2-40B4-BE49-F238E27FC236}">
                      <a16:creationId xmlns:a16="http://schemas.microsoft.com/office/drawing/2014/main" id="{E70E7C85-2DBE-4E45-8495-110EBC49CED5}"/>
                    </a:ext>
                  </a:extLst>
                </p14:cNvPr>
                <p14:cNvContentPartPr/>
                <p14:nvPr/>
              </p14:nvContentPartPr>
              <p14:xfrm>
                <a:off x="6334050" y="5221068"/>
                <a:ext cx="147600" cy="110880"/>
              </p14:xfrm>
            </p:contentPart>
          </mc:Choice>
          <mc:Fallback xmlns="">
            <p:pic>
              <p:nvPicPr>
                <p:cNvPr id="424" name="잉크 423">
                  <a:extLst>
                    <a:ext uri="{FF2B5EF4-FFF2-40B4-BE49-F238E27FC236}">
                      <a16:creationId xmlns:a16="http://schemas.microsoft.com/office/drawing/2014/main" id="{E70E7C85-2DBE-4E45-8495-110EBC49CED5}"/>
                    </a:ext>
                  </a:extLst>
                </p:cNvPr>
                <p:cNvPicPr/>
                <p:nvPr/>
              </p:nvPicPr>
              <p:blipFill>
                <a:blip r:embed="rId643"/>
                <a:stretch>
                  <a:fillRect/>
                </a:stretch>
              </p:blipFill>
              <p:spPr>
                <a:xfrm>
                  <a:off x="6329730" y="5216748"/>
                  <a:ext cx="156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25" name="잉크 424">
                  <a:extLst>
                    <a:ext uri="{FF2B5EF4-FFF2-40B4-BE49-F238E27FC236}">
                      <a16:creationId xmlns:a16="http://schemas.microsoft.com/office/drawing/2014/main" id="{F85D2E6D-2D31-4233-8EC7-841EB3E16CB0}"/>
                    </a:ext>
                  </a:extLst>
                </p14:cNvPr>
                <p14:cNvContentPartPr/>
                <p14:nvPr/>
              </p14:nvContentPartPr>
              <p14:xfrm>
                <a:off x="6429450" y="5199828"/>
                <a:ext cx="139680" cy="126720"/>
              </p14:xfrm>
            </p:contentPart>
          </mc:Choice>
          <mc:Fallback xmlns="">
            <p:pic>
              <p:nvPicPr>
                <p:cNvPr id="425" name="잉크 424">
                  <a:extLst>
                    <a:ext uri="{FF2B5EF4-FFF2-40B4-BE49-F238E27FC236}">
                      <a16:creationId xmlns:a16="http://schemas.microsoft.com/office/drawing/2014/main" id="{F85D2E6D-2D31-4233-8EC7-841EB3E16CB0}"/>
                    </a:ext>
                  </a:extLst>
                </p:cNvPr>
                <p:cNvPicPr/>
                <p:nvPr/>
              </p:nvPicPr>
              <p:blipFill>
                <a:blip r:embed="rId645"/>
                <a:stretch>
                  <a:fillRect/>
                </a:stretch>
              </p:blipFill>
              <p:spPr>
                <a:xfrm>
                  <a:off x="6425130" y="5195508"/>
                  <a:ext cx="148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26" name="잉크 425">
                  <a:extLst>
                    <a:ext uri="{FF2B5EF4-FFF2-40B4-BE49-F238E27FC236}">
                      <a16:creationId xmlns:a16="http://schemas.microsoft.com/office/drawing/2014/main" id="{C477D9AE-5136-470E-9156-92F05F00B89D}"/>
                    </a:ext>
                  </a:extLst>
                </p14:cNvPr>
                <p14:cNvContentPartPr/>
                <p14:nvPr/>
              </p14:nvContentPartPr>
              <p14:xfrm>
                <a:off x="6455370" y="5213508"/>
                <a:ext cx="124560" cy="122400"/>
              </p14:xfrm>
            </p:contentPart>
          </mc:Choice>
          <mc:Fallback xmlns="">
            <p:pic>
              <p:nvPicPr>
                <p:cNvPr id="426" name="잉크 425">
                  <a:extLst>
                    <a:ext uri="{FF2B5EF4-FFF2-40B4-BE49-F238E27FC236}">
                      <a16:creationId xmlns:a16="http://schemas.microsoft.com/office/drawing/2014/main" id="{C477D9AE-5136-470E-9156-92F05F00B89D}"/>
                    </a:ext>
                  </a:extLst>
                </p:cNvPr>
                <p:cNvPicPr/>
                <p:nvPr/>
              </p:nvPicPr>
              <p:blipFill>
                <a:blip r:embed="rId647"/>
                <a:stretch>
                  <a:fillRect/>
                </a:stretch>
              </p:blipFill>
              <p:spPr>
                <a:xfrm>
                  <a:off x="6451050" y="5209188"/>
                  <a:ext cx="133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27" name="잉크 426">
                  <a:extLst>
                    <a:ext uri="{FF2B5EF4-FFF2-40B4-BE49-F238E27FC236}">
                      <a16:creationId xmlns:a16="http://schemas.microsoft.com/office/drawing/2014/main" id="{DF902232-C830-4218-9E23-034C5AAE8054}"/>
                    </a:ext>
                  </a:extLst>
                </p14:cNvPr>
                <p14:cNvContentPartPr/>
                <p14:nvPr/>
              </p14:nvContentPartPr>
              <p14:xfrm>
                <a:off x="6556530" y="5154108"/>
                <a:ext cx="35280" cy="34200"/>
              </p14:xfrm>
            </p:contentPart>
          </mc:Choice>
          <mc:Fallback xmlns="">
            <p:pic>
              <p:nvPicPr>
                <p:cNvPr id="427" name="잉크 426">
                  <a:extLst>
                    <a:ext uri="{FF2B5EF4-FFF2-40B4-BE49-F238E27FC236}">
                      <a16:creationId xmlns:a16="http://schemas.microsoft.com/office/drawing/2014/main" id="{DF902232-C830-4218-9E23-034C5AAE8054}"/>
                    </a:ext>
                  </a:extLst>
                </p:cNvPr>
                <p:cNvPicPr/>
                <p:nvPr/>
              </p:nvPicPr>
              <p:blipFill>
                <a:blip r:embed="rId649"/>
                <a:stretch>
                  <a:fillRect/>
                </a:stretch>
              </p:blipFill>
              <p:spPr>
                <a:xfrm>
                  <a:off x="6552210" y="5149788"/>
                  <a:ext cx="43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28" name="잉크 427">
                  <a:extLst>
                    <a:ext uri="{FF2B5EF4-FFF2-40B4-BE49-F238E27FC236}">
                      <a16:creationId xmlns:a16="http://schemas.microsoft.com/office/drawing/2014/main" id="{F02AA356-BB6D-4D78-BFBA-389387E4D06A}"/>
                    </a:ext>
                  </a:extLst>
                </p14:cNvPr>
                <p14:cNvContentPartPr/>
                <p14:nvPr/>
              </p14:nvContentPartPr>
              <p14:xfrm>
                <a:off x="6632130" y="5219628"/>
                <a:ext cx="217440" cy="160200"/>
              </p14:xfrm>
            </p:contentPart>
          </mc:Choice>
          <mc:Fallback xmlns="">
            <p:pic>
              <p:nvPicPr>
                <p:cNvPr id="428" name="잉크 427">
                  <a:extLst>
                    <a:ext uri="{FF2B5EF4-FFF2-40B4-BE49-F238E27FC236}">
                      <a16:creationId xmlns:a16="http://schemas.microsoft.com/office/drawing/2014/main" id="{F02AA356-BB6D-4D78-BFBA-389387E4D06A}"/>
                    </a:ext>
                  </a:extLst>
                </p:cNvPr>
                <p:cNvPicPr/>
                <p:nvPr/>
              </p:nvPicPr>
              <p:blipFill>
                <a:blip r:embed="rId651"/>
                <a:stretch>
                  <a:fillRect/>
                </a:stretch>
              </p:blipFill>
              <p:spPr>
                <a:xfrm>
                  <a:off x="6627810" y="5215308"/>
                  <a:ext cx="226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29" name="잉크 428">
                  <a:extLst>
                    <a:ext uri="{FF2B5EF4-FFF2-40B4-BE49-F238E27FC236}">
                      <a16:creationId xmlns:a16="http://schemas.microsoft.com/office/drawing/2014/main" id="{8DF11861-2465-4536-A63B-7E4D6AA3F04E}"/>
                    </a:ext>
                  </a:extLst>
                </p14:cNvPr>
                <p14:cNvContentPartPr/>
                <p14:nvPr/>
              </p14:nvContentPartPr>
              <p14:xfrm>
                <a:off x="6873330" y="5272908"/>
                <a:ext cx="16560" cy="87840"/>
              </p14:xfrm>
            </p:contentPart>
          </mc:Choice>
          <mc:Fallback xmlns="">
            <p:pic>
              <p:nvPicPr>
                <p:cNvPr id="429" name="잉크 428">
                  <a:extLst>
                    <a:ext uri="{FF2B5EF4-FFF2-40B4-BE49-F238E27FC236}">
                      <a16:creationId xmlns:a16="http://schemas.microsoft.com/office/drawing/2014/main" id="{8DF11861-2465-4536-A63B-7E4D6AA3F04E}"/>
                    </a:ext>
                  </a:extLst>
                </p:cNvPr>
                <p:cNvPicPr/>
                <p:nvPr/>
              </p:nvPicPr>
              <p:blipFill>
                <a:blip r:embed="rId653"/>
                <a:stretch>
                  <a:fillRect/>
                </a:stretch>
              </p:blipFill>
              <p:spPr>
                <a:xfrm>
                  <a:off x="6869010" y="5268588"/>
                  <a:ext cx="25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30" name="잉크 429">
                  <a:extLst>
                    <a:ext uri="{FF2B5EF4-FFF2-40B4-BE49-F238E27FC236}">
                      <a16:creationId xmlns:a16="http://schemas.microsoft.com/office/drawing/2014/main" id="{B7CB58AC-F013-403B-A945-A3987907F9EE}"/>
                    </a:ext>
                  </a:extLst>
                </p14:cNvPr>
                <p14:cNvContentPartPr/>
                <p14:nvPr/>
              </p14:nvContentPartPr>
              <p14:xfrm>
                <a:off x="6985650" y="5208468"/>
                <a:ext cx="91800" cy="238680"/>
              </p14:xfrm>
            </p:contentPart>
          </mc:Choice>
          <mc:Fallback xmlns="">
            <p:pic>
              <p:nvPicPr>
                <p:cNvPr id="430" name="잉크 429">
                  <a:extLst>
                    <a:ext uri="{FF2B5EF4-FFF2-40B4-BE49-F238E27FC236}">
                      <a16:creationId xmlns:a16="http://schemas.microsoft.com/office/drawing/2014/main" id="{B7CB58AC-F013-403B-A945-A3987907F9EE}"/>
                    </a:ext>
                  </a:extLst>
                </p:cNvPr>
                <p:cNvPicPr/>
                <p:nvPr/>
              </p:nvPicPr>
              <p:blipFill>
                <a:blip r:embed="rId655"/>
                <a:stretch>
                  <a:fillRect/>
                </a:stretch>
              </p:blipFill>
              <p:spPr>
                <a:xfrm>
                  <a:off x="6981330" y="5204148"/>
                  <a:ext cx="1004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1" name="잉크 430">
                  <a:extLst>
                    <a:ext uri="{FF2B5EF4-FFF2-40B4-BE49-F238E27FC236}">
                      <a16:creationId xmlns:a16="http://schemas.microsoft.com/office/drawing/2014/main" id="{F2EFAAD0-FD1B-42B0-8DDE-6A45B0E538EC}"/>
                    </a:ext>
                  </a:extLst>
                </p14:cNvPr>
                <p14:cNvContentPartPr/>
                <p14:nvPr/>
              </p14:nvContentPartPr>
              <p14:xfrm>
                <a:off x="7124250" y="5278668"/>
                <a:ext cx="15480" cy="78480"/>
              </p14:xfrm>
            </p:contentPart>
          </mc:Choice>
          <mc:Fallback xmlns="">
            <p:pic>
              <p:nvPicPr>
                <p:cNvPr id="431" name="잉크 430">
                  <a:extLst>
                    <a:ext uri="{FF2B5EF4-FFF2-40B4-BE49-F238E27FC236}">
                      <a16:creationId xmlns:a16="http://schemas.microsoft.com/office/drawing/2014/main" id="{F2EFAAD0-FD1B-42B0-8DDE-6A45B0E538EC}"/>
                    </a:ext>
                  </a:extLst>
                </p:cNvPr>
                <p:cNvPicPr/>
                <p:nvPr/>
              </p:nvPicPr>
              <p:blipFill>
                <a:blip r:embed="rId657"/>
                <a:stretch>
                  <a:fillRect/>
                </a:stretch>
              </p:blipFill>
              <p:spPr>
                <a:xfrm>
                  <a:off x="7119930" y="5274348"/>
                  <a:ext cx="24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32" name="잉크 431">
                  <a:extLst>
                    <a:ext uri="{FF2B5EF4-FFF2-40B4-BE49-F238E27FC236}">
                      <a16:creationId xmlns:a16="http://schemas.microsoft.com/office/drawing/2014/main" id="{0783A7E3-BDA7-4836-A704-56CAE171F040}"/>
                    </a:ext>
                  </a:extLst>
                </p14:cNvPr>
                <p14:cNvContentPartPr/>
                <p14:nvPr/>
              </p14:nvContentPartPr>
              <p14:xfrm>
                <a:off x="7112010" y="5158068"/>
                <a:ext cx="388440" cy="339840"/>
              </p14:xfrm>
            </p:contentPart>
          </mc:Choice>
          <mc:Fallback xmlns="">
            <p:pic>
              <p:nvPicPr>
                <p:cNvPr id="432" name="잉크 431">
                  <a:extLst>
                    <a:ext uri="{FF2B5EF4-FFF2-40B4-BE49-F238E27FC236}">
                      <a16:creationId xmlns:a16="http://schemas.microsoft.com/office/drawing/2014/main" id="{0783A7E3-BDA7-4836-A704-56CAE171F040}"/>
                    </a:ext>
                  </a:extLst>
                </p:cNvPr>
                <p:cNvPicPr/>
                <p:nvPr/>
              </p:nvPicPr>
              <p:blipFill>
                <a:blip r:embed="rId659"/>
                <a:stretch>
                  <a:fillRect/>
                </a:stretch>
              </p:blipFill>
              <p:spPr>
                <a:xfrm>
                  <a:off x="7107690" y="5153748"/>
                  <a:ext cx="3970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34" name="잉크 433">
                  <a:extLst>
                    <a:ext uri="{FF2B5EF4-FFF2-40B4-BE49-F238E27FC236}">
                      <a16:creationId xmlns:a16="http://schemas.microsoft.com/office/drawing/2014/main" id="{88528139-0461-4B64-A148-B0A77132E945}"/>
                    </a:ext>
                  </a:extLst>
                </p14:cNvPr>
                <p14:cNvContentPartPr/>
                <p14:nvPr/>
              </p14:nvContentPartPr>
              <p14:xfrm>
                <a:off x="7894290" y="5242308"/>
                <a:ext cx="242280" cy="174960"/>
              </p14:xfrm>
            </p:contentPart>
          </mc:Choice>
          <mc:Fallback xmlns="">
            <p:pic>
              <p:nvPicPr>
                <p:cNvPr id="434" name="잉크 433">
                  <a:extLst>
                    <a:ext uri="{FF2B5EF4-FFF2-40B4-BE49-F238E27FC236}">
                      <a16:creationId xmlns:a16="http://schemas.microsoft.com/office/drawing/2014/main" id="{88528139-0461-4B64-A148-B0A77132E945}"/>
                    </a:ext>
                  </a:extLst>
                </p:cNvPr>
                <p:cNvPicPr/>
                <p:nvPr/>
              </p:nvPicPr>
              <p:blipFill>
                <a:blip r:embed="rId661"/>
                <a:stretch>
                  <a:fillRect/>
                </a:stretch>
              </p:blipFill>
              <p:spPr>
                <a:xfrm>
                  <a:off x="7889970" y="5237988"/>
                  <a:ext cx="250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5" name="잉크 434">
                  <a:extLst>
                    <a:ext uri="{FF2B5EF4-FFF2-40B4-BE49-F238E27FC236}">
                      <a16:creationId xmlns:a16="http://schemas.microsoft.com/office/drawing/2014/main" id="{65318AB1-6782-4DF1-866C-E40621D8364A}"/>
                    </a:ext>
                  </a:extLst>
                </p14:cNvPr>
                <p14:cNvContentPartPr/>
                <p14:nvPr/>
              </p14:nvContentPartPr>
              <p14:xfrm>
                <a:off x="7803930" y="5164548"/>
                <a:ext cx="257760" cy="18000"/>
              </p14:xfrm>
            </p:contentPart>
          </mc:Choice>
          <mc:Fallback xmlns="">
            <p:pic>
              <p:nvPicPr>
                <p:cNvPr id="435" name="잉크 434">
                  <a:extLst>
                    <a:ext uri="{FF2B5EF4-FFF2-40B4-BE49-F238E27FC236}">
                      <a16:creationId xmlns:a16="http://schemas.microsoft.com/office/drawing/2014/main" id="{65318AB1-6782-4DF1-866C-E40621D8364A}"/>
                    </a:ext>
                  </a:extLst>
                </p:cNvPr>
                <p:cNvPicPr/>
                <p:nvPr/>
              </p:nvPicPr>
              <p:blipFill>
                <a:blip r:embed="rId663"/>
                <a:stretch>
                  <a:fillRect/>
                </a:stretch>
              </p:blipFill>
              <p:spPr>
                <a:xfrm>
                  <a:off x="7799610" y="5160228"/>
                  <a:ext cx="266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6" name="잉크 435">
                  <a:extLst>
                    <a:ext uri="{FF2B5EF4-FFF2-40B4-BE49-F238E27FC236}">
                      <a16:creationId xmlns:a16="http://schemas.microsoft.com/office/drawing/2014/main" id="{B9A5D6F9-FF11-484C-8924-9F7F0E23C16F}"/>
                    </a:ext>
                  </a:extLst>
                </p14:cNvPr>
                <p14:cNvContentPartPr/>
                <p14:nvPr/>
              </p14:nvContentPartPr>
              <p14:xfrm>
                <a:off x="7958730" y="4899228"/>
                <a:ext cx="37080" cy="292320"/>
              </p14:xfrm>
            </p:contentPart>
          </mc:Choice>
          <mc:Fallback xmlns="">
            <p:pic>
              <p:nvPicPr>
                <p:cNvPr id="436" name="잉크 435">
                  <a:extLst>
                    <a:ext uri="{FF2B5EF4-FFF2-40B4-BE49-F238E27FC236}">
                      <a16:creationId xmlns:a16="http://schemas.microsoft.com/office/drawing/2014/main" id="{B9A5D6F9-FF11-484C-8924-9F7F0E23C16F}"/>
                    </a:ext>
                  </a:extLst>
                </p:cNvPr>
                <p:cNvPicPr/>
                <p:nvPr/>
              </p:nvPicPr>
              <p:blipFill>
                <a:blip r:embed="rId665"/>
                <a:stretch>
                  <a:fillRect/>
                </a:stretch>
              </p:blipFill>
              <p:spPr>
                <a:xfrm>
                  <a:off x="7954410" y="4894908"/>
                  <a:ext cx="457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7" name="잉크 436">
                  <a:extLst>
                    <a:ext uri="{FF2B5EF4-FFF2-40B4-BE49-F238E27FC236}">
                      <a16:creationId xmlns:a16="http://schemas.microsoft.com/office/drawing/2014/main" id="{BA8BE905-6B6B-46FB-BBB9-2F993F0E9F75}"/>
                    </a:ext>
                  </a:extLst>
                </p14:cNvPr>
                <p14:cNvContentPartPr/>
                <p14:nvPr/>
              </p14:nvContentPartPr>
              <p14:xfrm>
                <a:off x="8228010" y="5056908"/>
                <a:ext cx="200880" cy="14760"/>
              </p14:xfrm>
            </p:contentPart>
          </mc:Choice>
          <mc:Fallback xmlns="">
            <p:pic>
              <p:nvPicPr>
                <p:cNvPr id="437" name="잉크 436">
                  <a:extLst>
                    <a:ext uri="{FF2B5EF4-FFF2-40B4-BE49-F238E27FC236}">
                      <a16:creationId xmlns:a16="http://schemas.microsoft.com/office/drawing/2014/main" id="{BA8BE905-6B6B-46FB-BBB9-2F993F0E9F75}"/>
                    </a:ext>
                  </a:extLst>
                </p:cNvPr>
                <p:cNvPicPr/>
                <p:nvPr/>
              </p:nvPicPr>
              <p:blipFill>
                <a:blip r:embed="rId667"/>
                <a:stretch>
                  <a:fillRect/>
                </a:stretch>
              </p:blipFill>
              <p:spPr>
                <a:xfrm>
                  <a:off x="8223690" y="5052588"/>
                  <a:ext cx="209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38" name="잉크 437">
                  <a:extLst>
                    <a:ext uri="{FF2B5EF4-FFF2-40B4-BE49-F238E27FC236}">
                      <a16:creationId xmlns:a16="http://schemas.microsoft.com/office/drawing/2014/main" id="{D3E024EC-6CBE-4769-B709-D529BAD24948}"/>
                    </a:ext>
                  </a:extLst>
                </p14:cNvPr>
                <p14:cNvContentPartPr/>
                <p14:nvPr/>
              </p14:nvContentPartPr>
              <p14:xfrm>
                <a:off x="8220810" y="5073828"/>
                <a:ext cx="228600" cy="148320"/>
              </p14:xfrm>
            </p:contentPart>
          </mc:Choice>
          <mc:Fallback xmlns="">
            <p:pic>
              <p:nvPicPr>
                <p:cNvPr id="438" name="잉크 437">
                  <a:extLst>
                    <a:ext uri="{FF2B5EF4-FFF2-40B4-BE49-F238E27FC236}">
                      <a16:creationId xmlns:a16="http://schemas.microsoft.com/office/drawing/2014/main" id="{D3E024EC-6CBE-4769-B709-D529BAD24948}"/>
                    </a:ext>
                  </a:extLst>
                </p:cNvPr>
                <p:cNvPicPr/>
                <p:nvPr/>
              </p:nvPicPr>
              <p:blipFill>
                <a:blip r:embed="rId669"/>
                <a:stretch>
                  <a:fillRect/>
                </a:stretch>
              </p:blipFill>
              <p:spPr>
                <a:xfrm>
                  <a:off x="8216490" y="5069508"/>
                  <a:ext cx="237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39" name="잉크 438">
                  <a:extLst>
                    <a:ext uri="{FF2B5EF4-FFF2-40B4-BE49-F238E27FC236}">
                      <a16:creationId xmlns:a16="http://schemas.microsoft.com/office/drawing/2014/main" id="{9E8C8456-9F13-4313-A79B-9EECD2F69087}"/>
                    </a:ext>
                  </a:extLst>
                </p14:cNvPr>
                <p14:cNvContentPartPr/>
                <p14:nvPr/>
              </p14:nvContentPartPr>
              <p14:xfrm>
                <a:off x="8301090" y="5358228"/>
                <a:ext cx="108720" cy="83880"/>
              </p14:xfrm>
            </p:contentPart>
          </mc:Choice>
          <mc:Fallback xmlns="">
            <p:pic>
              <p:nvPicPr>
                <p:cNvPr id="439" name="잉크 438">
                  <a:extLst>
                    <a:ext uri="{FF2B5EF4-FFF2-40B4-BE49-F238E27FC236}">
                      <a16:creationId xmlns:a16="http://schemas.microsoft.com/office/drawing/2014/main" id="{9E8C8456-9F13-4313-A79B-9EECD2F69087}"/>
                    </a:ext>
                  </a:extLst>
                </p:cNvPr>
                <p:cNvPicPr/>
                <p:nvPr/>
              </p:nvPicPr>
              <p:blipFill>
                <a:blip r:embed="rId671"/>
                <a:stretch>
                  <a:fillRect/>
                </a:stretch>
              </p:blipFill>
              <p:spPr>
                <a:xfrm>
                  <a:off x="8296770" y="5353908"/>
                  <a:ext cx="117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40" name="잉크 439">
                  <a:extLst>
                    <a:ext uri="{FF2B5EF4-FFF2-40B4-BE49-F238E27FC236}">
                      <a16:creationId xmlns:a16="http://schemas.microsoft.com/office/drawing/2014/main" id="{C3F1B7DA-1F50-4A18-9AC5-21ED035CD2C4}"/>
                    </a:ext>
                  </a:extLst>
                </p14:cNvPr>
                <p14:cNvContentPartPr/>
                <p14:nvPr/>
              </p14:nvContentPartPr>
              <p14:xfrm>
                <a:off x="8347890" y="5283348"/>
                <a:ext cx="86040" cy="1080"/>
              </p14:xfrm>
            </p:contentPart>
          </mc:Choice>
          <mc:Fallback xmlns="">
            <p:pic>
              <p:nvPicPr>
                <p:cNvPr id="440" name="잉크 439">
                  <a:extLst>
                    <a:ext uri="{FF2B5EF4-FFF2-40B4-BE49-F238E27FC236}">
                      <a16:creationId xmlns:a16="http://schemas.microsoft.com/office/drawing/2014/main" id="{C3F1B7DA-1F50-4A18-9AC5-21ED035CD2C4}"/>
                    </a:ext>
                  </a:extLst>
                </p:cNvPr>
                <p:cNvPicPr/>
                <p:nvPr/>
              </p:nvPicPr>
              <p:blipFill>
                <a:blip r:embed="rId673"/>
                <a:stretch>
                  <a:fillRect/>
                </a:stretch>
              </p:blipFill>
              <p:spPr>
                <a:xfrm>
                  <a:off x="8343570" y="5279028"/>
                  <a:ext cx="94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42" name="잉크 441">
                  <a:extLst>
                    <a:ext uri="{FF2B5EF4-FFF2-40B4-BE49-F238E27FC236}">
                      <a16:creationId xmlns:a16="http://schemas.microsoft.com/office/drawing/2014/main" id="{7956E817-9B42-4632-9A6E-94B9C34CFD45}"/>
                    </a:ext>
                  </a:extLst>
                </p14:cNvPr>
                <p14:cNvContentPartPr/>
                <p14:nvPr/>
              </p14:nvContentPartPr>
              <p14:xfrm>
                <a:off x="8510250" y="4928388"/>
                <a:ext cx="109800" cy="363240"/>
              </p14:xfrm>
            </p:contentPart>
          </mc:Choice>
          <mc:Fallback xmlns="">
            <p:pic>
              <p:nvPicPr>
                <p:cNvPr id="442" name="잉크 441">
                  <a:extLst>
                    <a:ext uri="{FF2B5EF4-FFF2-40B4-BE49-F238E27FC236}">
                      <a16:creationId xmlns:a16="http://schemas.microsoft.com/office/drawing/2014/main" id="{7956E817-9B42-4632-9A6E-94B9C34CFD45}"/>
                    </a:ext>
                  </a:extLst>
                </p:cNvPr>
                <p:cNvPicPr/>
                <p:nvPr/>
              </p:nvPicPr>
              <p:blipFill>
                <a:blip r:embed="rId675"/>
                <a:stretch>
                  <a:fillRect/>
                </a:stretch>
              </p:blipFill>
              <p:spPr>
                <a:xfrm>
                  <a:off x="8505930" y="4924068"/>
                  <a:ext cx="11844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43" name="잉크 442">
                  <a:extLst>
                    <a:ext uri="{FF2B5EF4-FFF2-40B4-BE49-F238E27FC236}">
                      <a16:creationId xmlns:a16="http://schemas.microsoft.com/office/drawing/2014/main" id="{2DCE0505-18FE-4ED8-A598-C151BFB7E98D}"/>
                    </a:ext>
                  </a:extLst>
                </p14:cNvPr>
                <p14:cNvContentPartPr/>
                <p14:nvPr/>
              </p14:nvContentPartPr>
              <p14:xfrm>
                <a:off x="8625450" y="5116308"/>
                <a:ext cx="94680" cy="91080"/>
              </p14:xfrm>
            </p:contentPart>
          </mc:Choice>
          <mc:Fallback xmlns="">
            <p:pic>
              <p:nvPicPr>
                <p:cNvPr id="443" name="잉크 442">
                  <a:extLst>
                    <a:ext uri="{FF2B5EF4-FFF2-40B4-BE49-F238E27FC236}">
                      <a16:creationId xmlns:a16="http://schemas.microsoft.com/office/drawing/2014/main" id="{2DCE0505-18FE-4ED8-A598-C151BFB7E98D}"/>
                    </a:ext>
                  </a:extLst>
                </p:cNvPr>
                <p:cNvPicPr/>
                <p:nvPr/>
              </p:nvPicPr>
              <p:blipFill>
                <a:blip r:embed="rId677"/>
                <a:stretch>
                  <a:fillRect/>
                </a:stretch>
              </p:blipFill>
              <p:spPr>
                <a:xfrm>
                  <a:off x="8621130" y="5111988"/>
                  <a:ext cx="103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44" name="잉크 443">
                  <a:extLst>
                    <a:ext uri="{FF2B5EF4-FFF2-40B4-BE49-F238E27FC236}">
                      <a16:creationId xmlns:a16="http://schemas.microsoft.com/office/drawing/2014/main" id="{8EA6CF73-4377-486B-99D5-4B16CB6EC250}"/>
                    </a:ext>
                  </a:extLst>
                </p14:cNvPr>
                <p14:cNvContentPartPr/>
                <p14:nvPr/>
              </p14:nvContentPartPr>
              <p14:xfrm>
                <a:off x="8738130" y="5134668"/>
                <a:ext cx="136800" cy="276840"/>
              </p14:xfrm>
            </p:contentPart>
          </mc:Choice>
          <mc:Fallback xmlns="">
            <p:pic>
              <p:nvPicPr>
                <p:cNvPr id="444" name="잉크 443">
                  <a:extLst>
                    <a:ext uri="{FF2B5EF4-FFF2-40B4-BE49-F238E27FC236}">
                      <a16:creationId xmlns:a16="http://schemas.microsoft.com/office/drawing/2014/main" id="{8EA6CF73-4377-486B-99D5-4B16CB6EC250}"/>
                    </a:ext>
                  </a:extLst>
                </p:cNvPr>
                <p:cNvPicPr/>
                <p:nvPr/>
              </p:nvPicPr>
              <p:blipFill>
                <a:blip r:embed="rId679"/>
                <a:stretch>
                  <a:fillRect/>
                </a:stretch>
              </p:blipFill>
              <p:spPr>
                <a:xfrm>
                  <a:off x="8733810" y="5130348"/>
                  <a:ext cx="1454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45" name="잉크 444">
                  <a:extLst>
                    <a:ext uri="{FF2B5EF4-FFF2-40B4-BE49-F238E27FC236}">
                      <a16:creationId xmlns:a16="http://schemas.microsoft.com/office/drawing/2014/main" id="{0AD2683E-577F-4DCB-B47B-D3A9C63B653D}"/>
                    </a:ext>
                  </a:extLst>
                </p14:cNvPr>
                <p14:cNvContentPartPr/>
                <p14:nvPr/>
              </p14:nvContentPartPr>
              <p14:xfrm>
                <a:off x="8997330" y="4990308"/>
                <a:ext cx="19080" cy="220680"/>
              </p14:xfrm>
            </p:contentPart>
          </mc:Choice>
          <mc:Fallback xmlns="">
            <p:pic>
              <p:nvPicPr>
                <p:cNvPr id="445" name="잉크 444">
                  <a:extLst>
                    <a:ext uri="{FF2B5EF4-FFF2-40B4-BE49-F238E27FC236}">
                      <a16:creationId xmlns:a16="http://schemas.microsoft.com/office/drawing/2014/main" id="{0AD2683E-577F-4DCB-B47B-D3A9C63B653D}"/>
                    </a:ext>
                  </a:extLst>
                </p:cNvPr>
                <p:cNvPicPr/>
                <p:nvPr/>
              </p:nvPicPr>
              <p:blipFill>
                <a:blip r:embed="rId681"/>
                <a:stretch>
                  <a:fillRect/>
                </a:stretch>
              </p:blipFill>
              <p:spPr>
                <a:xfrm>
                  <a:off x="8993010" y="4985988"/>
                  <a:ext cx="277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46" name="잉크 445">
                  <a:extLst>
                    <a:ext uri="{FF2B5EF4-FFF2-40B4-BE49-F238E27FC236}">
                      <a16:creationId xmlns:a16="http://schemas.microsoft.com/office/drawing/2014/main" id="{F0719C70-2130-45D3-9DFB-159CB19CDA2C}"/>
                    </a:ext>
                  </a:extLst>
                </p14:cNvPr>
                <p14:cNvContentPartPr/>
                <p14:nvPr/>
              </p14:nvContentPartPr>
              <p14:xfrm>
                <a:off x="9016050" y="4986348"/>
                <a:ext cx="129960" cy="257400"/>
              </p14:xfrm>
            </p:contentPart>
          </mc:Choice>
          <mc:Fallback xmlns="">
            <p:pic>
              <p:nvPicPr>
                <p:cNvPr id="446" name="잉크 445">
                  <a:extLst>
                    <a:ext uri="{FF2B5EF4-FFF2-40B4-BE49-F238E27FC236}">
                      <a16:creationId xmlns:a16="http://schemas.microsoft.com/office/drawing/2014/main" id="{F0719C70-2130-45D3-9DFB-159CB19CDA2C}"/>
                    </a:ext>
                  </a:extLst>
                </p:cNvPr>
                <p:cNvPicPr/>
                <p:nvPr/>
              </p:nvPicPr>
              <p:blipFill>
                <a:blip r:embed="rId683"/>
                <a:stretch>
                  <a:fillRect/>
                </a:stretch>
              </p:blipFill>
              <p:spPr>
                <a:xfrm>
                  <a:off x="9011730" y="4982028"/>
                  <a:ext cx="1386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47" name="잉크 446">
                  <a:extLst>
                    <a:ext uri="{FF2B5EF4-FFF2-40B4-BE49-F238E27FC236}">
                      <a16:creationId xmlns:a16="http://schemas.microsoft.com/office/drawing/2014/main" id="{4B5698FE-87B6-444E-A2A8-73D4FA16AD17}"/>
                    </a:ext>
                  </a:extLst>
                </p14:cNvPr>
                <p14:cNvContentPartPr/>
                <p14:nvPr/>
              </p14:nvContentPartPr>
              <p14:xfrm>
                <a:off x="9228090" y="5000028"/>
                <a:ext cx="102600" cy="258840"/>
              </p14:xfrm>
            </p:contentPart>
          </mc:Choice>
          <mc:Fallback xmlns="">
            <p:pic>
              <p:nvPicPr>
                <p:cNvPr id="447" name="잉크 446">
                  <a:extLst>
                    <a:ext uri="{FF2B5EF4-FFF2-40B4-BE49-F238E27FC236}">
                      <a16:creationId xmlns:a16="http://schemas.microsoft.com/office/drawing/2014/main" id="{4B5698FE-87B6-444E-A2A8-73D4FA16AD17}"/>
                    </a:ext>
                  </a:extLst>
                </p:cNvPr>
                <p:cNvPicPr/>
                <p:nvPr/>
              </p:nvPicPr>
              <p:blipFill>
                <a:blip r:embed="rId685"/>
                <a:stretch>
                  <a:fillRect/>
                </a:stretch>
              </p:blipFill>
              <p:spPr>
                <a:xfrm>
                  <a:off x="9223770" y="4995708"/>
                  <a:ext cx="1112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48" name="잉크 447">
                  <a:extLst>
                    <a:ext uri="{FF2B5EF4-FFF2-40B4-BE49-F238E27FC236}">
                      <a16:creationId xmlns:a16="http://schemas.microsoft.com/office/drawing/2014/main" id="{2F71A921-C754-46D1-9F99-1BF38116A8C0}"/>
                    </a:ext>
                  </a:extLst>
                </p14:cNvPr>
                <p14:cNvContentPartPr/>
                <p14:nvPr/>
              </p14:nvContentPartPr>
              <p14:xfrm>
                <a:off x="9378570" y="5004708"/>
                <a:ext cx="107640" cy="251280"/>
              </p14:xfrm>
            </p:contentPart>
          </mc:Choice>
          <mc:Fallback xmlns="">
            <p:pic>
              <p:nvPicPr>
                <p:cNvPr id="448" name="잉크 447">
                  <a:extLst>
                    <a:ext uri="{FF2B5EF4-FFF2-40B4-BE49-F238E27FC236}">
                      <a16:creationId xmlns:a16="http://schemas.microsoft.com/office/drawing/2014/main" id="{2F71A921-C754-46D1-9F99-1BF38116A8C0}"/>
                    </a:ext>
                  </a:extLst>
                </p:cNvPr>
                <p:cNvPicPr/>
                <p:nvPr/>
              </p:nvPicPr>
              <p:blipFill>
                <a:blip r:embed="rId687"/>
                <a:stretch>
                  <a:fillRect/>
                </a:stretch>
              </p:blipFill>
              <p:spPr>
                <a:xfrm>
                  <a:off x="9374250" y="5000388"/>
                  <a:ext cx="1162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49" name="잉크 448">
                  <a:extLst>
                    <a:ext uri="{FF2B5EF4-FFF2-40B4-BE49-F238E27FC236}">
                      <a16:creationId xmlns:a16="http://schemas.microsoft.com/office/drawing/2014/main" id="{AA0671FC-7E90-4746-9862-73CA8DB23217}"/>
                    </a:ext>
                  </a:extLst>
                </p14:cNvPr>
                <p14:cNvContentPartPr/>
                <p14:nvPr/>
              </p14:nvContentPartPr>
              <p14:xfrm>
                <a:off x="9442290" y="5134668"/>
                <a:ext cx="73800" cy="159840"/>
              </p14:xfrm>
            </p:contentPart>
          </mc:Choice>
          <mc:Fallback xmlns="">
            <p:pic>
              <p:nvPicPr>
                <p:cNvPr id="449" name="잉크 448">
                  <a:extLst>
                    <a:ext uri="{FF2B5EF4-FFF2-40B4-BE49-F238E27FC236}">
                      <a16:creationId xmlns:a16="http://schemas.microsoft.com/office/drawing/2014/main" id="{AA0671FC-7E90-4746-9862-73CA8DB23217}"/>
                    </a:ext>
                  </a:extLst>
                </p:cNvPr>
                <p:cNvPicPr/>
                <p:nvPr/>
              </p:nvPicPr>
              <p:blipFill>
                <a:blip r:embed="rId689"/>
                <a:stretch>
                  <a:fillRect/>
                </a:stretch>
              </p:blipFill>
              <p:spPr>
                <a:xfrm>
                  <a:off x="9437970" y="5130348"/>
                  <a:ext cx="824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50" name="잉크 449">
                  <a:extLst>
                    <a:ext uri="{FF2B5EF4-FFF2-40B4-BE49-F238E27FC236}">
                      <a16:creationId xmlns:a16="http://schemas.microsoft.com/office/drawing/2014/main" id="{D179E24C-D556-4DEB-A905-7DD511F51F02}"/>
                    </a:ext>
                  </a:extLst>
                </p14:cNvPr>
                <p14:cNvContentPartPr/>
                <p14:nvPr/>
              </p14:nvContentPartPr>
              <p14:xfrm>
                <a:off x="9578010" y="5026308"/>
                <a:ext cx="65520" cy="173160"/>
              </p14:xfrm>
            </p:contentPart>
          </mc:Choice>
          <mc:Fallback xmlns="">
            <p:pic>
              <p:nvPicPr>
                <p:cNvPr id="450" name="잉크 449">
                  <a:extLst>
                    <a:ext uri="{FF2B5EF4-FFF2-40B4-BE49-F238E27FC236}">
                      <a16:creationId xmlns:a16="http://schemas.microsoft.com/office/drawing/2014/main" id="{D179E24C-D556-4DEB-A905-7DD511F51F02}"/>
                    </a:ext>
                  </a:extLst>
                </p:cNvPr>
                <p:cNvPicPr/>
                <p:nvPr/>
              </p:nvPicPr>
              <p:blipFill>
                <a:blip r:embed="rId691"/>
                <a:stretch>
                  <a:fillRect/>
                </a:stretch>
              </p:blipFill>
              <p:spPr>
                <a:xfrm>
                  <a:off x="9573690" y="5021988"/>
                  <a:ext cx="74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51" name="잉크 450">
                  <a:extLst>
                    <a:ext uri="{FF2B5EF4-FFF2-40B4-BE49-F238E27FC236}">
                      <a16:creationId xmlns:a16="http://schemas.microsoft.com/office/drawing/2014/main" id="{24E9F3FA-0A11-40BB-94C0-C8ED088FBFDD}"/>
                    </a:ext>
                  </a:extLst>
                </p14:cNvPr>
                <p14:cNvContentPartPr/>
                <p14:nvPr/>
              </p14:nvContentPartPr>
              <p14:xfrm>
                <a:off x="9730650" y="4987068"/>
                <a:ext cx="99360" cy="193320"/>
              </p14:xfrm>
            </p:contentPart>
          </mc:Choice>
          <mc:Fallback xmlns="">
            <p:pic>
              <p:nvPicPr>
                <p:cNvPr id="451" name="잉크 450">
                  <a:extLst>
                    <a:ext uri="{FF2B5EF4-FFF2-40B4-BE49-F238E27FC236}">
                      <a16:creationId xmlns:a16="http://schemas.microsoft.com/office/drawing/2014/main" id="{24E9F3FA-0A11-40BB-94C0-C8ED088FBFDD}"/>
                    </a:ext>
                  </a:extLst>
                </p:cNvPr>
                <p:cNvPicPr/>
                <p:nvPr/>
              </p:nvPicPr>
              <p:blipFill>
                <a:blip r:embed="rId693"/>
                <a:stretch>
                  <a:fillRect/>
                </a:stretch>
              </p:blipFill>
              <p:spPr>
                <a:xfrm>
                  <a:off x="9726330" y="4982748"/>
                  <a:ext cx="108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52" name="잉크 451">
                  <a:extLst>
                    <a:ext uri="{FF2B5EF4-FFF2-40B4-BE49-F238E27FC236}">
                      <a16:creationId xmlns:a16="http://schemas.microsoft.com/office/drawing/2014/main" id="{C67FEE4F-97F6-407D-938D-D82AF0DA44CC}"/>
                    </a:ext>
                  </a:extLst>
                </p14:cNvPr>
                <p14:cNvContentPartPr/>
                <p14:nvPr/>
              </p14:nvContentPartPr>
              <p14:xfrm>
                <a:off x="9705450" y="5051148"/>
                <a:ext cx="131760" cy="158040"/>
              </p14:xfrm>
            </p:contentPart>
          </mc:Choice>
          <mc:Fallback xmlns="">
            <p:pic>
              <p:nvPicPr>
                <p:cNvPr id="452" name="잉크 451">
                  <a:extLst>
                    <a:ext uri="{FF2B5EF4-FFF2-40B4-BE49-F238E27FC236}">
                      <a16:creationId xmlns:a16="http://schemas.microsoft.com/office/drawing/2014/main" id="{C67FEE4F-97F6-407D-938D-D82AF0DA44CC}"/>
                    </a:ext>
                  </a:extLst>
                </p:cNvPr>
                <p:cNvPicPr/>
                <p:nvPr/>
              </p:nvPicPr>
              <p:blipFill>
                <a:blip r:embed="rId695"/>
                <a:stretch>
                  <a:fillRect/>
                </a:stretch>
              </p:blipFill>
              <p:spPr>
                <a:xfrm>
                  <a:off x="9701130" y="5046828"/>
                  <a:ext cx="1404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53" name="잉크 452">
                  <a:extLst>
                    <a:ext uri="{FF2B5EF4-FFF2-40B4-BE49-F238E27FC236}">
                      <a16:creationId xmlns:a16="http://schemas.microsoft.com/office/drawing/2014/main" id="{D93F7144-D35C-4F0C-A445-DD1792052C46}"/>
                    </a:ext>
                  </a:extLst>
                </p14:cNvPr>
                <p14:cNvContentPartPr/>
                <p14:nvPr/>
              </p14:nvContentPartPr>
              <p14:xfrm>
                <a:off x="9695730" y="5061588"/>
                <a:ext cx="158400" cy="56520"/>
              </p14:xfrm>
            </p:contentPart>
          </mc:Choice>
          <mc:Fallback xmlns="">
            <p:pic>
              <p:nvPicPr>
                <p:cNvPr id="453" name="잉크 452">
                  <a:extLst>
                    <a:ext uri="{FF2B5EF4-FFF2-40B4-BE49-F238E27FC236}">
                      <a16:creationId xmlns:a16="http://schemas.microsoft.com/office/drawing/2014/main" id="{D93F7144-D35C-4F0C-A445-DD1792052C46}"/>
                    </a:ext>
                  </a:extLst>
                </p:cNvPr>
                <p:cNvPicPr/>
                <p:nvPr/>
              </p:nvPicPr>
              <p:blipFill>
                <a:blip r:embed="rId697"/>
                <a:stretch>
                  <a:fillRect/>
                </a:stretch>
              </p:blipFill>
              <p:spPr>
                <a:xfrm>
                  <a:off x="9691410" y="5057268"/>
                  <a:ext cx="167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54" name="잉크 453">
                  <a:extLst>
                    <a:ext uri="{FF2B5EF4-FFF2-40B4-BE49-F238E27FC236}">
                      <a16:creationId xmlns:a16="http://schemas.microsoft.com/office/drawing/2014/main" id="{55FE7F6D-C3CA-4907-991B-3BB4F5FC7B15}"/>
                    </a:ext>
                  </a:extLst>
                </p14:cNvPr>
                <p14:cNvContentPartPr/>
                <p14:nvPr/>
              </p14:nvContentPartPr>
              <p14:xfrm>
                <a:off x="9891210" y="4901028"/>
                <a:ext cx="102240" cy="211680"/>
              </p14:xfrm>
            </p:contentPart>
          </mc:Choice>
          <mc:Fallback xmlns="">
            <p:pic>
              <p:nvPicPr>
                <p:cNvPr id="454" name="잉크 453">
                  <a:extLst>
                    <a:ext uri="{FF2B5EF4-FFF2-40B4-BE49-F238E27FC236}">
                      <a16:creationId xmlns:a16="http://schemas.microsoft.com/office/drawing/2014/main" id="{55FE7F6D-C3CA-4907-991B-3BB4F5FC7B15}"/>
                    </a:ext>
                  </a:extLst>
                </p:cNvPr>
                <p:cNvPicPr/>
                <p:nvPr/>
              </p:nvPicPr>
              <p:blipFill>
                <a:blip r:embed="rId699"/>
                <a:stretch>
                  <a:fillRect/>
                </a:stretch>
              </p:blipFill>
              <p:spPr>
                <a:xfrm>
                  <a:off x="9886890" y="4896708"/>
                  <a:ext cx="110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55" name="잉크 454">
                  <a:extLst>
                    <a:ext uri="{FF2B5EF4-FFF2-40B4-BE49-F238E27FC236}">
                      <a16:creationId xmlns:a16="http://schemas.microsoft.com/office/drawing/2014/main" id="{C2B097DC-7C63-40FA-8005-1D6B8CE69BCD}"/>
                    </a:ext>
                  </a:extLst>
                </p14:cNvPr>
                <p14:cNvContentPartPr/>
                <p14:nvPr/>
              </p14:nvContentPartPr>
              <p14:xfrm>
                <a:off x="10059330" y="5068788"/>
                <a:ext cx="64800" cy="155520"/>
              </p14:xfrm>
            </p:contentPart>
          </mc:Choice>
          <mc:Fallback xmlns="">
            <p:pic>
              <p:nvPicPr>
                <p:cNvPr id="455" name="잉크 454">
                  <a:extLst>
                    <a:ext uri="{FF2B5EF4-FFF2-40B4-BE49-F238E27FC236}">
                      <a16:creationId xmlns:a16="http://schemas.microsoft.com/office/drawing/2014/main" id="{C2B097DC-7C63-40FA-8005-1D6B8CE69BCD}"/>
                    </a:ext>
                  </a:extLst>
                </p:cNvPr>
                <p:cNvPicPr/>
                <p:nvPr/>
              </p:nvPicPr>
              <p:blipFill>
                <a:blip r:embed="rId701"/>
                <a:stretch>
                  <a:fillRect/>
                </a:stretch>
              </p:blipFill>
              <p:spPr>
                <a:xfrm>
                  <a:off x="10055010" y="5064468"/>
                  <a:ext cx="73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56" name="잉크 455">
                  <a:extLst>
                    <a:ext uri="{FF2B5EF4-FFF2-40B4-BE49-F238E27FC236}">
                      <a16:creationId xmlns:a16="http://schemas.microsoft.com/office/drawing/2014/main" id="{B872746E-53EE-4588-93F3-438111298AD3}"/>
                    </a:ext>
                  </a:extLst>
                </p14:cNvPr>
                <p14:cNvContentPartPr/>
                <p14:nvPr/>
              </p14:nvContentPartPr>
              <p14:xfrm>
                <a:off x="10160130" y="4933788"/>
                <a:ext cx="154440" cy="412560"/>
              </p14:xfrm>
            </p:contentPart>
          </mc:Choice>
          <mc:Fallback xmlns="">
            <p:pic>
              <p:nvPicPr>
                <p:cNvPr id="456" name="잉크 455">
                  <a:extLst>
                    <a:ext uri="{FF2B5EF4-FFF2-40B4-BE49-F238E27FC236}">
                      <a16:creationId xmlns:a16="http://schemas.microsoft.com/office/drawing/2014/main" id="{B872746E-53EE-4588-93F3-438111298AD3}"/>
                    </a:ext>
                  </a:extLst>
                </p:cNvPr>
                <p:cNvPicPr/>
                <p:nvPr/>
              </p:nvPicPr>
              <p:blipFill>
                <a:blip r:embed="rId703"/>
                <a:stretch>
                  <a:fillRect/>
                </a:stretch>
              </p:blipFill>
              <p:spPr>
                <a:xfrm>
                  <a:off x="10155810" y="4929468"/>
                  <a:ext cx="16308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58" name="잉크 457">
                  <a:extLst>
                    <a:ext uri="{FF2B5EF4-FFF2-40B4-BE49-F238E27FC236}">
                      <a16:creationId xmlns:a16="http://schemas.microsoft.com/office/drawing/2014/main" id="{DE1C8E76-F235-42BB-955E-C83E8AD5FF14}"/>
                    </a:ext>
                  </a:extLst>
                </p14:cNvPr>
                <p14:cNvContentPartPr/>
                <p14:nvPr/>
              </p14:nvContentPartPr>
              <p14:xfrm>
                <a:off x="10399530" y="4889148"/>
                <a:ext cx="143640" cy="100800"/>
              </p14:xfrm>
            </p:contentPart>
          </mc:Choice>
          <mc:Fallback xmlns="">
            <p:pic>
              <p:nvPicPr>
                <p:cNvPr id="458" name="잉크 457">
                  <a:extLst>
                    <a:ext uri="{FF2B5EF4-FFF2-40B4-BE49-F238E27FC236}">
                      <a16:creationId xmlns:a16="http://schemas.microsoft.com/office/drawing/2014/main" id="{DE1C8E76-F235-42BB-955E-C83E8AD5FF14}"/>
                    </a:ext>
                  </a:extLst>
                </p:cNvPr>
                <p:cNvPicPr/>
                <p:nvPr/>
              </p:nvPicPr>
              <p:blipFill>
                <a:blip r:embed="rId705"/>
                <a:stretch>
                  <a:fillRect/>
                </a:stretch>
              </p:blipFill>
              <p:spPr>
                <a:xfrm>
                  <a:off x="10395210" y="4884828"/>
                  <a:ext cx="152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59" name="잉크 458">
                  <a:extLst>
                    <a:ext uri="{FF2B5EF4-FFF2-40B4-BE49-F238E27FC236}">
                      <a16:creationId xmlns:a16="http://schemas.microsoft.com/office/drawing/2014/main" id="{862E0D58-ACAC-4082-AF91-7CBDFABDAD96}"/>
                    </a:ext>
                  </a:extLst>
                </p14:cNvPr>
                <p14:cNvContentPartPr/>
                <p14:nvPr/>
              </p14:nvContentPartPr>
              <p14:xfrm>
                <a:off x="10367490" y="5001108"/>
                <a:ext cx="234360" cy="147240"/>
              </p14:xfrm>
            </p:contentPart>
          </mc:Choice>
          <mc:Fallback xmlns="">
            <p:pic>
              <p:nvPicPr>
                <p:cNvPr id="459" name="잉크 458">
                  <a:extLst>
                    <a:ext uri="{FF2B5EF4-FFF2-40B4-BE49-F238E27FC236}">
                      <a16:creationId xmlns:a16="http://schemas.microsoft.com/office/drawing/2014/main" id="{862E0D58-ACAC-4082-AF91-7CBDFABDAD96}"/>
                    </a:ext>
                  </a:extLst>
                </p:cNvPr>
                <p:cNvPicPr/>
                <p:nvPr/>
              </p:nvPicPr>
              <p:blipFill>
                <a:blip r:embed="rId707"/>
                <a:stretch>
                  <a:fillRect/>
                </a:stretch>
              </p:blipFill>
              <p:spPr>
                <a:xfrm>
                  <a:off x="10363170" y="4996788"/>
                  <a:ext cx="243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60" name="잉크 459">
                  <a:extLst>
                    <a:ext uri="{FF2B5EF4-FFF2-40B4-BE49-F238E27FC236}">
                      <a16:creationId xmlns:a16="http://schemas.microsoft.com/office/drawing/2014/main" id="{EE6A4EF0-B7EC-4A7C-95AE-88FAFF6D6980}"/>
                    </a:ext>
                  </a:extLst>
                </p14:cNvPr>
                <p14:cNvContentPartPr/>
                <p14:nvPr/>
              </p14:nvContentPartPr>
              <p14:xfrm>
                <a:off x="10721010" y="4885548"/>
                <a:ext cx="158400" cy="150840"/>
              </p14:xfrm>
            </p:contentPart>
          </mc:Choice>
          <mc:Fallback xmlns="">
            <p:pic>
              <p:nvPicPr>
                <p:cNvPr id="460" name="잉크 459">
                  <a:extLst>
                    <a:ext uri="{FF2B5EF4-FFF2-40B4-BE49-F238E27FC236}">
                      <a16:creationId xmlns:a16="http://schemas.microsoft.com/office/drawing/2014/main" id="{EE6A4EF0-B7EC-4A7C-95AE-88FAFF6D6980}"/>
                    </a:ext>
                  </a:extLst>
                </p:cNvPr>
                <p:cNvPicPr/>
                <p:nvPr/>
              </p:nvPicPr>
              <p:blipFill>
                <a:blip r:embed="rId709"/>
                <a:stretch>
                  <a:fillRect/>
                </a:stretch>
              </p:blipFill>
              <p:spPr>
                <a:xfrm>
                  <a:off x="10716690" y="4881228"/>
                  <a:ext cx="167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61" name="잉크 460">
                  <a:extLst>
                    <a:ext uri="{FF2B5EF4-FFF2-40B4-BE49-F238E27FC236}">
                      <a16:creationId xmlns:a16="http://schemas.microsoft.com/office/drawing/2014/main" id="{32D4E096-1156-4F73-B75A-7CFC2AF196D8}"/>
                    </a:ext>
                  </a:extLst>
                </p14:cNvPr>
                <p14:cNvContentPartPr/>
                <p14:nvPr/>
              </p14:nvContentPartPr>
              <p14:xfrm>
                <a:off x="10875450" y="4856028"/>
                <a:ext cx="154080" cy="309600"/>
              </p14:xfrm>
            </p:contentPart>
          </mc:Choice>
          <mc:Fallback xmlns="">
            <p:pic>
              <p:nvPicPr>
                <p:cNvPr id="461" name="잉크 460">
                  <a:extLst>
                    <a:ext uri="{FF2B5EF4-FFF2-40B4-BE49-F238E27FC236}">
                      <a16:creationId xmlns:a16="http://schemas.microsoft.com/office/drawing/2014/main" id="{32D4E096-1156-4F73-B75A-7CFC2AF196D8}"/>
                    </a:ext>
                  </a:extLst>
                </p:cNvPr>
                <p:cNvPicPr/>
                <p:nvPr/>
              </p:nvPicPr>
              <p:blipFill>
                <a:blip r:embed="rId711"/>
                <a:stretch>
                  <a:fillRect/>
                </a:stretch>
              </p:blipFill>
              <p:spPr>
                <a:xfrm>
                  <a:off x="10871130" y="4851708"/>
                  <a:ext cx="1627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62" name="잉크 461">
                  <a:extLst>
                    <a:ext uri="{FF2B5EF4-FFF2-40B4-BE49-F238E27FC236}">
                      <a16:creationId xmlns:a16="http://schemas.microsoft.com/office/drawing/2014/main" id="{C17E3A25-33CF-403F-9638-244FD75AD452}"/>
                    </a:ext>
                  </a:extLst>
                </p14:cNvPr>
                <p14:cNvContentPartPr/>
                <p14:nvPr/>
              </p14:nvContentPartPr>
              <p14:xfrm>
                <a:off x="11004330" y="4814268"/>
                <a:ext cx="110880" cy="131040"/>
              </p14:xfrm>
            </p:contentPart>
          </mc:Choice>
          <mc:Fallback xmlns="">
            <p:pic>
              <p:nvPicPr>
                <p:cNvPr id="462" name="잉크 461">
                  <a:extLst>
                    <a:ext uri="{FF2B5EF4-FFF2-40B4-BE49-F238E27FC236}">
                      <a16:creationId xmlns:a16="http://schemas.microsoft.com/office/drawing/2014/main" id="{C17E3A25-33CF-403F-9638-244FD75AD452}"/>
                    </a:ext>
                  </a:extLst>
                </p:cNvPr>
                <p:cNvPicPr/>
                <p:nvPr/>
              </p:nvPicPr>
              <p:blipFill>
                <a:blip r:embed="rId713"/>
                <a:stretch>
                  <a:fillRect/>
                </a:stretch>
              </p:blipFill>
              <p:spPr>
                <a:xfrm>
                  <a:off x="11000010" y="4809948"/>
                  <a:ext cx="119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63" name="잉크 462">
                  <a:extLst>
                    <a:ext uri="{FF2B5EF4-FFF2-40B4-BE49-F238E27FC236}">
                      <a16:creationId xmlns:a16="http://schemas.microsoft.com/office/drawing/2014/main" id="{8489DD9B-2465-496F-BD14-988C21A03ABD}"/>
                    </a:ext>
                  </a:extLst>
                </p14:cNvPr>
                <p14:cNvContentPartPr/>
                <p14:nvPr/>
              </p14:nvContentPartPr>
              <p14:xfrm>
                <a:off x="11014050" y="4827228"/>
                <a:ext cx="69120" cy="60120"/>
              </p14:xfrm>
            </p:contentPart>
          </mc:Choice>
          <mc:Fallback xmlns="">
            <p:pic>
              <p:nvPicPr>
                <p:cNvPr id="463" name="잉크 462">
                  <a:extLst>
                    <a:ext uri="{FF2B5EF4-FFF2-40B4-BE49-F238E27FC236}">
                      <a16:creationId xmlns:a16="http://schemas.microsoft.com/office/drawing/2014/main" id="{8489DD9B-2465-496F-BD14-988C21A03ABD}"/>
                    </a:ext>
                  </a:extLst>
                </p:cNvPr>
                <p:cNvPicPr/>
                <p:nvPr/>
              </p:nvPicPr>
              <p:blipFill>
                <a:blip r:embed="rId715"/>
                <a:stretch>
                  <a:fillRect/>
                </a:stretch>
              </p:blipFill>
              <p:spPr>
                <a:xfrm>
                  <a:off x="11009730" y="4822908"/>
                  <a:ext cx="77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64" name="잉크 463">
                  <a:extLst>
                    <a:ext uri="{FF2B5EF4-FFF2-40B4-BE49-F238E27FC236}">
                      <a16:creationId xmlns:a16="http://schemas.microsoft.com/office/drawing/2014/main" id="{32393047-399A-4C15-BA9E-3744D90CE6C7}"/>
                    </a:ext>
                  </a:extLst>
                </p14:cNvPr>
                <p14:cNvContentPartPr/>
                <p14:nvPr/>
              </p14:nvContentPartPr>
              <p14:xfrm>
                <a:off x="11023770" y="4871868"/>
                <a:ext cx="37080" cy="137880"/>
              </p14:xfrm>
            </p:contentPart>
          </mc:Choice>
          <mc:Fallback xmlns="">
            <p:pic>
              <p:nvPicPr>
                <p:cNvPr id="464" name="잉크 463">
                  <a:extLst>
                    <a:ext uri="{FF2B5EF4-FFF2-40B4-BE49-F238E27FC236}">
                      <a16:creationId xmlns:a16="http://schemas.microsoft.com/office/drawing/2014/main" id="{32393047-399A-4C15-BA9E-3744D90CE6C7}"/>
                    </a:ext>
                  </a:extLst>
                </p:cNvPr>
                <p:cNvPicPr/>
                <p:nvPr/>
              </p:nvPicPr>
              <p:blipFill>
                <a:blip r:embed="rId717"/>
                <a:stretch>
                  <a:fillRect/>
                </a:stretch>
              </p:blipFill>
              <p:spPr>
                <a:xfrm>
                  <a:off x="11019450" y="4867548"/>
                  <a:ext cx="45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65" name="잉크 464">
                  <a:extLst>
                    <a:ext uri="{FF2B5EF4-FFF2-40B4-BE49-F238E27FC236}">
                      <a16:creationId xmlns:a16="http://schemas.microsoft.com/office/drawing/2014/main" id="{F7148786-CEB0-40AB-95D7-1F31C131CA34}"/>
                    </a:ext>
                  </a:extLst>
                </p14:cNvPr>
                <p14:cNvContentPartPr/>
                <p14:nvPr/>
              </p14:nvContentPartPr>
              <p14:xfrm>
                <a:off x="11035650" y="4873668"/>
                <a:ext cx="52920" cy="156960"/>
              </p14:xfrm>
            </p:contentPart>
          </mc:Choice>
          <mc:Fallback xmlns="">
            <p:pic>
              <p:nvPicPr>
                <p:cNvPr id="465" name="잉크 464">
                  <a:extLst>
                    <a:ext uri="{FF2B5EF4-FFF2-40B4-BE49-F238E27FC236}">
                      <a16:creationId xmlns:a16="http://schemas.microsoft.com/office/drawing/2014/main" id="{F7148786-CEB0-40AB-95D7-1F31C131CA34}"/>
                    </a:ext>
                  </a:extLst>
                </p:cNvPr>
                <p:cNvPicPr/>
                <p:nvPr/>
              </p:nvPicPr>
              <p:blipFill>
                <a:blip r:embed="rId719"/>
                <a:stretch>
                  <a:fillRect/>
                </a:stretch>
              </p:blipFill>
              <p:spPr>
                <a:xfrm>
                  <a:off x="11031330" y="4869348"/>
                  <a:ext cx="61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66" name="잉크 465">
                  <a:extLst>
                    <a:ext uri="{FF2B5EF4-FFF2-40B4-BE49-F238E27FC236}">
                      <a16:creationId xmlns:a16="http://schemas.microsoft.com/office/drawing/2014/main" id="{18A2E7CD-8B1E-45F8-A9F9-77B3A6F6581D}"/>
                    </a:ext>
                  </a:extLst>
                </p14:cNvPr>
                <p14:cNvContentPartPr/>
                <p14:nvPr/>
              </p14:nvContentPartPr>
              <p14:xfrm>
                <a:off x="10977330" y="5001468"/>
                <a:ext cx="178920" cy="14760"/>
              </p14:xfrm>
            </p:contentPart>
          </mc:Choice>
          <mc:Fallback xmlns="">
            <p:pic>
              <p:nvPicPr>
                <p:cNvPr id="466" name="잉크 465">
                  <a:extLst>
                    <a:ext uri="{FF2B5EF4-FFF2-40B4-BE49-F238E27FC236}">
                      <a16:creationId xmlns:a16="http://schemas.microsoft.com/office/drawing/2014/main" id="{18A2E7CD-8B1E-45F8-A9F9-77B3A6F6581D}"/>
                    </a:ext>
                  </a:extLst>
                </p:cNvPr>
                <p:cNvPicPr/>
                <p:nvPr/>
              </p:nvPicPr>
              <p:blipFill>
                <a:blip r:embed="rId721"/>
                <a:stretch>
                  <a:fillRect/>
                </a:stretch>
              </p:blipFill>
              <p:spPr>
                <a:xfrm>
                  <a:off x="10973010" y="4997148"/>
                  <a:ext cx="187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7" name="잉크 466">
                  <a:extLst>
                    <a:ext uri="{FF2B5EF4-FFF2-40B4-BE49-F238E27FC236}">
                      <a16:creationId xmlns:a16="http://schemas.microsoft.com/office/drawing/2014/main" id="{97F33471-CCBB-4DC7-AB99-521EE8B856A1}"/>
                    </a:ext>
                  </a:extLst>
                </p14:cNvPr>
                <p14:cNvContentPartPr/>
                <p14:nvPr/>
              </p14:nvContentPartPr>
              <p14:xfrm>
                <a:off x="11010810" y="5041428"/>
                <a:ext cx="102960" cy="126720"/>
              </p14:xfrm>
            </p:contentPart>
          </mc:Choice>
          <mc:Fallback xmlns="">
            <p:pic>
              <p:nvPicPr>
                <p:cNvPr id="467" name="잉크 466">
                  <a:extLst>
                    <a:ext uri="{FF2B5EF4-FFF2-40B4-BE49-F238E27FC236}">
                      <a16:creationId xmlns:a16="http://schemas.microsoft.com/office/drawing/2014/main" id="{97F33471-CCBB-4DC7-AB99-521EE8B856A1}"/>
                    </a:ext>
                  </a:extLst>
                </p:cNvPr>
                <p:cNvPicPr/>
                <p:nvPr/>
              </p:nvPicPr>
              <p:blipFill>
                <a:blip r:embed="rId723"/>
                <a:stretch>
                  <a:fillRect/>
                </a:stretch>
              </p:blipFill>
              <p:spPr>
                <a:xfrm>
                  <a:off x="11006490" y="5037108"/>
                  <a:ext cx="111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8" name="잉크 467">
                  <a:extLst>
                    <a:ext uri="{FF2B5EF4-FFF2-40B4-BE49-F238E27FC236}">
                      <a16:creationId xmlns:a16="http://schemas.microsoft.com/office/drawing/2014/main" id="{0E63E902-455E-4199-8BBD-996A030A8479}"/>
                    </a:ext>
                  </a:extLst>
                </p14:cNvPr>
                <p14:cNvContentPartPr/>
                <p14:nvPr/>
              </p14:nvContentPartPr>
              <p14:xfrm>
                <a:off x="11220330" y="4757028"/>
                <a:ext cx="32400" cy="304920"/>
              </p14:xfrm>
            </p:contentPart>
          </mc:Choice>
          <mc:Fallback xmlns="">
            <p:pic>
              <p:nvPicPr>
                <p:cNvPr id="468" name="잉크 467">
                  <a:extLst>
                    <a:ext uri="{FF2B5EF4-FFF2-40B4-BE49-F238E27FC236}">
                      <a16:creationId xmlns:a16="http://schemas.microsoft.com/office/drawing/2014/main" id="{0E63E902-455E-4199-8BBD-996A030A8479}"/>
                    </a:ext>
                  </a:extLst>
                </p:cNvPr>
                <p:cNvPicPr/>
                <p:nvPr/>
              </p:nvPicPr>
              <p:blipFill>
                <a:blip r:embed="rId725"/>
                <a:stretch>
                  <a:fillRect/>
                </a:stretch>
              </p:blipFill>
              <p:spPr>
                <a:xfrm>
                  <a:off x="11216010" y="4752708"/>
                  <a:ext cx="410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9" name="잉크 468">
                  <a:extLst>
                    <a:ext uri="{FF2B5EF4-FFF2-40B4-BE49-F238E27FC236}">
                      <a16:creationId xmlns:a16="http://schemas.microsoft.com/office/drawing/2014/main" id="{A516F2CB-3043-473D-A514-0C5779752898}"/>
                    </a:ext>
                  </a:extLst>
                </p14:cNvPr>
                <p14:cNvContentPartPr/>
                <p14:nvPr/>
              </p14:nvContentPartPr>
              <p14:xfrm>
                <a:off x="11166690" y="5165988"/>
                <a:ext cx="44280" cy="48240"/>
              </p14:xfrm>
            </p:contentPart>
          </mc:Choice>
          <mc:Fallback xmlns="">
            <p:pic>
              <p:nvPicPr>
                <p:cNvPr id="469" name="잉크 468">
                  <a:extLst>
                    <a:ext uri="{FF2B5EF4-FFF2-40B4-BE49-F238E27FC236}">
                      <a16:creationId xmlns:a16="http://schemas.microsoft.com/office/drawing/2014/main" id="{A516F2CB-3043-473D-A514-0C5779752898}"/>
                    </a:ext>
                  </a:extLst>
                </p:cNvPr>
                <p:cNvPicPr/>
                <p:nvPr/>
              </p:nvPicPr>
              <p:blipFill>
                <a:blip r:embed="rId727"/>
                <a:stretch>
                  <a:fillRect/>
                </a:stretch>
              </p:blipFill>
              <p:spPr>
                <a:xfrm>
                  <a:off x="11162370" y="5161668"/>
                  <a:ext cx="52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71" name="잉크 470">
                  <a:extLst>
                    <a:ext uri="{FF2B5EF4-FFF2-40B4-BE49-F238E27FC236}">
                      <a16:creationId xmlns:a16="http://schemas.microsoft.com/office/drawing/2014/main" id="{1E7376D3-BE8B-4240-B11F-FD128F471C32}"/>
                    </a:ext>
                  </a:extLst>
                </p14:cNvPr>
                <p14:cNvContentPartPr/>
                <p14:nvPr/>
              </p14:nvContentPartPr>
              <p14:xfrm>
                <a:off x="6401730" y="5528148"/>
                <a:ext cx="163800" cy="258840"/>
              </p14:xfrm>
            </p:contentPart>
          </mc:Choice>
          <mc:Fallback xmlns="">
            <p:pic>
              <p:nvPicPr>
                <p:cNvPr id="471" name="잉크 470">
                  <a:extLst>
                    <a:ext uri="{FF2B5EF4-FFF2-40B4-BE49-F238E27FC236}">
                      <a16:creationId xmlns:a16="http://schemas.microsoft.com/office/drawing/2014/main" id="{1E7376D3-BE8B-4240-B11F-FD128F471C32}"/>
                    </a:ext>
                  </a:extLst>
                </p:cNvPr>
                <p:cNvPicPr/>
                <p:nvPr/>
              </p:nvPicPr>
              <p:blipFill>
                <a:blip r:embed="rId729"/>
                <a:stretch>
                  <a:fillRect/>
                </a:stretch>
              </p:blipFill>
              <p:spPr>
                <a:xfrm>
                  <a:off x="6397410" y="5523828"/>
                  <a:ext cx="1724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72" name="잉크 471">
                  <a:extLst>
                    <a:ext uri="{FF2B5EF4-FFF2-40B4-BE49-F238E27FC236}">
                      <a16:creationId xmlns:a16="http://schemas.microsoft.com/office/drawing/2014/main" id="{6A36744F-28DA-4B6E-B9E8-40DC2E5958F4}"/>
                    </a:ext>
                  </a:extLst>
                </p14:cNvPr>
                <p14:cNvContentPartPr/>
                <p14:nvPr/>
              </p14:nvContentPartPr>
              <p14:xfrm>
                <a:off x="5977650" y="5851068"/>
                <a:ext cx="197640" cy="302760"/>
              </p14:xfrm>
            </p:contentPart>
          </mc:Choice>
          <mc:Fallback xmlns="">
            <p:pic>
              <p:nvPicPr>
                <p:cNvPr id="472" name="잉크 471">
                  <a:extLst>
                    <a:ext uri="{FF2B5EF4-FFF2-40B4-BE49-F238E27FC236}">
                      <a16:creationId xmlns:a16="http://schemas.microsoft.com/office/drawing/2014/main" id="{6A36744F-28DA-4B6E-B9E8-40DC2E5958F4}"/>
                    </a:ext>
                  </a:extLst>
                </p:cNvPr>
                <p:cNvPicPr/>
                <p:nvPr/>
              </p:nvPicPr>
              <p:blipFill>
                <a:blip r:embed="rId731"/>
                <a:stretch>
                  <a:fillRect/>
                </a:stretch>
              </p:blipFill>
              <p:spPr>
                <a:xfrm>
                  <a:off x="5973330" y="5846748"/>
                  <a:ext cx="2062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73" name="잉크 472">
                  <a:extLst>
                    <a:ext uri="{FF2B5EF4-FFF2-40B4-BE49-F238E27FC236}">
                      <a16:creationId xmlns:a16="http://schemas.microsoft.com/office/drawing/2014/main" id="{6BAC82AD-A0A6-4599-809D-8FD354E9BAAB}"/>
                    </a:ext>
                  </a:extLst>
                </p14:cNvPr>
                <p14:cNvContentPartPr/>
                <p14:nvPr/>
              </p14:nvContentPartPr>
              <p14:xfrm>
                <a:off x="6010770" y="5999028"/>
                <a:ext cx="169200" cy="29160"/>
              </p14:xfrm>
            </p:contentPart>
          </mc:Choice>
          <mc:Fallback xmlns="">
            <p:pic>
              <p:nvPicPr>
                <p:cNvPr id="473" name="잉크 472">
                  <a:extLst>
                    <a:ext uri="{FF2B5EF4-FFF2-40B4-BE49-F238E27FC236}">
                      <a16:creationId xmlns:a16="http://schemas.microsoft.com/office/drawing/2014/main" id="{6BAC82AD-A0A6-4599-809D-8FD354E9BAAB}"/>
                    </a:ext>
                  </a:extLst>
                </p:cNvPr>
                <p:cNvPicPr/>
                <p:nvPr/>
              </p:nvPicPr>
              <p:blipFill>
                <a:blip r:embed="rId733"/>
                <a:stretch>
                  <a:fillRect/>
                </a:stretch>
              </p:blipFill>
              <p:spPr>
                <a:xfrm>
                  <a:off x="6006450" y="5994708"/>
                  <a:ext cx="1778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74" name="잉크 473">
                  <a:extLst>
                    <a:ext uri="{FF2B5EF4-FFF2-40B4-BE49-F238E27FC236}">
                      <a16:creationId xmlns:a16="http://schemas.microsoft.com/office/drawing/2014/main" id="{88574444-C4FF-4B52-9330-B3FFB1F131C6}"/>
                    </a:ext>
                  </a:extLst>
                </p14:cNvPr>
                <p14:cNvContentPartPr/>
                <p14:nvPr/>
              </p14:nvContentPartPr>
              <p14:xfrm>
                <a:off x="6138930" y="6004428"/>
                <a:ext cx="118440" cy="172080"/>
              </p14:xfrm>
            </p:contentPart>
          </mc:Choice>
          <mc:Fallback xmlns="">
            <p:pic>
              <p:nvPicPr>
                <p:cNvPr id="474" name="잉크 473">
                  <a:extLst>
                    <a:ext uri="{FF2B5EF4-FFF2-40B4-BE49-F238E27FC236}">
                      <a16:creationId xmlns:a16="http://schemas.microsoft.com/office/drawing/2014/main" id="{88574444-C4FF-4B52-9330-B3FFB1F131C6}"/>
                    </a:ext>
                  </a:extLst>
                </p:cNvPr>
                <p:cNvPicPr/>
                <p:nvPr/>
              </p:nvPicPr>
              <p:blipFill>
                <a:blip r:embed="rId735"/>
                <a:stretch>
                  <a:fillRect/>
                </a:stretch>
              </p:blipFill>
              <p:spPr>
                <a:xfrm>
                  <a:off x="6134610" y="6000108"/>
                  <a:ext cx="1270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75" name="잉크 474">
                  <a:extLst>
                    <a:ext uri="{FF2B5EF4-FFF2-40B4-BE49-F238E27FC236}">
                      <a16:creationId xmlns:a16="http://schemas.microsoft.com/office/drawing/2014/main" id="{E10E6800-9D41-472B-86EC-FA3F3977C634}"/>
                    </a:ext>
                  </a:extLst>
                </p14:cNvPr>
                <p14:cNvContentPartPr/>
                <p14:nvPr/>
              </p14:nvContentPartPr>
              <p14:xfrm>
                <a:off x="6265290" y="6011628"/>
                <a:ext cx="119160" cy="190440"/>
              </p14:xfrm>
            </p:contentPart>
          </mc:Choice>
          <mc:Fallback xmlns="">
            <p:pic>
              <p:nvPicPr>
                <p:cNvPr id="475" name="잉크 474">
                  <a:extLst>
                    <a:ext uri="{FF2B5EF4-FFF2-40B4-BE49-F238E27FC236}">
                      <a16:creationId xmlns:a16="http://schemas.microsoft.com/office/drawing/2014/main" id="{E10E6800-9D41-472B-86EC-FA3F3977C634}"/>
                    </a:ext>
                  </a:extLst>
                </p:cNvPr>
                <p:cNvPicPr/>
                <p:nvPr/>
              </p:nvPicPr>
              <p:blipFill>
                <a:blip r:embed="rId737"/>
                <a:stretch>
                  <a:fillRect/>
                </a:stretch>
              </p:blipFill>
              <p:spPr>
                <a:xfrm>
                  <a:off x="6260970" y="6007308"/>
                  <a:ext cx="127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76" name="잉크 475">
                  <a:extLst>
                    <a:ext uri="{FF2B5EF4-FFF2-40B4-BE49-F238E27FC236}">
                      <a16:creationId xmlns:a16="http://schemas.microsoft.com/office/drawing/2014/main" id="{ABE2BDD4-2268-4CEC-81E6-AF67A6066237}"/>
                    </a:ext>
                  </a:extLst>
                </p14:cNvPr>
                <p14:cNvContentPartPr/>
                <p14:nvPr/>
              </p14:nvContentPartPr>
              <p14:xfrm>
                <a:off x="6298410" y="6122868"/>
                <a:ext cx="121680" cy="10080"/>
              </p14:xfrm>
            </p:contentPart>
          </mc:Choice>
          <mc:Fallback xmlns="">
            <p:pic>
              <p:nvPicPr>
                <p:cNvPr id="476" name="잉크 475">
                  <a:extLst>
                    <a:ext uri="{FF2B5EF4-FFF2-40B4-BE49-F238E27FC236}">
                      <a16:creationId xmlns:a16="http://schemas.microsoft.com/office/drawing/2014/main" id="{ABE2BDD4-2268-4CEC-81E6-AF67A6066237}"/>
                    </a:ext>
                  </a:extLst>
                </p:cNvPr>
                <p:cNvPicPr/>
                <p:nvPr/>
              </p:nvPicPr>
              <p:blipFill>
                <a:blip r:embed="rId739"/>
                <a:stretch>
                  <a:fillRect/>
                </a:stretch>
              </p:blipFill>
              <p:spPr>
                <a:xfrm>
                  <a:off x="6294090" y="6118548"/>
                  <a:ext cx="130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7" name="잉크 476">
                  <a:extLst>
                    <a:ext uri="{FF2B5EF4-FFF2-40B4-BE49-F238E27FC236}">
                      <a16:creationId xmlns:a16="http://schemas.microsoft.com/office/drawing/2014/main" id="{6D853425-5373-4563-8794-B09948A141F9}"/>
                    </a:ext>
                  </a:extLst>
                </p14:cNvPr>
                <p14:cNvContentPartPr/>
                <p14:nvPr/>
              </p14:nvContentPartPr>
              <p14:xfrm>
                <a:off x="6525930" y="5975268"/>
                <a:ext cx="143640" cy="127440"/>
              </p14:xfrm>
            </p:contentPart>
          </mc:Choice>
          <mc:Fallback xmlns="">
            <p:pic>
              <p:nvPicPr>
                <p:cNvPr id="477" name="잉크 476">
                  <a:extLst>
                    <a:ext uri="{FF2B5EF4-FFF2-40B4-BE49-F238E27FC236}">
                      <a16:creationId xmlns:a16="http://schemas.microsoft.com/office/drawing/2014/main" id="{6D853425-5373-4563-8794-B09948A141F9}"/>
                    </a:ext>
                  </a:extLst>
                </p:cNvPr>
                <p:cNvPicPr/>
                <p:nvPr/>
              </p:nvPicPr>
              <p:blipFill>
                <a:blip r:embed="rId741"/>
                <a:stretch>
                  <a:fillRect/>
                </a:stretch>
              </p:blipFill>
              <p:spPr>
                <a:xfrm>
                  <a:off x="6521610" y="5970948"/>
                  <a:ext cx="152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78" name="잉크 477">
                  <a:extLst>
                    <a:ext uri="{FF2B5EF4-FFF2-40B4-BE49-F238E27FC236}">
                      <a16:creationId xmlns:a16="http://schemas.microsoft.com/office/drawing/2014/main" id="{FAEDB314-609D-428F-B41C-4DF616630922}"/>
                    </a:ext>
                  </a:extLst>
                </p14:cNvPr>
                <p14:cNvContentPartPr/>
                <p14:nvPr/>
              </p14:nvContentPartPr>
              <p14:xfrm>
                <a:off x="6702690" y="5918388"/>
                <a:ext cx="28080" cy="204480"/>
              </p14:xfrm>
            </p:contentPart>
          </mc:Choice>
          <mc:Fallback xmlns="">
            <p:pic>
              <p:nvPicPr>
                <p:cNvPr id="478" name="잉크 477">
                  <a:extLst>
                    <a:ext uri="{FF2B5EF4-FFF2-40B4-BE49-F238E27FC236}">
                      <a16:creationId xmlns:a16="http://schemas.microsoft.com/office/drawing/2014/main" id="{FAEDB314-609D-428F-B41C-4DF616630922}"/>
                    </a:ext>
                  </a:extLst>
                </p:cNvPr>
                <p:cNvPicPr/>
                <p:nvPr/>
              </p:nvPicPr>
              <p:blipFill>
                <a:blip r:embed="rId743"/>
                <a:stretch>
                  <a:fillRect/>
                </a:stretch>
              </p:blipFill>
              <p:spPr>
                <a:xfrm>
                  <a:off x="6698370" y="5914068"/>
                  <a:ext cx="36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9" name="잉크 478">
                  <a:extLst>
                    <a:ext uri="{FF2B5EF4-FFF2-40B4-BE49-F238E27FC236}">
                      <a16:creationId xmlns:a16="http://schemas.microsoft.com/office/drawing/2014/main" id="{BDBEAE6E-5F1E-41BB-B78D-BA52EE19E5A8}"/>
                    </a:ext>
                  </a:extLst>
                </p14:cNvPr>
                <p14:cNvContentPartPr/>
                <p14:nvPr/>
              </p14:nvContentPartPr>
              <p14:xfrm>
                <a:off x="6747690" y="5941428"/>
                <a:ext cx="160920" cy="237960"/>
              </p14:xfrm>
            </p:contentPart>
          </mc:Choice>
          <mc:Fallback xmlns="">
            <p:pic>
              <p:nvPicPr>
                <p:cNvPr id="479" name="잉크 478">
                  <a:extLst>
                    <a:ext uri="{FF2B5EF4-FFF2-40B4-BE49-F238E27FC236}">
                      <a16:creationId xmlns:a16="http://schemas.microsoft.com/office/drawing/2014/main" id="{BDBEAE6E-5F1E-41BB-B78D-BA52EE19E5A8}"/>
                    </a:ext>
                  </a:extLst>
                </p:cNvPr>
                <p:cNvPicPr/>
                <p:nvPr/>
              </p:nvPicPr>
              <p:blipFill>
                <a:blip r:embed="rId745"/>
                <a:stretch>
                  <a:fillRect/>
                </a:stretch>
              </p:blipFill>
              <p:spPr>
                <a:xfrm>
                  <a:off x="6743370" y="5937108"/>
                  <a:ext cx="1695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1" name="잉크 480">
                  <a:extLst>
                    <a:ext uri="{FF2B5EF4-FFF2-40B4-BE49-F238E27FC236}">
                      <a16:creationId xmlns:a16="http://schemas.microsoft.com/office/drawing/2014/main" id="{760A2BCF-C218-4339-AEFF-5BCD42A00DD3}"/>
                    </a:ext>
                  </a:extLst>
                </p14:cNvPr>
                <p14:cNvContentPartPr/>
                <p14:nvPr/>
              </p14:nvContentPartPr>
              <p14:xfrm>
                <a:off x="7267170" y="5812548"/>
                <a:ext cx="147600" cy="57600"/>
              </p14:xfrm>
            </p:contentPart>
          </mc:Choice>
          <mc:Fallback xmlns="">
            <p:pic>
              <p:nvPicPr>
                <p:cNvPr id="481" name="잉크 480">
                  <a:extLst>
                    <a:ext uri="{FF2B5EF4-FFF2-40B4-BE49-F238E27FC236}">
                      <a16:creationId xmlns:a16="http://schemas.microsoft.com/office/drawing/2014/main" id="{760A2BCF-C218-4339-AEFF-5BCD42A00DD3}"/>
                    </a:ext>
                  </a:extLst>
                </p:cNvPr>
                <p:cNvPicPr/>
                <p:nvPr/>
              </p:nvPicPr>
              <p:blipFill>
                <a:blip r:embed="rId747"/>
                <a:stretch>
                  <a:fillRect/>
                </a:stretch>
              </p:blipFill>
              <p:spPr>
                <a:xfrm>
                  <a:off x="7262850" y="5808228"/>
                  <a:ext cx="156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82" name="잉크 481">
                  <a:extLst>
                    <a:ext uri="{FF2B5EF4-FFF2-40B4-BE49-F238E27FC236}">
                      <a16:creationId xmlns:a16="http://schemas.microsoft.com/office/drawing/2014/main" id="{75602B22-C1B6-4F94-8DAA-20C2F23AA1B2}"/>
                    </a:ext>
                  </a:extLst>
                </p14:cNvPr>
                <p14:cNvContentPartPr/>
                <p14:nvPr/>
              </p14:nvContentPartPr>
              <p14:xfrm>
                <a:off x="7302090" y="5776188"/>
                <a:ext cx="149760" cy="240840"/>
              </p14:xfrm>
            </p:contentPart>
          </mc:Choice>
          <mc:Fallback xmlns="">
            <p:pic>
              <p:nvPicPr>
                <p:cNvPr id="482" name="잉크 481">
                  <a:extLst>
                    <a:ext uri="{FF2B5EF4-FFF2-40B4-BE49-F238E27FC236}">
                      <a16:creationId xmlns:a16="http://schemas.microsoft.com/office/drawing/2014/main" id="{75602B22-C1B6-4F94-8DAA-20C2F23AA1B2}"/>
                    </a:ext>
                  </a:extLst>
                </p:cNvPr>
                <p:cNvPicPr/>
                <p:nvPr/>
              </p:nvPicPr>
              <p:blipFill>
                <a:blip r:embed="rId749"/>
                <a:stretch>
                  <a:fillRect/>
                </a:stretch>
              </p:blipFill>
              <p:spPr>
                <a:xfrm>
                  <a:off x="7297770" y="5771868"/>
                  <a:ext cx="1584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3" name="잉크 482">
                  <a:extLst>
                    <a:ext uri="{FF2B5EF4-FFF2-40B4-BE49-F238E27FC236}">
                      <a16:creationId xmlns:a16="http://schemas.microsoft.com/office/drawing/2014/main" id="{09CC40F4-CD68-4757-B25B-0FFFCF637C46}"/>
                    </a:ext>
                  </a:extLst>
                </p14:cNvPr>
                <p14:cNvContentPartPr/>
                <p14:nvPr/>
              </p14:nvContentPartPr>
              <p14:xfrm>
                <a:off x="7433490" y="5883108"/>
                <a:ext cx="59400" cy="10800"/>
              </p14:xfrm>
            </p:contentPart>
          </mc:Choice>
          <mc:Fallback xmlns="">
            <p:pic>
              <p:nvPicPr>
                <p:cNvPr id="483" name="잉크 482">
                  <a:extLst>
                    <a:ext uri="{FF2B5EF4-FFF2-40B4-BE49-F238E27FC236}">
                      <a16:creationId xmlns:a16="http://schemas.microsoft.com/office/drawing/2014/main" id="{09CC40F4-CD68-4757-B25B-0FFFCF637C46}"/>
                    </a:ext>
                  </a:extLst>
                </p:cNvPr>
                <p:cNvPicPr/>
                <p:nvPr/>
              </p:nvPicPr>
              <p:blipFill>
                <a:blip r:embed="rId751"/>
                <a:stretch>
                  <a:fillRect/>
                </a:stretch>
              </p:blipFill>
              <p:spPr>
                <a:xfrm>
                  <a:off x="7429170" y="5878788"/>
                  <a:ext cx="68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84" name="잉크 483">
                  <a:extLst>
                    <a:ext uri="{FF2B5EF4-FFF2-40B4-BE49-F238E27FC236}">
                      <a16:creationId xmlns:a16="http://schemas.microsoft.com/office/drawing/2014/main" id="{DF8FF0A3-B257-4F2E-9010-47342EE459B6}"/>
                    </a:ext>
                  </a:extLst>
                </p14:cNvPr>
                <p14:cNvContentPartPr/>
                <p14:nvPr/>
              </p14:nvContentPartPr>
              <p14:xfrm>
                <a:off x="7592250" y="5903268"/>
                <a:ext cx="149400" cy="65520"/>
              </p14:xfrm>
            </p:contentPart>
          </mc:Choice>
          <mc:Fallback xmlns="">
            <p:pic>
              <p:nvPicPr>
                <p:cNvPr id="484" name="잉크 483">
                  <a:extLst>
                    <a:ext uri="{FF2B5EF4-FFF2-40B4-BE49-F238E27FC236}">
                      <a16:creationId xmlns:a16="http://schemas.microsoft.com/office/drawing/2014/main" id="{DF8FF0A3-B257-4F2E-9010-47342EE459B6}"/>
                    </a:ext>
                  </a:extLst>
                </p:cNvPr>
                <p:cNvPicPr/>
                <p:nvPr/>
              </p:nvPicPr>
              <p:blipFill>
                <a:blip r:embed="rId753"/>
                <a:stretch>
                  <a:fillRect/>
                </a:stretch>
              </p:blipFill>
              <p:spPr>
                <a:xfrm>
                  <a:off x="7587930" y="5898948"/>
                  <a:ext cx="158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85" name="잉크 484">
                  <a:extLst>
                    <a:ext uri="{FF2B5EF4-FFF2-40B4-BE49-F238E27FC236}">
                      <a16:creationId xmlns:a16="http://schemas.microsoft.com/office/drawing/2014/main" id="{0605EEEE-A9B6-4906-A1DA-F326C623BDBE}"/>
                    </a:ext>
                  </a:extLst>
                </p14:cNvPr>
                <p14:cNvContentPartPr/>
                <p14:nvPr/>
              </p14:nvContentPartPr>
              <p14:xfrm>
                <a:off x="7785210" y="5826948"/>
                <a:ext cx="5760" cy="222840"/>
              </p14:xfrm>
            </p:contentPart>
          </mc:Choice>
          <mc:Fallback xmlns="">
            <p:pic>
              <p:nvPicPr>
                <p:cNvPr id="485" name="잉크 484">
                  <a:extLst>
                    <a:ext uri="{FF2B5EF4-FFF2-40B4-BE49-F238E27FC236}">
                      <a16:creationId xmlns:a16="http://schemas.microsoft.com/office/drawing/2014/main" id="{0605EEEE-A9B6-4906-A1DA-F326C623BDBE}"/>
                    </a:ext>
                  </a:extLst>
                </p:cNvPr>
                <p:cNvPicPr/>
                <p:nvPr/>
              </p:nvPicPr>
              <p:blipFill>
                <a:blip r:embed="rId755"/>
                <a:stretch>
                  <a:fillRect/>
                </a:stretch>
              </p:blipFill>
              <p:spPr>
                <a:xfrm>
                  <a:off x="7780890" y="5822628"/>
                  <a:ext cx="14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86" name="잉크 485">
                  <a:extLst>
                    <a:ext uri="{FF2B5EF4-FFF2-40B4-BE49-F238E27FC236}">
                      <a16:creationId xmlns:a16="http://schemas.microsoft.com/office/drawing/2014/main" id="{A35417FA-B02F-49E8-ADA8-9A7E68046616}"/>
                    </a:ext>
                  </a:extLst>
                </p14:cNvPr>
                <p14:cNvContentPartPr/>
                <p14:nvPr/>
              </p14:nvContentPartPr>
              <p14:xfrm>
                <a:off x="7869450" y="5977068"/>
                <a:ext cx="78120" cy="113040"/>
              </p14:xfrm>
            </p:contentPart>
          </mc:Choice>
          <mc:Fallback xmlns="">
            <p:pic>
              <p:nvPicPr>
                <p:cNvPr id="486" name="잉크 485">
                  <a:extLst>
                    <a:ext uri="{FF2B5EF4-FFF2-40B4-BE49-F238E27FC236}">
                      <a16:creationId xmlns:a16="http://schemas.microsoft.com/office/drawing/2014/main" id="{A35417FA-B02F-49E8-ADA8-9A7E68046616}"/>
                    </a:ext>
                  </a:extLst>
                </p:cNvPr>
                <p:cNvPicPr/>
                <p:nvPr/>
              </p:nvPicPr>
              <p:blipFill>
                <a:blip r:embed="rId757"/>
                <a:stretch>
                  <a:fillRect/>
                </a:stretch>
              </p:blipFill>
              <p:spPr>
                <a:xfrm>
                  <a:off x="7865130" y="5972748"/>
                  <a:ext cx="86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88" name="잉크 487">
                  <a:extLst>
                    <a:ext uri="{FF2B5EF4-FFF2-40B4-BE49-F238E27FC236}">
                      <a16:creationId xmlns:a16="http://schemas.microsoft.com/office/drawing/2014/main" id="{0BC938E0-4FBE-491D-AAB7-0A432EA20A28}"/>
                    </a:ext>
                  </a:extLst>
                </p14:cNvPr>
                <p14:cNvContentPartPr/>
                <p14:nvPr/>
              </p14:nvContentPartPr>
              <p14:xfrm>
                <a:off x="8233410" y="5795628"/>
                <a:ext cx="168480" cy="265680"/>
              </p14:xfrm>
            </p:contentPart>
          </mc:Choice>
          <mc:Fallback xmlns="">
            <p:pic>
              <p:nvPicPr>
                <p:cNvPr id="488" name="잉크 487">
                  <a:extLst>
                    <a:ext uri="{FF2B5EF4-FFF2-40B4-BE49-F238E27FC236}">
                      <a16:creationId xmlns:a16="http://schemas.microsoft.com/office/drawing/2014/main" id="{0BC938E0-4FBE-491D-AAB7-0A432EA20A28}"/>
                    </a:ext>
                  </a:extLst>
                </p:cNvPr>
                <p:cNvPicPr/>
                <p:nvPr/>
              </p:nvPicPr>
              <p:blipFill>
                <a:blip r:embed="rId759"/>
                <a:stretch>
                  <a:fillRect/>
                </a:stretch>
              </p:blipFill>
              <p:spPr>
                <a:xfrm>
                  <a:off x="8229090" y="5791308"/>
                  <a:ext cx="1771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9" name="잉크 488">
                  <a:extLst>
                    <a:ext uri="{FF2B5EF4-FFF2-40B4-BE49-F238E27FC236}">
                      <a16:creationId xmlns:a16="http://schemas.microsoft.com/office/drawing/2014/main" id="{C541F20D-EA3C-480E-8066-94B5DE0F67C5}"/>
                    </a:ext>
                  </a:extLst>
                </p14:cNvPr>
                <p14:cNvContentPartPr/>
                <p14:nvPr/>
              </p14:nvContentPartPr>
              <p14:xfrm>
                <a:off x="8445450" y="5945028"/>
                <a:ext cx="61920" cy="44640"/>
              </p14:xfrm>
            </p:contentPart>
          </mc:Choice>
          <mc:Fallback xmlns="">
            <p:pic>
              <p:nvPicPr>
                <p:cNvPr id="489" name="잉크 488">
                  <a:extLst>
                    <a:ext uri="{FF2B5EF4-FFF2-40B4-BE49-F238E27FC236}">
                      <a16:creationId xmlns:a16="http://schemas.microsoft.com/office/drawing/2014/main" id="{C541F20D-EA3C-480E-8066-94B5DE0F67C5}"/>
                    </a:ext>
                  </a:extLst>
                </p:cNvPr>
                <p:cNvPicPr/>
                <p:nvPr/>
              </p:nvPicPr>
              <p:blipFill>
                <a:blip r:embed="rId761"/>
                <a:stretch>
                  <a:fillRect/>
                </a:stretch>
              </p:blipFill>
              <p:spPr>
                <a:xfrm>
                  <a:off x="8441130" y="5940708"/>
                  <a:ext cx="705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90" name="잉크 489">
                  <a:extLst>
                    <a:ext uri="{FF2B5EF4-FFF2-40B4-BE49-F238E27FC236}">
                      <a16:creationId xmlns:a16="http://schemas.microsoft.com/office/drawing/2014/main" id="{A9A245D9-8581-454F-8A24-646F5D3EB3EF}"/>
                    </a:ext>
                  </a:extLst>
                </p14:cNvPr>
                <p14:cNvContentPartPr/>
                <p14:nvPr/>
              </p14:nvContentPartPr>
              <p14:xfrm>
                <a:off x="8463090" y="5823708"/>
                <a:ext cx="283320" cy="42840"/>
              </p14:xfrm>
            </p:contentPart>
          </mc:Choice>
          <mc:Fallback xmlns="">
            <p:pic>
              <p:nvPicPr>
                <p:cNvPr id="490" name="잉크 489">
                  <a:extLst>
                    <a:ext uri="{FF2B5EF4-FFF2-40B4-BE49-F238E27FC236}">
                      <a16:creationId xmlns:a16="http://schemas.microsoft.com/office/drawing/2014/main" id="{A9A245D9-8581-454F-8A24-646F5D3EB3EF}"/>
                    </a:ext>
                  </a:extLst>
                </p:cNvPr>
                <p:cNvPicPr/>
                <p:nvPr/>
              </p:nvPicPr>
              <p:blipFill>
                <a:blip r:embed="rId763"/>
                <a:stretch>
                  <a:fillRect/>
                </a:stretch>
              </p:blipFill>
              <p:spPr>
                <a:xfrm>
                  <a:off x="8458770" y="5819388"/>
                  <a:ext cx="291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91" name="잉크 490">
                  <a:extLst>
                    <a:ext uri="{FF2B5EF4-FFF2-40B4-BE49-F238E27FC236}">
                      <a16:creationId xmlns:a16="http://schemas.microsoft.com/office/drawing/2014/main" id="{9A90D1A5-2457-44C0-AE75-F96750DFF16F}"/>
                    </a:ext>
                  </a:extLst>
                </p14:cNvPr>
                <p14:cNvContentPartPr/>
                <p14:nvPr/>
              </p14:nvContentPartPr>
              <p14:xfrm>
                <a:off x="8607090" y="5883108"/>
                <a:ext cx="141480" cy="10800"/>
              </p14:xfrm>
            </p:contentPart>
          </mc:Choice>
          <mc:Fallback xmlns="">
            <p:pic>
              <p:nvPicPr>
                <p:cNvPr id="491" name="잉크 490">
                  <a:extLst>
                    <a:ext uri="{FF2B5EF4-FFF2-40B4-BE49-F238E27FC236}">
                      <a16:creationId xmlns:a16="http://schemas.microsoft.com/office/drawing/2014/main" id="{9A90D1A5-2457-44C0-AE75-F96750DFF16F}"/>
                    </a:ext>
                  </a:extLst>
                </p:cNvPr>
                <p:cNvPicPr/>
                <p:nvPr/>
              </p:nvPicPr>
              <p:blipFill>
                <a:blip r:embed="rId765"/>
                <a:stretch>
                  <a:fillRect/>
                </a:stretch>
              </p:blipFill>
              <p:spPr>
                <a:xfrm>
                  <a:off x="8602770" y="5878788"/>
                  <a:ext cx="150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93" name="잉크 492">
                  <a:extLst>
                    <a:ext uri="{FF2B5EF4-FFF2-40B4-BE49-F238E27FC236}">
                      <a16:creationId xmlns:a16="http://schemas.microsoft.com/office/drawing/2014/main" id="{6AFFEE28-0C10-4393-9389-DEEDBF61D8EA}"/>
                    </a:ext>
                  </a:extLst>
                </p14:cNvPr>
                <p14:cNvContentPartPr/>
                <p14:nvPr/>
              </p14:nvContentPartPr>
              <p14:xfrm>
                <a:off x="8854410" y="5667828"/>
                <a:ext cx="43200" cy="249480"/>
              </p14:xfrm>
            </p:contentPart>
          </mc:Choice>
          <mc:Fallback xmlns="">
            <p:pic>
              <p:nvPicPr>
                <p:cNvPr id="493" name="잉크 492">
                  <a:extLst>
                    <a:ext uri="{FF2B5EF4-FFF2-40B4-BE49-F238E27FC236}">
                      <a16:creationId xmlns:a16="http://schemas.microsoft.com/office/drawing/2014/main" id="{6AFFEE28-0C10-4393-9389-DEEDBF61D8EA}"/>
                    </a:ext>
                  </a:extLst>
                </p:cNvPr>
                <p:cNvPicPr/>
                <p:nvPr/>
              </p:nvPicPr>
              <p:blipFill>
                <a:blip r:embed="rId767"/>
                <a:stretch>
                  <a:fillRect/>
                </a:stretch>
              </p:blipFill>
              <p:spPr>
                <a:xfrm>
                  <a:off x="8850090" y="5663508"/>
                  <a:ext cx="518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4" name="잉크 493">
                  <a:extLst>
                    <a:ext uri="{FF2B5EF4-FFF2-40B4-BE49-F238E27FC236}">
                      <a16:creationId xmlns:a16="http://schemas.microsoft.com/office/drawing/2014/main" id="{1B98506A-5951-4439-8747-160C8FED0FCD}"/>
                    </a:ext>
                  </a:extLst>
                </p14:cNvPr>
                <p14:cNvContentPartPr/>
                <p14:nvPr/>
              </p14:nvContentPartPr>
              <p14:xfrm>
                <a:off x="8853690" y="5631828"/>
                <a:ext cx="135360" cy="271800"/>
              </p14:xfrm>
            </p:contentPart>
          </mc:Choice>
          <mc:Fallback xmlns="">
            <p:pic>
              <p:nvPicPr>
                <p:cNvPr id="494" name="잉크 493">
                  <a:extLst>
                    <a:ext uri="{FF2B5EF4-FFF2-40B4-BE49-F238E27FC236}">
                      <a16:creationId xmlns:a16="http://schemas.microsoft.com/office/drawing/2014/main" id="{1B98506A-5951-4439-8747-160C8FED0FCD}"/>
                    </a:ext>
                  </a:extLst>
                </p:cNvPr>
                <p:cNvPicPr/>
                <p:nvPr/>
              </p:nvPicPr>
              <p:blipFill>
                <a:blip r:embed="rId769"/>
                <a:stretch>
                  <a:fillRect/>
                </a:stretch>
              </p:blipFill>
              <p:spPr>
                <a:xfrm>
                  <a:off x="8849370" y="5627508"/>
                  <a:ext cx="1440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96" name="잉크 495">
                  <a:extLst>
                    <a:ext uri="{FF2B5EF4-FFF2-40B4-BE49-F238E27FC236}">
                      <a16:creationId xmlns:a16="http://schemas.microsoft.com/office/drawing/2014/main" id="{649EEA61-5AE4-41DD-84E1-68A3CEFBD266}"/>
                    </a:ext>
                  </a:extLst>
                </p14:cNvPr>
                <p14:cNvContentPartPr/>
                <p14:nvPr/>
              </p14:nvContentPartPr>
              <p14:xfrm>
                <a:off x="9036570" y="5691588"/>
                <a:ext cx="80640" cy="228240"/>
              </p14:xfrm>
            </p:contentPart>
          </mc:Choice>
          <mc:Fallback xmlns="">
            <p:pic>
              <p:nvPicPr>
                <p:cNvPr id="496" name="잉크 495">
                  <a:extLst>
                    <a:ext uri="{FF2B5EF4-FFF2-40B4-BE49-F238E27FC236}">
                      <a16:creationId xmlns:a16="http://schemas.microsoft.com/office/drawing/2014/main" id="{649EEA61-5AE4-41DD-84E1-68A3CEFBD266}"/>
                    </a:ext>
                  </a:extLst>
                </p:cNvPr>
                <p:cNvPicPr/>
                <p:nvPr/>
              </p:nvPicPr>
              <p:blipFill>
                <a:blip r:embed="rId771"/>
                <a:stretch>
                  <a:fillRect/>
                </a:stretch>
              </p:blipFill>
              <p:spPr>
                <a:xfrm>
                  <a:off x="9032250" y="5687268"/>
                  <a:ext cx="89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97" name="잉크 496">
                  <a:extLst>
                    <a:ext uri="{FF2B5EF4-FFF2-40B4-BE49-F238E27FC236}">
                      <a16:creationId xmlns:a16="http://schemas.microsoft.com/office/drawing/2014/main" id="{703C5D2E-56A9-4813-B4E9-49E1C38080A5}"/>
                    </a:ext>
                  </a:extLst>
                </p14:cNvPr>
                <p14:cNvContentPartPr/>
                <p14:nvPr/>
              </p14:nvContentPartPr>
              <p14:xfrm>
                <a:off x="9172650" y="5682228"/>
                <a:ext cx="125280" cy="221400"/>
              </p14:xfrm>
            </p:contentPart>
          </mc:Choice>
          <mc:Fallback xmlns="">
            <p:pic>
              <p:nvPicPr>
                <p:cNvPr id="497" name="잉크 496">
                  <a:extLst>
                    <a:ext uri="{FF2B5EF4-FFF2-40B4-BE49-F238E27FC236}">
                      <a16:creationId xmlns:a16="http://schemas.microsoft.com/office/drawing/2014/main" id="{703C5D2E-56A9-4813-B4E9-49E1C38080A5}"/>
                    </a:ext>
                  </a:extLst>
                </p:cNvPr>
                <p:cNvPicPr/>
                <p:nvPr/>
              </p:nvPicPr>
              <p:blipFill>
                <a:blip r:embed="rId773"/>
                <a:stretch>
                  <a:fillRect/>
                </a:stretch>
              </p:blipFill>
              <p:spPr>
                <a:xfrm>
                  <a:off x="9168330" y="5677908"/>
                  <a:ext cx="133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98" name="잉크 497">
                  <a:extLst>
                    <a:ext uri="{FF2B5EF4-FFF2-40B4-BE49-F238E27FC236}">
                      <a16:creationId xmlns:a16="http://schemas.microsoft.com/office/drawing/2014/main" id="{0B81495C-F23F-4058-BE5E-02DBD50CCCAB}"/>
                    </a:ext>
                  </a:extLst>
                </p14:cNvPr>
                <p14:cNvContentPartPr/>
                <p14:nvPr/>
              </p14:nvContentPartPr>
              <p14:xfrm>
                <a:off x="9241770" y="5780148"/>
                <a:ext cx="87120" cy="125280"/>
              </p14:xfrm>
            </p:contentPart>
          </mc:Choice>
          <mc:Fallback xmlns="">
            <p:pic>
              <p:nvPicPr>
                <p:cNvPr id="498" name="잉크 497">
                  <a:extLst>
                    <a:ext uri="{FF2B5EF4-FFF2-40B4-BE49-F238E27FC236}">
                      <a16:creationId xmlns:a16="http://schemas.microsoft.com/office/drawing/2014/main" id="{0B81495C-F23F-4058-BE5E-02DBD50CCCAB}"/>
                    </a:ext>
                  </a:extLst>
                </p:cNvPr>
                <p:cNvPicPr/>
                <p:nvPr/>
              </p:nvPicPr>
              <p:blipFill>
                <a:blip r:embed="rId775"/>
                <a:stretch>
                  <a:fillRect/>
                </a:stretch>
              </p:blipFill>
              <p:spPr>
                <a:xfrm>
                  <a:off x="9237450" y="5775828"/>
                  <a:ext cx="95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9" name="잉크 498">
                  <a:extLst>
                    <a:ext uri="{FF2B5EF4-FFF2-40B4-BE49-F238E27FC236}">
                      <a16:creationId xmlns:a16="http://schemas.microsoft.com/office/drawing/2014/main" id="{58E23B70-8DF4-4314-A1A8-E97A7D392934}"/>
                    </a:ext>
                  </a:extLst>
                </p14:cNvPr>
                <p14:cNvContentPartPr/>
                <p14:nvPr/>
              </p14:nvContentPartPr>
              <p14:xfrm>
                <a:off x="9385050" y="5658108"/>
                <a:ext cx="113760" cy="214920"/>
              </p14:xfrm>
            </p:contentPart>
          </mc:Choice>
          <mc:Fallback xmlns="">
            <p:pic>
              <p:nvPicPr>
                <p:cNvPr id="499" name="잉크 498">
                  <a:extLst>
                    <a:ext uri="{FF2B5EF4-FFF2-40B4-BE49-F238E27FC236}">
                      <a16:creationId xmlns:a16="http://schemas.microsoft.com/office/drawing/2014/main" id="{58E23B70-8DF4-4314-A1A8-E97A7D392934}"/>
                    </a:ext>
                  </a:extLst>
                </p:cNvPr>
                <p:cNvPicPr/>
                <p:nvPr/>
              </p:nvPicPr>
              <p:blipFill>
                <a:blip r:embed="rId777"/>
                <a:stretch>
                  <a:fillRect/>
                </a:stretch>
              </p:blipFill>
              <p:spPr>
                <a:xfrm>
                  <a:off x="9380730" y="5653788"/>
                  <a:ext cx="122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01" name="잉크 500">
                  <a:extLst>
                    <a:ext uri="{FF2B5EF4-FFF2-40B4-BE49-F238E27FC236}">
                      <a16:creationId xmlns:a16="http://schemas.microsoft.com/office/drawing/2014/main" id="{8058F750-B590-4897-B046-4F41E17D1B4B}"/>
                    </a:ext>
                  </a:extLst>
                </p14:cNvPr>
                <p14:cNvContentPartPr/>
                <p14:nvPr/>
              </p14:nvContentPartPr>
              <p14:xfrm>
                <a:off x="9507810" y="5652708"/>
                <a:ext cx="146520" cy="167400"/>
              </p14:xfrm>
            </p:contentPart>
          </mc:Choice>
          <mc:Fallback xmlns="">
            <p:pic>
              <p:nvPicPr>
                <p:cNvPr id="501" name="잉크 500">
                  <a:extLst>
                    <a:ext uri="{FF2B5EF4-FFF2-40B4-BE49-F238E27FC236}">
                      <a16:creationId xmlns:a16="http://schemas.microsoft.com/office/drawing/2014/main" id="{8058F750-B590-4897-B046-4F41E17D1B4B}"/>
                    </a:ext>
                  </a:extLst>
                </p:cNvPr>
                <p:cNvPicPr/>
                <p:nvPr/>
              </p:nvPicPr>
              <p:blipFill>
                <a:blip r:embed="rId779"/>
                <a:stretch>
                  <a:fillRect/>
                </a:stretch>
              </p:blipFill>
              <p:spPr>
                <a:xfrm>
                  <a:off x="9503490" y="5648388"/>
                  <a:ext cx="155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02" name="잉크 501">
                  <a:extLst>
                    <a:ext uri="{FF2B5EF4-FFF2-40B4-BE49-F238E27FC236}">
                      <a16:creationId xmlns:a16="http://schemas.microsoft.com/office/drawing/2014/main" id="{E5BECD42-A8A8-4999-A9ED-D8A0E11AB5DA}"/>
                    </a:ext>
                  </a:extLst>
                </p14:cNvPr>
                <p14:cNvContentPartPr/>
                <p14:nvPr/>
              </p14:nvContentPartPr>
              <p14:xfrm>
                <a:off x="9502050" y="5694468"/>
                <a:ext cx="149400" cy="139680"/>
              </p14:xfrm>
            </p:contentPart>
          </mc:Choice>
          <mc:Fallback xmlns="">
            <p:pic>
              <p:nvPicPr>
                <p:cNvPr id="502" name="잉크 501">
                  <a:extLst>
                    <a:ext uri="{FF2B5EF4-FFF2-40B4-BE49-F238E27FC236}">
                      <a16:creationId xmlns:a16="http://schemas.microsoft.com/office/drawing/2014/main" id="{E5BECD42-A8A8-4999-A9ED-D8A0E11AB5DA}"/>
                    </a:ext>
                  </a:extLst>
                </p:cNvPr>
                <p:cNvPicPr/>
                <p:nvPr/>
              </p:nvPicPr>
              <p:blipFill>
                <a:blip r:embed="rId781"/>
                <a:stretch>
                  <a:fillRect/>
                </a:stretch>
              </p:blipFill>
              <p:spPr>
                <a:xfrm>
                  <a:off x="9497730" y="5690148"/>
                  <a:ext cx="158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03" name="잉크 502">
                  <a:extLst>
                    <a:ext uri="{FF2B5EF4-FFF2-40B4-BE49-F238E27FC236}">
                      <a16:creationId xmlns:a16="http://schemas.microsoft.com/office/drawing/2014/main" id="{3953EAC0-5332-41B6-9785-94C97AEF1F4B}"/>
                    </a:ext>
                  </a:extLst>
                </p14:cNvPr>
                <p14:cNvContentPartPr/>
                <p14:nvPr/>
              </p14:nvContentPartPr>
              <p14:xfrm>
                <a:off x="9491970" y="5689428"/>
                <a:ext cx="173520" cy="77400"/>
              </p14:xfrm>
            </p:contentPart>
          </mc:Choice>
          <mc:Fallback xmlns="">
            <p:pic>
              <p:nvPicPr>
                <p:cNvPr id="503" name="잉크 502">
                  <a:extLst>
                    <a:ext uri="{FF2B5EF4-FFF2-40B4-BE49-F238E27FC236}">
                      <a16:creationId xmlns:a16="http://schemas.microsoft.com/office/drawing/2014/main" id="{3953EAC0-5332-41B6-9785-94C97AEF1F4B}"/>
                    </a:ext>
                  </a:extLst>
                </p:cNvPr>
                <p:cNvPicPr/>
                <p:nvPr/>
              </p:nvPicPr>
              <p:blipFill>
                <a:blip r:embed="rId783"/>
                <a:stretch>
                  <a:fillRect/>
                </a:stretch>
              </p:blipFill>
              <p:spPr>
                <a:xfrm>
                  <a:off x="9487650" y="5685108"/>
                  <a:ext cx="182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04" name="잉크 503">
                  <a:extLst>
                    <a:ext uri="{FF2B5EF4-FFF2-40B4-BE49-F238E27FC236}">
                      <a16:creationId xmlns:a16="http://schemas.microsoft.com/office/drawing/2014/main" id="{67000A7E-8186-4975-9F0D-5481834B783E}"/>
                    </a:ext>
                  </a:extLst>
                </p14:cNvPr>
                <p14:cNvContentPartPr/>
                <p14:nvPr/>
              </p14:nvContentPartPr>
              <p14:xfrm>
                <a:off x="9725250" y="5585748"/>
                <a:ext cx="52920" cy="162720"/>
              </p14:xfrm>
            </p:contentPart>
          </mc:Choice>
          <mc:Fallback xmlns="">
            <p:pic>
              <p:nvPicPr>
                <p:cNvPr id="504" name="잉크 503">
                  <a:extLst>
                    <a:ext uri="{FF2B5EF4-FFF2-40B4-BE49-F238E27FC236}">
                      <a16:creationId xmlns:a16="http://schemas.microsoft.com/office/drawing/2014/main" id="{67000A7E-8186-4975-9F0D-5481834B783E}"/>
                    </a:ext>
                  </a:extLst>
                </p:cNvPr>
                <p:cNvPicPr/>
                <p:nvPr/>
              </p:nvPicPr>
              <p:blipFill>
                <a:blip r:embed="rId785"/>
                <a:stretch>
                  <a:fillRect/>
                </a:stretch>
              </p:blipFill>
              <p:spPr>
                <a:xfrm>
                  <a:off x="9720930" y="5581428"/>
                  <a:ext cx="61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5" name="잉크 504">
                  <a:extLst>
                    <a:ext uri="{FF2B5EF4-FFF2-40B4-BE49-F238E27FC236}">
                      <a16:creationId xmlns:a16="http://schemas.microsoft.com/office/drawing/2014/main" id="{6DABC283-473F-42D1-AC37-54AD4FEC104D}"/>
                    </a:ext>
                  </a:extLst>
                </p14:cNvPr>
                <p14:cNvContentPartPr/>
                <p14:nvPr/>
              </p14:nvContentPartPr>
              <p14:xfrm>
                <a:off x="9803730" y="5683668"/>
                <a:ext cx="79200" cy="173160"/>
              </p14:xfrm>
            </p:contentPart>
          </mc:Choice>
          <mc:Fallback xmlns="">
            <p:pic>
              <p:nvPicPr>
                <p:cNvPr id="505" name="잉크 504">
                  <a:extLst>
                    <a:ext uri="{FF2B5EF4-FFF2-40B4-BE49-F238E27FC236}">
                      <a16:creationId xmlns:a16="http://schemas.microsoft.com/office/drawing/2014/main" id="{6DABC283-473F-42D1-AC37-54AD4FEC104D}"/>
                    </a:ext>
                  </a:extLst>
                </p:cNvPr>
                <p:cNvPicPr/>
                <p:nvPr/>
              </p:nvPicPr>
              <p:blipFill>
                <a:blip r:embed="rId787"/>
                <a:stretch>
                  <a:fillRect/>
                </a:stretch>
              </p:blipFill>
              <p:spPr>
                <a:xfrm>
                  <a:off x="9799410" y="5679348"/>
                  <a:ext cx="87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6" name="잉크 505">
                  <a:extLst>
                    <a:ext uri="{FF2B5EF4-FFF2-40B4-BE49-F238E27FC236}">
                      <a16:creationId xmlns:a16="http://schemas.microsoft.com/office/drawing/2014/main" id="{A9446C6A-C1D8-40A1-9345-7B52B424BB14}"/>
                    </a:ext>
                  </a:extLst>
                </p14:cNvPr>
                <p14:cNvContentPartPr/>
                <p14:nvPr/>
              </p14:nvContentPartPr>
              <p14:xfrm>
                <a:off x="9930810" y="5594748"/>
                <a:ext cx="99360" cy="328320"/>
              </p14:xfrm>
            </p:contentPart>
          </mc:Choice>
          <mc:Fallback xmlns="">
            <p:pic>
              <p:nvPicPr>
                <p:cNvPr id="506" name="잉크 505">
                  <a:extLst>
                    <a:ext uri="{FF2B5EF4-FFF2-40B4-BE49-F238E27FC236}">
                      <a16:creationId xmlns:a16="http://schemas.microsoft.com/office/drawing/2014/main" id="{A9446C6A-C1D8-40A1-9345-7B52B424BB14}"/>
                    </a:ext>
                  </a:extLst>
                </p:cNvPr>
                <p:cNvPicPr/>
                <p:nvPr/>
              </p:nvPicPr>
              <p:blipFill>
                <a:blip r:embed="rId789"/>
                <a:stretch>
                  <a:fillRect/>
                </a:stretch>
              </p:blipFill>
              <p:spPr>
                <a:xfrm>
                  <a:off x="9926490" y="5590428"/>
                  <a:ext cx="1080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7" name="잉크 506">
                  <a:extLst>
                    <a:ext uri="{FF2B5EF4-FFF2-40B4-BE49-F238E27FC236}">
                      <a16:creationId xmlns:a16="http://schemas.microsoft.com/office/drawing/2014/main" id="{C20F6BD2-A4FF-4BC0-A6AB-3089DD09B893}"/>
                    </a:ext>
                  </a:extLst>
                </p14:cNvPr>
                <p14:cNvContentPartPr/>
                <p14:nvPr/>
              </p14:nvContentPartPr>
              <p14:xfrm>
                <a:off x="10141050" y="5669988"/>
                <a:ext cx="128520" cy="132120"/>
              </p14:xfrm>
            </p:contentPart>
          </mc:Choice>
          <mc:Fallback xmlns="">
            <p:pic>
              <p:nvPicPr>
                <p:cNvPr id="507" name="잉크 506">
                  <a:extLst>
                    <a:ext uri="{FF2B5EF4-FFF2-40B4-BE49-F238E27FC236}">
                      <a16:creationId xmlns:a16="http://schemas.microsoft.com/office/drawing/2014/main" id="{C20F6BD2-A4FF-4BC0-A6AB-3089DD09B893}"/>
                    </a:ext>
                  </a:extLst>
                </p:cNvPr>
                <p:cNvPicPr/>
                <p:nvPr/>
              </p:nvPicPr>
              <p:blipFill>
                <a:blip r:embed="rId791"/>
                <a:stretch>
                  <a:fillRect/>
                </a:stretch>
              </p:blipFill>
              <p:spPr>
                <a:xfrm>
                  <a:off x="10136730" y="5665668"/>
                  <a:ext cx="137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8" name="잉크 507">
                  <a:extLst>
                    <a:ext uri="{FF2B5EF4-FFF2-40B4-BE49-F238E27FC236}">
                      <a16:creationId xmlns:a16="http://schemas.microsoft.com/office/drawing/2014/main" id="{4D99B046-EF26-47F2-8B5B-3F6567A8C441}"/>
                    </a:ext>
                  </a:extLst>
                </p14:cNvPr>
                <p14:cNvContentPartPr/>
                <p14:nvPr/>
              </p14:nvContentPartPr>
              <p14:xfrm>
                <a:off x="10288650" y="5634708"/>
                <a:ext cx="107640" cy="183600"/>
              </p14:xfrm>
            </p:contentPart>
          </mc:Choice>
          <mc:Fallback xmlns="">
            <p:pic>
              <p:nvPicPr>
                <p:cNvPr id="508" name="잉크 507">
                  <a:extLst>
                    <a:ext uri="{FF2B5EF4-FFF2-40B4-BE49-F238E27FC236}">
                      <a16:creationId xmlns:a16="http://schemas.microsoft.com/office/drawing/2014/main" id="{4D99B046-EF26-47F2-8B5B-3F6567A8C441}"/>
                    </a:ext>
                  </a:extLst>
                </p:cNvPr>
                <p:cNvPicPr/>
                <p:nvPr/>
              </p:nvPicPr>
              <p:blipFill>
                <a:blip r:embed="rId793"/>
                <a:stretch>
                  <a:fillRect/>
                </a:stretch>
              </p:blipFill>
              <p:spPr>
                <a:xfrm>
                  <a:off x="10284330" y="5630388"/>
                  <a:ext cx="116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9" name="잉크 508">
                  <a:extLst>
                    <a:ext uri="{FF2B5EF4-FFF2-40B4-BE49-F238E27FC236}">
                      <a16:creationId xmlns:a16="http://schemas.microsoft.com/office/drawing/2014/main" id="{711797D3-7C65-4BC1-8F8E-B9311759598F}"/>
                    </a:ext>
                  </a:extLst>
                </p14:cNvPr>
                <p14:cNvContentPartPr/>
                <p14:nvPr/>
              </p14:nvContentPartPr>
              <p14:xfrm>
                <a:off x="10426530" y="5547228"/>
                <a:ext cx="126360" cy="141120"/>
              </p14:xfrm>
            </p:contentPart>
          </mc:Choice>
          <mc:Fallback xmlns="">
            <p:pic>
              <p:nvPicPr>
                <p:cNvPr id="509" name="잉크 508">
                  <a:extLst>
                    <a:ext uri="{FF2B5EF4-FFF2-40B4-BE49-F238E27FC236}">
                      <a16:creationId xmlns:a16="http://schemas.microsoft.com/office/drawing/2014/main" id="{711797D3-7C65-4BC1-8F8E-B9311759598F}"/>
                    </a:ext>
                  </a:extLst>
                </p:cNvPr>
                <p:cNvPicPr/>
                <p:nvPr/>
              </p:nvPicPr>
              <p:blipFill>
                <a:blip r:embed="rId795"/>
                <a:stretch>
                  <a:fillRect/>
                </a:stretch>
              </p:blipFill>
              <p:spPr>
                <a:xfrm>
                  <a:off x="10422210" y="5542908"/>
                  <a:ext cx="1350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10" name="잉크 509">
                  <a:extLst>
                    <a:ext uri="{FF2B5EF4-FFF2-40B4-BE49-F238E27FC236}">
                      <a16:creationId xmlns:a16="http://schemas.microsoft.com/office/drawing/2014/main" id="{A24670F1-65A9-495B-9C9E-682925B312E2}"/>
                    </a:ext>
                  </a:extLst>
                </p14:cNvPr>
                <p14:cNvContentPartPr/>
                <p14:nvPr/>
              </p14:nvContentPartPr>
              <p14:xfrm>
                <a:off x="10427970" y="5713548"/>
                <a:ext cx="47880" cy="94680"/>
              </p14:xfrm>
            </p:contentPart>
          </mc:Choice>
          <mc:Fallback xmlns="">
            <p:pic>
              <p:nvPicPr>
                <p:cNvPr id="510" name="잉크 509">
                  <a:extLst>
                    <a:ext uri="{FF2B5EF4-FFF2-40B4-BE49-F238E27FC236}">
                      <a16:creationId xmlns:a16="http://schemas.microsoft.com/office/drawing/2014/main" id="{A24670F1-65A9-495B-9C9E-682925B312E2}"/>
                    </a:ext>
                  </a:extLst>
                </p:cNvPr>
                <p:cNvPicPr/>
                <p:nvPr/>
              </p:nvPicPr>
              <p:blipFill>
                <a:blip r:embed="rId797"/>
                <a:stretch>
                  <a:fillRect/>
                </a:stretch>
              </p:blipFill>
              <p:spPr>
                <a:xfrm>
                  <a:off x="10423650" y="5709228"/>
                  <a:ext cx="56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11" name="잉크 510">
                  <a:extLst>
                    <a:ext uri="{FF2B5EF4-FFF2-40B4-BE49-F238E27FC236}">
                      <a16:creationId xmlns:a16="http://schemas.microsoft.com/office/drawing/2014/main" id="{1046AA45-FA61-451F-9B44-4A475AEFA6AA}"/>
                    </a:ext>
                  </a:extLst>
                </p14:cNvPr>
                <p14:cNvContentPartPr/>
                <p14:nvPr/>
              </p14:nvContentPartPr>
              <p14:xfrm>
                <a:off x="10431930" y="5700588"/>
                <a:ext cx="120240" cy="144360"/>
              </p14:xfrm>
            </p:contentPart>
          </mc:Choice>
          <mc:Fallback xmlns="">
            <p:pic>
              <p:nvPicPr>
                <p:cNvPr id="511" name="잉크 510">
                  <a:extLst>
                    <a:ext uri="{FF2B5EF4-FFF2-40B4-BE49-F238E27FC236}">
                      <a16:creationId xmlns:a16="http://schemas.microsoft.com/office/drawing/2014/main" id="{1046AA45-FA61-451F-9B44-4A475AEFA6AA}"/>
                    </a:ext>
                  </a:extLst>
                </p:cNvPr>
                <p:cNvPicPr/>
                <p:nvPr/>
              </p:nvPicPr>
              <p:blipFill>
                <a:blip r:embed="rId799"/>
                <a:stretch>
                  <a:fillRect/>
                </a:stretch>
              </p:blipFill>
              <p:spPr>
                <a:xfrm>
                  <a:off x="10427610" y="5696268"/>
                  <a:ext cx="128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12" name="잉크 511">
                  <a:extLst>
                    <a:ext uri="{FF2B5EF4-FFF2-40B4-BE49-F238E27FC236}">
                      <a16:creationId xmlns:a16="http://schemas.microsoft.com/office/drawing/2014/main" id="{40EF77C1-F5DE-4F69-9EC7-A6D7CAED5F98}"/>
                    </a:ext>
                  </a:extLst>
                </p14:cNvPr>
                <p14:cNvContentPartPr/>
                <p14:nvPr/>
              </p14:nvContentPartPr>
              <p14:xfrm>
                <a:off x="10608690" y="5560188"/>
                <a:ext cx="94320" cy="212400"/>
              </p14:xfrm>
            </p:contentPart>
          </mc:Choice>
          <mc:Fallback xmlns="">
            <p:pic>
              <p:nvPicPr>
                <p:cNvPr id="512" name="잉크 511">
                  <a:extLst>
                    <a:ext uri="{FF2B5EF4-FFF2-40B4-BE49-F238E27FC236}">
                      <a16:creationId xmlns:a16="http://schemas.microsoft.com/office/drawing/2014/main" id="{40EF77C1-F5DE-4F69-9EC7-A6D7CAED5F98}"/>
                    </a:ext>
                  </a:extLst>
                </p:cNvPr>
                <p:cNvPicPr/>
                <p:nvPr/>
              </p:nvPicPr>
              <p:blipFill>
                <a:blip r:embed="rId801"/>
                <a:stretch>
                  <a:fillRect/>
                </a:stretch>
              </p:blipFill>
              <p:spPr>
                <a:xfrm>
                  <a:off x="10604370" y="5555868"/>
                  <a:ext cx="102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13" name="잉크 512">
                  <a:extLst>
                    <a:ext uri="{FF2B5EF4-FFF2-40B4-BE49-F238E27FC236}">
                      <a16:creationId xmlns:a16="http://schemas.microsoft.com/office/drawing/2014/main" id="{6BE0EB0D-8795-434E-B8BE-757889BC6E67}"/>
                    </a:ext>
                  </a:extLst>
                </p14:cNvPr>
                <p14:cNvContentPartPr/>
                <p14:nvPr/>
              </p14:nvContentPartPr>
              <p14:xfrm>
                <a:off x="10759530" y="5582508"/>
                <a:ext cx="138600" cy="282240"/>
              </p14:xfrm>
            </p:contentPart>
          </mc:Choice>
          <mc:Fallback xmlns="">
            <p:pic>
              <p:nvPicPr>
                <p:cNvPr id="513" name="잉크 512">
                  <a:extLst>
                    <a:ext uri="{FF2B5EF4-FFF2-40B4-BE49-F238E27FC236}">
                      <a16:creationId xmlns:a16="http://schemas.microsoft.com/office/drawing/2014/main" id="{6BE0EB0D-8795-434E-B8BE-757889BC6E67}"/>
                    </a:ext>
                  </a:extLst>
                </p:cNvPr>
                <p:cNvPicPr/>
                <p:nvPr/>
              </p:nvPicPr>
              <p:blipFill>
                <a:blip r:embed="rId803"/>
                <a:stretch>
                  <a:fillRect/>
                </a:stretch>
              </p:blipFill>
              <p:spPr>
                <a:xfrm>
                  <a:off x="10755210" y="5578188"/>
                  <a:ext cx="1472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14" name="잉크 513">
                  <a:extLst>
                    <a:ext uri="{FF2B5EF4-FFF2-40B4-BE49-F238E27FC236}">
                      <a16:creationId xmlns:a16="http://schemas.microsoft.com/office/drawing/2014/main" id="{766FFFDF-99DE-4F59-9F6B-5179B758D0D4}"/>
                    </a:ext>
                  </a:extLst>
                </p14:cNvPr>
                <p14:cNvContentPartPr/>
                <p14:nvPr/>
              </p14:nvContentPartPr>
              <p14:xfrm>
                <a:off x="10904970" y="5552628"/>
                <a:ext cx="210240" cy="370440"/>
              </p14:xfrm>
            </p:contentPart>
          </mc:Choice>
          <mc:Fallback xmlns="">
            <p:pic>
              <p:nvPicPr>
                <p:cNvPr id="514" name="잉크 513">
                  <a:extLst>
                    <a:ext uri="{FF2B5EF4-FFF2-40B4-BE49-F238E27FC236}">
                      <a16:creationId xmlns:a16="http://schemas.microsoft.com/office/drawing/2014/main" id="{766FFFDF-99DE-4F59-9F6B-5179B758D0D4}"/>
                    </a:ext>
                  </a:extLst>
                </p:cNvPr>
                <p:cNvPicPr/>
                <p:nvPr/>
              </p:nvPicPr>
              <p:blipFill>
                <a:blip r:embed="rId805"/>
                <a:stretch>
                  <a:fillRect/>
                </a:stretch>
              </p:blipFill>
              <p:spPr>
                <a:xfrm>
                  <a:off x="10900650" y="5548308"/>
                  <a:ext cx="21888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6" name="잉크 515">
                  <a:extLst>
                    <a:ext uri="{FF2B5EF4-FFF2-40B4-BE49-F238E27FC236}">
                      <a16:creationId xmlns:a16="http://schemas.microsoft.com/office/drawing/2014/main" id="{E61694BA-2BE0-4321-8DC7-CD1921970611}"/>
                    </a:ext>
                  </a:extLst>
                </p14:cNvPr>
                <p14:cNvContentPartPr/>
                <p14:nvPr/>
              </p14:nvContentPartPr>
              <p14:xfrm>
                <a:off x="6703770" y="6286668"/>
                <a:ext cx="125280" cy="51120"/>
              </p14:xfrm>
            </p:contentPart>
          </mc:Choice>
          <mc:Fallback xmlns="">
            <p:pic>
              <p:nvPicPr>
                <p:cNvPr id="516" name="잉크 515">
                  <a:extLst>
                    <a:ext uri="{FF2B5EF4-FFF2-40B4-BE49-F238E27FC236}">
                      <a16:creationId xmlns:a16="http://schemas.microsoft.com/office/drawing/2014/main" id="{E61694BA-2BE0-4321-8DC7-CD1921970611}"/>
                    </a:ext>
                  </a:extLst>
                </p:cNvPr>
                <p:cNvPicPr/>
                <p:nvPr/>
              </p:nvPicPr>
              <p:blipFill>
                <a:blip r:embed="rId807"/>
                <a:stretch>
                  <a:fillRect/>
                </a:stretch>
              </p:blipFill>
              <p:spPr>
                <a:xfrm>
                  <a:off x="6699450" y="6282348"/>
                  <a:ext cx="1339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7" name="잉크 516">
                  <a:extLst>
                    <a:ext uri="{FF2B5EF4-FFF2-40B4-BE49-F238E27FC236}">
                      <a16:creationId xmlns:a16="http://schemas.microsoft.com/office/drawing/2014/main" id="{A1424C47-5FB9-41E2-80E1-59E822DBD706}"/>
                    </a:ext>
                  </a:extLst>
                </p14:cNvPr>
                <p14:cNvContentPartPr/>
                <p14:nvPr/>
              </p14:nvContentPartPr>
              <p14:xfrm>
                <a:off x="6591450" y="6319788"/>
                <a:ext cx="202680" cy="292320"/>
              </p14:xfrm>
            </p:contentPart>
          </mc:Choice>
          <mc:Fallback xmlns="">
            <p:pic>
              <p:nvPicPr>
                <p:cNvPr id="517" name="잉크 516">
                  <a:extLst>
                    <a:ext uri="{FF2B5EF4-FFF2-40B4-BE49-F238E27FC236}">
                      <a16:creationId xmlns:a16="http://schemas.microsoft.com/office/drawing/2014/main" id="{A1424C47-5FB9-41E2-80E1-59E822DBD706}"/>
                    </a:ext>
                  </a:extLst>
                </p:cNvPr>
                <p:cNvPicPr/>
                <p:nvPr/>
              </p:nvPicPr>
              <p:blipFill>
                <a:blip r:embed="rId809"/>
                <a:stretch>
                  <a:fillRect/>
                </a:stretch>
              </p:blipFill>
              <p:spPr>
                <a:xfrm>
                  <a:off x="6587130" y="6315468"/>
                  <a:ext cx="2113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8" name="잉크 517">
                  <a:extLst>
                    <a:ext uri="{FF2B5EF4-FFF2-40B4-BE49-F238E27FC236}">
                      <a16:creationId xmlns:a16="http://schemas.microsoft.com/office/drawing/2014/main" id="{D3E426AE-A02A-42DC-86AF-F3386DB58D8A}"/>
                    </a:ext>
                  </a:extLst>
                </p14:cNvPr>
                <p14:cNvContentPartPr/>
                <p14:nvPr/>
              </p14:nvContentPartPr>
              <p14:xfrm>
                <a:off x="6635010" y="6481068"/>
                <a:ext cx="198720" cy="15480"/>
              </p14:xfrm>
            </p:contentPart>
          </mc:Choice>
          <mc:Fallback xmlns="">
            <p:pic>
              <p:nvPicPr>
                <p:cNvPr id="518" name="잉크 517">
                  <a:extLst>
                    <a:ext uri="{FF2B5EF4-FFF2-40B4-BE49-F238E27FC236}">
                      <a16:creationId xmlns:a16="http://schemas.microsoft.com/office/drawing/2014/main" id="{D3E426AE-A02A-42DC-86AF-F3386DB58D8A}"/>
                    </a:ext>
                  </a:extLst>
                </p:cNvPr>
                <p:cNvPicPr/>
                <p:nvPr/>
              </p:nvPicPr>
              <p:blipFill>
                <a:blip r:embed="rId811"/>
                <a:stretch>
                  <a:fillRect/>
                </a:stretch>
              </p:blipFill>
              <p:spPr>
                <a:xfrm>
                  <a:off x="6630690" y="6476748"/>
                  <a:ext cx="207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9" name="잉크 518">
                  <a:extLst>
                    <a:ext uri="{FF2B5EF4-FFF2-40B4-BE49-F238E27FC236}">
                      <a16:creationId xmlns:a16="http://schemas.microsoft.com/office/drawing/2014/main" id="{8C6E3A40-3FA8-4C50-86DB-CE3D71794E31}"/>
                    </a:ext>
                  </a:extLst>
                </p14:cNvPr>
                <p14:cNvContentPartPr/>
                <p14:nvPr/>
              </p14:nvContentPartPr>
              <p14:xfrm>
                <a:off x="6775050" y="6466668"/>
                <a:ext cx="132480" cy="187920"/>
              </p14:xfrm>
            </p:contentPart>
          </mc:Choice>
          <mc:Fallback xmlns="">
            <p:pic>
              <p:nvPicPr>
                <p:cNvPr id="519" name="잉크 518">
                  <a:extLst>
                    <a:ext uri="{FF2B5EF4-FFF2-40B4-BE49-F238E27FC236}">
                      <a16:creationId xmlns:a16="http://schemas.microsoft.com/office/drawing/2014/main" id="{8C6E3A40-3FA8-4C50-86DB-CE3D71794E31}"/>
                    </a:ext>
                  </a:extLst>
                </p:cNvPr>
                <p:cNvPicPr/>
                <p:nvPr/>
              </p:nvPicPr>
              <p:blipFill>
                <a:blip r:embed="rId813"/>
                <a:stretch>
                  <a:fillRect/>
                </a:stretch>
              </p:blipFill>
              <p:spPr>
                <a:xfrm>
                  <a:off x="6770730" y="6462348"/>
                  <a:ext cx="141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20" name="잉크 519">
                  <a:extLst>
                    <a:ext uri="{FF2B5EF4-FFF2-40B4-BE49-F238E27FC236}">
                      <a16:creationId xmlns:a16="http://schemas.microsoft.com/office/drawing/2014/main" id="{47C0142D-AC54-4624-8B1B-7A6FFA1FEBB7}"/>
                    </a:ext>
                  </a:extLst>
                </p14:cNvPr>
                <p14:cNvContentPartPr/>
                <p14:nvPr/>
              </p14:nvContentPartPr>
              <p14:xfrm>
                <a:off x="6968010" y="6465588"/>
                <a:ext cx="219960" cy="192240"/>
              </p14:xfrm>
            </p:contentPart>
          </mc:Choice>
          <mc:Fallback xmlns="">
            <p:pic>
              <p:nvPicPr>
                <p:cNvPr id="520" name="잉크 519">
                  <a:extLst>
                    <a:ext uri="{FF2B5EF4-FFF2-40B4-BE49-F238E27FC236}">
                      <a16:creationId xmlns:a16="http://schemas.microsoft.com/office/drawing/2014/main" id="{47C0142D-AC54-4624-8B1B-7A6FFA1FEBB7}"/>
                    </a:ext>
                  </a:extLst>
                </p:cNvPr>
                <p:cNvPicPr/>
                <p:nvPr/>
              </p:nvPicPr>
              <p:blipFill>
                <a:blip r:embed="rId815"/>
                <a:stretch>
                  <a:fillRect/>
                </a:stretch>
              </p:blipFill>
              <p:spPr>
                <a:xfrm>
                  <a:off x="6963690" y="6461268"/>
                  <a:ext cx="228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22" name="잉크 521">
                  <a:extLst>
                    <a:ext uri="{FF2B5EF4-FFF2-40B4-BE49-F238E27FC236}">
                      <a16:creationId xmlns:a16="http://schemas.microsoft.com/office/drawing/2014/main" id="{763F95DA-91FE-4A78-99FF-FBCFBB0770DE}"/>
                    </a:ext>
                  </a:extLst>
                </p14:cNvPr>
                <p14:cNvContentPartPr/>
                <p14:nvPr/>
              </p14:nvContentPartPr>
              <p14:xfrm>
                <a:off x="7401090" y="6220068"/>
                <a:ext cx="155880" cy="315360"/>
              </p14:xfrm>
            </p:contentPart>
          </mc:Choice>
          <mc:Fallback xmlns="">
            <p:pic>
              <p:nvPicPr>
                <p:cNvPr id="522" name="잉크 521">
                  <a:extLst>
                    <a:ext uri="{FF2B5EF4-FFF2-40B4-BE49-F238E27FC236}">
                      <a16:creationId xmlns:a16="http://schemas.microsoft.com/office/drawing/2014/main" id="{763F95DA-91FE-4A78-99FF-FBCFBB0770DE}"/>
                    </a:ext>
                  </a:extLst>
                </p:cNvPr>
                <p:cNvPicPr/>
                <p:nvPr/>
              </p:nvPicPr>
              <p:blipFill>
                <a:blip r:embed="rId817"/>
                <a:stretch>
                  <a:fillRect/>
                </a:stretch>
              </p:blipFill>
              <p:spPr>
                <a:xfrm>
                  <a:off x="7396770" y="6215748"/>
                  <a:ext cx="1645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23" name="잉크 522">
                  <a:extLst>
                    <a:ext uri="{FF2B5EF4-FFF2-40B4-BE49-F238E27FC236}">
                      <a16:creationId xmlns:a16="http://schemas.microsoft.com/office/drawing/2014/main" id="{F8685550-17D1-4126-BC02-7BEF1DCC421C}"/>
                    </a:ext>
                  </a:extLst>
                </p14:cNvPr>
                <p14:cNvContentPartPr/>
                <p14:nvPr/>
              </p14:nvContentPartPr>
              <p14:xfrm>
                <a:off x="7590090" y="6299628"/>
                <a:ext cx="25920" cy="378000"/>
              </p14:xfrm>
            </p:contentPart>
          </mc:Choice>
          <mc:Fallback xmlns="">
            <p:pic>
              <p:nvPicPr>
                <p:cNvPr id="523" name="잉크 522">
                  <a:extLst>
                    <a:ext uri="{FF2B5EF4-FFF2-40B4-BE49-F238E27FC236}">
                      <a16:creationId xmlns:a16="http://schemas.microsoft.com/office/drawing/2014/main" id="{F8685550-17D1-4126-BC02-7BEF1DCC421C}"/>
                    </a:ext>
                  </a:extLst>
                </p:cNvPr>
                <p:cNvPicPr/>
                <p:nvPr/>
              </p:nvPicPr>
              <p:blipFill>
                <a:blip r:embed="rId819"/>
                <a:stretch>
                  <a:fillRect/>
                </a:stretch>
              </p:blipFill>
              <p:spPr>
                <a:xfrm>
                  <a:off x="7585770" y="6295308"/>
                  <a:ext cx="345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24" name="잉크 523">
                  <a:extLst>
                    <a:ext uri="{FF2B5EF4-FFF2-40B4-BE49-F238E27FC236}">
                      <a16:creationId xmlns:a16="http://schemas.microsoft.com/office/drawing/2014/main" id="{587971E2-9C78-4073-A548-C94BF460F948}"/>
                    </a:ext>
                  </a:extLst>
                </p14:cNvPr>
                <p14:cNvContentPartPr/>
                <p14:nvPr/>
              </p14:nvContentPartPr>
              <p14:xfrm>
                <a:off x="7625010" y="6339588"/>
                <a:ext cx="186480" cy="237960"/>
              </p14:xfrm>
            </p:contentPart>
          </mc:Choice>
          <mc:Fallback xmlns="">
            <p:pic>
              <p:nvPicPr>
                <p:cNvPr id="524" name="잉크 523">
                  <a:extLst>
                    <a:ext uri="{FF2B5EF4-FFF2-40B4-BE49-F238E27FC236}">
                      <a16:creationId xmlns:a16="http://schemas.microsoft.com/office/drawing/2014/main" id="{587971E2-9C78-4073-A548-C94BF460F948}"/>
                    </a:ext>
                  </a:extLst>
                </p:cNvPr>
                <p:cNvPicPr/>
                <p:nvPr/>
              </p:nvPicPr>
              <p:blipFill>
                <a:blip r:embed="rId821"/>
                <a:stretch>
                  <a:fillRect/>
                </a:stretch>
              </p:blipFill>
              <p:spPr>
                <a:xfrm>
                  <a:off x="7620690" y="6335268"/>
                  <a:ext cx="195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5" name="잉크 524">
                  <a:extLst>
                    <a:ext uri="{FF2B5EF4-FFF2-40B4-BE49-F238E27FC236}">
                      <a16:creationId xmlns:a16="http://schemas.microsoft.com/office/drawing/2014/main" id="{8EB7AC9F-6071-4348-8DF8-D547B7C06FE4}"/>
                    </a:ext>
                  </a:extLst>
                </p14:cNvPr>
                <p14:cNvContentPartPr/>
                <p14:nvPr/>
              </p14:nvContentPartPr>
              <p14:xfrm>
                <a:off x="7804290" y="6275508"/>
                <a:ext cx="217080" cy="289800"/>
              </p14:xfrm>
            </p:contentPart>
          </mc:Choice>
          <mc:Fallback xmlns="">
            <p:pic>
              <p:nvPicPr>
                <p:cNvPr id="525" name="잉크 524">
                  <a:extLst>
                    <a:ext uri="{FF2B5EF4-FFF2-40B4-BE49-F238E27FC236}">
                      <a16:creationId xmlns:a16="http://schemas.microsoft.com/office/drawing/2014/main" id="{8EB7AC9F-6071-4348-8DF8-D547B7C06FE4}"/>
                    </a:ext>
                  </a:extLst>
                </p:cNvPr>
                <p:cNvPicPr/>
                <p:nvPr/>
              </p:nvPicPr>
              <p:blipFill>
                <a:blip r:embed="rId823"/>
                <a:stretch>
                  <a:fillRect/>
                </a:stretch>
              </p:blipFill>
              <p:spPr>
                <a:xfrm>
                  <a:off x="7799970" y="6271188"/>
                  <a:ext cx="225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26" name="잉크 525">
                  <a:extLst>
                    <a:ext uri="{FF2B5EF4-FFF2-40B4-BE49-F238E27FC236}">
                      <a16:creationId xmlns:a16="http://schemas.microsoft.com/office/drawing/2014/main" id="{D53E079E-2B76-4466-B0C0-91BDCCF765BA}"/>
                    </a:ext>
                  </a:extLst>
                </p14:cNvPr>
                <p14:cNvContentPartPr/>
                <p14:nvPr/>
              </p14:nvContentPartPr>
              <p14:xfrm>
                <a:off x="8031090" y="6274788"/>
                <a:ext cx="162000" cy="317880"/>
              </p14:xfrm>
            </p:contentPart>
          </mc:Choice>
          <mc:Fallback xmlns="">
            <p:pic>
              <p:nvPicPr>
                <p:cNvPr id="526" name="잉크 525">
                  <a:extLst>
                    <a:ext uri="{FF2B5EF4-FFF2-40B4-BE49-F238E27FC236}">
                      <a16:creationId xmlns:a16="http://schemas.microsoft.com/office/drawing/2014/main" id="{D53E079E-2B76-4466-B0C0-91BDCCF765BA}"/>
                    </a:ext>
                  </a:extLst>
                </p:cNvPr>
                <p:cNvPicPr/>
                <p:nvPr/>
              </p:nvPicPr>
              <p:blipFill>
                <a:blip r:embed="rId825"/>
                <a:stretch>
                  <a:fillRect/>
                </a:stretch>
              </p:blipFill>
              <p:spPr>
                <a:xfrm>
                  <a:off x="8026770" y="6270468"/>
                  <a:ext cx="1706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27" name="잉크 526">
                  <a:extLst>
                    <a:ext uri="{FF2B5EF4-FFF2-40B4-BE49-F238E27FC236}">
                      <a16:creationId xmlns:a16="http://schemas.microsoft.com/office/drawing/2014/main" id="{44DA5A6F-B4C8-4104-9FD7-5A6168BEC203}"/>
                    </a:ext>
                  </a:extLst>
                </p14:cNvPr>
                <p14:cNvContentPartPr/>
                <p14:nvPr/>
              </p14:nvContentPartPr>
              <p14:xfrm>
                <a:off x="8309010" y="6202428"/>
                <a:ext cx="150840" cy="193680"/>
              </p14:xfrm>
            </p:contentPart>
          </mc:Choice>
          <mc:Fallback xmlns="">
            <p:pic>
              <p:nvPicPr>
                <p:cNvPr id="527" name="잉크 526">
                  <a:extLst>
                    <a:ext uri="{FF2B5EF4-FFF2-40B4-BE49-F238E27FC236}">
                      <a16:creationId xmlns:a16="http://schemas.microsoft.com/office/drawing/2014/main" id="{44DA5A6F-B4C8-4104-9FD7-5A6168BEC203}"/>
                    </a:ext>
                  </a:extLst>
                </p:cNvPr>
                <p:cNvPicPr/>
                <p:nvPr/>
              </p:nvPicPr>
              <p:blipFill>
                <a:blip r:embed="rId827"/>
                <a:stretch>
                  <a:fillRect/>
                </a:stretch>
              </p:blipFill>
              <p:spPr>
                <a:xfrm>
                  <a:off x="8304690" y="6198108"/>
                  <a:ext cx="159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8" name="잉크 527">
                  <a:extLst>
                    <a:ext uri="{FF2B5EF4-FFF2-40B4-BE49-F238E27FC236}">
                      <a16:creationId xmlns:a16="http://schemas.microsoft.com/office/drawing/2014/main" id="{051EACAA-4C5F-463A-8075-180B735D320B}"/>
                    </a:ext>
                  </a:extLst>
                </p14:cNvPr>
                <p14:cNvContentPartPr/>
                <p14:nvPr/>
              </p14:nvContentPartPr>
              <p14:xfrm>
                <a:off x="8429250" y="6192708"/>
                <a:ext cx="127800" cy="458640"/>
              </p14:xfrm>
            </p:contentPart>
          </mc:Choice>
          <mc:Fallback xmlns="">
            <p:pic>
              <p:nvPicPr>
                <p:cNvPr id="528" name="잉크 527">
                  <a:extLst>
                    <a:ext uri="{FF2B5EF4-FFF2-40B4-BE49-F238E27FC236}">
                      <a16:creationId xmlns:a16="http://schemas.microsoft.com/office/drawing/2014/main" id="{051EACAA-4C5F-463A-8075-180B735D320B}"/>
                    </a:ext>
                  </a:extLst>
                </p:cNvPr>
                <p:cNvPicPr/>
                <p:nvPr/>
              </p:nvPicPr>
              <p:blipFill>
                <a:blip r:embed="rId829"/>
                <a:stretch>
                  <a:fillRect/>
                </a:stretch>
              </p:blipFill>
              <p:spPr>
                <a:xfrm>
                  <a:off x="8424930" y="6188388"/>
                  <a:ext cx="13644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9" name="잉크 528">
                  <a:extLst>
                    <a:ext uri="{FF2B5EF4-FFF2-40B4-BE49-F238E27FC236}">
                      <a16:creationId xmlns:a16="http://schemas.microsoft.com/office/drawing/2014/main" id="{B7D95410-64D5-4CBF-AC70-FDD6EBC53712}"/>
                    </a:ext>
                  </a:extLst>
                </p14:cNvPr>
                <p14:cNvContentPartPr/>
                <p14:nvPr/>
              </p14:nvContentPartPr>
              <p14:xfrm>
                <a:off x="8631210" y="6209628"/>
                <a:ext cx="199440" cy="388440"/>
              </p14:xfrm>
            </p:contentPart>
          </mc:Choice>
          <mc:Fallback xmlns="">
            <p:pic>
              <p:nvPicPr>
                <p:cNvPr id="529" name="잉크 528">
                  <a:extLst>
                    <a:ext uri="{FF2B5EF4-FFF2-40B4-BE49-F238E27FC236}">
                      <a16:creationId xmlns:a16="http://schemas.microsoft.com/office/drawing/2014/main" id="{B7D95410-64D5-4CBF-AC70-FDD6EBC53712}"/>
                    </a:ext>
                  </a:extLst>
                </p:cNvPr>
                <p:cNvPicPr/>
                <p:nvPr/>
              </p:nvPicPr>
              <p:blipFill>
                <a:blip r:embed="rId831"/>
                <a:stretch>
                  <a:fillRect/>
                </a:stretch>
              </p:blipFill>
              <p:spPr>
                <a:xfrm>
                  <a:off x="8626890" y="6205308"/>
                  <a:ext cx="20808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30" name="잉크 529">
                  <a:extLst>
                    <a:ext uri="{FF2B5EF4-FFF2-40B4-BE49-F238E27FC236}">
                      <a16:creationId xmlns:a16="http://schemas.microsoft.com/office/drawing/2014/main" id="{02963D36-6EDB-4262-8280-DAE25EAACBE9}"/>
                    </a:ext>
                  </a:extLst>
                </p14:cNvPr>
                <p14:cNvContentPartPr/>
                <p14:nvPr/>
              </p14:nvContentPartPr>
              <p14:xfrm>
                <a:off x="8854770" y="6299268"/>
                <a:ext cx="148320" cy="188640"/>
              </p14:xfrm>
            </p:contentPart>
          </mc:Choice>
          <mc:Fallback xmlns="">
            <p:pic>
              <p:nvPicPr>
                <p:cNvPr id="530" name="잉크 529">
                  <a:extLst>
                    <a:ext uri="{FF2B5EF4-FFF2-40B4-BE49-F238E27FC236}">
                      <a16:creationId xmlns:a16="http://schemas.microsoft.com/office/drawing/2014/main" id="{02963D36-6EDB-4262-8280-DAE25EAACBE9}"/>
                    </a:ext>
                  </a:extLst>
                </p:cNvPr>
                <p:cNvPicPr/>
                <p:nvPr/>
              </p:nvPicPr>
              <p:blipFill>
                <a:blip r:embed="rId833"/>
                <a:stretch>
                  <a:fillRect/>
                </a:stretch>
              </p:blipFill>
              <p:spPr>
                <a:xfrm>
                  <a:off x="8850450" y="6294948"/>
                  <a:ext cx="156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31" name="잉크 530">
                  <a:extLst>
                    <a:ext uri="{FF2B5EF4-FFF2-40B4-BE49-F238E27FC236}">
                      <a16:creationId xmlns:a16="http://schemas.microsoft.com/office/drawing/2014/main" id="{EFB94579-8A07-40E7-A54B-F0783F433A07}"/>
                    </a:ext>
                  </a:extLst>
                </p14:cNvPr>
                <p14:cNvContentPartPr/>
                <p14:nvPr/>
              </p14:nvContentPartPr>
              <p14:xfrm>
                <a:off x="9036570" y="6238428"/>
                <a:ext cx="12240" cy="384480"/>
              </p14:xfrm>
            </p:contentPart>
          </mc:Choice>
          <mc:Fallback xmlns="">
            <p:pic>
              <p:nvPicPr>
                <p:cNvPr id="531" name="잉크 530">
                  <a:extLst>
                    <a:ext uri="{FF2B5EF4-FFF2-40B4-BE49-F238E27FC236}">
                      <a16:creationId xmlns:a16="http://schemas.microsoft.com/office/drawing/2014/main" id="{EFB94579-8A07-40E7-A54B-F0783F433A07}"/>
                    </a:ext>
                  </a:extLst>
                </p:cNvPr>
                <p:cNvPicPr/>
                <p:nvPr/>
              </p:nvPicPr>
              <p:blipFill>
                <a:blip r:embed="rId835"/>
                <a:stretch>
                  <a:fillRect/>
                </a:stretch>
              </p:blipFill>
              <p:spPr>
                <a:xfrm>
                  <a:off x="9032250" y="6234108"/>
                  <a:ext cx="2088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32" name="잉크 531">
                  <a:extLst>
                    <a:ext uri="{FF2B5EF4-FFF2-40B4-BE49-F238E27FC236}">
                      <a16:creationId xmlns:a16="http://schemas.microsoft.com/office/drawing/2014/main" id="{1E731B07-011D-401A-9882-3D730CE2BF2E}"/>
                    </a:ext>
                  </a:extLst>
                </p14:cNvPr>
                <p14:cNvContentPartPr/>
                <p14:nvPr/>
              </p14:nvContentPartPr>
              <p14:xfrm>
                <a:off x="9121530" y="6301788"/>
                <a:ext cx="97560" cy="224640"/>
              </p14:xfrm>
            </p:contentPart>
          </mc:Choice>
          <mc:Fallback xmlns="">
            <p:pic>
              <p:nvPicPr>
                <p:cNvPr id="532" name="잉크 531">
                  <a:extLst>
                    <a:ext uri="{FF2B5EF4-FFF2-40B4-BE49-F238E27FC236}">
                      <a16:creationId xmlns:a16="http://schemas.microsoft.com/office/drawing/2014/main" id="{1E731B07-011D-401A-9882-3D730CE2BF2E}"/>
                    </a:ext>
                  </a:extLst>
                </p:cNvPr>
                <p:cNvPicPr/>
                <p:nvPr/>
              </p:nvPicPr>
              <p:blipFill>
                <a:blip r:embed="rId837"/>
                <a:stretch>
                  <a:fillRect/>
                </a:stretch>
              </p:blipFill>
              <p:spPr>
                <a:xfrm>
                  <a:off x="9117210" y="6297468"/>
                  <a:ext cx="1062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33" name="잉크 532">
                  <a:extLst>
                    <a:ext uri="{FF2B5EF4-FFF2-40B4-BE49-F238E27FC236}">
                      <a16:creationId xmlns:a16="http://schemas.microsoft.com/office/drawing/2014/main" id="{DE0247AE-4B32-4E23-9ABF-F9C8C4001FF1}"/>
                    </a:ext>
                  </a:extLst>
                </p14:cNvPr>
                <p14:cNvContentPartPr/>
                <p14:nvPr/>
              </p14:nvContentPartPr>
              <p14:xfrm>
                <a:off x="9288570" y="6248148"/>
                <a:ext cx="5760" cy="246960"/>
              </p14:xfrm>
            </p:contentPart>
          </mc:Choice>
          <mc:Fallback xmlns="">
            <p:pic>
              <p:nvPicPr>
                <p:cNvPr id="533" name="잉크 532">
                  <a:extLst>
                    <a:ext uri="{FF2B5EF4-FFF2-40B4-BE49-F238E27FC236}">
                      <a16:creationId xmlns:a16="http://schemas.microsoft.com/office/drawing/2014/main" id="{DE0247AE-4B32-4E23-9ABF-F9C8C4001FF1}"/>
                    </a:ext>
                  </a:extLst>
                </p:cNvPr>
                <p:cNvPicPr/>
                <p:nvPr/>
              </p:nvPicPr>
              <p:blipFill>
                <a:blip r:embed="rId839"/>
                <a:stretch>
                  <a:fillRect/>
                </a:stretch>
              </p:blipFill>
              <p:spPr>
                <a:xfrm>
                  <a:off x="9284250" y="6243828"/>
                  <a:ext cx="144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34" name="잉크 533">
                  <a:extLst>
                    <a:ext uri="{FF2B5EF4-FFF2-40B4-BE49-F238E27FC236}">
                      <a16:creationId xmlns:a16="http://schemas.microsoft.com/office/drawing/2014/main" id="{87665850-E85A-488A-B1F7-0AC7EDDF7C1C}"/>
                    </a:ext>
                  </a:extLst>
                </p14:cNvPr>
                <p14:cNvContentPartPr/>
                <p14:nvPr/>
              </p14:nvContentPartPr>
              <p14:xfrm>
                <a:off x="9368850" y="6252108"/>
                <a:ext cx="107640" cy="60840"/>
              </p14:xfrm>
            </p:contentPart>
          </mc:Choice>
          <mc:Fallback xmlns="">
            <p:pic>
              <p:nvPicPr>
                <p:cNvPr id="534" name="잉크 533">
                  <a:extLst>
                    <a:ext uri="{FF2B5EF4-FFF2-40B4-BE49-F238E27FC236}">
                      <a16:creationId xmlns:a16="http://schemas.microsoft.com/office/drawing/2014/main" id="{87665850-E85A-488A-B1F7-0AC7EDDF7C1C}"/>
                    </a:ext>
                  </a:extLst>
                </p:cNvPr>
                <p:cNvPicPr/>
                <p:nvPr/>
              </p:nvPicPr>
              <p:blipFill>
                <a:blip r:embed="rId841"/>
                <a:stretch>
                  <a:fillRect/>
                </a:stretch>
              </p:blipFill>
              <p:spPr>
                <a:xfrm>
                  <a:off x="9364530" y="6247788"/>
                  <a:ext cx="116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35" name="잉크 534">
                  <a:extLst>
                    <a:ext uri="{FF2B5EF4-FFF2-40B4-BE49-F238E27FC236}">
                      <a16:creationId xmlns:a16="http://schemas.microsoft.com/office/drawing/2014/main" id="{7AE8BAB6-E214-4221-BA32-F3F66D1B4A3D}"/>
                    </a:ext>
                  </a:extLst>
                </p14:cNvPr>
                <p14:cNvContentPartPr/>
                <p14:nvPr/>
              </p14:nvContentPartPr>
              <p14:xfrm>
                <a:off x="9346530" y="6368028"/>
                <a:ext cx="183600" cy="106560"/>
              </p14:xfrm>
            </p:contentPart>
          </mc:Choice>
          <mc:Fallback xmlns="">
            <p:pic>
              <p:nvPicPr>
                <p:cNvPr id="535" name="잉크 534">
                  <a:extLst>
                    <a:ext uri="{FF2B5EF4-FFF2-40B4-BE49-F238E27FC236}">
                      <a16:creationId xmlns:a16="http://schemas.microsoft.com/office/drawing/2014/main" id="{7AE8BAB6-E214-4221-BA32-F3F66D1B4A3D}"/>
                    </a:ext>
                  </a:extLst>
                </p:cNvPr>
                <p:cNvPicPr/>
                <p:nvPr/>
              </p:nvPicPr>
              <p:blipFill>
                <a:blip r:embed="rId843"/>
                <a:stretch>
                  <a:fillRect/>
                </a:stretch>
              </p:blipFill>
              <p:spPr>
                <a:xfrm>
                  <a:off x="9342210" y="6363708"/>
                  <a:ext cx="192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36" name="잉크 535">
                  <a:extLst>
                    <a:ext uri="{FF2B5EF4-FFF2-40B4-BE49-F238E27FC236}">
                      <a16:creationId xmlns:a16="http://schemas.microsoft.com/office/drawing/2014/main" id="{22EF3CF9-9ECF-4289-8C3F-A58E5E12B03B}"/>
                    </a:ext>
                  </a:extLst>
                </p14:cNvPr>
                <p14:cNvContentPartPr/>
                <p14:nvPr/>
              </p14:nvContentPartPr>
              <p14:xfrm>
                <a:off x="9608250" y="6185868"/>
                <a:ext cx="270360" cy="204120"/>
              </p14:xfrm>
            </p:contentPart>
          </mc:Choice>
          <mc:Fallback xmlns="">
            <p:pic>
              <p:nvPicPr>
                <p:cNvPr id="536" name="잉크 535">
                  <a:extLst>
                    <a:ext uri="{FF2B5EF4-FFF2-40B4-BE49-F238E27FC236}">
                      <a16:creationId xmlns:a16="http://schemas.microsoft.com/office/drawing/2014/main" id="{22EF3CF9-9ECF-4289-8C3F-A58E5E12B03B}"/>
                    </a:ext>
                  </a:extLst>
                </p:cNvPr>
                <p:cNvPicPr/>
                <p:nvPr/>
              </p:nvPicPr>
              <p:blipFill>
                <a:blip r:embed="rId845"/>
                <a:stretch>
                  <a:fillRect/>
                </a:stretch>
              </p:blipFill>
              <p:spPr>
                <a:xfrm>
                  <a:off x="9603930" y="6181548"/>
                  <a:ext cx="279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7" name="잉크 536">
                  <a:extLst>
                    <a:ext uri="{FF2B5EF4-FFF2-40B4-BE49-F238E27FC236}">
                      <a16:creationId xmlns:a16="http://schemas.microsoft.com/office/drawing/2014/main" id="{1FB56E6A-A4EE-4DB1-A65E-A99262FA3320}"/>
                    </a:ext>
                  </a:extLst>
                </p14:cNvPr>
                <p14:cNvContentPartPr/>
                <p14:nvPr/>
              </p14:nvContentPartPr>
              <p14:xfrm>
                <a:off x="9668010" y="6361548"/>
                <a:ext cx="221760" cy="161280"/>
              </p14:xfrm>
            </p:contentPart>
          </mc:Choice>
          <mc:Fallback xmlns="">
            <p:pic>
              <p:nvPicPr>
                <p:cNvPr id="537" name="잉크 536">
                  <a:extLst>
                    <a:ext uri="{FF2B5EF4-FFF2-40B4-BE49-F238E27FC236}">
                      <a16:creationId xmlns:a16="http://schemas.microsoft.com/office/drawing/2014/main" id="{1FB56E6A-A4EE-4DB1-A65E-A99262FA3320}"/>
                    </a:ext>
                  </a:extLst>
                </p:cNvPr>
                <p:cNvPicPr/>
                <p:nvPr/>
              </p:nvPicPr>
              <p:blipFill>
                <a:blip r:embed="rId847"/>
                <a:stretch>
                  <a:fillRect/>
                </a:stretch>
              </p:blipFill>
              <p:spPr>
                <a:xfrm>
                  <a:off x="9663690" y="6357228"/>
                  <a:ext cx="230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8" name="잉크 537">
                  <a:extLst>
                    <a:ext uri="{FF2B5EF4-FFF2-40B4-BE49-F238E27FC236}">
                      <a16:creationId xmlns:a16="http://schemas.microsoft.com/office/drawing/2014/main" id="{BC0C9DAB-9194-431F-8E7F-3EFD568C3C8A}"/>
                    </a:ext>
                  </a:extLst>
                </p14:cNvPr>
                <p14:cNvContentPartPr/>
                <p14:nvPr/>
              </p14:nvContentPartPr>
              <p14:xfrm>
                <a:off x="9981570" y="6253548"/>
                <a:ext cx="93240" cy="128160"/>
              </p14:xfrm>
            </p:contentPart>
          </mc:Choice>
          <mc:Fallback xmlns="">
            <p:pic>
              <p:nvPicPr>
                <p:cNvPr id="538" name="잉크 537">
                  <a:extLst>
                    <a:ext uri="{FF2B5EF4-FFF2-40B4-BE49-F238E27FC236}">
                      <a16:creationId xmlns:a16="http://schemas.microsoft.com/office/drawing/2014/main" id="{BC0C9DAB-9194-431F-8E7F-3EFD568C3C8A}"/>
                    </a:ext>
                  </a:extLst>
                </p:cNvPr>
                <p:cNvPicPr/>
                <p:nvPr/>
              </p:nvPicPr>
              <p:blipFill>
                <a:blip r:embed="rId849"/>
                <a:stretch>
                  <a:fillRect/>
                </a:stretch>
              </p:blipFill>
              <p:spPr>
                <a:xfrm>
                  <a:off x="9977250" y="6249228"/>
                  <a:ext cx="101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39" name="잉크 538">
                  <a:extLst>
                    <a:ext uri="{FF2B5EF4-FFF2-40B4-BE49-F238E27FC236}">
                      <a16:creationId xmlns:a16="http://schemas.microsoft.com/office/drawing/2014/main" id="{52582F46-B250-4393-9CD7-447E714080C7}"/>
                    </a:ext>
                  </a:extLst>
                </p14:cNvPr>
                <p14:cNvContentPartPr/>
                <p14:nvPr/>
              </p14:nvContentPartPr>
              <p14:xfrm>
                <a:off x="9967170" y="6369468"/>
                <a:ext cx="142560" cy="106200"/>
              </p14:xfrm>
            </p:contentPart>
          </mc:Choice>
          <mc:Fallback xmlns="">
            <p:pic>
              <p:nvPicPr>
                <p:cNvPr id="539" name="잉크 538">
                  <a:extLst>
                    <a:ext uri="{FF2B5EF4-FFF2-40B4-BE49-F238E27FC236}">
                      <a16:creationId xmlns:a16="http://schemas.microsoft.com/office/drawing/2014/main" id="{52582F46-B250-4393-9CD7-447E714080C7}"/>
                    </a:ext>
                  </a:extLst>
                </p:cNvPr>
                <p:cNvPicPr/>
                <p:nvPr/>
              </p:nvPicPr>
              <p:blipFill>
                <a:blip r:embed="rId851"/>
                <a:stretch>
                  <a:fillRect/>
                </a:stretch>
              </p:blipFill>
              <p:spPr>
                <a:xfrm>
                  <a:off x="9962850" y="6365148"/>
                  <a:ext cx="151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40" name="잉크 539">
                  <a:extLst>
                    <a:ext uri="{FF2B5EF4-FFF2-40B4-BE49-F238E27FC236}">
                      <a16:creationId xmlns:a16="http://schemas.microsoft.com/office/drawing/2014/main" id="{57FB880A-9C71-40FB-9DB7-9E206F83D077}"/>
                    </a:ext>
                  </a:extLst>
                </p14:cNvPr>
                <p14:cNvContentPartPr/>
                <p14:nvPr/>
              </p14:nvContentPartPr>
              <p14:xfrm>
                <a:off x="10119090" y="6281988"/>
                <a:ext cx="210240" cy="255600"/>
              </p14:xfrm>
            </p:contentPart>
          </mc:Choice>
          <mc:Fallback xmlns="">
            <p:pic>
              <p:nvPicPr>
                <p:cNvPr id="540" name="잉크 539">
                  <a:extLst>
                    <a:ext uri="{FF2B5EF4-FFF2-40B4-BE49-F238E27FC236}">
                      <a16:creationId xmlns:a16="http://schemas.microsoft.com/office/drawing/2014/main" id="{57FB880A-9C71-40FB-9DB7-9E206F83D077}"/>
                    </a:ext>
                  </a:extLst>
                </p:cNvPr>
                <p:cNvPicPr/>
                <p:nvPr/>
              </p:nvPicPr>
              <p:blipFill>
                <a:blip r:embed="rId853"/>
                <a:stretch>
                  <a:fillRect/>
                </a:stretch>
              </p:blipFill>
              <p:spPr>
                <a:xfrm>
                  <a:off x="10114770" y="6277668"/>
                  <a:ext cx="2188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41" name="잉크 540">
                  <a:extLst>
                    <a:ext uri="{FF2B5EF4-FFF2-40B4-BE49-F238E27FC236}">
                      <a16:creationId xmlns:a16="http://schemas.microsoft.com/office/drawing/2014/main" id="{9126A1AF-3971-4BEF-8509-1B01A3EC326F}"/>
                    </a:ext>
                  </a:extLst>
                </p14:cNvPr>
                <p14:cNvContentPartPr/>
                <p14:nvPr/>
              </p14:nvContentPartPr>
              <p14:xfrm>
                <a:off x="10311330" y="6180468"/>
                <a:ext cx="295200" cy="181080"/>
              </p14:xfrm>
            </p:contentPart>
          </mc:Choice>
          <mc:Fallback xmlns="">
            <p:pic>
              <p:nvPicPr>
                <p:cNvPr id="541" name="잉크 540">
                  <a:extLst>
                    <a:ext uri="{FF2B5EF4-FFF2-40B4-BE49-F238E27FC236}">
                      <a16:creationId xmlns:a16="http://schemas.microsoft.com/office/drawing/2014/main" id="{9126A1AF-3971-4BEF-8509-1B01A3EC326F}"/>
                    </a:ext>
                  </a:extLst>
                </p:cNvPr>
                <p:cNvPicPr/>
                <p:nvPr/>
              </p:nvPicPr>
              <p:blipFill>
                <a:blip r:embed="rId855"/>
                <a:stretch>
                  <a:fillRect/>
                </a:stretch>
              </p:blipFill>
              <p:spPr>
                <a:xfrm>
                  <a:off x="10307010" y="6176148"/>
                  <a:ext cx="303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2" name="잉크 541">
                  <a:extLst>
                    <a:ext uri="{FF2B5EF4-FFF2-40B4-BE49-F238E27FC236}">
                      <a16:creationId xmlns:a16="http://schemas.microsoft.com/office/drawing/2014/main" id="{89F0351D-AFD2-4BBB-818F-08BE2B0A13D2}"/>
                    </a:ext>
                  </a:extLst>
                </p14:cNvPr>
                <p14:cNvContentPartPr/>
                <p14:nvPr/>
              </p14:nvContentPartPr>
              <p14:xfrm>
                <a:off x="10409250" y="6389628"/>
                <a:ext cx="158040" cy="131400"/>
              </p14:xfrm>
            </p:contentPart>
          </mc:Choice>
          <mc:Fallback xmlns="">
            <p:pic>
              <p:nvPicPr>
                <p:cNvPr id="542" name="잉크 541">
                  <a:extLst>
                    <a:ext uri="{FF2B5EF4-FFF2-40B4-BE49-F238E27FC236}">
                      <a16:creationId xmlns:a16="http://schemas.microsoft.com/office/drawing/2014/main" id="{89F0351D-AFD2-4BBB-818F-08BE2B0A13D2}"/>
                    </a:ext>
                  </a:extLst>
                </p:cNvPr>
                <p:cNvPicPr/>
                <p:nvPr/>
              </p:nvPicPr>
              <p:blipFill>
                <a:blip r:embed="rId857"/>
                <a:stretch>
                  <a:fillRect/>
                </a:stretch>
              </p:blipFill>
              <p:spPr>
                <a:xfrm>
                  <a:off x="10404930" y="6385308"/>
                  <a:ext cx="166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43" name="잉크 542">
                  <a:extLst>
                    <a:ext uri="{FF2B5EF4-FFF2-40B4-BE49-F238E27FC236}">
                      <a16:creationId xmlns:a16="http://schemas.microsoft.com/office/drawing/2014/main" id="{7613E69C-AD70-4BC2-9DC6-49D3693035AC}"/>
                    </a:ext>
                  </a:extLst>
                </p14:cNvPr>
                <p14:cNvContentPartPr/>
                <p14:nvPr/>
              </p14:nvContentPartPr>
              <p14:xfrm>
                <a:off x="10683930" y="6203148"/>
                <a:ext cx="97200" cy="92520"/>
              </p14:xfrm>
            </p:contentPart>
          </mc:Choice>
          <mc:Fallback xmlns="">
            <p:pic>
              <p:nvPicPr>
                <p:cNvPr id="543" name="잉크 542">
                  <a:extLst>
                    <a:ext uri="{FF2B5EF4-FFF2-40B4-BE49-F238E27FC236}">
                      <a16:creationId xmlns:a16="http://schemas.microsoft.com/office/drawing/2014/main" id="{7613E69C-AD70-4BC2-9DC6-49D3693035AC}"/>
                    </a:ext>
                  </a:extLst>
                </p:cNvPr>
                <p:cNvPicPr/>
                <p:nvPr/>
              </p:nvPicPr>
              <p:blipFill>
                <a:blip r:embed="rId859"/>
                <a:stretch>
                  <a:fillRect/>
                </a:stretch>
              </p:blipFill>
              <p:spPr>
                <a:xfrm>
                  <a:off x="10679610" y="6198828"/>
                  <a:ext cx="105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4" name="잉크 543">
                  <a:extLst>
                    <a:ext uri="{FF2B5EF4-FFF2-40B4-BE49-F238E27FC236}">
                      <a16:creationId xmlns:a16="http://schemas.microsoft.com/office/drawing/2014/main" id="{D8BABFAB-0AA0-4647-A859-70787688C6D1}"/>
                    </a:ext>
                  </a:extLst>
                </p14:cNvPr>
                <p14:cNvContentPartPr/>
                <p14:nvPr/>
              </p14:nvContentPartPr>
              <p14:xfrm>
                <a:off x="10775730" y="6154188"/>
                <a:ext cx="9360" cy="213480"/>
              </p14:xfrm>
            </p:contentPart>
          </mc:Choice>
          <mc:Fallback xmlns="">
            <p:pic>
              <p:nvPicPr>
                <p:cNvPr id="544" name="잉크 543">
                  <a:extLst>
                    <a:ext uri="{FF2B5EF4-FFF2-40B4-BE49-F238E27FC236}">
                      <a16:creationId xmlns:a16="http://schemas.microsoft.com/office/drawing/2014/main" id="{D8BABFAB-0AA0-4647-A859-70787688C6D1}"/>
                    </a:ext>
                  </a:extLst>
                </p:cNvPr>
                <p:cNvPicPr/>
                <p:nvPr/>
              </p:nvPicPr>
              <p:blipFill>
                <a:blip r:embed="rId861"/>
                <a:stretch>
                  <a:fillRect/>
                </a:stretch>
              </p:blipFill>
              <p:spPr>
                <a:xfrm>
                  <a:off x="10771410" y="6149868"/>
                  <a:ext cx="180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5" name="잉크 544">
                  <a:extLst>
                    <a:ext uri="{FF2B5EF4-FFF2-40B4-BE49-F238E27FC236}">
                      <a16:creationId xmlns:a16="http://schemas.microsoft.com/office/drawing/2014/main" id="{B270A92B-F0BD-4EA2-B3C4-2C10BD0F7238}"/>
                    </a:ext>
                  </a:extLst>
                </p14:cNvPr>
                <p14:cNvContentPartPr/>
                <p14:nvPr/>
              </p14:nvContentPartPr>
              <p14:xfrm>
                <a:off x="10667370" y="6379548"/>
                <a:ext cx="128160" cy="172800"/>
              </p14:xfrm>
            </p:contentPart>
          </mc:Choice>
          <mc:Fallback xmlns="">
            <p:pic>
              <p:nvPicPr>
                <p:cNvPr id="545" name="잉크 544">
                  <a:extLst>
                    <a:ext uri="{FF2B5EF4-FFF2-40B4-BE49-F238E27FC236}">
                      <a16:creationId xmlns:a16="http://schemas.microsoft.com/office/drawing/2014/main" id="{B270A92B-F0BD-4EA2-B3C4-2C10BD0F7238}"/>
                    </a:ext>
                  </a:extLst>
                </p:cNvPr>
                <p:cNvPicPr/>
                <p:nvPr/>
              </p:nvPicPr>
              <p:blipFill>
                <a:blip r:embed="rId863"/>
                <a:stretch>
                  <a:fillRect/>
                </a:stretch>
              </p:blipFill>
              <p:spPr>
                <a:xfrm>
                  <a:off x="10663050" y="6375228"/>
                  <a:ext cx="136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6" name="잉크 545">
                  <a:extLst>
                    <a:ext uri="{FF2B5EF4-FFF2-40B4-BE49-F238E27FC236}">
                      <a16:creationId xmlns:a16="http://schemas.microsoft.com/office/drawing/2014/main" id="{B28EA2D4-E879-4FE0-B31A-BEDAF4AF61EA}"/>
                    </a:ext>
                  </a:extLst>
                </p14:cNvPr>
                <p14:cNvContentPartPr/>
                <p14:nvPr/>
              </p14:nvContentPartPr>
              <p14:xfrm>
                <a:off x="10961490" y="6068148"/>
                <a:ext cx="18360" cy="371520"/>
              </p14:xfrm>
            </p:contentPart>
          </mc:Choice>
          <mc:Fallback xmlns="">
            <p:pic>
              <p:nvPicPr>
                <p:cNvPr id="546" name="잉크 545">
                  <a:extLst>
                    <a:ext uri="{FF2B5EF4-FFF2-40B4-BE49-F238E27FC236}">
                      <a16:creationId xmlns:a16="http://schemas.microsoft.com/office/drawing/2014/main" id="{B28EA2D4-E879-4FE0-B31A-BEDAF4AF61EA}"/>
                    </a:ext>
                  </a:extLst>
                </p:cNvPr>
                <p:cNvPicPr/>
                <p:nvPr/>
              </p:nvPicPr>
              <p:blipFill>
                <a:blip r:embed="rId865"/>
                <a:stretch>
                  <a:fillRect/>
                </a:stretch>
              </p:blipFill>
              <p:spPr>
                <a:xfrm>
                  <a:off x="10957170" y="6063828"/>
                  <a:ext cx="270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7" name="잉크 546">
                  <a:extLst>
                    <a:ext uri="{FF2B5EF4-FFF2-40B4-BE49-F238E27FC236}">
                      <a16:creationId xmlns:a16="http://schemas.microsoft.com/office/drawing/2014/main" id="{FC17EEEC-53DB-4DAC-97EC-8F7A842A60B7}"/>
                    </a:ext>
                  </a:extLst>
                </p14:cNvPr>
                <p14:cNvContentPartPr/>
                <p14:nvPr/>
              </p14:nvContentPartPr>
              <p14:xfrm>
                <a:off x="10959330" y="6506268"/>
                <a:ext cx="41760" cy="54720"/>
              </p14:xfrm>
            </p:contentPart>
          </mc:Choice>
          <mc:Fallback xmlns="">
            <p:pic>
              <p:nvPicPr>
                <p:cNvPr id="547" name="잉크 546">
                  <a:extLst>
                    <a:ext uri="{FF2B5EF4-FFF2-40B4-BE49-F238E27FC236}">
                      <a16:creationId xmlns:a16="http://schemas.microsoft.com/office/drawing/2014/main" id="{FC17EEEC-53DB-4DAC-97EC-8F7A842A60B7}"/>
                    </a:ext>
                  </a:extLst>
                </p:cNvPr>
                <p:cNvPicPr/>
                <p:nvPr/>
              </p:nvPicPr>
              <p:blipFill>
                <a:blip r:embed="rId867"/>
                <a:stretch>
                  <a:fillRect/>
                </a:stretch>
              </p:blipFill>
              <p:spPr>
                <a:xfrm>
                  <a:off x="10955010" y="6501948"/>
                  <a:ext cx="50400" cy="63360"/>
                </a:xfrm>
                <a:prstGeom prst="rect">
                  <a:avLst/>
                </a:prstGeom>
              </p:spPr>
            </p:pic>
          </mc:Fallback>
        </mc:AlternateContent>
      </p:grpSp>
    </p:spTree>
    <p:extLst>
      <p:ext uri="{BB962C8B-B14F-4D97-AF65-F5344CB8AC3E}">
        <p14:creationId xmlns:p14="http://schemas.microsoft.com/office/powerpoint/2010/main" val="25553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13.5. DCGAN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2" name="그림 11">
            <a:extLst>
              <a:ext uri="{FF2B5EF4-FFF2-40B4-BE49-F238E27FC236}">
                <a16:creationId xmlns:a16="http://schemas.microsoft.com/office/drawing/2014/main" id="{FD85850F-7428-4126-8FB4-F21087FC504F}"/>
              </a:ext>
            </a:extLst>
          </p:cNvPr>
          <p:cNvPicPr>
            <a:picLocks noChangeAspect="1"/>
          </p:cNvPicPr>
          <p:nvPr/>
        </p:nvPicPr>
        <p:blipFill>
          <a:blip r:embed="rId2"/>
          <a:stretch>
            <a:fillRect/>
          </a:stretch>
        </p:blipFill>
        <p:spPr>
          <a:xfrm>
            <a:off x="1257300" y="1263649"/>
            <a:ext cx="8686800" cy="5229225"/>
          </a:xfrm>
          <a:prstGeom prst="rect">
            <a:avLst/>
          </a:prstGeom>
        </p:spPr>
      </p:pic>
    </p:spTree>
    <p:extLst>
      <p:ext uri="{BB962C8B-B14F-4D97-AF65-F5344CB8AC3E}">
        <p14:creationId xmlns:p14="http://schemas.microsoft.com/office/powerpoint/2010/main" val="367935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EAC541F7-258F-4C0D-BC1C-AC5874E2B18C}"/>
              </a:ext>
            </a:extLst>
          </p:cNvPr>
          <p:cNvPicPr>
            <a:picLocks noChangeAspect="1"/>
          </p:cNvPicPr>
          <p:nvPr/>
        </p:nvPicPr>
        <p:blipFill>
          <a:blip r:embed="rId2"/>
          <a:stretch>
            <a:fillRect/>
          </a:stretch>
        </p:blipFill>
        <p:spPr>
          <a:xfrm>
            <a:off x="2090737" y="661987"/>
            <a:ext cx="8010525" cy="5534025"/>
          </a:xfrm>
          <a:prstGeom prst="rect">
            <a:avLst/>
          </a:prstGeom>
        </p:spPr>
      </p:pic>
    </p:spTree>
    <p:extLst>
      <p:ext uri="{BB962C8B-B14F-4D97-AF65-F5344CB8AC3E}">
        <p14:creationId xmlns:p14="http://schemas.microsoft.com/office/powerpoint/2010/main" val="3467726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FD2173DE-2F6C-4118-B914-79D482FEF0E9}"/>
              </a:ext>
            </a:extLst>
          </p:cNvPr>
          <p:cNvPicPr>
            <a:picLocks noChangeAspect="1"/>
          </p:cNvPicPr>
          <p:nvPr/>
        </p:nvPicPr>
        <p:blipFill>
          <a:blip r:embed="rId2"/>
          <a:stretch>
            <a:fillRect/>
          </a:stretch>
        </p:blipFill>
        <p:spPr>
          <a:xfrm>
            <a:off x="2300287" y="690562"/>
            <a:ext cx="7591425" cy="5476875"/>
          </a:xfrm>
          <a:prstGeom prst="rect">
            <a:avLst/>
          </a:prstGeom>
        </p:spPr>
      </p:pic>
    </p:spTree>
    <p:extLst>
      <p:ext uri="{BB962C8B-B14F-4D97-AF65-F5344CB8AC3E}">
        <p14:creationId xmlns:p14="http://schemas.microsoft.com/office/powerpoint/2010/main" val="2984280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13.6. </a:t>
            </a:r>
            <a:r>
              <a:rPr lang="en-US" altLang="ko-KR" sz="2800" b="1" dirty="0" err="1"/>
              <a:t>BiGAN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638C6908-79CC-4E09-A8F4-8688C861F1AF}"/>
              </a:ext>
            </a:extLst>
          </p:cNvPr>
          <p:cNvPicPr>
            <a:picLocks noChangeAspect="1"/>
          </p:cNvPicPr>
          <p:nvPr/>
        </p:nvPicPr>
        <p:blipFill>
          <a:blip r:embed="rId2"/>
          <a:stretch>
            <a:fillRect/>
          </a:stretch>
        </p:blipFill>
        <p:spPr>
          <a:xfrm>
            <a:off x="1638300" y="1504950"/>
            <a:ext cx="8915400" cy="3848100"/>
          </a:xfrm>
          <a:prstGeom prst="rect">
            <a:avLst/>
          </a:prstGeom>
        </p:spPr>
      </p:pic>
      <p:pic>
        <p:nvPicPr>
          <p:cNvPr id="4" name="그림 3">
            <a:extLst>
              <a:ext uri="{FF2B5EF4-FFF2-40B4-BE49-F238E27FC236}">
                <a16:creationId xmlns:a16="http://schemas.microsoft.com/office/drawing/2014/main" id="{68EC4969-3804-41FB-9A75-6FB57DBAC989}"/>
              </a:ext>
            </a:extLst>
          </p:cNvPr>
          <p:cNvPicPr>
            <a:picLocks noChangeAspect="1"/>
          </p:cNvPicPr>
          <p:nvPr/>
        </p:nvPicPr>
        <p:blipFill>
          <a:blip r:embed="rId3"/>
          <a:stretch>
            <a:fillRect/>
          </a:stretch>
        </p:blipFill>
        <p:spPr>
          <a:xfrm>
            <a:off x="1800225" y="5695108"/>
            <a:ext cx="8591550" cy="523875"/>
          </a:xfrm>
          <a:prstGeom prst="rect">
            <a:avLst/>
          </a:prstGeom>
        </p:spPr>
      </p:pic>
    </p:spTree>
    <p:extLst>
      <p:ext uri="{BB962C8B-B14F-4D97-AF65-F5344CB8AC3E}">
        <p14:creationId xmlns:p14="http://schemas.microsoft.com/office/powerpoint/2010/main" val="129747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b="1"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그림 9">
            <a:extLst>
              <a:ext uri="{FF2B5EF4-FFF2-40B4-BE49-F238E27FC236}">
                <a16:creationId xmlns:a16="http://schemas.microsoft.com/office/drawing/2014/main" id="{A65FE3B8-4101-4D11-BC89-B4C2138E66F4}"/>
              </a:ext>
            </a:extLst>
          </p:cNvPr>
          <p:cNvPicPr>
            <a:picLocks noChangeAspect="1"/>
          </p:cNvPicPr>
          <p:nvPr/>
        </p:nvPicPr>
        <p:blipFill>
          <a:blip r:embed="rId2"/>
          <a:stretch>
            <a:fillRect/>
          </a:stretch>
        </p:blipFill>
        <p:spPr>
          <a:xfrm>
            <a:off x="1338262" y="1695450"/>
            <a:ext cx="9515475" cy="3467100"/>
          </a:xfrm>
          <a:prstGeom prst="rect">
            <a:avLst/>
          </a:prstGeom>
        </p:spPr>
      </p:pic>
    </p:spTree>
    <p:extLst>
      <p:ext uri="{BB962C8B-B14F-4D97-AF65-F5344CB8AC3E}">
        <p14:creationId xmlns:p14="http://schemas.microsoft.com/office/powerpoint/2010/main" val="790427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13.1. Discrimination and Generation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7" y="961279"/>
            <a:ext cx="5035924" cy="5568854"/>
          </a:xfrm>
        </p:spPr>
        <p:txBody>
          <a:bodyPr>
            <a:normAutofit/>
          </a:bodyPr>
          <a:lstStyle/>
          <a:p>
            <a:r>
              <a:rPr lang="en-US" altLang="ko-KR" sz="2400" dirty="0"/>
              <a:t>Supervised learning</a:t>
            </a:r>
          </a:p>
          <a:p>
            <a:pPr lvl="1"/>
            <a:r>
              <a:rPr lang="en-US" altLang="ko-KR" sz="2000" dirty="0"/>
              <a:t>Training samples </a:t>
            </a:r>
          </a:p>
          <a:p>
            <a:pPr lvl="1"/>
            <a:endParaRPr lang="en-US" altLang="ko-KR" sz="2000" dirty="0"/>
          </a:p>
          <a:p>
            <a:pPr lvl="1"/>
            <a:endParaRPr lang="en-US" altLang="ko-KR" sz="2000" dirty="0"/>
          </a:p>
          <a:p>
            <a:pPr lvl="1"/>
            <a:r>
              <a:rPr lang="en-US" altLang="ko-KR" sz="2000" dirty="0"/>
              <a:t>Objective </a:t>
            </a:r>
          </a:p>
          <a:p>
            <a:endParaRPr lang="en-US" altLang="ko-KR" sz="2400" dirty="0"/>
          </a:p>
          <a:p>
            <a:r>
              <a:rPr lang="en-US" altLang="ko-KR" sz="2400" dirty="0"/>
              <a:t>Unsupervised learning</a:t>
            </a:r>
          </a:p>
          <a:p>
            <a:pPr lvl="1"/>
            <a:r>
              <a:rPr lang="en-US" altLang="ko-KR" sz="2000" dirty="0"/>
              <a:t>Training samples </a:t>
            </a:r>
          </a:p>
          <a:p>
            <a:pPr lvl="1"/>
            <a:endParaRPr lang="en-US" altLang="ko-KR" sz="2000" dirty="0"/>
          </a:p>
          <a:p>
            <a:pPr lvl="1"/>
            <a:endParaRPr lang="en-US" altLang="ko-KR" sz="2000" dirty="0"/>
          </a:p>
          <a:p>
            <a:pPr lvl="1"/>
            <a:r>
              <a:rPr lang="en-US" altLang="ko-KR" sz="2000" dirty="0"/>
              <a:t>Objective </a:t>
            </a:r>
          </a:p>
          <a:p>
            <a:endParaRPr lang="en-US" altLang="ko-KR" sz="2400" dirty="0"/>
          </a:p>
          <a:p>
            <a:endParaRPr lang="en-US" altLang="ko-KR" sz="2400" dirty="0"/>
          </a:p>
          <a:p>
            <a:endParaRPr lang="en-US" altLang="ko-KR" sz="2400" dirty="0"/>
          </a:p>
        </p:txBody>
      </p:sp>
      <p:pic>
        <p:nvPicPr>
          <p:cNvPr id="3" name="그림 2">
            <a:extLst>
              <a:ext uri="{FF2B5EF4-FFF2-40B4-BE49-F238E27FC236}">
                <a16:creationId xmlns:a16="http://schemas.microsoft.com/office/drawing/2014/main" id="{3CC8CEF2-BCEB-4E02-B10E-D04D74CBD5A5}"/>
              </a:ext>
            </a:extLst>
          </p:cNvPr>
          <p:cNvPicPr>
            <a:picLocks noChangeAspect="1"/>
          </p:cNvPicPr>
          <p:nvPr/>
        </p:nvPicPr>
        <p:blipFill>
          <a:blip r:embed="rId2"/>
          <a:stretch>
            <a:fillRect/>
          </a:stretch>
        </p:blipFill>
        <p:spPr>
          <a:xfrm>
            <a:off x="2905125" y="1709737"/>
            <a:ext cx="1866900" cy="523875"/>
          </a:xfrm>
          <a:prstGeom prst="rect">
            <a:avLst/>
          </a:prstGeom>
        </p:spPr>
      </p:pic>
      <p:pic>
        <p:nvPicPr>
          <p:cNvPr id="4" name="그림 3">
            <a:extLst>
              <a:ext uri="{FF2B5EF4-FFF2-40B4-BE49-F238E27FC236}">
                <a16:creationId xmlns:a16="http://schemas.microsoft.com/office/drawing/2014/main" id="{B34C134A-3A81-49D9-A2DD-A019F0D1A1F3}"/>
              </a:ext>
            </a:extLst>
          </p:cNvPr>
          <p:cNvPicPr>
            <a:picLocks noChangeAspect="1"/>
          </p:cNvPicPr>
          <p:nvPr/>
        </p:nvPicPr>
        <p:blipFill>
          <a:blip r:embed="rId3"/>
          <a:stretch>
            <a:fillRect/>
          </a:stretch>
        </p:blipFill>
        <p:spPr>
          <a:xfrm>
            <a:off x="2752725" y="2601070"/>
            <a:ext cx="1619250" cy="381000"/>
          </a:xfrm>
          <a:prstGeom prst="rect">
            <a:avLst/>
          </a:prstGeom>
        </p:spPr>
      </p:pic>
      <p:pic>
        <p:nvPicPr>
          <p:cNvPr id="5" name="그림 4">
            <a:extLst>
              <a:ext uri="{FF2B5EF4-FFF2-40B4-BE49-F238E27FC236}">
                <a16:creationId xmlns:a16="http://schemas.microsoft.com/office/drawing/2014/main" id="{C8F83D82-47EB-47B0-AA34-BBDEB90356AD}"/>
              </a:ext>
            </a:extLst>
          </p:cNvPr>
          <p:cNvPicPr>
            <a:picLocks noChangeAspect="1"/>
          </p:cNvPicPr>
          <p:nvPr/>
        </p:nvPicPr>
        <p:blipFill>
          <a:blip r:embed="rId4"/>
          <a:stretch>
            <a:fillRect/>
          </a:stretch>
        </p:blipFill>
        <p:spPr>
          <a:xfrm>
            <a:off x="3009900" y="4126561"/>
            <a:ext cx="1362075" cy="495300"/>
          </a:xfrm>
          <a:prstGeom prst="rect">
            <a:avLst/>
          </a:prstGeom>
        </p:spPr>
      </p:pic>
      <p:pic>
        <p:nvPicPr>
          <p:cNvPr id="10" name="그림 9">
            <a:extLst>
              <a:ext uri="{FF2B5EF4-FFF2-40B4-BE49-F238E27FC236}">
                <a16:creationId xmlns:a16="http://schemas.microsoft.com/office/drawing/2014/main" id="{D97843DB-97D8-4870-B897-028EBB6D3289}"/>
              </a:ext>
            </a:extLst>
          </p:cNvPr>
          <p:cNvPicPr>
            <a:picLocks noChangeAspect="1"/>
          </p:cNvPicPr>
          <p:nvPr/>
        </p:nvPicPr>
        <p:blipFill>
          <a:blip r:embed="rId5"/>
          <a:stretch>
            <a:fillRect/>
          </a:stretch>
        </p:blipFill>
        <p:spPr>
          <a:xfrm>
            <a:off x="2800350" y="4897339"/>
            <a:ext cx="1571625" cy="381000"/>
          </a:xfrm>
          <a:prstGeom prst="rect">
            <a:avLst/>
          </a:prstGeom>
        </p:spPr>
      </p:pic>
      <p:sp>
        <p:nvSpPr>
          <p:cNvPr id="13" name="내용 개체 틀 4">
            <a:extLst>
              <a:ext uri="{FF2B5EF4-FFF2-40B4-BE49-F238E27FC236}">
                <a16:creationId xmlns:a16="http://schemas.microsoft.com/office/drawing/2014/main" id="{87809B16-3F9D-47C8-B69A-6CCF1A0E905D}"/>
              </a:ext>
            </a:extLst>
          </p:cNvPr>
          <p:cNvSpPr txBox="1">
            <a:spLocks/>
          </p:cNvSpPr>
          <p:nvPr/>
        </p:nvSpPr>
        <p:spPr>
          <a:xfrm>
            <a:off x="5667376" y="1889871"/>
            <a:ext cx="6178922" cy="273199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400" dirty="0"/>
              <a:t>Classification</a:t>
            </a:r>
          </a:p>
          <a:p>
            <a:pPr marL="457200" lvl="1" indent="0">
              <a:buNone/>
            </a:pPr>
            <a:endParaRPr lang="en-US" altLang="ko-KR" sz="2000" dirty="0"/>
          </a:p>
          <a:p>
            <a:pPr lvl="1"/>
            <a:endParaRPr lang="en-US" altLang="ko-KR" sz="2000" dirty="0"/>
          </a:p>
          <a:p>
            <a:pPr lvl="1"/>
            <a:r>
              <a:rPr lang="en-US" altLang="ko-KR" sz="2000" dirty="0"/>
              <a:t>Discriminator             to perform</a:t>
            </a:r>
          </a:p>
          <a:p>
            <a:pPr lvl="1"/>
            <a:endParaRPr lang="en-US" altLang="ko-KR" sz="2000" dirty="0"/>
          </a:p>
          <a:p>
            <a:pPr lvl="1"/>
            <a:r>
              <a:rPr lang="en-US" altLang="ko-KR" sz="2000" dirty="0"/>
              <a:t>Discriminant function (w/o </a:t>
            </a:r>
            <a:r>
              <a:rPr lang="en-US" altLang="ko-KR" sz="2000" dirty="0" err="1"/>
              <a:t>p.d.f</a:t>
            </a:r>
            <a:r>
              <a:rPr lang="en-US" altLang="ko-KR" sz="2000" dirty="0"/>
              <a:t>. information)</a:t>
            </a:r>
          </a:p>
          <a:p>
            <a:pPr lvl="1"/>
            <a:endParaRPr lang="en-US" altLang="ko-KR" sz="2000" dirty="0"/>
          </a:p>
          <a:p>
            <a:pPr lvl="1"/>
            <a:endParaRPr lang="en-US" altLang="ko-KR" sz="2000" dirty="0"/>
          </a:p>
          <a:p>
            <a:pPr lvl="1"/>
            <a:endParaRPr lang="en-US" altLang="ko-KR" sz="2000" dirty="0"/>
          </a:p>
          <a:p>
            <a:pPr lvl="1"/>
            <a:endParaRPr lang="en-US" altLang="ko-KR" sz="2000" dirty="0"/>
          </a:p>
          <a:p>
            <a:pPr marL="0" indent="0">
              <a:buNone/>
            </a:pPr>
            <a:endParaRPr lang="en-US" altLang="ko-KR" sz="2400" dirty="0"/>
          </a:p>
          <a:p>
            <a:endParaRPr lang="en-US" altLang="ko-KR" sz="2400" dirty="0"/>
          </a:p>
          <a:p>
            <a:endParaRPr lang="en-US" altLang="ko-KR" sz="2400" dirty="0"/>
          </a:p>
        </p:txBody>
      </p:sp>
      <p:pic>
        <p:nvPicPr>
          <p:cNvPr id="11" name="그림 10">
            <a:extLst>
              <a:ext uri="{FF2B5EF4-FFF2-40B4-BE49-F238E27FC236}">
                <a16:creationId xmlns:a16="http://schemas.microsoft.com/office/drawing/2014/main" id="{CBFB420B-CCCB-438D-BFF2-8072F02102A2}"/>
              </a:ext>
            </a:extLst>
          </p:cNvPr>
          <p:cNvPicPr>
            <a:picLocks noChangeAspect="1"/>
          </p:cNvPicPr>
          <p:nvPr/>
        </p:nvPicPr>
        <p:blipFill>
          <a:blip r:embed="rId6"/>
          <a:stretch>
            <a:fillRect/>
          </a:stretch>
        </p:blipFill>
        <p:spPr>
          <a:xfrm>
            <a:off x="8547706" y="1965952"/>
            <a:ext cx="1924050" cy="714375"/>
          </a:xfrm>
          <a:prstGeom prst="rect">
            <a:avLst/>
          </a:prstGeom>
        </p:spPr>
      </p:pic>
      <p:pic>
        <p:nvPicPr>
          <p:cNvPr id="12" name="그림 11">
            <a:extLst>
              <a:ext uri="{FF2B5EF4-FFF2-40B4-BE49-F238E27FC236}">
                <a16:creationId xmlns:a16="http://schemas.microsoft.com/office/drawing/2014/main" id="{67FB6A36-B854-4EC2-A23B-4839A6CC37FF}"/>
              </a:ext>
            </a:extLst>
          </p:cNvPr>
          <p:cNvPicPr>
            <a:picLocks noChangeAspect="1"/>
          </p:cNvPicPr>
          <p:nvPr/>
        </p:nvPicPr>
        <p:blipFill>
          <a:blip r:embed="rId7"/>
          <a:stretch>
            <a:fillRect/>
          </a:stretch>
        </p:blipFill>
        <p:spPr>
          <a:xfrm>
            <a:off x="8119081" y="2946906"/>
            <a:ext cx="857250" cy="400050"/>
          </a:xfrm>
          <a:prstGeom prst="rect">
            <a:avLst/>
          </a:prstGeom>
        </p:spPr>
      </p:pic>
      <p:pic>
        <p:nvPicPr>
          <p:cNvPr id="14" name="그림 13">
            <a:extLst>
              <a:ext uri="{FF2B5EF4-FFF2-40B4-BE49-F238E27FC236}">
                <a16:creationId xmlns:a16="http://schemas.microsoft.com/office/drawing/2014/main" id="{A3C5507A-9628-42EF-B23F-D3CAEBF05BDB}"/>
              </a:ext>
            </a:extLst>
          </p:cNvPr>
          <p:cNvPicPr>
            <a:picLocks noChangeAspect="1"/>
          </p:cNvPicPr>
          <p:nvPr/>
        </p:nvPicPr>
        <p:blipFill>
          <a:blip r:embed="rId8"/>
          <a:stretch>
            <a:fillRect/>
          </a:stretch>
        </p:blipFill>
        <p:spPr>
          <a:xfrm>
            <a:off x="10590818" y="2884391"/>
            <a:ext cx="733425" cy="371475"/>
          </a:xfrm>
          <a:prstGeom prst="rect">
            <a:avLst/>
          </a:prstGeom>
        </p:spPr>
      </p:pic>
      <p:pic>
        <p:nvPicPr>
          <p:cNvPr id="15" name="그림 14">
            <a:extLst>
              <a:ext uri="{FF2B5EF4-FFF2-40B4-BE49-F238E27FC236}">
                <a16:creationId xmlns:a16="http://schemas.microsoft.com/office/drawing/2014/main" id="{81FC93E7-D667-4582-8670-0C726F973D76}"/>
              </a:ext>
            </a:extLst>
          </p:cNvPr>
          <p:cNvPicPr>
            <a:picLocks noChangeAspect="1"/>
          </p:cNvPicPr>
          <p:nvPr/>
        </p:nvPicPr>
        <p:blipFill>
          <a:blip r:embed="rId9"/>
          <a:stretch>
            <a:fillRect/>
          </a:stretch>
        </p:blipFill>
        <p:spPr>
          <a:xfrm>
            <a:off x="8045824" y="4051084"/>
            <a:ext cx="1581150" cy="333375"/>
          </a:xfrm>
          <a:prstGeom prst="rect">
            <a:avLst/>
          </a:prstGeom>
        </p:spPr>
      </p:pic>
      <p:grpSp>
        <p:nvGrpSpPr>
          <p:cNvPr id="28" name="그룹 27">
            <a:extLst>
              <a:ext uri="{FF2B5EF4-FFF2-40B4-BE49-F238E27FC236}">
                <a16:creationId xmlns:a16="http://schemas.microsoft.com/office/drawing/2014/main" id="{3EBC978E-0F32-4B05-B539-488BD40D754E}"/>
              </a:ext>
            </a:extLst>
          </p:cNvPr>
          <p:cNvGrpSpPr/>
          <p:nvPr/>
        </p:nvGrpSpPr>
        <p:grpSpPr>
          <a:xfrm>
            <a:off x="3577890" y="2953068"/>
            <a:ext cx="1531080" cy="328320"/>
            <a:chOff x="3577890" y="2953068"/>
            <a:chExt cx="1531080" cy="328320"/>
          </a:xfrm>
        </p:grpSpPr>
        <mc:AlternateContent xmlns:mc="http://schemas.openxmlformats.org/markup-compatibility/2006" xmlns:p14="http://schemas.microsoft.com/office/powerpoint/2010/main">
          <mc:Choice Requires="p14">
            <p:contentPart p14:bwMode="auto" r:id="rId10">
              <p14:nvContentPartPr>
                <p14:cNvPr id="6" name="잉크 5">
                  <a:extLst>
                    <a:ext uri="{FF2B5EF4-FFF2-40B4-BE49-F238E27FC236}">
                      <a16:creationId xmlns:a16="http://schemas.microsoft.com/office/drawing/2014/main" id="{4BDAA2B4-7E48-48A8-93EA-B00740636376}"/>
                    </a:ext>
                  </a:extLst>
                </p14:cNvPr>
                <p14:cNvContentPartPr/>
                <p14:nvPr/>
              </p14:nvContentPartPr>
              <p14:xfrm>
                <a:off x="3577890" y="2953068"/>
                <a:ext cx="303120" cy="60840"/>
              </p14:xfrm>
            </p:contentPart>
          </mc:Choice>
          <mc:Fallback xmlns="">
            <p:pic>
              <p:nvPicPr>
                <p:cNvPr id="6" name="잉크 5">
                  <a:extLst>
                    <a:ext uri="{FF2B5EF4-FFF2-40B4-BE49-F238E27FC236}">
                      <a16:creationId xmlns:a16="http://schemas.microsoft.com/office/drawing/2014/main" id="{4BDAA2B4-7E48-48A8-93EA-B00740636376}"/>
                    </a:ext>
                  </a:extLst>
                </p:cNvPr>
                <p:cNvPicPr/>
                <p:nvPr/>
              </p:nvPicPr>
              <p:blipFill>
                <a:blip r:embed="rId13"/>
                <a:stretch>
                  <a:fillRect/>
                </a:stretch>
              </p:blipFill>
              <p:spPr>
                <a:xfrm>
                  <a:off x="3573570" y="2948748"/>
                  <a:ext cx="3117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잉크 15">
                  <a:extLst>
                    <a:ext uri="{FF2B5EF4-FFF2-40B4-BE49-F238E27FC236}">
                      <a16:creationId xmlns:a16="http://schemas.microsoft.com/office/drawing/2014/main" id="{ABA66EA7-FC8E-45EF-926F-D02F855D2D9F}"/>
                    </a:ext>
                  </a:extLst>
                </p14:cNvPr>
                <p14:cNvContentPartPr/>
                <p14:nvPr/>
              </p14:nvContentPartPr>
              <p14:xfrm>
                <a:off x="3801090" y="3090588"/>
                <a:ext cx="14760" cy="190800"/>
              </p14:xfrm>
            </p:contentPart>
          </mc:Choice>
          <mc:Fallback xmlns="">
            <p:pic>
              <p:nvPicPr>
                <p:cNvPr id="16" name="잉크 15">
                  <a:extLst>
                    <a:ext uri="{FF2B5EF4-FFF2-40B4-BE49-F238E27FC236}">
                      <a16:creationId xmlns:a16="http://schemas.microsoft.com/office/drawing/2014/main" id="{ABA66EA7-FC8E-45EF-926F-D02F855D2D9F}"/>
                    </a:ext>
                  </a:extLst>
                </p:cNvPr>
                <p:cNvPicPr/>
                <p:nvPr/>
              </p:nvPicPr>
              <p:blipFill>
                <a:blip r:embed="rId15"/>
                <a:stretch>
                  <a:fillRect/>
                </a:stretch>
              </p:blipFill>
              <p:spPr>
                <a:xfrm>
                  <a:off x="3796770" y="3086268"/>
                  <a:ext cx="23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잉크 16">
                  <a:extLst>
                    <a:ext uri="{FF2B5EF4-FFF2-40B4-BE49-F238E27FC236}">
                      <a16:creationId xmlns:a16="http://schemas.microsoft.com/office/drawing/2014/main" id="{28D8409E-113B-4C89-A89E-5D230964848F}"/>
                    </a:ext>
                  </a:extLst>
                </p14:cNvPr>
                <p14:cNvContentPartPr/>
                <p14:nvPr/>
              </p14:nvContentPartPr>
              <p14:xfrm>
                <a:off x="3810810" y="3079068"/>
                <a:ext cx="71280" cy="102240"/>
              </p14:xfrm>
            </p:contentPart>
          </mc:Choice>
          <mc:Fallback xmlns="">
            <p:pic>
              <p:nvPicPr>
                <p:cNvPr id="17" name="잉크 16">
                  <a:extLst>
                    <a:ext uri="{FF2B5EF4-FFF2-40B4-BE49-F238E27FC236}">
                      <a16:creationId xmlns:a16="http://schemas.microsoft.com/office/drawing/2014/main" id="{28D8409E-113B-4C89-A89E-5D230964848F}"/>
                    </a:ext>
                  </a:extLst>
                </p:cNvPr>
                <p:cNvPicPr/>
                <p:nvPr/>
              </p:nvPicPr>
              <p:blipFill>
                <a:blip r:embed="rId17"/>
                <a:stretch>
                  <a:fillRect/>
                </a:stretch>
              </p:blipFill>
              <p:spPr>
                <a:xfrm>
                  <a:off x="3806490" y="3074748"/>
                  <a:ext cx="79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잉크 17">
                  <a:extLst>
                    <a:ext uri="{FF2B5EF4-FFF2-40B4-BE49-F238E27FC236}">
                      <a16:creationId xmlns:a16="http://schemas.microsoft.com/office/drawing/2014/main" id="{61CC3E7E-F716-47FB-8A84-01B5132ECEAA}"/>
                    </a:ext>
                  </a:extLst>
                </p14:cNvPr>
                <p14:cNvContentPartPr/>
                <p14:nvPr/>
              </p14:nvContentPartPr>
              <p14:xfrm>
                <a:off x="3900810" y="3100668"/>
                <a:ext cx="96840" cy="80640"/>
              </p14:xfrm>
            </p:contentPart>
          </mc:Choice>
          <mc:Fallback xmlns="">
            <p:pic>
              <p:nvPicPr>
                <p:cNvPr id="18" name="잉크 17">
                  <a:extLst>
                    <a:ext uri="{FF2B5EF4-FFF2-40B4-BE49-F238E27FC236}">
                      <a16:creationId xmlns:a16="http://schemas.microsoft.com/office/drawing/2014/main" id="{61CC3E7E-F716-47FB-8A84-01B5132ECEAA}"/>
                    </a:ext>
                  </a:extLst>
                </p:cNvPr>
                <p:cNvPicPr/>
                <p:nvPr/>
              </p:nvPicPr>
              <p:blipFill>
                <a:blip r:embed="rId19"/>
                <a:stretch>
                  <a:fillRect/>
                </a:stretch>
              </p:blipFill>
              <p:spPr>
                <a:xfrm>
                  <a:off x="3896490" y="3096348"/>
                  <a:ext cx="105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잉크 18">
                  <a:extLst>
                    <a:ext uri="{FF2B5EF4-FFF2-40B4-BE49-F238E27FC236}">
                      <a16:creationId xmlns:a16="http://schemas.microsoft.com/office/drawing/2014/main" id="{E56CF9A1-78B2-44DA-96CA-F47A0F9370F4}"/>
                    </a:ext>
                  </a:extLst>
                </p14:cNvPr>
                <p14:cNvContentPartPr/>
                <p14:nvPr/>
              </p14:nvContentPartPr>
              <p14:xfrm>
                <a:off x="3970650" y="3075828"/>
                <a:ext cx="177120" cy="145080"/>
              </p14:xfrm>
            </p:contentPart>
          </mc:Choice>
          <mc:Fallback xmlns="">
            <p:pic>
              <p:nvPicPr>
                <p:cNvPr id="19" name="잉크 18">
                  <a:extLst>
                    <a:ext uri="{FF2B5EF4-FFF2-40B4-BE49-F238E27FC236}">
                      <a16:creationId xmlns:a16="http://schemas.microsoft.com/office/drawing/2014/main" id="{E56CF9A1-78B2-44DA-96CA-F47A0F9370F4}"/>
                    </a:ext>
                  </a:extLst>
                </p:cNvPr>
                <p:cNvPicPr/>
                <p:nvPr/>
              </p:nvPicPr>
              <p:blipFill>
                <a:blip r:embed="rId21"/>
                <a:stretch>
                  <a:fillRect/>
                </a:stretch>
              </p:blipFill>
              <p:spPr>
                <a:xfrm>
                  <a:off x="3966330" y="3071508"/>
                  <a:ext cx="185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잉크 19">
                  <a:extLst>
                    <a:ext uri="{FF2B5EF4-FFF2-40B4-BE49-F238E27FC236}">
                      <a16:creationId xmlns:a16="http://schemas.microsoft.com/office/drawing/2014/main" id="{B497D30D-E257-4A22-A55D-06AFD545E843}"/>
                    </a:ext>
                  </a:extLst>
                </p14:cNvPr>
                <p14:cNvContentPartPr/>
                <p14:nvPr/>
              </p14:nvContentPartPr>
              <p14:xfrm>
                <a:off x="4171530" y="3082668"/>
                <a:ext cx="104040" cy="85680"/>
              </p14:xfrm>
            </p:contentPart>
          </mc:Choice>
          <mc:Fallback xmlns="">
            <p:pic>
              <p:nvPicPr>
                <p:cNvPr id="20" name="잉크 19">
                  <a:extLst>
                    <a:ext uri="{FF2B5EF4-FFF2-40B4-BE49-F238E27FC236}">
                      <a16:creationId xmlns:a16="http://schemas.microsoft.com/office/drawing/2014/main" id="{B497D30D-E257-4A22-A55D-06AFD545E843}"/>
                    </a:ext>
                  </a:extLst>
                </p:cNvPr>
                <p:cNvPicPr/>
                <p:nvPr/>
              </p:nvPicPr>
              <p:blipFill>
                <a:blip r:embed="rId23"/>
                <a:stretch>
                  <a:fillRect/>
                </a:stretch>
              </p:blipFill>
              <p:spPr>
                <a:xfrm>
                  <a:off x="4167210" y="3078348"/>
                  <a:ext cx="112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잉크 21">
                  <a:extLst>
                    <a:ext uri="{FF2B5EF4-FFF2-40B4-BE49-F238E27FC236}">
                      <a16:creationId xmlns:a16="http://schemas.microsoft.com/office/drawing/2014/main" id="{D3078DC2-B0E3-469D-AF81-31D163A5A39D}"/>
                    </a:ext>
                  </a:extLst>
                </p14:cNvPr>
                <p14:cNvContentPartPr/>
                <p14:nvPr/>
              </p14:nvContentPartPr>
              <p14:xfrm>
                <a:off x="4296810" y="3068988"/>
                <a:ext cx="212040" cy="108000"/>
              </p14:xfrm>
            </p:contentPart>
          </mc:Choice>
          <mc:Fallback xmlns="">
            <p:pic>
              <p:nvPicPr>
                <p:cNvPr id="22" name="잉크 21">
                  <a:extLst>
                    <a:ext uri="{FF2B5EF4-FFF2-40B4-BE49-F238E27FC236}">
                      <a16:creationId xmlns:a16="http://schemas.microsoft.com/office/drawing/2014/main" id="{D3078DC2-B0E3-469D-AF81-31D163A5A39D}"/>
                    </a:ext>
                  </a:extLst>
                </p:cNvPr>
                <p:cNvPicPr/>
                <p:nvPr/>
              </p:nvPicPr>
              <p:blipFill>
                <a:blip r:embed="rId25"/>
                <a:stretch>
                  <a:fillRect/>
                </a:stretch>
              </p:blipFill>
              <p:spPr>
                <a:xfrm>
                  <a:off x="4292490" y="3064668"/>
                  <a:ext cx="220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잉크 22">
                  <a:extLst>
                    <a:ext uri="{FF2B5EF4-FFF2-40B4-BE49-F238E27FC236}">
                      <a16:creationId xmlns:a16="http://schemas.microsoft.com/office/drawing/2014/main" id="{ABF736F2-568E-40EE-8401-AE6B42B6E376}"/>
                    </a:ext>
                  </a:extLst>
                </p14:cNvPr>
                <p14:cNvContentPartPr/>
                <p14:nvPr/>
              </p14:nvContentPartPr>
              <p14:xfrm>
                <a:off x="4505250" y="3064308"/>
                <a:ext cx="110880" cy="127800"/>
              </p14:xfrm>
            </p:contentPart>
          </mc:Choice>
          <mc:Fallback xmlns="">
            <p:pic>
              <p:nvPicPr>
                <p:cNvPr id="23" name="잉크 22">
                  <a:extLst>
                    <a:ext uri="{FF2B5EF4-FFF2-40B4-BE49-F238E27FC236}">
                      <a16:creationId xmlns:a16="http://schemas.microsoft.com/office/drawing/2014/main" id="{ABF736F2-568E-40EE-8401-AE6B42B6E376}"/>
                    </a:ext>
                  </a:extLst>
                </p:cNvPr>
                <p:cNvPicPr/>
                <p:nvPr/>
              </p:nvPicPr>
              <p:blipFill>
                <a:blip r:embed="rId27"/>
                <a:stretch>
                  <a:fillRect/>
                </a:stretch>
              </p:blipFill>
              <p:spPr>
                <a:xfrm>
                  <a:off x="4500930" y="3059988"/>
                  <a:ext cx="119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잉크 23">
                  <a:extLst>
                    <a:ext uri="{FF2B5EF4-FFF2-40B4-BE49-F238E27FC236}">
                      <a16:creationId xmlns:a16="http://schemas.microsoft.com/office/drawing/2014/main" id="{A6C4BF5E-6361-4811-8CF1-359EA862580D}"/>
                    </a:ext>
                  </a:extLst>
                </p14:cNvPr>
                <p14:cNvContentPartPr/>
                <p14:nvPr/>
              </p14:nvContentPartPr>
              <p14:xfrm>
                <a:off x="4646010" y="3030468"/>
                <a:ext cx="88920" cy="20520"/>
              </p14:xfrm>
            </p:contentPart>
          </mc:Choice>
          <mc:Fallback xmlns="">
            <p:pic>
              <p:nvPicPr>
                <p:cNvPr id="24" name="잉크 23">
                  <a:extLst>
                    <a:ext uri="{FF2B5EF4-FFF2-40B4-BE49-F238E27FC236}">
                      <a16:creationId xmlns:a16="http://schemas.microsoft.com/office/drawing/2014/main" id="{A6C4BF5E-6361-4811-8CF1-359EA862580D}"/>
                    </a:ext>
                  </a:extLst>
                </p:cNvPr>
                <p:cNvPicPr/>
                <p:nvPr/>
              </p:nvPicPr>
              <p:blipFill>
                <a:blip r:embed="rId29"/>
                <a:stretch>
                  <a:fillRect/>
                </a:stretch>
              </p:blipFill>
              <p:spPr>
                <a:xfrm>
                  <a:off x="4641690" y="3026148"/>
                  <a:ext cx="97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잉크 24">
                  <a:extLst>
                    <a:ext uri="{FF2B5EF4-FFF2-40B4-BE49-F238E27FC236}">
                      <a16:creationId xmlns:a16="http://schemas.microsoft.com/office/drawing/2014/main" id="{35D57D0C-1753-4F3B-9053-C58298F39495}"/>
                    </a:ext>
                  </a:extLst>
                </p14:cNvPr>
                <p14:cNvContentPartPr/>
                <p14:nvPr/>
              </p14:nvContentPartPr>
              <p14:xfrm>
                <a:off x="4685970" y="2978988"/>
                <a:ext cx="37080" cy="210960"/>
              </p14:xfrm>
            </p:contentPart>
          </mc:Choice>
          <mc:Fallback xmlns="">
            <p:pic>
              <p:nvPicPr>
                <p:cNvPr id="25" name="잉크 24">
                  <a:extLst>
                    <a:ext uri="{FF2B5EF4-FFF2-40B4-BE49-F238E27FC236}">
                      <a16:creationId xmlns:a16="http://schemas.microsoft.com/office/drawing/2014/main" id="{35D57D0C-1753-4F3B-9053-C58298F39495}"/>
                    </a:ext>
                  </a:extLst>
                </p:cNvPr>
                <p:cNvPicPr/>
                <p:nvPr/>
              </p:nvPicPr>
              <p:blipFill>
                <a:blip r:embed="rId31"/>
                <a:stretch>
                  <a:fillRect/>
                </a:stretch>
              </p:blipFill>
              <p:spPr>
                <a:xfrm>
                  <a:off x="4681650" y="2974668"/>
                  <a:ext cx="45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잉크 25">
                  <a:extLst>
                    <a:ext uri="{FF2B5EF4-FFF2-40B4-BE49-F238E27FC236}">
                      <a16:creationId xmlns:a16="http://schemas.microsoft.com/office/drawing/2014/main" id="{F04500FC-3486-4768-ACF3-9F2E2645AC9D}"/>
                    </a:ext>
                  </a:extLst>
                </p14:cNvPr>
                <p14:cNvContentPartPr/>
                <p14:nvPr/>
              </p14:nvContentPartPr>
              <p14:xfrm>
                <a:off x="4759410" y="3060348"/>
                <a:ext cx="115560" cy="119880"/>
              </p14:xfrm>
            </p:contentPart>
          </mc:Choice>
          <mc:Fallback xmlns="">
            <p:pic>
              <p:nvPicPr>
                <p:cNvPr id="26" name="잉크 25">
                  <a:extLst>
                    <a:ext uri="{FF2B5EF4-FFF2-40B4-BE49-F238E27FC236}">
                      <a16:creationId xmlns:a16="http://schemas.microsoft.com/office/drawing/2014/main" id="{F04500FC-3486-4768-ACF3-9F2E2645AC9D}"/>
                    </a:ext>
                  </a:extLst>
                </p:cNvPr>
                <p:cNvPicPr/>
                <p:nvPr/>
              </p:nvPicPr>
              <p:blipFill>
                <a:blip r:embed="rId33"/>
                <a:stretch>
                  <a:fillRect/>
                </a:stretch>
              </p:blipFill>
              <p:spPr>
                <a:xfrm>
                  <a:off x="4755090" y="3056028"/>
                  <a:ext cx="124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잉크 26">
                  <a:extLst>
                    <a:ext uri="{FF2B5EF4-FFF2-40B4-BE49-F238E27FC236}">
                      <a16:creationId xmlns:a16="http://schemas.microsoft.com/office/drawing/2014/main" id="{85B0FA86-9AFD-424B-864D-F13F383DDC0D}"/>
                    </a:ext>
                  </a:extLst>
                </p14:cNvPr>
                <p14:cNvContentPartPr/>
                <p14:nvPr/>
              </p14:nvContentPartPr>
              <p14:xfrm>
                <a:off x="4915650" y="3003468"/>
                <a:ext cx="193320" cy="133920"/>
              </p14:xfrm>
            </p:contentPart>
          </mc:Choice>
          <mc:Fallback xmlns="">
            <p:pic>
              <p:nvPicPr>
                <p:cNvPr id="27" name="잉크 26">
                  <a:extLst>
                    <a:ext uri="{FF2B5EF4-FFF2-40B4-BE49-F238E27FC236}">
                      <a16:creationId xmlns:a16="http://schemas.microsoft.com/office/drawing/2014/main" id="{85B0FA86-9AFD-424B-864D-F13F383DDC0D}"/>
                    </a:ext>
                  </a:extLst>
                </p:cNvPr>
                <p:cNvPicPr/>
                <p:nvPr/>
              </p:nvPicPr>
              <p:blipFill>
                <a:blip r:embed="rId35"/>
                <a:stretch>
                  <a:fillRect/>
                </a:stretch>
              </p:blipFill>
              <p:spPr>
                <a:xfrm>
                  <a:off x="4911330" y="2999148"/>
                  <a:ext cx="201960" cy="142560"/>
                </a:xfrm>
                <a:prstGeom prst="rect">
                  <a:avLst/>
                </a:prstGeom>
              </p:spPr>
            </p:pic>
          </mc:Fallback>
        </mc:AlternateContent>
      </p:grpSp>
      <p:grpSp>
        <p:nvGrpSpPr>
          <p:cNvPr id="49" name="그룹 48">
            <a:extLst>
              <a:ext uri="{FF2B5EF4-FFF2-40B4-BE49-F238E27FC236}">
                <a16:creationId xmlns:a16="http://schemas.microsoft.com/office/drawing/2014/main" id="{7E99E67A-0143-4B78-9EB1-4E16AE9324B7}"/>
              </a:ext>
            </a:extLst>
          </p:cNvPr>
          <p:cNvGrpSpPr/>
          <p:nvPr/>
        </p:nvGrpSpPr>
        <p:grpSpPr>
          <a:xfrm>
            <a:off x="3603810" y="5289828"/>
            <a:ext cx="1492560" cy="500400"/>
            <a:chOff x="3603810" y="5289828"/>
            <a:chExt cx="1492560" cy="500400"/>
          </a:xfrm>
        </p:grpSpPr>
        <mc:AlternateContent xmlns:mc="http://schemas.openxmlformats.org/markup-compatibility/2006" xmlns:p14="http://schemas.microsoft.com/office/powerpoint/2010/main">
          <mc:Choice Requires="p14">
            <p:contentPart p14:bwMode="auto" r:id="rId36">
              <p14:nvContentPartPr>
                <p14:cNvPr id="37" name="잉크 36">
                  <a:extLst>
                    <a:ext uri="{FF2B5EF4-FFF2-40B4-BE49-F238E27FC236}">
                      <a16:creationId xmlns:a16="http://schemas.microsoft.com/office/drawing/2014/main" id="{64D07284-9CDB-4A57-89AA-BF78D5A23D4D}"/>
                    </a:ext>
                  </a:extLst>
                </p14:cNvPr>
                <p14:cNvContentPartPr/>
                <p14:nvPr/>
              </p14:nvContentPartPr>
              <p14:xfrm>
                <a:off x="3603810" y="5289828"/>
                <a:ext cx="306720" cy="63000"/>
              </p14:xfrm>
            </p:contentPart>
          </mc:Choice>
          <mc:Fallback xmlns="">
            <p:pic>
              <p:nvPicPr>
                <p:cNvPr id="37" name="잉크 36">
                  <a:extLst>
                    <a:ext uri="{FF2B5EF4-FFF2-40B4-BE49-F238E27FC236}">
                      <a16:creationId xmlns:a16="http://schemas.microsoft.com/office/drawing/2014/main" id="{64D07284-9CDB-4A57-89AA-BF78D5A23D4D}"/>
                    </a:ext>
                  </a:extLst>
                </p:cNvPr>
                <p:cNvPicPr/>
                <p:nvPr/>
              </p:nvPicPr>
              <p:blipFill>
                <a:blip r:embed="rId37"/>
                <a:stretch>
                  <a:fillRect/>
                </a:stretch>
              </p:blipFill>
              <p:spPr>
                <a:xfrm>
                  <a:off x="3599490" y="5285508"/>
                  <a:ext cx="315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잉크 37">
                  <a:extLst>
                    <a:ext uri="{FF2B5EF4-FFF2-40B4-BE49-F238E27FC236}">
                      <a16:creationId xmlns:a16="http://schemas.microsoft.com/office/drawing/2014/main" id="{E194FDF8-C1B3-4353-8D96-4347FE8164DF}"/>
                    </a:ext>
                  </a:extLst>
                </p14:cNvPr>
                <p14:cNvContentPartPr/>
                <p14:nvPr/>
              </p14:nvContentPartPr>
              <p14:xfrm>
                <a:off x="3753570" y="5496108"/>
                <a:ext cx="31680" cy="294120"/>
              </p14:xfrm>
            </p:contentPart>
          </mc:Choice>
          <mc:Fallback xmlns="">
            <p:pic>
              <p:nvPicPr>
                <p:cNvPr id="38" name="잉크 37">
                  <a:extLst>
                    <a:ext uri="{FF2B5EF4-FFF2-40B4-BE49-F238E27FC236}">
                      <a16:creationId xmlns:a16="http://schemas.microsoft.com/office/drawing/2014/main" id="{E194FDF8-C1B3-4353-8D96-4347FE8164DF}"/>
                    </a:ext>
                  </a:extLst>
                </p:cNvPr>
                <p:cNvPicPr/>
                <p:nvPr/>
              </p:nvPicPr>
              <p:blipFill>
                <a:blip r:embed="rId39"/>
                <a:stretch>
                  <a:fillRect/>
                </a:stretch>
              </p:blipFill>
              <p:spPr>
                <a:xfrm>
                  <a:off x="3749250" y="5491788"/>
                  <a:ext cx="403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잉크 38">
                  <a:extLst>
                    <a:ext uri="{FF2B5EF4-FFF2-40B4-BE49-F238E27FC236}">
                      <a16:creationId xmlns:a16="http://schemas.microsoft.com/office/drawing/2014/main" id="{79725084-11DB-45D8-9AD3-A58E453D55A6}"/>
                    </a:ext>
                  </a:extLst>
                </p14:cNvPr>
                <p14:cNvContentPartPr/>
                <p14:nvPr/>
              </p14:nvContentPartPr>
              <p14:xfrm>
                <a:off x="3725850" y="5486028"/>
                <a:ext cx="86400" cy="120960"/>
              </p14:xfrm>
            </p:contentPart>
          </mc:Choice>
          <mc:Fallback xmlns="">
            <p:pic>
              <p:nvPicPr>
                <p:cNvPr id="39" name="잉크 38">
                  <a:extLst>
                    <a:ext uri="{FF2B5EF4-FFF2-40B4-BE49-F238E27FC236}">
                      <a16:creationId xmlns:a16="http://schemas.microsoft.com/office/drawing/2014/main" id="{79725084-11DB-45D8-9AD3-A58E453D55A6}"/>
                    </a:ext>
                  </a:extLst>
                </p:cNvPr>
                <p:cNvPicPr/>
                <p:nvPr/>
              </p:nvPicPr>
              <p:blipFill>
                <a:blip r:embed="rId41"/>
                <a:stretch>
                  <a:fillRect/>
                </a:stretch>
              </p:blipFill>
              <p:spPr>
                <a:xfrm>
                  <a:off x="3721530" y="5481708"/>
                  <a:ext cx="95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잉크 39">
                  <a:extLst>
                    <a:ext uri="{FF2B5EF4-FFF2-40B4-BE49-F238E27FC236}">
                      <a16:creationId xmlns:a16="http://schemas.microsoft.com/office/drawing/2014/main" id="{D16B887E-DEC1-4956-95C5-1DF3C84E7885}"/>
                    </a:ext>
                  </a:extLst>
                </p14:cNvPr>
                <p14:cNvContentPartPr/>
                <p14:nvPr/>
              </p14:nvContentPartPr>
              <p14:xfrm>
                <a:off x="3836730" y="5522748"/>
                <a:ext cx="96840" cy="97920"/>
              </p14:xfrm>
            </p:contentPart>
          </mc:Choice>
          <mc:Fallback xmlns="">
            <p:pic>
              <p:nvPicPr>
                <p:cNvPr id="40" name="잉크 39">
                  <a:extLst>
                    <a:ext uri="{FF2B5EF4-FFF2-40B4-BE49-F238E27FC236}">
                      <a16:creationId xmlns:a16="http://schemas.microsoft.com/office/drawing/2014/main" id="{D16B887E-DEC1-4956-95C5-1DF3C84E7885}"/>
                    </a:ext>
                  </a:extLst>
                </p:cNvPr>
                <p:cNvPicPr/>
                <p:nvPr/>
              </p:nvPicPr>
              <p:blipFill>
                <a:blip r:embed="rId43"/>
                <a:stretch>
                  <a:fillRect/>
                </a:stretch>
              </p:blipFill>
              <p:spPr>
                <a:xfrm>
                  <a:off x="3832410" y="5518428"/>
                  <a:ext cx="105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잉크 40">
                  <a:extLst>
                    <a:ext uri="{FF2B5EF4-FFF2-40B4-BE49-F238E27FC236}">
                      <a16:creationId xmlns:a16="http://schemas.microsoft.com/office/drawing/2014/main" id="{9031F75C-68ED-424A-A284-8EDBB5FC5B05}"/>
                    </a:ext>
                  </a:extLst>
                </p14:cNvPr>
                <p14:cNvContentPartPr/>
                <p14:nvPr/>
              </p14:nvContentPartPr>
              <p14:xfrm>
                <a:off x="3949410" y="5465148"/>
                <a:ext cx="114840" cy="133920"/>
              </p14:xfrm>
            </p:contentPart>
          </mc:Choice>
          <mc:Fallback xmlns="">
            <p:pic>
              <p:nvPicPr>
                <p:cNvPr id="41" name="잉크 40">
                  <a:extLst>
                    <a:ext uri="{FF2B5EF4-FFF2-40B4-BE49-F238E27FC236}">
                      <a16:creationId xmlns:a16="http://schemas.microsoft.com/office/drawing/2014/main" id="{9031F75C-68ED-424A-A284-8EDBB5FC5B05}"/>
                    </a:ext>
                  </a:extLst>
                </p:cNvPr>
                <p:cNvPicPr/>
                <p:nvPr/>
              </p:nvPicPr>
              <p:blipFill>
                <a:blip r:embed="rId45"/>
                <a:stretch>
                  <a:fillRect/>
                </a:stretch>
              </p:blipFill>
              <p:spPr>
                <a:xfrm>
                  <a:off x="3945090" y="5460828"/>
                  <a:ext cx="123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잉크 41">
                  <a:extLst>
                    <a:ext uri="{FF2B5EF4-FFF2-40B4-BE49-F238E27FC236}">
                      <a16:creationId xmlns:a16="http://schemas.microsoft.com/office/drawing/2014/main" id="{127CFE40-4649-4FDE-BB9A-A9C99CC3F231}"/>
                    </a:ext>
                  </a:extLst>
                </p14:cNvPr>
                <p14:cNvContentPartPr/>
                <p14:nvPr/>
              </p14:nvContentPartPr>
              <p14:xfrm>
                <a:off x="4058130" y="5479188"/>
                <a:ext cx="128160" cy="127080"/>
              </p14:xfrm>
            </p:contentPart>
          </mc:Choice>
          <mc:Fallback xmlns="">
            <p:pic>
              <p:nvPicPr>
                <p:cNvPr id="42" name="잉크 41">
                  <a:extLst>
                    <a:ext uri="{FF2B5EF4-FFF2-40B4-BE49-F238E27FC236}">
                      <a16:creationId xmlns:a16="http://schemas.microsoft.com/office/drawing/2014/main" id="{127CFE40-4649-4FDE-BB9A-A9C99CC3F231}"/>
                    </a:ext>
                  </a:extLst>
                </p:cNvPr>
                <p:cNvPicPr/>
                <p:nvPr/>
              </p:nvPicPr>
              <p:blipFill>
                <a:blip r:embed="rId47"/>
                <a:stretch>
                  <a:fillRect/>
                </a:stretch>
              </p:blipFill>
              <p:spPr>
                <a:xfrm>
                  <a:off x="4053810" y="5474868"/>
                  <a:ext cx="136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잉크 42">
                  <a:extLst>
                    <a:ext uri="{FF2B5EF4-FFF2-40B4-BE49-F238E27FC236}">
                      <a16:creationId xmlns:a16="http://schemas.microsoft.com/office/drawing/2014/main" id="{A10079F8-11CC-4186-AB65-42AFFB12497D}"/>
                    </a:ext>
                  </a:extLst>
                </p14:cNvPr>
                <p14:cNvContentPartPr/>
                <p14:nvPr/>
              </p14:nvContentPartPr>
              <p14:xfrm>
                <a:off x="4197450" y="5456148"/>
                <a:ext cx="193320" cy="128160"/>
              </p14:xfrm>
            </p:contentPart>
          </mc:Choice>
          <mc:Fallback xmlns="">
            <p:pic>
              <p:nvPicPr>
                <p:cNvPr id="43" name="잉크 42">
                  <a:extLst>
                    <a:ext uri="{FF2B5EF4-FFF2-40B4-BE49-F238E27FC236}">
                      <a16:creationId xmlns:a16="http://schemas.microsoft.com/office/drawing/2014/main" id="{A10079F8-11CC-4186-AB65-42AFFB12497D}"/>
                    </a:ext>
                  </a:extLst>
                </p:cNvPr>
                <p:cNvPicPr/>
                <p:nvPr/>
              </p:nvPicPr>
              <p:blipFill>
                <a:blip r:embed="rId49"/>
                <a:stretch>
                  <a:fillRect/>
                </a:stretch>
              </p:blipFill>
              <p:spPr>
                <a:xfrm>
                  <a:off x="4193130" y="5451828"/>
                  <a:ext cx="20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잉크 43">
                  <a:extLst>
                    <a:ext uri="{FF2B5EF4-FFF2-40B4-BE49-F238E27FC236}">
                      <a16:creationId xmlns:a16="http://schemas.microsoft.com/office/drawing/2014/main" id="{55A61218-1F98-4812-8F65-32D9B1DFB3CA}"/>
                    </a:ext>
                  </a:extLst>
                </p14:cNvPr>
                <p14:cNvContentPartPr/>
                <p14:nvPr/>
              </p14:nvContentPartPr>
              <p14:xfrm>
                <a:off x="4446570" y="5420868"/>
                <a:ext cx="104400" cy="146160"/>
              </p14:xfrm>
            </p:contentPart>
          </mc:Choice>
          <mc:Fallback xmlns="">
            <p:pic>
              <p:nvPicPr>
                <p:cNvPr id="44" name="잉크 43">
                  <a:extLst>
                    <a:ext uri="{FF2B5EF4-FFF2-40B4-BE49-F238E27FC236}">
                      <a16:creationId xmlns:a16="http://schemas.microsoft.com/office/drawing/2014/main" id="{55A61218-1F98-4812-8F65-32D9B1DFB3CA}"/>
                    </a:ext>
                  </a:extLst>
                </p:cNvPr>
                <p:cNvPicPr/>
                <p:nvPr/>
              </p:nvPicPr>
              <p:blipFill>
                <a:blip r:embed="rId51"/>
                <a:stretch>
                  <a:fillRect/>
                </a:stretch>
              </p:blipFill>
              <p:spPr>
                <a:xfrm>
                  <a:off x="4442250" y="5416548"/>
                  <a:ext cx="113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잉크 44">
                  <a:extLst>
                    <a:ext uri="{FF2B5EF4-FFF2-40B4-BE49-F238E27FC236}">
                      <a16:creationId xmlns:a16="http://schemas.microsoft.com/office/drawing/2014/main" id="{79055506-A2D5-465E-8515-43FDA55E79C3}"/>
                    </a:ext>
                  </a:extLst>
                </p14:cNvPr>
                <p14:cNvContentPartPr/>
                <p14:nvPr/>
              </p14:nvContentPartPr>
              <p14:xfrm>
                <a:off x="4591290" y="5392788"/>
                <a:ext cx="106560" cy="41400"/>
              </p14:xfrm>
            </p:contentPart>
          </mc:Choice>
          <mc:Fallback xmlns="">
            <p:pic>
              <p:nvPicPr>
                <p:cNvPr id="45" name="잉크 44">
                  <a:extLst>
                    <a:ext uri="{FF2B5EF4-FFF2-40B4-BE49-F238E27FC236}">
                      <a16:creationId xmlns:a16="http://schemas.microsoft.com/office/drawing/2014/main" id="{79055506-A2D5-465E-8515-43FDA55E79C3}"/>
                    </a:ext>
                  </a:extLst>
                </p:cNvPr>
                <p:cNvPicPr/>
                <p:nvPr/>
              </p:nvPicPr>
              <p:blipFill>
                <a:blip r:embed="rId53"/>
                <a:stretch>
                  <a:fillRect/>
                </a:stretch>
              </p:blipFill>
              <p:spPr>
                <a:xfrm>
                  <a:off x="4586970" y="5388468"/>
                  <a:ext cx="115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잉크 45">
                  <a:extLst>
                    <a:ext uri="{FF2B5EF4-FFF2-40B4-BE49-F238E27FC236}">
                      <a16:creationId xmlns:a16="http://schemas.microsoft.com/office/drawing/2014/main" id="{C5B0E1C8-88E0-43E4-B213-680FE2D9DD7B}"/>
                    </a:ext>
                  </a:extLst>
                </p14:cNvPr>
                <p14:cNvContentPartPr/>
                <p14:nvPr/>
              </p14:nvContentPartPr>
              <p14:xfrm>
                <a:off x="4637730" y="5333388"/>
                <a:ext cx="44280" cy="233640"/>
              </p14:xfrm>
            </p:contentPart>
          </mc:Choice>
          <mc:Fallback xmlns="">
            <p:pic>
              <p:nvPicPr>
                <p:cNvPr id="46" name="잉크 45">
                  <a:extLst>
                    <a:ext uri="{FF2B5EF4-FFF2-40B4-BE49-F238E27FC236}">
                      <a16:creationId xmlns:a16="http://schemas.microsoft.com/office/drawing/2014/main" id="{C5B0E1C8-88E0-43E4-B213-680FE2D9DD7B}"/>
                    </a:ext>
                  </a:extLst>
                </p:cNvPr>
                <p:cNvPicPr/>
                <p:nvPr/>
              </p:nvPicPr>
              <p:blipFill>
                <a:blip r:embed="rId55"/>
                <a:stretch>
                  <a:fillRect/>
                </a:stretch>
              </p:blipFill>
              <p:spPr>
                <a:xfrm>
                  <a:off x="4633410" y="5329068"/>
                  <a:ext cx="529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잉크 46">
                  <a:extLst>
                    <a:ext uri="{FF2B5EF4-FFF2-40B4-BE49-F238E27FC236}">
                      <a16:creationId xmlns:a16="http://schemas.microsoft.com/office/drawing/2014/main" id="{3AD49DA8-4725-4CD6-8677-3847D9E63A45}"/>
                    </a:ext>
                  </a:extLst>
                </p14:cNvPr>
                <p14:cNvContentPartPr/>
                <p14:nvPr/>
              </p14:nvContentPartPr>
              <p14:xfrm>
                <a:off x="4720890" y="5431308"/>
                <a:ext cx="93240" cy="104400"/>
              </p14:xfrm>
            </p:contentPart>
          </mc:Choice>
          <mc:Fallback xmlns="">
            <p:pic>
              <p:nvPicPr>
                <p:cNvPr id="47" name="잉크 46">
                  <a:extLst>
                    <a:ext uri="{FF2B5EF4-FFF2-40B4-BE49-F238E27FC236}">
                      <a16:creationId xmlns:a16="http://schemas.microsoft.com/office/drawing/2014/main" id="{3AD49DA8-4725-4CD6-8677-3847D9E63A45}"/>
                    </a:ext>
                  </a:extLst>
                </p:cNvPr>
                <p:cNvPicPr/>
                <p:nvPr/>
              </p:nvPicPr>
              <p:blipFill>
                <a:blip r:embed="rId57"/>
                <a:stretch>
                  <a:fillRect/>
                </a:stretch>
              </p:blipFill>
              <p:spPr>
                <a:xfrm>
                  <a:off x="4716570" y="5426988"/>
                  <a:ext cx="101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잉크 47">
                  <a:extLst>
                    <a:ext uri="{FF2B5EF4-FFF2-40B4-BE49-F238E27FC236}">
                      <a16:creationId xmlns:a16="http://schemas.microsoft.com/office/drawing/2014/main" id="{697AA754-A663-4AA9-8305-8B9D53A3C8D9}"/>
                    </a:ext>
                  </a:extLst>
                </p14:cNvPr>
                <p14:cNvContentPartPr/>
                <p14:nvPr/>
              </p14:nvContentPartPr>
              <p14:xfrm>
                <a:off x="4881810" y="5357508"/>
                <a:ext cx="214560" cy="156600"/>
              </p14:xfrm>
            </p:contentPart>
          </mc:Choice>
          <mc:Fallback xmlns="">
            <p:pic>
              <p:nvPicPr>
                <p:cNvPr id="48" name="잉크 47">
                  <a:extLst>
                    <a:ext uri="{FF2B5EF4-FFF2-40B4-BE49-F238E27FC236}">
                      <a16:creationId xmlns:a16="http://schemas.microsoft.com/office/drawing/2014/main" id="{697AA754-A663-4AA9-8305-8B9D53A3C8D9}"/>
                    </a:ext>
                  </a:extLst>
                </p:cNvPr>
                <p:cNvPicPr/>
                <p:nvPr/>
              </p:nvPicPr>
              <p:blipFill>
                <a:blip r:embed="rId59"/>
                <a:stretch>
                  <a:fillRect/>
                </a:stretch>
              </p:blipFill>
              <p:spPr>
                <a:xfrm>
                  <a:off x="4877490" y="5353188"/>
                  <a:ext cx="223200" cy="16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50" name="잉크 49">
                <a:extLst>
                  <a:ext uri="{FF2B5EF4-FFF2-40B4-BE49-F238E27FC236}">
                    <a16:creationId xmlns:a16="http://schemas.microsoft.com/office/drawing/2014/main" id="{CAC8A059-51AD-4E27-AA20-751BE38F0C2B}"/>
                  </a:ext>
                </a:extLst>
              </p14:cNvPr>
              <p14:cNvContentPartPr/>
              <p14:nvPr/>
            </p14:nvContentPartPr>
            <p14:xfrm>
              <a:off x="9163290" y="3962508"/>
              <a:ext cx="2234160" cy="72720"/>
            </p14:xfrm>
          </p:contentPart>
        </mc:Choice>
        <mc:Fallback xmlns="">
          <p:pic>
            <p:nvPicPr>
              <p:cNvPr id="50" name="잉크 49">
                <a:extLst>
                  <a:ext uri="{FF2B5EF4-FFF2-40B4-BE49-F238E27FC236}">
                    <a16:creationId xmlns:a16="http://schemas.microsoft.com/office/drawing/2014/main" id="{CAC8A059-51AD-4E27-AA20-751BE38F0C2B}"/>
                  </a:ext>
                </a:extLst>
              </p:cNvPr>
              <p:cNvPicPr/>
              <p:nvPr/>
            </p:nvPicPr>
            <p:blipFill>
              <a:blip r:embed="rId61"/>
              <a:stretch>
                <a:fillRect/>
              </a:stretch>
            </p:blipFill>
            <p:spPr>
              <a:xfrm>
                <a:off x="9158970" y="3958188"/>
                <a:ext cx="2242800" cy="81360"/>
              </a:xfrm>
              <a:prstGeom prst="rect">
                <a:avLst/>
              </a:prstGeom>
            </p:spPr>
          </p:pic>
        </mc:Fallback>
      </mc:AlternateContent>
    </p:spTree>
    <p:extLst>
      <p:ext uri="{BB962C8B-B14F-4D97-AF65-F5344CB8AC3E}">
        <p14:creationId xmlns:p14="http://schemas.microsoft.com/office/powerpoint/2010/main" val="5862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7" y="961279"/>
            <a:ext cx="9999650" cy="5568854"/>
          </a:xfrm>
        </p:spPr>
        <p:txBody>
          <a:bodyPr>
            <a:normAutofit/>
          </a:bodyPr>
          <a:lstStyle/>
          <a:p>
            <a:r>
              <a:rPr lang="en-US" altLang="ko-KR" sz="2400" dirty="0"/>
              <a:t>Machine learning : training from examples</a:t>
            </a:r>
          </a:p>
          <a:p>
            <a:r>
              <a:rPr lang="en-US" altLang="ko-KR" sz="2400" dirty="0"/>
              <a:t>Generator : generation of samples from          or  </a:t>
            </a:r>
          </a:p>
          <a:p>
            <a:endParaRPr lang="en-US" altLang="ko-KR" sz="2400" dirty="0"/>
          </a:p>
          <a:p>
            <a:r>
              <a:rPr lang="en-US" altLang="ko-KR" sz="2400" dirty="0"/>
              <a:t>Discriminator (supervised learning)</a:t>
            </a:r>
          </a:p>
          <a:p>
            <a:endParaRPr lang="en-US" altLang="ko-KR" sz="2400" dirty="0"/>
          </a:p>
          <a:p>
            <a:endParaRPr lang="en-US" altLang="ko-KR" sz="2400" dirty="0"/>
          </a:p>
          <a:p>
            <a:r>
              <a:rPr lang="en-US" altLang="ko-KR" sz="2400" dirty="0"/>
              <a:t>Generator (unsupervised learning)</a:t>
            </a:r>
          </a:p>
          <a:p>
            <a:endParaRPr lang="en-US" altLang="ko-KR" sz="2400" dirty="0"/>
          </a:p>
          <a:p>
            <a:endParaRPr lang="en-US" altLang="ko-KR" sz="2400" dirty="0"/>
          </a:p>
          <a:p>
            <a:endParaRPr lang="en-US" altLang="ko-KR" sz="2400" dirty="0"/>
          </a:p>
        </p:txBody>
      </p:sp>
      <p:pic>
        <p:nvPicPr>
          <p:cNvPr id="17" name="그림 16">
            <a:extLst>
              <a:ext uri="{FF2B5EF4-FFF2-40B4-BE49-F238E27FC236}">
                <a16:creationId xmlns:a16="http://schemas.microsoft.com/office/drawing/2014/main" id="{49AC0877-87F4-4E2E-B7AA-C4229549F886}"/>
              </a:ext>
            </a:extLst>
          </p:cNvPr>
          <p:cNvPicPr>
            <a:picLocks noChangeAspect="1"/>
          </p:cNvPicPr>
          <p:nvPr/>
        </p:nvPicPr>
        <p:blipFill>
          <a:blip r:embed="rId2"/>
          <a:stretch>
            <a:fillRect/>
          </a:stretch>
        </p:blipFill>
        <p:spPr>
          <a:xfrm>
            <a:off x="6467475" y="1395412"/>
            <a:ext cx="800100" cy="409575"/>
          </a:xfrm>
          <a:prstGeom prst="rect">
            <a:avLst/>
          </a:prstGeom>
        </p:spPr>
      </p:pic>
      <p:pic>
        <p:nvPicPr>
          <p:cNvPr id="18" name="그림 17">
            <a:extLst>
              <a:ext uri="{FF2B5EF4-FFF2-40B4-BE49-F238E27FC236}">
                <a16:creationId xmlns:a16="http://schemas.microsoft.com/office/drawing/2014/main" id="{EF9E532D-4F0B-4A2B-94F4-1BB08EE551CE}"/>
              </a:ext>
            </a:extLst>
          </p:cNvPr>
          <p:cNvPicPr>
            <a:picLocks noChangeAspect="1"/>
          </p:cNvPicPr>
          <p:nvPr/>
        </p:nvPicPr>
        <p:blipFill>
          <a:blip r:embed="rId3"/>
          <a:stretch>
            <a:fillRect/>
          </a:stretch>
        </p:blipFill>
        <p:spPr>
          <a:xfrm>
            <a:off x="7948612" y="1443037"/>
            <a:ext cx="561975" cy="361950"/>
          </a:xfrm>
          <a:prstGeom prst="rect">
            <a:avLst/>
          </a:prstGeom>
        </p:spPr>
      </p:pic>
      <p:pic>
        <p:nvPicPr>
          <p:cNvPr id="19" name="그림 18">
            <a:extLst>
              <a:ext uri="{FF2B5EF4-FFF2-40B4-BE49-F238E27FC236}">
                <a16:creationId xmlns:a16="http://schemas.microsoft.com/office/drawing/2014/main" id="{41CE7919-892A-46E8-9E24-789A3C48F6F8}"/>
              </a:ext>
            </a:extLst>
          </p:cNvPr>
          <p:cNvPicPr>
            <a:picLocks noChangeAspect="1"/>
          </p:cNvPicPr>
          <p:nvPr/>
        </p:nvPicPr>
        <p:blipFill>
          <a:blip r:embed="rId4"/>
          <a:stretch>
            <a:fillRect/>
          </a:stretch>
        </p:blipFill>
        <p:spPr>
          <a:xfrm>
            <a:off x="3324225" y="2819400"/>
            <a:ext cx="3771900" cy="762000"/>
          </a:xfrm>
          <a:prstGeom prst="rect">
            <a:avLst/>
          </a:prstGeom>
        </p:spPr>
      </p:pic>
      <p:pic>
        <p:nvPicPr>
          <p:cNvPr id="2" name="그림 1">
            <a:extLst>
              <a:ext uri="{FF2B5EF4-FFF2-40B4-BE49-F238E27FC236}">
                <a16:creationId xmlns:a16="http://schemas.microsoft.com/office/drawing/2014/main" id="{BACEB090-658E-44D5-9206-E1EFF590BA9A}"/>
              </a:ext>
            </a:extLst>
          </p:cNvPr>
          <p:cNvPicPr>
            <a:picLocks noChangeAspect="1"/>
          </p:cNvPicPr>
          <p:nvPr/>
        </p:nvPicPr>
        <p:blipFill>
          <a:blip r:embed="rId5"/>
          <a:stretch>
            <a:fillRect/>
          </a:stretch>
        </p:blipFill>
        <p:spPr>
          <a:xfrm>
            <a:off x="3390900" y="4360441"/>
            <a:ext cx="3705225" cy="741045"/>
          </a:xfrm>
          <a:prstGeom prst="rect">
            <a:avLst/>
          </a:prstGeom>
        </p:spPr>
      </p:pic>
    </p:spTree>
    <p:extLst>
      <p:ext uri="{BB962C8B-B14F-4D97-AF65-F5344CB8AC3E}">
        <p14:creationId xmlns:p14="http://schemas.microsoft.com/office/powerpoint/2010/main" val="71855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13.2. GAN(Generative Adversarial Network)</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6" name="그림 5">
            <a:extLst>
              <a:ext uri="{FF2B5EF4-FFF2-40B4-BE49-F238E27FC236}">
                <a16:creationId xmlns:a16="http://schemas.microsoft.com/office/drawing/2014/main" id="{7DB02E7D-9346-43F4-9F65-E1A0B1C6269C}"/>
              </a:ext>
            </a:extLst>
          </p:cNvPr>
          <p:cNvPicPr>
            <a:picLocks noChangeAspect="1"/>
          </p:cNvPicPr>
          <p:nvPr/>
        </p:nvPicPr>
        <p:blipFill>
          <a:blip r:embed="rId2"/>
          <a:stretch>
            <a:fillRect/>
          </a:stretch>
        </p:blipFill>
        <p:spPr>
          <a:xfrm>
            <a:off x="1233810" y="1626834"/>
            <a:ext cx="9537139" cy="3939462"/>
          </a:xfrm>
          <a:prstGeom prst="rect">
            <a:avLst/>
          </a:prstGeom>
        </p:spPr>
      </p:pic>
      <p:grpSp>
        <p:nvGrpSpPr>
          <p:cNvPr id="10" name="그룹 9">
            <a:extLst>
              <a:ext uri="{FF2B5EF4-FFF2-40B4-BE49-F238E27FC236}">
                <a16:creationId xmlns:a16="http://schemas.microsoft.com/office/drawing/2014/main" id="{179161E1-AAA8-48D4-A703-E1A27C9C7714}"/>
              </a:ext>
            </a:extLst>
          </p:cNvPr>
          <p:cNvGrpSpPr/>
          <p:nvPr/>
        </p:nvGrpSpPr>
        <p:grpSpPr>
          <a:xfrm>
            <a:off x="5686410" y="2637708"/>
            <a:ext cx="195120" cy="162360"/>
            <a:chOff x="5686410" y="2637708"/>
            <a:chExt cx="195120" cy="162360"/>
          </a:xfrm>
        </p:grpSpPr>
        <mc:AlternateContent xmlns:mc="http://schemas.openxmlformats.org/markup-compatibility/2006" xmlns:p14="http://schemas.microsoft.com/office/powerpoint/2010/main">
          <mc:Choice Requires="p14">
            <p:contentPart p14:bwMode="auto" r:id="rId3">
              <p14:nvContentPartPr>
                <p14:cNvPr id="3" name="잉크 2">
                  <a:extLst>
                    <a:ext uri="{FF2B5EF4-FFF2-40B4-BE49-F238E27FC236}">
                      <a16:creationId xmlns:a16="http://schemas.microsoft.com/office/drawing/2014/main" id="{87327770-3270-44CA-B24E-95327D7F2BAE}"/>
                    </a:ext>
                  </a:extLst>
                </p14:cNvPr>
                <p14:cNvContentPartPr/>
                <p14:nvPr/>
              </p14:nvContentPartPr>
              <p14:xfrm>
                <a:off x="5716650" y="2655348"/>
                <a:ext cx="99360" cy="100440"/>
              </p14:xfrm>
            </p:contentPart>
          </mc:Choice>
          <mc:Fallback xmlns="">
            <p:pic>
              <p:nvPicPr>
                <p:cNvPr id="3" name="잉크 2">
                  <a:extLst>
                    <a:ext uri="{FF2B5EF4-FFF2-40B4-BE49-F238E27FC236}">
                      <a16:creationId xmlns:a16="http://schemas.microsoft.com/office/drawing/2014/main" id="{87327770-3270-44CA-B24E-95327D7F2BAE}"/>
                    </a:ext>
                  </a:extLst>
                </p:cNvPr>
                <p:cNvPicPr/>
                <p:nvPr/>
              </p:nvPicPr>
              <p:blipFill>
                <a:blip r:embed="rId6"/>
                <a:stretch>
                  <a:fillRect/>
                </a:stretch>
              </p:blipFill>
              <p:spPr>
                <a:xfrm>
                  <a:off x="5712330" y="2651028"/>
                  <a:ext cx="108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잉크 3">
                  <a:extLst>
                    <a:ext uri="{FF2B5EF4-FFF2-40B4-BE49-F238E27FC236}">
                      <a16:creationId xmlns:a16="http://schemas.microsoft.com/office/drawing/2014/main" id="{C3DC2ABD-97AB-4537-8225-A7EE882BAAE9}"/>
                    </a:ext>
                  </a:extLst>
                </p14:cNvPr>
                <p14:cNvContentPartPr/>
                <p14:nvPr/>
              </p14:nvContentPartPr>
              <p14:xfrm>
                <a:off x="5718450" y="2665788"/>
                <a:ext cx="126720" cy="128520"/>
              </p14:xfrm>
            </p:contentPart>
          </mc:Choice>
          <mc:Fallback xmlns="">
            <p:pic>
              <p:nvPicPr>
                <p:cNvPr id="4" name="잉크 3">
                  <a:extLst>
                    <a:ext uri="{FF2B5EF4-FFF2-40B4-BE49-F238E27FC236}">
                      <a16:creationId xmlns:a16="http://schemas.microsoft.com/office/drawing/2014/main" id="{C3DC2ABD-97AB-4537-8225-A7EE882BAAE9}"/>
                    </a:ext>
                  </a:extLst>
                </p:cNvPr>
                <p:cNvPicPr/>
                <p:nvPr/>
              </p:nvPicPr>
              <p:blipFill>
                <a:blip r:embed="rId8"/>
                <a:stretch>
                  <a:fillRect/>
                </a:stretch>
              </p:blipFill>
              <p:spPr>
                <a:xfrm>
                  <a:off x="5714130" y="2661468"/>
                  <a:ext cx="135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잉크 4">
                  <a:extLst>
                    <a:ext uri="{FF2B5EF4-FFF2-40B4-BE49-F238E27FC236}">
                      <a16:creationId xmlns:a16="http://schemas.microsoft.com/office/drawing/2014/main" id="{9E5430C2-BBFC-44B8-A137-77D7B20DDCA0}"/>
                    </a:ext>
                  </a:extLst>
                </p14:cNvPr>
                <p14:cNvContentPartPr/>
                <p14:nvPr/>
              </p14:nvContentPartPr>
              <p14:xfrm>
                <a:off x="5686410" y="2637708"/>
                <a:ext cx="195120" cy="162360"/>
              </p14:xfrm>
            </p:contentPart>
          </mc:Choice>
          <mc:Fallback xmlns="">
            <p:pic>
              <p:nvPicPr>
                <p:cNvPr id="5" name="잉크 4">
                  <a:extLst>
                    <a:ext uri="{FF2B5EF4-FFF2-40B4-BE49-F238E27FC236}">
                      <a16:creationId xmlns:a16="http://schemas.microsoft.com/office/drawing/2014/main" id="{9E5430C2-BBFC-44B8-A137-77D7B20DDCA0}"/>
                    </a:ext>
                  </a:extLst>
                </p:cNvPr>
                <p:cNvPicPr/>
                <p:nvPr/>
              </p:nvPicPr>
              <p:blipFill>
                <a:blip r:embed="rId10"/>
                <a:stretch>
                  <a:fillRect/>
                </a:stretch>
              </p:blipFill>
              <p:spPr>
                <a:xfrm>
                  <a:off x="5682090" y="2633388"/>
                  <a:ext cx="203760" cy="171000"/>
                </a:xfrm>
                <a:prstGeom prst="rect">
                  <a:avLst/>
                </a:prstGeom>
              </p:spPr>
            </p:pic>
          </mc:Fallback>
        </mc:AlternateContent>
      </p:grpSp>
      <p:grpSp>
        <p:nvGrpSpPr>
          <p:cNvPr id="19" name="그룹 18">
            <a:extLst>
              <a:ext uri="{FF2B5EF4-FFF2-40B4-BE49-F238E27FC236}">
                <a16:creationId xmlns:a16="http://schemas.microsoft.com/office/drawing/2014/main" id="{D6E49363-4BA5-49FC-AD4C-F1CD4FAC0618}"/>
              </a:ext>
            </a:extLst>
          </p:cNvPr>
          <p:cNvGrpSpPr/>
          <p:nvPr/>
        </p:nvGrpSpPr>
        <p:grpSpPr>
          <a:xfrm>
            <a:off x="5584170" y="4501068"/>
            <a:ext cx="505440" cy="255960"/>
            <a:chOff x="5584170" y="4501068"/>
            <a:chExt cx="505440" cy="255960"/>
          </a:xfrm>
        </p:grpSpPr>
        <mc:AlternateContent xmlns:mc="http://schemas.openxmlformats.org/markup-compatibility/2006" xmlns:p14="http://schemas.microsoft.com/office/powerpoint/2010/main">
          <mc:Choice Requires="p14">
            <p:contentPart p14:bwMode="auto" r:id="rId11">
              <p14:nvContentPartPr>
                <p14:cNvPr id="11" name="잉크 10">
                  <a:extLst>
                    <a:ext uri="{FF2B5EF4-FFF2-40B4-BE49-F238E27FC236}">
                      <a16:creationId xmlns:a16="http://schemas.microsoft.com/office/drawing/2014/main" id="{AD8EDE28-6C27-44C0-A42F-CA647DC6D286}"/>
                    </a:ext>
                  </a:extLst>
                </p14:cNvPr>
                <p14:cNvContentPartPr/>
                <p14:nvPr/>
              </p14:nvContentPartPr>
              <p14:xfrm>
                <a:off x="5584170" y="4501068"/>
                <a:ext cx="140400" cy="208440"/>
              </p14:xfrm>
            </p:contentPart>
          </mc:Choice>
          <mc:Fallback xmlns="">
            <p:pic>
              <p:nvPicPr>
                <p:cNvPr id="11" name="잉크 10">
                  <a:extLst>
                    <a:ext uri="{FF2B5EF4-FFF2-40B4-BE49-F238E27FC236}">
                      <a16:creationId xmlns:a16="http://schemas.microsoft.com/office/drawing/2014/main" id="{AD8EDE28-6C27-44C0-A42F-CA647DC6D286}"/>
                    </a:ext>
                  </a:extLst>
                </p:cNvPr>
                <p:cNvPicPr/>
                <p:nvPr/>
              </p:nvPicPr>
              <p:blipFill>
                <a:blip r:embed="rId12"/>
                <a:stretch>
                  <a:fillRect/>
                </a:stretch>
              </p:blipFill>
              <p:spPr>
                <a:xfrm>
                  <a:off x="5579850" y="4496748"/>
                  <a:ext cx="1490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잉크 11">
                  <a:extLst>
                    <a:ext uri="{FF2B5EF4-FFF2-40B4-BE49-F238E27FC236}">
                      <a16:creationId xmlns:a16="http://schemas.microsoft.com/office/drawing/2014/main" id="{C8323A03-485A-4CF6-BF4B-2143C30AF5E1}"/>
                    </a:ext>
                  </a:extLst>
                </p14:cNvPr>
                <p14:cNvContentPartPr/>
                <p14:nvPr/>
              </p14:nvContentPartPr>
              <p14:xfrm>
                <a:off x="5637090" y="4628508"/>
                <a:ext cx="113400" cy="128520"/>
              </p14:xfrm>
            </p:contentPart>
          </mc:Choice>
          <mc:Fallback xmlns="">
            <p:pic>
              <p:nvPicPr>
                <p:cNvPr id="12" name="잉크 11">
                  <a:extLst>
                    <a:ext uri="{FF2B5EF4-FFF2-40B4-BE49-F238E27FC236}">
                      <a16:creationId xmlns:a16="http://schemas.microsoft.com/office/drawing/2014/main" id="{C8323A03-485A-4CF6-BF4B-2143C30AF5E1}"/>
                    </a:ext>
                  </a:extLst>
                </p:cNvPr>
                <p:cNvPicPr/>
                <p:nvPr/>
              </p:nvPicPr>
              <p:blipFill>
                <a:blip r:embed="rId14"/>
                <a:stretch>
                  <a:fillRect/>
                </a:stretch>
              </p:blipFill>
              <p:spPr>
                <a:xfrm>
                  <a:off x="5632770" y="4624188"/>
                  <a:ext cx="122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잉크 13">
                  <a:extLst>
                    <a:ext uri="{FF2B5EF4-FFF2-40B4-BE49-F238E27FC236}">
                      <a16:creationId xmlns:a16="http://schemas.microsoft.com/office/drawing/2014/main" id="{C1FB0EE1-51CA-4D51-88E9-7C67D42D6AF3}"/>
                    </a:ext>
                  </a:extLst>
                </p14:cNvPr>
                <p14:cNvContentPartPr/>
                <p14:nvPr/>
              </p14:nvContentPartPr>
              <p14:xfrm>
                <a:off x="5789010" y="4576308"/>
                <a:ext cx="61200" cy="104040"/>
              </p14:xfrm>
            </p:contentPart>
          </mc:Choice>
          <mc:Fallback xmlns="">
            <p:pic>
              <p:nvPicPr>
                <p:cNvPr id="14" name="잉크 13">
                  <a:extLst>
                    <a:ext uri="{FF2B5EF4-FFF2-40B4-BE49-F238E27FC236}">
                      <a16:creationId xmlns:a16="http://schemas.microsoft.com/office/drawing/2014/main" id="{C1FB0EE1-51CA-4D51-88E9-7C67D42D6AF3}"/>
                    </a:ext>
                  </a:extLst>
                </p:cNvPr>
                <p:cNvPicPr/>
                <p:nvPr/>
              </p:nvPicPr>
              <p:blipFill>
                <a:blip r:embed="rId16"/>
                <a:stretch>
                  <a:fillRect/>
                </a:stretch>
              </p:blipFill>
              <p:spPr>
                <a:xfrm>
                  <a:off x="5784690" y="4571988"/>
                  <a:ext cx="69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잉크 14">
                  <a:extLst>
                    <a:ext uri="{FF2B5EF4-FFF2-40B4-BE49-F238E27FC236}">
                      <a16:creationId xmlns:a16="http://schemas.microsoft.com/office/drawing/2014/main" id="{02F853AF-3E9A-4380-8B7D-F53307205522}"/>
                    </a:ext>
                  </a:extLst>
                </p14:cNvPr>
                <p14:cNvContentPartPr/>
                <p14:nvPr/>
              </p14:nvContentPartPr>
              <p14:xfrm>
                <a:off x="5854530" y="4521588"/>
                <a:ext cx="98280" cy="141840"/>
              </p14:xfrm>
            </p:contentPart>
          </mc:Choice>
          <mc:Fallback xmlns="">
            <p:pic>
              <p:nvPicPr>
                <p:cNvPr id="15" name="잉크 14">
                  <a:extLst>
                    <a:ext uri="{FF2B5EF4-FFF2-40B4-BE49-F238E27FC236}">
                      <a16:creationId xmlns:a16="http://schemas.microsoft.com/office/drawing/2014/main" id="{02F853AF-3E9A-4380-8B7D-F53307205522}"/>
                    </a:ext>
                  </a:extLst>
                </p:cNvPr>
                <p:cNvPicPr/>
                <p:nvPr/>
              </p:nvPicPr>
              <p:blipFill>
                <a:blip r:embed="rId18"/>
                <a:stretch>
                  <a:fillRect/>
                </a:stretch>
              </p:blipFill>
              <p:spPr>
                <a:xfrm>
                  <a:off x="5850210" y="4517268"/>
                  <a:ext cx="106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잉크 15">
                  <a:extLst>
                    <a:ext uri="{FF2B5EF4-FFF2-40B4-BE49-F238E27FC236}">
                      <a16:creationId xmlns:a16="http://schemas.microsoft.com/office/drawing/2014/main" id="{83A80201-E9CB-4B62-A141-DE690D30F6EE}"/>
                    </a:ext>
                  </a:extLst>
                </p14:cNvPr>
                <p14:cNvContentPartPr/>
                <p14:nvPr/>
              </p14:nvContentPartPr>
              <p14:xfrm>
                <a:off x="5882970" y="4560828"/>
                <a:ext cx="76320" cy="125640"/>
              </p14:xfrm>
            </p:contentPart>
          </mc:Choice>
          <mc:Fallback xmlns="">
            <p:pic>
              <p:nvPicPr>
                <p:cNvPr id="16" name="잉크 15">
                  <a:extLst>
                    <a:ext uri="{FF2B5EF4-FFF2-40B4-BE49-F238E27FC236}">
                      <a16:creationId xmlns:a16="http://schemas.microsoft.com/office/drawing/2014/main" id="{83A80201-E9CB-4B62-A141-DE690D30F6EE}"/>
                    </a:ext>
                  </a:extLst>
                </p:cNvPr>
                <p:cNvPicPr/>
                <p:nvPr/>
              </p:nvPicPr>
              <p:blipFill>
                <a:blip r:embed="rId20"/>
                <a:stretch>
                  <a:fillRect/>
                </a:stretch>
              </p:blipFill>
              <p:spPr>
                <a:xfrm>
                  <a:off x="5878650" y="4556508"/>
                  <a:ext cx="84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잉크 16">
                  <a:extLst>
                    <a:ext uri="{FF2B5EF4-FFF2-40B4-BE49-F238E27FC236}">
                      <a16:creationId xmlns:a16="http://schemas.microsoft.com/office/drawing/2014/main" id="{D74EDC9C-5FBB-4C00-9AF6-1F5F14562C3F}"/>
                    </a:ext>
                  </a:extLst>
                </p14:cNvPr>
                <p14:cNvContentPartPr/>
                <p14:nvPr/>
              </p14:nvContentPartPr>
              <p14:xfrm>
                <a:off x="5850930" y="4586748"/>
                <a:ext cx="131760" cy="35640"/>
              </p14:xfrm>
            </p:contentPart>
          </mc:Choice>
          <mc:Fallback xmlns="">
            <p:pic>
              <p:nvPicPr>
                <p:cNvPr id="17" name="잉크 16">
                  <a:extLst>
                    <a:ext uri="{FF2B5EF4-FFF2-40B4-BE49-F238E27FC236}">
                      <a16:creationId xmlns:a16="http://schemas.microsoft.com/office/drawing/2014/main" id="{D74EDC9C-5FBB-4C00-9AF6-1F5F14562C3F}"/>
                    </a:ext>
                  </a:extLst>
                </p:cNvPr>
                <p:cNvPicPr/>
                <p:nvPr/>
              </p:nvPicPr>
              <p:blipFill>
                <a:blip r:embed="rId22"/>
                <a:stretch>
                  <a:fillRect/>
                </a:stretch>
              </p:blipFill>
              <p:spPr>
                <a:xfrm>
                  <a:off x="5846610" y="4582428"/>
                  <a:ext cx="140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잉크 17">
                  <a:extLst>
                    <a:ext uri="{FF2B5EF4-FFF2-40B4-BE49-F238E27FC236}">
                      <a16:creationId xmlns:a16="http://schemas.microsoft.com/office/drawing/2014/main" id="{EC5EF1E5-EA02-4EBB-BF50-8CD75D34241E}"/>
                    </a:ext>
                  </a:extLst>
                </p14:cNvPr>
                <p14:cNvContentPartPr/>
                <p14:nvPr/>
              </p14:nvContentPartPr>
              <p14:xfrm>
                <a:off x="6043530" y="4532028"/>
                <a:ext cx="46080" cy="182880"/>
              </p14:xfrm>
            </p:contentPart>
          </mc:Choice>
          <mc:Fallback xmlns="">
            <p:pic>
              <p:nvPicPr>
                <p:cNvPr id="18" name="잉크 17">
                  <a:extLst>
                    <a:ext uri="{FF2B5EF4-FFF2-40B4-BE49-F238E27FC236}">
                      <a16:creationId xmlns:a16="http://schemas.microsoft.com/office/drawing/2014/main" id="{EC5EF1E5-EA02-4EBB-BF50-8CD75D34241E}"/>
                    </a:ext>
                  </a:extLst>
                </p:cNvPr>
                <p:cNvPicPr/>
                <p:nvPr/>
              </p:nvPicPr>
              <p:blipFill>
                <a:blip r:embed="rId24"/>
                <a:stretch>
                  <a:fillRect/>
                </a:stretch>
              </p:blipFill>
              <p:spPr>
                <a:xfrm>
                  <a:off x="6039210" y="4527708"/>
                  <a:ext cx="54720" cy="191520"/>
                </a:xfrm>
                <a:prstGeom prst="rect">
                  <a:avLst/>
                </a:prstGeom>
              </p:spPr>
            </p:pic>
          </mc:Fallback>
        </mc:AlternateContent>
      </p:grpSp>
      <p:grpSp>
        <p:nvGrpSpPr>
          <p:cNvPr id="23" name="그룹 22">
            <a:extLst>
              <a:ext uri="{FF2B5EF4-FFF2-40B4-BE49-F238E27FC236}">
                <a16:creationId xmlns:a16="http://schemas.microsoft.com/office/drawing/2014/main" id="{ECB47AC6-A05F-487E-BB56-1FD91E751987}"/>
              </a:ext>
            </a:extLst>
          </p:cNvPr>
          <p:cNvGrpSpPr/>
          <p:nvPr/>
        </p:nvGrpSpPr>
        <p:grpSpPr>
          <a:xfrm>
            <a:off x="1573410" y="4498188"/>
            <a:ext cx="140760" cy="164160"/>
            <a:chOff x="1573410" y="4498188"/>
            <a:chExt cx="140760" cy="164160"/>
          </a:xfrm>
        </p:grpSpPr>
        <mc:AlternateContent xmlns:mc="http://schemas.openxmlformats.org/markup-compatibility/2006" xmlns:p14="http://schemas.microsoft.com/office/powerpoint/2010/main">
          <mc:Choice Requires="p14">
            <p:contentPart p14:bwMode="auto" r:id="rId25">
              <p14:nvContentPartPr>
                <p14:cNvPr id="20" name="잉크 19">
                  <a:extLst>
                    <a:ext uri="{FF2B5EF4-FFF2-40B4-BE49-F238E27FC236}">
                      <a16:creationId xmlns:a16="http://schemas.microsoft.com/office/drawing/2014/main" id="{0476B711-FDE3-462D-80BD-69A5ECA896DD}"/>
                    </a:ext>
                  </a:extLst>
                </p14:cNvPr>
                <p14:cNvContentPartPr/>
                <p14:nvPr/>
              </p14:nvContentPartPr>
              <p14:xfrm>
                <a:off x="1573410" y="4498188"/>
                <a:ext cx="122760" cy="164160"/>
              </p14:xfrm>
            </p:contentPart>
          </mc:Choice>
          <mc:Fallback xmlns="">
            <p:pic>
              <p:nvPicPr>
                <p:cNvPr id="20" name="잉크 19">
                  <a:extLst>
                    <a:ext uri="{FF2B5EF4-FFF2-40B4-BE49-F238E27FC236}">
                      <a16:creationId xmlns:a16="http://schemas.microsoft.com/office/drawing/2014/main" id="{0476B711-FDE3-462D-80BD-69A5ECA896DD}"/>
                    </a:ext>
                  </a:extLst>
                </p:cNvPr>
                <p:cNvPicPr/>
                <p:nvPr/>
              </p:nvPicPr>
              <p:blipFill>
                <a:blip r:embed="rId26"/>
                <a:stretch>
                  <a:fillRect/>
                </a:stretch>
              </p:blipFill>
              <p:spPr>
                <a:xfrm>
                  <a:off x="1569090" y="4493868"/>
                  <a:ext cx="131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잉크 20">
                  <a:extLst>
                    <a:ext uri="{FF2B5EF4-FFF2-40B4-BE49-F238E27FC236}">
                      <a16:creationId xmlns:a16="http://schemas.microsoft.com/office/drawing/2014/main" id="{0B058532-AE50-4C80-8762-AD17E5C7FC76}"/>
                    </a:ext>
                  </a:extLst>
                </p14:cNvPr>
                <p14:cNvContentPartPr/>
                <p14:nvPr/>
              </p14:nvContentPartPr>
              <p14:xfrm>
                <a:off x="1634250" y="4551108"/>
                <a:ext cx="55800" cy="108000"/>
              </p14:xfrm>
            </p:contentPart>
          </mc:Choice>
          <mc:Fallback xmlns="">
            <p:pic>
              <p:nvPicPr>
                <p:cNvPr id="21" name="잉크 20">
                  <a:extLst>
                    <a:ext uri="{FF2B5EF4-FFF2-40B4-BE49-F238E27FC236}">
                      <a16:creationId xmlns:a16="http://schemas.microsoft.com/office/drawing/2014/main" id="{0B058532-AE50-4C80-8762-AD17E5C7FC76}"/>
                    </a:ext>
                  </a:extLst>
                </p:cNvPr>
                <p:cNvPicPr/>
                <p:nvPr/>
              </p:nvPicPr>
              <p:blipFill>
                <a:blip r:embed="rId28"/>
                <a:stretch>
                  <a:fillRect/>
                </a:stretch>
              </p:blipFill>
              <p:spPr>
                <a:xfrm>
                  <a:off x="1629930" y="4546788"/>
                  <a:ext cx="64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잉크 21">
                  <a:extLst>
                    <a:ext uri="{FF2B5EF4-FFF2-40B4-BE49-F238E27FC236}">
                      <a16:creationId xmlns:a16="http://schemas.microsoft.com/office/drawing/2014/main" id="{737C607B-6EA9-49C4-AE76-6802E1EA779C}"/>
                    </a:ext>
                  </a:extLst>
                </p14:cNvPr>
                <p14:cNvContentPartPr/>
                <p14:nvPr/>
              </p14:nvContentPartPr>
              <p14:xfrm>
                <a:off x="1607610" y="4564068"/>
                <a:ext cx="106560" cy="59760"/>
              </p14:xfrm>
            </p:contentPart>
          </mc:Choice>
          <mc:Fallback xmlns="">
            <p:pic>
              <p:nvPicPr>
                <p:cNvPr id="22" name="잉크 21">
                  <a:extLst>
                    <a:ext uri="{FF2B5EF4-FFF2-40B4-BE49-F238E27FC236}">
                      <a16:creationId xmlns:a16="http://schemas.microsoft.com/office/drawing/2014/main" id="{737C607B-6EA9-49C4-AE76-6802E1EA779C}"/>
                    </a:ext>
                  </a:extLst>
                </p:cNvPr>
                <p:cNvPicPr/>
                <p:nvPr/>
              </p:nvPicPr>
              <p:blipFill>
                <a:blip r:embed="rId30"/>
                <a:stretch>
                  <a:fillRect/>
                </a:stretch>
              </p:blipFill>
              <p:spPr>
                <a:xfrm>
                  <a:off x="1603290" y="4559748"/>
                  <a:ext cx="115200" cy="68400"/>
                </a:xfrm>
                <a:prstGeom prst="rect">
                  <a:avLst/>
                </a:prstGeom>
              </p:spPr>
            </p:pic>
          </mc:Fallback>
        </mc:AlternateContent>
      </p:grpSp>
      <p:grpSp>
        <p:nvGrpSpPr>
          <p:cNvPr id="31" name="그룹 30">
            <a:extLst>
              <a:ext uri="{FF2B5EF4-FFF2-40B4-BE49-F238E27FC236}">
                <a16:creationId xmlns:a16="http://schemas.microsoft.com/office/drawing/2014/main" id="{C915465F-93F5-4A21-AC60-DB873404C1DC}"/>
              </a:ext>
            </a:extLst>
          </p:cNvPr>
          <p:cNvGrpSpPr/>
          <p:nvPr/>
        </p:nvGrpSpPr>
        <p:grpSpPr>
          <a:xfrm>
            <a:off x="8258610" y="3225588"/>
            <a:ext cx="581040" cy="334080"/>
            <a:chOff x="8258610" y="3225588"/>
            <a:chExt cx="581040" cy="334080"/>
          </a:xfrm>
        </p:grpSpPr>
        <mc:AlternateContent xmlns:mc="http://schemas.openxmlformats.org/markup-compatibility/2006" xmlns:p14="http://schemas.microsoft.com/office/powerpoint/2010/main">
          <mc:Choice Requires="p14">
            <p:contentPart p14:bwMode="auto" r:id="rId31">
              <p14:nvContentPartPr>
                <p14:cNvPr id="24" name="잉크 23">
                  <a:extLst>
                    <a:ext uri="{FF2B5EF4-FFF2-40B4-BE49-F238E27FC236}">
                      <a16:creationId xmlns:a16="http://schemas.microsoft.com/office/drawing/2014/main" id="{68E67949-A2A5-4163-95DA-453381C4F74D}"/>
                    </a:ext>
                  </a:extLst>
                </p14:cNvPr>
                <p14:cNvContentPartPr/>
                <p14:nvPr/>
              </p14:nvContentPartPr>
              <p14:xfrm>
                <a:off x="8289930" y="3251148"/>
                <a:ext cx="5760" cy="241200"/>
              </p14:xfrm>
            </p:contentPart>
          </mc:Choice>
          <mc:Fallback xmlns="">
            <p:pic>
              <p:nvPicPr>
                <p:cNvPr id="24" name="잉크 23">
                  <a:extLst>
                    <a:ext uri="{FF2B5EF4-FFF2-40B4-BE49-F238E27FC236}">
                      <a16:creationId xmlns:a16="http://schemas.microsoft.com/office/drawing/2014/main" id="{68E67949-A2A5-4163-95DA-453381C4F74D}"/>
                    </a:ext>
                  </a:extLst>
                </p:cNvPr>
                <p:cNvPicPr/>
                <p:nvPr/>
              </p:nvPicPr>
              <p:blipFill>
                <a:blip r:embed="rId32"/>
                <a:stretch>
                  <a:fillRect/>
                </a:stretch>
              </p:blipFill>
              <p:spPr>
                <a:xfrm>
                  <a:off x="8285610" y="3246828"/>
                  <a:ext cx="14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잉크 24">
                  <a:extLst>
                    <a:ext uri="{FF2B5EF4-FFF2-40B4-BE49-F238E27FC236}">
                      <a16:creationId xmlns:a16="http://schemas.microsoft.com/office/drawing/2014/main" id="{DEA04A30-DF2A-4BBA-9B73-287EAEAB343F}"/>
                    </a:ext>
                  </a:extLst>
                </p14:cNvPr>
                <p14:cNvContentPartPr/>
                <p14:nvPr/>
              </p14:nvContentPartPr>
              <p14:xfrm>
                <a:off x="8258610" y="3225588"/>
                <a:ext cx="177480" cy="301320"/>
              </p14:xfrm>
            </p:contentPart>
          </mc:Choice>
          <mc:Fallback xmlns="">
            <p:pic>
              <p:nvPicPr>
                <p:cNvPr id="25" name="잉크 24">
                  <a:extLst>
                    <a:ext uri="{FF2B5EF4-FFF2-40B4-BE49-F238E27FC236}">
                      <a16:creationId xmlns:a16="http://schemas.microsoft.com/office/drawing/2014/main" id="{DEA04A30-DF2A-4BBA-9B73-287EAEAB343F}"/>
                    </a:ext>
                  </a:extLst>
                </p:cNvPr>
                <p:cNvPicPr/>
                <p:nvPr/>
              </p:nvPicPr>
              <p:blipFill>
                <a:blip r:embed="rId34"/>
                <a:stretch>
                  <a:fillRect/>
                </a:stretch>
              </p:blipFill>
              <p:spPr>
                <a:xfrm>
                  <a:off x="8254290" y="3221268"/>
                  <a:ext cx="1861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잉크 25">
                  <a:extLst>
                    <a:ext uri="{FF2B5EF4-FFF2-40B4-BE49-F238E27FC236}">
                      <a16:creationId xmlns:a16="http://schemas.microsoft.com/office/drawing/2014/main" id="{0D6A7310-76AE-4130-BB1F-87CB5EAE93CF}"/>
                    </a:ext>
                  </a:extLst>
                </p14:cNvPr>
                <p14:cNvContentPartPr/>
                <p14:nvPr/>
              </p14:nvContentPartPr>
              <p14:xfrm>
                <a:off x="8517810" y="3275268"/>
                <a:ext cx="85320" cy="158400"/>
              </p14:xfrm>
            </p:contentPart>
          </mc:Choice>
          <mc:Fallback xmlns="">
            <p:pic>
              <p:nvPicPr>
                <p:cNvPr id="26" name="잉크 25">
                  <a:extLst>
                    <a:ext uri="{FF2B5EF4-FFF2-40B4-BE49-F238E27FC236}">
                      <a16:creationId xmlns:a16="http://schemas.microsoft.com/office/drawing/2014/main" id="{0D6A7310-76AE-4130-BB1F-87CB5EAE93CF}"/>
                    </a:ext>
                  </a:extLst>
                </p:cNvPr>
                <p:cNvPicPr/>
                <p:nvPr/>
              </p:nvPicPr>
              <p:blipFill>
                <a:blip r:embed="rId36"/>
                <a:stretch>
                  <a:fillRect/>
                </a:stretch>
              </p:blipFill>
              <p:spPr>
                <a:xfrm>
                  <a:off x="8513490" y="3270948"/>
                  <a:ext cx="93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잉크 26">
                  <a:extLst>
                    <a:ext uri="{FF2B5EF4-FFF2-40B4-BE49-F238E27FC236}">
                      <a16:creationId xmlns:a16="http://schemas.microsoft.com/office/drawing/2014/main" id="{0F47503D-3C21-416B-AA9E-50483CF81AFD}"/>
                    </a:ext>
                  </a:extLst>
                </p14:cNvPr>
                <p14:cNvContentPartPr/>
                <p14:nvPr/>
              </p14:nvContentPartPr>
              <p14:xfrm>
                <a:off x="8631210" y="3280308"/>
                <a:ext cx="98280" cy="120600"/>
              </p14:xfrm>
            </p:contentPart>
          </mc:Choice>
          <mc:Fallback xmlns="">
            <p:pic>
              <p:nvPicPr>
                <p:cNvPr id="27" name="잉크 26">
                  <a:extLst>
                    <a:ext uri="{FF2B5EF4-FFF2-40B4-BE49-F238E27FC236}">
                      <a16:creationId xmlns:a16="http://schemas.microsoft.com/office/drawing/2014/main" id="{0F47503D-3C21-416B-AA9E-50483CF81AFD}"/>
                    </a:ext>
                  </a:extLst>
                </p:cNvPr>
                <p:cNvPicPr/>
                <p:nvPr/>
              </p:nvPicPr>
              <p:blipFill>
                <a:blip r:embed="rId38"/>
                <a:stretch>
                  <a:fillRect/>
                </a:stretch>
              </p:blipFill>
              <p:spPr>
                <a:xfrm>
                  <a:off x="8626890" y="3275988"/>
                  <a:ext cx="106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잉크 27">
                  <a:extLst>
                    <a:ext uri="{FF2B5EF4-FFF2-40B4-BE49-F238E27FC236}">
                      <a16:creationId xmlns:a16="http://schemas.microsoft.com/office/drawing/2014/main" id="{E3353E46-8518-44B2-B699-D3494602DB65}"/>
                    </a:ext>
                  </a:extLst>
                </p14:cNvPr>
                <p14:cNvContentPartPr/>
                <p14:nvPr/>
              </p14:nvContentPartPr>
              <p14:xfrm>
                <a:off x="8640930" y="3312708"/>
                <a:ext cx="78840" cy="114480"/>
              </p14:xfrm>
            </p:contentPart>
          </mc:Choice>
          <mc:Fallback xmlns="">
            <p:pic>
              <p:nvPicPr>
                <p:cNvPr id="28" name="잉크 27">
                  <a:extLst>
                    <a:ext uri="{FF2B5EF4-FFF2-40B4-BE49-F238E27FC236}">
                      <a16:creationId xmlns:a16="http://schemas.microsoft.com/office/drawing/2014/main" id="{E3353E46-8518-44B2-B699-D3494602DB65}"/>
                    </a:ext>
                  </a:extLst>
                </p:cNvPr>
                <p:cNvPicPr/>
                <p:nvPr/>
              </p:nvPicPr>
              <p:blipFill>
                <a:blip r:embed="rId40"/>
                <a:stretch>
                  <a:fillRect/>
                </a:stretch>
              </p:blipFill>
              <p:spPr>
                <a:xfrm>
                  <a:off x="8636610" y="3308388"/>
                  <a:ext cx="87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잉크 28">
                  <a:extLst>
                    <a:ext uri="{FF2B5EF4-FFF2-40B4-BE49-F238E27FC236}">
                      <a16:creationId xmlns:a16="http://schemas.microsoft.com/office/drawing/2014/main" id="{C4652BA7-F073-4D13-9DF6-104E39D37965}"/>
                    </a:ext>
                  </a:extLst>
                </p14:cNvPr>
                <p14:cNvContentPartPr/>
                <p14:nvPr/>
              </p14:nvContentPartPr>
              <p14:xfrm>
                <a:off x="8605290" y="3315948"/>
                <a:ext cx="119160" cy="80640"/>
              </p14:xfrm>
            </p:contentPart>
          </mc:Choice>
          <mc:Fallback xmlns="">
            <p:pic>
              <p:nvPicPr>
                <p:cNvPr id="29" name="잉크 28">
                  <a:extLst>
                    <a:ext uri="{FF2B5EF4-FFF2-40B4-BE49-F238E27FC236}">
                      <a16:creationId xmlns:a16="http://schemas.microsoft.com/office/drawing/2014/main" id="{C4652BA7-F073-4D13-9DF6-104E39D37965}"/>
                    </a:ext>
                  </a:extLst>
                </p:cNvPr>
                <p:cNvPicPr/>
                <p:nvPr/>
              </p:nvPicPr>
              <p:blipFill>
                <a:blip r:embed="rId42"/>
                <a:stretch>
                  <a:fillRect/>
                </a:stretch>
              </p:blipFill>
              <p:spPr>
                <a:xfrm>
                  <a:off x="8600970" y="3311628"/>
                  <a:ext cx="127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잉크 29">
                  <a:extLst>
                    <a:ext uri="{FF2B5EF4-FFF2-40B4-BE49-F238E27FC236}">
                      <a16:creationId xmlns:a16="http://schemas.microsoft.com/office/drawing/2014/main" id="{5AC0B8ED-9C42-45DD-BA19-12834F73DC2A}"/>
                    </a:ext>
                  </a:extLst>
                </p14:cNvPr>
                <p14:cNvContentPartPr/>
                <p14:nvPr/>
              </p14:nvContentPartPr>
              <p14:xfrm>
                <a:off x="8786730" y="3239268"/>
                <a:ext cx="52920" cy="320400"/>
              </p14:xfrm>
            </p:contentPart>
          </mc:Choice>
          <mc:Fallback xmlns="">
            <p:pic>
              <p:nvPicPr>
                <p:cNvPr id="30" name="잉크 29">
                  <a:extLst>
                    <a:ext uri="{FF2B5EF4-FFF2-40B4-BE49-F238E27FC236}">
                      <a16:creationId xmlns:a16="http://schemas.microsoft.com/office/drawing/2014/main" id="{5AC0B8ED-9C42-45DD-BA19-12834F73DC2A}"/>
                    </a:ext>
                  </a:extLst>
                </p:cNvPr>
                <p:cNvPicPr/>
                <p:nvPr/>
              </p:nvPicPr>
              <p:blipFill>
                <a:blip r:embed="rId44"/>
                <a:stretch>
                  <a:fillRect/>
                </a:stretch>
              </p:blipFill>
              <p:spPr>
                <a:xfrm>
                  <a:off x="8782410" y="3234948"/>
                  <a:ext cx="61560" cy="329040"/>
                </a:xfrm>
                <a:prstGeom prst="rect">
                  <a:avLst/>
                </a:prstGeom>
              </p:spPr>
            </p:pic>
          </mc:Fallback>
        </mc:AlternateContent>
      </p:grpSp>
      <p:grpSp>
        <p:nvGrpSpPr>
          <p:cNvPr id="43" name="그룹 42">
            <a:extLst>
              <a:ext uri="{FF2B5EF4-FFF2-40B4-BE49-F238E27FC236}">
                <a16:creationId xmlns:a16="http://schemas.microsoft.com/office/drawing/2014/main" id="{81226074-CEC8-49B1-887D-40BEE790E31E}"/>
              </a:ext>
            </a:extLst>
          </p:cNvPr>
          <p:cNvGrpSpPr/>
          <p:nvPr/>
        </p:nvGrpSpPr>
        <p:grpSpPr>
          <a:xfrm>
            <a:off x="8218650" y="4084908"/>
            <a:ext cx="924840" cy="412920"/>
            <a:chOff x="8218650" y="4084908"/>
            <a:chExt cx="924840" cy="412920"/>
          </a:xfrm>
        </p:grpSpPr>
        <mc:AlternateContent xmlns:mc="http://schemas.openxmlformats.org/markup-compatibility/2006" xmlns:p14="http://schemas.microsoft.com/office/powerpoint/2010/main">
          <mc:Choice Requires="p14">
            <p:contentPart p14:bwMode="auto" r:id="rId45">
              <p14:nvContentPartPr>
                <p14:cNvPr id="32" name="잉크 31">
                  <a:extLst>
                    <a:ext uri="{FF2B5EF4-FFF2-40B4-BE49-F238E27FC236}">
                      <a16:creationId xmlns:a16="http://schemas.microsoft.com/office/drawing/2014/main" id="{6ADF4BF4-8500-4E99-8076-91E02E8C51F2}"/>
                    </a:ext>
                  </a:extLst>
                </p14:cNvPr>
                <p14:cNvContentPartPr/>
                <p14:nvPr/>
              </p14:nvContentPartPr>
              <p14:xfrm>
                <a:off x="8243490" y="4092828"/>
                <a:ext cx="9360" cy="236160"/>
              </p14:xfrm>
            </p:contentPart>
          </mc:Choice>
          <mc:Fallback xmlns="">
            <p:pic>
              <p:nvPicPr>
                <p:cNvPr id="32" name="잉크 31">
                  <a:extLst>
                    <a:ext uri="{FF2B5EF4-FFF2-40B4-BE49-F238E27FC236}">
                      <a16:creationId xmlns:a16="http://schemas.microsoft.com/office/drawing/2014/main" id="{6ADF4BF4-8500-4E99-8076-91E02E8C51F2}"/>
                    </a:ext>
                  </a:extLst>
                </p:cNvPr>
                <p:cNvPicPr/>
                <p:nvPr/>
              </p:nvPicPr>
              <p:blipFill>
                <a:blip r:embed="rId46"/>
                <a:stretch>
                  <a:fillRect/>
                </a:stretch>
              </p:blipFill>
              <p:spPr>
                <a:xfrm>
                  <a:off x="8239170" y="4088508"/>
                  <a:ext cx="180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잉크 32">
                  <a:extLst>
                    <a:ext uri="{FF2B5EF4-FFF2-40B4-BE49-F238E27FC236}">
                      <a16:creationId xmlns:a16="http://schemas.microsoft.com/office/drawing/2014/main" id="{55A77BD0-504D-431B-BF29-71AD1AD547A6}"/>
                    </a:ext>
                  </a:extLst>
                </p14:cNvPr>
                <p14:cNvContentPartPr/>
                <p14:nvPr/>
              </p14:nvContentPartPr>
              <p14:xfrm>
                <a:off x="8218650" y="4084908"/>
                <a:ext cx="156600" cy="292320"/>
              </p14:xfrm>
            </p:contentPart>
          </mc:Choice>
          <mc:Fallback xmlns="">
            <p:pic>
              <p:nvPicPr>
                <p:cNvPr id="33" name="잉크 32">
                  <a:extLst>
                    <a:ext uri="{FF2B5EF4-FFF2-40B4-BE49-F238E27FC236}">
                      <a16:creationId xmlns:a16="http://schemas.microsoft.com/office/drawing/2014/main" id="{55A77BD0-504D-431B-BF29-71AD1AD547A6}"/>
                    </a:ext>
                  </a:extLst>
                </p:cNvPr>
                <p:cNvPicPr/>
                <p:nvPr/>
              </p:nvPicPr>
              <p:blipFill>
                <a:blip r:embed="rId48"/>
                <a:stretch>
                  <a:fillRect/>
                </a:stretch>
              </p:blipFill>
              <p:spPr>
                <a:xfrm>
                  <a:off x="8214330" y="4080588"/>
                  <a:ext cx="1652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잉크 33">
                  <a:extLst>
                    <a:ext uri="{FF2B5EF4-FFF2-40B4-BE49-F238E27FC236}">
                      <a16:creationId xmlns:a16="http://schemas.microsoft.com/office/drawing/2014/main" id="{FDFD9211-E3B9-4A71-910E-95CB2561DC8D}"/>
                    </a:ext>
                  </a:extLst>
                </p14:cNvPr>
                <p14:cNvContentPartPr/>
                <p14:nvPr/>
              </p14:nvContentPartPr>
              <p14:xfrm>
                <a:off x="8424930" y="4085988"/>
                <a:ext cx="89640" cy="327240"/>
              </p14:xfrm>
            </p:contentPart>
          </mc:Choice>
          <mc:Fallback xmlns="">
            <p:pic>
              <p:nvPicPr>
                <p:cNvPr id="34" name="잉크 33">
                  <a:extLst>
                    <a:ext uri="{FF2B5EF4-FFF2-40B4-BE49-F238E27FC236}">
                      <a16:creationId xmlns:a16="http://schemas.microsoft.com/office/drawing/2014/main" id="{FDFD9211-E3B9-4A71-910E-95CB2561DC8D}"/>
                    </a:ext>
                  </a:extLst>
                </p:cNvPr>
                <p:cNvPicPr/>
                <p:nvPr/>
              </p:nvPicPr>
              <p:blipFill>
                <a:blip r:embed="rId50"/>
                <a:stretch>
                  <a:fillRect/>
                </a:stretch>
              </p:blipFill>
              <p:spPr>
                <a:xfrm>
                  <a:off x="8420610" y="4081668"/>
                  <a:ext cx="982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잉크 34">
                  <a:extLst>
                    <a:ext uri="{FF2B5EF4-FFF2-40B4-BE49-F238E27FC236}">
                      <a16:creationId xmlns:a16="http://schemas.microsoft.com/office/drawing/2014/main" id="{887B2ED5-03B2-4376-AAD1-C455D852F0D5}"/>
                    </a:ext>
                  </a:extLst>
                </p14:cNvPr>
                <p14:cNvContentPartPr/>
                <p14:nvPr/>
              </p14:nvContentPartPr>
              <p14:xfrm>
                <a:off x="8581530" y="4129908"/>
                <a:ext cx="132120" cy="209520"/>
              </p14:xfrm>
            </p:contentPart>
          </mc:Choice>
          <mc:Fallback xmlns="">
            <p:pic>
              <p:nvPicPr>
                <p:cNvPr id="35" name="잉크 34">
                  <a:extLst>
                    <a:ext uri="{FF2B5EF4-FFF2-40B4-BE49-F238E27FC236}">
                      <a16:creationId xmlns:a16="http://schemas.microsoft.com/office/drawing/2014/main" id="{887B2ED5-03B2-4376-AAD1-C455D852F0D5}"/>
                    </a:ext>
                  </a:extLst>
                </p:cNvPr>
                <p:cNvPicPr/>
                <p:nvPr/>
              </p:nvPicPr>
              <p:blipFill>
                <a:blip r:embed="rId52"/>
                <a:stretch>
                  <a:fillRect/>
                </a:stretch>
              </p:blipFill>
              <p:spPr>
                <a:xfrm>
                  <a:off x="8577210" y="4125588"/>
                  <a:ext cx="140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잉크 35">
                  <a:extLst>
                    <a:ext uri="{FF2B5EF4-FFF2-40B4-BE49-F238E27FC236}">
                      <a16:creationId xmlns:a16="http://schemas.microsoft.com/office/drawing/2014/main" id="{F2996E75-1DC9-45A9-87E5-C898C3616A94}"/>
                    </a:ext>
                  </a:extLst>
                </p14:cNvPr>
                <p14:cNvContentPartPr/>
                <p14:nvPr/>
              </p14:nvContentPartPr>
              <p14:xfrm>
                <a:off x="8650650" y="4245828"/>
                <a:ext cx="85320" cy="176400"/>
              </p14:xfrm>
            </p:contentPart>
          </mc:Choice>
          <mc:Fallback xmlns="">
            <p:pic>
              <p:nvPicPr>
                <p:cNvPr id="36" name="잉크 35">
                  <a:extLst>
                    <a:ext uri="{FF2B5EF4-FFF2-40B4-BE49-F238E27FC236}">
                      <a16:creationId xmlns:a16="http://schemas.microsoft.com/office/drawing/2014/main" id="{F2996E75-1DC9-45A9-87E5-C898C3616A94}"/>
                    </a:ext>
                  </a:extLst>
                </p:cNvPr>
                <p:cNvPicPr/>
                <p:nvPr/>
              </p:nvPicPr>
              <p:blipFill>
                <a:blip r:embed="rId54"/>
                <a:stretch>
                  <a:fillRect/>
                </a:stretch>
              </p:blipFill>
              <p:spPr>
                <a:xfrm>
                  <a:off x="8646330" y="4241508"/>
                  <a:ext cx="93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잉크 36">
                  <a:extLst>
                    <a:ext uri="{FF2B5EF4-FFF2-40B4-BE49-F238E27FC236}">
                      <a16:creationId xmlns:a16="http://schemas.microsoft.com/office/drawing/2014/main" id="{FF99F72B-CD86-4F9F-9AA8-066792505758}"/>
                    </a:ext>
                  </a:extLst>
                </p14:cNvPr>
                <p14:cNvContentPartPr/>
                <p14:nvPr/>
              </p14:nvContentPartPr>
              <p14:xfrm>
                <a:off x="8739570" y="4192908"/>
                <a:ext cx="85680" cy="199800"/>
              </p14:xfrm>
            </p:contentPart>
          </mc:Choice>
          <mc:Fallback xmlns="">
            <p:pic>
              <p:nvPicPr>
                <p:cNvPr id="37" name="잉크 36">
                  <a:extLst>
                    <a:ext uri="{FF2B5EF4-FFF2-40B4-BE49-F238E27FC236}">
                      <a16:creationId xmlns:a16="http://schemas.microsoft.com/office/drawing/2014/main" id="{FF99F72B-CD86-4F9F-9AA8-066792505758}"/>
                    </a:ext>
                  </a:extLst>
                </p:cNvPr>
                <p:cNvPicPr/>
                <p:nvPr/>
              </p:nvPicPr>
              <p:blipFill>
                <a:blip r:embed="rId56"/>
                <a:stretch>
                  <a:fillRect/>
                </a:stretch>
              </p:blipFill>
              <p:spPr>
                <a:xfrm>
                  <a:off x="8735250" y="4188588"/>
                  <a:ext cx="943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잉크 37">
                  <a:extLst>
                    <a:ext uri="{FF2B5EF4-FFF2-40B4-BE49-F238E27FC236}">
                      <a16:creationId xmlns:a16="http://schemas.microsoft.com/office/drawing/2014/main" id="{BE53A771-A404-4D0E-8CEE-69E4F8E75BE7}"/>
                    </a:ext>
                  </a:extLst>
                </p14:cNvPr>
                <p14:cNvContentPartPr/>
                <p14:nvPr/>
              </p14:nvContentPartPr>
              <p14:xfrm>
                <a:off x="8850090" y="4197588"/>
                <a:ext cx="95760" cy="120960"/>
              </p14:xfrm>
            </p:contentPart>
          </mc:Choice>
          <mc:Fallback xmlns="">
            <p:pic>
              <p:nvPicPr>
                <p:cNvPr id="38" name="잉크 37">
                  <a:extLst>
                    <a:ext uri="{FF2B5EF4-FFF2-40B4-BE49-F238E27FC236}">
                      <a16:creationId xmlns:a16="http://schemas.microsoft.com/office/drawing/2014/main" id="{BE53A771-A404-4D0E-8CEE-69E4F8E75BE7}"/>
                    </a:ext>
                  </a:extLst>
                </p:cNvPr>
                <p:cNvPicPr/>
                <p:nvPr/>
              </p:nvPicPr>
              <p:blipFill>
                <a:blip r:embed="rId58"/>
                <a:stretch>
                  <a:fillRect/>
                </a:stretch>
              </p:blipFill>
              <p:spPr>
                <a:xfrm>
                  <a:off x="8845770" y="4193268"/>
                  <a:ext cx="104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잉크 38">
                  <a:extLst>
                    <a:ext uri="{FF2B5EF4-FFF2-40B4-BE49-F238E27FC236}">
                      <a16:creationId xmlns:a16="http://schemas.microsoft.com/office/drawing/2014/main" id="{6DF68C5B-50E4-4F0D-8FA4-0D5F41C9C539}"/>
                    </a:ext>
                  </a:extLst>
                </p14:cNvPr>
                <p14:cNvContentPartPr/>
                <p14:nvPr/>
              </p14:nvContentPartPr>
              <p14:xfrm>
                <a:off x="8882130" y="4202268"/>
                <a:ext cx="95760" cy="131400"/>
              </p14:xfrm>
            </p:contentPart>
          </mc:Choice>
          <mc:Fallback xmlns="">
            <p:pic>
              <p:nvPicPr>
                <p:cNvPr id="39" name="잉크 38">
                  <a:extLst>
                    <a:ext uri="{FF2B5EF4-FFF2-40B4-BE49-F238E27FC236}">
                      <a16:creationId xmlns:a16="http://schemas.microsoft.com/office/drawing/2014/main" id="{6DF68C5B-50E4-4F0D-8FA4-0D5F41C9C539}"/>
                    </a:ext>
                  </a:extLst>
                </p:cNvPr>
                <p:cNvPicPr/>
                <p:nvPr/>
              </p:nvPicPr>
              <p:blipFill>
                <a:blip r:embed="rId60"/>
                <a:stretch>
                  <a:fillRect/>
                </a:stretch>
              </p:blipFill>
              <p:spPr>
                <a:xfrm>
                  <a:off x="8877810" y="4197948"/>
                  <a:ext cx="104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잉크 39">
                  <a:extLst>
                    <a:ext uri="{FF2B5EF4-FFF2-40B4-BE49-F238E27FC236}">
                      <a16:creationId xmlns:a16="http://schemas.microsoft.com/office/drawing/2014/main" id="{1CD0076E-8FB0-4EC2-B7A2-43DF093C0D08}"/>
                    </a:ext>
                  </a:extLst>
                </p14:cNvPr>
                <p14:cNvContentPartPr/>
                <p14:nvPr/>
              </p14:nvContentPartPr>
              <p14:xfrm>
                <a:off x="8867730" y="4237908"/>
                <a:ext cx="116640" cy="68040"/>
              </p14:xfrm>
            </p:contentPart>
          </mc:Choice>
          <mc:Fallback xmlns="">
            <p:pic>
              <p:nvPicPr>
                <p:cNvPr id="40" name="잉크 39">
                  <a:extLst>
                    <a:ext uri="{FF2B5EF4-FFF2-40B4-BE49-F238E27FC236}">
                      <a16:creationId xmlns:a16="http://schemas.microsoft.com/office/drawing/2014/main" id="{1CD0076E-8FB0-4EC2-B7A2-43DF093C0D08}"/>
                    </a:ext>
                  </a:extLst>
                </p:cNvPr>
                <p:cNvPicPr/>
                <p:nvPr/>
              </p:nvPicPr>
              <p:blipFill>
                <a:blip r:embed="rId62"/>
                <a:stretch>
                  <a:fillRect/>
                </a:stretch>
              </p:blipFill>
              <p:spPr>
                <a:xfrm>
                  <a:off x="8863410" y="4233588"/>
                  <a:ext cx="125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잉크 40">
                  <a:extLst>
                    <a:ext uri="{FF2B5EF4-FFF2-40B4-BE49-F238E27FC236}">
                      <a16:creationId xmlns:a16="http://schemas.microsoft.com/office/drawing/2014/main" id="{B29C1849-B224-46DE-9D72-D9FDEE25E6B5}"/>
                    </a:ext>
                  </a:extLst>
                </p14:cNvPr>
                <p14:cNvContentPartPr/>
                <p14:nvPr/>
              </p14:nvContentPartPr>
              <p14:xfrm>
                <a:off x="9000930" y="4209468"/>
                <a:ext cx="32760" cy="173880"/>
              </p14:xfrm>
            </p:contentPart>
          </mc:Choice>
          <mc:Fallback xmlns="">
            <p:pic>
              <p:nvPicPr>
                <p:cNvPr id="41" name="잉크 40">
                  <a:extLst>
                    <a:ext uri="{FF2B5EF4-FFF2-40B4-BE49-F238E27FC236}">
                      <a16:creationId xmlns:a16="http://schemas.microsoft.com/office/drawing/2014/main" id="{B29C1849-B224-46DE-9D72-D9FDEE25E6B5}"/>
                    </a:ext>
                  </a:extLst>
                </p:cNvPr>
                <p:cNvPicPr/>
                <p:nvPr/>
              </p:nvPicPr>
              <p:blipFill>
                <a:blip r:embed="rId64"/>
                <a:stretch>
                  <a:fillRect/>
                </a:stretch>
              </p:blipFill>
              <p:spPr>
                <a:xfrm>
                  <a:off x="8996610" y="4205148"/>
                  <a:ext cx="41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잉크 41">
                  <a:extLst>
                    <a:ext uri="{FF2B5EF4-FFF2-40B4-BE49-F238E27FC236}">
                      <a16:creationId xmlns:a16="http://schemas.microsoft.com/office/drawing/2014/main" id="{C659BD81-83C1-485E-B7E5-875964279E01}"/>
                    </a:ext>
                  </a:extLst>
                </p14:cNvPr>
                <p14:cNvContentPartPr/>
                <p14:nvPr/>
              </p14:nvContentPartPr>
              <p14:xfrm>
                <a:off x="9049530" y="4088508"/>
                <a:ext cx="93960" cy="409320"/>
              </p14:xfrm>
            </p:contentPart>
          </mc:Choice>
          <mc:Fallback xmlns="">
            <p:pic>
              <p:nvPicPr>
                <p:cNvPr id="42" name="잉크 41">
                  <a:extLst>
                    <a:ext uri="{FF2B5EF4-FFF2-40B4-BE49-F238E27FC236}">
                      <a16:creationId xmlns:a16="http://schemas.microsoft.com/office/drawing/2014/main" id="{C659BD81-83C1-485E-B7E5-875964279E01}"/>
                    </a:ext>
                  </a:extLst>
                </p:cNvPr>
                <p:cNvPicPr/>
                <p:nvPr/>
              </p:nvPicPr>
              <p:blipFill>
                <a:blip r:embed="rId66"/>
                <a:stretch>
                  <a:fillRect/>
                </a:stretch>
              </p:blipFill>
              <p:spPr>
                <a:xfrm>
                  <a:off x="9045210" y="4084188"/>
                  <a:ext cx="102600" cy="417960"/>
                </a:xfrm>
                <a:prstGeom prst="rect">
                  <a:avLst/>
                </a:prstGeom>
              </p:spPr>
            </p:pic>
          </mc:Fallback>
        </mc:AlternateContent>
      </p:grpSp>
    </p:spTree>
    <p:extLst>
      <p:ext uri="{BB962C8B-B14F-4D97-AF65-F5344CB8AC3E}">
        <p14:creationId xmlns:p14="http://schemas.microsoft.com/office/powerpoint/2010/main" val="137921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r>
              <a:rPr lang="en-US" altLang="ko-KR" sz="2400" dirty="0"/>
              <a:t>Generator</a:t>
            </a:r>
          </a:p>
          <a:p>
            <a:pPr lvl="1" algn="just"/>
            <a:r>
              <a:rPr lang="en-US" altLang="ko-KR" sz="2000" dirty="0"/>
              <a:t>It aims to generate new data similar to the expected one. The Generator could be </a:t>
            </a:r>
            <a:r>
              <a:rPr lang="en-US" altLang="ko-KR" sz="2000" dirty="0" err="1"/>
              <a:t>asimilated</a:t>
            </a:r>
            <a:r>
              <a:rPr lang="en-US" altLang="ko-KR" sz="2000" dirty="0"/>
              <a:t> to a human art forger, which creates fake works of art.</a:t>
            </a:r>
          </a:p>
          <a:p>
            <a:endParaRPr lang="en-US" altLang="ko-KR" sz="2400" dirty="0"/>
          </a:p>
          <a:p>
            <a:r>
              <a:rPr lang="en-US" altLang="ko-KR" sz="2400" dirty="0"/>
              <a:t>Discriminator</a:t>
            </a:r>
          </a:p>
          <a:p>
            <a:pPr lvl="1" algn="just"/>
            <a:r>
              <a:rPr lang="en-US" altLang="ko-KR" sz="2000" dirty="0"/>
              <a:t>This model’s goal is to recognize if an input data is ‘</a:t>
            </a:r>
            <a:r>
              <a:rPr lang="en-US" altLang="ko-KR" sz="2000" i="1" dirty="0"/>
              <a:t>real’ — </a:t>
            </a:r>
            <a:r>
              <a:rPr lang="en-US" altLang="ko-KR" sz="2000" dirty="0"/>
              <a:t>belongs to the original dataset — or if it is ‘</a:t>
            </a:r>
            <a:r>
              <a:rPr lang="en-US" altLang="ko-KR" sz="2000" i="1" dirty="0"/>
              <a:t>fake’</a:t>
            </a:r>
            <a:r>
              <a:rPr lang="en-US" altLang="ko-KR" sz="2000" dirty="0"/>
              <a:t> — generated by a forger. In this scenario, a Discriminator is analogous to the police (or an art expert), which tries to detect artworks as truthful or fraud.</a:t>
            </a:r>
          </a:p>
          <a:p>
            <a:endParaRPr lang="en-US" altLang="ko-KR" sz="2400" dirty="0"/>
          </a:p>
          <a:p>
            <a:r>
              <a:rPr lang="en-US" altLang="ko-KR" b="1" dirty="0"/>
              <a:t>How do these models interact?</a:t>
            </a:r>
          </a:p>
          <a:p>
            <a:pPr lvl="1" algn="just"/>
            <a:r>
              <a:rPr lang="en-US" altLang="ko-KR" sz="2000" dirty="0"/>
              <a:t>It can be thought of the Generator as having an adversary, the Discriminator. The Generator (forger) needs to learn how to create data in such a way that the Discriminator isn’t able to distinguish it as fake anymore. The competition between these two teams is what improves their knowledge, until the Generator succeeds in creating realistic data.</a:t>
            </a:r>
          </a:p>
          <a:p>
            <a:endParaRPr lang="en-US" altLang="ko-KR" sz="2400" dirty="0"/>
          </a:p>
          <a:p>
            <a:endParaRPr lang="en-US" altLang="ko-KR" sz="2400" dirty="0"/>
          </a:p>
        </p:txBody>
      </p:sp>
      <mc:AlternateContent xmlns:mc="http://schemas.openxmlformats.org/markup-compatibility/2006" xmlns:p14="http://schemas.microsoft.com/office/powerpoint/2010/main">
        <mc:Choice Requires="p14">
          <p:contentPart p14:bwMode="auto" r:id="rId2">
            <p14:nvContentPartPr>
              <p14:cNvPr id="2" name="잉크 1">
                <a:extLst>
                  <a:ext uri="{FF2B5EF4-FFF2-40B4-BE49-F238E27FC236}">
                    <a16:creationId xmlns:a16="http://schemas.microsoft.com/office/drawing/2014/main" id="{C858715A-424E-4E27-823A-906C74E23412}"/>
                  </a:ext>
                </a:extLst>
              </p14:cNvPr>
              <p14:cNvContentPartPr/>
              <p14:nvPr/>
            </p14:nvContentPartPr>
            <p14:xfrm>
              <a:off x="3038250" y="1619268"/>
              <a:ext cx="5253120" cy="53280"/>
            </p14:xfrm>
          </p:contentPart>
        </mc:Choice>
        <mc:Fallback xmlns="">
          <p:pic>
            <p:nvPicPr>
              <p:cNvPr id="2" name="잉크 1">
                <a:extLst>
                  <a:ext uri="{FF2B5EF4-FFF2-40B4-BE49-F238E27FC236}">
                    <a16:creationId xmlns:a16="http://schemas.microsoft.com/office/drawing/2014/main" id="{C858715A-424E-4E27-823A-906C74E23412}"/>
                  </a:ext>
                </a:extLst>
              </p:cNvPr>
              <p:cNvPicPr/>
              <p:nvPr/>
            </p:nvPicPr>
            <p:blipFill>
              <a:blip r:embed="rId5"/>
              <a:stretch>
                <a:fillRect/>
              </a:stretch>
            </p:blipFill>
            <p:spPr>
              <a:xfrm>
                <a:off x="3033930" y="1614948"/>
                <a:ext cx="5261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잉크 2">
                <a:extLst>
                  <a:ext uri="{FF2B5EF4-FFF2-40B4-BE49-F238E27FC236}">
                    <a16:creationId xmlns:a16="http://schemas.microsoft.com/office/drawing/2014/main" id="{B76C4ED7-2551-4833-AAEA-7157EF995A04}"/>
                  </a:ext>
                </a:extLst>
              </p14:cNvPr>
              <p14:cNvContentPartPr/>
              <p14:nvPr/>
            </p14:nvContentPartPr>
            <p14:xfrm>
              <a:off x="3961650" y="3140628"/>
              <a:ext cx="4335840" cy="50400"/>
            </p14:xfrm>
          </p:contentPart>
        </mc:Choice>
        <mc:Fallback xmlns="">
          <p:pic>
            <p:nvPicPr>
              <p:cNvPr id="3" name="잉크 2">
                <a:extLst>
                  <a:ext uri="{FF2B5EF4-FFF2-40B4-BE49-F238E27FC236}">
                    <a16:creationId xmlns:a16="http://schemas.microsoft.com/office/drawing/2014/main" id="{B76C4ED7-2551-4833-AAEA-7157EF995A04}"/>
                  </a:ext>
                </a:extLst>
              </p:cNvPr>
              <p:cNvPicPr/>
              <p:nvPr/>
            </p:nvPicPr>
            <p:blipFill>
              <a:blip r:embed="rId7"/>
              <a:stretch>
                <a:fillRect/>
              </a:stretch>
            </p:blipFill>
            <p:spPr>
              <a:xfrm>
                <a:off x="3957330" y="3136308"/>
                <a:ext cx="4344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잉크 3">
                <a:extLst>
                  <a:ext uri="{FF2B5EF4-FFF2-40B4-BE49-F238E27FC236}">
                    <a16:creationId xmlns:a16="http://schemas.microsoft.com/office/drawing/2014/main" id="{A42C21A1-B139-4992-9C3D-70E85C18186C}"/>
                  </a:ext>
                </a:extLst>
              </p14:cNvPr>
              <p14:cNvContentPartPr/>
              <p14:nvPr/>
            </p14:nvContentPartPr>
            <p14:xfrm>
              <a:off x="2745210" y="3467868"/>
              <a:ext cx="1674000" cy="38520"/>
            </p14:xfrm>
          </p:contentPart>
        </mc:Choice>
        <mc:Fallback xmlns="">
          <p:pic>
            <p:nvPicPr>
              <p:cNvPr id="4" name="잉크 3">
                <a:extLst>
                  <a:ext uri="{FF2B5EF4-FFF2-40B4-BE49-F238E27FC236}">
                    <a16:creationId xmlns:a16="http://schemas.microsoft.com/office/drawing/2014/main" id="{A42C21A1-B139-4992-9C3D-70E85C18186C}"/>
                  </a:ext>
                </a:extLst>
              </p:cNvPr>
              <p:cNvPicPr/>
              <p:nvPr/>
            </p:nvPicPr>
            <p:blipFill>
              <a:blip r:embed="rId9"/>
              <a:stretch>
                <a:fillRect/>
              </a:stretch>
            </p:blipFill>
            <p:spPr>
              <a:xfrm>
                <a:off x="2740890" y="3463548"/>
                <a:ext cx="1682640" cy="47160"/>
              </a:xfrm>
              <a:prstGeom prst="rect">
                <a:avLst/>
              </a:prstGeom>
            </p:spPr>
          </p:pic>
        </mc:Fallback>
      </mc:AlternateContent>
      <p:grpSp>
        <p:nvGrpSpPr>
          <p:cNvPr id="10" name="그룹 9">
            <a:extLst>
              <a:ext uri="{FF2B5EF4-FFF2-40B4-BE49-F238E27FC236}">
                <a16:creationId xmlns:a16="http://schemas.microsoft.com/office/drawing/2014/main" id="{B24A0178-0C70-4E28-A761-E7ED8425BE28}"/>
              </a:ext>
            </a:extLst>
          </p:cNvPr>
          <p:cNvGrpSpPr/>
          <p:nvPr/>
        </p:nvGrpSpPr>
        <p:grpSpPr>
          <a:xfrm>
            <a:off x="1430490" y="5461188"/>
            <a:ext cx="5924880" cy="133200"/>
            <a:chOff x="1430490" y="5461188"/>
            <a:chExt cx="5924880" cy="133200"/>
          </a:xfrm>
        </p:grpSpPr>
        <mc:AlternateContent xmlns:mc="http://schemas.openxmlformats.org/markup-compatibility/2006" xmlns:p14="http://schemas.microsoft.com/office/powerpoint/2010/main">
          <mc:Choice Requires="p14">
            <p:contentPart p14:bwMode="auto" r:id="rId10">
              <p14:nvContentPartPr>
                <p14:cNvPr id="5" name="잉크 4">
                  <a:extLst>
                    <a:ext uri="{FF2B5EF4-FFF2-40B4-BE49-F238E27FC236}">
                      <a16:creationId xmlns:a16="http://schemas.microsoft.com/office/drawing/2014/main" id="{C6300B4E-07BC-4AE2-84A0-DA1AD1FC55CF}"/>
                    </a:ext>
                  </a:extLst>
                </p14:cNvPr>
                <p14:cNvContentPartPr/>
                <p14:nvPr/>
              </p14:nvContentPartPr>
              <p14:xfrm>
                <a:off x="1430490" y="5461188"/>
                <a:ext cx="1809720" cy="77400"/>
              </p14:xfrm>
            </p:contentPart>
          </mc:Choice>
          <mc:Fallback xmlns="">
            <p:pic>
              <p:nvPicPr>
                <p:cNvPr id="5" name="잉크 4">
                  <a:extLst>
                    <a:ext uri="{FF2B5EF4-FFF2-40B4-BE49-F238E27FC236}">
                      <a16:creationId xmlns:a16="http://schemas.microsoft.com/office/drawing/2014/main" id="{C6300B4E-07BC-4AE2-84A0-DA1AD1FC55CF}"/>
                    </a:ext>
                  </a:extLst>
                </p:cNvPr>
                <p:cNvPicPr/>
                <p:nvPr/>
              </p:nvPicPr>
              <p:blipFill>
                <a:blip r:embed="rId11"/>
                <a:stretch>
                  <a:fillRect/>
                </a:stretch>
              </p:blipFill>
              <p:spPr>
                <a:xfrm>
                  <a:off x="1426170" y="5456868"/>
                  <a:ext cx="1818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잉크 5">
                  <a:extLst>
                    <a:ext uri="{FF2B5EF4-FFF2-40B4-BE49-F238E27FC236}">
                      <a16:creationId xmlns:a16="http://schemas.microsoft.com/office/drawing/2014/main" id="{10EA3B8B-FFC1-4378-943D-173B24A1CAFC}"/>
                    </a:ext>
                  </a:extLst>
                </p14:cNvPr>
                <p14:cNvContentPartPr/>
                <p14:nvPr/>
              </p14:nvContentPartPr>
              <p14:xfrm>
                <a:off x="4614690" y="5550468"/>
                <a:ext cx="2740680" cy="43920"/>
              </p14:xfrm>
            </p:contentPart>
          </mc:Choice>
          <mc:Fallback xmlns="">
            <p:pic>
              <p:nvPicPr>
                <p:cNvPr id="6" name="잉크 5">
                  <a:extLst>
                    <a:ext uri="{FF2B5EF4-FFF2-40B4-BE49-F238E27FC236}">
                      <a16:creationId xmlns:a16="http://schemas.microsoft.com/office/drawing/2014/main" id="{10EA3B8B-FFC1-4378-943D-173B24A1CAFC}"/>
                    </a:ext>
                  </a:extLst>
                </p:cNvPr>
                <p:cNvPicPr/>
                <p:nvPr/>
              </p:nvPicPr>
              <p:blipFill>
                <a:blip r:embed="rId13"/>
                <a:stretch>
                  <a:fillRect/>
                </a:stretch>
              </p:blipFill>
              <p:spPr>
                <a:xfrm>
                  <a:off x="4610370" y="5546148"/>
                  <a:ext cx="274932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잉크 10">
                <a:extLst>
                  <a:ext uri="{FF2B5EF4-FFF2-40B4-BE49-F238E27FC236}">
                    <a16:creationId xmlns:a16="http://schemas.microsoft.com/office/drawing/2014/main" id="{9017CDBB-8E91-431D-83CD-2014BF6173C4}"/>
                  </a:ext>
                </a:extLst>
              </p14:cNvPr>
              <p14:cNvContentPartPr/>
              <p14:nvPr/>
            </p14:nvContentPartPr>
            <p14:xfrm>
              <a:off x="7712850" y="5565228"/>
              <a:ext cx="3835080" cy="80280"/>
            </p14:xfrm>
          </p:contentPart>
        </mc:Choice>
        <mc:Fallback xmlns="">
          <p:pic>
            <p:nvPicPr>
              <p:cNvPr id="11" name="잉크 10">
                <a:extLst>
                  <a:ext uri="{FF2B5EF4-FFF2-40B4-BE49-F238E27FC236}">
                    <a16:creationId xmlns:a16="http://schemas.microsoft.com/office/drawing/2014/main" id="{9017CDBB-8E91-431D-83CD-2014BF6173C4}"/>
                  </a:ext>
                </a:extLst>
              </p:cNvPr>
              <p:cNvPicPr/>
              <p:nvPr/>
            </p:nvPicPr>
            <p:blipFill>
              <a:blip r:embed="rId15"/>
              <a:stretch>
                <a:fillRect/>
              </a:stretch>
            </p:blipFill>
            <p:spPr>
              <a:xfrm>
                <a:off x="7708530" y="5560908"/>
                <a:ext cx="3843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잉크 11">
                <a:extLst>
                  <a:ext uri="{FF2B5EF4-FFF2-40B4-BE49-F238E27FC236}">
                    <a16:creationId xmlns:a16="http://schemas.microsoft.com/office/drawing/2014/main" id="{DD939CBC-1561-406D-913E-413A8B857CBD}"/>
                  </a:ext>
                </a:extLst>
              </p14:cNvPr>
              <p14:cNvContentPartPr/>
              <p14:nvPr/>
            </p14:nvContentPartPr>
            <p14:xfrm>
              <a:off x="1406370" y="5753508"/>
              <a:ext cx="4557240" cy="126000"/>
            </p14:xfrm>
          </p:contentPart>
        </mc:Choice>
        <mc:Fallback xmlns="">
          <p:pic>
            <p:nvPicPr>
              <p:cNvPr id="12" name="잉크 11">
                <a:extLst>
                  <a:ext uri="{FF2B5EF4-FFF2-40B4-BE49-F238E27FC236}">
                    <a16:creationId xmlns:a16="http://schemas.microsoft.com/office/drawing/2014/main" id="{DD939CBC-1561-406D-913E-413A8B857CBD}"/>
                  </a:ext>
                </a:extLst>
              </p:cNvPr>
              <p:cNvPicPr/>
              <p:nvPr/>
            </p:nvPicPr>
            <p:blipFill>
              <a:blip r:embed="rId17"/>
              <a:stretch>
                <a:fillRect/>
              </a:stretch>
            </p:blipFill>
            <p:spPr>
              <a:xfrm>
                <a:off x="1402050" y="5749188"/>
                <a:ext cx="4565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잉크 12">
                <a:extLst>
                  <a:ext uri="{FF2B5EF4-FFF2-40B4-BE49-F238E27FC236}">
                    <a16:creationId xmlns:a16="http://schemas.microsoft.com/office/drawing/2014/main" id="{12DADC8D-D61F-4FB6-86AB-A2510DDA9362}"/>
                  </a:ext>
                </a:extLst>
              </p14:cNvPr>
              <p14:cNvContentPartPr/>
              <p14:nvPr/>
            </p14:nvContentPartPr>
            <p14:xfrm>
              <a:off x="6988530" y="5822268"/>
              <a:ext cx="1345320" cy="10800"/>
            </p14:xfrm>
          </p:contentPart>
        </mc:Choice>
        <mc:Fallback xmlns="">
          <p:pic>
            <p:nvPicPr>
              <p:cNvPr id="13" name="잉크 12">
                <a:extLst>
                  <a:ext uri="{FF2B5EF4-FFF2-40B4-BE49-F238E27FC236}">
                    <a16:creationId xmlns:a16="http://schemas.microsoft.com/office/drawing/2014/main" id="{12DADC8D-D61F-4FB6-86AB-A2510DDA9362}"/>
                  </a:ext>
                </a:extLst>
              </p:cNvPr>
              <p:cNvPicPr/>
              <p:nvPr/>
            </p:nvPicPr>
            <p:blipFill>
              <a:blip r:embed="rId19"/>
              <a:stretch>
                <a:fillRect/>
              </a:stretch>
            </p:blipFill>
            <p:spPr>
              <a:xfrm>
                <a:off x="6984210" y="5817948"/>
                <a:ext cx="1353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잉크 13">
                <a:extLst>
                  <a:ext uri="{FF2B5EF4-FFF2-40B4-BE49-F238E27FC236}">
                    <a16:creationId xmlns:a16="http://schemas.microsoft.com/office/drawing/2014/main" id="{B4D1D843-924A-4603-8FCC-C52C06454135}"/>
                  </a:ext>
                </a:extLst>
              </p14:cNvPr>
              <p14:cNvContentPartPr/>
              <p14:nvPr/>
            </p14:nvContentPartPr>
            <p14:xfrm>
              <a:off x="8521410" y="5799588"/>
              <a:ext cx="2549880" cy="73440"/>
            </p14:xfrm>
          </p:contentPart>
        </mc:Choice>
        <mc:Fallback xmlns="">
          <p:pic>
            <p:nvPicPr>
              <p:cNvPr id="14" name="잉크 13">
                <a:extLst>
                  <a:ext uri="{FF2B5EF4-FFF2-40B4-BE49-F238E27FC236}">
                    <a16:creationId xmlns:a16="http://schemas.microsoft.com/office/drawing/2014/main" id="{B4D1D843-924A-4603-8FCC-C52C06454135}"/>
                  </a:ext>
                </a:extLst>
              </p:cNvPr>
              <p:cNvPicPr/>
              <p:nvPr/>
            </p:nvPicPr>
            <p:blipFill>
              <a:blip r:embed="rId21"/>
              <a:stretch>
                <a:fillRect/>
              </a:stretch>
            </p:blipFill>
            <p:spPr>
              <a:xfrm>
                <a:off x="8517090" y="5795268"/>
                <a:ext cx="2558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잉크 14">
                <a:extLst>
                  <a:ext uri="{FF2B5EF4-FFF2-40B4-BE49-F238E27FC236}">
                    <a16:creationId xmlns:a16="http://schemas.microsoft.com/office/drawing/2014/main" id="{C661CB6B-706B-4A06-8C0D-7A9EA4DF107D}"/>
                  </a:ext>
                </a:extLst>
              </p14:cNvPr>
              <p14:cNvContentPartPr/>
              <p14:nvPr/>
            </p14:nvContentPartPr>
            <p14:xfrm>
              <a:off x="5294370" y="6121788"/>
              <a:ext cx="5978160" cy="67320"/>
            </p14:xfrm>
          </p:contentPart>
        </mc:Choice>
        <mc:Fallback xmlns="">
          <p:pic>
            <p:nvPicPr>
              <p:cNvPr id="15" name="잉크 14">
                <a:extLst>
                  <a:ext uri="{FF2B5EF4-FFF2-40B4-BE49-F238E27FC236}">
                    <a16:creationId xmlns:a16="http://schemas.microsoft.com/office/drawing/2014/main" id="{C661CB6B-706B-4A06-8C0D-7A9EA4DF107D}"/>
                  </a:ext>
                </a:extLst>
              </p:cNvPr>
              <p:cNvPicPr/>
              <p:nvPr/>
            </p:nvPicPr>
            <p:blipFill>
              <a:blip r:embed="rId23"/>
              <a:stretch>
                <a:fillRect/>
              </a:stretch>
            </p:blipFill>
            <p:spPr>
              <a:xfrm>
                <a:off x="5290050" y="6117468"/>
                <a:ext cx="5986800" cy="75960"/>
              </a:xfrm>
              <a:prstGeom prst="rect">
                <a:avLst/>
              </a:prstGeom>
            </p:spPr>
          </p:pic>
        </mc:Fallback>
      </mc:AlternateContent>
    </p:spTree>
    <p:extLst>
      <p:ext uri="{BB962C8B-B14F-4D97-AF65-F5344CB8AC3E}">
        <p14:creationId xmlns:p14="http://schemas.microsoft.com/office/powerpoint/2010/main" val="306871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13.3. Mathematical Modelling of 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fontScale="92500" lnSpcReduction="10000"/>
          </a:bodyPr>
          <a:lstStyle/>
          <a:p>
            <a:r>
              <a:rPr lang="en-US" altLang="ko-KR" sz="2400" dirty="0"/>
              <a:t>Feed-forward neural network: Universal approximator</a:t>
            </a:r>
          </a:p>
          <a:p>
            <a:r>
              <a:rPr lang="en-US" altLang="ko-KR" sz="2400" dirty="0"/>
              <a:t>Discriminator</a:t>
            </a:r>
          </a:p>
          <a:p>
            <a:pPr lvl="1" algn="just"/>
            <a:r>
              <a:rPr lang="en-US" altLang="ko-KR" dirty="0"/>
              <a:t>It’s weights are updated as to</a:t>
            </a:r>
            <a:r>
              <a:rPr lang="en-US" altLang="ko-KR" b="1" dirty="0"/>
              <a:t> maximize</a:t>
            </a:r>
            <a:r>
              <a:rPr lang="en-US" altLang="ko-KR" dirty="0"/>
              <a:t> the probability that any real data input </a:t>
            </a:r>
            <a:r>
              <a:rPr lang="en-US" altLang="ko-KR" b="1" i="1" dirty="0"/>
              <a:t>x</a:t>
            </a:r>
            <a:r>
              <a:rPr lang="en-US" altLang="ko-KR" i="1" dirty="0"/>
              <a:t> </a:t>
            </a:r>
            <a:r>
              <a:rPr lang="en-US" altLang="ko-KR" dirty="0"/>
              <a:t>is classified as belonging to the real dataset, while </a:t>
            </a:r>
            <a:r>
              <a:rPr lang="en-US" altLang="ko-KR" b="1" dirty="0"/>
              <a:t>minimizing</a:t>
            </a:r>
            <a:r>
              <a:rPr lang="en-US" altLang="ko-KR" dirty="0"/>
              <a:t> the probability that any fake image is classified as belonging to the real dataset. In more technical terms, the loss/error function used </a:t>
            </a:r>
            <a:r>
              <a:rPr lang="en-US" altLang="ko-KR" b="1" dirty="0"/>
              <a:t>maximizes the function </a:t>
            </a:r>
            <a:r>
              <a:rPr lang="en-US" altLang="ko-KR" b="1" i="1" dirty="0"/>
              <a:t>D(x)</a:t>
            </a:r>
            <a:r>
              <a:rPr lang="en-US" altLang="ko-KR" b="1" dirty="0"/>
              <a:t>, and it also minimizes </a:t>
            </a:r>
            <a:r>
              <a:rPr lang="en-US" altLang="ko-KR" b="1" i="1" dirty="0"/>
              <a:t>D(G(z))</a:t>
            </a:r>
            <a:r>
              <a:rPr lang="en-US" altLang="ko-KR" i="1" dirty="0"/>
              <a:t>.</a:t>
            </a:r>
          </a:p>
          <a:p>
            <a:pPr lvl="1" algn="just"/>
            <a:endParaRPr lang="en-US" altLang="ko-KR" sz="2400" dirty="0"/>
          </a:p>
          <a:p>
            <a:r>
              <a:rPr lang="en-US" altLang="ko-KR" sz="2400" dirty="0"/>
              <a:t>Generator </a:t>
            </a:r>
          </a:p>
          <a:p>
            <a:pPr lvl="1" algn="just"/>
            <a:r>
              <a:rPr lang="en-US" altLang="ko-KR" dirty="0"/>
              <a:t>A neural network </a:t>
            </a:r>
            <a:r>
              <a:rPr lang="en-US" altLang="ko-KR" i="1" dirty="0"/>
              <a:t>G(</a:t>
            </a:r>
            <a:r>
              <a:rPr lang="en-US" altLang="ko-KR" b="1" i="1" dirty="0"/>
              <a:t>z, θ₁</a:t>
            </a:r>
            <a:r>
              <a:rPr lang="en-US" altLang="ko-KR" i="1" dirty="0"/>
              <a:t>)</a:t>
            </a:r>
            <a:r>
              <a:rPr lang="en-US" altLang="ko-KR" dirty="0"/>
              <a:t> is used to model the Generator mentioned above. It’s role is mapping input noise variables </a:t>
            </a:r>
            <a:r>
              <a:rPr lang="en-US" altLang="ko-KR" b="1" dirty="0"/>
              <a:t>z</a:t>
            </a:r>
            <a:r>
              <a:rPr lang="en-US" altLang="ko-KR" dirty="0"/>
              <a:t> to the desired data space </a:t>
            </a:r>
            <a:r>
              <a:rPr lang="en-US" altLang="ko-KR" b="1" i="1" dirty="0"/>
              <a:t>x</a:t>
            </a:r>
            <a:r>
              <a:rPr lang="en-US" altLang="ko-KR" b="1" dirty="0"/>
              <a:t> </a:t>
            </a:r>
            <a:r>
              <a:rPr lang="en-US" altLang="ko-KR" dirty="0"/>
              <a:t>(say images). Conversely, a second neural network </a:t>
            </a:r>
            <a:r>
              <a:rPr lang="en-US" altLang="ko-KR" i="1" dirty="0"/>
              <a:t>D(</a:t>
            </a:r>
            <a:r>
              <a:rPr lang="en-US" altLang="ko-KR" b="1" i="1" dirty="0"/>
              <a:t>x</a:t>
            </a:r>
            <a:r>
              <a:rPr lang="en-US" altLang="ko-KR" i="1" dirty="0"/>
              <a:t>, </a:t>
            </a:r>
            <a:r>
              <a:rPr lang="en-US" altLang="ko-KR" b="1" i="1" dirty="0"/>
              <a:t>θ₂</a:t>
            </a:r>
            <a:r>
              <a:rPr lang="en-US" altLang="ko-KR" i="1" dirty="0"/>
              <a:t>)</a:t>
            </a:r>
            <a:r>
              <a:rPr lang="en-US" altLang="ko-KR" dirty="0"/>
              <a:t> models the discriminator and outputs the</a:t>
            </a:r>
            <a:r>
              <a:rPr lang="en-US" altLang="ko-KR" b="1" dirty="0"/>
              <a:t> probability that the data came from the real dataset, </a:t>
            </a:r>
            <a:r>
              <a:rPr lang="en-US" altLang="ko-KR" dirty="0"/>
              <a:t>in the range (0,1). In both cases, </a:t>
            </a:r>
            <a:r>
              <a:rPr lang="en-US" altLang="ko-KR" b="1" i="1" dirty="0"/>
              <a:t>θᵢ</a:t>
            </a:r>
            <a:r>
              <a:rPr lang="en-US" altLang="ko-KR" dirty="0"/>
              <a:t> represents the weights or parameters that define each neural network.</a:t>
            </a:r>
          </a:p>
          <a:p>
            <a:pPr lvl="1" algn="just"/>
            <a:r>
              <a:rPr lang="en-US" altLang="ko-KR" dirty="0"/>
              <a:t>The </a:t>
            </a:r>
            <a:r>
              <a:rPr lang="en-US" altLang="ko-KR" b="1" dirty="0"/>
              <a:t>Generator’s</a:t>
            </a:r>
            <a:r>
              <a:rPr lang="en-US" altLang="ko-KR" dirty="0"/>
              <a:t> weight’s are optimized to maximize the probability that any fake image is classified as belonging to the real </a:t>
            </a:r>
            <a:r>
              <a:rPr lang="en-US" altLang="ko-KR" dirty="0" err="1"/>
              <a:t>datase</a:t>
            </a:r>
            <a:r>
              <a:rPr lang="en-US" altLang="ko-KR" dirty="0"/>
              <a:t>. Formally this means that the loss/error function used for this network </a:t>
            </a:r>
            <a:r>
              <a:rPr lang="en-US" altLang="ko-KR" b="1" dirty="0"/>
              <a:t>maximizes </a:t>
            </a:r>
            <a:r>
              <a:rPr lang="en-US" altLang="ko-KR" b="1" i="1" dirty="0"/>
              <a:t>D(G(z))</a:t>
            </a:r>
            <a:r>
              <a:rPr lang="en-US" altLang="ko-KR" i="1" dirty="0"/>
              <a:t>.</a:t>
            </a:r>
            <a:endParaRPr lang="en-US" altLang="ko-KR" dirty="0"/>
          </a:p>
          <a:p>
            <a:endParaRPr lang="en-US" altLang="ko-KR" sz="2400" dirty="0"/>
          </a:p>
          <a:p>
            <a:endParaRPr lang="en-US" altLang="ko-KR" sz="2400" dirty="0"/>
          </a:p>
        </p:txBody>
      </p:sp>
      <p:grpSp>
        <p:nvGrpSpPr>
          <p:cNvPr id="13" name="그룹 12">
            <a:extLst>
              <a:ext uri="{FF2B5EF4-FFF2-40B4-BE49-F238E27FC236}">
                <a16:creationId xmlns:a16="http://schemas.microsoft.com/office/drawing/2014/main" id="{084412DD-71B5-45C8-9ABB-9878E88B4C8C}"/>
              </a:ext>
            </a:extLst>
          </p:cNvPr>
          <p:cNvGrpSpPr/>
          <p:nvPr/>
        </p:nvGrpSpPr>
        <p:grpSpPr>
          <a:xfrm>
            <a:off x="11301690" y="2839308"/>
            <a:ext cx="405000" cy="576360"/>
            <a:chOff x="11301690" y="2839308"/>
            <a:chExt cx="405000" cy="576360"/>
          </a:xfrm>
        </p:grpSpPr>
        <mc:AlternateContent xmlns:mc="http://schemas.openxmlformats.org/markup-compatibility/2006" xmlns:p14="http://schemas.microsoft.com/office/powerpoint/2010/main">
          <mc:Choice Requires="p14">
            <p:contentPart p14:bwMode="auto" r:id="rId2">
              <p14:nvContentPartPr>
                <p14:cNvPr id="3" name="잉크 2">
                  <a:extLst>
                    <a:ext uri="{FF2B5EF4-FFF2-40B4-BE49-F238E27FC236}">
                      <a16:creationId xmlns:a16="http://schemas.microsoft.com/office/drawing/2014/main" id="{EBFC11DD-BD0D-41B3-852A-E42BF644987E}"/>
                    </a:ext>
                  </a:extLst>
                </p14:cNvPr>
                <p14:cNvContentPartPr/>
                <p14:nvPr/>
              </p14:nvContentPartPr>
              <p14:xfrm>
                <a:off x="11418690" y="2839308"/>
                <a:ext cx="147600" cy="47160"/>
              </p14:xfrm>
            </p:contentPart>
          </mc:Choice>
          <mc:Fallback xmlns="">
            <p:pic>
              <p:nvPicPr>
                <p:cNvPr id="3" name="잉크 2">
                  <a:extLst>
                    <a:ext uri="{FF2B5EF4-FFF2-40B4-BE49-F238E27FC236}">
                      <a16:creationId xmlns:a16="http://schemas.microsoft.com/office/drawing/2014/main" id="{EBFC11DD-BD0D-41B3-852A-E42BF644987E}"/>
                    </a:ext>
                  </a:extLst>
                </p:cNvPr>
                <p:cNvPicPr/>
                <p:nvPr/>
              </p:nvPicPr>
              <p:blipFill>
                <a:blip r:embed="rId5"/>
                <a:stretch>
                  <a:fillRect/>
                </a:stretch>
              </p:blipFill>
              <p:spPr>
                <a:xfrm>
                  <a:off x="11414370" y="2834988"/>
                  <a:ext cx="156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잉크 3">
                  <a:extLst>
                    <a:ext uri="{FF2B5EF4-FFF2-40B4-BE49-F238E27FC236}">
                      <a16:creationId xmlns:a16="http://schemas.microsoft.com/office/drawing/2014/main" id="{69C6659B-4A32-4D17-8D79-7E9826BDB788}"/>
                    </a:ext>
                  </a:extLst>
                </p14:cNvPr>
                <p14:cNvContentPartPr/>
                <p14:nvPr/>
              </p14:nvContentPartPr>
              <p14:xfrm>
                <a:off x="11424810" y="2964588"/>
                <a:ext cx="87120" cy="172440"/>
              </p14:xfrm>
            </p:contentPart>
          </mc:Choice>
          <mc:Fallback xmlns="">
            <p:pic>
              <p:nvPicPr>
                <p:cNvPr id="4" name="잉크 3">
                  <a:extLst>
                    <a:ext uri="{FF2B5EF4-FFF2-40B4-BE49-F238E27FC236}">
                      <a16:creationId xmlns:a16="http://schemas.microsoft.com/office/drawing/2014/main" id="{69C6659B-4A32-4D17-8D79-7E9826BDB788}"/>
                    </a:ext>
                  </a:extLst>
                </p:cNvPr>
                <p:cNvPicPr/>
                <p:nvPr/>
              </p:nvPicPr>
              <p:blipFill>
                <a:blip r:embed="rId7"/>
                <a:stretch>
                  <a:fillRect/>
                </a:stretch>
              </p:blipFill>
              <p:spPr>
                <a:xfrm>
                  <a:off x="11420490" y="2960268"/>
                  <a:ext cx="95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잉크 4">
                  <a:extLst>
                    <a:ext uri="{FF2B5EF4-FFF2-40B4-BE49-F238E27FC236}">
                      <a16:creationId xmlns:a16="http://schemas.microsoft.com/office/drawing/2014/main" id="{34D42063-CC51-48B7-B35B-47B3FD2923E3}"/>
                    </a:ext>
                  </a:extLst>
                </p14:cNvPr>
                <p14:cNvContentPartPr/>
                <p14:nvPr/>
              </p14:nvContentPartPr>
              <p14:xfrm>
                <a:off x="11481330" y="2963508"/>
                <a:ext cx="116640" cy="56880"/>
              </p14:xfrm>
            </p:contentPart>
          </mc:Choice>
          <mc:Fallback xmlns="">
            <p:pic>
              <p:nvPicPr>
                <p:cNvPr id="5" name="잉크 4">
                  <a:extLst>
                    <a:ext uri="{FF2B5EF4-FFF2-40B4-BE49-F238E27FC236}">
                      <a16:creationId xmlns:a16="http://schemas.microsoft.com/office/drawing/2014/main" id="{34D42063-CC51-48B7-B35B-47B3FD2923E3}"/>
                    </a:ext>
                  </a:extLst>
                </p:cNvPr>
                <p:cNvPicPr/>
                <p:nvPr/>
              </p:nvPicPr>
              <p:blipFill>
                <a:blip r:embed="rId9"/>
                <a:stretch>
                  <a:fillRect/>
                </a:stretch>
              </p:blipFill>
              <p:spPr>
                <a:xfrm>
                  <a:off x="11477010" y="2959188"/>
                  <a:ext cx="125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잉크 5">
                  <a:extLst>
                    <a:ext uri="{FF2B5EF4-FFF2-40B4-BE49-F238E27FC236}">
                      <a16:creationId xmlns:a16="http://schemas.microsoft.com/office/drawing/2014/main" id="{8632C522-2918-42CA-9C18-1141BCB92A4C}"/>
                    </a:ext>
                  </a:extLst>
                </p14:cNvPr>
                <p14:cNvContentPartPr/>
                <p14:nvPr/>
              </p14:nvContentPartPr>
              <p14:xfrm>
                <a:off x="11301690" y="3169428"/>
                <a:ext cx="93960" cy="127800"/>
              </p14:xfrm>
            </p:contentPart>
          </mc:Choice>
          <mc:Fallback xmlns="">
            <p:pic>
              <p:nvPicPr>
                <p:cNvPr id="6" name="잉크 5">
                  <a:extLst>
                    <a:ext uri="{FF2B5EF4-FFF2-40B4-BE49-F238E27FC236}">
                      <a16:creationId xmlns:a16="http://schemas.microsoft.com/office/drawing/2014/main" id="{8632C522-2918-42CA-9C18-1141BCB92A4C}"/>
                    </a:ext>
                  </a:extLst>
                </p:cNvPr>
                <p:cNvPicPr/>
                <p:nvPr/>
              </p:nvPicPr>
              <p:blipFill>
                <a:blip r:embed="rId11"/>
                <a:stretch>
                  <a:fillRect/>
                </a:stretch>
              </p:blipFill>
              <p:spPr>
                <a:xfrm>
                  <a:off x="11297370" y="3165108"/>
                  <a:ext cx="102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잉크 9">
                  <a:extLst>
                    <a:ext uri="{FF2B5EF4-FFF2-40B4-BE49-F238E27FC236}">
                      <a16:creationId xmlns:a16="http://schemas.microsoft.com/office/drawing/2014/main" id="{E84CC430-8F39-4374-B466-A5AB8C064B08}"/>
                    </a:ext>
                  </a:extLst>
                </p14:cNvPr>
                <p14:cNvContentPartPr/>
                <p14:nvPr/>
              </p14:nvContentPartPr>
              <p14:xfrm>
                <a:off x="11385210" y="3211908"/>
                <a:ext cx="135360" cy="158040"/>
              </p14:xfrm>
            </p:contentPart>
          </mc:Choice>
          <mc:Fallback xmlns="">
            <p:pic>
              <p:nvPicPr>
                <p:cNvPr id="10" name="잉크 9">
                  <a:extLst>
                    <a:ext uri="{FF2B5EF4-FFF2-40B4-BE49-F238E27FC236}">
                      <a16:creationId xmlns:a16="http://schemas.microsoft.com/office/drawing/2014/main" id="{E84CC430-8F39-4374-B466-A5AB8C064B08}"/>
                    </a:ext>
                  </a:extLst>
                </p:cNvPr>
                <p:cNvPicPr/>
                <p:nvPr/>
              </p:nvPicPr>
              <p:blipFill>
                <a:blip r:embed="rId13"/>
                <a:stretch>
                  <a:fillRect/>
                </a:stretch>
              </p:blipFill>
              <p:spPr>
                <a:xfrm>
                  <a:off x="11380890" y="3207588"/>
                  <a:ext cx="144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잉크 10">
                  <a:extLst>
                    <a:ext uri="{FF2B5EF4-FFF2-40B4-BE49-F238E27FC236}">
                      <a16:creationId xmlns:a16="http://schemas.microsoft.com/office/drawing/2014/main" id="{F6D74452-7EEC-43BF-BCCD-6FAD11E89FDD}"/>
                    </a:ext>
                  </a:extLst>
                </p14:cNvPr>
                <p14:cNvContentPartPr/>
                <p14:nvPr/>
              </p14:nvContentPartPr>
              <p14:xfrm>
                <a:off x="11515890" y="3270228"/>
                <a:ext cx="129960" cy="90000"/>
              </p14:xfrm>
            </p:contentPart>
          </mc:Choice>
          <mc:Fallback xmlns="">
            <p:pic>
              <p:nvPicPr>
                <p:cNvPr id="11" name="잉크 10">
                  <a:extLst>
                    <a:ext uri="{FF2B5EF4-FFF2-40B4-BE49-F238E27FC236}">
                      <a16:creationId xmlns:a16="http://schemas.microsoft.com/office/drawing/2014/main" id="{F6D74452-7EEC-43BF-BCCD-6FAD11E89FDD}"/>
                    </a:ext>
                  </a:extLst>
                </p:cNvPr>
                <p:cNvPicPr/>
                <p:nvPr/>
              </p:nvPicPr>
              <p:blipFill>
                <a:blip r:embed="rId15"/>
                <a:stretch>
                  <a:fillRect/>
                </a:stretch>
              </p:blipFill>
              <p:spPr>
                <a:xfrm>
                  <a:off x="11511570" y="3265908"/>
                  <a:ext cx="138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잉크 11">
                  <a:extLst>
                    <a:ext uri="{FF2B5EF4-FFF2-40B4-BE49-F238E27FC236}">
                      <a16:creationId xmlns:a16="http://schemas.microsoft.com/office/drawing/2014/main" id="{F979CDEF-4472-4565-96AD-6E3A7124381D}"/>
                    </a:ext>
                  </a:extLst>
                </p14:cNvPr>
                <p14:cNvContentPartPr/>
                <p14:nvPr/>
              </p14:nvContentPartPr>
              <p14:xfrm>
                <a:off x="11654490" y="3100308"/>
                <a:ext cx="52200" cy="315360"/>
              </p14:xfrm>
            </p:contentPart>
          </mc:Choice>
          <mc:Fallback xmlns="">
            <p:pic>
              <p:nvPicPr>
                <p:cNvPr id="12" name="잉크 11">
                  <a:extLst>
                    <a:ext uri="{FF2B5EF4-FFF2-40B4-BE49-F238E27FC236}">
                      <a16:creationId xmlns:a16="http://schemas.microsoft.com/office/drawing/2014/main" id="{F979CDEF-4472-4565-96AD-6E3A7124381D}"/>
                    </a:ext>
                  </a:extLst>
                </p:cNvPr>
                <p:cNvPicPr/>
                <p:nvPr/>
              </p:nvPicPr>
              <p:blipFill>
                <a:blip r:embed="rId17"/>
                <a:stretch>
                  <a:fillRect/>
                </a:stretch>
              </p:blipFill>
              <p:spPr>
                <a:xfrm>
                  <a:off x="11650170" y="3095988"/>
                  <a:ext cx="60840" cy="324000"/>
                </a:xfrm>
                <a:prstGeom prst="rect">
                  <a:avLst/>
                </a:prstGeom>
              </p:spPr>
            </p:pic>
          </mc:Fallback>
        </mc:AlternateContent>
      </p:grpSp>
      <p:grpSp>
        <p:nvGrpSpPr>
          <p:cNvPr id="25" name="그룹 24">
            <a:extLst>
              <a:ext uri="{FF2B5EF4-FFF2-40B4-BE49-F238E27FC236}">
                <a16:creationId xmlns:a16="http://schemas.microsoft.com/office/drawing/2014/main" id="{2ADDC54E-1FA9-4938-9B1E-B7D28C127545}"/>
              </a:ext>
            </a:extLst>
          </p:cNvPr>
          <p:cNvGrpSpPr/>
          <p:nvPr/>
        </p:nvGrpSpPr>
        <p:grpSpPr>
          <a:xfrm>
            <a:off x="4672650" y="3068988"/>
            <a:ext cx="1137600" cy="541080"/>
            <a:chOff x="4672650" y="3068988"/>
            <a:chExt cx="1137600" cy="541080"/>
          </a:xfrm>
        </p:grpSpPr>
        <mc:AlternateContent xmlns:mc="http://schemas.openxmlformats.org/markup-compatibility/2006" xmlns:p14="http://schemas.microsoft.com/office/powerpoint/2010/main">
          <mc:Choice Requires="p14">
            <p:contentPart p14:bwMode="auto" r:id="rId18">
              <p14:nvContentPartPr>
                <p14:cNvPr id="14" name="잉크 13">
                  <a:extLst>
                    <a:ext uri="{FF2B5EF4-FFF2-40B4-BE49-F238E27FC236}">
                      <a16:creationId xmlns:a16="http://schemas.microsoft.com/office/drawing/2014/main" id="{C8AC3BD5-5D49-4E0D-863A-40C33127539E}"/>
                    </a:ext>
                  </a:extLst>
                </p14:cNvPr>
                <p14:cNvContentPartPr/>
                <p14:nvPr/>
              </p14:nvContentPartPr>
              <p14:xfrm>
                <a:off x="4672650" y="3068988"/>
                <a:ext cx="369360" cy="81720"/>
              </p14:xfrm>
            </p:contentPart>
          </mc:Choice>
          <mc:Fallback xmlns="">
            <p:pic>
              <p:nvPicPr>
                <p:cNvPr id="14" name="잉크 13">
                  <a:extLst>
                    <a:ext uri="{FF2B5EF4-FFF2-40B4-BE49-F238E27FC236}">
                      <a16:creationId xmlns:a16="http://schemas.microsoft.com/office/drawing/2014/main" id="{C8AC3BD5-5D49-4E0D-863A-40C33127539E}"/>
                    </a:ext>
                  </a:extLst>
                </p:cNvPr>
                <p:cNvPicPr/>
                <p:nvPr/>
              </p:nvPicPr>
              <p:blipFill>
                <a:blip r:embed="rId19"/>
                <a:stretch>
                  <a:fillRect/>
                </a:stretch>
              </p:blipFill>
              <p:spPr>
                <a:xfrm>
                  <a:off x="4668330" y="3064668"/>
                  <a:ext cx="378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잉크 14">
                  <a:extLst>
                    <a:ext uri="{FF2B5EF4-FFF2-40B4-BE49-F238E27FC236}">
                      <a16:creationId xmlns:a16="http://schemas.microsoft.com/office/drawing/2014/main" id="{FE0EABC0-CA9E-4BE8-8D8A-3A3E1E6B36D7}"/>
                    </a:ext>
                  </a:extLst>
                </p14:cNvPr>
                <p14:cNvContentPartPr/>
                <p14:nvPr/>
              </p14:nvContentPartPr>
              <p14:xfrm>
                <a:off x="4811970" y="3155028"/>
                <a:ext cx="83520" cy="79920"/>
              </p14:xfrm>
            </p:contentPart>
          </mc:Choice>
          <mc:Fallback xmlns="">
            <p:pic>
              <p:nvPicPr>
                <p:cNvPr id="15" name="잉크 14">
                  <a:extLst>
                    <a:ext uri="{FF2B5EF4-FFF2-40B4-BE49-F238E27FC236}">
                      <a16:creationId xmlns:a16="http://schemas.microsoft.com/office/drawing/2014/main" id="{FE0EABC0-CA9E-4BE8-8D8A-3A3E1E6B36D7}"/>
                    </a:ext>
                  </a:extLst>
                </p:cNvPr>
                <p:cNvPicPr/>
                <p:nvPr/>
              </p:nvPicPr>
              <p:blipFill>
                <a:blip r:embed="rId21"/>
                <a:stretch>
                  <a:fillRect/>
                </a:stretch>
              </p:blipFill>
              <p:spPr>
                <a:xfrm>
                  <a:off x="4807650" y="3150708"/>
                  <a:ext cx="92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잉크 15">
                  <a:extLst>
                    <a:ext uri="{FF2B5EF4-FFF2-40B4-BE49-F238E27FC236}">
                      <a16:creationId xmlns:a16="http://schemas.microsoft.com/office/drawing/2014/main" id="{091BAE11-3B2E-459C-B67E-3C62F1A2F999}"/>
                    </a:ext>
                  </a:extLst>
                </p14:cNvPr>
                <p14:cNvContentPartPr/>
                <p14:nvPr/>
              </p14:nvContentPartPr>
              <p14:xfrm>
                <a:off x="4864890" y="3168708"/>
                <a:ext cx="108360" cy="52560"/>
              </p14:xfrm>
            </p:contentPart>
          </mc:Choice>
          <mc:Fallback xmlns="">
            <p:pic>
              <p:nvPicPr>
                <p:cNvPr id="16" name="잉크 15">
                  <a:extLst>
                    <a:ext uri="{FF2B5EF4-FFF2-40B4-BE49-F238E27FC236}">
                      <a16:creationId xmlns:a16="http://schemas.microsoft.com/office/drawing/2014/main" id="{091BAE11-3B2E-459C-B67E-3C62F1A2F999}"/>
                    </a:ext>
                  </a:extLst>
                </p:cNvPr>
                <p:cNvPicPr/>
                <p:nvPr/>
              </p:nvPicPr>
              <p:blipFill>
                <a:blip r:embed="rId23"/>
                <a:stretch>
                  <a:fillRect/>
                </a:stretch>
              </p:blipFill>
              <p:spPr>
                <a:xfrm>
                  <a:off x="4860570" y="3164388"/>
                  <a:ext cx="117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잉크 16">
                  <a:extLst>
                    <a:ext uri="{FF2B5EF4-FFF2-40B4-BE49-F238E27FC236}">
                      <a16:creationId xmlns:a16="http://schemas.microsoft.com/office/drawing/2014/main" id="{36BF6CD1-79D3-4004-8B81-9D7362B44285}"/>
                    </a:ext>
                  </a:extLst>
                </p14:cNvPr>
                <p14:cNvContentPartPr/>
                <p14:nvPr/>
              </p14:nvContentPartPr>
              <p14:xfrm>
                <a:off x="4875330" y="3201828"/>
                <a:ext cx="205920" cy="235440"/>
              </p14:xfrm>
            </p:contentPart>
          </mc:Choice>
          <mc:Fallback xmlns="">
            <p:pic>
              <p:nvPicPr>
                <p:cNvPr id="17" name="잉크 16">
                  <a:extLst>
                    <a:ext uri="{FF2B5EF4-FFF2-40B4-BE49-F238E27FC236}">
                      <a16:creationId xmlns:a16="http://schemas.microsoft.com/office/drawing/2014/main" id="{36BF6CD1-79D3-4004-8B81-9D7362B44285}"/>
                    </a:ext>
                  </a:extLst>
                </p:cNvPr>
                <p:cNvPicPr/>
                <p:nvPr/>
              </p:nvPicPr>
              <p:blipFill>
                <a:blip r:embed="rId25"/>
                <a:stretch>
                  <a:fillRect/>
                </a:stretch>
              </p:blipFill>
              <p:spPr>
                <a:xfrm>
                  <a:off x="4871010" y="3197508"/>
                  <a:ext cx="214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잉크 17">
                  <a:extLst>
                    <a:ext uri="{FF2B5EF4-FFF2-40B4-BE49-F238E27FC236}">
                      <a16:creationId xmlns:a16="http://schemas.microsoft.com/office/drawing/2014/main" id="{2C7E5AE2-6F8E-4654-B392-95A3B2FBBD70}"/>
                    </a:ext>
                  </a:extLst>
                </p14:cNvPr>
                <p14:cNvContentPartPr/>
                <p14:nvPr/>
              </p14:nvContentPartPr>
              <p14:xfrm>
                <a:off x="5235690" y="3163308"/>
                <a:ext cx="67320" cy="446760"/>
              </p14:xfrm>
            </p:contentPart>
          </mc:Choice>
          <mc:Fallback xmlns="">
            <p:pic>
              <p:nvPicPr>
                <p:cNvPr id="18" name="잉크 17">
                  <a:extLst>
                    <a:ext uri="{FF2B5EF4-FFF2-40B4-BE49-F238E27FC236}">
                      <a16:creationId xmlns:a16="http://schemas.microsoft.com/office/drawing/2014/main" id="{2C7E5AE2-6F8E-4654-B392-95A3B2FBBD70}"/>
                    </a:ext>
                  </a:extLst>
                </p:cNvPr>
                <p:cNvPicPr/>
                <p:nvPr/>
              </p:nvPicPr>
              <p:blipFill>
                <a:blip r:embed="rId27"/>
                <a:stretch>
                  <a:fillRect/>
                </a:stretch>
              </p:blipFill>
              <p:spPr>
                <a:xfrm>
                  <a:off x="5231370" y="3158988"/>
                  <a:ext cx="759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잉크 18">
                  <a:extLst>
                    <a:ext uri="{FF2B5EF4-FFF2-40B4-BE49-F238E27FC236}">
                      <a16:creationId xmlns:a16="http://schemas.microsoft.com/office/drawing/2014/main" id="{6D83B3B6-5B7E-4EAA-968B-231E4B0E3025}"/>
                    </a:ext>
                  </a:extLst>
                </p14:cNvPr>
                <p14:cNvContentPartPr/>
                <p14:nvPr/>
              </p14:nvContentPartPr>
              <p14:xfrm>
                <a:off x="5169450" y="3342228"/>
                <a:ext cx="200520" cy="42120"/>
              </p14:xfrm>
            </p:contentPart>
          </mc:Choice>
          <mc:Fallback xmlns="">
            <p:pic>
              <p:nvPicPr>
                <p:cNvPr id="19" name="잉크 18">
                  <a:extLst>
                    <a:ext uri="{FF2B5EF4-FFF2-40B4-BE49-F238E27FC236}">
                      <a16:creationId xmlns:a16="http://schemas.microsoft.com/office/drawing/2014/main" id="{6D83B3B6-5B7E-4EAA-968B-231E4B0E3025}"/>
                    </a:ext>
                  </a:extLst>
                </p:cNvPr>
                <p:cNvPicPr/>
                <p:nvPr/>
              </p:nvPicPr>
              <p:blipFill>
                <a:blip r:embed="rId29"/>
                <a:stretch>
                  <a:fillRect/>
                </a:stretch>
              </p:blipFill>
              <p:spPr>
                <a:xfrm>
                  <a:off x="5165130" y="3337908"/>
                  <a:ext cx="209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잉크 19">
                  <a:extLst>
                    <a:ext uri="{FF2B5EF4-FFF2-40B4-BE49-F238E27FC236}">
                      <a16:creationId xmlns:a16="http://schemas.microsoft.com/office/drawing/2014/main" id="{597AAB4D-5E10-4CBF-90AA-55CAF8E236F2}"/>
                    </a:ext>
                  </a:extLst>
                </p14:cNvPr>
                <p14:cNvContentPartPr/>
                <p14:nvPr/>
              </p14:nvContentPartPr>
              <p14:xfrm>
                <a:off x="5341530" y="3322788"/>
                <a:ext cx="128160" cy="96120"/>
              </p14:xfrm>
            </p:contentPart>
          </mc:Choice>
          <mc:Fallback xmlns="">
            <p:pic>
              <p:nvPicPr>
                <p:cNvPr id="20" name="잉크 19">
                  <a:extLst>
                    <a:ext uri="{FF2B5EF4-FFF2-40B4-BE49-F238E27FC236}">
                      <a16:creationId xmlns:a16="http://schemas.microsoft.com/office/drawing/2014/main" id="{597AAB4D-5E10-4CBF-90AA-55CAF8E236F2}"/>
                    </a:ext>
                  </a:extLst>
                </p:cNvPr>
                <p:cNvPicPr/>
                <p:nvPr/>
              </p:nvPicPr>
              <p:blipFill>
                <a:blip r:embed="rId31"/>
                <a:stretch>
                  <a:fillRect/>
                </a:stretch>
              </p:blipFill>
              <p:spPr>
                <a:xfrm>
                  <a:off x="5337210" y="3318468"/>
                  <a:ext cx="136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잉크 21">
                  <a:extLst>
                    <a:ext uri="{FF2B5EF4-FFF2-40B4-BE49-F238E27FC236}">
                      <a16:creationId xmlns:a16="http://schemas.microsoft.com/office/drawing/2014/main" id="{E705CB3A-BE1B-4154-B37D-D92D32AC1247}"/>
                    </a:ext>
                  </a:extLst>
                </p14:cNvPr>
                <p14:cNvContentPartPr/>
                <p14:nvPr/>
              </p14:nvContentPartPr>
              <p14:xfrm>
                <a:off x="5475450" y="3203988"/>
                <a:ext cx="57960" cy="216360"/>
              </p14:xfrm>
            </p:contentPart>
          </mc:Choice>
          <mc:Fallback xmlns="">
            <p:pic>
              <p:nvPicPr>
                <p:cNvPr id="22" name="잉크 21">
                  <a:extLst>
                    <a:ext uri="{FF2B5EF4-FFF2-40B4-BE49-F238E27FC236}">
                      <a16:creationId xmlns:a16="http://schemas.microsoft.com/office/drawing/2014/main" id="{E705CB3A-BE1B-4154-B37D-D92D32AC1247}"/>
                    </a:ext>
                  </a:extLst>
                </p:cNvPr>
                <p:cNvPicPr/>
                <p:nvPr/>
              </p:nvPicPr>
              <p:blipFill>
                <a:blip r:embed="rId33"/>
                <a:stretch>
                  <a:fillRect/>
                </a:stretch>
              </p:blipFill>
              <p:spPr>
                <a:xfrm>
                  <a:off x="5471130" y="3199668"/>
                  <a:ext cx="66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잉크 22">
                  <a:extLst>
                    <a:ext uri="{FF2B5EF4-FFF2-40B4-BE49-F238E27FC236}">
                      <a16:creationId xmlns:a16="http://schemas.microsoft.com/office/drawing/2014/main" id="{38192208-4CE2-4890-B22C-DA8C4A9EC818}"/>
                    </a:ext>
                  </a:extLst>
                </p14:cNvPr>
                <p14:cNvContentPartPr/>
                <p14:nvPr/>
              </p14:nvContentPartPr>
              <p14:xfrm>
                <a:off x="5466810" y="3296508"/>
                <a:ext cx="154800" cy="121680"/>
              </p14:xfrm>
            </p:contentPart>
          </mc:Choice>
          <mc:Fallback xmlns="">
            <p:pic>
              <p:nvPicPr>
                <p:cNvPr id="23" name="잉크 22">
                  <a:extLst>
                    <a:ext uri="{FF2B5EF4-FFF2-40B4-BE49-F238E27FC236}">
                      <a16:creationId xmlns:a16="http://schemas.microsoft.com/office/drawing/2014/main" id="{38192208-4CE2-4890-B22C-DA8C4A9EC818}"/>
                    </a:ext>
                  </a:extLst>
                </p:cNvPr>
                <p:cNvPicPr/>
                <p:nvPr/>
              </p:nvPicPr>
              <p:blipFill>
                <a:blip r:embed="rId35"/>
                <a:stretch>
                  <a:fillRect/>
                </a:stretch>
              </p:blipFill>
              <p:spPr>
                <a:xfrm>
                  <a:off x="5462490" y="3292188"/>
                  <a:ext cx="163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잉크 23">
                  <a:extLst>
                    <a:ext uri="{FF2B5EF4-FFF2-40B4-BE49-F238E27FC236}">
                      <a16:creationId xmlns:a16="http://schemas.microsoft.com/office/drawing/2014/main" id="{F2BFDCC6-7B94-45A7-91A9-8B151D54CB70}"/>
                    </a:ext>
                  </a:extLst>
                </p14:cNvPr>
                <p14:cNvContentPartPr/>
                <p14:nvPr/>
              </p14:nvContentPartPr>
              <p14:xfrm>
                <a:off x="5641050" y="3280308"/>
                <a:ext cx="169200" cy="156240"/>
              </p14:xfrm>
            </p:contentPart>
          </mc:Choice>
          <mc:Fallback xmlns="">
            <p:pic>
              <p:nvPicPr>
                <p:cNvPr id="24" name="잉크 23">
                  <a:extLst>
                    <a:ext uri="{FF2B5EF4-FFF2-40B4-BE49-F238E27FC236}">
                      <a16:creationId xmlns:a16="http://schemas.microsoft.com/office/drawing/2014/main" id="{F2BFDCC6-7B94-45A7-91A9-8B151D54CB70}"/>
                    </a:ext>
                  </a:extLst>
                </p:cNvPr>
                <p:cNvPicPr/>
                <p:nvPr/>
              </p:nvPicPr>
              <p:blipFill>
                <a:blip r:embed="rId37"/>
                <a:stretch>
                  <a:fillRect/>
                </a:stretch>
              </p:blipFill>
              <p:spPr>
                <a:xfrm>
                  <a:off x="5636730" y="3275988"/>
                  <a:ext cx="17784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6" name="잉크 25">
                <a:extLst>
                  <a:ext uri="{FF2B5EF4-FFF2-40B4-BE49-F238E27FC236}">
                    <a16:creationId xmlns:a16="http://schemas.microsoft.com/office/drawing/2014/main" id="{DFC3DA35-62AE-4E48-8EBA-4623B496A18E}"/>
                  </a:ext>
                </a:extLst>
              </p14:cNvPr>
              <p14:cNvContentPartPr/>
              <p14:nvPr/>
            </p14:nvContentPartPr>
            <p14:xfrm>
              <a:off x="3689490" y="4064748"/>
              <a:ext cx="1048680" cy="63000"/>
            </p14:xfrm>
          </p:contentPart>
        </mc:Choice>
        <mc:Fallback xmlns="">
          <p:pic>
            <p:nvPicPr>
              <p:cNvPr id="26" name="잉크 25">
                <a:extLst>
                  <a:ext uri="{FF2B5EF4-FFF2-40B4-BE49-F238E27FC236}">
                    <a16:creationId xmlns:a16="http://schemas.microsoft.com/office/drawing/2014/main" id="{DFC3DA35-62AE-4E48-8EBA-4623B496A18E}"/>
                  </a:ext>
                </a:extLst>
              </p:cNvPr>
              <p:cNvPicPr/>
              <p:nvPr/>
            </p:nvPicPr>
            <p:blipFill>
              <a:blip r:embed="rId39"/>
              <a:stretch>
                <a:fillRect/>
              </a:stretch>
            </p:blipFill>
            <p:spPr>
              <a:xfrm>
                <a:off x="3685170" y="4060428"/>
                <a:ext cx="1057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잉크 26">
                <a:extLst>
                  <a:ext uri="{FF2B5EF4-FFF2-40B4-BE49-F238E27FC236}">
                    <a16:creationId xmlns:a16="http://schemas.microsoft.com/office/drawing/2014/main" id="{60A2CCCE-1B61-45F4-9C05-969CAB6E71C6}"/>
                  </a:ext>
                </a:extLst>
              </p14:cNvPr>
              <p14:cNvContentPartPr/>
              <p14:nvPr/>
            </p14:nvContentPartPr>
            <p14:xfrm>
              <a:off x="6601170" y="4582428"/>
              <a:ext cx="827280" cy="34200"/>
            </p14:xfrm>
          </p:contentPart>
        </mc:Choice>
        <mc:Fallback xmlns="">
          <p:pic>
            <p:nvPicPr>
              <p:cNvPr id="27" name="잉크 26">
                <a:extLst>
                  <a:ext uri="{FF2B5EF4-FFF2-40B4-BE49-F238E27FC236}">
                    <a16:creationId xmlns:a16="http://schemas.microsoft.com/office/drawing/2014/main" id="{60A2CCCE-1B61-45F4-9C05-969CAB6E71C6}"/>
                  </a:ext>
                </a:extLst>
              </p:cNvPr>
              <p:cNvPicPr/>
              <p:nvPr/>
            </p:nvPicPr>
            <p:blipFill>
              <a:blip r:embed="rId41"/>
              <a:stretch>
                <a:fillRect/>
              </a:stretch>
            </p:blipFill>
            <p:spPr>
              <a:xfrm>
                <a:off x="6596850" y="4578108"/>
                <a:ext cx="835920" cy="42840"/>
              </a:xfrm>
              <a:prstGeom prst="rect">
                <a:avLst/>
              </a:prstGeom>
            </p:spPr>
          </p:pic>
        </mc:Fallback>
      </mc:AlternateContent>
    </p:spTree>
    <p:extLst>
      <p:ext uri="{BB962C8B-B14F-4D97-AF65-F5344CB8AC3E}">
        <p14:creationId xmlns:p14="http://schemas.microsoft.com/office/powerpoint/2010/main" val="188722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5" name="그림 4">
            <a:extLst>
              <a:ext uri="{FF2B5EF4-FFF2-40B4-BE49-F238E27FC236}">
                <a16:creationId xmlns:a16="http://schemas.microsoft.com/office/drawing/2014/main" id="{A6CA7535-D724-443B-AC01-E5015EEA0EB8}"/>
              </a:ext>
            </a:extLst>
          </p:cNvPr>
          <p:cNvPicPr>
            <a:picLocks noChangeAspect="1"/>
          </p:cNvPicPr>
          <p:nvPr/>
        </p:nvPicPr>
        <p:blipFill>
          <a:blip r:embed="rId2"/>
          <a:stretch>
            <a:fillRect/>
          </a:stretch>
        </p:blipFill>
        <p:spPr>
          <a:xfrm>
            <a:off x="2752725" y="1096122"/>
            <a:ext cx="7448550" cy="504825"/>
          </a:xfrm>
          <a:prstGeom prst="rect">
            <a:avLst/>
          </a:prstGeom>
        </p:spPr>
      </p:pic>
      <p:pic>
        <p:nvPicPr>
          <p:cNvPr id="6" name="그림 5">
            <a:extLst>
              <a:ext uri="{FF2B5EF4-FFF2-40B4-BE49-F238E27FC236}">
                <a16:creationId xmlns:a16="http://schemas.microsoft.com/office/drawing/2014/main" id="{AE6FA546-67BF-4199-B451-267CB15E3E43}"/>
              </a:ext>
            </a:extLst>
          </p:cNvPr>
          <p:cNvPicPr>
            <a:picLocks noChangeAspect="1"/>
          </p:cNvPicPr>
          <p:nvPr/>
        </p:nvPicPr>
        <p:blipFill>
          <a:blip r:embed="rId3"/>
          <a:stretch>
            <a:fillRect/>
          </a:stretch>
        </p:blipFill>
        <p:spPr>
          <a:xfrm>
            <a:off x="1476375" y="1929186"/>
            <a:ext cx="8724900" cy="542925"/>
          </a:xfrm>
          <a:prstGeom prst="rect">
            <a:avLst/>
          </a:prstGeom>
        </p:spPr>
      </p:pic>
      <p:pic>
        <p:nvPicPr>
          <p:cNvPr id="10" name="그림 9">
            <a:extLst>
              <a:ext uri="{FF2B5EF4-FFF2-40B4-BE49-F238E27FC236}">
                <a16:creationId xmlns:a16="http://schemas.microsoft.com/office/drawing/2014/main" id="{68C9AD98-6C8B-4F32-B23E-BD2333A88E27}"/>
              </a:ext>
            </a:extLst>
          </p:cNvPr>
          <p:cNvPicPr>
            <a:picLocks noChangeAspect="1"/>
          </p:cNvPicPr>
          <p:nvPr/>
        </p:nvPicPr>
        <p:blipFill>
          <a:blip r:embed="rId4"/>
          <a:stretch>
            <a:fillRect/>
          </a:stretch>
        </p:blipFill>
        <p:spPr>
          <a:xfrm>
            <a:off x="2570006" y="2800350"/>
            <a:ext cx="7267575" cy="3976702"/>
          </a:xfrm>
          <a:prstGeom prst="rect">
            <a:avLst/>
          </a:prstGeom>
        </p:spPr>
      </p:pic>
      <p:grpSp>
        <p:nvGrpSpPr>
          <p:cNvPr id="11" name="그룹 10">
            <a:extLst>
              <a:ext uri="{FF2B5EF4-FFF2-40B4-BE49-F238E27FC236}">
                <a16:creationId xmlns:a16="http://schemas.microsoft.com/office/drawing/2014/main" id="{C9FFFD8A-211B-4CAB-AE14-133A8B50CAEA}"/>
              </a:ext>
            </a:extLst>
          </p:cNvPr>
          <p:cNvGrpSpPr/>
          <p:nvPr/>
        </p:nvGrpSpPr>
        <p:grpSpPr>
          <a:xfrm>
            <a:off x="2792730" y="1122108"/>
            <a:ext cx="771120" cy="470160"/>
            <a:chOff x="2792730" y="1122108"/>
            <a:chExt cx="771120" cy="470160"/>
          </a:xfrm>
        </p:grpSpPr>
        <mc:AlternateContent xmlns:mc="http://schemas.openxmlformats.org/markup-compatibility/2006" xmlns:p14="http://schemas.microsoft.com/office/powerpoint/2010/main">
          <mc:Choice Requires="p14">
            <p:contentPart p14:bwMode="auto" r:id="rId5">
              <p14:nvContentPartPr>
                <p14:cNvPr id="2" name="잉크 1">
                  <a:extLst>
                    <a:ext uri="{FF2B5EF4-FFF2-40B4-BE49-F238E27FC236}">
                      <a16:creationId xmlns:a16="http://schemas.microsoft.com/office/drawing/2014/main" id="{2D276CA3-EBFA-4345-85FB-413A70782064}"/>
                    </a:ext>
                  </a:extLst>
                </p14:cNvPr>
                <p14:cNvContentPartPr/>
                <p14:nvPr/>
              </p14:nvContentPartPr>
              <p14:xfrm>
                <a:off x="2792730" y="1122108"/>
                <a:ext cx="22680" cy="440640"/>
              </p14:xfrm>
            </p:contentPart>
          </mc:Choice>
          <mc:Fallback xmlns="">
            <p:pic>
              <p:nvPicPr>
                <p:cNvPr id="2" name="잉크 1">
                  <a:extLst>
                    <a:ext uri="{FF2B5EF4-FFF2-40B4-BE49-F238E27FC236}">
                      <a16:creationId xmlns:a16="http://schemas.microsoft.com/office/drawing/2014/main" id="{2D276CA3-EBFA-4345-85FB-413A70782064}"/>
                    </a:ext>
                  </a:extLst>
                </p:cNvPr>
                <p:cNvPicPr/>
                <p:nvPr/>
              </p:nvPicPr>
              <p:blipFill>
                <a:blip r:embed="rId8"/>
                <a:stretch>
                  <a:fillRect/>
                </a:stretch>
              </p:blipFill>
              <p:spPr>
                <a:xfrm>
                  <a:off x="2788410" y="1117788"/>
                  <a:ext cx="3132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잉크 2">
                  <a:extLst>
                    <a:ext uri="{FF2B5EF4-FFF2-40B4-BE49-F238E27FC236}">
                      <a16:creationId xmlns:a16="http://schemas.microsoft.com/office/drawing/2014/main" id="{1A3DE968-FD80-4F5A-A1A3-F96B14900169}"/>
                    </a:ext>
                  </a:extLst>
                </p14:cNvPr>
                <p14:cNvContentPartPr/>
                <p14:nvPr/>
              </p14:nvContentPartPr>
              <p14:xfrm>
                <a:off x="2828010" y="1145868"/>
                <a:ext cx="729360" cy="330480"/>
              </p14:xfrm>
            </p:contentPart>
          </mc:Choice>
          <mc:Fallback xmlns="">
            <p:pic>
              <p:nvPicPr>
                <p:cNvPr id="3" name="잉크 2">
                  <a:extLst>
                    <a:ext uri="{FF2B5EF4-FFF2-40B4-BE49-F238E27FC236}">
                      <a16:creationId xmlns:a16="http://schemas.microsoft.com/office/drawing/2014/main" id="{1A3DE968-FD80-4F5A-A1A3-F96B14900169}"/>
                    </a:ext>
                  </a:extLst>
                </p:cNvPr>
                <p:cNvPicPr/>
                <p:nvPr/>
              </p:nvPicPr>
              <p:blipFill>
                <a:blip r:embed="rId10"/>
                <a:stretch>
                  <a:fillRect/>
                </a:stretch>
              </p:blipFill>
              <p:spPr>
                <a:xfrm>
                  <a:off x="2823690" y="1141548"/>
                  <a:ext cx="7380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잉크 3">
                  <a:extLst>
                    <a:ext uri="{FF2B5EF4-FFF2-40B4-BE49-F238E27FC236}">
                      <a16:creationId xmlns:a16="http://schemas.microsoft.com/office/drawing/2014/main" id="{2DB922E3-F604-4D1A-B458-2715D0A6673C}"/>
                    </a:ext>
                  </a:extLst>
                </p14:cNvPr>
                <p14:cNvContentPartPr/>
                <p14:nvPr/>
              </p14:nvContentPartPr>
              <p14:xfrm>
                <a:off x="2866890" y="1524228"/>
                <a:ext cx="696960" cy="68040"/>
              </p14:xfrm>
            </p:contentPart>
          </mc:Choice>
          <mc:Fallback xmlns="">
            <p:pic>
              <p:nvPicPr>
                <p:cNvPr id="4" name="잉크 3">
                  <a:extLst>
                    <a:ext uri="{FF2B5EF4-FFF2-40B4-BE49-F238E27FC236}">
                      <a16:creationId xmlns:a16="http://schemas.microsoft.com/office/drawing/2014/main" id="{2DB922E3-F604-4D1A-B458-2715D0A6673C}"/>
                    </a:ext>
                  </a:extLst>
                </p:cNvPr>
                <p:cNvPicPr/>
                <p:nvPr/>
              </p:nvPicPr>
              <p:blipFill>
                <a:blip r:embed="rId12"/>
                <a:stretch>
                  <a:fillRect/>
                </a:stretch>
              </p:blipFill>
              <p:spPr>
                <a:xfrm>
                  <a:off x="2862570" y="1519908"/>
                  <a:ext cx="705600" cy="76680"/>
                </a:xfrm>
                <a:prstGeom prst="rect">
                  <a:avLst/>
                </a:prstGeom>
              </p:spPr>
            </p:pic>
          </mc:Fallback>
        </mc:AlternateContent>
      </p:grpSp>
      <p:grpSp>
        <p:nvGrpSpPr>
          <p:cNvPr id="15" name="그룹 14">
            <a:extLst>
              <a:ext uri="{FF2B5EF4-FFF2-40B4-BE49-F238E27FC236}">
                <a16:creationId xmlns:a16="http://schemas.microsoft.com/office/drawing/2014/main" id="{0141D716-8CC3-46BA-82B9-34500C1BFE34}"/>
              </a:ext>
            </a:extLst>
          </p:cNvPr>
          <p:cNvGrpSpPr/>
          <p:nvPr/>
        </p:nvGrpSpPr>
        <p:grpSpPr>
          <a:xfrm>
            <a:off x="5951730" y="1060188"/>
            <a:ext cx="2132280" cy="524520"/>
            <a:chOff x="5951730" y="1060188"/>
            <a:chExt cx="2132280" cy="524520"/>
          </a:xfrm>
        </p:grpSpPr>
        <mc:AlternateContent xmlns:mc="http://schemas.openxmlformats.org/markup-compatibility/2006" xmlns:p14="http://schemas.microsoft.com/office/powerpoint/2010/main">
          <mc:Choice Requires="p14">
            <p:contentPart p14:bwMode="auto" r:id="rId13">
              <p14:nvContentPartPr>
                <p14:cNvPr id="12" name="잉크 11">
                  <a:extLst>
                    <a:ext uri="{FF2B5EF4-FFF2-40B4-BE49-F238E27FC236}">
                      <a16:creationId xmlns:a16="http://schemas.microsoft.com/office/drawing/2014/main" id="{E4D33944-FAA7-42B7-9869-248559E5331F}"/>
                    </a:ext>
                  </a:extLst>
                </p14:cNvPr>
                <p14:cNvContentPartPr/>
                <p14:nvPr/>
              </p14:nvContentPartPr>
              <p14:xfrm>
                <a:off x="5951730" y="1142988"/>
                <a:ext cx="14760" cy="369000"/>
              </p14:xfrm>
            </p:contentPart>
          </mc:Choice>
          <mc:Fallback xmlns="">
            <p:pic>
              <p:nvPicPr>
                <p:cNvPr id="12" name="잉크 11">
                  <a:extLst>
                    <a:ext uri="{FF2B5EF4-FFF2-40B4-BE49-F238E27FC236}">
                      <a16:creationId xmlns:a16="http://schemas.microsoft.com/office/drawing/2014/main" id="{E4D33944-FAA7-42B7-9869-248559E5331F}"/>
                    </a:ext>
                  </a:extLst>
                </p:cNvPr>
                <p:cNvPicPr/>
                <p:nvPr/>
              </p:nvPicPr>
              <p:blipFill>
                <a:blip r:embed="rId14"/>
                <a:stretch>
                  <a:fillRect/>
                </a:stretch>
              </p:blipFill>
              <p:spPr>
                <a:xfrm>
                  <a:off x="5947410" y="1138668"/>
                  <a:ext cx="234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잉크 12">
                  <a:extLst>
                    <a:ext uri="{FF2B5EF4-FFF2-40B4-BE49-F238E27FC236}">
                      <a16:creationId xmlns:a16="http://schemas.microsoft.com/office/drawing/2014/main" id="{520BDA1C-2687-477D-9B35-5DE24EA686A9}"/>
                    </a:ext>
                  </a:extLst>
                </p14:cNvPr>
                <p14:cNvContentPartPr/>
                <p14:nvPr/>
              </p14:nvContentPartPr>
              <p14:xfrm>
                <a:off x="6014370" y="1060188"/>
                <a:ext cx="2069640" cy="416880"/>
              </p14:xfrm>
            </p:contentPart>
          </mc:Choice>
          <mc:Fallback xmlns="">
            <p:pic>
              <p:nvPicPr>
                <p:cNvPr id="13" name="잉크 12">
                  <a:extLst>
                    <a:ext uri="{FF2B5EF4-FFF2-40B4-BE49-F238E27FC236}">
                      <a16:creationId xmlns:a16="http://schemas.microsoft.com/office/drawing/2014/main" id="{520BDA1C-2687-477D-9B35-5DE24EA686A9}"/>
                    </a:ext>
                  </a:extLst>
                </p:cNvPr>
                <p:cNvPicPr/>
                <p:nvPr/>
              </p:nvPicPr>
              <p:blipFill>
                <a:blip r:embed="rId16"/>
                <a:stretch>
                  <a:fillRect/>
                </a:stretch>
              </p:blipFill>
              <p:spPr>
                <a:xfrm>
                  <a:off x="6010050" y="1055868"/>
                  <a:ext cx="207828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잉크 13">
                  <a:extLst>
                    <a:ext uri="{FF2B5EF4-FFF2-40B4-BE49-F238E27FC236}">
                      <a16:creationId xmlns:a16="http://schemas.microsoft.com/office/drawing/2014/main" id="{15EC4252-D1F1-43C6-A84D-03928AC107EA}"/>
                    </a:ext>
                  </a:extLst>
                </p14:cNvPr>
                <p14:cNvContentPartPr/>
                <p14:nvPr/>
              </p14:nvContentPartPr>
              <p14:xfrm>
                <a:off x="5981970" y="1487868"/>
                <a:ext cx="2093040" cy="96840"/>
              </p14:xfrm>
            </p:contentPart>
          </mc:Choice>
          <mc:Fallback xmlns="">
            <p:pic>
              <p:nvPicPr>
                <p:cNvPr id="14" name="잉크 13">
                  <a:extLst>
                    <a:ext uri="{FF2B5EF4-FFF2-40B4-BE49-F238E27FC236}">
                      <a16:creationId xmlns:a16="http://schemas.microsoft.com/office/drawing/2014/main" id="{15EC4252-D1F1-43C6-A84D-03928AC107EA}"/>
                    </a:ext>
                  </a:extLst>
                </p:cNvPr>
                <p:cNvPicPr/>
                <p:nvPr/>
              </p:nvPicPr>
              <p:blipFill>
                <a:blip r:embed="rId18"/>
                <a:stretch>
                  <a:fillRect/>
                </a:stretch>
              </p:blipFill>
              <p:spPr>
                <a:xfrm>
                  <a:off x="5977650" y="1483548"/>
                  <a:ext cx="210168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6" name="잉크 15">
                <a:extLst>
                  <a:ext uri="{FF2B5EF4-FFF2-40B4-BE49-F238E27FC236}">
                    <a16:creationId xmlns:a16="http://schemas.microsoft.com/office/drawing/2014/main" id="{50954C0B-35D1-416E-94B2-063734AC4AA7}"/>
                  </a:ext>
                </a:extLst>
              </p14:cNvPr>
              <p14:cNvContentPartPr/>
              <p14:nvPr/>
            </p14:nvContentPartPr>
            <p14:xfrm>
              <a:off x="5043450" y="2348628"/>
              <a:ext cx="343440" cy="64800"/>
            </p14:xfrm>
          </p:contentPart>
        </mc:Choice>
        <mc:Fallback xmlns="">
          <p:pic>
            <p:nvPicPr>
              <p:cNvPr id="16" name="잉크 15">
                <a:extLst>
                  <a:ext uri="{FF2B5EF4-FFF2-40B4-BE49-F238E27FC236}">
                    <a16:creationId xmlns:a16="http://schemas.microsoft.com/office/drawing/2014/main" id="{50954C0B-35D1-416E-94B2-063734AC4AA7}"/>
                  </a:ext>
                </a:extLst>
              </p:cNvPr>
              <p:cNvPicPr/>
              <p:nvPr/>
            </p:nvPicPr>
            <p:blipFill>
              <a:blip r:embed="rId20"/>
              <a:stretch>
                <a:fillRect/>
              </a:stretch>
            </p:blipFill>
            <p:spPr>
              <a:xfrm>
                <a:off x="5039130" y="2344308"/>
                <a:ext cx="352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잉크 16">
                <a:extLst>
                  <a:ext uri="{FF2B5EF4-FFF2-40B4-BE49-F238E27FC236}">
                    <a16:creationId xmlns:a16="http://schemas.microsoft.com/office/drawing/2014/main" id="{AD2268D1-6674-4BA4-A672-AF4049448BAF}"/>
                  </a:ext>
                </a:extLst>
              </p14:cNvPr>
              <p14:cNvContentPartPr/>
              <p14:nvPr/>
            </p14:nvContentPartPr>
            <p14:xfrm>
              <a:off x="6867930" y="2345748"/>
              <a:ext cx="407520" cy="83160"/>
            </p14:xfrm>
          </p:contentPart>
        </mc:Choice>
        <mc:Fallback xmlns="">
          <p:pic>
            <p:nvPicPr>
              <p:cNvPr id="17" name="잉크 16">
                <a:extLst>
                  <a:ext uri="{FF2B5EF4-FFF2-40B4-BE49-F238E27FC236}">
                    <a16:creationId xmlns:a16="http://schemas.microsoft.com/office/drawing/2014/main" id="{AD2268D1-6674-4BA4-A672-AF4049448BAF}"/>
                  </a:ext>
                </a:extLst>
              </p:cNvPr>
              <p:cNvPicPr/>
              <p:nvPr/>
            </p:nvPicPr>
            <p:blipFill>
              <a:blip r:embed="rId22"/>
              <a:stretch>
                <a:fillRect/>
              </a:stretch>
            </p:blipFill>
            <p:spPr>
              <a:xfrm>
                <a:off x="6863610" y="2341428"/>
                <a:ext cx="416160" cy="91800"/>
              </a:xfrm>
              <a:prstGeom prst="rect">
                <a:avLst/>
              </a:prstGeom>
            </p:spPr>
          </p:pic>
        </mc:Fallback>
      </mc:AlternateContent>
    </p:spTree>
    <p:extLst>
      <p:ext uri="{BB962C8B-B14F-4D97-AF65-F5344CB8AC3E}">
        <p14:creationId xmlns:p14="http://schemas.microsoft.com/office/powerpoint/2010/main" val="277713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2" name="그림 1">
            <a:extLst>
              <a:ext uri="{FF2B5EF4-FFF2-40B4-BE49-F238E27FC236}">
                <a16:creationId xmlns:a16="http://schemas.microsoft.com/office/drawing/2014/main" id="{9D93FCB6-8F4F-4090-9E52-A20DB8CC8567}"/>
              </a:ext>
            </a:extLst>
          </p:cNvPr>
          <p:cNvPicPr>
            <a:picLocks noChangeAspect="1"/>
          </p:cNvPicPr>
          <p:nvPr/>
        </p:nvPicPr>
        <p:blipFill>
          <a:blip r:embed="rId2"/>
          <a:stretch>
            <a:fillRect/>
          </a:stretch>
        </p:blipFill>
        <p:spPr>
          <a:xfrm>
            <a:off x="838969" y="0"/>
            <a:ext cx="10514061"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잉크 2">
                <a:extLst>
                  <a:ext uri="{FF2B5EF4-FFF2-40B4-BE49-F238E27FC236}">
                    <a16:creationId xmlns:a16="http://schemas.microsoft.com/office/drawing/2014/main" id="{5063F13F-B353-4F91-A0A0-DEAD9C2674D7}"/>
                  </a:ext>
                </a:extLst>
              </p14:cNvPr>
              <p14:cNvContentPartPr/>
              <p14:nvPr/>
            </p14:nvContentPartPr>
            <p14:xfrm>
              <a:off x="2101530" y="2702508"/>
              <a:ext cx="2310840" cy="88920"/>
            </p14:xfrm>
          </p:contentPart>
        </mc:Choice>
        <mc:Fallback xmlns="">
          <p:pic>
            <p:nvPicPr>
              <p:cNvPr id="3" name="잉크 2">
                <a:extLst>
                  <a:ext uri="{FF2B5EF4-FFF2-40B4-BE49-F238E27FC236}">
                    <a16:creationId xmlns:a16="http://schemas.microsoft.com/office/drawing/2014/main" id="{5063F13F-B353-4F91-A0A0-DEAD9C2674D7}"/>
                  </a:ext>
                </a:extLst>
              </p:cNvPr>
              <p:cNvPicPr/>
              <p:nvPr/>
            </p:nvPicPr>
            <p:blipFill>
              <a:blip r:embed="rId6"/>
              <a:stretch>
                <a:fillRect/>
              </a:stretch>
            </p:blipFill>
            <p:spPr>
              <a:xfrm>
                <a:off x="2097210" y="2698188"/>
                <a:ext cx="2319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잉크 3">
                <a:extLst>
                  <a:ext uri="{FF2B5EF4-FFF2-40B4-BE49-F238E27FC236}">
                    <a16:creationId xmlns:a16="http://schemas.microsoft.com/office/drawing/2014/main" id="{8B105645-1C3D-4484-B123-0AD1683268F3}"/>
                  </a:ext>
                </a:extLst>
              </p14:cNvPr>
              <p14:cNvContentPartPr/>
              <p14:nvPr/>
            </p14:nvContentPartPr>
            <p14:xfrm>
              <a:off x="4374570" y="2683068"/>
              <a:ext cx="3828240" cy="109080"/>
            </p14:xfrm>
          </p:contentPart>
        </mc:Choice>
        <mc:Fallback xmlns="">
          <p:pic>
            <p:nvPicPr>
              <p:cNvPr id="4" name="잉크 3">
                <a:extLst>
                  <a:ext uri="{FF2B5EF4-FFF2-40B4-BE49-F238E27FC236}">
                    <a16:creationId xmlns:a16="http://schemas.microsoft.com/office/drawing/2014/main" id="{8B105645-1C3D-4484-B123-0AD1683268F3}"/>
                  </a:ext>
                </a:extLst>
              </p:cNvPr>
              <p:cNvPicPr/>
              <p:nvPr/>
            </p:nvPicPr>
            <p:blipFill>
              <a:blip r:embed="rId8"/>
              <a:stretch>
                <a:fillRect/>
              </a:stretch>
            </p:blipFill>
            <p:spPr>
              <a:xfrm>
                <a:off x="4370250" y="2678748"/>
                <a:ext cx="3836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잉크 4">
                <a:extLst>
                  <a:ext uri="{FF2B5EF4-FFF2-40B4-BE49-F238E27FC236}">
                    <a16:creationId xmlns:a16="http://schemas.microsoft.com/office/drawing/2014/main" id="{1E2BE0AB-5210-428F-BF32-EE082E196D55}"/>
                  </a:ext>
                </a:extLst>
              </p14:cNvPr>
              <p14:cNvContentPartPr/>
              <p14:nvPr/>
            </p14:nvContentPartPr>
            <p14:xfrm>
              <a:off x="1725330" y="4680708"/>
              <a:ext cx="5992200" cy="80640"/>
            </p14:xfrm>
          </p:contentPart>
        </mc:Choice>
        <mc:Fallback xmlns="">
          <p:pic>
            <p:nvPicPr>
              <p:cNvPr id="5" name="잉크 4">
                <a:extLst>
                  <a:ext uri="{FF2B5EF4-FFF2-40B4-BE49-F238E27FC236}">
                    <a16:creationId xmlns:a16="http://schemas.microsoft.com/office/drawing/2014/main" id="{1E2BE0AB-5210-428F-BF32-EE082E196D55}"/>
                  </a:ext>
                </a:extLst>
              </p:cNvPr>
              <p:cNvPicPr/>
              <p:nvPr/>
            </p:nvPicPr>
            <p:blipFill>
              <a:blip r:embed="rId10"/>
              <a:stretch>
                <a:fillRect/>
              </a:stretch>
            </p:blipFill>
            <p:spPr>
              <a:xfrm>
                <a:off x="1721010" y="4676388"/>
                <a:ext cx="6000840" cy="89280"/>
              </a:xfrm>
              <a:prstGeom prst="rect">
                <a:avLst/>
              </a:prstGeom>
            </p:spPr>
          </p:pic>
        </mc:Fallback>
      </mc:AlternateContent>
    </p:spTree>
    <p:extLst>
      <p:ext uri="{BB962C8B-B14F-4D97-AF65-F5344CB8AC3E}">
        <p14:creationId xmlns:p14="http://schemas.microsoft.com/office/powerpoint/2010/main" val="426678834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516</Words>
  <Application>Microsoft Office PowerPoint</Application>
  <PresentationFormat>와이드스크린</PresentationFormat>
  <Paragraphs>76</Paragraphs>
  <Slides>20</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20</vt:i4>
      </vt:variant>
    </vt:vector>
  </HeadingPairs>
  <TitlesOfParts>
    <vt:vector size="24" baseType="lpstr">
      <vt:lpstr>맑은 고딕</vt:lpstr>
      <vt:lpstr>Arial</vt:lpstr>
      <vt:lpstr>Times New Roman</vt:lpstr>
      <vt:lpstr>Office 테마</vt:lpstr>
      <vt:lpstr>Machine Learning</vt:lpstr>
      <vt:lpstr>Contents</vt:lpstr>
      <vt:lpstr>13.1. Discrimination and Generation</vt:lpstr>
      <vt:lpstr>PowerPoint 프레젠테이션</vt:lpstr>
      <vt:lpstr>13.2. GAN(Generative Adversarial Network)</vt:lpstr>
      <vt:lpstr>PowerPoint 프레젠테이션</vt:lpstr>
      <vt:lpstr>13.3. Mathematical Modelling of GAN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13.4. Coding a GAN</vt:lpstr>
      <vt:lpstr>13.5. DCGAN</vt:lpstr>
      <vt:lpstr>PowerPoint 프레젠테이션</vt:lpstr>
      <vt:lpstr>PowerPoint 프레젠테이션</vt:lpstr>
      <vt:lpstr>13.6. BiGAN</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195</cp:revision>
  <cp:lastPrinted>2019-11-14T01:08:25Z</cp:lastPrinted>
  <dcterms:created xsi:type="dcterms:W3CDTF">2015-08-10T05:26:43Z</dcterms:created>
  <dcterms:modified xsi:type="dcterms:W3CDTF">2021-05-21T03:03:01Z</dcterms:modified>
</cp:coreProperties>
</file>