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342" r:id="rId4"/>
    <p:sldId id="401" r:id="rId5"/>
    <p:sldId id="343" r:id="rId6"/>
    <p:sldId id="384" r:id="rId7"/>
    <p:sldId id="345" r:id="rId8"/>
    <p:sldId id="403" r:id="rId9"/>
    <p:sldId id="402" r:id="rId10"/>
    <p:sldId id="404" r:id="rId11"/>
    <p:sldId id="405" r:id="rId12"/>
    <p:sldId id="406" r:id="rId13"/>
    <p:sldId id="386" r:id="rId14"/>
    <p:sldId id="407" r:id="rId15"/>
    <p:sldId id="381" r:id="rId16"/>
    <p:sldId id="393" r:id="rId17"/>
    <p:sldId id="394" r:id="rId18"/>
    <p:sldId id="395" r:id="rId19"/>
    <p:sldId id="396" r:id="rId20"/>
    <p:sldId id="392" r:id="rId21"/>
    <p:sldId id="398" r:id="rId22"/>
    <p:sldId id="408" r:id="rId23"/>
    <p:sldId id="409" r:id="rId24"/>
    <p:sldId id="387" r:id="rId25"/>
    <p:sldId id="388" r:id="rId26"/>
    <p:sldId id="389" r:id="rId27"/>
    <p:sldId id="390" r:id="rId28"/>
    <p:sldId id="391" r:id="rId29"/>
    <p:sldId id="283" r:id="rId30"/>
    <p:sldId id="296" r:id="rId31"/>
    <p:sldId id="399" r:id="rId32"/>
    <p:sldId id="400" r:id="rId33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2021-05-21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5:56.49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39 6467,'0'0'384,"0"0"-32,0 0 913,0 0-401,0 0-864,0 0-96,0 0-896,25-23-801,-15 14 16,0 3-528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00.55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45 184 4130,'0'0'9156,"0"0"-7907,0 0 976,0 0 400,0 0-1809,0 0-191,17 136 47,-2-85-336,-2-2 32,-1 1-224,0-6-48,-2-8-48,-2-7-96,-3-9-464,-3-11-432,-2-7-1874,0-2-2752</inkml:trace>
  <inkml:trace contextRef="#ctx0" brushRef="#br0" timeOffset="1">0 1 14455,'0'0'576,"0"0"-272,0 0 785,0 0-1089,0 0-961,104 116-1536,-54-107-1793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29.46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11557,'0'0'3858,"0"0"-3746,0 0 656,0 0 641,0 0-625,0 0-159,0 0-353,92 32-272,-63-26-272,4 1-945,-1 0-784,-5-1-816,-5 6-1905,-7-3-3410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17.23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22 0 6419,'0'0'3964,"0"0"-2640,0 0 410,0 0 387,0 0-953,-5 1-634,-11 5-71,38-6 370,13 1-267,-24 0-483,-1 1 0,0 0 0,1 1 0,-1 0 0,0 0 0,0 1 0,0 0 0,-1 1 0,0 0 0,0 1 0,4 3-83,-7-5-14,0 0 0,-1 1-1,0 0 1,1 0 0,-2 0-1,1 0 1,-1 1 0,1 0-1,-2-1 1,1 2 0,-1-1-1,0 0 1,0 1 0,0-1-1,-1 1 1,0 0 0,0 5 14,-1-5-11,0 1 1,-1-1 0,0 0 0,0 1-1,-1-1 1,1 0 0,-2 0 0,1 0-1,-1 0 1,0 0 0,-1 0 0,0 0-1,0 1 11,-2 0 40,-1 0 0,1-1 0,-1 1 0,-1-1 0,1 0 0,-1-1 0,-1 0 0,1 0 0,-7 4-40,-16 11 587,-2-1-1,-1-1 0,-12 4-586,44-23 376,12 0-133,119 0-2146,67 0-5345,-160 0-1135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17.56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127 0 15303,'0'0'176,"0"0"232,0 0 611,0 0-165,0 0-91,10 12 275,-8-9-986,6 5 175,-1 1 0,0 0 0,-1 0 0,0 1 0,0 0 1,-1 0-1,0 0 0,-1 1 0,0-1 0,-1 1 0,0 0 0,-1 1-227,0 5 295,-1 0 0,0 0-1,-1 1 1,-1-1 0,-4 15-295,5-28-4,-1 0 1,0-1 0,0 1-1,0 0 1,0-1 0,-1 1-1,0-1 1,1 0 0,-1 1-1,0-1 1,-1 0 0,1 0-1,0 0 1,-1-1 0,0 1-1,0-1 1,0 1 0,0-1-1,0 0 1,0 0 0,0 0-1,-1 0 1,1-1 0,-1 1-1,1-1 1,-1 0 0,0 0-1,1 0 1,-4-1 3,3 1-312,0 0 0,0 0 0,0-1 1,0 0-1,0 0 0,0 0 0,0 0 0,0-1 1,0 0-1,0 1 0,0-1 0,0-1 0,1 1 1,-1-1-1,0 1 0,1-1 0,-1 0 0,1 0 0,-1-1 1,1 1-1,0-1 0,0 1 0,0-1 0,-1-2 312,-28-37-5378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17.90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14727,'0'0'880,"0"0"257,0 0 1232,0 0-737,0 0-1343,0 0-289,13 0-64,-1 0-1121,6 0-1536,-6 0-3234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22.23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170 83 6995,'0'0'2303,"0"0"-1586,0 0 230,0 0 299,0 0-197,0-10-414,0-36 73,0 19 5808,-13 31-6059,7 2-368,0-1 1,0 1-1,1 0 0,0 0 1,0 1-1,0-1 1,1 1-1,0 0 1,-1 4-90,-29 69 408,19-35-113,1 1 0,3 0-1,2 1 1,1 11-295,0 29 681,2 74-681,6-158-22,0-1 0,0 0 0,0 0 1,0 0-1,0 0 0,1 0 0,-1 0 0,1 0 1,-1 0-1,1 0 0,0 0 0,0 0 0,0-1 1,0 1-1,0 0 0,0 0 0,0-1 0,1 1 0,-1 0 1,2 0 21,-1-1-183,0 0 0,0 0 1,0 0-1,0 0 0,0 0 1,1-1-1,-1 0 0,0 1 1,0-1-1,1 0 0,-1 0 1,0 0-1,1 0 0,-1 0 1,0-1-1,0 1 0,0-1 1,3 0 182,17-11-3679,-2-12-2711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22.67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1 184 912,'0'0'11029,"0"0"-8606,0 0-2116,0 0 386,0 0-404,3-21-215,13-68-36,-16 85 16,1 0 1,0 1-1,0-1 1,0 1 0,0-1-1,1 1 1,0-1 0,-1 1-1,1 0 1,0 0 0,1 0-1,-1 0 1,0 0-1,1 1 1,0-1 0,-1 1-1,1-1 1,0 1 0,0 0-1,1 0 1,0 0-55,0 0 416,-3 1-318,1 0-1,0 0 1,0 0 0,0 1 0,0-1-1,0 1 1,0-1 0,0 1 0,1 0-1,-1 0 1,0 0 0,0 0-1,0 0 1,0 0 0,0 1 0,0-1-1,0 1 1,0-1 0,0 1 0,0 0-1,0 0 1,0-1 0,0 2 0,-1-1-1,1 0 1,0 0 0,1 2-98,4 3 186,1 1 1,-1 0 0,-1 0 0,1 1-1,-1 0-186,-4-5 110,76 109 1548,-45-63-1313,-32-47-449,0 0 0,0-1 0,1 1 0,-1-1-1,1 1 1,-1-1 0,1 0 0,-1 1 0,1-1 0,-1 0-1,1 0 1,0 0 0,0 0 0,0 0 104,-1-1-197,0 0 0,0 0 0,-1 0 0,1 0 0,0 0 0,-1 0 0,1 0 0,0 0 0,0-1 0,-1 1 0,1 0 0,0 0 0,-1-1 0,1 1 0,0 0 0,-1-1 0,1 1 0,-1-1 0,1 1 0,-1 0 1,1-1-1,-1 1 0,1-1 0,-1 0 0,1 1 0,-1-1 0,1 1 0,-1-1 0,0 0 0,0 1 0,1-1 0,-1 0 0,0 1 0,0-1 0,0 0 0,1 0 0,-1 1 0,0-1 0,0 0 197,5-27-4717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23.00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127 1 10517,'0'0'2993,"0"0"-1208,0 0 179,0 0-158,0 0-742,-13 24-167,-39 82 92,48-95-835,0 0 0,1 0-1,0 0 1,0 1 0,1-1-1,1 1 1,-1 8-154,0 10 256,-9 52-241,-10 92 409,16-57-5983,7-101 1461,11-10-1931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23.32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42 239 6979,'0'0'5675,"0"0"-3560,0 0-583,0 0 293,0 0-398,7 13-368,2 5-680,0 1-1,-1 0 1,-1 1-1,-1-1 1,-1 1-1,0 0 1,-2 1-1,0 2-378,-2-7 112,0-4 63,-1 1 0,0 0 0,0 0 0,-1-1 0,-2 3-175,3-13-37,0-1 0,0 1 1,-1 0-1,1 0 0,-1 0 1,1-1-1,-1 1 0,0 0 1,0 0-1,0-1 0,0 1 1,0-1-1,0 1 0,0-1 1,0 1-1,-1-1 0,1 0 1,0 0-1,-1 1 0,1-1 1,-1 0-1,0 0 0,1-1 1,-1 1-1,0 0 0,1 0 1,-1-1-1,0 1 0,0-1 1,0 0-1,0 1 0,1-1 1,-1 0-1,0 0 0,0 0 1,0 0 36,0-1-223,1 1 0,0-1 1,-1 0-1,1 1 1,0-1-1,0 0 0,-1 0 1,1 0-1,0 0 1,0 0-1,0 0 0,0 0 1,0 0-1,0 0 1,0 0-1,1-1 0,-1 1 1,0 0-1,1-1 1,-1 1-1,1-1 0,-1 1 1,1-1 222,-12-41-4443,10 32 2777,-11-45-5738</inkml:trace>
  <inkml:trace contextRef="#ctx0" brushRef="#br0" timeOffset="1">42 239 8132,'-42'-190'4594,"47"172"-3025,0 7 832,-2 5 240,-3 3-1184,5 1-433,5 2-688,7-2-64,5 0-272,8 2-288,10 0-1601,-3-3-2481,-2 1-7011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23.65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74 15271,'0'0'3762,"0"0"-3378,0 0 1649,0 0-561,0 0-1327,0 0-81,62 0 48,-25 0-112,-2-6-96,-1-6-737,-6 1-848,-6-4-1600,-7 1-705,-8-1-3777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23.98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81 0 5843,'0'0'7689,"0"0"-5470,0 0-287,0 0 282,0 0-960,-11 17-699,-2 0-404,8-10-87,0 0-1,0 0 1,0 0 0,1 1-1,0-1 1,1 1 0,0 0-1,0 1 1,0-1 0,1 0-1,0 1 1,0 7-64,-5 59 1018,4-1 0,4 46-1018,-1-116-21,0-1 1,0 0 0,1 0-1,0 0 1,0 0-1,0 0 1,0 0 0,0 0-1,0 0 1,1 0 0,-1 0-1,1 0 1,0-1 0,0 1-1,0-1 1,0 1 0,0-1-1,1 0 1,-1 0-1,1 0 1,-1 0 0,1 0-1,0-1 1,0 1 0,0-1-1,0 0 1,0 0 0,0 0-1,0 0 1,3 1 20,4 0-694,0-1 1,0 1 0,0-1-1,4-1 694,37-2-6841,-20-1-2292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24.30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0 14231,'0'0'2529,"0"0"-1985,0 0 1841,0 0-672,0 0-1073,0 0-16,82 9-143,-52-7-481,-3 1 0,0-3-353,-4 0-559,-1 0-1969,-5 0-1601,-4 0-7348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29.81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14 7603,'0'0'1777,"0"0"-656,0 0 1040,0 0-528,0 0-849,0 0-320,119-6-288,-94 6-144,-3 0-64,-4-3-544,-6 1-865,-4 2-1264,-8-2-1745</inkml:trace>
  <inkml:trace contextRef="#ctx0" brushRef="#br0" timeOffset="1">55 119 11685,'0'0'1089,"0"0"576,0 0 464,0 0-689,0 0-655,0 0-305,17 27 608,8-20-623,2-3-193,5-4-192,6 0-80,-1-2-416,5-23-1425,-5-6-721,-2-5-1247,-5 3-3843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24.95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1 280 12374,'0'0'133,"0"0"566,0-23 766,4-72-710,-3 87-658,0-1 1,0 0-1,1 1 0,0-1 1,1 1-1,0-1 1,0 1-1,0 0 1,1 0-1,1 1 0,3-7-97,-4 8 209,-3 5-139,0 0 0,-1 0 0,1 0-1,0 0 1,0 0 0,0 0 0,0 0-1,0 0 1,0 0 0,0 1 0,0-1-1,1 0 1,-1 1 0,0-1 0,0 1-1,1-1 1,-1 1 0,0 0-1,0 0 1,1-1 0,-1 1 0,0 0-1,1 0 1,-1 0 0,0 0 0,1 1-1,-1-1 1,0 0 0,0 0 0,1 1-1,-1-1 1,0 1 0,0-1 0,1 1-1,-1 0 1,0-1 0,0 1-70,3 2 11,1-1 0,-1 1 1,0 1-1,0-1 0,0 0 0,0 1 1,-1 0-1,3 3-11,-1 0 69,-1 1 0,1-1 0,-2 1 1,1 0-1,-1 0 0,0 1 0,-1-1 0,0 0 0,0 1 0,0 2-69,0 17 743,-1-1 0,-1 17-743,0-12 427,0-31-398,0-1-8,0-14-367,-1-14-66,0 6 207,2 0 0,0 0-1,2-11 206,-2 28-3,0-1 0,0 1 0,1 0 0,-1-1 0,1 1 0,0 0 0,1 0 0,-1 0 0,1 0 0,0 1 0,0-1 0,1 1 0,-1 0 0,1-1 0,0 2 0,1-2 3,-4 4 31,1 0-1,-1 0 0,0 0 0,1 0 0,-1 0 0,1 1 0,-1-1 0,1 0 0,-1 1 0,1-1 0,-1 1 1,1 0-1,0-1 0,-1 1 0,1 0 0,-1 0 0,1 0 0,0 0 0,-1 0 0,1 1 0,-1-1 0,1 0 1,0 1-1,-1-1 0,1 1 0,-1 0 0,1-1 0,-1 1 0,0 0 0,1 0 0,-1 0 0,0 0 1,1 0-1,-1 0 0,0 0 0,0 0 0,0 1 0,0-1 0,0 0 0,0 1 0,0-1 0,-1 1 0,1 0-30,3 5 43,-1 0-1,1-1 0,-2 2 1,1-1-1,-1 0 0,0 0 1,-1 1-1,1 5-42,-1-2 91,2 51 363,-3-57-426,0 0 0,-1 0-1,1 0 1,-1 0 0,0 0-1,0 0 1,-1 0 0,0 0-1,0 0 1,0 1-28,-5 1-1,4-12-103,2-15-168,1 17 233,0-22-380,1 0 0,1 0-1,5-24 420,-4 39-109,0-1 0,0 1 0,1-1 0,0 1 0,1 0 0,0 1 0,1-1 0,0 1 0,0 0 0,3-2 109,-3 3-18,-4 5 36,-1 1 1,1 0-1,0 0 0,-1 0 0,1 0 0,0 0 0,0 0 0,0 1 1,1-1-1,-1 1 0,0-1 0,1 1-18,-2 1 451,-1 0 179,6 6-460,-1 1 1,1 0 0,-2 1 0,1-1 0,-1 1 0,0 0 0,0 0-1,-1 0 1,1 6-171,19 81-11,-19-74 51,1 11-922,-1 0 0,-1 27 882,-3 25-5255,0-56 2128,0 15-4432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25.28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0 186 8116,'0'0'2958,"0"0"-991,0 0 2,0 0-668,0 0-836,13-20-159,4-7-235,-1-1 43,1 2 0,12-13-114,3-6 2786,-32 45-1858,2 0-856,0 1 0,0-1 0,-1 1-1,1-1 1,0 1 0,-1 0 0,1 0 0,-1-1 0,1 1 0,-1 1-1,1-1 1,-1 0 0,1 0 0,-1 0 0,1 2-72,21 25 1151,-13-16-896,-6-8-370,-1-1-361,-1 0 1,1 0 0,0 0-1,-1 0 1,0 0-1,0 1 1,0-1 0,0 1-1,0-1 1,-1 1 475,-1-3-5008,0-1-3412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25.62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10 5 14086,'0'0'2882,"0"0"-1153,0 0 1424,0 0-2129,0 0-959,0 0-65,-10-5-177,30 28-95,0 13-1088,2 6-1330,1 7-831,-4-2-2962</inkml:trace>
  <inkml:trace contextRef="#ctx0" brushRef="#br0" timeOffset="1">238 331 12102,'0'0'1600,"0"0"993,0 0-47,0 0-1186,0 0-143,0 0-497,77 112-256,-64-74 49,-6 6-305,-7-1 192,0-5-288,0-5 16,0-11-128,-12-8-96,-1-10-736,-4-4-1137,-5-4-2097,2-32-4210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25.95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5 12886,'0'0'3970,"0"0"-2626,0 0 1618,0 0-1410,0 0-1344,0 0-208,10-5-96,12 5 64,3 0-1600,0 0-2354,-5 0-4546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26.29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11973,'0'0'5523,"0"0"-4077,0 0-3,0 0-29,0 0-909,7 4-367,3 3-65,0 0 0,-1 1-1,1 0 1,-2 1 0,1 0 0,-1 0-1,0 1 1,-1 0 0,-1 0 0,1 1-1,-1 0 1,-1 0 0,0 0-1,-1 1 1,0 0 0,-1 0 0,1 3-73,4 26 40,-2 0 0,-1 0 1,-3 0-1,-1 28-40,-1-59-131,-1 1 1,0 0-1,0 0 0,-2 7 131,-10 10-2132,12-27 1651,0 0 0,0 1 0,0-1 0,-1 0 0,1 1 0,-1-1 0,1 0 0,-1 0 1,1 0-1,-1 0 0,1-1 0,-1 1 0,0 0 0,-1 0 481,-7 0-9330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26.63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12342,'0'0'2457,"0"0"-1609,0 0 422,0 0 91,0 0-748,20 13-394,-20-13-219,29 18 27,26 22-27,-52-38-4,-1 1 0,1 0 1,-1 0-1,1 0 0,-1 0 1,0 1-1,0-1 0,0 0 1,-1 1-1,1 0 0,-1-1 1,0 1-1,0 0 0,0-1 1,-1 1-1,1 0 0,-1 0 1,0 0-1,0 0 0,0-1 1,-1 1-1,1 0 0,-2 3 4,1 13 13,0-17 57,1 0-1,-1 1 1,1-1 0,-1 0 0,0 0 0,-1 0 0,1 0 0,0 0 0,-1 0 0,0 0-1,1 0 1,-1 0 0,0-1 0,-1 1 0,1-1 0,0 0 0,-1 1 0,1-1-1,-1 0 1,0 0 0,0-1 0,1 1 0,-1-1 0,0 1 0,-1-1 0,1 0 0,0 0-1,0 0 1,0 0 0,-1-1 0,-1 1-70,4-1 632,1 0-50,0 0-185,0 0-98,12 0-160,75 2-800,2 0-6612,-46-2-3143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27.12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47 6 14999,'0'0'1662,"0"0"152,0 0 819,0 0-1061,0 0-839,0 0-712,0 0 0,0 0 1,1-1-1,-1 1 0,0 0 0,0 0 0,0-1 0,0 1 0,0 0 0,0 0 0,0-1 0,0 1 0,1 0 0,-1 0 0,0 0 0,0 0 0,0-1 0,0 1 0,1 0 0,-1 0 0,0 0 0,0 0 0,0-1 0,1 1 1,-1 0-1,0 0 0,0 0 0,1 0 0,-1 0 0,0 0 0,0 0 0,0 0 0,1 0 0,-1 0 0,0 0 0,0 0 0,1 0 0,-1 0 0,0 0 0,0 0 0,1 0 0,-1 0 0,0 0 0,0 0 0,1 0-21,7 6 92,0 0 0,-1 0 0,0 0-1,0 1 1,0 0 0,0 1 0,4 7-92,37 60 214,-29-40-190,-1 2-1,-3 0 1,-1 0 0,-1 2-1,-2-1 1,5 40-24,-7-12-23,-3 0-1,-2 0 1,-5 56 23,-2-89-30,-1-1-1,-2 0 1,0-1-1,-3 1 1,-6 14 30,-21 51-806,-7 3 806,-27 47-2566,19-51-3005,4-11-3372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40.4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25 19913,'0'0'2785,"0"0"-2785,0 0 32,0 0 112,0 0 609,0 0-209,0 0-528,18-11 16,-16 11-32,1 0 0,-3 0 0,0 0 96,0 0-256,0 0 112,0 0-192,0 0-833,0-2-2208,-8-9-4835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42.4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397 445 12598,'0'0'629,"0"0"-311,0 0 546,0 0-55,0 0-260,0 0-77,-4-5-29,0 0-111,-1 0-1,0 1 1,-1-1 0,1 1-1,-1 0 1,0 0-1,0 1 1,0 0 0,0 0-1,-1 0 1,1 1-1,-1 0 1,0 0-1,-2 0-331,-11-3 97,-1 2 0,1 0 0,-1 1 0,0 1 0,0 1 0,-8 2-97,27-1 14,-1 0 0,0 0 0,0 0 0,0 0 0,1 1 1,-1-1-1,0 1 0,1 0 0,0 0 0,-1 0 0,1 0 0,0 0 0,0 1 0,0-1 0,0 0 0,0 1 0,1 0 1,-1 1-15,-25 52 189,23-47-183,1 1 1,0 0-1,0-1 0,1 1 0,0 0 1,1 0-1,0 0 0,0 0 1,1 0-1,1 0 0,1 8-6,-2-17-11,0 0 0,1-1-1,-1 1 1,1 0-1,0-1 1,-1 1 0,1-1-1,-1 1 1,1 0 0,0-1-1,-1 0 1,1 1 0,0-1-1,0 1 1,-1-1-1,1 0 1,0 0 0,0 1-1,0-1 1,-1 0 0,1 0-1,0 0 1,0 0 0,0 0-1,0 0 12,25 0-176,-19 0 127,-1-1 15,-1 1-1,1-1 1,-1-1 0,1 1 0,-1-1 0,0 0 0,0 0 0,0 0-1,0-1 1,0 0 0,0 0 0,0 0 0,-1 0 0,0-1-1,0 0 1,0 0 0,0 0 0,0 0 0,1-4 34,1 0-65,-1 0 1,0 0-1,0 0 1,-1-1 0,0 1-1,0-1 1,-1 0-1,0-1 1,-1 1-1,0 0 1,0-6 64,0-2 9,-1 0 1,0-1 0,-2 1 0,0 0-1,-1 0 1,0 0 0,-2 1-1,0-1 1,0 1 0,-2-1-1,-2-3-9,-8-12 171,-1 1-1,-2 1 0,-4-4-170,14 22 59,-1 0 0,0 0 1,-1 1-1,0 0 0,-1 1 0,0 0 1,0 1-1,-6-2-59,17 10-265,-1 0-1,0 0 1,1 0-1,-1 0 1,0 0 0,0 1-1,1-1 1,-1 1-1,0-1 1,0 1 0,0 0-1,0 0 1,0-1 0,1 1-1,-1 1 1,0-1-1,0 0 1,0 0 0,-1 1 265,-6 5-4963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43.0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48 115 14519,'0'0'1840,"0"0"-1229,0 0 219,0 0 333,0 0-544,27-9-154,190-62-441,-178 60-900,18-7-5647,-56 15-4448,-9 2 9652,-10 0 3930,10 1-1713,1 1 0,-1 0-1,0 0 1,1 0-1,0 1 1,-1 1-1,1-1 1,0 1 0,0 0-1,-4 3-897,0 1 835,0 0 0,0 1 0,0 0-1,1 1 1,-8 9-835,-9 13 928,2 0 0,2 2-1,-12 21-927,32-48 152,-10 13 98,1 1 0,2 0 0,0 1 0,1 0 0,0 1-1,2 0 1,1 0 0,1 0 0,1 1 0,0-1 0,2 1 0,1 7-250,0-26 10,1 1 1,0-1-1,1 1 0,-1-1 1,1 1-1,0-1 1,0 1-1,0-1 1,1 0-1,0 2-10,0-3-2,0 0 0,0-1 0,1 1 1,-1 0-1,1-1 0,-1 0 0,1 1 0,0-1 0,0 0 0,0 0 1,0-1-1,0 1 0,3 0 2,10 5 22,0-1-1,1-1 1,-1-1 0,1 0-1,0-1 1,13 0-22,30 1-1555,16-3 1555,-67-1-331,7 1-597,25-2-1731,-39 1 2299,-1 0 0,1-1 0,-1 1 0,1-1 0,-1 1 0,1-1 0,-1 0 0,1 0-1,-1 1 1,0-1 0,1 0 0,-1 0 0,0 0 0,1-1 360,8-16-5962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30.15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 0 13926,'0'0'2017,"0"0"-1472,0 0 2064,0 0-912,-2 130-849,2-81-560,17-4-16,-2-1-96,-2-6-48,-3-6-256,-5-12 16,-3-9-832,-2-11-1874,0 0-2496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43.3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67 15015,'0'0'928,"0"0"-127,0 0 1728,0 0-1313,0 0-1024,0 0 161,132-56-273,-65 50-80,5 1-352,0 5-1841,0 0-721,-15 14-1952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43.6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1 175 12566,'0'0'2094,"0"0"-1342,0 0 697,0 0 213,0 0-613,0 0-1003,-1-1 0,1 1 0,0 0 0,0-1 0,0 1 0,0-1 0,0 1 0,0 0 0,0-1 0,0 1 0,0-1 0,0 1 0,0 0 0,0-1 0,0 1 0,1 0 0,-1-1 0,0 1 0,0 0 0,0-1 0,0 1 0,1-1 0,-1 1 0,0 0 0,0 0 0,1-1 0,-1 1 0,0 0 0,1-1-46,3-2 132,0 0 1,1 1 0,-1-1-1,1 1 1,-1 0 0,1 0-1,0 0 1,0 1 0,0 0-1,0 0 1,2 0-133,8-3 333,44-8 327,1 3 0,39-1-660,13-2 166,-39 2-229,505-55-1701,-474 54-5103,-69 4 1045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46.7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262 388 10549,'0'0'739,"0"0"56,0 0 512,0 0-536,0 0-523,0-4-10,0-81 1584,-1 82-1787,0 1 0,0 0 0,-1 0-1,1-1 1,0 1 0,-1 0 0,0 0 0,1 0 0,-1 0 0,0 1 0,0-1 0,0 0-1,0 1 1,0-1 0,0 1 0,-1 0 0,1 0 0,0 0 0,-1 0 0,1 0-35,-52-16 508,47 15-326,0 0 0,0 1 0,0 0 0,0 1 0,0 0 1,0 0-1,0 0 0,0 1 0,-1 0 0,0 0-182,5 1 67,-1-1 0,1 1 1,-1 0-1,1 0 0,0 0 0,-1 0 0,1 0 0,0 1 1,0 0-1,1-1 0,-1 1 0,0 0 0,1 0 0,0 0 1,0 1-1,0-1 0,0 1 0,0-1 0,1 1-67,-7 14 155,2 1-1,0 0 1,1 0-1,1 1 1,1-1-1,0 1 0,2 0 1,0 0-1,1 0 1,2 6-155,-2-24-1,0-1 1,0 0-1,1 1 0,-1-1 1,0 1-1,1-1 0,-1 0 1,1 1-1,0-1 1,-1 0-1,1 0 0,0 1 1,0-1-1,0 0 0,-1 0 1,1 0-1,0 0 1,1 0-1,-1 0 0,0 0 1,0 0-1,0 0 1,2 0-18,0 0-1,0 1 1,0-1-1,0 0 1,0 0-1,0-1 1,1 1 0,-1-1-1,0 1 1,2-1 18,0 0-68,1 0 0,-1 0 0,1-1 1,-1 0-1,1 0 0,-1 0 0,1-1 1,-1 1-1,0-1 0,0 0 0,0-1 1,2-1 67,-1-1-57,0-1 0,0 0 0,0 0-1,-1 0 1,0 0 0,-1-1 0,1 0 0,-1 0 0,-1 0 0,1-1 0,-1 1 0,0-1 0,-1 0 0,0 0 0,1-7 57,1-9-72,-2-1-1,0 1 1,-1-1 0,-3-16 72,1 26 6,-1 1-1,-1 0 1,0 0 0,-1 0-1,0 1 1,-1-1-1,-1 1 1,-7-12-6,2 5 146,-1 1 0,-1 0-1,-1 1 1,-1 0 0,-4-3-146,18 20-73,-26-22 398,13 20-1777,13 3 1222,0 0 0,1 1 0,-1-1 1,0 1-1,1-1 0,-1 0 0,1 1 0,-1-1 1,0 1-1,1-1 0,-1 1 0,1 0 0,0-1 0,-1 1 1,1 0-1,0-1 0,-1 1 0,1 0 0,0-1 0,-1 1 1,1 0-1,0 0 230,-7 25-5971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47.7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11 330 7411,'0'0'2143,"0"0"-1356,0 0 403,-2-23 114,-1-10-978,-1-14 663,3-34-989,0 79 78,1 0 0,0 0-1,0 1 1,0-1-1,0 0 1,0 0-1,1 0 1,-1 0-1,1 1 1,-1-1-1,1 0 1,-1 1 0,1-1-1,0 0 1,0 1-1,0-1 1,0 1-1,0-1 1,0 1-1,0-1 1,0 1-1,1 0 1,-1 0-1,1-1 1,-1 1 0,1 0-1,-1 0 1,1 0-1,-1 1 1,1-1-1,0 0 1,-1 1-1,1-1 1,0 1-1,0-1 1,0 1 0,-1 0-1,2 0-77,0 0 36,1 0 0,-1 1-1,1-1 1,0 1 0,-1 0 0,1 0 0,-1 0-1,0 1 1,1-1 0,-1 1 0,0 0 0,0 0-1,0 0 1,0 0 0,0 0 0,0 1 0,-1-1-1,3 4-35,0-1 36,-1 2 0,0-1-1,0 0 1,-1 1-1,0 0 1,0 0-1,0 0 1,-1 0 0,0 0-1,0 7-35,1 8 347,-1 0-1,-1 0 1,-1 0-347,0-21 17,0 0 1,0 0 0,0 0-1,0-1 1,0 1-1,0 0 1,0 0 0,0 0-1,-1 0 1,1 0 0,0-1-1,0 1 1,-1 0-1,1 0 1,-1 0 0,1-1-1,0 1 1,-1 0 0,1-1-1,-1 1 1,0 0-1,1-1 1,-1 1 0,0-1-1,1 1 1,-1-1-1,0 1 1,0 0-18,0-1-6,1 0 1,-1-1-1,0 1 0,0 0 1,1 0-1,-1 0 1,0 0-1,1-1 0,-1 1 1,0 0-1,1-1 0,-1 1 1,1 0-1,-1-1 0,0 1 1,1-1-1,-1 1 0,1-1 1,-1 1-1,1-1 0,0 0 1,-1 1-1,1-1 0,0 1 1,-1-1-1,1 0 0,0 1 1,-1-1-1,1 0 1,0 1-1,0-1 0,0 0 1,0 0 5,-4-17-239,1 0 1,1 0 0,0 0 0,2 0 0,0-1-1,1 1 1,2-11 238,-2 24-7,-1 1 0,1 0 0,0-1 1,1 1-1,-1 0 0,1 0 0,-1 0 0,1 0 0,1 0 0,-1 0 0,0 0 1,1 1-1,0-1 0,0 1 0,0 0 0,0 0 0,0 0 0,1 0 0,0 0 0,-1 1 1,1 0-1,0 0 0,0 0 0,0 0 0,0 0 0,0 1 0,1 0 0,-1 0 0,0 0 1,1 0-1,2 0 7,-6 2 19,1-1 0,-1 1 0,1 0 0,-1-1 0,1 1 0,-1 0 0,0 0 0,1-1 0,-1 1 0,0 0 0,0 1 0,1-1 0,-1 0 0,0 0 0,0 0 0,0 1 0,-1-1 0,1 0 0,0 1 0,0-1 0,-1 1 0,1-1 0,-1 1 0,1-1 1,-1 1-1,0-1 0,1 1 0,-1 0 0,0-1 0,0 2-19,4 52 845,-4-54-805,0 76 820,0-65-623,0-51-744,-1 29 324,1 1 0,1-1 0,-1 0 0,2 1 0,-1-1 0,1 0 0,1 1 0,0 0 0,0-1 0,2-3 183,0 3-58,1 1 1,0-1 0,0 1-1,1 0 1,0 1 0,0-1-1,1 2 1,0-1 57,-7 7 60,-1 0 1,1 1 0,0-1-1,-1 1 1,1-1-1,0 0 1,-1 1-1,1-1 1,0 1 0,-1 0-1,1-1 1,0 1-1,0-1 1,0 1-1,0 0 1,-1 0-1,1 0 1,0-1 0,0 1-1,0 0 1,0 0-1,0 0 1,-1 0-1,1 0 1,0 1 0,0-1-1,0 0 1,0 0-1,0 0 1,-1 1-1,1-1 1,0 1-1,0-1 1,-1 0 0,1 1-1,0-1 1,0 1-1,-1 0 1,1-1-1,-1 1 1,1-1 0,0 1-1,-1 0-60,3 4 197,1 0 0,-1 1 0,-1-1-1,1 1 1,-1 0 0,0 1-197,3 5 225,7 27-268,-1 1 1,-1 0 0,3 41 42,8 34-6490,-9-52-2821,-9-40 4565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48.0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90 2385,'0'0'3020,"0"0"-838,0 0-223,0 0-468,0 0-813,3-8-235,-1 2-136,0-2-297,1 1-1,0-1 0,0 1 0,1-1 0,3-5-9,-6 11 229,1 0 0,-1 1 0,1-1 0,-1 0 1,1 1-1,-1-1 0,1 1 0,0-1 0,0 1 1,0 0-1,0 0 0,0-1 0,0 2 0,0-1 1,0 0-1,0 0 0,0 1 0,0-1 0,1 1 1,-1-1-1,0 1 0,0 0 0,1 0 0,-1 0 1,0 0-1,1 1-229,-1 1 211,1 0 1,0 1 0,0 0-1,-1-1 1,0 1 0,1 0-1,-1 0 1,0 0-1,0 1 1,-1-1 0,1 0-1,0 4-211,7 9-210,-3 2-1841,-6-13-5588,0-5 852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48.4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 15239,'0'0'1024,"0"0"1185,0 0 48,0 0-1328,0 0-913,0 0 48,33-5-128,-4 25-16,4 9-833,-1 11-1023,-5 12-770,-4 10-3280</inkml:trace>
  <inkml:trace contextRef="#ctx0" brushRef="#br0" timeOffset="1">340 391 8564,'0'0'4124,"0"0"-2939,0 0 69,0 0 112,0 0-272,13 20-265,40 65 404,-48-77-959,-1 1-1,0 0 1,0 0 0,-1 0-1,0 1 1,-1-1 0,0 1-1,0 0 1,-1-1 0,-1 1-1,1 0 1,-1 0 0,-2 6-274,2 13 535,-1-24-482,1 0 0,-1 1 0,0-1 0,0 0 1,-1 0-1,1 0 0,-1 0 0,0 0 0,-1-1 0,1 1 1,-1-1-1,0 1 0,0-1 0,0 0 0,-1 0 1,1 0-1,-1 0 0,0-1 0,-3 2-53,5-3-115,-1 0 0,0 0 0,0-1 0,1 1 0,-1-1 0,0 0 0,0 0 0,0 0 0,0 0 0,0 0 0,0-1 0,-1 1 0,1-1 0,0 0 0,0 0 0,0 0 0,0-1 0,-1 1 0,1-1 0,0 1 0,0-1 0,0 0 0,0 0 0,0-1 0,0 1 0,1 0 0,-1-1 0,0 0 0,1 0 0,-1 0 0,1 0 0,-1 0 0,1 0 0,0-1 115,-32-42-4216,-1-16-1253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48.7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 11749,'0'0'3330,"0"0"-1937,0 0 1216,0 0-961,0 0-1135,0 0-497,62-9-32,-40 9-1265,1 4-1824,-11 9-5091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49.1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4 110 15319,'0'0'1275,"0"0"1092,0 0 90,0 0-1179,0 0-718,0 0-515,-1-1 0,1 1 0,0-1 0,-1 1 0,1 0 0,0-1 0,0 1 0,0-1 0,-1 1 0,1-1 0,0 1 0,0 0 0,0-1 0,0 1 0,0-1 0,0 1 0,0-1 0,0 1 0,0-1 0,0 1 0,0-1 0,0 1 0,0-1 0,0 1 0,0-1 0,0 1 0,1-1 0,-1 1-1,0 0 1,0-1 0,1 1 0,-1-1 0,0 1 0,0 0 0,1-1 0,-1 1-45,68-27-672,0 4 0,56-11 672,-63 26-3122,-21 6-1800,-19 2 224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49.4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0 8084,'0'0'5733,"0"0"-3919,0 0 371,0 0 104,0 0-1094,-3 0-610,143 1 802,-35 0-8934,-57-1-1327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07.4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32 384,'0'0'2447,"0"0"-1463,0 0-408,0 0 342,0 0-174,0 0 30,0 0-246,-16-3 7593,12 2-925,4 0-7223,0 1 35,0 0 0,0 0 1,0-1-1,0 1 0,0 0 0,0 0 0,1-1 0,-1 1 0,0 0 1,0-1-1,0 1 0,0 0 0,0 0 0,0-1 0,1 1 1,-1 0-1,0 0 0,0 0 0,0-1 0,1 1 0,-1 0 0,0 0 1,0 0-1,1 0 0,-1-1 0,0 1 0,0 0 0,1 0 1,-1 0-1,0 0 0,0 0 0,1 0 0,-1 0 0,0 0 0,1 0-8,582-7 1006,-579 7-1398,14-2 894,-12-5-6833,-6 3 1070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30.49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12742,'0'0'2329,"0"0"-1497,0 0 684,0 0 346,0 0-800,6 8-622,5 9-161,0 0-1,-1 1 1,-1 0 0,-1 1-1,-1 0 1,0 0 0,0 9-279,11 46 772,0 31-772,-4-26-445,4 3 445,-17-80-661,3 14 456,-1-10-7559,-3-6 1657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08.4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4 9508,'0'0'2265,"0"0"-1101,0 0 647,0 0-242,0 0-571,-3-3 459,6 3 474,14 11-1609,0 0 0,0 0 0,-1 2 1,1 2-323,34 25 456,10 1-536,1-2 0,2-2 0,28 8 80,-90-43-18,0-1 0,1 1 0,-1 0 0,0-1 0,0 1 0,0 0 0,-1 0 0,1 1 0,0-1 0,-1 0 0,1 0 1,-1 1-1,0-1 0,1 1 0,-1-1 0,-1 1 0,1-1 0,0 1 0,-1 0 0,1 0 0,-1 1 18,1 0 0,-1 1 0,1-1 0,-1 0 0,0 1-1,-1-1 1,1 1 0,-1-1 0,0 0-1,0 1 1,0-1 0,-1 0 0,1 0 0,-2 2 0,-6 7 37,0-1 1,-1 1-1,-1-2 0,0 1 1,-1-2-1,1 1 1,-2-2-1,0 1 1,-9 3-38,-26 15 206,-1-2 0,-4-1-206,14-6 186,13-6 80,0-1 0,-22 6-266,66-19 173,-1-1 1,1 2-1,0 1 0,3 0-173,53 0 33,133-7-1231,-138 5-1909,-1 0-3465,-33 1-2251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08.9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56 12534,'0'0'2294,"0"0"-1488,0 0 514,0 0 359,0 0-572,-10-2 453,99 4 803,-17-1-2461,54-5 98,-118 3-425,0 0 0,0-1-1,0 0 1,0 0 0,1-1 425,-5 1-730,0 1 1,-1-1-1,1 0 1,-1 0-1,1 0 1,-1 0-1,0-1 1,0 1-1,0-1 1,0 0-1,0-1 730,6-10-5907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09.3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110 2 4930,'0'0'7212,"0"0"-5417,0 0-618,0 0 218,0 0-488,-5-1-469,4 1-415,1-1 0,-1 1 0,0 0 0,0 0 0,0 0 0,0 0 0,0 0 0,0 0 1,1 0-1,-1 0 0,0 1 0,0-1 0,0 0 0,0 0 0,0 1 0,1-1 0,-1 0 1,0 1-1,0-1 0,1 1 0,-1-1 0,0 1 0,1-1 0,-1 1 0,0 0 0,1-1 1,-1 1-24,-9 27 1073,7-13-575,-24 63 1402,18-55-1460,1 0 0,1 1 0,1-1 1,-1 15-441,5-23 25,0-7-4,1-1 0,1 0 0,0 1 0,0 0 0,0-1 0,1 4-21,-1-9 0,1 0 1,0 0-1,-1 0 0,1 0 0,0 0 1,0 0-1,0 0 0,1 0 0,-1 0 1,0 0-1,1 0 0,-1-1 0,1 1 1,0-1-1,-1 1 0,1-1 1,0 1-1,0-1 0,0 0 0,0 0 1,0 0-1,2 0 0,13 5-30,0-1 0,1-1 1,-1-1-1,1-1 0,0 0 1,0-1-1,-1-1 0,15-1 30,5 0-378,-24 1-434,1-1 1,0-1-1,-1 0 1,1 0 0,0-2 811,39-13-6602,-11 1-4165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11.7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78 11 11861,'0'0'1294,"0"0"147,0 0 619,0 0-59,0 0-828,-1-4-580,-1-2-379,0 9 7,3 22 231,3 40 448,12 118 1122,-7 142-2022,-9-325-202,0 0-84,0-22-314,1 5 270,1-1 0,1 1 0,0 0 0,2 0 0,0 0 0,7-15 330,-8 22-174,1-1 0,0 1 0,1 0 0,0 0 0,1 1-1,0 0 1,1 0 0,0 0 0,0 1 0,0 1 0,4-3 174,-10 8-9,1 0-1,0 0 1,0 1 0,0-1 0,1 1-1,-1-1 1,0 1 0,1 0 0,-1 0 0,1 0-1,-1 1 1,0-1 0,1 1 0,-1 0-1,4 0 10,-5 0 2,0 1 1,-1-1-1,1 1 0,0-1 0,0 1 0,0 0 0,-1 0 0,1 0 0,0 0 0,-1 0 0,1 0 0,-1 0 1,1 0-1,-1 1 0,0-1 0,1 0 0,-1 1 0,0 0 0,0-1 0,0 1 0,0-1 0,0 1 0,0 0 0,-1 0 1,1-1-1,0 1 0,-1 0 0,1 2-2,1 10 127,1 0 0,-2 0 1,0 0-1,0 0 0,-2 0 1,1 0-1,-2 0 0,0 0 1,-1 0-1,0 0 0,-1-1 1,0 1-1,-1-1 0,-1 0 1,0 0-1,-1-1 0,0 0 0,-1 0-127,-3 6 253,-2-2-1,1 1 0,-15 12-252,23-24 37,0-1 1,0-1 0,-1 1-1,1 0 1,-1-1-1,0 0 1,0 0 0,0-1-1,0 1 1,-1-1-1,1 0 1,-1 0 0,1-1-1,-1 0 1,1 0-1,-4 0-37,5 0-61,0-1 0,0 0-1,0 0 1,0-1 0,0 1-1,0-1 1,0 0 0,1 0-1,-1 0 1,0 0-1,1-1 1,-1 1 0,1-1-1,-1 0 1,1 0 0,0 0-1,-1-1 1,1 1 0,0-1-1,1 0 1,-1 1-1,0-1 1,1 0 0,0-1-1,0 1 1,0 0 0,0-1-1,0 1 1,1-1 0,-2-2 61,1 1-409,0 0 1,0 0-1,1-1 1,0 1-1,-1 0 1,1-3 408,0-19-5433,1 15-954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12.0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1 140 8740,'0'0'1008,"0"0"-221,0 0 611,0 0-581,0 0-476,17-14-42,8-5-104,60-53 1515,-79 65-1194,18-15 1641,-23 21-2041,-1 1 0,1-1 0,0 1 0,0-1-1,-1 1 1,1-1 0,0 1 0,0 0 0,0 0 0,-1-1 0,1 1-1,0 0 1,0 0 0,0 0 0,0 0 0,0 0 0,-1 0-1,1 0 1,0 0 0,0 0 0,0 0 0,0 1 0,0-1 0,-1 0-1,1 1 1,0-1 0,0 0 0,-1 1 0,1-1 0,0 1 0,0-1-1,-1 1 1,1 0-116,7 9 61,-1 0 0,0 1 0,0 0 0,-2 0 0,1 1 0,-1 0 1,-1 0-1,0 1-61,-3-8-1961,-2-3-4557,-1-2 657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12.4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 15607,'0'0'1073,"0"0"319,0 0 1153,0 0-1504,0 0-1041,0 0-32,5-2-144,14 2-1089,-1 0-2192,-1 0-3491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12.7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1 101 17720,'0'0'704,"0"0"481,0 0 1120,0 0-1553,0 0-752,0 0 0,30 0 128,7 0 465,5 0-481,0-7-112,-5-2-32,6-2-721,-11-4-879,-10-1-1522,-7-4-159,-8-2-3891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13.0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0 13558,'0'0'1950,"0"0"-816,0 0 710,0 0-406,0 0-555,-4 25-99,-14 85-10,13-72-261,3 0 0,1-1 0,2 4-513,-1 25 555,0 90 61,0-152-631,0 0-1,1 0 0,-1 0 0,1 1 0,0-1 0,0 0 0,1 0 0,-1 0 0,1-1 0,0 1 0,0 0 0,0 0 1,1-1-1,-1 0 0,1 1 0,0-1 0,-1 0 0,2 0 0,-1 0 0,0-1 0,0 1 0,1-1 0,0 0 0,-1 0 0,3 1 16,0 0-340,1-1 0,0 1 0,0-1 0,0-1 0,0 1 0,5-1 340,-1 0-1458,-1 0 0,1-1 0,-1-1 0,5 0 1458,20-7-7249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14.3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132 30 7587,'0'0'1519,"0"0"-492,0 0 843,0 0-181,0 0-238,0 0-347,-3-5-143,2 4-722,1 0-109,-1-1 0,1 1 0,-1-1 0,1 1 0,-1-1 0,0 1 0,0 0 0,0 0 0,0-1 0,0 1-1,0 0 1,0 0 0,0 0 0,0 0 0,0 0 0,-1 0 0,1 0 0,0 1 0,-1-1-130,1 2 76,0 0-1,0 0 1,0 0 0,0 0 0,0 1 0,0-1 0,1 0 0,-1 0-1,0 1 1,1-1 0,-1 1 0,1-1 0,-1 1 0,1 0-76,-2 3 181,-17 42 312,2 0 0,2 2 0,2 0 0,2 0 1,2 1-1,1 23-493,7-63 61,-1 25 120,1 0-1,2 1 1,3 15-181,-3-44-12,0-1 0,1 0 0,0 0 0,0 0 0,1 0 0,0 0 0,0-1 1,0 1-1,0-1 0,1 0 0,0 0 0,0 0 0,1 0 0,-1-1 0,1 1 1,0-1-1,0 0 0,0-1 0,1 1 0,1 0 12,0-1-442,1 1-1,-1-1 1,0 0 0,1-1-1,-1 0 1,1 0 0,0-1 0,0 0-1,0 0 1,2-1 442,28 0-5461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14.7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1 187 13814,'0'0'2071,"0"0"-1367,0 0 163,0 0-187,3-20-525,14-62-176,-16 77 95,0-1 1,0 1 0,1-1 0,-1 1-1,1 0 1,0 0 0,1 0-1,-1 0 1,1 0 0,0 1-1,0-1 1,1 1 0,-1 0 0,1-1-1,3-2-74,-3 6 103,0 0-1,0 1 1,0-1-1,0 0 1,-1 1-1,1 0 1,0 0-1,0 0 1,0 1-1,0-1 1,0 1-1,0 0 1,-1 0 0,3 1-103,2 2 92,-1 0 1,0 1 0,0 0-1,-1 0 1,1 1 0,-1 0-1,0 0 1,0 1-93,46 58 574,-38-46-371,9 11-15,17 23 411,15 13-599,-54-66-93,-1 1 1,0-1-1,0 1 1,1-1 0,-1 0-1,0 1 1,1-1-1,-1 0 1,0 1 0,1-1-1,-1 0 1,0 1-1,1-1 1,-1 0 0,1 0-1,-1 1 1,1-1-1,-1 0 1,0 0 0,1 0-1,-1 0 1,1 1-1,-1-1 1,1 0 0,-1 0-1,1 0 1,-1 0-1,1 0 1,-1 0 0,1 0-1,-1-1 1,1 1-1,-1 0 1,1 0 0,-1 0-1,1 0 1,-1-1-1,0 1 1,1 0 0,-1 0-1,1-1 1,-1 1-1,0 0 1,1-1 0,-1 1-1,0 0 1,1-1-1,-1 1 93,8-24-4891,-5-11-1534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30.80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8 10533,'0'0'1379,"0"0"-683,0 0 473,0 0-347,0 0-419,16-1-25,-4-1-291,-7 1-56,-1 0 0,1 0 1,0 0-1,-1 1 0,1 0 1,0 0-1,0 0 0,-1 0 0,1 1 1,0 0-1,-1 0 0,1 0 1,-1 0-1,1 1 0,-1 0 1,1 0-1,-1 0 0,0 0 0,0 1 1,3 2-32,-1 1 104,-1 1 0,0-1 0,0 1-1,-1 0 1,0 1 0,0-1 0,0 1 0,-1-1 0,0 1 0,-1 0 0,0 0 0,0 1 0,-1-1 0,1 0 0,-2 1 0,1-1 0,-2 8-104,1-12 7,0 1 0,-1 0 0,0 0 0,0-1 1,0 1-1,-1 0 0,1-1 0,-1 0 0,0 1 1,0-1-1,-1 0 0,1 0 0,-1 0 0,0 0 1,0 0-1,0-1 0,-2 2-7,1-2-194,0-1 0,1 1 0,-1-1 0,0 0 0,0 0 0,0-1 0,0 1 0,0-1 0,0 0 0,0 0 0,-1 0 0,1-1 0,0 1 0,-1-1 194,-17 0-4394,2 0-3581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15.0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112 1 14038,'0'0'2354,"0"0"-1618,0 0 1825,0 0-464,0 0-1345,-74 140-303,74-90 111,0 1-304,0 2 48,-3 3-272,-4 2 48,-3-2-80,2-5-256,1-6-512,5-5-705,2-8-1424,0-8-865,0-8-2193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15.3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62 246 11077,'0'0'2687,"0"0"-857,0 0 614,0 0-219,0 0-678,9 24-469,27 79-326,-31-89-584,-2 0 1,1 1-1,-2-1 0,0 1 0,-1-1 0,0 1 1,-1 0-1,0 0 0,-2 1-168,1 11 327,1-25-352,0 1-1,0-1 1,0 0-1,-1 1 1,1-1 0,0 0-1,-1 1 1,1-1 0,-1 0-1,0 0 1,0 1-1,0-1 1,0 0 0,0 0-1,0 0 1,-1 0 0,1-1-1,-1 1 1,1 0-1,-1 0 1,0-1 0,0 1-1,1-1 1,-1 0 0,0 1-1,0-1 1,0 0-1,-1 0 1,1 0 0,0 0-1,0-1 1,0 1 0,-1-1-1,1 1 1,0-1-1,-1 0 1,1 0 0,0 0-1,-1 0 1,1 0-1,0 0 27,0-1-140,1 1 0,-1 0 0,1 0 0,0 0 0,-1-1 0,1 1 0,0-1 0,-1 1 0,1-1 0,0 1 0,0-1 0,0 0 0,0 0 0,-1 0 0,1 1 0,0-1 0,0 0 0,0 0 0,0-1 140,-13-26-3720,13 27 3557,-19-53-7930</inkml:trace>
  <inkml:trace contextRef="#ctx0" brushRef="#br0" timeOffset="1">20 5 17624,'0'0'1745,"0"0"32,0 0 400,0 0-1393,0 0-784,0 0-32,33-4-128,-16 4-320,0 9-1377,-2 6-2433,-5 3-7315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15.7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0 130 20313,'0'0'416,"0"0"897,0 0 240,0 0-1185,0 0-272,0 0-96,55-9 48,-8 0 144,3 0-192,2 0-80,2-4-448,-1 0-1057,-9-8-1952,-9-1-1042,-13-2-5585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16.0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95 0 12070,'0'0'3102,"0"0"-1560,0 0 657,-15 26-284,-45 86-853,57-105-983,0 1-1,0-1 1,0 1-1,1 0 1,0 0 0,1 0-1,0 0 1,0 0 0,1 0-1,0 0 1,0 1-1,1 0-78,0 15 220,-1 4-30,-1 0 76,1 0 0,2 0 0,1 1 0,1-1 0,3 12-266,-5-34-42,-1 0 1,1 0-1,0 0 1,1 0-1,0-1 1,-1 1-1,2-1 1,-1 1-1,1-1 1,-1 0 0,1 0-1,1-1 1,-1 1-1,1-1 1,0 0-1,0 0 1,0-1-1,0 1 1,0-1 0,1 0-1,0-1 1,0 1-1,-1-1 1,1 0-1,0-1 1,1 1-1,-1-1 42,68 2-3938,-62-3 2781,33 0-4139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16.3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28 13942,'0'0'5059,"0"0"-4419,0 0 1441,0 0-464,0 0-1217,0 0 32,136 0-416,-88 0-16,-1-7-624,0-2-1841,-10 2-2962,-7 3-4898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16.9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4 336 11669,'0'0'1956,"0"-19"-1030,-2-3-535,1 12-171,1-1-1,0 0 1,0 0 0,1 0-1,0 0 1,1 1 0,0-1-1,0 1 1,2-1 0,1-3-220,1-1 125,1 1 1,1 0 0,0 0-1,1 1 1,0 0 0,2 0 0,-1 1-1,7-5-125,-16 16 79,0-1 0,1 1-1,-1 0 1,1 0-1,-1 0 1,1 0 0,-1 0-1,1 0 1,0 0-1,-1 0 1,1 0 0,0 1-1,0-1 1,-1 1-1,1 0 1,0-1 0,0 1-1,0 0 1,0 0-1,0 0 1,0 0 0,-1 0-1,3 1-78,-2 0 59,0 0 0,1 0-1,-1 1 1,0-1 0,0 1 0,0-1-1,0 1 1,0 0 0,0 0 0,-1 0-1,1 0 1,-1 0 0,1 0-1,-1 0 1,1 1-59,4 11 191,0-1-1,0 1 1,-2 0-1,0 1 1,1 6-191,3 19 173,-1 1-1,-3 0 1,-1 0 0,-2 9-173,-1-49-53,-1-23-25,-3-17-4,1 0 1,2-1-1,4-38 82,-1 71-29,-1 0 1,1 1-1,1-1 1,-1 1-1,1 0 1,0-1-1,0 1 0,1 1 1,0-1-1,0 0 1,0 1-1,1 0 1,0-1 28,-3 3 11,1 1 0,0-1 0,-1 1 0,1 0 0,0 0 0,0-1 0,0 2 1,0-1-1,0 0 0,1 1 0,-1-1 0,0 1 0,1 0 0,-1 0 0,1 1 0,0-1 1,-1 1-1,1-1 0,-1 1 0,1 0 0,0 1 0,-1-1 0,1 1 0,-1-1 0,4 2-11,-5-1 26,1 1-1,-1-1 0,0 1 1,0 0-1,0-1 0,0 1 1,0 0-1,0 0 0,0 0 1,-1 1-1,1-1 0,-1 0 1,1 1-1,-1-1 0,0 0 1,0 1-1,0 0 0,0-1 0,-1 1 1,1 0-1,-1-1 0,1 3-25,1 11 114,-1 0-1,0 0 0,-2 8-113,1-9 109,0-6-77,-1 0-1,0 0 0,-1 0 1,0 0-1,0 0 1,-1 0-1,0-1 1,0 1-1,-1-1 0,0 0 1,0 0-1,-1 0 1,0-1-1,-1 0 1,0 0-1,0 0 0,0-1 1,-1 1-32,7-7-3,0 0 0,0 0 0,0 0 0,0 0 0,0 0 1,0 0-1,0 0 0,0 0 0,0-1 0,0 1 0,0 0 0,0 0 0,0 0 1,1 0-1,-1 0 0,0 0 0,0 0 0,0 0 0,0 0 0,0-1 0,0 1 1,0 0-1,0 0 0,0 0 0,0 0 0,0 0 0,-1 0 0,1 0 0,0 0 0,0-1 1,0 1-1,0 0 0,0 0 0,0 0 0,0 0 0,0 0 0,0 0 0,0 0 1,0 0-1,0 0 0,0 0 0,0 0 0,0 0 0,0 0 0,-1-1 0,1 1 1,0 0-1,0 0 0,0 0 0,0 0 0,0 0 0,0 0 0,0 0 0,0 0 1,0 0-1,-1 0 0,1 0 0,0 0 0,0 0 0,0 0 0,0 0 3,0-6-107,0-12-8,2-1 0,-1 1 0,2 0 0,1 0 1,0 0-1,1 0 0,1 1 0,0 0 0,2 0 0,0 0 0,1 1 0,0 0 1,1 1-1,1 0 0,0 1 0,2 0 0,9-9 115,-21 22 56,0 0-1,1-1 1,-1 1 0,1 0-1,-1 0 1,1 0 0,-1 1-1,1-1 1,-1 0 0,1 0-1,0 1 1,-1-1 0,3 1-56,-4 0 30,1 0 1,0 0-1,0 0 1,-1 0 0,1 0-1,0 0 1,0 0-1,-1 1 1,1-1-1,0 0 1,-1 1-1,1-1 1,0 0 0,-1 1-1,1-1 1,-1 1-1,1-1 1,-1 1-1,1-1 1,-1 1 0,1-1-1,-1 1-30,3 4 123,-1 0-1,1 0 1,-1 0 0,-1 0-1,1 0 1,-1 0 0,1 4-123,2 7 50,11 49 264,-2 0-1,-3 1 0,-3 1 1,-2 10-314,-3 30-7129,-6 14 7129,1-77-5623,0-10-3005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17.3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0 158 2897,'0'0'6422,"0"0"-3784,10-19-447,32-61-617,-40 75-1395,1 1-1,-1 0 1,1 0 0,-1 0 0,1 1-1,0-1 1,0 1 0,1-1 0,-1 1-1,1 0 1,0 0 0,0 0-1,0 1 1,0 0 0,0-1 0,3 0-179,-5 3 159,0-1 0,0 1 0,0 0 0,0 0 0,0 0 0,1 0 0,-1 0 0,0 0 0,0 0 0,0 1 0,0-1 0,0 1 0,0 0 0,0-1 0,0 1 0,0 0 0,0 0 0,0 0 0,-1 0 0,1 1 0,0-1 0,-1 0 0,1 1 0,-1-1-1,1 1 1,-1 0 0,1 1-159,25 28 1010,-16-19-1566,-1 0 0,0 1 0,6 11 556,-15-23-2844,-1-1-1793,0 0-2158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17.6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58 7139,'0'0'7043,"0"0"-5154,0 0 1073,0 0-257,0 0-1488,0 0-657,-2-58-400,7 58-144,17 9-32,5 18-544,5 13-881,3 9-2625,0 2-2417</inkml:trace>
  <inkml:trace contextRef="#ctx0" brushRef="#br0" timeOffset="1">343 353 4290,'0'0'9105,"0"0"-5815,0 0-718,0 0-288,0 0-1103,9 17-522,28 56-248,-33-65-347,-2-1 1,1 1-1,-1 1 0,0-1 0,-1 0 0,0 0 1,0 1-1,0-1 0,-1 0 0,-1 1 0,0 4-64,0 17 257,0-24-240,1-1-1,-1 1 0,0 0 1,0-1-1,0 1 0,-1-1 1,1 1-1,-2-1 1,1 0-1,0 0 0,-1 0 1,0 0-1,0 0 0,-1 0 1,1-1-1,-1 0 0,0 0 1,0 0-1,-1 0 1,1 0-1,-1-1 0,1 0 1,-5 2-17,4-2-199,0-1 1,0 0 0,-1 0 0,1 0 0,-1-1 0,1 0 0,-1 0-1,0 0 1,1 0 0,-1-1 0,0 0 0,0-1 0,1 1 0,-1-1-1,-4-1 199,7 1-312,1 1-1,0-1 0,0 0 0,0 0 0,0 0 0,0 0 1,0 0-1,0 0 0,0-1 0,0 1 0,1-1 0,-1 1 0,0-1 1,1 0-1,-1 0 313,-25-47-7590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18.0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0 368 16728,'0'0'2977,"0"0"-1136,0 0 224,0 0-1201,0 0-864,0 0-128,22 0 80,-9 0-288,7 0-416,-1 12-2306,1 1-2448</inkml:trace>
  <inkml:trace contextRef="#ctx0" brushRef="#br0" timeOffset="1">409 0 15879,'0'0'2065,"0"0"-240,0 0 1072,132 0-1984,-80 31-385,3 16-208,-8 18 80,-5 13 129,-17 9-209,-18-2 224,-7-5-528,-5-4 496,-25-4-512,-9-7 0,-11-1-464,-7-6-592,-12-4-1121,-6-14-5795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19.4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68 9156,'0'0'3295,"0"0"-1646,0 0 136,0 0-73,0 0-284,0-3-188,0 2-1119,-1 0-1,1 1 1,0-1-1,0 0 1,0 0-1,0 1 1,0-1-1,0 0 1,0 1-1,0-1 1,0 0-1,0 1 1,0-1-1,1 0 1,-1 1-1,0-1 1,0 0-1,1 1 1,-1-1-1,1 0 1,-1 1-1,0-1 1,1 1-1,-1-1 1,1 1-1,-1-1 1,1 1-1,-1-1 1,1 1-121,26-5 990,78 1-720,-56 4-1419,1-3 0,16-4 1149,-38 0-3434,-11-2-1877,-5-1-4344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32.84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85 9 6995,'0'0'1153,"0"0"42,0 0 769,0 0-404,0 0-733,0-1-699,0 1 0,0 0 0,0 0 1,0-1-1,0 1 0,0 0 0,0-1 0,0 1 0,0 0 0,0 0 0,0-1 0,0 1 0,0 0 0,0-1 0,-1 1 0,1 0 0,0 0 0,0-1 0,0 1 0,0 0 0,-1 0 1,1-1-1,0 1 0,0 0 0,0 0 0,-1 0 0,1-1 0,0 1 0,-1 0-128,-4 6 288,0 1 1,0 0-1,1-1 0,0 2 1,0-1-1,0 0 1,1 1-1,0 0 0,1 0 1,-1 4-289,0-3 219,-6 19 203,2 1 1,1-1-1,1 1 0,0 22-422,1 117 926,4-118-705,0-43-239,1 1 1,-1-1-1,1 1 1,1-1-1,-1 1 1,1-1 0,0 0-1,1 0 1,0 0-1,0 0 1,0-1-1,1 1 1,0-1-1,0 0 1,1 0-1,-1 0 1,2 0 0,-1-1-1,3 3 18,-3-5-442,0 1 0,1-1 0,-1 1 0,1-1 0,-1-1 0,6 2 442,-4-1-1040,-1-2 0,1 1 1,0-1-1,0 0 0,-1 0 0,6-1 1040,21 0-8890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20.5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72 8500,'0'0'3599,"0"0"-1894,0 0 63,0 0-234,0 0-448,2-18 2839,2 13-3880,0 1 0,1 0 0,-1 0 0,1 1 0,0-1 0,0 1 0,0 0 0,0 0 0,1 1 0,-1 0 0,1 0 0,-1 0 0,3 0-45,7-1-39,-1 0 0,1 1 0,-1 0 0,15 1 39,-27 2-8,0 0-1,0-1 1,0 1 0,0 0-1,0 0 1,0 0-1,-1 0 1,1 0-1,0 1 1,-1-1-1,1 0 1,0 1-1,-1 0 1,0-1 0,1 1-1,-1 0 1,0-1-1,0 1 1,0 0-1,0 0 1,0 0-1,0 0 1,-1 0-1,1 1 9,17 56 42,-17-56-46,3 24 7,0 0 1,-2 0-1,-1 0 0,-2 16-3,1-9 0,-1-21 38,-1 0-1,0-1 0,0 1 1,-1-1-1,-1 0 0,0 0 1,-1 0-1,0-1 0,-1 1 1,-1 0-38,-4 7 84,0-1 0,-2 0 1,0-1-1,-1-1 0,-9 9-84,19-21 13,0 0-1,0 0 1,-1-1 0,1 0-1,-1 0 1,0 0-1,0 0 1,0-1 0,0 1-1,0-1 1,0-1-1,-1 1 1,1-1 0,-1 0-1,1 0 1,-1 0-1,1-1 1,-4 0-13,9 0-11,-1 0 1,0 0-1,0 0 1,0-1-1,0 1 0,0 0 1,0-1-1,0 1 0,1 0 1,-1-1-1,0 1 0,0-1 1,1 1-1,-1-1 1,0 0-1,0 1 0,1-1 1,-1 0-1,1 1 0,-1-1 1,1 0-1,-1 0 0,0 0 11,-8-28-249,4-29 17,5 56 227,0 0 0,0-1 0,0 1-1,0-1 1,0 1 0,0 0-1,1-1 1,-1 1 0,1 0 0,0-1-1,0 1 1,0 0 0,0 0 0,0 0-1,0 0 1,0 0 0,1 0 0,-1 0-1,1 0 1,0 0 0,-1 0-1,1 1 1,0-1 0,0 1 0,0 0-1,0-1 1,0 1 0,0 0 0,0 0-1,1 0 1,-1 0 0,0 1-1,1-1 1,-1 1 0,0-1 0,1 1-1,-1 0 1,0 0 0,1 0 0,-1 0-1,2 0 6,-1 1 22,1-1 0,0 1 0,-1-1-1,1 1 1,0 1 0,-1-1 0,0 0 0,1 1-1,-1-1 1,0 1 0,1 0 0,-1 0-1,0 1 1,-1-1 0,1 1 0,1 1-22,8 8 163,-1 1 0,0 0 0,1 4-163,6 7 200,83 113 491,-86-124-1487,-13-11 415,1-1 0,-1 1-1,0 0 1,-1 0 0,1 0 0,0 0 0,0 0 0,-1 0-1,1 0 1,-1 0 0,1 2 381,1 9-5864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25.8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16 12118,'0'0'2083,"0"0"-1242,0 0 482,0 0 32,0 0-424,0 0-312,0 0 174,-1 0 2128,4 0-2123,221 14 253,-214-14-1202,1-1 0,0 1 0,-1-2 0,1 1 0,8-4 151,26-14-7025,-43 18 1492,-2 1-4002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26.1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14743,'0'0'448,"0"0"801,0 0 1008,0 0-1233,0 0-656,0 0 144,0 0 545,62 7-369,-37-1-144,2-1-239,3 2-81,0-1-224,4-1-80,3-3-272,3-2-1153,2 0-2385,1 0-1584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27.0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157 1 7603,'0'0'1623,"0"0"-407,0 0 409,0 0-200,0 0-636,-28 1 2743,24 2-3388,1 0 0,-1 0 0,1 0 0,0 0 0,0 1 0,0-1 0,1 1 0,-1 0 0,1 0 0,-1 2-144,-21 47 987,15-31-471,-1 2-177,1 0 1,2 0-1,0 1 0,2 0 0,1 1 1,0 5-340,-1 44 467,4 34-467,0-105 0,2-1 0,-1 0 0,0 0 0,1 0 0,-1 0 0,1 0 0,0 1 0,0-1 0,0-1 0,1 1 0,-1 0 0,1 0 0,0 0 0,-1-1 1,1 1-1,0-1 0,3 3 0,-1-1-7,0-1 0,1 0-1,-1 0 1,1 0 0,0 0 0,0-1 0,0 0 0,0 0 0,1 0 0,-1 0 7,15 2 0,0 0-1,0-2 1,1 0-1,-1-1 1,5-1 0,-14-1 1,0 0 0,0 0 1,0-1-1,0-1 1,-1 1-1,1-2 1,-1 0-1,1 0 0,-1-1 1,0 0-1,-1 0 1,1-1-1,-1-1 0,2-2-1,-3 3-5,-1 0 0,0-1-1,-1 0 1,1 0-1,-1 0 1,-1-1 0,1 0-1,-1 0 1,-1-1-1,0 1 1,0-1 0,0 0-1,-1 0 1,-1 0-1,1 0 1,0-8 5,0-33-113,-3-47 113,0 42-20,0 48 34,-1 0 1,1 1 0,-1-1 0,0 0 0,0 0 0,-1 0 0,0 1-1,-1-1 1,1 1 0,-1-1 0,0 1 0,-1 0 0,1 0 0,-5-5-15,4 7 14,0-1 0,-1 1 0,1 1 1,-1-1-1,0 1 0,1-1 0,-2 1 0,1 1 1,0-1-1,0 1 0,-1 0 0,0 0 1,1 0-1,-1 1 0,0 0 0,0 0 0,1 1 1,-2-1-15,-56-2-271,0 3 0,-22 4 271,77-3-900,0 1 1,1-1-1,0 2 0,-1-1 0,1 1 1,0 0-1,0 1 0,-3 1 900,-31 19-11613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35.4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7 13686,'0'0'494,"0"0"69,0 0 800,0 0 118,0 0-470,0 0-347,0 0-2,-7-3 134,4 0-387,4 2 1953,284 11-1056,-141-3-2141,1-4-4657,-141-5-2384,-4-2-1101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35.8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0 12294,'0'0'1072,"0"0"-66,0 0 549,0 0-530,0 0-742,3 3-158,27 22 336,-1 1-1,-2 1 1,-1 2 0,-1 0-1,-1 1 1,17 30-461,-40-57-8,1-1 1,-1 0 0,0 1-1,0-1 1,0 0 0,0 1-1,-1 0 1,1-1-1,-1 1 1,1-1 0,-1 1-1,0 0 1,0-1 0,0 1-1,0 0 1,-1-1-1,1 1 1,-1-1 0,1 1-1,-1-1 1,0 1-1,0-1 1,0 1 0,0-1-1,0 0 1,-1 1 0,1-1-1,-1 0 1,0 0-1,1 0 1,-1 0 0,0 0-1,0-1 1,0 1-1,-1-1 1,1 1 0,-2 0 7,-11 7 79,-1-1-1,1 0 1,-1-1 0,0-1 0,-10 1-79,10-1 12,-75 22 1245,132-12-294,-13-10-1108,0-1 0,0-1 0,0-1 0,18-2 145,62-2-3547,-32 0-2504,-21 1-2838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36.2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70 10885,'0'0'4920,"0"0"-3440,0 0 14,0 0 638,0 0-825,-3-3-875,-4-5-218,9 4-39,21 3 160,-9 1-165,355 0 460,-358 0-1057,0 0 0,0-1 0,0-1 0,4-1 427,-12 3-409,0-1-1,0 0 1,0 0-1,0 0 1,0 0-1,0-1 1,0 1 0,-1-1-1,1 1 1,-1-1-1,1 0 1,-1 0-1,0 0 1,1-1 0,-1 1-1,0 0 1,0-2 409,5-14-4861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36.6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134 1 13398,'0'0'1001,"0"0"156,0 0 607,0 0-510,0 0-673,-3 7-164,-4 11 126,0 0 1,2 0 0,0 1-1,1 1-543,-1 7 652,-2-1 1,-7 17-653,-19 22 757,23-49-600,1 1-1,1 0 1,-5 18-157,12-34-6,0 1 0,1 0 0,0 0 0,-1 0 0,1 0 0,0 1 0,0-1 0,0 0 1,0 0-1,0 0 0,0 0 0,1 0 0,-1 0 0,1 0 0,-1 0 0,1 0 0,0-1 0,0 1 0,0 0 1,0 0-1,0 0 0,0-1 0,1 1 0,-1-1 0,0 1 0,1-1 0,-1 1 0,1-1 0,-1 0 0,2 1 6,5 3 18,1-1 0,-1 1-1,1-1 1,1-1-1,-1 0 1,0 0-18,11 3 32,3 1-83,0-1 0,1-1 0,-1-1 0,1-1 0,0-2 0,9 0 51,43-1-5354,-40 0-199,-8 0-3742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39.5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226 1 14359,'0'0'1219,"0"0"-654,0 0 748,0 0 274,0 0-583,-5 1-743,3 0-241,1 0 1,-1 0 0,0 0-1,1 0 1,-1 0-1,1 0 1,-1 1-1,1-1 1,0 0-1,-1 1 1,1-1-1,0 1 1,0 0-1,0-1 1,0 1 0,0 0-1,1 0 1,-1 0-1,0 0 1,1-1-1,0 1 1,-1 0-1,1 0 1,0 0-1,0 0 1,0 0-1,0 0-20,-1 18 425,0 0 0,3 16-425,-1-3 285,-1-12-123,1 44 325,-3 0 1,-3 1-1,-6 19-487,-15 51 163,26-139-838,-1-35-2529,3-33 3204,0 60-260,0-1 0,1 1 0,0 0 0,0 0 0,2 0 0,0-2 260,-4 10-49,1 0-1,-1 0 0,1 1 0,-1-1 0,1 1 0,0-1 0,0 1 0,0-1 1,0 1-1,1 0 0,-1 0 0,0 0 0,1 1 0,0-1 0,-1 0 0,1 1 1,0 0-1,0-1 0,0 1 0,0 0 0,0 1 0,0-1 0,0 0 0,0 1 1,1 0 48,-2-1 6,0 1 0,-1 0-1,1 0 1,0 1 0,-1-1-1,1 0 1,-1 0 0,1 1-1,-1-1 1,1 1 0,0-1-1,-1 1 1,0 0-1,1-1 1,-1 1 0,1 0-1,-1 0 1,0 0 0,0 0-1,1 0 1,-1 1 0,0-1-1,0 0 1,0 0-1,0 1-4,0 2 42,1 0 0,-1 0 0,0 1 0,0-1 0,0 0 0,0 1 0,-1-1 0,0 0 0,0 2-42,1 3 123,0 0-1,-1 0 1,-1 0-1,1 0 0,-1 0 1,-1 0-1,0 0 1,0 0-1,0 0 1,-1-1-1,-1 1 1,0-1-1,0 0 1,0 0-1,-1 0 1,0-1-1,0 1 1,-1-1-1,0-1 1,-1 1-1,1-1 1,-1 0-1,-1 0-122,4-3-2,0 0 0,0 0 0,0-1-1,0 1 1,-1-1 0,1 0 0,-1 0 0,0-1-1,0 1 1,1-1 0,-1 0 0,0 0 0,0-1-1,0 1 1,0-1 0,0 0 0,0-1-1,0 1 1,0-1 0,0 0 0,-4-2 2,3 1-376,0 0 1,0 0-1,0-1 1,1 0-1,-1-1 1,1 1-1,0-1 1,0 0-1,0 0 1,-3-4 375,-23-25-6606,29 27 1598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39.9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1 160 7796,'0'0'1688,"0"0"-1298,0 0-259,0 0-6,18-21-269,95-107 848,-113 127-489,1 0-1,-1 1 0,0-1 1,1 0-1,-1 1 1,1-1-1,-1 1 1,1-1-1,-1 0 0,1 1 1,0-1-1,-1 1 1,1 0-1,0-1 0,-1 1 1,1 0-1,0-1 1,-1 1-1,1 0 0,0 0 1,0-1-1,-1 1 1,1 0-1,0 0 1,0 0-1,-1 0 0,1 0 1,0 0-1,0 0 1,-1 0-1,1 1 0,0-1 1,0 0-215,1 2 321,0 0-1,0 0 1,-1 0 0,1 0-1,-1 0 1,1 0 0,-1 0-1,0 1 1,1 1-321,6 12 590,0 0 1,-1 1-1,-1-1 1,4 16-591,-8-19-1146,1 1 1,-2-1 0,0 0-1,0 6 1146,-1-19-3020,-3-2-2243,-9-7-3733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33.18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3 142 11829,'0'0'409,"0"0"610,-1-20-398,0-61-397,1 79-155,-1-1 0,2 1-1,-1-1 1,0 1-1,0 0 1,1-1-1,0 1 1,-1 0-1,1-1 1,0 1-1,0 0 1,0 0-1,0 0 1,1-1-69,-1 2 63,-1 1 0,1-1 0,0 1 0,-1-1 0,1 1 1,0-1-1,-1 1 0,1 0 0,0-1 0,-1 1 0,1 0 0,0 0 0,0 0 1,-1 0-1,1-1 0,0 1 0,0 0 0,-1 0 0,1 0 0,0 1 0,0-1 1,-1 0-1,1 0 0,0 0 0,0 0 0,0 1-63,3 1 208,1 1-1,-1-1 1,0 1-1,0 0 1,0 0-1,0 0 1,0 1-1,0 0-207,62 70 2010,-27-30-671,11 9-1339,-38-42 28,1 0-1,-1-1 1,2 0-1,-1-1 0,1 0 1,11 3-28,11 1-1176,-35-13 930,0 1-1,0-1 1,0 0 0,0 0-1,0 0 1,1 1 0,-1-1-1,0 0 1,0-1 0,0 1-1,0 0 1,0 0 0,0 0-1,0-1 1,0 1 0,1 0-1,-1-1 1,0 1 0,0-1-1,0 1 1,-1-1 0,1 0-1,0 1 1,0-1 0,0 0-1,0 0 1,-1 0 0,1 1-1,0-1 1,-1 0 0,2-1 246,5-22-5093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40.2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11 224,'0'0'12598,"0"0"-11173,0 0 992,0 0-561,0 0-687,0 0-817,-10-11-288,25 11-64,8 5-80,-1-1-1344,3-2-1778,-3-2-3937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51.9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57 15463,'0'0'494,"0"0"250,0 0 606,0 0-670,0 0-514,-4 9 2061,312-9 524,-301 0-2821,-1 0 0,1-1 1,0 0-1,0 0 0,-1 0 0,1-1 1,2-1 69,-7 3-267,0-1 1,0 0 0,0 0 0,0 0 0,-1-1-1,1 1 1,0 0 0,-1-1 0,1 1 0,1-2 266,-2 1-456,0 1 1,0-1 0,0 0 0,-1 1-1,1-1 1,0 1 0,-1-1-1,1 0 1,-1 0 0,1 1-1,-1-1 1,0 0 0,0 0 0,0 0 455,0-14-6091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52.2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1 8116,'0'0'6560,"0"0"-4871,0 0-577,0 0 428,0 0-956,-2 8-277,-4 32 638,3-1 1,0 1-1,4 37-945,0-30 592,-2-36-512,0 0-1,0 0 1,-1-1 0,0 1-1,-1 0 1,0-1 0,-4 9-80,7-19-2,0 0 0,-1 1 0,1-1 0,0 1 0,0-1 0,0 1 0,0-1 1,0 0-1,0 1 0,0-1 0,0 1 0,0-1 0,0 1 0,0-1 0,0 1 1,1-1-1,-1 0 0,0 1 0,0-1 0,0 1 0,0-1 0,1 0 0,-1 1 0,0-1 1,0 0-1,1 1 0,-1-1 0,0 0 0,1 1 0,-1-1 0,0 0 0,1 0 1,-1 0-1,1 1 0,-1-1 0,0 0 0,1 0 0,-1 0 0,1 0 0,-1 1 0,0-1 1,1 0 1,22 4-96,-17-3 97,38 4-39,42 0 38,1-4-4318,-84-1 3984,33 0-4257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53.4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0 450 4258,'0'0'6638,"0"0"-4896,0 0-510,0 0 108,0 0-711,0 0-333,1-21-18,4-70 53,-3 71-32,1 0 0,1 1 0,0-1 0,2 1 0,0-1 0,1 2 0,1-1 0,1 1 0,1 0 0,7-9-299,-13 20 71,23-34 377,-25 40-422,-1-1 0,1 0 0,0 1 0,0-1-1,0 1 1,0-1 0,0 1 0,0 0 0,0 0 0,0 0 0,0 0 0,1 0-1,-1 0 1,0 1 0,1-1 0,-1 1 0,1 0 0,0-1-26,0 1 1,0 0 1,1 1 0,-1-1-1,0 0 1,0 1 0,0 0-1,0 0 1,0 0 0,0 0-1,0 0 1,0 1-1,-1-1 1,1 1 0,0 0-1,-1-1 1,1 1 0,-1 0-1,0 1-1,2 1 3,-1 0-1,0 0 0,-1 0 1,1 0-1,-1 1 1,1-1-1,-1 1 0,-1 0 1,1-1-1,0 5-2,2 11 166,-2 1 1,0-1-1,-1 1 0,-1 0 0,-1 2-166,1-20 55,-1 10 83,-1-1-1,-1 1 1,0-1 0,0 0-1,-1 0 1,-1 0 0,0 0 0,-1-1-1,0 0 1,0 0 0,-1-1-1,-1 1 1,-1 0-138,9-47-715,4 12 517,1 0-1,1 0 1,1 0-1,1 0 1,3-3 198,16-35-929,13-17 929,-38 76 9,0-2 39,1 0-1,0 1 0,0-1 1,0 1-1,0-1 1,2 0-48,-4 4 333,3 6-245,1 1 0,-2 0 0,1 1 0,-1-1 0,0 1 0,0-1 0,0 1-1,-1 0 1,0 0 0,-1 0 0,0 0 0,0 0 0,0 0 0,-1 4-88,2 23 132,-3 1 0,-2 13-132,3-39 77,0-3-60,-1 0 0,0 0 0,0 1 0,0-1 0,-1 0 0,0 0 1,0 0-1,0-1 0,-1 1 0,0 0 0,0-1 0,0 0 1,-1 0-1,-2 3-17,6-8-2,0 0 0,-1 1 0,1-1 0,0 0-1,0 0 1,0 0 0,-1 0 0,1 0 0,0 0 0,0 0 0,0 0 0,-1 0 0,1 0 0,0 0 0,0 0 0,-1 0 0,1 0 0,0 0 0,0-1 0,0 1 0,-1 0 0,1 0 0,0 0 0,0 0 0,0 0 0,0 0 0,-1 0 0,1-1 0,0 1 0,0 0 0,0 0 0,0 0 0,0 0 0,0-1-1,-1 1 1,1 0 0,0 0 0,0 0 0,0-1 0,0 1 0,0 0 0,0 0 0,0 0 0,0-1 0,0 1 0,0 0 0,0 0 0,0 0 0,0-1 0,0 1 0,0 0 0,0 0 0,0 0 0,0-1 0,0 1 0,0 0 0,0 0 2,0-16-148,0 15 137,-1-33-359,0 21 294,0 0 0,1 0 1,1 0-1,0 0 1,0 0-1,2 0 1,-1 0-1,2 0 1,0 1-1,0-2 76,-4 14-1,51-90-912,-45 80 865,0 1 1,1 1-1,1-1 1,-1 1-1,1 0 1,1 1 0,-1 0-1,3-1 48,-10 7 23,0 0-1,0 0 1,0 0-1,0 0 1,0 1-1,0-1 1,1 0-1,-1 1 1,0-1-1,0 1 1,0-1-1,1 1 1,-1 0-1,0-1 1,1 1-1,-1 0 1,0 0-1,1 0 1,-1 0-1,0 0 1,1 0-1,-1 1 1,0-1 0,1 0-1,-1 1 1,0-1-1,0 0 1,1 1-1,-1 0 1,0-1-1,0 1 1,0 0-1,0 0 1,0-1-1,0 1 1,0 0-1,0 0 1,0 0-1,0 0 1,0 0-1,-1 0 1,1 1-1,0-1 1,-1 0-1,1 0 1,-1 0-1,1 1 1,-1-1-1,0 0 1,1 1-23,1 9 163,1 0 1,-2 0-1,1 1 1,-1-1-1,-1 6-163,0-17 2,1 304 2222,-1-232-4990,-1-1-3573,1-52-925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53.7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69 10341,'0'0'2684,"0"0"-1668,0 0 14,0 0-376,0 0-313,19-8-85,4-1-97,-1 1 298,-1-2 1,0 0-1,2-2-457,-21 10 319,1 1-1,0-1 0,0 1 0,0 0 0,0 0 0,0 0 0,1 0 1,-1 1-1,0-1 0,0 1 0,0 0 0,1 0 0,-1 0 0,0 0 0,0 0 1,1 1-1,-1 0 0,0-1 0,0 1 0,2 1-318,-2-1-81,-1 1 0,0-1 0,-1 0 0,1 1 0,0-1-1,0 1 1,0-1 0,-1 1 0,1 0 0,-1-1 0,0 1 0,1 1 81,0 0-619,-1 0 1,0-1-1,0 1 1,0 0-1,0 0 1,0-1-1,-1 1 1,1 0-1,-1 0 1,0 0 0,0 1 618,0 3-6051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54.1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1 672,'0'0'16440,"0"0"-14887,0 0 1008,0 0-1025,0 0-1279,0 0-257,50 4 32,-18 18-80,-2 10-705,-3 8-703,-2 7-1506,-3 6-1088,-4-3-3281</inkml:trace>
  <inkml:trace contextRef="#ctx0" brushRef="#br0" timeOffset="1">298 345 8212,'0'0'3959,"0"0"-1043,0 0-512,0 0-542,0 0-560,17 24-438,52 85-256,-65-103-550,-1 1 0,0-1-1,0 1 1,-1 0 0,1 0-1,-2 0 1,1 0 0,-1 0-1,0 0 1,0 0 0,-1 0-1,0 1 1,0 5-58,-1 8 179,1-8-11,1 3-12,-1 0 0,0-1-1,-2 1 1,1 0-1,-2-1 1,0 0-1,-1 1 1,-1-1 0,-1 3-156,-2-1 95,-1 1 0,-1-1 0,0-1 0,-1 0 0,-1 1-95,8-12-65,0-1 1,0 1-1,-1-1 0,1 1 1,-1-1-1,0-1 0,0 1 0,0-1 1,-1 0-1,1 0 0,-1 0 1,0-1-1,0 0 0,1 0 1,-2 0-1,1-1 0,-4 1 65,7-2-252,0 0 0,0 0 0,0 0 0,0 0 0,0 0 0,0-1 0,0 1-1,0-1 1,0 0 0,1 0 0,-1 0 0,0 0 0,0-1 0,1 1 0,-1-1-1,1 0 1,-1 1 0,1-1 0,0 0 0,0 0 0,0-1 0,0 1 0,0 0 0,0-1-1,1 1 1,-2-2 252,-27-55-7488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54.4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18 18408,'0'0'2321,"0"0"-1024,0 0 368,0 0-1409,0 0-256,0 0-64,69-17-544,-61 17-2066,-6 0-2944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54.8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11 11349,'0'0'4456,"0"0"-2584,0 0 519,0 0-318,0 0-971,3-1-574,8-2-282,0 1 1,1 0-1,0 1 1,-1 0-1,1 0 0,0 2 1,-1-1-1,6 2-246,23 0 241,-18-3-862,1 1 1105,0 0 0,-1 2-1,17 2-483,-32-2-454,0-1 0,-1 1 0,1 1 0,-1-1 0,1 1 0,2 2 454,-6-3-869,0 0 0,1 0 0,-1 0 1,0 1-1,0 0 0,-1-1 0,1 1 0,-1 0 1,1 1-1,-1-1 0,1 2 869,0 2-11379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6:55.2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 13254,'0'0'4893,"0"0"-3340,0 0 301,0 0-267,0 0-893,0 0-659,0 1 0,-1 0 1,1-1-1,0 1 0,0-1 0,-1 1 0,1 0 0,0 0 1,0-1-1,0 1 0,0 0 0,0-1 0,0 1 1,0 0-1,0-1 0,0 1 0,0 0 0,1 0 1,-1-1-1,0 1 0,0-1 0,1 1 0,-1 0 1,0-1-1,1 1 0,-1 0-35,10 7 39,0 0-1,0 0 1,0-1-1,1 0 1,0-1-1,1 0 1,-1-1-1,1-1 1,0 1-1,0-2 1,0 0-1,1 0 1,-1-1-1,1-1 1,0 0-1,6 0-38,59-1-3439,-42 0-1968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03.2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45 4370,'0'0'2292,"0"0"-686,0 0 264,0 0-221,0 0-369,0 0-290,-8-1 1466,5 0 762,6 1 1401,346 7-4072,-296-6-505,56-3-559,-107 2 374,0 0 1,1 0-1,-1 0 1,0-1-1,0 1 0,0-1 1,0 1-1,0-1 1,-1 0-1,1 0 1,0 0-1,0 0 1,0 0-1,-1 0 0,1-1 1,-1 1-1,1 0 1,-1-1-1,1 1 1,-1-1 142,0 0-785,0 0 1,0 0-1,0 0 1,0 0-1,-1 1 1,1-1 0,-1 0-1,1 0 1,-1-1-1,0 1 1,0 0 0,0-1 784,0 0-5659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33.52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170 0 6259,'0'0'8484,"0"0"-8484,0 0 1985,0 0 32,0 0-577,-122 118-703,112-64-177,5 6-224,-2 10-288,-3 5-48,5-1 0,-3-2-96,6-8-1233,2-12-511,0-14-786,0-14-1151,0-13-2306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03.7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68 11 448,'0'0'7790,"0"0"-5268,0 0-759,0 0 291,0 0-498,-11-2-542,-34-5-201,34 5-26,11 2-269,4 1-430,0 0 0,1 1 0,-1-1 0,0 1 0,0 0 1,-1 0-1,1 1 0,0-1 0,2 3-88,11 5 319,19 11 56,117 69 145,-124-71-542,0 2 1,-1 1-1,24 26 22,-49-45 2,1 0-1,-1 0 1,0 0-1,0 0 1,0 1-1,0 0 1,-1-1-1,0 1 1,0 0-1,0 0 1,0 0-1,0 0 1,-1 1-1,1-1 1,-1 0-1,-1 1 1,1-1-1,0 0 1,-1 1 0,0-1-1,0 4-1,-1-6 8,1-1 0,-1 1 0,0-1 0,0 1 0,0-1 0,1 0 0,-1 1-1,-1-1 1,1 0 0,0 0 0,0 0 0,0 0 0,0 0 0,-1 0 0,1 0 0,-1 0 0,0 0-8,-29 13 25,20-9-1,-60 23 55,-27 6-79,23-9 215,74-24-201,-6 1 73,1 0 1,0 1-1,-1 0 1,1 0 0,0 0-1,0 1 1,-2 1-88,8-4 88,0-1 8,8 0 42,32-2 40,1-2 0,35-9-178,-26 5-1583,35-2 1583,30 9-5892,-72 1 619,-12 0-3288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04.1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 10629,'0'0'2369,"0"0"-1136,0 0 591,0 0-127,0 0-1057,0 0 385,58 0 368,-21 4-481,5 1-576,3 2-96,4-5-224,-2-2-16,-2 0-272,-10 0-1377,-5 0-1552,-8-7-737,-15-6-2113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04.4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45 1 13334,'0'0'1161,"0"0"-572,0 0 457,0 0-21,-4 22-404,-14 73 51,14-69 202,2 0-1,0-1 0,2 6-873,1-16 474,-2 1-1,0-1 1,0 0 0,-4 10-474,2-8 264,1-1 0,0 0 0,2 0 0,0 11-264,0-26-3,0 2-1,1-1 0,-1 0-1,1 0 1,0 0 0,0 0-1,0 0 1,0 0 0,0 0-1,0 0 1,0-1 0,1 1-1,-1 0 1,1-1 0,-1 1-1,1-1 1,-1 1 0,1-1-1,0 0 1,0 0 0,0 0-1,0 0 1,0 0 0,0 0-1,0 0 1,0 0 4,11 3-94,-1 0 1,1 0-1,8 1 94,3-1-1170,0-1 0,0 0 0,10-2 1170,37-5-7997,-26-5-3163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04.9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17224,'0'0'667,"0"0"-235,0 0 424,0 23 326,1-11-1028,-1 23 214,2 0-1,2 0 1,6 27-368,1 8 777,-4 1 0,-2 0 0,-5 66-777,0-79 158,16-65-1113,37-60-995,-34 40-853,23-22 2803,-35 41-276,0 1 0,1 1 0,0-1 0,0 1 0,1 1 0,-1-1 0,1 1 0,5-1 276,-13 5 3,1 0-1,0 0 1,0 0-1,0 1 1,0-1-1,0 1 1,0-1-1,0 1 1,0 0-1,0 0 1,0-1-1,0 2 1,0-1-1,0 0 1,1 0-1,-1 1 1,0-1-1,0 1 1,-1-1-1,1 1 1,0 0-1,0 0 1,0 0-1,0 0-2,1 2 43,-1-1 0,0 0 0,0 1 0,0-1 1,0 1-1,-1 0 0,1 0 0,-1 0 0,1 0 0,-1 0 0,0 0 0,0 0 0,-1 0 0,1 2-43,2 13 534,-1 1 0,-1-1 0,-1 1 0,-2 18-534,2-36 45,-1 6 78,0 0 0,-1 0 0,1-1 0,-2 1 0,1-1 0,-1 0-1,0 1 1,0-1 0,0 0 0,-1 0 0,0-1 0,0 1 0,-1-1 0,1 0-1,-1 0 1,0-1 0,-1 1 0,1-1 0,-1 0 0,0-1 0,1 1 0,-2-1-1,1 0 1,0-1 0,-1 1 0,1-1 0,-1-1 0,0 1 0,1-1 0,-1 0-1,0-1 1,0 1 0,0-1 0,0-1 0,0 1 0,-1-1-123,5 0 5,-1 0-1,1 0 1,0-1 0,-1 1 0,1-1-1,0 0 1,0 1 0,0-1 0,0 0-1,0-1 1,1 1 0,-1-1 0,1 1 0,-1-1-1,1 0 1,0 0 0,0 0 0,0 0-1,-1-3-4,-12-31-1377,9 1-3467,8 31 338,4 5-3370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05.2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1 145 14247,'0'0'234,"0"0"9,0 0 472,0 0-325,0 0-169,20-10-144,63-33-15,-75 38-64,0 0 0,0 0 0,-1-1 1,1 0-1,-1-1 0,-1 0 0,1 0 1,2-4 1,18-19 873,-27 30-734,1-1 0,-1 1 0,0 0 1,0 0-1,1 0 0,-1-1 0,0 1 0,1 0 0,-1 0 1,0 0-1,0 0 0,1 0 0,-1 0 0,0 0 0,1 0 1,-1 0-1,0 0 0,1 0 0,-1 0 0,0 0 0,1 0 1,-1 0-1,0 0 0,1 0 0,-1 0 0,0 0 1,1 0-1,-1 0 0,0 0 0,1 1 0,-1-1-139,9 10 1008,2 14-1037,-11-24 192,7 18 38,-2-5-333,0 0 0,-1 0 0,0 1 0,-1-1 0,0 1 0,-1-1 0,0 9 132,-2-22-143,0 0 1,0 1-1,0-1 1,0 0-1,0 1 1,0-1-1,-1 0 1,1 1-1,0-1 1,0 0-1,0 1 1,0-1-1,0 0 1,0 0-1,-1 1 1,1-1 0,0 0-1,0 1 1,0-1-1,-1 0 1,1 0-1,0 0 1,0 1-1,-1-1 1,1 0-1,0 0 1,0 0-1,-1 0 1,1 1-1,0-1 1,-1 0-1,1 0 1,0 0-1,-1 0 1,1 0-1,0 0 1,0 0 0,-1 0-1,1 0 1,0 0-1,-1 0 1,1 0-1,0 0 1,-1 0-1,1 0 1,0 0-1,-1-1 143,-2 1-1430,-16 0-9263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05.6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 12998,'0'0'6371,"0"0"-5475,0 0 1153,0 0-816,0 0-1233,0 0-144,13-9 48,9 9-1249,-2 0-2657,-8 0-5250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05.9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61 11957,'0'0'6131,"0"0"-5827,0 0 1137,0 0 384,0 0-1457,0 0 80,101-3 225,-49 3-625,3 0 16,-3 0-64,-5-2-785,-7-11-2224,-13-5-1057,-9-7-4706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06.3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72 1 12534,'0'0'4434,"0"0"-2978,-11 21 476,-36 70-254,45-85-1584,-1 1 0,1 0 0,0-1 1,0 1-1,1 0 0,0 0 0,1 0 0,-1 0 0,1 1 0,0-1 0,2 3-94,-1 13 224,-2 5 31,1 0-1,1-1 1,2 1-1,1-1 1,1 0-1,1 0 0,1 0 1,5 8-255,-10-31-20,0 0 0,0 0-1,0-1 1,0 1 0,1 0 0,-1-1-1,1 0 1,0 0 0,0 0 0,0 0 0,1 0-1,-1 0 1,1-1 0,-1 0 0,4 2 20,25 8-2173,4-4-3743,-33-8 5338,24 7-8290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06.6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1 530 11301,'0'0'814,"0"0"-158,1-24 884,9-76-609,-8 88-765,1 0 0,0 0 0,1 0 1,0 0-1,1 1 0,0-1 1,1 1-1,0 0 0,6-7-166,8-14 1268,-19 31-1145,-1-1 1,1 1 0,0 0 0,0-1 0,1 1 0,-1 0 0,0 0 0,0-1-1,1 1 1,-1 0 0,0 0 0,1 1 0,-1-1 0,1 0 0,0 0-1,-1 1 1,1-1 0,-1 1 0,1-1 0,0 1 0,0 0 0,-1-1 0,1 1-1,0 0 1,-1 0 0,1 0 0,0 1 0,-1-1 0,1 0 0,0 1 0,-1-1-1,1 1 1,0-1 0,-1 1 0,1 0-124,4 2 87,1 0 0,-1 0 0,0 1 0,0 0-1,0 0 1,-1 1 0,5 4-87,31 34 581,-2 2-1,9 17-580,17 20-224,-60-80-3361,-2-11 1273,-1-14-874,-2 20 2461,0-37-6070</inkml:trace>
  <inkml:trace contextRef="#ctx0" brushRef="#br0" timeOffset="1">378 1 13814,'0'0'1953,"0"0"64,0 0 816,0 0-1504,0 0-224,-67 154-433,54-81-224,6 8 64,-5-8-304,-1 1-32,3-5-95,-2-11-162,4-4-47,1-12-400,-1-8-368,8-7-1217,0-7-1857,0-5-1665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06.9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0 10901,'0'0'2817,"0"0"-880,0 0 165,0 0-503,0 0-319,20 16-223,59 52-134,-75-64-843,-1 0 0,0 1 0,1-1 0,-1 1 0,-1-1 1,1 1-1,-1 0 0,0 0 0,0 0 0,0 0 0,-1 0 0,1 0 1,-1 0-1,-1 1 0,1-1 0,-1 1 0,0-1 0,0 0 0,0 1 1,-2 3-81,2 10 310,0-11-228,0 0 0,-1-1 1,1 1-1,-1-1 0,-1 1 0,1-1 1,-2 0-1,1 1 0,-3 4-82,4-9-48,-1 0-1,0 0 1,0-1-1,0 1 1,0-1-1,-1 0 1,1 1-1,0-1 1,-1 0-1,0 0 0,1-1 1,-1 1-1,0-1 1,0 1-1,0-1 1,0 0-1,0 0 1,0 0-1,0 0 1,0-1-1,-1 1 0,1-1 1,0 0-1,-2 0 49,2 0-312,1 0 0,-1 0 0,1 0 0,-1 0 0,1 0 0,0-1 0,-1 1 0,1-1 0,-1 1 0,1-1-1,-2-1 313,2 1-544,1 0 0,-1 0 0,1-1-1,-1 1 1,1 0 0,-1-1-1,1 1 1,0-1 0,0 1-1,-1-1 1,1-1 544,-17-41-13628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33.84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1 125 6739,'0'0'2959,"0"0"-2106,0 0 247,0 0 2,0 0-585,12-10-293,7-6-171,-1-1 0,0-1-1,-1-1 1,10-16-53,-26 34 151,-1 1-1,0-1 1,1 0 0,-1 1 0,1-1-1,0 1 1,-1-1 0,1 1 0,-1-1-1,1 1 1,0-1 0,-1 1 0,1 0-1,0-1 1,0 1 0,-1 0 0,1-1-1,0 1 1,0 0 0,-1 0-1,1 0 1,0 0 0,0 0 0,0 0-1,-1 0 1,2 0-151,-1 0 146,1 1 1,0 0-1,-1-1 0,1 1 0,0 0 0,-1 0 0,1 0 0,-1 0 1,1 0-1,-1 0 0,0 1 0,1-1-146,6 9 229,0 0-1,-1 0 1,6 10-229,-4-6 484,5 8-344,-11-16-280,0 0-1,1 0 1,0-1-1,0 0 0,0 0 1,0 0-1,1 0 1,3 2 140,-6-6-1353,-1-1-2563,-1 0-743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07.2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 21146,'0'0'1440,"0"0"385,0 0-512,0 0-913,0 0-288,0 0-224,42-2-240,-19 2-593,-6 2-1072,-7 11-6082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07.6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0 124 17224,'0'0'736,"0"0"1793,0 0-496,0 0-1216,0 0-433,0 0-176,119-14 256,-62 7-416,3 1-48,-1-5-16,-1-1-352,-11-1-1025,-13-5-1632,-11-2-1281,-16-2-4466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07.9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1 15255,'0'0'1425,"0"0"-572,0 0 884,0 0-587,-3 19-731,-2 7-303,1-2 163,0 0 0,2 0-1,0 18-278,-6 70 1440,3-65-798,3 1 1,1-1-1,3 8-642,-1-52-5,0 0-1,0 0 1,0 0-1,1 0 0,-1 0 1,1-1-1,-1 1 1,1-1-1,0 1 1,0-1-1,0 0 1,0 1-1,1-1 1,-1 0-1,0 0 0,1-1 1,0 1-1,0 0 6,8 4-18,0 0 0,0 0-1,0-1 1,1 0 18,11 2-102,0 0 1,0-2 0,1 0-1,0-1 1,21-1 101,25-3-3330,-41-6-2854,-5-8-6315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15.9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54 8468,'0'0'2137,"0"0"-1593,0 0-74,0 0 615,0 0-346,0 0-333,0-7-65,0-34 1175,0 40-980,0 1-128,0 0 0,0 0-109,0 0 5,0 0-162,0 0-99,-6 2 79,1 10 55,1 0 1,0 0-1,1 0 0,0 1 0,1-1 0,0 1 0,1-1 0,0 1 1,1 0-1,1 1-177,-1-14-12,0 1 1,1-1 0,-1 1 0,0-1-1,1 1 1,-1-1 0,1 1 0,-1-1-1,0 0 1,1 1 0,-1-1 0,1 1-1,-1-1 1,1 0 0,-1 0 0,1 1-1,0-1 1,-1 0 0,1 0 0,-1 0-1,1 1 1,-1-1 0,1 0 0,0 0-1,-1 0 1,1 0 0,-1 0 0,1 0-1,0-1 12,24 1-212,-18 0 142,-5 0 29,1 0 1,-1-1-1,1 1 0,-1-1 0,1 1 0,-1-1 0,1 0 0,-1 0 0,0 0 0,1-1 0,-1 1 0,0 0 0,0-1 0,0 0 0,0 1 0,0-1 0,0 0 0,0 0 0,-1 0 0,1 0 0,-1 0 0,1 0 1,-1-1-1,0 1 0,0 0 0,0-1 0,0 1 0,0-1 0,-1 1 0,1-1 41,1-5 64,0-1 0,-1 0-1,0 0 1,0 1 0,-1-1 0,0 0 0,0 0 0,-1-4-64,0 12 16,0 0 1,0-1 0,1 1-1,-1 0 1,0 0-1,0 0 1,0 0 0,0 0-1,0 0 1,0 0 0,-1 0-1,1 0 1,0 0-1,0 0 1,-1 1 0,1-1-1,-1 0 1,1 1 0,0 0-1,-1-1 1,1 1-1,-1 0 1,1-1 0,-1 1-1,1 0 1,-1 0 0,1 0-1,-1 0 1,1 1-1,-1-1 1,0 1-17,-4-1-870,0 0-1,1 1 1,-1 0-1,0 0 1,1 1-1,-1 0 1,1-1-1,-1 2 871,-19 13-7883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16.5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58 52 8036,'0'0'237,"0"0"686,0 0 8,0 0-539,-8-2-98,-36-3 581,43 7-812,1 0 1,-1 0-1,1 0 0,-1 0 1,1 0-1,0 0 0,0 0 1,0 0-1,0 0 0,0 1 1,1 0-64,-1 0 119,-2 22 563,1-18-570,1 0 0,-1 0 0,1 0 0,1 0 0,-1 0-1,1 0 1,0 0 0,1 0-112,-2-6-14,1 0 1,-1 0-1,1 0 0,0-1 0,-1 1 1,1 0-1,0-1 0,-1 1 1,1 0-1,0-1 0,0 1 0,0-1 1,-1 1-1,1-1 0,0 0 0,0 1 1,0-1-1,0 0 0,0 0 1,0 1-1,0-1 0,0 0 0,0 0 1,0 0-1,-1 0 0,1 0 1,0 0-1,0-1 0,0 1 0,1 0 14,0 0-26,0-1 0,0 1 0,-1-1 0,1 0 0,0 1 0,0-1 0,0 0 0,-1 0 0,1 0 0,0 0 0,-1 0 0,1-1 0,-1 1 0,2-1 26,3-8-20,0 1 0,0-1 1,-1 0-1,-1 0 0,0-1 1,0 1-1,-1-1 0,0 0 0,-1 0 1,0 0-1,-1 0 0,0 0 1,-1-11 19,-2 21-1236,-11 1-1901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17.2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55 11 5298,'0'0'1729,"0"0"-1238,0 0 181,0 0 348,0 0-418,0-3-449,0 3-16,0 0 0,0-1 0,0 1 0,0 0 0,0 0 0,0-1 0,0 1 0,0 0 0,0 0 0,0-1 0,0 1 0,0 0 1,0 0-1,0-1 0,0 1 0,0 0 0,0 0 0,0-1 0,0 1 0,0 0 0,-1 0 0,1 0 0,0-1 0,0 1 0,0 0 0,0 0 0,0 0 0,-1 0 0,1-1 0,0 1 0,0 0 0,0 0 0,-1 0 0,1 0 0,0 0 0,0-1 0,0 1 0,-1 0 0,1 0 0,0 0 0,0 0 0,-1 0 0,1 0 0,0 0-137,-5 6 178,0 1 1,1-1-1,-1 1 1,2 0-1,-1 0 1,1 1-1,0-1 1,0 1-1,1-1 1,0 5-179,-2 5 433,1 0 1,1 1-1,1 0 1,0 3-434,2-20-2,-1 0 0,0 0 0,0 0 0,1 0 0,-1 0 0,0 0 0,1 0 0,-1-1 0,1 1 0,-1 0 0,1 0 0,-1-1 0,1 1 0,0 0 0,-1 0 0,1-1 0,0 1 0,0-1 0,-1 1 0,1-1 0,0 1 0,0-1 0,0 1 0,0-1 0,-1 0 0,1 0 0,0 1 0,0-1 0,0 0 0,0 0 0,0 0 0,0 0 0,0 0 2,40 1-336,-30-2 186,-7 1 104,0 0 1,1-1 0,-1 0-1,0 1 1,0-2 0,0 1 0,1 0-1,-1-1 1,-1 0 0,1 1-1,0-2 1,0 1 0,-1 0-1,1-1 1,-1 0 0,0 1-1,0-1 1,0-1 0,0 1 0,0 0-1,-1-1 1,3-3 45,-3 2 4,1 1 0,-1-2 0,0 1-1,0 0 1,0 0 0,-1-1 0,1 1 0,-1 0 0,-1-1 0,1 1-1,-1-1 1,0 0 0,0 1 0,-1-1 0,1 1 0,-1-1 0,-2-4-4,2 8-44,0 1 1,1 0 0,-1-1 0,0 1 0,0 0-1,0 0 1,0-1 0,-1 1 0,1 0-1,0 0 1,0 0 0,-1 1 0,1-1 0,0 0-1,-1 0 1,1 1 0,-1-1 0,1 1-1,-1-1 1,1 1 0,-1 0 0,1-1 0,-1 1-1,1 0 1,-1 0 43,-40 1-5680,21 5-643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22.6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0 339 8724,'0'0'1569,"0"0"-892,0 0 260,0 0-19,0 0-356,0 0-164,0 4 50,1 8-30,3-18 359,5-36 1007,-2 11-1073,3-2-708,2 1 1,1 1 0,1 0-1,2 1 1,1 0-1,18-23-3,-34 52-3,1 0-1,-1 0 1,0 1-1,0-1 1,1 0-1,-1 1 0,1-1 1,-1 0-1,0 1 1,1 0-1,-1-1 1,1 1-1,-1 0 1,1 0-1,-1 0 1,1 0-1,-1 0 0,1 0 1,-1 0-1,1 0 1,-1 1-1,2 0 4,-1-1 5,1 0-1,-1 1 1,0 0 0,1-1-1,-1 1 1,0 0-1,0 0 1,1 1-1,-1-1 1,0 0-1,0 1 1,0-1 0,1 2-5,1 3 66,0 1 1,-1 0-1,1 0 1,-1 0-1,-1 0 1,1 1-1,-1-1 1,0 1-1,-1-1 1,0 1-1,0 1-66,1 22 654,-2 0 1,-1 9-655,-1 10 379,2-50-373,0 0-41,0 0-13,0-2-56,2-10-26,0 0 0,1 0 1,0 0-1,1 1 0,0-1 0,1 1 0,0 0 1,1-1 129,8-19-384,-6 12 265,0 1 1,0-1-1,2 2 1,0-1-1,1 1 1,1 1-1,2-1 119,-14 16 17,0 1 0,1-1 0,-1 1 0,0 0 0,1-1 0,-1 1 0,0 0 0,1 0 0,-1-1 0,1 1 0,-1 0 0,0 0 0,1 0 0,-1-1 0,1 1 0,-1 0 0,0 0 0,1 0 0,-1 0 0,1 0 0,-1 0 0,1 0 0,-1 0 0,1 0 0,-1 0 0,0 0 0,1 0 0,-1 0 0,1 0 0,-1 1 0,1-1 0,-1 0 0,0 0 0,1 0 0,-1 1 0,0-1 0,1 0 0,-1 0 0,0 1 0,1-1 0,-1 0 0,0 1 0,1-1-1,-1 0 1,0 1 0,0-1 0,1 0 0,-1 1 0,0-1 0,0 1 0,0-1 0,0 1-17,10 27 376,-8-20-210,5 21 90,-2 1 0,-1 0 0,-1 0 0,-1 1 0,-2-1 0,-1 2-256,1 0 195,0-31-141,0-1-36,0 0-84,0-6-415,-1-39 210,-1 16-177,2 1 1,1-1-1,2-5 448,-2 26-57,0 1 1,0 0-1,1 0 0,0 0 0,1 1 0,-1-1 0,1 0 0,0 1 0,1 0 0,-1-1 0,1 2 0,1-1 0,-1 0 1,1 1-1,0-1 57,-3 5 30,-1-1 0,1 1 0,-1 0 0,1 0-1,0 0 1,-1 0 0,1 0 0,0 0 0,0 0 0,0 0 0,0 1 0,0-1 0,0 1 0,0-1 0,0 1 0,0 0 0,0 0 0,0 0 0,0 0 0,0 0 0,0 0 0,0 1 0,0-1 0,0 0 0,0 1 0,0 0 0,0 0 0,0-1 0,-1 1 0,1 0 0,0 0 0,0 1 0,-1-1 0,1 0 0,-1 0 0,1 1 0,-1-1-1,0 1 1,1 0 0,-1-1 0,1 2-30,7 10 324,-1-1-1,0 1 1,-1 0-1,0 1 1,0 5-324,-3-12 70,30 73 1231,11 46-1301,-20-36-5535,-18-65 636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23.0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84 15095,'0'0'1000,"0"0"158,0 0 382,9-6-548,92-63-746,-100 68-258,0 1 1,0-1 0,0 0-1,1 0 1,-1 1 0,0-1-1,0 0 1,0 1 0,0 0 0,1-1-1,-1 1 1,0 0 0,0-1-1,1 1 1,-1 0 0,0 0 0,0 0-1,1 0 1,-1 0 0,0 0-1,1 0 1,-1 1 0,0-1 0,0 0-1,1 1 1,-1-1 0,0 1-1,0 0 1,0-1 0,0 1 0,0 0-1,0-1 1,0 1 0,0 0-1,0 0 1,0 0 0,0 0 0,0 0-1,0 0 12,1 3-194,-1 0 0,1-1-1,0 1 1,-1 0 0,0 0 0,0 0-1,0 0 1,0 0 0,-1 0 0,0 0-1,0 2 195,0-5-5127,-5-1-4174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23.3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9941,'0'0'4514,"0"0"-3442,0 0 1009,0 0-128,0 0-1297,0 0-640,5 12 0,18 12-16,-4 5-288,4 2-1056,-3 7-561,-6-2-1457,4-2-1888</inkml:trace>
  <inkml:trace contextRef="#ctx0" brushRef="#br0" timeOffset="1">196 259 8116,'0'0'2414,"0"0"-15,0 0-340,0 0-410,0 0-280,16 20-188,46 66-71,-57-78-935,0 0-1,-1 0 1,0 1-1,0 0 0,-1-1 1,0 1-1,-1 0 1,0 0-1,0 1 0,-1-1 1,0 0-1,-1 1 1,0 6-175,0 1 301,1 5 56,0-6-143,0 1-1,-2-1 1,0 1 0,0-1 0,-2 1 0,0-1-214,2-12-1,0-1 1,0 0 0,0 1-1,0-1 1,-1 0-1,1 0 1,-1 0 0,0 0-1,0 0 1,0 0-1,0-1 1,-1 1 0,1-1-1,-1 1 1,1-1-1,-1 0 1,0 0 0,0 0-1,0 0 1,0-1-1,0 1 1,-1-1 0,1 0-1,0 0 1,-1 0-1,1 0 1,-1 0 0,1-1-1,-1 0 1,-1 1 0,1-2-174,0 1 1,0-1 0,0 1-1,0-1 1,0 0-1,0 0 1,0-1 0,0 1-1,0-1 1,1 0 0,-1 0-1,1 0 1,-1-1-1,1 1 1,0-1 0,0 1-1,0-1 1,0 0-1,1 0 1,-1-1 0,1 1-1,-1-1 174,-8-13-1713,1-1 0,0 1-1,2-2 1,0 0 1713,6 15-345,-33-82-8574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23.6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14599,'0'0'2385,"0"0"-977,0 0 1058,0 0-1010,0 0-1344,0 0 16,29 0-256,-11 5-384,2 6-1633,-6-2-2273,-9 2-9012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34.17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0 168 14695,'0'0'1168,"0"0"-527,0 0 1327,0 0-735,0 0-1233,0 0-176,27-3 128,6 3-1361,1 0-1152,-6 0-1457,-6 0-5522</inkml:trace>
  <inkml:trace contextRef="#ctx0" brushRef="#br0" timeOffset="1">261 118 13062,'0'0'3201,"0"0"-3201,0 0 1409,0 0-1073,0 0-256,0 0-160,91-26-1184,-51 1-881,2-4-1921,-5-9-4370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24.0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21 13702,'0'0'1388,"0"0"396,0 0 612,0 0-411,0 0-854,27 2 1521,17-4-2464,38-7-188,31-2-1444,-51 11-3418,-40 0-204,-10 0-1953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24.3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14855,'0'0'979,"0"0"694,0 0 805,0 0-904,0 0-851,70 8 2044,-13-4-3437,24-3 670,9-3-8007,-82 1 6645,23-1-9230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25.5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68 11477,'0'0'2609,"0"0"-1629,0 0 289,0 0 370,0 0-556,0 0-384,0 0-83,0 0 86,0 0-38,0 0-101,0 0 48,0 0-192,0 0-54,0 0-98,22 0 56,22 0-360,22 1 781,57-8-744,-103 4-471,1 0 0,-1-1 0,0-1 0,0-1 0,-1-1 1,0 0-1,0-2 0,1-1 471,-17 9-729,3-5-4022,-6 6 738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25.9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57 0 14343,'0'0'851,"0"0"-259,0 0 491,0 0-315,0 0-199,20 8 116,-10-5-606,6 3 70,0 0 1,0 0 0,-1 2 0,0 0 0,0 0 0,-1 2 0,0-1 0,0 2 0,6 7-150,-14-12 41,-1 0 1,0 1-1,-1 0 1,1 0 0,-1 0-1,-1 0 1,1 0-1,-1 1 1,0 0 0,-1-1-1,0 1 1,0 0-1,-1 0 1,0 0-1,0 0 1,-1 1 0,0 1-42,-1-8 2,1 0 1,-1 1 0,1-1 0,-1 0 0,0 0-1,0 0 1,0 1 0,0-1 0,0 0-1,-1 0 1,1 0 0,0-1 0,-1 1 0,0 0-1,1 0 1,-1-1 0,0 1 0,0-1 0,0 0-1,0 1 1,0-1 0,-1 0-3,-56 25 72,50-23-69,-18 8 22,7-3 72,-1 0-1,0-1 1,0-1 0,-1-1 0,1-1-1,-18 1-96,38-5 347,1 0-13,0 0-28,7 0 81,195 1-26,3 0-6063,-148-1 148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26.2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28 12774,'0'0'4210,"0"0"-3778,0 0 1713,0 0 0,0 0-1681,0 0-96,72-18 113,-34 18 95,-1 0-416,5 0 64,-2 0-208,-1 2-32,-1 0-80,-9-2-400,-4 0-641,-5 0-1952,-5 0-673,-8-13-2593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26.5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75 0 12278,'0'0'1320,"0"0"-706,0 0 613,0 0-53,0 0-395,-5 18 344,1 1-778,-10 44 2938,-6 12-3283,12-52 401,2 1-1,0 0 0,1 1 0,2 0 0,1-1 1,0 8-401,2-31-3,0 0 0,0 0 1,1 0-1,-1 0 0,0-1 1,0 1-1,1 0 1,-1 0-1,0 0 0,1-1 1,-1 1-1,1 0 0,-1 0 1,1-1-1,-1 1 1,1 0-1,0-1 0,-1 1 1,1-1-1,0 1 1,-1-1-1,1 1 0,0-1 1,0 1-1,0-1 0,-1 0 1,1 1-1,0-1 1,0 0-1,0 0 0,0 1 1,0-1 2,34 1-160,-26-1 115,56 1-429,36 0-2488,-35-7-3374,-19-3-2946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27.2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1 16488,'0'0'1590,"0"0"-993,0 0 108,0 0 308,-1 19-202,1-11-734,-3 25 279,3 1 0,1-1 0,2 16-356,5 41 1187,-3 0 0,-8 77-1187,3-159 21,-4 15 9,3-21-121,1-2-146,6-21-836,2 5 564,0 0 0,2 1-1,0-1 1,0 2-1,2-1 1,0 2 0,8-8 509,-10 11-339,1 0 0,0 1 0,1 0 0,0 1 0,0 0 0,1 1 0,0 1 0,0 0 0,1 0 0,0 1 339,-13 4 12,1 0 0,0 1 0,0-1 0,0 1 0,0-1 0,0 1 0,0-1-1,0 1 1,0 0 0,0 0 0,0 0 0,0 0 0,0 0 0,0 1 0,0-1 0,0 1 0,0-1-1,0 1 1,0-1 0,0 1 0,0 0 0,0 0 0,0 0 0,-1 0 0,1 1 0,0-1 0,-1 0 0,1 1-1,-1-1 1,0 1 0,1-1 0,-1 1-12,1 4 168,1 0 0,-1 0 0,-1 0 0,1 0-1,-1 0 1,-1 0 0,1 0 0,-1 1 0,0-1 0,0 2-168,0 3 210,0-1 0,0 0 0,-1 0 0,-1 0 0,0 0 0,0 0 0,-1 0 0,0 0 0,0-1 0,-1 1 0,-1-1 1,0 0-1,0 0 0,0-1 0,-1 1 0,-1-1 0,1-1 0,-1 1 0,-7 5-210,6-7 67,1 0 0,-1 0 0,0-1 0,0-1 1,-1 1-1,1-1 0,-1 0 0,0-1 0,0 0 0,0-1 0,0 0 0,-1 0 1,1-1-1,-1 0 0,1-1 0,-1 1 0,1-2 0,-1 0 0,-3-1-67,8 1-72,1 0 0,-1-1-1,0 0 1,1 0 0,-1 0-1,1 0 1,0-1 0,0 0-1,0 0 1,0 0 0,0 0-1,1-1 1,-3-2 72,4 3-396,-1 0 0,1 1 1,1-1-1,-1 0 0,0 0 0,1 0 1,-1 0-1,1 0 0,0 0 0,0-1 0,0 1 1,1 0-1,-1-1 396,1-10-4117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28.9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0 101 8580,'0'0'3241,"0"0"-2251,0 0 72,0 0 309,0 0-576,0 0-459,3 1 3284,-2-1-3608,0 1 0,0-1 0,0 0 0,1 0 1,-1 0-1,0 0 0,0 0 0,0 0 0,0 0 0,0 0 1,1 0-1,-1 0 0,0-1 0,0 1 0,0 0-12,16-9-193,-1-1 1,0 0-1,-1-1 0,0-1 0,0 0 0,6-9 193,-3 5 85,-18 16-36,1 0 0,-1 0 0,1 0 0,-1 0 0,1 0 0,-1 1 0,1-1 0,-1 0 0,1 0 0,-1 1 0,0-1 0,1 0 0,-1 0 0,1 1-1,-1-1 1,0 0 0,1 1 0,-1-1 0,0 1 0,1-1 0,-1 1 0,0-1 0,0 0 0,1 1 0,-1-1 0,0 1 0,0-1 0,0 1 0,0-1 0,1 1 0,-1 0-49,10 23 609,-8-19-258,9 20 276,-2-4-219,-1 0 0,0 0 1,0 6-409,-6-22-119,-1-6-8094,-1-7 1562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29.2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9845,'0'0'8227,"0"0"-7682,0 0 559,0 0 1169,0 0-1697,0 0-576,3 0-64,12 6-448,2 1-1793,-4-3-1953,-6 1-10613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29.6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54 16151,'0'0'841,"0"0"-225,0 0 1089,0 0-136,0 0-1015,1-3-348,-1 2-182,1 0-1,-1 0 1,1 0 0,-1 0 0,1 1 0,0-1-1,-1 0 1,1 0 0,0 0 0,0 1 0,0-1-1,-1 0 1,1 1 0,0-1 0,0 0 0,0 1-1,0 0 1,0-1 0,0 1 0,0-1 0,0 1-1,0 0 1,0 0 0,1 0 0,-1 0 0,0-1-1,0 1 1,0 1 0,0-1 0,0 0 0,0 0-1,0 0 1,0 1 0,1-1-24,49 15 697,-28-7-554,-1-3-215,0-2 0,-1-1 0,1 0 0,1-1 0,0-2 71,-20 1-284,1 0-1,-1 0 1,0-1-1,0 1 0,0-1 1,1 0-1,-1 0 0,0 0 1,0 0-1,0 0 0,0-1 1,-1 1-1,1-1 0,0 0 1,0 0 285,19-25-6608,-8-1-4325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00.90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221 0 8004,'0'0'4095,"0"0"-1329,0 0-434,0 0-862,0 0-587,-9 18-416,-30 57-256,35-68-210,2 0 1,-1 1-1,1-1 0,0 1 1,0 0-1,1 0 0,0 0 1,0 0-1,1 0 0,0 0 1,1 0-1,-1-1 0,2 1 1,1 7-2,-1-9-95,0-1 1,1 0 0,-1 0 0,1-1 0,0 1 0,1 0 0,-1-1 0,1 0-1,0 0 1,0 0 0,0 0 0,1-1 0,-1 1 0,1-1 0,0 0 0,2 1 94,0 0-228,1 2 1,-1-1-1,0 1 1,-1 0-1,1 0 1,1 3 227,-7-8 10,0 1 0,0-1 0,0 1 0,0-1 0,-1 1 0,1-1 0,0 1 0,-1-1 0,1 1 0,-1 0 0,0-1 0,1 1 0,-1 0 0,0-1 0,0 1 0,0 0 0,0 0 0,-1-1 0,1 1 0,0 0 0,-1-1 0,1 1 0,-1-1 0,1 1 0,-1 0 0,0-1 0,1 1 0,-1-1 0,0 0 0,0 1 0,0-1 0,-1 0 0,1 1 0,0-1-10,-6 5 46,0 1 0,-1-2 0,1 1 1,-1-1-1,-6 3-46,4-2-99,-54 34-915,-50 29-6213,82-53-219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34.52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 1 12550,'0'0'3057,"0"0"-1067,0 0 139,0 0-624,0 0-806,-1 19-296,-2 62-123,2-79-276,1 0 0,-1 0 0,1 1 0,0-1 0,0 0 1,0 0-1,0 1 0,1-1 0,-1 0 0,1 0 0,-1 1 0,1-1 0,0 0 0,-1 0 0,1 0 0,0 0 0,1 0 0,-1 0 1,0 0-1,1 0 0,-1-1 0,1 1 0,0 0-4,0-1-63,1 0 0,0 0 0,-1-1 0,1 1 0,0-1 0,-1 0 0,1 1 0,0-1 0,-1-1 0,1 1 0,0 0 0,-1-1 0,3 0 63,4 0-326,-5 0 203,1 0 1,-1 0 0,0-1-1,0 1 1,0-1 0,-1 0-1,1 0 1,1-1 122,-2 1-102,0 0 1,1 0-1,-1 0 0,1 1 1,-1-1-1,1 1 0,-1 0 1,1 0-1,0 1 1,-1-1-1,4 0 102,-4 1-15,1 0 0,0 0 0,-1 0 0,1 1 0,-1-1 0,1 1 0,-1 0 0,1 0 0,-1 0 0,1 1 0,-1-1 0,0 1 0,2 1 15,0 1-7,-1-1-1,0 2 0,0-1 0,-1 0 1,1 1-1,-1 0 0,0 0 1,1 4 7,8 13-24,-1 2-1,-2 0 1,0 0 0,-1 0 0,-2 1-1,-1 0 1,0 0 0,-2 5 24,4 54 88,-5 69-88,-2-122 31,0-19 69,-1-1 0,0 1 0,-1-1 1,0 0-1,-1 0 0,0 0 0,0 0 0,-2 0 0,-1 3-100,5-11 53,-1 1 1,0-1-1,0 0 0,0 0 0,0 0 0,0 0 1,0 0-1,-1 0 0,0 0 0,1-1 0,-1 0 1,0 1-1,0-1 0,0 0 0,-1 0 0,1-1 1,0 1-1,-1-1 0,1 0 0,-1 1 0,1-1 1,-1-1-1,0 1 0,1-1 0,-1 1 0,0-1 1,0 0-1,1 0 0,-1-1 0,-3 0-53,4 0 28,-1 0-1,0 0 1,1-1 0,-1 0-1,1 0 1,-1 0 0,1 0-1,0 0 1,0-1-1,0 1 1,0-1 0,0 0-1,0 0 1,1 0-1,0 0 1,-1 0-28,-6-11 88,1 0 1,0 0-1,-1-5-88,3 8 6,-4-11 13,0 0 0,1-1 0,1 0 1,2 0-1,0 0 0,1-1 0,1 0 1,2 0-1,0-21-19,1 42-30,1 0-1,1 0 1,-1 0-1,0 0 1,1 0-1,-1 0 1,1 0-1,0 1 1,0-1 0,0 0-1,1 0 1,-1 1-1,0-1 1,1 0-1,0 1 1,0 0 0,0-1-1,0 1 1,0 0-1,0 0 1,0 0-1,1 0 1,-1 1-1,1-1 1,-1 1 0,1-1-1,1 0 31,5-1-553,0 0 0,1 1 0,-1 0 1,0 0-1,1 1 0,-1 1 0,1-1 0,2 2 553,-7-2-637,0 1 1,0 1-1,0-1 1,0 1-1,-1 0 1,1 0 0,2 1 636,0 1-1584,-1 0 0,0 1 1,1 0-1,-2 0 0,4 4 1584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29.9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97 0 3217,'0'0'10245,"0"0"-7630,0 0-1255,0 0 735,-15 22-788,-43 73-507,55-90-733,0 0-1,1 0 0,0 1 1,0 0-1,0-1 1,0 1-1,1 0 0,0 0 1,0-1-1,1 1 1,0 0-1,0 0 1,0 3-67,0 8 243,-2 19 235,1-18-165,0 1-1,1-1 1,1 0 0,0 0-1,3 7-312,-3-22 0,0-1 0,0 1 0,0-1 0,0 1 0,1-1 0,-1 0 0,1 1 0,0-1 0,0 0 0,0 0 0,0 0 0,0 0 0,0-1 0,0 1 0,1 0 0,-1-1 0,1 0 0,-1 1 0,1-1 1,-1 0-1,1 0 0,0-1 0,-1 1 0,1-1 0,3 1 0,9 1-148,1 0 0,0-1 0,0-1 0,4-1 148,1 0-430,-11 2-601,-1-1 0,1-1 0,0 0 0,0 0 0,0-1 0,-1 0 0,8-3 1031,19-15-9346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31.1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79 9220,'0'0'2463,"0"0"-1284,0 0 643,0 0 19,0 0-561,0 0-98,0 0-120,0 0 21,0 0-328,0 0-136,0 0-251,0 0-74,0 0-67,0 0-107,14 0 5,68 0-47,384-12-543,334-6 55,-247 13 436,1476-17 208,-1585 23-25,-433-1-212,77 0 312,-1-3 1,85-14-310,-165 15-3070,-17 1-1090,-17 1-1621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32.4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67 14919,'0'0'806,"0"0"-225,0 0 983,0 0 218,0 0-790,-6-15 1439,114 16-1565,85-1-285,-148-2-1999,-2-2 0,1-2 0,13-5 1418,-49 9-1047,19-5-825,-26 7 1523,0 0 0,0-1 0,0 1 1,0 0-1,0-1 0,-1 1 0,1-1 0,0 1 0,0-1 1,0 0-1,-1 1 0,1-1 0,0 0 0,0 1 0,-1-1 0,1 0 1,-1 0-1,1 0 0,-1 0 0,1 0 0,-1 0 349,1-6-8678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32.8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1 12374,'0'0'549,"0"0"38,0 0 624,0 0-472,0 0-210,13 11 34,6 5-443,5 5 231,-1 0 1,13 17-352,-30-32 31,0 1 0,-1 0 0,0 0 0,0 0 0,-1 1 0,0 0 0,0 0 0,-1 0 0,0 0 0,0 0 0,-1 0 0,1 9-31,-2-11 26,-1 0 1,1 1-1,-1-1 0,-1 0 1,1 0-1,-1 1 1,0-1-1,0 0 0,-1 0 1,0 0-1,0 0 1,-1-1-1,0 3-26,0-3 29,-1-1-1,0 1 1,0-1 0,0 0-1,0 0 1,0 0 0,-1 0-1,0-1 1,0 0 0,0 0-1,0 0 1,0 0-1,-1-1 1,0 0-29,-6 3 236,-1 0 0,1-2-1,-1 1 1,1-1 0,-1-1 0,0 0 0,0-1-1,0-1-235,13 0 537,0 0-76,0 0-138,0 0-139,2 0-101,63-3-645,56-9 562,-49 3-8224,23 2 8224,-49 7-6968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33.1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31 15751,'0'0'1745,"0"0"-1409,0 0 2289,0 0-960,0 0-1249,0 0 17,65 0 79,-23 0-112,5 0-240,3 0-112,2 0-48,-3 0-96,-4 0-304,-5 0-1281,-11-8-1472,-9-4-593,-12 1-2545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33.4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0 11685,'0'0'3114,"0"0"-1674,0 0-263,0 0-654,-2 2-270,0 0-146,0-1-1,1 1 0,-1 0 0,1 0 0,0 0 0,0 0 1,-1 0-1,1 1 0,1-1 0,-1 0 0,0 0 1,0 1-1,1-1 0,0 1 0,-1-1 0,1 0 1,0 1-1,0 0-106,1 60 2048,0-25-1307,-4-2-132,1-21-419,1 0 1,0 0-1,2 13-190,0-24-2,-1 0 1,1 0-1,0 0 1,0-1-1,0 1 1,0 0-1,1 0 1,0 0-1,0-1 1,0 1-1,0-1 0,0 0 1,1 0-1,-1 1 1,1-1-1,0 0 2,12 9-96,0 0 0,1-1-1,0-1 1,0-1-1,1 0 1,0-1-1,12 3 97,-17-7-1437,0 0 0,0-1-1,0-1 1,6 0 1437,3-1-5010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37.7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144 0 15175,'0'0'926,"0"0"-545,0 0 596,0 0 346,0 0-696,0 0-240,0 23 336,-2 147 272,2-105 133,-7 51-1128,4-96 98,0 0-1,-1 0 1,-2 0 0,1 0-1,-2-1 1,-1 0-1,-8 16-97,15-35-80,1 0-109,2-16-430,1-1 0,0 0 0,1 1 0,0 0 0,2 0 0,0 0 0,7-14 619,-1 3-520,-6 12 180,1-3-154,0 0 0,2 0 0,9-14 494,-16 29-30,0-1-1,0 1 1,1 0-1,-1 0 1,1 0-1,-1 0 1,1 1-1,0-1 1,0 1-1,0-1 1,1 1-1,-1 0 1,0 0-1,1 1 1,0-1-1,-1 1 1,1 0-1,0 0 1,0 0-1,-1 0 1,5 0 30,-7 1 17,1 0 1,0 1 0,-1-1 0,1 1-1,0-1 1,-1 1 0,1 0 0,-1-1 0,1 1-1,-1 0 1,1 0 0,-1 0 0,1 0-1,-1 0 1,0 1 0,0-1 0,1 0 0,-1 0-1,0 1 1,0-1 0,-1 1 0,1-1-1,0 1 1,0-1 0,-1 1 0,1 0 0,-1-1-1,1 1 1,-1 0 0,0-1 0,1 1-1,-1 1-16,2 10 128,-1 0 1,0 0 0,-1 0 0,0 2-130,-1-2 131,1 5 12,1-8-13,0 1-1,-2 0 1,1 0-1,-1 0 1,-1-1-1,0 1 0,0-1 1,-1 1-1,-1-1 1,-4 10-130,3-10 160,0 0-1,-1-1 1,0 0 0,-1 0 0,0 0 0,-1-1 0,0 0-1,0-1 1,0 0 0,-1 0 0,0 0 0,0-1 0,-1-1 0,0 1-1,0-2 1,0 1 0,0-1 0,-1-1 0,0 0 0,1-1-1,-1 0 1,0 0 0,-6-1-160,15-1-14,-1 0-1,1-1 1,0 1-1,-1-1 1,1 0-1,0 0 1,0 0 0,0 0-1,0 0 1,0 0-1,0 0 1,0-1-1,0 1 1,0-1-1,1 0 1,-1 1 0,0-1-1,1 0 1,0 0-1,-1 0 1,1 0-1,0 0 1,0 0-1,0 0 1,0 0 0,0-1-1,1 1 1,-1 0-1,1-1 1,-1 1-1,1-2 15,-3-12-798,1 1 0,1-1 0,0 0 0,2-5 798,-1 12-690,3-15-1708,16 5-1807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38.1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98 9284,'0'0'3274,"0"0"-2447,0 0-235,0 0 219,0 0-485,6-4-252,97-85 153,-103 88-149,0 1 0,1 0-1,-1-1 1,1 1 0,-1 0 0,0-1-1,1 1 1,-1 0 0,1 0 0,-1-1-1,1 1 1,-1 0 0,1 0 0,-1 0 0,1 0-1,0 0 1,-1 0 0,1 0 0,-1 0-1,1 0 1,-1 0 0,1 0 0,-1 0-1,1 0 1,-1 0 0,1 0 0,-1 0-1,1 1 1,-1-1 0,1 0 0,-1 0-1,1 1 1,-1-1 0,1 0 0,-1 1 0,0-1-1,1 0 1,-1 1 0,1-1 0,-1 1-1,0-1 1,1 1 0,-1-1 0,0 0-1,0 1-77,13 27 1094,-8-17-559,0 1-291,0 1 0,-1-1 0,0 1 0,0 0 0,0 8-244,-1 18-3958,-3-39 85,-3 0-3032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38.4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7 10853,'0'0'5587,"0"0"-5043,0 0 1665,0 0-176,0 0-1633,0 0-400,-5-6-80,25 6-144,7 8-1649,-2 1-1937,-5 0-6034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44.6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36 14038,'0'0'603,"0"0"-32,0 0 819,0 0-237,0 0-542,0 0-158,-5 1-10,-8 2 55,14 0 844,26 1 1697,8 1-3188,-6 2-227,1-2 0,0-1 0,0-1 0,0-2-1,15-1 377,-43 0-177,0 0 0,0-1-1,0 1 1,0 0 0,0-1-1,0 1 1,0-1-1,-1 0 1,1 0 0,0 1-1,0-1 1,-1 0 0,1-1-1,-1 1 1,1 0-1,-1 0 1,1-1 0,-1 1-1,0 0 1,0-1 0,1 0-1,-1 1 1,0-1 177,0-1-688,0 1-1,0 0 1,0-1 0,0 0-1,-1 1 1,1-1 0,-1 1 0,1-1-1,-1 0 1,0-1 688,0-14-9692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34.84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0 101 12005,'0'0'713,"0"0"599,0 0-92,4-9-876,-2 4-192,1-4 161,1 0 0,0 0 0,0 0-1,1 1 1,0 0 0,1 0 0,0 0-1,6-6-312,-11 13 106,-1 1 0,1-1 0,0 1 0,0 0 0,0-1 0,-1 1 0,1 0 1,0-1-1,0 1 0,0 0 0,0 0 0,0 0 0,-1 0 0,1 0 0,0 0 0,0 0 0,0 0 0,0 0 0,0 0 0,0 0 0,-1 1 0,1-1 0,0 0 0,0 0 0,0 1 0,-1-1 0,1 1 0,0-1 0,0 1 0,-1-1 0,1 1 0,0-1 0,0 2-106,22 23 69,-20-21 157,16 20-866,-2 1 0,9 16 640,-25-40-2103,-2-1-1021,-1 0-1206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44.9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 14503,'0'0'320,"0"0"384,0 0 411,0 0-592,0 0-245,-1 12 546,-1 340 4861,3-350-5688,-1 0 0,1 0 0,-1 0-1,1 0 1,-1-1 0,1 1 0,0 0 0,0 0-1,0 0 1,0 0 0,1-1 0,-1 1 0,0-1-1,1 1 1,-1-1 0,1 1 0,-1-1-1,1 0 1,0 0 0,-1 0 0,1 0 0,0 0-1,0 0 1,0 0 0,0 0 0,0-1 0,0 1-1,0-1 1,0 0 0,0 1 0,1-1 3,11 2-134,1 0 0,-1-1 0,1 0 0,0-2 134,-9 1-128,74 0-4794,-44 0 21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45.8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10 262 10661,'0'0'3922,"0"0"-2901,0 0-4,0 0 341,0 0-488,0 0-832,-1 0 0,0 0 1,1 0-1,-1 0 1,1-1-1,-1 1 0,1 0 1,0 0-1,-1-1 0,1 1 1,-1 0-1,1-1 1,-1 1-1,1 0 0,0-1 1,-1 1-1,1-1 0,0 1 1,0-1-1,-1 1 1,1-1-1,0 1 0,0 0 1,-1-1-1,1 1 0,0-1-38,1-10 26,0 0-1,1 1 1,0-1-1,1 1 0,0 0 1,1 0-1,0 0 1,0 0-1,1 1 0,0-1 1,1 1-1,3-3-25,11-16-262,2 1-1,1 1 1,6-4 262,-28 29 41,0 0 0,0 0 0,0 1 1,0-1-1,0 0 0,0 1 1,0-1-1,0 1 0,0-1 1,1 1-1,-1-1 0,0 1 1,0 0-1,0 0 0,1-1 1,-1 1-1,0 0 0,0 0 1,0 0-1,1 0 0,-1 1 1,0-1-1,0 0 0,1 0 0,-1 1 1,0-1-1,0 1 0,0-1 1,0 1-1,0-1 0,0 1 1,0 0-1,0 0 0,0-1 1,0 1-1,0 0 0,0 0 1,0 0-42,6 7 173,0 0 1,0 0-1,-1 0 1,4 7-174,1 1 345,15 23 199,-1 2 0,-2 0 1,5 16-545,35 64 426,-63-120-544,1 0-1,-1 0 1,1 0-1,-1 0 1,1 0-1,-1 0 0,1 0 1,-1 0-1,1-1 1,0 1-1,-1 0 1,1 0-1,0-1 1,0 1-1,0 0 0,0-1 1,-1 1-1,1 0 1,0-1-1,0 0 1,0 1-1,0-1 1,0 1-1,1-1 119,-1-1-396,0 0-1,0-1 1,-1 1-1,1 0 1,0 0 0,-1-1-1,1 1 1,0-1-1,-1 1 1,0 0 0,1-1-1,-1 1 1,0-1-1,0 1 1,1-1 0,-1 1-1,0-1 1,-1 1 396,4-39-8129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46.1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226 1 10949,'0'0'3698,"0"0"-2484,0 0 469,0 0 377,0 0-798,-15 25-366,-47 86-250,48-83-262,2 1 0,1 1 0,-8 29-384,1 2 318,3-18-696,-4 10 1370,-9 45-992,24-78-1783,0 1 0,2-1 0,0 1 0,1 1 1783,4-10-5408,9-5-3134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46.4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152 0 10757,'0'0'990,"0"0"562,0 0 137,13 23-85,41 74-401,-49-87-898,0 0 1,-1 0-1,-1 0 0,0 1 1,0-1-1,-1 1 1,0-1-1,-1 1 0,0 0 1,-1 0-1,0 0 0,-1 4-305,0 12 845,1-17-583,0 0 0,-1 0 0,0 0 0,-1 0 0,0 0 0,0 0 0,-1-1 0,-3 8-262,4-13 12,0-1-1,0 1 0,0-1 0,0 0 1,0 1-1,-1-1 0,0 0 0,1 0 1,-1-1-1,0 1 0,-1-1 0,1 1 1,0-1-1,-1 0 0,1 0 0,-1 0 1,1-1-1,-1 1 0,0-1 0,0 0 1,0 0-1,0 0 0,-3-1-11,-2 1-301,1 0 1,0-1-1,0 0 0,-1 0 0,1-1 0,-5-1 301,9 1-411,-1-1 0,1 1 0,0-1 0,0 1-1,0-1 1,0-1 0,0 1 0,1 0 0,-1-1 0,1 0 0,-1 0-1,1 0 1,-1-1 411,-30-40-5936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46.8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16888,'0'0'2497,"0"0"-1249,0 0 481,0 0-880,0 0-801,0 0-96,107 18-32,-70-7-1505,-10-7-2273,-4-2-3777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47.1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81 14455,'0'0'2849,"0"0"-1745,0 0 1906,0 0-1682,0 0-847,0 0-321,0-9-32,15 9-32,7 0 144,10 4 176,5 1-304,6-3-16,4-2-96,-3 0-288,1-2-528,-5-21-817,-13-3-2753,-12-6-2337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7:47.5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1 16616,'0'0'1230,"0"0"-403,0 0 651,0 0-577,-3 23-567,3-21-317,-9 62 717,4 0 1,2 1-735,2 10 1127,0-13-339,4 31-788,-3-91-4,0 1 1,1-1-1,-1 1 0,1-1 0,0 0 0,0 1 0,0-1 0,0 0 0,0 0 0,0 0 1,1 0-1,-1 0 0,1 0 0,-1 0 0,1 0 0,0-1 0,0 1 0,-1-1 0,1 1 0,0-1 1,1 1-1,-1-1 0,0 0 0,0 0 0,0 0 0,1-1 0,-1 1 0,0 0 0,1-1 1,2 1 2,9 1-34,1-1 0,-1 0 0,1-1-1,0-1 1,0 0 35,14 0-24,69 2-5010,-82 2 53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01.02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30 19 18825,'0'0'258,"0"0"287,0 0 535,0 0-258,0 0-409,0-3-271,0 0 275,0-5-1884,-10 4-6052,-10 4-3484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30.59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92 19 2897,'0'0'5595,"0"0"-4256,0 0-888,0 0 590,0 0-244,0 0-487,6-3 169,-6 3 5028,-9 8-5380,0 0-1,1 1 0,0 0 0,1 0 0,0 1 0,-2 3-126,6-7 50,0 0-1,0 1 0,1 0 0,-1-1 0,1 1 0,1 0 0,-1 0 0,1 0 0,1 1 0,-1-1 0,1 2-49,0-7 8,0-1-1,-1 1 1,1 0-1,0 0 1,0 0 0,1-1-1,-1 1 1,0 0-1,0 0 1,1 0 0,-1-1-1,1 1 1,0 0-1,0-1 1,-1 1 0,1-1-1,0 1 1,0-1-1,0 1 1,1-1 0,0 2-8,1-2 16,0 0 0,1 0-1,-1 0 1,0-1 0,1 1 0,-1-1 0,0 1 0,1-1 0,-1 0 0,4-1-16,-5 1 12,1 0 2,1 0 1,-1-1-1,0 1 0,0-1 1,0 0-1,0 0 1,0 0-1,0 0 0,0-1 1,0 1-1,0-1 0,-1 1 1,1-1-1,-1 0 1,1 0-1,-1 0 0,0-1 1,0 1-1,1 0 1,-2-1-1,1 0 0,0 1 1,0-1-1,-1 0 0,0 0 1,1 0-1,-1 0 1,0 0-1,-1 0 0,1 0 1,0-2-15,3-14 124,-2 0 1,0 0-1,-1 0 1,-1-18-125,0 22 14,0 15-28,0-1 0,0 0 1,0 1-1,0-1 0,0 0 0,0 1 1,-1-1-1,1 0 0,0 1 1,0-1-1,-1 0 0,1 1 1,0-1-1,-1 1 0,1-1 0,0 0 1,-1 1-1,1-1 0,-1 1 1,1-1-1,-1 1 0,1 0 1,-1-1-1,0 1 0,1-1 0,-1 1 1,1 0-1,-1 0 0,0-1 1,1 1-1,-1 0 0,0 0 1,1 0-1,-1 0 0,0 0 14,-1-1-123,0 1 0,-1 0 0,1 0 0,0 1 0,0-1 0,0 0 0,-1 1 0,1 0 0,0-1 0,0 1 0,0 0 0,0 0 123,-7 6-794,0-1-1,1 1 1,0 1 0,1-1-1,0 1 1,0 1 0,1-1-1,-1 2 795,6-8-141,-41 55-6150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31.17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38 103 5987,'0'0'998,"0"0"-601,0 0 521,0 0 466,0 0-543,1-17-230,1-3-377,2-45 1245,-4 64-463,0 1-173,0 0-128,0 0-283,0 3-64,0 3-236,-1 0 0,-1 0 0,1-1 0,-1 1-1,0 0 1,0-1 0,-3 5-132,-7 20 433,7-11-33,1 0 0,1 0 0,0 1 0,2-1 1,0 13-401,1-30 1,0-1 0,0 1 0,0-1 0,0 1 0,1-1 0,-1 0 0,0 1 0,1-1 0,0 1 0,-1-1 0,1 0 0,0 1 0,-1-1 0,1 0 1,0 0-1,0 1 0,0-1 0,0 0 0,0 0 0,1 0 0,-1 0 0,0 0-1,2 1-8,0-1 0,0 1 0,1-1 0,-1 0 1,0 0-1,1 0 0,-1 0 0,1 0 0,-1-1 0,1 1 8,4-1-17,0 1 0,0-1-1,-1-1 1,1 1 0,0-1 0,0-1-1,-1 0 1,1 0 0,1-1 17,-3 1-3,-1-1 1,0 0-1,0 0 0,0-1 1,0 0-1,0 0 0,-1 0 1,1 0-1,-1-1 0,0 1 1,-1-1-1,1 0 0,-1 0 1,0-1-1,0 1 0,-1-1 1,1 1-1,-1-3 3,2-2-5,-1-2-1,-1 1 1,0 0 0,0 0-1,-1-1 1,0 1-1,-1-1 1,-1 1 0,0-5 5,1 15-17,-1 0 0,0 0 0,1 0 0,-1 0 0,0 0 0,1 0 0,-1 0 0,0 0 1,0 0-1,0 0 0,0 0 0,0 1 0,0-1 0,0 0 0,0 1 0,0-1 0,0 0 0,0 1 0,0 0 0,-1-1 0,1 1 1,0 0-1,0-1 0,-1 1 0,1 0 0,0 0 0,0 0 0,-1 0 0,1 0 0,-1 0 17,-40 4-1979,35-2 1313,0 0 0,1 1 0,-1 0 0,1 0 0,0 1 1,0 0-1,0 0 0,0 1 666,-24 17-4848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35.17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10 105 5699,'0'0'9940,"0"0"-9364,0 0 2114,0 0-593,0 0-1921,0 0-176,-10-24-673,38 10-687,6-3-1490,1-6-2000,0-3-6595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33.71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37 65 8516,'0'0'1811,"0"0"-559,0 0 260,0 0-335,0 0-443,0 0-260,-1-10-28,-2-2-224,1 6 100,1 0 1,0 0-1,0 0 0,1 0 0,-1 0 1,1-1-323,0 7 728,0 0 3,0 0-176,0 0-24,0 0-150,0 0-53,0 16-13,2 69 502,0-20-260,-6 59-557,3-117-110,0 1 1,-1-1-1,0 1 0,0-1 0,0 0 1,-2 2 109,-8 9-4101,11-17 1323,1-2-925,0-1-1243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34.05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40 2 7764,'0'0'1896,"0"0"-319,0 0 381,0 0-485,0 0-555,0-2 1032,0 8-925,4 148 3286,-1 7-5562,-2-159 952,-1-1 1,0 1 0,0-1 0,0 1-1,0 0 1,0-1 0,-1 1 0,1-1-1,0 1 1,-1-1 0,1 1 0,-1-1-1,1 1 1,-1-1 0,0 0 0,0 1-1,1-1 1,-1 0 0,0 0-1,0 1 1,0-1 0,-1 0 0,1 0-1,0 0 1,0 0 0,0 0 0,-1-1-1,1 1 1,-1 0 0,1 0 0,0-1-1,-1 1 1,1-1 0,-1 0 298,-18 4-7302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34.74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1 202 8324,'0'0'2593,"0"0"-1766,0 0 112,0 0-50,0 0-423,15-18-127,50-56-56,-59 69-158,-1 0-1,1 0 1,0 0 0,0 1-1,1 0 1,-1 0 0,1 1-1,0 0 1,0 0 0,0 0-1,0 1 1,1 0 0,-1 0-1,0 1 1,1 0 0,-1 1-1,1-1 1,0 1 0,-1 1-1,2 0-124,5-1 263,-11 0-188,0 0 1,0 0-1,0 0 1,1 0-1,-1 1 1,0-1-1,0 1 1,0 0-1,0 0 1,0 0-1,0 0 1,0 1-1,-1-1 0,1 1 1,0 0-1,1 1-75,-1 1 73,0-1-1,-1 1 0,1-1 0,-1 1 0,0 0 0,0 0 0,0 0 0,-1 0 1,1 0-1,-1 0 0,0 0 0,0 2-72,3 18 411,-1 0 1,-1 0-1,-2 1 1,0-1-1,-2 7-411,0 30 445,2-49-402,0 1-1,-1-1 0,-1 0 0,0 1 0,-2 7-42,5-33-46,0 0-1,0 0 0,-1 0 1,0 0-1,-2-3 47,0-26-124,2 39 113,0-20-105,1 0 0,0 0 0,3-9 116,-2 24-20,0-1-1,1 1 0,-1 0 1,2 0-1,-1 1 0,1-1 0,0 1 1,0-1-1,1 1 0,5-6 21,-3 4-2,0 1 0,0 0 0,1 0 1,0 1-1,0 0 0,1 0 0,0 1 0,0 0 0,0 0 0,1 1 1,0 1-1,0-1 0,0 2 0,0-1 0,1 1 0,0 1 0,-1 0 0,1 0 1,0 1-1,6 1 2,-15 0 7,0 1 1,0-1-1,0 1 1,-1-1-1,1 1 1,0 0-1,0 0 1,0 0 0,-1 0-1,1 0 1,0 1-1,-1-1 1,1 0-1,-1 1 1,0-1-1,1 1 1,-1-1-1,0 1 1,0 0-1,0-1 1,0 1-1,0 0 1,0 0 0,-1 0-1,1 0 1,-1 0-1,1 1-7,2 7 78,0 1 0,-1-1 0,0 1 0,-1 5-78,2 47 678,-4-1 0,-2 0 0,-6 26-678,5-52 201,4-36-234,0 0 0,0-1 0,1 1 1,-1 0-1,0 0 0,0 0 0,0-1 0,1 1 0,-1 0 0,0 0 0,0 0 0,1-1 0,-1 1 0,0 0 0,0 0 0,1 0 0,-1 0 0,0 0 0,0 0 0,1 0 0,-1 0 0,0 0 0,1 0 1,-1 0-1,0 0 0,0 0 0,1 0 0,-1 0 0,0 0 0,1 0 0,-1 0 0,0 0 0,0 0 0,1 0 0,-1 0 0,0 0 0,1 1 0,-1-1 0,0 0 0,0 0 0,0 0 0,1 0 0,-1 1 1,0-1-1,0 0 0,0 0 0,1 1 0,-1-1 0,0 0 0,0 0 0,0 1 0,0-1 0,0 0 0,0 0 0,1 1 0,-1-1 0,0 0 0,0 1 0,0-1 0,0 0 0,0 0 0,0 1 0,0-1 1,0 0-1,0 1 0,0-1 0,-1 0 33,28-24-3567,-15 12-973,-1 4-2767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35.11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1 117 10181,'0'0'1048,"0"0"-653,0 0 424,0 0 147,0 0-595,14-2-281,47-7-15,-56 7-47,0 0 0,0 0 0,0 0 1,0-1-1,-1 0 0,1 0 0,-1 0 0,0 0 0,0-1 0,0 1 0,0-1 1,0 0-1,-1 0 0,0-1 0,0 1 0,0-1 0,0 0 0,-1 0-28,14-18 543,-16 22-429,1 0 1,-1 0 0,1 0 0,0 0 0,-1 0 0,1 0 0,0 0 0,-1 0 0,1 1-1,0-1 1,0 0 0,0 0 0,0 1 0,0-1 0,0 1 0,0-1 0,0 1-1,0-1 1,0 1 0,0-1 0,0 1 0,0 0 0,1 0 0,-1-1 0,0 1 0,0 0-1,0 0-114,1 2 272,-1-1 0,1 1-1,-1 0 1,0-1-1,0 1 1,1 0-1,-1 0 1,-1 0-1,1 0 1,0 0-1,0 0 1,0 1-272,4 9-288,5 11 342,11 28 654,-15-16-6350,-6-35 1237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35.44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0 16520,'0'0'704,"0"0"400,0 0 593,0 0-1697,0 0-272,0 0-432,48 45-1489,-29-16-2609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35.89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188 46 8740,'0'0'803,"0"0"560,0 0 662,0 0-280,0 0-382,-3-7-271,-11-22 271,12 28-1186,0 0 1,1 0 0,-1 0-1,0 0 1,0 0 0,1 1-1,-1-1 1,0 1 0,0-1-1,0 1 1,0-1 0,0 1-1,0 0 1,0 0 0,0 0-1,0 0 1,0 0 0,0 1 0,0-1-1,0 1 1,0-1-178,0 1 153,2-1-162,-1-1 0,1 1 0,0 0 0,-1 0 0,1 0 1,-1 0-1,1 0 0,0 0 0,-1 0 0,1 0 0,0 0 0,-1 1 0,1-1 0,0 0 0,-1 0 0,1 0 0,0 0 0,-1 0 0,1 0 0,0 1 0,0-1 0,-1 0 0,1 0 0,0 1 0,0-1 0,-1 0 0,1 0 1,0 1-1,0-1 0,0 0 0,-1 1 0,1-1 0,0 0 0,0 0 0,0 1 0,0-1 0,0 0 0,0 1 0,0-1 0,-1 0 0,1 1 0,0-1 0,0 1 0,0-1 0,0 0 0,1 1 0,-1-1 0,0 0 0,0 1 0,0-1 10,0 1-126,1 0 1,-1-1 0,1 1 0,0-1 0,-1 1 0,1 0 0,-1-1 0,1 1 0,0-1 0,-1 0 0,1 1 0,0-1 0,0 1 0,-1-1 0,1 0 0,0 0 0,0 1 0,0-1 0,0 0 124,3 0-236,0 0-238,-1 1 1,1-1 0,-1 0 0,1 1-1,-1 0 1,0 0 0,1 0-1,1 1 474,-4-2-242,0 1-1,0 0 0,0 0 1,0 0-1,-1 0 0,1 0 1,0 0-1,0 0 0,-1 0 1,1 0-1,0 0 0,-1 0 0,1 0 1,-1 1-1,1-1 0,-1 0 1,0 0-1,1 1 0,-1-1 1,0 0-1,0 0 0,0 1 1,0-1-1,0 0 0,0 1 243,-1 6-845,1 0-1,-1 0 0,0-1 0,-1 1 0,0 0 0,0 0 1,-1 0 845,-2 4-625,-1 0-1,0 0 1,0-1 0,-2 1 625,-15 21 2450,-2-2-1,-15 15-2449,-6 7 7930,45-53-7772,1 0-1,0 0 1,0 1 0,0-1 0,-1 0 0,1 0 0,0 0 0,0 1-1,0-1 1,0 0 0,-1 0 0,1 1 0,0-1 0,0 0 0,0 1-1,0-1 1,0 0 0,0 1 0,0-1 0,0 0 0,0 0 0,0 1-1,0-1 1,0 0 0,0 1 0,0-1 0,0 0 0,0 0 0,0 1 0,0-1-1,0 0 1,0 1 0,1-1 0,-1 0 0,0 0 0,0 1 0,0-1-1,1 0 1,-1 0-158,15 5 2181,32-5-2642,-33-1 1079,7 1-915,-1-1-1,1-1 0,-1 0 1,0-2-1,13-4 298,-21 4-1203,0 0-1,-1-1 1,1 0 0,-1-1 0,0 0-1,2-3 1204,13-11-5274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36.22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53 1 11365,'0'0'3778,"0"0"-2834,0 0 1057,0 0-304,0 0-624,0 0-33,-13 158-496,13-93 33,-2 2-145,-3 2-400,0-4-32,-2 0-352,2-7-625,-3-11-3313,1-12-5058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36.70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202 1 12406,'0'0'4535,"0"0"-3329,0 0-286,0 0 502,0 0-632,13 10-200,-3-2-439,-2-3-77,-1 0 0,0 0 0,0 1 0,-1 0 0,0 1-1,0-1 1,0 1 0,-1 0 0,0 1 0,-1-1 0,1 1-1,0 3-73,3 11 190,-2 1-1,-1 0 1,0 1-1,-2-1 1,0 1-1,-2-1 0,-1 1 1,0 0-1,-4 21-189,2-36 46,0 0-1,0-1 0,-1 1 0,0 0 1,0-1-1,-1 1 0,0-1 0,-1 0 0,0 0 1,0-1-1,-1 1 0,1-1 0,-2-1 1,-1 3-46,3-4-43,0-1-1,-1 1 1,1-1 0,-1 0 0,0-1 0,0 1-1,0-1 1,-1 0 0,1-1 0,-1 1 0,0-1-1,1-1 1,-1 1 0,0-1 0,0 0 0,0-1-1,0 0 1,-5 0 43,7-1-198,0-1 0,0 1 0,0-1-1,1 0 1,-1 0 0,1-1 0,-1 1 0,1-1-1,0 0 1,0 0 0,0 0 0,1-1 0,-1 1 0,1-1-1,-1 0 1,1 0 0,1 0 0,-1-1 0,0 1-1,1-1 1,0 1 0,-1-5 198,-6-13-2069,1 0 1,1-1-1,1 1 0,-1-10 2069,-9-66-9783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37.04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5 12086,'0'0'3313,"0"0"-2320,0 0 1216,0 0-369,0 0-1247,0 0-417,35-4-176,-10 6-48,2 11-1329,5 5-1088,-2 0-2241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37.37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 15927,'0'0'4258,"0"0"-4082,0 0 849,0 0-1,0 0-383,0 0-273,67 103-304,-50-68-64,-2-1-32,0-7-657,-3-7-815,1-11-1618,4-9-591,3 0-1202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35.50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14006,'0'0'1473,"0"0"512,0 0 768,0 0-1616,0 0-577,147 141-304,-108-83 128,-9 2-288,-7 3 144,-14-1-143,-9-6-49,0-7-48,-12-11-129,-13-11 65,-2-11-816,-5-12-1729,-8-4-3090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37.71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183 0 12005,'0'0'1863,"0"0"-425,0 0 138,0 0-76,0 25-585,0 150-262,0-164-627,0-1 0,-1 1 0,0-1 0,-1 1 0,0-1 0,-1 0 0,0 0 0,-1 0 0,-1 4-26,3-10 6,0 0 0,0 0 0,-1-1 0,1 1 0,-1-1 0,0 1 0,0-1 0,0 0 1,-1 0-1,1 0 0,-1-1 0,1 1 0,-1-1 0,0 0 0,0 0 0,0 0 0,0-1 0,0 1 1,-1-1-1,1 0 0,0 0 0,0 0 0,-4 0-6,5-1-2,0 0 0,0 1 1,0-1-1,-1 0 0,1 0 0,0-1 0,0 1 0,0 0 1,-1-1-1,1 0 0,0 0 0,0 0 0,0 0 1,0-1-1,1 1 0,-2-1 2,2 0-1,0-1 0,0 1 0,0 0 0,1-1-1,-1 1 1,1-1 0,-1 1 0,1-1 0,0 0 0,0 0 0,0 1 0,0-1-1,1 0 1,-1 0 0,1 0 0,0 0 0,0-2 1,-1-5 32,0 1 0,1-1 0,0 1 1,1-1-1,0 0-32,0 7 2,-1 0-1,1-1 1,0 1 0,1 0-1,-1 0 1,0 0 0,1 0 0,0 0-1,0 0 1,0 0 0,0 0 0,0 0-1,0 1 1,1 0 0,0-1-2,17-12-315,1 1 0,0 2 1,1 0-1,0 1 0,1 1 1,0 1-1,5 0 315,5-3-1074,-1-1 1,-1-1-1,9-7 1074,-24 9-370,-6 7 5341,-3 24-2374,4 24-2412,-2 1 1,-3 1-1,-1-1 1,-2 1-1,-2 0 0,-3 9-185,2-49-258,-1 1-1,0 0 0,0-1 0,-1 0 1,0 1-1,0-1 0,0 0 0,-1 0 1,-2 4 258,2-3-737,-1-1 0,0 0 0,-1 0 1,0 0-1,1 0 0,-1-1 1,-1 0-1,-1 1 737,-29 17-6883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38.04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0 6195,'0'0'10485,"0"0"-9717,0 0 865,0 0 736,0 0-1313,0 0-399,72 119-337,-42-102-224,2-3-96,3-5-48,0-5-304,2-4-1281,0 0-1841,-4 0-1072,-9-13-5618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38.37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1 116 5987,'0'0'6563,"0"0"-4429,0 0-589,0 0 229,0 0-766,10-9-399,0-2-433,-5 6-121,0 0-1,-1 0 1,2 1-1,-1 0 1,0 0-1,1 0 1,0 0-1,0 1 1,0 0-1,0 0 1,2 0-55,23-8 65,1 2 0,-1 0 1,1 3-1,1 0 0,-1 2 0,1 2 0,1 0-65,-33 2 291,-1 24 632,0-8-666,1-7-205,-1 0 0,0 1 0,0-1 0,-1 0 0,0 0 0,-1 0 0,1 0 0,-2 0 0,0-1 0,0 1 0,0-1 0,-4 6-52,-10 13 146,-2-1 1,0-1 0,-21 21-147,29-36-135,1 1 1,-2-1-1,1-1 0,-1 0 1,-1-1-1,1 0 1,-1-1-1,-1 0 0,-4 1 135,17-7-184,0-1 0,1 0 0,-1 1 0,0-1 0,0 0 0,0 1 0,1-1 0,-1 0 0,0 0 0,0 0 0,0 1 0,0-1-1,0 0 1,0 0 0,1 0 0,-1-1 0,0 1 0,0 0 0,0 0 0,0 0 0,1-1 0,-1 1 0,-1-1 184,-1-20-6273,3-7-18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39.05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251 1 3858,'0'0'7971,"0"0"-5255,0 0-1048,0 0 210,0 0-125,5 18-326,-3-11-1347,4 19 390,0 1 0,-2 0-1,0 4-469,-4-22 73,1 1-1,-1-1 1,0 0-1,-1 0 0,0 0 1,-1 0-1,0 0 1,0 0-1,0 0 0,-2 0 1,1-1-1,-1 0 1,-1 4-73,-5 2 0,0 0 0,-1 0 0,0-1 0,-1 0 0,0-1 0,-10 7 0,14-13-388,0 0 0,-1-1 0,1 0 0,-1-1 0,-5 3 388,6-5-890,1 1-1,0-1 1,-1 0 0,1-1-1,-1 0 1,1 0 0,-6-1 890,11 0-243,1 0 0,-1 0 0,1 0 0,-1 0 0,0 0 0,1-1 0,-1 1 0,1-1 0,-1 1 1,0-1-1,1 0 0,-1 0 0,1 1 0,0-1 0,-1 0 0,1 0 0,0 0 0,0 0 0,-1-1 0,1 1 0,0 0 0,0 0 1,0-1-1,0 1 0,1-1 0,-1 1 0,0-1 0,1 1 0,-1-1 0,1 1 0,-1-2 243,-1-5-602,1 0 0,0-1 0,0 1 0,1 0 0,1-8 602,-1 4 35,0 10 95,-1 0 1,1 0 0,1 0-1,-1 0 1,0 0-1,0 0 1,1 0 0,-1 1-1,1-1 1,-1 0 0,1 0-1,0 0 1,0 1 0,0-1-1,0 0 1,0 1 0,0-1-1,0 1 1,0 0-1,1-1 1,-1 1 0,1 0-1,-1-1 1,1 1 0,-1 0-1,2 0-130,2-1 845,1 0 0,-1 1 0,1 0 0,-1 0 0,0 0 0,1 0 0,-1 1 0,6 0-845,-9 1 102,1-1-1,-1 1 0,0-1 1,0 1-1,0 0 0,1-1 1,-1 1-1,0 0 1,0 0-1,0 1 0,0-1 1,-1 0-1,1 1 0,0-1 1,0 1-1,0 0-101,27 34 339,-9-13-221,-18-19-192,1-2 1,0 1-1,0 0 1,0-1 0,1 1-1,-1-1 1,0 0 0,1 0-1,0 0 1,-1 0 0,1-1-1,0 0 1,0 1-1,0-2 1,0 1 0,0 0 73,-1-1-350,0 0 0,0-1 0,0 1 0,0-1 0,0 0 0,0 0 0,0 0-1,0 0 1,0 0 0,0 0 0,-1-1 0,1 0 0,0 1 0,-1-1 0,1 0 0,-1 0 0,0 0 0,0-1 0,0 1 0,1-2 350,19-22-4161,3-4 1089,-8 12 5828,-17 21 7118,5 4-4147,11 13-2845,-14-18-2981,0 1 0,0-1 0,1 0 0,-1 0 0,1 0 0,0 0 0,0 0 0,0 0 0,0-1 0,0 1 0,0-1 0,0 0 0,0 0 0,0 0 0,2 0 99,1-2-150,-1 0 0,0 0 1,1 0-1,-1-1 0,0 0 1,0 0-1,0-1 0,-1 1 1,1-1-1,0 0 0,-1 0 1,0 0-1,1-1 0,-1 0 1,-1 1-1,4-5 150,10-11-1279,-1-1 1,12-20 1278,-24 35-9,38-64-1386,-38 62 1852,-1 0-1,0 0 1,0 0-1,-1 0 1,0-1 0,0 1-1,-1-1 1,0 1-1,0-5-456,-1 11 1601,0 1-406,0 0-555,0 21 105,1 178 1309,22 142-2054,-13-240-557,-9-58-3019,-3-39-1300,-6-3-2760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39.75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18 14 2209,'0'0'4562,"0"0"-3273,0 0-321,0 0 185,0 0-486,5-2-176,-2 0-279,-2 1-82,0 0 0,0 0-1,1 0 1,-1 0 0,0 0 0,0 1-1,1-1 1,-1 0 0,1 1 0,-1-1 0,1 1-1,-1 0 1,2-1-130,-3 1 1246,0 0-158,0 0-159,0 0-150,0 5 4241,0 11-4891,0-7 164,2 137 174,-3 121-1174,0-248-191,-2 1 0,0-1 1,-5 16 897,-13 24-8677,11-42-2435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41.04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96 173 8628,'0'0'3719,"0"0"-2636,0 0-170,0 0 549,0 0-203,0 0-413,-3-1-22,2 1-765,1 0 0,-1 0-1,0 0 1,1-1 0,-1 1 0,1 0 0,-1 0 0,1 0 0,-1 0 0,1 0-1,-1 0 1,0 0 0,1 0 0,-1 1 0,1-1 0,-1 0 0,1 0-1,-1 0 1,1 0 0,-1 1 0,1-1 0,-1 0 0,1 1 0,-1-1-1,1 0 1,-1 1 0,1-1 0,0 0 0,-1 1 0,1-1 0,0 1-1,-1-1 1,1 1 0,0-1 0,0 1 0,-1-1-59,0 26 2013,1-14-2389,0-10 382,0 1 0,1-1-1,-1 1 1,1-1-1,-1 0 1,1 1 0,0-1-1,0 0 1,0 1-1,0-1 1,0 0 0,1 0-1,-1 0 1,1 0-1,-1 0 1,1 0 0,0 0-1,0 0 1,0-1-1,0 1 1,0-1 0,0 0-1,0 1 1,0-1 0,1 0-1,-1 0 1,3 0-6,3 2-160,0 0 0,1-1 0,0-1 0,-1 1 0,1-1 0,0-1 0,3 0 160,-10 0-114,0 0 0,0-1-1,0 1 1,0-1 0,0 1 0,0-1 0,0 0 0,0 0 0,0 0-1,0 0 1,-1 0 0,1-1 0,0 1 0,-1 0 0,1-1-1,-1 1 1,1-1 0,-1 0 0,0 1 0,1-1 0,-1 0 0,0 0-1,0 0 1,-1 0 0,1 0 0,0 0 0,-1 0 0,1 0 0,0-1 114,1-8-339,0 1 0,0 0 0,-1-1 0,0 1 0,-1-6 339,0 4-90,0 0 0,-1 1 0,0-1 0,-1 1 0,-1-1 0,0 1 0,0 0 0,-4-8 90,5 15 62,1 0-1,-2 1 0,1-1 0,0 0 0,-1 1 1,1 0-1,-1-1 0,0 1 0,0 0 1,-1 0-1,1 1 0,0-1 0,-1 1 0,0 0 1,1 0-1,-1 0 0,0 0 0,0 0 1,0 1-1,0 0 0,-1 0 0,1 0 0,0 0 1,0 1-1,-3-1-61,-1 1 314,-31 1 948,37 0-1201,0-1 1,0 1-1,0 0 1,0 0-1,1 0 0,-1 0 1,0 0-1,1 0 1,-1 0-1,0 1 0,1-1 1,0 0-1,-1 1 1,1-1-1,0 1 0,0 0 1,0-1-1,-1 2-61,-6 13 323,1 0 1,1 0-1,0 1 0,1 0 1,1 0-1,0 0 0,0 17-323,-1 22 1446,2 47-1446,3-82 110,-1-9-39,1 1 0,0-1 0,1 0-1,0 1 1,1-1 0,1 2-71,-2-12-5,0 1 0,0 0-1,0-1 1,0 1 0,0-1-1,1 0 1,-1 1 0,1-1-1,-1 0 1,1 0 0,0 0-1,0 0 1,0 0 0,0 0-1,0 0 1,0-1 0,0 1-1,1-1 1,-1 0 0,1 0 0,-1 1-1,1-1 1,-1-1 0,1 1-1,0 0 1,-1-1 0,1 1-1,0-1 1,0 0 0,0 0 5,6 0-187,0-1 0,0 0 1,1 0-1,-1-1 0,0 0 0,0-1 1,-1 0-1,1 0 0,0-1 1,-1 0-1,0-1 0,0 0 0,0 0 1,-1 0-1,0-1 0,0 0 1,1-1 186,10-12-2088,0-1 0,0 0 0,-2-1-1,-1-1 1,6-12 2088,13-28-10431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41.37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 7988,'0'0'6413,"0"0"-4644,0 0-656,0 0 239,0 0-573,4 21 38,29 143 989,-23-104-1447,-3 0 0,-3 0 1,-2 0-1,-5 39-359,1 5-2526,2-49-4664,0-44 1132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42.25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34 166 11989,'0'0'2415,"0"0"-1441,0 0 453,0 0-170,0 0-684,14 8-405,46 27-146,-56-33-79,-1 0 0,1 0 0,0-1 1,0 1-1,-1-1 0,1 0 1,0 0-1,0-1 0,0 1 0,0-1 1,0 0-1,1 0 0,-1 0 0,0 0 1,0-1-1,0 1 0,0-1 1,0 0-1,0-1 57,-2 1-67,1 0-1,-1-1 1,1 0 0,-1 1 0,0-1 0,0 0 0,0 0-1,0 0 1,0-1 0,0 1 0,0 0 0,-1-1-1,1 1 1,-1-1 0,0 1 0,1-1 0,-1 0 0,0 0-1,-1 0 1,1 1 0,0-1 0,-1 0 67,2-6-143,-1-1 0,0 1 1,-1 0-1,0-1 0,0 1 0,-1 0 1,0 0-1,-1-1 0,0 1 0,-2-6 143,3 12 36,0 0 0,-1-1 0,1 1 0,-1 0 0,0 0 0,0 0 0,0 0-1,0 0 1,-1 1 0,1-1 0,-1 1 0,1-1 0,-1 1 0,0 0 0,0 0-1,0 0 1,0 1 0,-1-1 0,1 1 0,0-1 0,-1 1 0,1 0 0,0 0 0,-1 1-1,0-1 1,1 1 0,-1 0 0,1 0 0,-2 0-36,2 0 126,-1 0 0,0 1 0,0 0-1,1-1 1,-1 2 0,0-1 0,1 0 0,-1 1 0,1-1 0,0 1 0,-1 0-1,1 0 1,0 0 0,0 1 0,0-1 0,0 1 0,1 0 0,-1-1-1,1 1 1,0 0 0,-1 1 0,1-1 0,-1 2-126,-5 11 540,1 0 0,0 0 0,1 0-1,-2 11-539,6-19 207,-4 16 148,0 0 0,2 0 1,1 0-1,1 0 0,1 1 0,1-1 0,3 14-355,-2-31-14,0 0 0,1 1 0,0-1 0,0 0 0,1 0 0,0 0 0,0 0 0,1-1 0,-1 1 0,2-1-1,-1 0 1,1 0 0,-1 0 0,2-1 0,-1 0 0,1 0 0,-1 0 0,1 0 0,3 1 14,0 0-464,1-1 1,-1 0-1,1 0 1,0-1-1,1 0 1,1 0 463,-3-1-1227,0-1 1,1 0-1,-1-1 1,1 0 0,0 0-1,7-1 1227,-14-1-259,0 0 0,1 0 0,-1 0 0,0-1 0,0 1 0,0-1 1,0 0-1,0 0 0,-1 0 0,1 0 0,0 0 0,-1 0 0,1-1 0,-1 1 0,0-1 0,0 0 0,0 0 0,0 1 0,-1-1 0,1-1 0,-1 1 1,0 0-1,1-1 259,5-14-163,-1 0 1,0 0-1,1-11 163,6-32 718,-10 39 278,1-1 0,2 1 0,0 0 1,1 0-1,1 1 0,1 0 0,1 0 0,6-8-996,-16 28 72,1 1 1,-1-1 0,0 0-1,1 1 1,-1-1-1,0 1 1,1-1-1,-1 0 1,1 1 0,-1-1-1,1 1 1,-1-1-1,1 1 1,-1 0 0,1-1-1,0 1 1,-1 0-1,1-1 1,0 1-1,-1 0 1,1-1 0,0 1-1,-1 0 1,1 0-1,0 0 1,-1 0 0,1 0-1,0 0 1,0 0-1,-1 0 1,1 0-1,0 0 1,-1 0 0,1 0-1,0 1 1,-1-1-1,1 0 1,0 0 0,-1 1-1,1-1 1,0 1-1,-1-1 1,1 0 0,-1 1-1,1-1 1,-1 1-1,1-1 1,-1 1-1,1-1 1,-1 1 0,1 0-1,-1 0-72,3 3 106,-1 0 0,1 0 0,-1 1 0,0-1 0,0 1 0,0 0 0,-1 0-106,5 28 379,-1 1 0,-2-1-1,-2 1 1,-1-1-1,-1 6-378,0 2-489,2-71-25,1 1 0,1-1-1,2 1 1,1 0 0,2-5 514,-2 14-188,0 1 0,2-1-1,0 2 1,1-1 0,1 1 0,0 0-1,2 1 1,0 0 188,-10 15 2,-1 0-1,1 0 1,-1 0 0,1 1-1,-1-1 1,1 1 0,0-1-1,0 1 1,0 0-1,0 0 1,0-1 0,0 1-2,-1 1 21,0 0 1,-1 0-1,1 0 1,-1 0-1,1 0 1,-1 0-1,1 0 1,-1 0-1,1 0 1,0 0 0,-1 0-1,1 0 1,-1 0-1,1 1 1,-1-1-1,1 0 1,-1 0-1,1 1 1,-1-1 0,1 0-1,-1 1 1,1-1-1,-1 0 1,0 1-1,1-1 1,-1 1-1,1-1 1,-1 0-1,0 1-21,3 4 150,-1 0 0,0 0 0,0 0 0,-1 0 0,1 0 0,-1 1 0,0-1 0,-1 3-150,5 41 888,-2 1 1,-3 0-1,-2 8-888,1-46 99,1-4-43,1-4-43,-1 0 1,0-1-1,0 1 1,-1 0-1,1 0 1,-1 0 0,0 0-1,0 0 1,0-1-1,0 1 1,0 0-1,-1-1 1,-1 3-14,2-5-48,1-18-755,0-23-103,2 0 1,1 0-1,5-16 906,-7 45-152,2 0 0,-1 0 0,1 1 0,1 0 0,0-1 0,0 1 0,1 0 0,1 1 0,-1 0 0,1-1 0,1 2 0,0-1 0,0 1 0,1 0 0,1-1 152,-7 8 34,0-1-1,-1 1 1,1-1 0,0 1 0,0 0 0,0 0-1,0 0 1,0 0 0,1 0 0,-1 0-1,0 0 1,0 1 0,0-1 0,1 1 0,-1 0-1,0 0 1,1 0 0,-1 0 0,0 0 0,0 0-1,1 1 1,0-1-34,-1 1 120,1 1 0,0-1-1,-1 1 1,1-1 0,-1 1-1,1 0 1,-1 0 0,0 0-1,1 0 1,-1 1 0,-1-1 0,1 0-1,0 1 1,1 2-120,4 9 565,0 0-1,-1 1 1,-1 0 0,0 0-1,1 12-564,3 13 521,-2 0 0,0 18-521,-4-1-5086,-3-55 161,3-3 1357,-3 1 2939,4-5-7748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43.29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0 747 10293,'0'0'2657,"0"0"-1403,0 0 299,0 0-313,0 0-706,21 7-302,67 20-184,-83-25-104,1-1 0,0 0 1,-1 0-1,1 0 0,0-1 1,0 0-1,-1 0 0,1 0 1,0-1-1,-1 0 0,1 0 0,0 0 1,-1-1-1,3-1 56,-4 1-127,0 0 0,0 0 0,-1-1 0,1 1 0,0-1 0,-1 0 0,1 0 0,-1-1 0,0 1 0,0 0 0,-1-1 0,1 0 0,-1 0 0,2-2 127,0-4-131,0-1-1,0 1 0,-1-1 1,-1 0-1,1 0 0,-2 0 0,0 0 1,0 0-1,-1-1 0,0 1 1,-1 0-1,0-1 132,0 8 77,0 0 0,0 0 0,0 0 1,0 1-1,0-1 0,-1 1 0,0-1 0,0 1 1,0-1-1,0 1 0,0 0 0,-1 0 0,0 0 1,1 0-1,-1 1 0,0-1 0,0 1 0,0-1 1,-1 1-1,1 0-77,0 1 90,1 0 0,-1-1 0,1 1 0,-1 0 0,1 1 0,-1-1 0,0 0 0,0 1 1,1 0-1,-1 0 0,0-1 0,1 1 0,-1 1 0,0-1 0,0 0 0,1 1 0,-1-1 0,0 1 1,1 0-1,-1 0 0,1 0 0,-1 0 0,1 1 0,0-1 0,-1 1 0,1-1 0,0 1 0,0 0 0,-2 1-90,-7 9 392,1 1 0,0 0 0,1 0 0,0 0-1,1 1 1,1 1 0,0-1 0,1 1-1,1 1 1,0-1 0,1 1 0,-1 5-392,-2 23 497,1 1 0,3 0 0,1 38-497,2-72 11,1 0 1,0 0-1,0-1 1,1 1 0,0 0-1,1 0 1,1-1-12,-4-7-47,1 0 0,0 0 0,1-1 0,-1 1 0,0-1 0,1 1 0,0 0 0,-1-1 1,1 0-1,0 0 0,0 1 0,0-1 0,0 0 0,1-1 0,-1 1 0,1 0 0,-1-1 0,1 1 0,-1-1 0,1 0 1,0 0-1,0 0 0,-1 0 0,1 0 0,0 0 0,0-1 0,0 0 0,1 1 47,1-1-110,-1 0-1,0-1 1,0 1-1,1-1 1,-1 1-1,0-1 1,0-1-1,0 1 1,0 0 0,0-1-1,0 0 1,0 0-1,1-1 111,1-2-100,0 0 0,-1 0 0,0-1 0,0 0-1,0 1 1,0-2 0,1-2 100,7-14 15,-1-1 0,0 0-1,-2-1 1,-1 0 0,2-12-15,-4 15 14,0-1 0,1 1-1,2 1 1,0 0 0,1 0 0,1 1 0,4-5-14,-16 25 17,0 0 0,1-1-1,-1 1 1,0 0 0,0 0 0,0-1 0,1 1 0,-1 0 0,0 0-1,0 0 1,1-1 0,-1 1 0,0 0 0,0 0 0,1 0-1,-1 0 1,0-1 0,1 1 0,-1 0 0,0 0 0,1 0 0,-1 0-1,0 0 1,1 0 0,-1 0 0,0 0 0,1 0 0,-1 0-1,0 0 1,1 0 0,-1 0 0,0 0 0,1 0 0,-1 1 0,0-1-1,1 0-16,7 12 269,2 20-29,-9-30-181,5 32 229,-1 0 0,-2 0 0,-2 1 1,-1-1-1,-1 6-288,0 24 154,1-63-223,0-6-241,4-12 119,1 0-1,0 1 1,2 0 0,0 0-1,0 0 1,5-6 191,5-11-111,2-9-15,-14 27 159,1 0 0,0 1 0,2 0 0,-1 1 0,2-1 1,0 2-1,0-1 0,7-5-33,-15 17 15,-1 1 1,1-1-1,0 1 1,-1-1-1,1 1 1,0 0-1,-1-1 1,1 1 0,0 0-1,0 0 1,0-1-1,-1 1 1,1 0-1,0 0 1,0 0-1,0 0 1,-1 0-1,1 0 1,0 0-1,0 0 1,0 0-1,-1 1 1,1-1-1,0 0 1,0 0-1,-1 1 1,1-1-1,0 1 1,-1-1 0,1 0-1,0 1 1,-1-1-1,1 1 1,0 0-1,-1-1 1,1 1-1,-1-1 1,1 1-1,-1 0 1,0-1-1,1 1 1,-1 0-1,0 0 1,1 0-16,16 35 257,-16-35-223,18 64 357,-13-43-321,1 0 1,0-1-1,8 14-70,-15-35-5,0 1 0,1 0 0,-1 0-1,1 0 1,-1-1 0,1 1 0,-1 0-1,1 0 1,0-1 0,-1 1 0,1 0-1,0-1 1,0 1 0,-1-1 0,1 1-1,0-1 1,0 0 0,0 1 0,-1-1-1,1 0 1,0 1 0,0-1 0,0 0-1,0 0 1,0 0 0,0 0 0,0 0-1,0 0 1,0 0 0,0 0 0,-1 0-1,1 0 1,0 0 0,0-1 0,0 1-1,0 0 1,0-1 0,0 1 0,-1 0-1,1-1 1,0 1 0,0-1 0,-1 0-1,1 1 1,0-1 0,-1 0 0,1 1-1,0-1 6,4-4-41,0 0-1,0-1 0,0 0 0,-1 1 0,3-5 42,10-21-172,0 0 0,-2-1 0,-1-1 0,-2 0 0,-1-1 0,-2 0 0,2-17 172,8-63-602,1-71 602,-17 150 26,2-21 97,3-21 2014,-4-24-2137,24 834 1780,-25-624-1102,-2-74-3324,0-18-6685,-11-51-836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43.62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 11013,'0'0'8388,"0"0"-7396,0 0 257,0 0 304,0 0-1201,0 0-112,109 53-176,-49-37-64,2-12-288,5-1-1617,-8-3-3201,-7 0-6724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35.85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16055,'0'0'3044,"0"0"-2270,0 0-568,0 0 428,0 0-380,13 8-214,-9-6-45,8 5-123,0 1 0,0 0 1,-1 1-1,5 4 128,-12-9-41,0 0-1,0 0 1,0 0-1,-1 0 1,0 1-1,0-1 1,0 1-1,0 0 1,-1 0-1,0 0 1,0 0 0,0 1-1,-1-1 1,0 0-1,0 1 1,0 0 41,0-1-47,-1-1 0,0 1 0,0 0 0,0 0 0,0 0 0,-1 0 0,0 0 0,0 0 0,0 0 0,-1-1 0,0 1 0,1-1 0,-2 1 0,0 1 47,1-3 21,-1 0 0,0 1 0,0-1-1,0-1 1,-1 1 0,1 0 0,0-1 0,-1 0 0,0 0 0,0 0 0,1 0 0,-1 0 0,0-1 0,0 0 0,-1 0 0,-3 1-21,94-5 2294,87-18-6570,-115 12-505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44.32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68 14134,'0'0'4776,"0"0"-3621,0 0-704,0 0 483,11-6-673,-1 1-278,0 0 0,0 1 1,0 1-1,0-1 0,0 2 0,1-1 0,-1 2 0,1-1 0,-1 1 0,1 1 0,0 0 1,6 1 16,-15 0-6,0-1-1,0 1 1,0-1 0,0 1 0,0 0 0,-1 0 0,1 0 0,0 0 0,-1 0 0,1 1 0,-1-1 0,1 0 0,-1 1 0,0-1 0,0 1 0,1-1 0,-1 1 0,0 0 0,0-1 0,0 1 0,-1 0 0,1 0 0,0 0 0,-1-1 0,1 1 0,-1 0 0,1 2 6,0 7 12,1 1 0,-2-1 0,1 0 0,-2 6-12,1-4 26,-1-4 60,0-1 0,-1 1 0,0-1 0,0 0 0,-1 1 0,0-1 0,0 0 0,-1-1 0,0 1 0,0-1 0,-1 1 0,0-1 0,-2 2-86,-12 13-376,0 0 0,-1-2 0,-10 8 376,30-28-1230,0-3 805,0 0-1,1 0 1,-1 1 0,1-1 0,0 0 0,0 0-1,0 0 1,0 0 0,1 0 425,26-39-909,-22 35 568,22-31 102,2 1 0,2 2 1,1 2-1,2 0 0,1 3 0,25-16 239,-57 43 136,0 0 0,0 1-1,0 0 1,0-1 0,1 2-1,-1-1 1,1 0-1,-1 1 1,1 0 0,0 0-1,-1 0 1,1 1 0,0 0-136,-4 0 27,-1 0 0,1 1 0,0-1 1,-1 1-1,1-1 0,0 1 0,-1-1 0,1 1 1,-1 0-1,1-1 0,-1 1 0,1 0 0,-1-1 1,1 1-1,-1 0 0,0 0 0,1-1 0,-1 1 1,0 0-1,0 0 0,1 0 0,-1-1 0,0 1 1,0 0-1,0 0 0,0 0 0,0 0 0,0-1 1,0 1-28,0 34 281,0-27-135,0 1-61,-1 1-1,0 0 1,0-1-1,0 1 1,-1-1-1,-1 0 1,0 0-1,0 0 1,-1 1-85,-3 4 51,-1-1 0,0 0 0,-1-1 1,0 0-1,-5 5-51,1-4 82,10-11-37,0 1 0,0-1 0,0 1-1,1 0 1,-1 0 0,1 0 0,0 0-1,-1 0 1,2 1 0,-1-1 0,0 1-1,1-1 1,-1 3-45,2-5 141,0-1 137,3-10 162,21-17-385,1 0 1,6-3-56,39-41-1175,-49 43 773,0 0-1,0-4 403,-5 7 693,-16 25-612,0 0-1,0 0 1,0 0 0,0 0 0,0 0 0,0 0 0,1 0 0,-1 0 0,0 1 0,0-1 0,0 0 0,0 0 0,0 0 0,0 0 0,0 0 0,0 0 0,0 0 0,0 0 0,0 0 0,0 0-1,0 0 1,0 0 0,1 0 0,-1 1 0,0-1 0,0 0 0,0 0 0,0 0 0,0 0 0,0 0 0,0 0 0,0 0 0,0 0 0,1 0 0,-1 0 0,0 0 0,0 0 0,0 0-1,0 0 1,0 0 0,0 0 0,0 0 0,0 0 0,1-1-81,-1 7-139,6 26 1436,2 0 0,11 27-1297,9 41-1899,-26-91-476,0 0 0,-1 0 0,0 0 0,-1 1-1,0 1 2376,2-36-8798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44.66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 0 10981,'0'0'3252,"0"0"-1368,0 0 175,0 0-213,0 24-429,-2 408 1232,1-82-988,0-176-3343,0 0-8203,1-169 313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45.04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249 0 16552,'0'0'1875,"0"0"-941,0 0 640,0 0-310,-8 23-591,-2 8-499,-1 4 160,-1-1 1,-17 33-335,14-37-17,-1 0-1,-1-1 1,-1-1-1,-2-1 1,0 0 0,-22 19 17,42-45-147,-1 0 0,0 0 0,1 0 1,-1-1-1,0 1 0,0 0 0,0 0 0,0-1 1,0 1-1,0 0 0,0-1 0,0 1 0,0-1 1,0 0-1,0 1 0,0-1 0,0 0 0,-1 0 1,1 1-1,0-1 0,-1 0 147,1-1-233,1 1 0,-1-1 0,1 1 0,-1-1 0,0 1 1,1-1-1,0 1 0,-1-1 0,1 1 0,-1-1 0,1 0 0,-1 1 0,1-1 0,0 0 0,0 1 1,-1-1-1,1 0 0,0 1 0,0-1 0,0 0 0,0 0 0,0 1 0,0-1 0,0 0 233,2-32-5155,2 15 5422,-2 15-130,-1 0 0,0 1-1,1-1 1,-1 1 0,1-1 0,0 1 0,0 0-1,0 0 1,0 0 0,0 0 0,0 0 0,0 0 0,1 0-1,-1 1 1,1-1 0,-1 1 0,1 0 0,0 0-1,-1 0 1,1 0 0,0 0 0,0 0 0,0 1 0,0 0-1,0-1-136,12 0 731,0 1-1,1 0 0,-1 1 1,10 2-731,20 0-3077,-43-3 2832,-1 0 1,1 0-1,-1 0 0,1-1 0,-1 1 0,1 0 0,-1-1 0,1 0 0,-1 1 0,0-1 0,1 0 0,-1 1 0,0-1 0,1 0 0,-1 0 0,0 0 0,0 0 0,0 0 0,0 0 0,0-1 0,0 1 0,0-1 245,16-19-5557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45.38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 9236,'0'0'3082,"0"0"-377,0 0-248,0 0-411,0 0-642,1 3-412,2 25-468,2-1-1,1 0 1,7 19-524,-10-35 116,1 0-1,0-1 1,1 1 0,1-1 0,-1 0 0,1 0 0,1-1 0,0 0-1,0 0 1,5 4-116,-9-11-39,0 1-1,0-1 0,1 0 0,-1 0 0,0 0 1,1-1-1,-1 1 0,1-1 0,0 0 0,-1 0 1,1 0-1,0-1 0,0 1 0,-1-1 0,1 0 1,0 0-1,0 0 0,0 0 0,-1-1 0,1 1 1,0-1-1,0 0 0,-1 0 0,1-1 1,-1 1-1,1-1 0,-1 0 0,0 0 0,1 0 40,12-8-472,0-1 0,-1 0 0,0-1 0,-1-1-1,2-3 473,-8 9-281,-1 1-855,14-15-1563,-15 8-5151,-6 12-1320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45.71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0 14711,'0'0'1862,"0"0"29,0 0 270,0 0-976,0 0-718,4 8-30,7 16 211,2-1-1,0-1 1,1 1-1,13 13-647,-19-26 93,1 0 0,0 0 0,1 0 0,0-1 0,0-1 0,1 0 0,0 0 0,0-1-1,1 0 1,9 3-93,-15-7-48,1-1 0,-1-1 0,1 1-1,0-1 1,0 0 0,0-1 0,-1 1 0,1-1-1,0-1 1,0 1 0,0-1 0,-1 0-1,1-1 1,0 0 0,-1 0 0,1 0 0,-1-1-1,0 0 1,0 0 0,0 0 0,5-4 48,4-5-789,0-1 0,-1 0 1,0 0-1,-1-2 0,-1 1 0,0-2 1,1-3 788,28-44-5886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55.33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72 2961,'0'0'638,"0"0"162,0 0 524,0 0 287,0 0-378,0 0-60,0 0 359,4-10-126,2-7-880,14-27 1725,-22 54 2197,3 16-3853,0-3-537,-3-5 69,1-12-114,0 0 0,1 0 0,0 0-1,0 0 1,1 6-13,-1-11-1,0 0-1,0 0 1,1 0-1,-1 0 1,0 0-1,1 0 1,-1 0 0,1 0-1,-1 0 1,1 0-1,0 0 1,-1 0-1,1 0 1,0 0-1,0 0 1,0-1-1,-1 1 1,1 0-1,0-1 1,0 1-1,0 0 1,0-1-1,0 1 1,0-1-1,0 0 1,0 1 0,1-1-1,-1 0 1,0 0-1,0 0 1,0 1-1,1-1 2,3 0-60,0 0 1,-1 0-1,1-1 0,0 1 1,0-1-1,0 0 0,0 0 1,-1-1-1,1 0 0,0 1 0,-1-2 1,0 1-1,1 0 0,-1-1 1,0 0-1,0 0 0,0 0 0,-1 0 1,1-1-1,-1 1 0,0-1 1,0 0-1,0 0 0,0 0 1,-1 0-1,0-1 0,1 1 0,-1-1 1,0-3 59,-2 8-162,3-13-1040,-5 10-4760,-11 3 1570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55.65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47 2321,'0'0'8788,"0"0"-7667,0 0 447,0 0 241,0 0-576,0 0-641,17 0-160,8 0 96,9-4-207,4-1-49,6 1-272,3-3-320,3-2-1617,-5 2-849,-6 1-975,-14 1-1730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55.99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86 0 2977,'0'0'7244,"0"0"-5105,0 0-1007,0 0 271,0 0-331,-14 21-181,-39 67 385,50-83-1119,0 1 0,1 0 0,0 0 0,0 0 1,0 0-1,0 0 0,1 0 0,0 0 0,1 1 1,-1-1-1,1 0 0,0 1 0,1-1 1,0 5-158,1 9 595,-2-17-532,1 0-1,-1-1 1,1 1 0,-1 0 0,1-1 0,0 1 0,0-1 0,0 1 0,0-1 0,0 1 0,1-1 0,-1 0 0,1 0 0,0 0-1,-1 0 1,1 0 0,0 0 0,2 2-63,1-1 48,0 1 0,1-1 0,-1 0 0,1 0 0,0-1 0,0 1 0,0-1 0,2 0-48,15 3-14,1-1 0,-1-1-1,1-1 1,1-1 14,85 0-2193,-68-1-921,-1 0-1690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58.38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51 1 7571,'0'0'2340,"0"0"-1393,0 0 230,0 0 269,0 0-656,0 0-372,0 0-161,-1 2 116,-2 31 886,1-1 1,1 0-1,2 3-1259,1-9 256,-2 1 0,-1 0 0,-2-1 0,0 0 0,-4 12-256,4-26-203,-9 28-1047,0-21-4006,7-17-24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58.72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57 0 12582,'0'0'448,"0"0"1057,0 0 47,0 0-991,0 0-353,0 0-128,0 45 896,0-11-432,0 4 161,0 0-273,-2 4-336,-3 3-96,0-1-592,-3-4-849,1-2-160,-1-6-1008,-4-8-1569,2-10-304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36.18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13990,'0'0'1857,"0"0"-1633,0 0 881,0 0 63,183 96-447,-118-23-385,-8 19-64,-7 19 352,-16 12-15,-16 2-113,-16-9-480,-2-11-16,-12-9 368,-20-13-368,-3-9-16,0-21-464,0-21-1793,1-24-3714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59.36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0 248 3730,'0'0'2395,"0"0"-1058,3-21 344,11-69-174,-13 85-1357,0-1 0,1 1-1,-1 0 1,1 0 0,0 0-1,1 0 1,-1 0 0,1 1-1,0-1 1,0 1 0,1-1-1,-1 1 1,1 0-1,0 1 1,0-1 0,0 1-1,0-1 1,1 1 0,0 0-1,3-1-149,6-5 809,-10 7-748,0 0-1,-1 0 1,1 1 0,0 0-1,0-1 1,0 1 0,0 1-1,0-1 1,0 1 0,0-1-1,0 1 1,0 0-1,0 0 1,0 1 0,0-1-1,0 1 1,0 0 0,0 0-1,0 1 1,0-1 0,-1 1-1,1-1 1,-1 1 0,1 0-1,-1 1 1,1-1 0,-1 1-1,0-1 1,0 1 0,0 0-1,-1 0 1,1 0 0,-1 0-1,1 2-60,2 4 49,0 0 0,0 1-1,-1 0 1,0-1 0,-1 2-1,0-1 1,-1 0 0,0 0-1,0 2-48,0 20 424,0 0-1,-3 10-423,1-12 308,0-18-167,-1-1 1,-1 1-1,0-1 1,0 0-1,-1 0 0,0 0 1,-5 10-142,-7 12 890,-17 26-890,24-44 121,7-14-97,1-1 35,0-10 47,2-11-172,1 0 0,1 1-1,1-1 1,1 1 0,0 0-1,4-5 67,7-25-205,-15 44 194,41-125-705,-34 109 572,1 0 1,1 1-1,0 0 0,11-13 144,-19 30 8,-1 0 0,1 1 0,0 0 0,0 0 0,0 0 0,1 0 0,-1 0 0,1 1 0,-1-1-1,1 1 1,0 0 0,0 0 0,2 0-8,1 0 24,1 0 0,0 0-1,-1 1 1,1 1 0,0-1 0,6 1-24,-13 1 13,1-1 1,-1 0-1,0 1 0,0-1 1,0 1-1,0-1 0,0 1 1,0-1-1,0 1 0,0 0 1,0 0-1,0-1 0,0 1 0,-1 0 1,1 0-1,0 0 0,0 0 1,-1 0-1,1 0 0,-1 0 1,1 0-1,-1 0 0,1 0 1,-1 0-1,0 1 0,1-1 1,-1 0-1,0 1-13,6 35 371,-4 28 428,-2 0-1,-2 1 0,-4-2 1,-7 28-799,10-55 173,10-39-693,29-30-1995,-13 9-762,0 4-2083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8:59.73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97 9588,'0'0'539,"0"0"232,0 0-40,0 0-381,0 0-187,13-8 69,43-27 267,-52 33-313,-1 0 1,1-1 0,-1 1 0,0-1-1,0 0 1,0 0 0,0 0 0,-1 0-1,1 0 1,-1-1 0,1-1-187,10-12 1915,-12 17-1301,7 6 901,28 68 565,6 20-2080,-37-82-92,-2-4-145,5 12-840,-6-8-3217,-2-10-460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00.07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0 12998,'0'0'3922,"0"0"-3906,0 0 1280,0 0-1024,0 0-272,0 0-1584,62 25-1025,-30-3-4787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00.50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174 155 13702,'0'0'320,"0"0"545,0 0 640,0 0-300,-22 11-447,-71 36-214,89-44-464,0 0-1,0 0 1,0 0-1,0 1 1,0-1-1,1 1 1,0 0-1,-1 0 1,1 0-1,1 0 1,-1 1-1,1-1 1,0 1-1,0-1 0,-1 4-79,0 2 84,2-1-1,-1 1 0,1-1 1,0 1-1,1 0 1,0 0-84,0-5-25,2-4-33,0-1 0,0 1 0,0 0 0,0-1 0,0 0 1,0 1-1,0-1 0,0 0 0,0 0 0,-1 0 0,1 0 0,0 0 1,0 0-1,0-1 58,3 1-199,1 0 65,0-1 1,0 0-1,0 0 0,0-1 0,0 0 1,0 0-1,-1 0 0,1 0 0,-1-1 0,0 0 1,1 0-1,-1-1 0,0 1 0,-1-1 0,5-4 134,10-11-526,-2 0 0,0-1 1,3-6 525,2-3-281,20-33 187,11-13 546,-47 69-324,-1 0 0,1 0 0,0 0 0,0 1 0,1-1 0,-1 2 0,1-1 0,0 1 0,3-1-128,-8 4 68,1-1 1,-1 1 0,1 0-1,0 0 1,-1 0 0,1 0 0,0 1-1,0-1 1,0 1 0,0 0 0,-1 0-1,1 0 1,0 0 0,0 0 0,0 1-1,0-1 1,-1 1 0,1 0-1,0 0 1,0 0 0,0 0-69,-1 1 49,1 0 0,-1 0 0,1 0 0,-1 1 0,0-1 1,1 0-1,-1 1 0,-1 0 0,1 0 0,0 0 0,-1-1 0,1 1 0,-1 1 0,0-1 0,1 2-49,2 13 322,-1 0-1,0 0 0,-1 1 0,-1-1 0,-1 15-321,0-28 182,0 12-24,-1 0 0,-1-1 0,-1 1 1,0-1-1,-1 1 0,-4 11-158,-16 24-3513,27-63-1535,9-20-842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00.82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95 1 14519,'0'0'1152,"0"0"-63,0 0 1280,-43 143-881,43-81-959,0 7 191,0 3-656,0 8 16,0 5-80,-12 7-1329,-8-7-2464,0-10-4579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01.16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254 0 16199,'0'0'785,"0"0"239,0 0 1217,0 0-1008,-137 137-721,108-99-272,4-7-144,2-4-48,6-10-16,5-3-64,4-7-928,6-5-1105,2-2-1617,0 0 641,0-25-1857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01.55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179 0 5651,'0'0'3177,"0"0"-1357,0 0-100,0 0-298,0 0-555,12 6-413,-4-3-366,-5-2-81,0 0 1,0 0-1,0 0 1,0 0-1,0 0 1,0 1-1,-1 0 1,1-1-1,-1 1 0,1 0 1,-1 0-1,0 0 1,1 1-1,-1-1 1,0 0-1,-1 1 1,1 0-1,0-1 0,-1 1 1,1 0-1,-1 0 1,0 0-1,0 0 1,0 2-8,1 10-604,0 0 0,-1 1 0,-1-1 0,-1 1 0,-1 0 604,2-15-157,0 0 1,-1 1 0,1-1 0,-1 0 0,0 1-1,1-1 1,-1 0 0,0 0 0,0 0-1,0 0 1,0 0 0,0 0 0,0 0-1,0 0 1,0 0 0,0 0 0,0 0 0,-1-1-1,1 1 1,0 0 0,-1-1 0,1 1-1,0-1 1,-1 1 0,1-1 0,-1 0-1,0 0 157,-44 3-144,38-3 1257,8 0 66,5 103 3269,0-4-4608,-5-96 129,0 0 0,-1-1 0,1 1 0,-1 0 0,0-1 0,1 1 0,-1-1 0,0 1 0,-1-1 1,1 1-1,0-1 0,-1 0 0,1 1 0,-1-1 0,0 0 0,1 0 0,-1 0 0,0-1 0,0 1 0,-1 0 0,1-1 1,0 1-1,0-1 0,-1 0 0,1 1 0,-1-1 0,1 0 0,-1-1 0,0 1 0,1 0 0,-1-1 0,-1 1 31,-13 1 363,0 0-1,-1 0 1,1-2-1,-15-1-362,10 1 1063,21 0-340,1 0 48,0 0-379,18-2-210,111 0-908,-44 5-2833,-37 0-990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01.88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14 14551,'0'0'1035,"0"0"200,0 0 227,0 0-691,0 0-517,20-1-60,152-11-775,-159 11 605,17 2-98,-29-1 86,0 1-1,-1-1 1,1 1-1,0-1 1,0 1-1,-1-1 1,1 1-1,0 0 1,-1-1-1,1 1 1,0 0 0,-1-1-1,1 1 1,-1 0-1,1 0 1,-1 0-1,0-1 1,1 1-1,-1 0 1,0 0-1,0 0 1,1 0-1,-1 0 1,0 0-1,0 0 1,0-1-1,0 1 1,0 0-1,0 0 1,0 0-12,-2 229 3719,-3-3-4738,4-224 283,1 17 278,2-11-1956,3-7-4119,18-9-2266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02.85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169 0 11637,'0'0'2559,"0"0"-1489,0 0 357,0 0 158,0 0-542,-12 13-75,-93 97 1396,92-97-2175,8-8-195,0 1-1,0-1 0,0 1 0,0 0 0,1 0 0,0 0 0,-2 6 7,7-12-186,-1 1 0,0-1 0,1 0 0,-1 1 0,1-1 0,-1 1 0,1-1 0,-1 0 0,1 1 0,-1-1 0,1 0 0,-1 1 0,1-1 0,0 0 0,-1 0 0,1 0-1,-1 1 1,1-1 0,0 0 0,-1 0 0,1 0 0,0 0 0,-1 0 0,1 0 0,-1 0 0,1-1 186,25 3 211,-23-2-616,30 0-252,-24-1 493,0 1 0,0 0 0,0 1 0,0 0 0,0 0 0,1 1 164,-9-1 4,-1 0 1,1-1-1,0 1 1,-1 0-1,1 0 1,0 0-1,-1-1 1,1 1-1,-1 0 0,0 0 1,1 0-1,-1 0 1,0 0-1,1 0 1,-1 0-1,0 0 0,0 0 1,0 0-1,0 0 1,0 0-1,0 0 1,0 0-5,0 30 817,0-22 616,0-8-1260,0 0-170,0-1-97,0 0-10,0 0-176,0 0 38,0 0-63,0 0 111,0 0-81,0 0 56,0 0 16,0 0 46,0 0 160,0 0 106,0 0 136,0 0-26,0 0 59,0 0 18,0 0 51,0 0-67,0 0-56,0 0-3,0 0-21,0 0 59,0 0-75,0 0 75,0 0-99,0 0 30,0 0-94,0 0-56,0 0 29,0 0-32,-26 3 534,20-1-515,1 1 0,0 0 1,-1 0-1,1 0 0,0 1 0,0 0 0,1 0 0,-1 0 0,1 0 0,0 1 0,0 0 0,1 0 1,-1 0-1,1 0 0,0 0 0,0 1 0,-1 4-56,-1 2 68,1 1 0,0-1 1,1 1-1,1-1 0,0 1 0,0 0 0,1 0 1,1 1-69,1-13-14,-1 0 1,0 0 0,1 0-1,-1 0 1,1 0 0,0-1-1,-1 1 1,1 0 0,0 0-1,-1 0 1,1-1 0,0 1-1,0 0 1,0-1 0,0 1 0,-1-1-1,1 1 1,0-1 0,0 1-1,0-1 1,0 0 0,0 0-1,0 1 1,0-1 0,0 0-1,1 0 1,-1 0 0,0 0-1,0 0 1,0 0 0,0 0-1,0 0 1,1-1 13,38-3-254,-32 2 145,0-1-1,0-1 1,0 1-1,0-1 1,-1 0 0,1-1-1,-1 0 1,0 0-1,0-1 1,-1 1 0,0-2-1,0 1 1,0 0-1,-1-1 1,1-1 109,6-9-1266,-1-1 0,0 0 0,-1-1-1,-1 0 1,4-15 1266,3-15-4906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03.20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49 1 12806,'0'0'3631,"0"0"-1729,0 0 27,0 0-344,0 0-993,-8 21-208,-20 67-157,25-78-207,0 0 0,1 0 1,0 0-1,1 0 0,0 0 1,1 0-1,0 0 0,0 1 0,1-1 1,1 7-21,-1-15 0,-1 0-10,1 0 0,-1 0 0,1-1 0,0 1 0,0 0 0,-1 0 0,1-1 0,0 1 0,1-1 0,-1 1 0,0-1 0,0 1 0,1-1 0,-1 0 0,1 0 0,-1 1 0,1-1 0,-1 0 0,1 0 0,0-1 0,-1 1 0,1 0 0,0-1 0,0 1 0,0-1 0,0 1 0,1-1 10,8 2-145,0 0 1,1-1 0,-1-1-1,4 0 145,-8 0-83,22 0-1566,0-2 1,19-4 1648,20-10-6316,-41 9-780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36.52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16760,'0'0'680,"0"0"-248,0 0 675,0 0-357,0 0-411,18 6-275,-18-6-64,16 5-8,0 1 0,-1 1 0,11 5 8,-24-10-8,0 0 0,0 0 0,0 0 0,0 0 0,0 0 1,-1 0-1,1 1 0,0-1 0,-1 0 0,0 1 0,0 0 0,1-1 0,-2 1 1,1 0-1,0-1 0,0 1 0,-1 0 0,0 0 0,1 0 0,-1-1 0,0 1 1,0 0-1,-1 0 0,1 0 0,-1 2 8,0 7-59,1-5 34,0 1 1,-1-1 0,0 0-1,0 1 1,0-1-1,-1 0 1,-1 0 0,1 0-1,-1 0 1,0 0-1,-1-1 1,1 1 0,-3 2 24,-1-1 57,1 0-1,-1-1 1,-1 0 0,1 0 0,-1 0 0,0-1 0,-1-1 0,1 1-1,-6 2-55,65-6 1898,129-7-987,-88 1-2251,-2 2-3959,-80 1 1034,-8-3-2154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03.53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25 0 10197,'0'0'2825,"0"0"-899,0 0-72,0 0-31,0 0-842,-5 13-63,-14 42-48,19-53-827,0-1 0,-1 1 0,1-1 0,1 1 0,-1 0 0,0-1 1,0 1-1,0-1 0,1 1 0,-1-1 0,1 1 0,0-1 0,-1 1 0,1-1 0,0 1 1,0-1-1,0 0 0,-1 1 0,2-1 0,-1 0 0,0 0 0,0 0 0,0 0 0,0 0 1,1 0-1,-1 0 0,0 0 0,2 0-43,3 4 212,7 5-56,0 0 1,1 0-1,0-2 0,0 0 0,1 0 1,0-1-1,0-1 0,1-1 0,15 4-156,-16-6-413,0 0-1,0-2 1,1 1-1,-1-2 1,1 0-1,13-2 414,-22 0-726,0 1 0,0-1-1,0 0 1,0 0 0,0-1 0,-1 0 0,1 0-1,-1-1 1,1 0 0,4-4 726,31-24-7129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05.71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343 17 9268,'0'0'2631,"0"0"-1335,0 0 361,0 0 67,0 0-647,2-4-121,4-8 356,-9 24 606,-15 31-661,-17 12-897,-3-1 1,-2-2-1,-2-2 1,-31 26-361,-25 32-730,95-98-4806,15-14 86,15-16-1881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06.05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358 1 14967,'0'0'1022,"0"0"661,0 0 347,0 0-749,0 0-721,-4 8-125,-18 42 443,-2-2 0,-2 0-1,-14 17-877,5-14-393,-2-1-1,-43 44 394,74-88-503,0 0-1,0-1 0,0 1 1,-1-1-1,-2 1 504,6-5-810,0 1 0,0 0 0,0-1 0,-1 0 0,1 0 0,-1 0 0,1 0-1,-3 0 811,-12 0-6037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06.40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 6403,'0'0'6856,"0"0"-4446,0 0-738,0 0 297,0 0-533,10 0-551,-3 0-751,0 1 0,0 0 0,0 0 0,0 0 1,-1 1-1,1 0 0,0 0 0,-1 1 0,0 0 0,0 0 0,0 0 0,0 1 0,0 0 0,0 0 0,-1 1 0,4 3-134,13 16 136,-2 1 0,-1 1-1,0 1 1,-2 0 0,5 13-136,15 25-871,-35-62 498,0 0 1,0 0-1,1 0 0,-1 0 1,1 0-1,-1 0 0,3 1 373,16 4-6291,-8-8-1654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06.73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1 239 9092,'0'0'7668,"0"0"-7140,0 0 1601,0 0 144,0 0-1665,0 0-112,84-24-239,-41 24-145,-4-2-112,-2-3-353,-4 1-591,-6-5-1217,-7-2-864,-5-5-1794</inkml:trace>
  <inkml:trace contextRef="#ctx0" brushRef="#br0" timeOffset="1">242 1 11077,'0'0'3055,"0"0"-1649,0 0 579,0 0-179,-19 25-806,-55 86-207,70-104-698,1 0 0,-1 0 0,1 0 0,0 0 1,1 0-1,0 0 0,0 1 0,0-1 0,1 1 1,0-1-1,0 1 0,1 3-95,-1 11 309,-2 8-67,-1-1 106,2 1 0,1-1 1,1 1-1,3 27-348,-2-55-23,0 0 0,0 0 0,0-1-1,0 1 1,0 0 0,0-1-1,0 1 1,0-1 0,0 0-1,1 1 1,-1-1 0,1 0-1,-1 0 1,1 1 0,-1-1 0,1-1-1,0 1 1,0 0 0,-1 0-1,1-1 1,0 1 0,0-1-1,0 1 1,0-1 0,0 0 0,-1 1-1,2-1 24,12 1-556,-1 0-1,1 0 1,5-2 556,-6 1-620,26-2-2966,1-5-1392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07.07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70 5 11029,'0'0'4095,"0"0"-2534,0 0-19,0 0-125,0 0-1030,9-1-97,-4 1-246,6-2-8,0 1 0,0 0 0,0 1-1,0 0 1,8 2-36,-16-2 12,-1 1-1,1-1 1,-1 1-1,1-1 1,-1 1-1,0 0 1,1 0-1,-1 0 1,0 0-1,1 0 1,-1 1-1,0-1 1,0 1-1,0-1 1,0 1-1,0 0 1,-1 0-1,1-1 1,0 1-1,-1 1 1,0-1 0,1 0-1,-1 0 1,0 0-1,0 1 1,0-1-1,0 1 1,-1-1-1,1 0 1,0 3-12,0 2 77,0 1 0,-1-1 0,0 1 0,0-1 0,-1 1 0,0-1 0,0 0 0,0 1 0,-1-1 0,0 0 0,-1 0 0,1 0 0,-1 0 0,-1 0 0,1-1 0,-1 1 0,-1-1 0,1 0 0,-1 0 0,0-1 0,0 0 0,-3 3-77,-10 11-181,-39 36-1,52-50-491,0-1 0,-1 0 0,1 0 0,-1 0 0,0-1 0,0 0 0,-1 0 1,1 0-1,-5 0 673,-7-2-4928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07.40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 12486,'0'0'3585,"0"0"-2736,0 0 816,0 0-641,0 0-1024,0 0-176,89 27-897,-89-1-992,0 8-816,-14 6-1537,-24 3-3201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07.74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20 38 6003,'0'0'2940,"0"0"-753,0 0 134,0 0-261,0 0-579,-4 1-235,-12 3-312,32-3-37,38-4-415,-28-2-1913,0-1 1,20-8 1430,6-1-1923,-46 18 7100,-3 7-3526,-3 16-2234,0-19 1251,-1 174-2026,1-177 886,0 0 0,-1 0 0,0 1 0,0-1 0,0 0 0,0 0 0,-1 0 0,0 2 472,-12 16-6037,5-10-2847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08.08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106 0 4626,'0'0'4341,"0"0"-2180,0 0-400,0 0-206,0 0-314,-13 10 95,-42 34 182,51-39-1334,0-1 0,1 1 0,-1 0 0,1 0 0,0 0 0,0 1 0,1-1 0,0 1-1,0-1 1,0 1 0,0 0 0,1 0 0,0 0 0,0-1 0,1 1 0,0 0 0,0 0 0,0 0 0,0 0 0,1 0 0,0 0-184,0 19 72,-1-22-87,0 0 0,0 1 0,0-1 1,0 0-1,1 1 0,-1-1 0,1 0 0,0 1 0,0-1 0,0 0 0,0 0 0,0 0 0,1 0 0,0 0 0,-1 0 0,1 0 0,0-1 0,0 1 0,1-1 0,-1 1 1,0-1-1,1 0 0,0 0 0,-1 0 0,1 0 0,0 0 0,0-1 0,0 1 0,0-1 0,0 0 0,1 0 0,-1 0 0,0 0 0,0 0 0,1-1 0,-1 1 0,0-1 1,1 0-1,-1 0 0,3-1 15,-2 2-53,1-1 1,-1 0-1,1 0 1,-1 0-1,1-1 1,-1 0 0,0 1-1,1-2 1,-1 1-1,0 0 1,1-1-1,-1 0 1,0 0 0,0 0-1,-1 0 1,1-1-1,0 1 1,-1-1-1,1 0 1,-1 0-1,0 0 1,0-1 0,0 1-1,-1-1 1,1 0-1,-1 0 1,0 1-1,0-2 1,0 1-1,0 0 1,-1 0 0,1-4 52,3-10 113,-1 0 0,-1 0 0,0 0 0,-2 0 0,0-1 0,-2-16-113,1 16 106,0 18-121,0 0 0,0 0 0,0 0 0,-1 0 0,1 0 0,0 0 0,0 0 0,-1 0 0,1 0 0,-1 0 0,1 0 0,-1 0 0,0 0 0,1 1 0,-1-1 0,0 0 0,1 0 0,-1 0 0,0 1 0,0-1 0,0 1 0,0-1 0,1 0 0,-1 1 0,0-1 0,0 1 0,0 0 0,0-1 0,0 1 0,0 0 0,-1 0 0,1 0 0,0-1 0,0 1 0,0 0 0,0 0 0,0 1 15,-46 3-2042,44-4 1864,-48 16-3960,-9 13-4554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12.52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356 9 12214,'0'0'3105,"0"0"-2121,0 0 262,0 0 502,0 0-412,0 0-727,0 0-577,0-1 0,0 1 1,0-1-1,0 1 0,1-1 0,-1 1 1,0 0-1,0-1 0,1 1 0,-1-1 1,0 1-1,1-1 0,-1 1 0,1 0 1,-1-1-1,0 1 0,1 0 1,-1-1-1,1 1 0,-1 0 0,1 0-32,0 0 16,-1 0 0,1 1-1,-1-1 1,1 1-1,-1-1 1,1 1 0,-1-1-1,1 1 1,-1-1 0,1 1-1,-1-1 1,0 1-1,1 0 1,-1-1 0,0 1-1,0 0 1,1-1-1,-1 1 1,0 0 0,0-1-1,0 1 1,0 0 0,0 0-16,4 24 200,-3-18-90,6 43 329,-3 0 0,-1-1 0,-3 1-1,-4 28-438,1-61 56,0-1 0,-1 0-1,-1-1 1,0 1-1,-1-1 1,-1 0-1,0 0 1,-1-1-1,-1 0 1,0 0-1,-8 9-55,10-14-69,-1 0-1,0 0 0,0-1 1,-1 0-1,0-1 0,-1 1 0,1-2 1,-1 1-1,-1-2 0,1 1 1,-1-1-1,0-1 0,0 0 1,0 0-1,-1-1 0,-6 0 70,14-2-207,0-1 0,0 1 1,0-1-1,0 0 0,0 0 0,0-1 0,0 1 0,1-1 0,-1 0 0,0 0 0,0 0 0,0-1 0,1 1 0,-1-1 0,1 0 1,-1 0-1,1 0 0,0 0 0,0-1 0,0 1 0,0-1 0,0 0 0,0 0 0,1 0 0,-1-1 207,-35-57-5989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36.85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0 125 16119,'0'0'1969,"0"0"-1841,0 0 1793,0 0-608,0 0-1137,0 0 176,171-56-352,-114 41-16,3 3-288,-3 1-881,-2 2-1392,-13 0-1457,-15-4-5298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12.85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0 10213,'0'0'7667,"0"0"-7267,0 0 225,0 0 1280,0 0-753,0 0-704,109 54-192,-69-32-256,2 3-416,0-3-1361,-7 1-1328,-5-8-2081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13.48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79 7892,'0'0'7638,"0"0"-5400,0 0-872,0 0 432,0 0-488,4 10-459,9 27-388,-6-14-528,2 0 1,0 0 0,1-1 0,6 8 64,-16-29-185,1 0 1,0-1-1,-1 1 1,1-1 0,0 1-1,0 0 1,0-1 0,-1 0-1,1 1 1,0-1-1,0 1 1,0-1 0,0 0-1,0 0 1,0 1-1,0-1 1,0 0 0,0 0-1,0 0 1,0 0-1,0 0 1,0 0 0,0-1-1,-1 1 1,1 0-1,1-1 185,1 1-363,-1-1 0,1 0 0,0 0 0,-1 0 0,1-1 0,-1 1 0,1 0-1,-1-1 1,1 0 363,9-11-872,0 0 0,-1-1 1,-1 0-1,0 0 0,-1-1 0,3-7 872,17-26 611,-28 47-531,13-13 2817,-14 13-1272,2 6 1419,1 124 283,-3-97-3090,0-20-224,-2 0 0,1 0 1,-2-1-1,0 1 0,0 0 0,-1-1 1,0 0-1,-1 0 0,0 0 0,-1-1 0,0 1 1,-1-1-1,0-1 0,0 1 0,-1-1 0,0 0 1,-1-1-1,0 0 0,0-1 0,-1 0 1,0 0-1,-1 0-13,10-6-8,0-1 1,1 1-1,-1-1 1,0 1 0,0-1-1,0 0 1,1 1-1,-1-1 1,0 0-1,0 0 1,0 1-1,0-1 1,1 0 0,-1 0-1,0 0 1,0 0-1,0 0 1,0 0-1,0 0 1,0-1-1,1 1 1,-1 0 0,0 0-1,0-1 1,0 1-1,1 0 1,-1-1-1,0 1 1,0-1-1,1 1 1,-1-1-1,0 1 1,1-1 0,-1 0-1,0 1 1,1-1-1,-1 0 1,1 1-1,-1-1 1,1 0-1,0 0 1,-1 1 0,1-1-1,0 0 1,-1 0-1,1 0 1,0 0-1,0 1 1,0-2 7,-1-6-115,0 0 1,0 0-1,1 0 0,0 0 1,1-4 114,0-3-201,-1 6 127,1-1 0,0 1 1,0 0-1,1-1 0,0 1 1,1 0-1,0 0 0,0 1 1,1-1-1,0 0 0,1 1 1,0 0-1,0 0 0,1 1 1,-1-1-1,2 1 0,-1 0 1,1 1-1,0 0 0,0 0 1,6-4 73,5-1-355,1 0-1,0 2 1,0 0 0,1 1 0,0 0 0,0 2-1,0 1 1,1 0 0,6 1 355,-16 1-101,1 1 1,0-1-1,-1-1 0,0 0 1,0-1-1,0 0 0,0-1 0,-1 0 1,0-1-1,0 0 0,-1 0 1,0-1-1,0 0 0,0 0 0,-1-1 1,2-4 100,7-7 2329,-17 19-1198,0 1 136,0 0-146,0 4-310,10 217 2550,-9-181-3430,0-4 131,-2 0 0,-2-1 0,-1 2-62,2-24-762,-1-1-1,0 0 1,-1 0 0,-3 6 762,4-9-1280,-2-1 0,1 0 0,-1 0 0,0 0 0,-1-1-1,-4 5 1281,-18 15-10076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13.80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0 12102,'0'0'6386,"0"0"-5921,0 0 879,0 0 753,0 0-1264,75 116-337,-41-91-448,-1-5 16,1-4-64,-1-5-304,1-5-1073,4-6-1632,-1 0-1169,-5-2-4834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14.15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0 110 12294,'0'0'1848,"0"0"-1234,0 0 237,0 0 80,0 0-512,19-16-187,61-49 203,-78 63-349,1 0 0,0-1 0,-1 1 0,1 1 0,0-1 0,0 0 0,0 1 0,0-1 0,1 1 0,-1 0 0,0 0 0,1 0 0,-1 1 0,0-1 0,1 1 0,-1-1 0,1 1 0,2 1-86,10-1 512,62-5 1224,11 3-1736,-88 2 16,-1 1-1,1-1 0,0 0 0,-1 0 0,1 1 1,-1-1-1,1 1 0,-1-1 0,1 0 0,0 1 0,-1-1 1,1 1-1,-1-1 0,0 1 0,1-1 0,-1 1 1,1 0-1,-1-1 0,0 1 0,0-1 0,1 1 0,-1 0 1,0-1-1,0 1 0,0 0 0,1-1 0,-1 1 0,0 0 1,0-1-1,0 1 0,0 0 0,0 0-15,0 30 312,-1-21-178,1-2-95,0 0 0,-1 0 0,1 0 1,-2 0-1,1-1 0,-1 1 1,-1 0-1,1-1 0,-1 1 1,0-1-1,-1 0 0,0 0 1,0 0-1,-1 0 0,-2 3-39,-19 25 10,0-2 1,-3 0-1,0-2 0,-2-1 0,-2-2 1,-3 2-11,33-28-134,1 0 0,-1 0 1,0 0-1,1-1 0,-1 1 1,0-1-1,0 1 1,0-1-1,0 0 0,0 0 1,0-1-1,-1 1 134,3-1-1291,1-5 667,-1-1-1,2 1 1,-1-1 0,1 1-1,0 0 1,0-1 0,0 1 0,1 0-1,-1 0 1,1 0 0,1 0-1,-1 0 1,3-3 624,21-28-4292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14.73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165 0 16359,'0'0'1014,"0"0"-48,0 0 51,0 0-599,0 0-212,8 0 138,142 0 603,-149 0-948,0 0-1,0 0 1,0 1 0,0-1-1,1 0 1,-1 0 0,0 1 0,0-1-1,0 1 1,0-1 0,0 1-1,0-1 1,0 1 0,0 0-1,0-1 1,0 1 0,0 0-1,0 0 1,-1 0 0,1 0-1,0 0 1,0 0 0,-1 0-1,1 0 1,0 0 1,0 3 42,0-1-1,1 1 1,-1-1 0,0 1-1,-1 0 1,1 0 0,-1-1-1,1 1 1,-1 0-42,0 4 128,0 1-1,-1-1 1,0 0 0,0 0-1,-1 0 1,0 0 0,0 0-1,-2 2-127,-9 15 244,-1 0 0,-1-2 0,-2 0 0,0 0 0,-8 5-244,-11 11 126,-2-2 1,-16 11-127,48-44-95,-40 31-150,43-32-195,-1-1-1,0 0 0,0 0 0,1 0 0,-1-1 0,0 0 0,-1 1 1,1-1-1,0-1 0,0 1 0,-3 0 441,-2-4-4647,7-10-2709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15.06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0 12070,'0'0'1888,"0"0"-639,0 0 496,0 0-289,0 0-271,0 0-529,64 99 177,-54-73-433,-2-6-160,4-2-240,-2-7-736,2-11-1041,6 0-1329,-1-8-623,3-26-5043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15.39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1 241 8228,'0'0'6016,"0"0"-3588,0 0-569,0 0 150,0 0-731,0 17-822,0 94-264,0-111-201,0 1 1,0-1-1,1 0 0,-1 1 0,0-1 0,1 0 1,-1 0-1,1 1 0,-1-1 0,0 0 0,1 0 1,-1 0-1,0 1 0,1-1 0,-1 0 0,1 0 1,-1 0-1,1 0 0,-1 0 0,0 0 0,1 0 1,-1 0-1,1 0 0,-1 0 0,1 0 0,-1 0 1,0 0-1,1-1 0,-1 1 0,1 0 0,-1 0 0,0 0 1,1-1-1,-1 1 0,1 0 0,-1 0 0,0-1 1,1 1-1,-1 0 0,0-1 9,21-10-453,-5-5-336,0-1 0,0-1 0,-2 0 1,0 0-1,-1-2 789,61-102-4842,-74 121 4797,26-52-987,-7 14 1735,2 4 4073,-20 38 1232,1 16-5717,-2 240 1688,0-35-2876,0-74-8898,0-141-1883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15.91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36 95 16520,'0'0'2894,"0"0"-1933,0 0 167,0 0-167,0 0-556,6 7-170,2 4-189,0-1-1,1 0 1,0 0-1,4 1-45,-9-7-23,1 0-1,-1-1 0,1 0 1,0 0-1,0 0 0,1 0 1,-1-1-1,0 0 0,1 0 1,-1-1-1,1 1 0,0-1 1,0 0 23,0-1-237,-1 1 0,1-1 1,-1 0-1,1 0 0,-1 0 1,1-1-1,-1 0 1,0 0-1,1 0 0,-1-1 1,0 0-1,0 0 0,3-1 237,-5 1-193,-1-1-1,1 1 1,-1-1-1,1 1 0,-1-1 1,0 0-1,0 0 1,0 0-1,0 0 0,0 0 1,-1 0-1,1 0 0,-1-1 1,0 1-1,0 0 1,0-1-1,-1 1 0,1-1 1,-1 1-1,0-1 1,1 0 193,-1-1-51,1 1 1,-1-1 0,0 0 0,0 1 0,0-1-1,-1 0 1,0 1 0,1-1 0,-2 0 0,1 1-1,0-1 1,-1 1 0,0 0 0,0 0 0,0-1 0,-3-1 50,2 3 179,0 0 1,0 1 0,0-1-1,0 1 1,-1 0 0,1 0 0,-1 0-1,1 0 1,-1 1 0,0-1 0,0 1-1,0 0 1,0 0 0,0 0 0,0 1-1,0 0 1,0-1 0,0 1-1,-3 1-179,3-1 173,1 1-1,-1 0 1,1 0-1,-1 0 0,0 0 1,1 0-1,0 1 1,-1 0-1,1-1 1,0 1-1,0 1 0,0-1 1,0 0-1,0 1 1,1-1-1,-1 1 0,1 0 1,0 0-1,-1 1-172,-8 11 445,1 1 0,0 0-1,-1 6-444,10-20 57,-13 28 227,2 0 1,1 1 0,2 0-1,0 1 1,3-1 0,0 2-1,2-1 1,2 1 0,1-1-1,1 11-284,0-39-14,0-1 1,0 1-1,0 0 0,0-1 1,0 1-1,1 0 0,0-1 0,0 1 1,0-1-1,0 1 0,0-1 1,1 0-1,-1 1 0,1-1 0,0 0 1,0 0-1,0 0 0,0 0 1,1 0-1,-1-1 0,1 1 0,0-1 1,0 0-1,-1 0 0,2 0 0,-1 0 1,0 0-1,0 0 0,0-1 1,1 1-1,-1-1 0,1 0 0,-1 0 1,1-1-1,1 1 14,4 0-191,-1-1 0,1 0 0,0 0 0,0-1 0,-1 0 1,1 0-1,-1-1 0,1 0 0,-1-1 0,0 0 0,1 0 0,-2-1 0,1 0 0,0 0 0,-1-1 0,0 0 0,3-2 191,6-7-1407,0-1-1,-1 0 1,0-1-1,-2 0 1,0-2-1,7-10 1408,28-55-9612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16.24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47 0 7155,'0'0'9909,"0"0"-8853,0 0 865,0 0 80,0 0-1473,0 0 129,0 156-353,0-93 176,0 4-272,0 13 192,0 12-400,-5 4 0,-10-5-208,3-12-672,2-21-1297,5-25-2305,5-17-2241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16.58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14 175 12662,'0'0'1910,"0"0"-899,0 0 398,0 0-75,0 0-870,22 5-299,72 18-82,-87-22-82,0 0-1,0 0 1,0 0-1,0-1 1,0 0-1,0 0 1,0-1-1,0 0 1,0 0-1,3-2 0,-5 2-135,-1-1-1,0 1 0,0-1 0,0 0 1,0-1-1,0 1 0,0-1 0,-1 0 1,1 0-1,-1 0 0,0 0 0,3-3 136,-2 0-345,-1 0 0,1 0 0,-1-1-1,0 1 1,0-1 0,-1 0 0,0 0 0,0 0-1,-1 0 1,1 0 0,-1 0 0,-1 0-1,0 0 1,0 0 0,0 0 0,-1-4 345,0 8 23,0 1 0,1 0 0,-1-1-1,0 1 1,-1 0 0,1-1 0,0 1 0,-1 0 0,1 0 0,-1 0 0,1 0 0,-1 0 0,0 1 0,0-1 0,0 0 0,0 1 0,0-1 0,0 1-1,0 0 1,-1 0 0,1 0 0,0 0 0,-1 0 0,1 0 0,-1 1 0,1-1 0,-1 1 0,1-1 0,-2 1-23,-2-1 338,-1 1 1,1-1 0,0 1 0,0 0 0,0 1-1,0-1 1,0 1 0,0 1 0,0-1-1,0 1 1,0 0 0,-4 2-339,3 1 350,0 0 0,0 1 0,0 0 0,1 0 0,0 0 0,0 1 0,0 0 0,1 0 0,0 0 0,1 1 0,-2 2-350,-7 15 712,2 0-1,0 0 0,1 4-711,0 6 387,2 1 1,1 0-1,3 1 0,0-1 0,2 1 1,4 35-388,-2-60 23,1-1 0,0 0 0,1 0 1,1 0-1,-1 0 0,2 0 0,0 0 1,0-1-1,0 0 0,2 2-23,-3-7-46,0 0 0,1 0 0,-1 0 0,1 0 0,0 0 0,0-1 0,1 0 0,-1 0-1,1 0 1,0 0 0,0-1 0,0 0 0,0 0 0,1 0 0,-1-1 0,1 0 0,0 0 0,0 0 0,4 0 46,2 0-709,-1-1 1,1 0-1,0-1 0,0 0 1,4-2 708,-9 1-1389,0 0 1,0 0 0,0-1-1,0 0 1,5-3 1388,19-14-10183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37.19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 1 12678,'0'0'2737,"0"0"-2177,0 0 1889,0 0-624,0 0-1104,0 0-385,-3 58-160,3-2 352,15 13-480,0 9 96,0 7-144,2 4-128,1-4-1072,-3-7-2610,-8-13-2497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17.19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1 340 8004,'0'0'5279,"6"-21"-3878,-1-1-1158,-1 6 36,0-1-1,1 0 1,1 1-1,1 0 1,0 1-1,1-1 1,2-2-279,13-17 377,1 0 1,9-8-378,8 0 3738,-41 43-3701,1 0 0,-1 0 0,0-1 0,1 1 0,-1 0 0,0 0 0,0 0 0,1 0 0,-1 0 1,0 0-1,1 0 0,-1 0 0,0 0 0,1 0 0,-1 0 0,0 0 0,0 0 0,1 0 0,-1 1 0,0-1 0,1 0 0,-1 0 0,0 0 1,0 0-1,1 0 0,-1 1 0,0-1 0,0 0 0,1 0 0,-1 0 0,0 1 0,0-1 0,0 0 0,1 0 0,-1 1 0,0-1 0,0 0 1,0 0-1,0 1 0,0-1-37,8 14 17,-8-12 102,6 11-12,-2 0 0,0 1 0,0-1 0,-1 1 0,-1 0-1,0 11-106,1 86 236,-4-72-171,1-19-95,-2 1-1,-1 0 1,0-1 0,-1 1 0,-1-1 0,-1 0-1,-1-1 1,-1 1 0,-3 2 30,11-22-8,0 0-1,0 0 1,0 0 0,0 0 0,0 0 0,0 0 0,0 0-1,0 0 1,0 0 0,0 0 0,0 0 0,0 0 0,0 0-1,-1 0 1,1 0 0,0-1 0,0 1 0,0 0-1,0 0 1,0 0 0,0 0 0,0 0 0,0 0 0,0 0-1,-1 0 1,1 0 0,0 0 0,0 0 0,0 0 0,0 1-1,0-1 1,0 0 0,0 0 0,0 0 0,0 0-1,0 0 1,0 0 0,-1 0 0,1 0 0,0 0 0,0 0-1,0 0 1,0 0 0,0 0 0,0 0 0,0 0-1,0 0 1,0 1 0,0-1 0,0 0 0,0 0 0,0 0-1,0 0 1,0 0 0,0 0 0,0 0 0,0 0 0,0 0-1,0 0 1,0 1 8,-2-15-211,3-20-69,3-2-123,2 0-1,1 1 1,12-32 403,8-15-1861,7-4 1861,-29 72 57,1 1-1,0 1 1,0-1-1,2 1 0,-1 1 1,1-1-1,3-1-56,-11 13 62,0 0 1,1-1-1,-1 1 0,0 0 1,0 0-1,0 0 0,0 0 1,1 0-1,-1 0 0,0 0 0,0 0 1,0 0-1,0-1 0,1 1 1,-1 0-1,0 0 0,0 0 1,0 0-1,1 0 0,-1 0 1,0 0-1,0 0 0,0 1 0,1-1 1,-1 0-1,0 0 0,0 0 1,0 0-1,1 0 0,-1 0 1,0 0-1,0 0 0,0 0 0,0 0 1,0 1-1,1-1 0,-1 0 1,0 0-1,0 0 0,0 0 1,0 1-1,0-1 0,0 0 0,0 0 1,1 0-1,-1 0 0,0 1-62,7 14 529,3 20-595,-6-5 152,-2 0 0,0 1-1,-3 26-85,0-7 178,1-40-177,0 0 0,-1 0 0,0 0-1,0 0 1,-1 0 0,0-1 0,-1 1 0,0-1 0,-1 1 0,0-1 0,0 0 0,-5 7-1,8-15-350,1-53-1753,3-1-1,5-24 2104,-5 58-12,0 0 0,2 1 0,0-1 0,1 1 0,1 0 0,1 1 0,0 0 0,5-7 12,-11 22 109,-1-1 1,0 1 0,1 0-1,-1 0 1,1 1-1,0-1 1,0 0 0,-1 0-1,1 1 1,0-1-1,1 1 1,-1 0 0,0 0-1,0-1 1,0 1-1,1 1 1,-1-1 0,2 0-110,-2 1 75,0 0 0,0 0 0,-1 0 1,1 0-1,0 1 0,0-1 1,-1 0-1,1 1 0,0 0 0,-1-1 1,1 1-1,-1 0 0,1 0 0,-1 0 1,1 0-1,-1 0 0,1 0 0,-1 0 1,0 1-1,0-1 0,1 0 1,-1 1-1,0-1 0,0 1 0,-1-1 1,1 1-76,10 17 174,-2 0 0,0 1 0,-1-1 0,-1 2 0,-1-1 0,0 1 0,-1 4-174,2 19 154,-1 1 0,-1 41-154,-3-59-96,-2 37-87,0-59-175,-1-1 1,0 1-1,1-1 0,-2 0 1,1 1-1,0-1 0,-1 0 1,0 0-1,0 0 1,0 0-1,-3 4 358,-12 11-6021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18.44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27 516 12102,'0'0'3129,"0"0"-2019,0 0-8,0 0 85,0 0-635,6 0-365,18 1 216,-11-1-367,-1 1 1,0-2-1,1 0 0,10-2-36,-18 2-159,-1-1 0,1 1 0,-1-1 1,0 0-1,0 0 0,0 0 0,0 0 0,0-1 0,0 0 0,0 1 0,-1-2 0,0 1 0,1 0 0,-1 0 0,2-4 159,0 0-264,-1 1 0,0-1 0,0 0-1,0-1 1,-1 1 0,0-1-1,0 0 1,-1 1 0,0-1 0,0 0-1,-1 0 1,0 0 0,0-1 0,-1 1-1,0 0 1,-1 0 0,1 0 0,-3-7 264,2 13 108,0 1 0,0-1 1,0 0-1,0 0 1,0 0-1,0 1 0,-1-1 1,1 1-1,-1-1 1,1 1-1,-1-1 0,0 1 1,0 0-1,1 0 1,-1 0-1,0 0 0,0 0 1,0 0-1,0 1 0,0-1 1,0 1-1,-1-1-108,0 0 246,0 0 0,0 1-1,-1-1 1,1 1 0,0 0-1,-1 0 1,1 0 0,0 1-1,0-1 1,-1 1 0,1-1-1,0 1 1,0 0 0,-3 1-246,0 2 316,1 1 1,-1-1 0,1 1-1,0 0 1,0 1 0,1-1 0,-1 1-1,1 0 1,0 0 0,-2 5-317,-7 12 820,2 1 0,-3 10-820,3-1 178,1 2-1,2-1 1,1 1-1,2 0 1,2 1-1,0-1 1,3 1 0,1-1-1,3 14-177,-4-46-42,1-1 1,-1 1-1,1 0 0,0 0 1,-1-1-1,1 1 0,0-1 1,1 1-1,-1-1 0,0 1 0,1-1 1,0 0-1,-1 1 0,1-1 1,0 0-1,0 0 0,0 0 0,0-1 1,0 1-1,1 0 0,-1-1 1,1 0-1,-1 1 0,1-1 1,-1 0-1,1 0 0,0 0 0,0-1 42,9 3-1319,0-1 0,0 0 0,1-1 0,-1 0 0,9-1 1319,-20 0-166,1-1 133,1 1-1,-1-1 1,0 1 0,0-1-1,1 0 1,-1 0-1,0 0 1,0 0 0,0-1-1,0 1 1,0 0-1,-1-1 1,1 1 0,0-1-1,-1 0 1,1 1-1,-1-1 1,1 0 0,-1 0 33,28-45 556,-18 29-214,40-66 880,7-11 1046,17-16-2268,-75 136 2710,1-10-2680,-1 237 202,0-251-526,2-5-20,39-71-1145,2-6-321,24-30 1780,-55 98 486,-12 13-464,1 0-1,-1 0 1,0 0-1,0 0 1,0 0-1,0-1 1,0 1-1,1 0 1,-1 0-1,0 0 1,0 0-1,0 0 1,0 0-1,1 0 1,-1 0-1,0 0 1,0 0-1,0 0 1,0 0-1,0 0 1,1 0-1,-1 0 1,0 1-1,0-1 1,0 0-1,0 0 1,0 0-1,1 0 1,-1 0-1,0 0 1,0 0-1,0 0 1,0 0-1,0 0 1,0 1-1,0-1 1,0 0-1,1 0 1,-1 0-1,0 0 1,0 0-1,0 1 1,0-1-1,0 0 1,0 0-1,0 0-21,1 30 1614,-2-15-1857,0 56 1046,-1-35-646,1 1 1,3 0-1,1 0 1,2 2-158,-5-38-6,0 1 1,0 0-1,0 0 0,1 0 1,-1-1-1,1 1 0,0 0 0,-1-1 1,1 1-1,0 0 0,0-1 1,0 1-1,0-1 0,0 0 0,0 1 1,0-1-1,1 0 0,-1 1 1,0-1-1,1 0 0,-1 0 0,1 0 1,-1 0-1,1-1 0,0 1 1,-1 0-1,1-1 0,0 1 0,-1-1 1,1 1-1,0-1 0,1 0 6,1 0-22,0 0 0,-1-1-1,1 0 1,0 0 0,-1 0-1,1 0 1,-1-1 0,1 1-1,-1-1 1,0 0 0,0 0-1,0 0 1,0 0 0,0-1 0,2-2 22,12-11-194,-2-2 0,0 0 1,-1-1-1,-1-1 0,-1 0 1,0 0-1,-2-1 1,0-1-1,-2 0 0,1-5 194,14-50-623,-3-1 0,0-26 623,-18 94-14,50-308 1474,-54 344-261,1 1 1,3 26-1200,0 6 178,-2 381 937,0-249-5466,-2-200-198,-4-19-2700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18.79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 13542,'0'0'7780,"0"0"-6852,0 0 401,0 0-609,0 0-528,0 0-112,144 33-80,-102-24-384,-5 0-2385,-4-5-3954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19.12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164 21 11701,'0'0'1967,"0"0"-812,0 0 824,0 0-47,0 0-617,-11-5-400,4 1-734,5 3-137,0-1-1,0 1 1,0 0 0,0 0-1,0 0 1,-1 0 0,1 0 0,0 0-1,0 1 1,-1-1 0,1 1-1,0 0 1,-1-1 0,1 1 0,0 0-1,-1 0 1,1 1 0,-1-1-1,1 0 1,0 1 0,0-1 0,-1 1-1,1 0 1,0 0 0,0 0-1,0 0 1,0 0 0,0 0 0,0 1-1,0-1 1,0 1 0,0-1-44,-12 14 373,-26 33 465,38-44-806,-1-1-1,1 1 1,0 0 0,0 0-1,0 0 1,1 0-1,-1 1 1,1-1-1,0 0 1,0 1-1,1-1 1,-1 3-32,6-6-157,-1 0 0,1-1-1,-1 1 1,1-1 0,-1 0 0,1 0 0,-1 0 0,3-1 157,-4 1-149,4 0-273,1-1 1,0-1-1,0 1 1,-1-2-1,1 1 1,-1-1-1,4-1 422,29-16-5441,-32 16 3289,-5 2-3661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19.52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100 202 4178,'-35'31'4818,"5"-4"-1728,10-3 191,10-3-336,5-6-1664,5 1-337,0-3-335,15-4 15,18-2-144,6-7-416,6 0-64,7-9-80,5-16-576,3-6-2065,-8-7-913,-5 0-4018</inkml:trace>
  <inkml:trace contextRef="#ctx0" brushRef="#br0" timeOffset="1">526 1 12230,'0'0'4258,"0"0"-2322,0 0 642,0 0-930,0 0-1215,0 0 223,-7 192-368,-8-101 176,-5 8-352,-7-1 224,-10-4-336,-3-7-64,-5-11-432,6-9-672,1-18-2290,6-16-6098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20.23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0 142 14311,'0'0'1347,"0"0"-208,0 0 691,0 0-360,0 0-653,8-1-297,80-6 1216,-40 5-1509,1-2 1,-1-3 0,-1-2-1,31-10-227,-46 9-2104,29-15 2104,-52 21-1088,0-1 1,-1 0-1,0-1 1,0 1-1,3-4 1088,-10 8-240,0 1 0,0-1-1,0 0 1,-1 0 0,1 1 0,0-1-1,0 0 1,-1 0 0,1 0 0,0 0-1,-1 0 1,1 0 0,-1 0 0,1 0-1,-1 0 1,0-1 0,0 1 0,1 0-1,-1-1 241,-1 2-70,-1-1 0,1 1-1,0-1 1,-1 1-1,1-1 1,-1 1-1,1 0 1,0 0 0,-1 0-1,1 0 1,-1 0-1,1 0 1,-1 0-1,0 0 71,1 0-25,-3 1 242,-1-1 0,1 1 0,0 0 0,0 0 0,-1 1-1,1-1 1,0 1 0,0 0 0,0 0 0,1 0 0,-1 1 0,0-1-1,1 1 1,0 0 0,-1 0 0,1 0 0,0 0 0,0 2-217,-10 11 982,1 0 0,0 1 0,-2 8-982,6-13 394,-28 51 1761,3 1 0,-2 12-2155,-21 65-455,54-138-1697,3-4-2253,2-4 1958,11-20-2430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20.56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179 0 6451,'0'0'3975,"0"0"-2070,0 0-40,0 0-211,0 0-195,0 19-165,2 15-934,1 6-164,-2-1 1,-2 0 0,-4 33-197,4-66-8,-1 0 0,0 0 0,0 0 0,-1 0-1,1 0 1,-1-1 0,0 1 0,-1-1 0,1 0 0,-1 0 0,0 0 0,0 0 0,-5 3 8,-6 5-159,-1-1 1,-1 0-1,-11 6 159,-27 18-339,55-36 357,0 0 0,0 0 1,0 1-1,-1-1 1,1 0-1,0 0 1,0 0-1,0 0 1,0 0-1,0 0 1,0 0-1,0 0 0,0 0 1,0 1-1,0-1 1,0 0-1,0 0 1,0 0-1,0 0 1,0 0-1,0 0 0,0 0 1,0 1-1,0-1 1,0 0-1,0 0 1,0 0-1,0 0 1,0 0-1,0 0 1,0 1-1,0-1 0,0 0 1,0 0-1,0 0 1,0 0-1,0 0 1,0 0-1,0 0 1,0 0-1,0 0 1,0 1-1,0-1 0,1 0 1,-1 0-1,0 0 1,0 0-1,0 0 1,0 0-1,0 0 1,0 0-1,0 0 1,0 0-1,1 0 0,-1 0 1,0 0-1,0 0 1,0 0-1,0 0 1,0 0-1,0 0 1,1 0-1,-1 0 0,0 0 1,0 0-1,0 0-18,17 2 361,21-2 85,-19-3-500,0 0-1,0-2 1,0 0-1,-1-1 1,1-1-1,-1-1 55,3-1-2046,-1-1-1,18-13 2047,-9 0-4325,-9-1-3521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20.94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0 107 8628,'0'0'3076,"0"0"-1126,23 2-779,8 1-834,-1 2-1,3 1-336,-30-5 16,-1-1 0,1 1 0,-1 0 0,1 0 0,-1 0 0,0 0 0,1 1 0,-1-1 1,0 1-1,0-1 0,0 1 0,0 0 0,0-1 0,0 1 0,-1 0 0,1 0 0,-1 0 0,1 1 0,-1-1 0,0 0 1,0 1-1,1-1-16,-1 4 33,0-1 1,0 1 0,0 0-1,0-1 1,-1 1 0,0 0 0,0 4-34,0 0 61,-1-3 72,1-1 1,-1 1-1,0 0 1,0 0-1,-1 0 1,0-1-1,0 1 1,-1-1-1,0 1 1,0-1-1,0 0 1,-1 0-1,0 0 1,0-1-1,0 1 1,-1-1-1,1 0 1,-2 0-1,1-1 1,0 1-1,-1-1 1,0 0-1,0-1 1,-2 1-134,38-14-195,41-37-507,-49 29-1081,0-1-1,-1 0 1,12-17 1783,-20 21-893,-1 0 0,-1-1 1,0-1-1,-1 0 0,5-13 893,-9 17 175,-1 1 0,-1-1 0,-1 0 0,0-1-1,1-3-174,-3-2 4019,-1 19-3885,0 0 0,0 0 0,0 0 0,0 0 0,0 0 1,0 0-1,0 0 0,0 0 0,0 0 0,0 0 0,0 0 0,0 0 0,0 1 0,0-1 0,0 0 1,0 0-1,0 0 0,0 0 0,0 0 0,0 0 0,0 0 0,0 0 0,-1 0 0,1 0 0,0 0 1,0 0-1,0 0 0,0 0 0,0 0 0,0 0 0,0 0 0,0 0 0,0 0 0,0 0 1,0 0-1,0 0 0,0 0 0,0 0 0,-1 0 0,1 0 0,0 0 0,0 0 0,0 0 0,0 0 1,0-1-1,0 1-134,-6 17 4645,2-1-6397,-9 51 2135,2 1-1,4 1 1,2 25-383,0-17-2654,-2 0 1,-11 38 2653,-1-39-6054,-1-7-4441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21.29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78 172 5859,'0'0'7291,"-12"21"-4764,-35 68-855,44-84-1478,0 1 0,1 0 0,0 0 0,0 0 0,0 0 0,1 0 0,-1 0 0,2 0 0,-1 0 0,1 1 0,0-1 0,0 0 0,0 0 0,1 1 0,0-1 0,0 0 0,3 5-194,-3-8 28,1 1 0,0-1 0,0 0 0,1 0 0,-1 0 0,1-1 0,-1 1 0,1-1 0,0 1 0,0-1 0,0 0 0,0 0 0,0 0 0,1 0 0,-1-1 0,1 1 0,-1-1 0,1 0 0,-1 0 0,1 0 0,0 0 0,-1-1 0,1 0 0,3 0-28,3 1-6,-1-1 1,0 0-1,1-1 0,-1 0 1,0 0-1,0-1 0,0 0 1,0-1-1,0 0 0,0 0 1,-1-1-1,1 0 0,3-3 6,-1-1-77,0 0 1,0 0-1,-1-2 0,0 1 0,-1-1 0,0 0 0,-1-1 0,0 0 0,1-2 77,-2 1-37,-1 0-1,0 0 1,-1-1-1,-1 0 1,0 0-1,0 0 1,-1 0-1,-1 0 0,1-14 38,-2 13-402,-1 0 0,0 0 0,-1 0 0,-1-5 402,0 10-951,1 0-1,-2 1 1,1-1 0,-1 1 0,0-1-1,-4-5 952,-13-19-8321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21.89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20 50 10789,'0'0'3804,"0"0"-2907,0 0-358,0 0 557,22-8-266,1-2-630,-11 5-109,0-1 0,1 2 0,0 0 0,0 1 0,0 0 0,0 0 0,0 2 0,0 0 0,10 0-91,-12 1 116,1 0 1,-1 1-1,1 0 0,-1 0 1,1 2-1,9 2-116,-18-4-3,1 1-1,-1-1 1,0 1 0,0-1 0,-1 1-1,1 0 1,0 0 0,-1 0 0,1 0-1,-1 1 1,1-1 0,-1 1 0,0-1 0,0 1-1,0 0 1,-1 0 0,1 0 0,0 0-1,-1 0 1,0 0 0,0 0 0,0 0-1,0 1 1,-1-1 0,1 0 0,-1 1 3,1 1-25,-1 0 1,1 0 0,-1 0 0,0 0 0,-1-1 0,1 1-1,-1 0 1,0 0 0,-1 0 0,1 0 0,-1-1 0,0 1-1,0 0 1,0-1 0,0 0 0,-2 3 24,-3 1-29,-1 1 1,0-1-1,0-1 1,0 1 0,-1-1-1,-9 5 29,-33 20 92,-1-3 1,-1-2-1,-26 9-92,53-25 267,88-22 390,-26-1-690,0 1 1,0 1-1,1 2 1,0 2-1,0 2 1,9 0 32,-46 16 1006,0-2-855,-1 1 1,0 0-1,-1-1 1,0 1-1,0-1 1,-1 1-1,0-1 1,-1 0-1,0 0 1,-1-1-1,0 1 1,0-1-1,-1 0 1,-6 7-152,-71 89 807,-12 6-807,25-31-711,65-73-803,6-6-1407,15-12-1523,24-20-2140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38.27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23 25 5603,'0'0'6899,"0"0"-5013,0 0-928,0 0 621,0 0-109,-4-5-467,-11-15-381,15 20-615,0 1 1,0-1-1,0 0 0,0 0 1,0 0-1,0 0 1,0 0-1,0 0 0,0 0 1,0 0-1,0 0 0,0 0 1,0 1-1,0-1 1,0 0-1,0 0 0,0 0 1,0 0-1,0 0 1,0 0-1,0 0 0,0 0 1,0 0-1,0 0 0,0 0 1,0 1-1,0-1 1,-1 0-1,1 0 0,0 0 1,0 0-1,0 0 1,0 0-1,0 0 0,0 0 1,0 0-1,0 0 1,0 0-1,0 0 0,-1 0 1,1 0-1,0 0 0,0 0 1,0 0-1,0 0 1,0 0-1,0 0 0,0 0 1,0 0-1,0 0 1,0 0-1,-1 0 0,1 0 1,0 0-1,0 0 0,0 0 1,0 0-1,0 0 1,0-1-1,0 1-7,0 11 114,5 12 206,0-1 0,1 1-1,1-1 1,8 15-320,11 35 290,-10-18-139,2 1 179,-3 2 0,7 52-330,-21-86-40,-1-22-3,0-1-114,0 0 42,0-6-82,-1-22 131,-2 1-1,-5-21 67,4 27 12,1 0 1,1-1-1,1 1 1,0-1-1,2 1 0,0-3-12,1 16 5,1-1 1,0 0-1,0 1 0,1-1 1,0 1-1,0 0 0,0 0 0,1 1 1,1 0-1,-1-1 0,1 2 0,5-5-5,0 0-507,0 0-1,1 1 1,0 1-1,1 0 1,0 0-1,0 2 1,2-1 507,12-3-3069,-8 8-2346,-3 3-4958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22.23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65 1 5811,'0'0'7424,"0"0"-4508,0 0-920,0 0-48,0 0-903,4 0-658,-2 2-337,0-1 1,0 0-1,0 1 0,0-1 1,0 1-1,0 0 0,0 0 1,-1 0-1,1 0 0,-1 0 0,1 0 1,-1 0-1,0 0 0,0 1 1,0-1-1,0 0 0,0 1 1,-1-1-1,1 1 0,-1-1 0,1 1 1,-1 0-51,10 70 613,-9-61-607,3 41-222,-2 0 0,-4 30 216,2-77-267,-1-1-1,0 1 0,0 0 1,-1-1-1,0 0 0,0 1 1,0-1-1,0 0 1,-1 0-1,0 0 0,0 0 1,0-1-1,-1 1 0,-3 3 268,0-1-1264,1-1 0,-2 0-1,1 0 1,-1-1 0,-3 3 1264,-19 8-7134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22.56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 1 13158,'0'0'3762,"0"0"-2674,0 0 1457,-5 127-832,35-85-640,12-2-753,5-6 288,10-7-432,8-9 176,2-16-256,2-2-96,1 0 0,-6-25-432,-2-4-160,-7 0-1265,-10 0-2561,-13 0-1873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23.39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279 1 9652,'0'0'3594,"0"0"-2623,0 0 192,0 0 78,0 0-606,-3 2-350,-4 5-112,0 0 0,1 1 0,0-1 0,0 1 0,1 1-1,0-1 1,1 1 0,-1-1 0,2 1 0,-3 7-173,-6 12 584,-18 44 294,3 1-1,4 1 1,2 2-1,-8 69-877,-26 313 768,54-452-756,-14 275 79,13 41-91,2-230 27,4 17 94,4 0 1,5-1 0,7 10-122,76 319-351,-88-407 233,23 112-2275,-16-47-5109,-12-52-230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27.37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616 1 7299,'0'0'1286,"0"0"-859,0 0 360,0 0 136,0 0-568,0 0-203,27 1 1337,-26 0-1413,1 1 0,0-1-1,-1 0 1,1 1 0,-1-1 0,1 1 0,-1 0 0,0-1 0,0 1-1,0 0 1,0 0 0,0 0 0,0 0 0,0 0 0,0 0 0,0 1-76,9 40 393,-8-30-237,1 0-85,8 35 170,-1 1-1,-3 0 0,-2 0 1,-2 6-241,5 240 477,-6-261-437,1 1 0,2 3-40,3 27 38,0-21-41,-5-35 14,-1 1-1,-1-1 1,0 1 0,1 7-11,0 563 1993,-7-401-1759,3-137-126,-7 43-108,3-42 101,1 43-101,5-21 30,-2-1 0,-3 1 0,-8 32-30,6-45 67,1 0 0,2 38-67,3-44 74,-2-1-1,-2 0 1,-9 35-74,9-59-20,-4 21 104,-2 0 1,-2-1-1,-2-1 1,-16 32-85,-20 14 270,-4-3 0,-3-1 1,-44 44-271,30-46 939,-14 7-939,-20 22 1219,67-62-405,38-47-756,0 0-31,1 0-27,0 0 37,0 0-127,0 0-33,0 0-64,0 0-483,-8 0-4097,-1 0-195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29.63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157 94 3714,'0'0'1638,"0"0"-1033,0 0 57,0 0-278,3-5-755,7-7 68,0 1 0,0 0 0,1 1-1,1-1 304,-11 11 5,0-1 192,0-1 0,0 1 0,-1 0 1,1 0-1,0-1 0,0 1 0,-1-1 0,1 1 1,-1-1-1,1 1 0,-1-1 0,1-1-197,0-11 6963,0 50-3215,0-20-3559,-1 0 0,0-1 0,-1 1 0,-1 0 0,-3 13-189,-21 66 783,6-28-408,3 1 0,3 1 0,3 4-375,5-35 24,-1-1 1,-2 0 0,-1-1-1,-2 0-24,8-30-383,2-9 103,0-19-49,3-35 41,6 7-27,2 0 0,11-28 315,2-14-344,38-197 654,-59 284-153,0 0 66,0 0 0,0 0 0,0 0 0,1 0 0,0 0 0,0 0 0,0 0 0,0 0 0,1 1 0,1-2-223,-1 24-157,-3 2 173,0 36 424,-1-1 0,-3 1 1,-11 54-441,-13-4 593,-22 52-593,-8 25 290,57-180-416,1 0 1,-1 0-1,0-1 1,0 1-1,0-1 1,-1 1-1,1-1 1,-1 1-1,1-1 1,-2 2 125,0-2-719,1 0 1,-1 0-1,1-1 0,-1 1 1,1-1-1,-1 1 0,0-1 1,0 0-1,0 0 0,0 0 719,-18 5-7897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45.56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26 7780,'0'0'1171,"0"0"-851,0 0 133,0 0 876,0 0-30,0 0-640,0 0-275,0 0-199,0 0 17,0 0-31,5 24 1078,-4-18-1049,0-1 0,1 1 1,0-1-1,0 1 1,0-1-1,1 0 1,1 3-201,-3-6 18,1-1 0,-1 1 0,0-1 0,1 1 0,-1-1 0,1 0 0,-1 1 0,1-1 0,-1 0 0,1 0 1,0 0-1,0 0 0,0 0 0,0-1 0,-1 1 0,1 0 0,0-1 0,0 0 0,0 1 0,0-1 0,0 0 0,2 0-18,5 0 24,0-1 0,0 0 0,0-1 0,0 0 0,-1 0 0,1-1 0,0 0 0,-1 0 0,0-1-1,0 0 1,0 0 0,0-1 0,5-5-24,-1 3 7,12-9 5,-14 9 24,-1 0 1,1 1-1,0 1 1,1 0 0,6-3-37,-14 9 85,-1-1 0,1 0 0,-1 0 0,1 1 0,-1-1 0,1 1 0,-1 0 0,1 0 0,-1 0 0,1 0 0,-1 0 0,0 1 0,0-1 0,0 1 1,0-1-1,0 1 0,0 0 0,0 0 0,0 0 0,0 0 0,0 2-85,12 9 196,-6-8-152,0-1 1,0 1 0,0-1-1,1-1 1,-1 0-1,1 0 1,0 0-1,-1-1 1,1-1 0,0 1-1,1-1 1,-1-1-1,0 0 1,0 0-1,0-1 1,0 0 0,5-1-45,2-1 33,-1 0 0,1-1 0,8-4-33,-12 4-3,0 0-1,1 1 0,0 0 0,-1 1 1,1 0-1,5 1 4,-15 1 7,1 1 1,-1-1-1,0 1 0,0 0 1,0 0-1,0 0 0,0 1 1,-1-1-1,1 1 0,0 0 1,0-1-1,-1 1 1,1 0-1,-1 0 0,1 2-7,38 41 399,-24-24-214,-8-10-71,1-1-1,0 0 1,1-1 0,5 4-114,-11-9 12,0-2 0,-1 1 1,1-1-1,0 1 0,1-1 0,-1-1 0,0 1 0,0-1 1,1 0-1,-1 0 0,1 0 0,-1-1 0,2 0-12,3 0 7,-1-1 0,0 0 0,1-1 0,-1 0 0,0 0-1,0-1 1,0 0 0,0-1 0,-1 0 0,1 0 0,-1-1 0,0 0-1,0 0 1,1-3-7,37-20-307,29-12 307,-26 15 8,-47 24 26,-1 0 0,1 1 0,0 0 0,-1-1-1,1 1 1,0 0 0,-1 0 0,1 0-1,0 0 1,-1 0 0,1 0 0,0 0-1,0 1 1,-1-1 0,1 1 0,-1-1-1,1 1 1,0-1 0,-1 1 0,1 0-1,-1 0 1,1 0-34,35 27 169,-21-16-37,-14-10-126,18 12 78,1 0 0,13 5-84,-25-15 16,-1-1-1,0 1 0,1-2 0,0 1 0,0-1 0,0-1 1,0 1-1,8-1-15,2-1-16,1-1 0,-1-1 0,0-1 1,1-1-1,-1 0 0,-1-1 0,1-1 0,-1-1 1,0-1-1,0 0 0,-1-1 0,13-10 16,16-11-106,-32 20 88,1 1 0,0 0 1,0 0-1,1 2 1,2-1 17,-14 7 12,0 0 1,0 0 0,0 1 0,0-1-1,0 1 1,0 0 0,0 0 0,0 0 0,0 1-1,0-1 1,0 1 0,3 1-13,47 20 207,-14-4-77,-13-12-107,-1 0-1,1-2 0,0-1 0,0-1 0,1-2 0,11-1-22,-9 1 33,-20-1-49,0 0 0,0-1 0,0 0 0,0-1 1,0 0-1,0-1 0,-1 0 0,0 0 0,0-1 0,0 0 1,0-1-1,1-1 16,4-2-51,0 1 1,0 1-1,1 0 1,3-1 50,-16 8 6,0-1 0,0 1 1,0-1-1,0 1 0,0 0 1,0 0-1,0 0 0,0 0 1,0 1-1,0-1 0,0 0 1,0 1-1,0 0 0,-1-1 1,1 1-1,0 0 0,0 0 0,-1 0 1,2 0-7,31 28 111,-11-9-38,-14-14-65,1-1 0,0 0 0,1 0 0,-1-1 0,1 0 0,0-1 0,0 0 0,0 0 0,0-1 0,4-1-8,8 1 29,1-1 0,-1-1 1,1-2-1,12-2-29,-23 2 3,1-1-1,-1-1 1,0-1-1,12-5-2,-15 6-4,1-1 0,-1 1-1,1 1 1,0 0 0,0 1 0,0 0-1,0 1 1,2 0 4,24 2 165,0 3 0,32 7-165,16 2 233,4-6 229,55-3-462,-135-5 57,0 0 0,0-1 0,-1 0-1,1 0 1,0-1 0,-1 0 0,0 0 0,7-4-57,29-11 54,-39 18-838,-7 3-3450,-13 5-2945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50.35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88 12 11749,'0'0'1294,"0"0"-469,0 0 842,0 0-530,0 0-441,0 0-304,0 0 128,-5-8 109,5 8-586,0 0 0,0 0 0,0 0 0,0 0 1,0-1-1,0 1 0,0 0 0,0 0 0,0 0 1,0 0-1,0 0 0,0 0 0,0-1 0,0 1 0,0 0 1,0 0-1,0 0 0,0 0 0,0 0 0,0 0 0,0 0 1,0-1-1,-1 1 0,1 0 0,0 0 0,0 0 0,0 0 1,0 0-1,0 0 0,0 0 0,0 0 0,0 0 1,0 0-1,-1-1 0,1 1 0,0 0 0,0 0 0,0 0 1,0 0-1,0 0 0,0 0 0,0 0 0,-1 0 0,1 0 1,0 0-1,0 0 0,0 0 0,0 0 0,0 0 1,0 0-1,-1 0 0,1 0 0,0 0 0,0 0 0,0 1 1,0-1-1,0 0 0,0 0 0,0 0 0,-1 0 0,1 0 1,0 0-1,0 0 0,0 0 0,0 0 0,0 0 0,0 0 1,0 1-44,-2 22 402,-1 0 0,-1 0 1,-1-1-1,-4 14-402,-5 20 264,-2 6-374,-3 21 244,14-27-9301,5-62 2644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50.69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85 0 10837,'0'0'2001,"0"0"-472,0 0 229,0 0-214,0 0-658,-2 8-152,-5 39 1029,1 1 0,1 43-1763,4-45-976,-2 0-1,-3 0 1,-9 40 976,14-82-584,0 0-1,0 0 1,0-1-1,-1 1 1,1 0-1,-1-1 1,0 0 0,0 1-1,0-1 1,-1 0-1,1 0 1,-1 0 584,-13 8-4757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51.27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0 160 6915,'0'0'1043,"0"0"473,0 0 284,14-19-442,44-58-293,-56 74-967,0 0-1,0 0 1,1 1 0,-1-1 0,1 1-1,0 0 1,0 0 0,-1 0 0,1 0-1,1 0 1,-1 0 0,0 1 0,0 0-1,1-1 1,-1 1 0,0 0 0,1 1-1,-1-1 1,1 1 0,0-1 0,-1 1-1,1 0 1,-1 0 0,1 1-98,11-1 343,-7-1-67,1 0 0,0 1 0,0 0 0,-1 1 1,1 0-1,0 0 0,3 1-276,-9 0 59,0-1 0,0 1 1,0-1-1,-1 1 0,1 0 0,-1 0 1,1 0-1,-1 0 0,1 0 1,-1 0-1,0 1 0,0-1 0,0 1 1,-1 0-1,1-1 0,-1 1 0,1 0 1,-1 0-1,0 0 0,0 0 1,0 2-60,4 14 315,-2 1 1,0-1-1,-1 1 1,-1 0 0,-1 0-1,-2 13-315,1 12 281,1-34-214,0 1 0,-1-1 0,-1 1 0,0-1 0,0 0-1,-1 0 1,-1 0 0,1 0 0,-2-1 0,0 1 0,0-1 0,-5 7-67,7-45-69,7-15-41,1 0 1,2 0-1,2 1 1,2 0 0,11-28 109,-19 59-45,1 0 1,0 0-1,1 0 1,0 1-1,1 0 1,0 0-1,1 0 1,0 0 0,2-1 44,-7 10 14,-1-1 1,1 1 0,0 0 0,0 0 0,0-1 0,0 1 0,0 1-1,0-1 1,0 0 0,0 0 0,0 1 0,0-1 0,1 1-1,-1-1 1,0 1 0,0 0 0,0 0 0,1 0 0,-1 0 0,0 1-1,0-1 1,0 1 0,1-1 0,0 1-15,1 1 20,-1-1 1,0 0-1,1 1 1,-1 0-1,0 0 1,0 0-1,0 0 1,0 0-1,-1 0 1,1 1-1,0-1 1,-1 1-1,0 0 0,1 1-20,4 7 80,-2 1 0,1-1-1,-2 1 1,1 0-1,-2 1 1,1-1-1,-2 1 1,0-1-1,0 7-79,1 26 386,-2 0-1,-2 3-385,0 5 264,-13 160-235,38-224-7734,-9 6 651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51.62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0 142 12806,'0'0'1875,"0"0"-1237,0 0 410,0 0-346,0 0-499,6-3-80,0 1-64,1-1 0,-2 0 0,1-1-1,0 0 1,-1 0 0,1 0 0,-1 0 0,0-1 0,3-4-59,43-56 428,-33 39 108,-18 26-495,1-1 0,-1 1 0,0-1-1,1 1 1,-1 0 0,0-1 0,1 1 0,-1 0 0,1-1 0,-1 1 0,1 0 0,-1-1 0,1 1 0,-1 0 0,1 0 0,-1 0 0,1-1 0,-1 1 0,1 0 0,-1 0 0,1 0 0,-1 0 0,1 0 0,0 0 0,-1 0-1,1 0 1,-1 0 0,1 0 0,-1 0 0,1 1 0,-1-1 0,1 0 0,-1 0 0,1 1 0,-1-1 0,1 0 0,-1 0 0,1 1 0,-1-1 0,0 0 0,1 1 0,-1-1 0,1 1 0,-1-1 0,0 1 0,1-1 0,-1 0 0,0 1-1,0-1 1,1 1 0,-1-1 0,0 1 0,0-1 0,0 1 0,0 0 0,0-1-41,15 37 674,-13-32-464,15 38 220,7 17-170,-18-19-2884,-7-41-690,-3 0-1450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01.25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1 219 10453,'0'0'3729,"0"0"-2285,0 0 381,0 0-182,0 0-741,28 7-510,90 20-299,-101-23-105,1-1 0,-1-1 0,0-1-1,1-1 1,10 0 12,4-1-269,-28 1 163,-1 0 0,0 0 0,0 0 0,0-1 0,0 1 0,1-1 0,-1 0 0,0 0 0,0 0 1,0 0-1,0-1 0,-1 1 0,1-1 0,0 1 0,-1-1 0,1 0 0,-1 0 0,1 0 1,-1-1-1,0 1 0,0 0 0,0-1 0,0 1 0,0-1 0,-1 0 0,1 0 0,-1 0 0,0 0 1,1 0-1,-1-1 106,2-10-820,0 1 0,-1-1 0,0 0 0,-1 0 0,-1 0 0,-1-4 820,1 10-507,1 4 313,-1 0 0,-1 0 0,1 0 1,-1 0-1,1 0 0,-1 0 0,0 0 0,0 0 1,-1 0-1,1 0 0,-1 0 0,0 1 1,0-1-1,0 1 0,-1-1 0,1 1 0,-1 0 1,0 0-1,0 0 194,-1 0 76,0 0 1,0 0-1,0 1 1,-1 0-1,1 0 1,-1 0-1,0 0 1,0 1-1,1-1 1,-1 1-1,0 1 1,0-1-1,0 1 1,0-1-1,-3 2-76,1-1 275,0 1-1,1 0 1,-1 0-1,1 1 1,-1 0-1,1 0 1,0 0-1,0 1 1,0 0-1,0 0 1,0 0-1,1 1 1,-1 0 0,1 0-1,0 1 1,0-1-1,1 1 1,-1 0-1,1 0 1,-2 4-275,-6 9 753,1-1 1,1 2 0,0-1-1,2 1 1,0 1 0,0 2-754,2-2 363,0 1 1,1 0-1,1 1 0,1-1 1,1 0-1,1 1 1,0 0-1,2-1 1,3 18-364,-3-35 1,-1 0 0,2 0 1,-1 0-1,0 0 0,1 0 0,0 0 1,0 0-1,0-1 0,0 1 1,0-1-1,1 1 0,0-1 1,-1 0-1,1 0 0,0 0 1,1-1-1,-1 1 0,0-1 1,1 0-1,0 0 0,-1 0 1,1 0-1,0 0 0,0-1 1,0 0-1,2 1-1,2 0-98,0-1-1,1 0 1,-1 0 0,0 0-1,1-1 1,-1-1 0,1 1 0,-1-2-1,0 1 1,1-1 0,-1 0 0,0 0-1,0-1 99,11-6-933,0-1 0,-1-1 0,0-1 0,-1 0 0,-1-1 0,0-1 0,0-1 933,54-55-4853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38.59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34 15607,'0'0'865,"0"0"-17,0 0 1153,0 0-865,0 0-944,0 0-144,95-4-96,-48-3-80,-5-2-848,0 0-1441,-7 5-1025,-10 4-3281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51.95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 15847,'0'0'769,"0"0"575,0 0 609,0 0-1617,0 0-336,0 0-64,52 31-992,-20-17-1425,1-8-2226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52.29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19 1 18040,'0'0'905,"0"0"255,0 0 321,-3 22-457,-12 70-610,15-86-368,-1-1-1,1 1 1,0-1 0,0 1-1,1-1 1,0 1 0,0-1-1,0 1 1,0-1 0,1 1-1,0 0-45,0-3 19,0 0 0,-1 0 0,1 0 0,0 0 0,1 0 0,-1 0 0,0-1 0,1 1 0,0-1 0,-1 1 0,1-1 0,0 0 0,1 0-19,4 2-40,0-1 0,0 0-1,0 0 1,0-1 0,1 0 0,-1-1-1,0 1 1,1-2 0,0 1 0,7-2 40,76-6-2386,-45 2-1791,-28 4 335,-12 1-1232</inkml:trace>
  <inkml:trace contextRef="#ctx0" brushRef="#br0" timeOffset="1">37 400 7571,'0'0'4162,"0"0"-1648,0 0-129,0 0-593,0 0-1215,0 0-113,0 29-336,32-24-128,8-3-560,4-2-849,1 0-992,-5 0-3650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52.64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 15927,'0'0'990,"0"0"643,0 0-179,0 0-627,0 0-29,4 23 87,15 76-204,-17-92-593,0-1 0,0 1 0,1-1 0,0 0 0,0 0 1,1 0-1,-1 0 0,1 0 0,1-1 0,-1 0 0,1 0 1,0 0-1,0 0 0,0-1 0,1 0 0,-1 0 0,3 1-88,2 2 142,0-1-182,1 1 0,-1-2 0,1 0 0,0 0 0,0-1 0,1 0-1,-1-1 1,1 0 0,0-1 0,0 0 0,0-1 0,0 0-1,0-1 1,11-1 40,-11-1-793,-1 1 0,0-1 0,1-1 0,-1 0 0,0 0 0,0-2 0,0 1 0,-1-1 0,9-6 793,20-16-6539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54.94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141 1 13910,'0'0'2004,"0"0"-1054,0 0 632,0 0 275,0 0-1092,0 1-495,-3 12-83,3 7 127,2 0 1,0 0 0,5 18-315,5 35 558,-5 49 69,-5-1-1,-6 11-626,1-110 110,2-15-218,0-9-467,0-32-203,0 6-173,1 1 0,2-14 951,-1 35-159,0-1 1,0 1-1,0 0 0,0 0 0,1 0 1,0 1-1,1-1 0,-1 0 0,1 1 1,0-1-1,0 1 0,1 0 0,2-3 159,-5 7-46,0-1 1,0 1-1,1-1 0,-1 1 0,1 0 0,-1 0 0,1 0 0,-1 0 0,1 0 0,0 0 0,0 0 1,-1 0-1,1 1 0,0-1 0,0 1 0,0-1 0,0 1 0,0 0 0,-1 0 0,1-1 0,0 2 0,0-1 1,0 0-1,0 0 0,0 0 0,0 1 0,0 0 46,0 0 16,0 0 1,0 0-1,0 0 0,0 1 1,0-1-1,0 1 0,-1-1 1,1 1-1,-1 0 0,1 0 1,-1-1-1,1 1 0,-1 0 1,0 0-1,0 0 0,0 1 1,0-1-1,-1 0 0,1 0 1,-1 0-1,1 2-16,3 17 317,-1 1 0,-2 0 0,0 0 0,-1 0 0,-1 0 0,-3 16-317,3-33 45,0-1-1,0 0 0,0 1 1,0-1-1,-1 0 1,1 0-1,-1 0 0,0 0 1,-1-1-1,1 1 1,0 0-1,-1-1 1,0 0-1,0 1 0,0-1 1,0 0-1,-1-1 1,1 1-1,-1 0 0,0-1-44,-3 1 91,0 0 0,0 0 0,0 0 0,0-1 0,-1 0 0,1-1 0,-1 0 0,1 0 0,-1 0 0,0-1 0,1 0-91,2-1-57,1 0 0,0 0-1,0 0 1,0 0 0,0-1 0,0 1-1,1-1 1,-1 0 0,0 0 0,1-1-1,0 1 1,-1-1 0,1 0 0,0 0 0,0 0-1,0 0 1,-1-3 57,-22-18-3259,23 22 2422,1 0 0,-1 0 1,0 0-1,0 1 0,0 0 0,0-1 1,0 1-1,0 0 0,-2 0 837,-11 0-9983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55.30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1 144 10613,'0'0'1379,"0"0"-883,0 0 41,0 0 2,0 0-390,17-19-29,52-55 8,-32 26 5016,-36 48-5088,-1 0 1,1-1 0,-1 1-1,1 0 1,-1-1-1,1 1 1,-1 0 0,1 0-1,-1 0 1,1 0-1,0-1 1,-1 1 0,1 0-1,-1 0 1,1 0-1,0 0 1,-1 0 0,1 0-1,-1 1 1,1-1-1,-1 0 1,1 0 0,0 0-1,-1 0 1,1 1-1,-1-1 1,1 0 0,-1 1-1,1-1 1,-1 0-1,1 1 1,-1-1 0,0 0-1,1 1 1,-1-1-1,1 1 1,-1-1 0,0 1-57,13 18 634,-13-19-615,8 14 297,17 33 66,-2 2 0,9 27-382,-28-61-1054,-4-11-6984,0-4 1520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55.64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 15159,'0'0'1441,"0"0"560,0 0 480,0 0-1697,0 0-688,0 0-96,54 9-32,-11 6-1713,-6 1-1536,0-5-2578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55.97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79 15079,'0'0'3041,"0"0"-2657,0 0 2178,0 0-1634,0 0-864,0 0 16,28-4-80,21 1 0,6-3 272,-3-1-544,-5 2-576,-10-3-545,-4-4-1360,-9-1-673,-6-7-1648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56.31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95 0 8356,'0'0'4394,"0"0"-2388,0 0 235,0 0-525,-14 22-540,14-22-1176,-23 35 963,-14 29-963,33-56 104,1-1 0,0 1 1,1 0-1,0 0 0,0 0 0,0 0 0,1 0 0,1 0 0,-1 0 0,1 0 1,1 0-1,0 3-104,0 14 199,-3 32 337,1-18 46,3 38-582,-1-66 15,1 1-1,0-1 1,0 0 0,1 0-1,0 0 1,1 0-1,1-1 1,4 10-15,-6-16-110,0 0 1,-1-1-1,2 1 1,-1 0-1,0-1 0,1 0 1,-1 0-1,1 0 0,0 0 1,0 0-1,0-1 0,0 0 1,1 1-1,-1-2 0,1 1 1,-1 0-1,3-1 110,7 2-1635,0 0 0,0-2 0,0 0 0,0 0 0,1-1 1635,30 0-9287</inkml:trace>
  <inkml:trace contextRef="#ctx0" brushRef="#br0" timeOffset="1">383 581 5202,'0'0'11510,"0"0"-11222,0 0 2177,0 0-1713,0 0-336,0 0-352,137-14-128,-100 25-1152,-7 7-1041,-11 0-913,-14 0-2944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56.66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 13830,'0'0'2001,"0"0"96,0 0 288,0 0-1568,0 0-801,0 0 400,124 20-416,-62-9-112,2 0-576,-4 0-1554,-5-6-639,-6-5-3810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56.99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18 1 13606,'0'0'5667,"0"0"-5139,0 0 1617,0 0-1056,-17 114-129,17-47-768,0 4 528,0 3-544,5 2 161,2 2-289,3 2-96,0 3-289,0 4-671,-5 0-657,0-6-3937,-3-17-7924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38.92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56 5042,'0'0'10165,"0"0"-9637,0 0 625,0 0 736,0 0-1521,0 0-368,71 0 0,-16-11-320,2-3-1505,-2-1-993,-11-1-2640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57.31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111 161 6499,'0'0'7942,"0"0"-5853,0 0-528,0 0 464,-18 22-841,-53 70-602,69-89-549,-1 0-1,1 1 1,0-1-1,0 0 1,1 1-1,-1-1 1,1 1-1,-1-1 1,1 1-1,0 0 1,1-1-1,-1 1 1,0 0-1,1 0 1,0 0 0,0-1-1,0 1 1,1 0-1,-1 0 1,2 3-33,-1 2 88,0-8-92,-1 1 0,1-1-1,0 1 1,0-1 0,-1 1 0,1-1-1,0 0 1,0 0 0,0 1-1,0-1 1,1 0 0,-1 0 0,0 0-1,0 0 1,1 0 0,-1-1 0,1 1-1,-1 0 1,1 0 0,-1-1 0,1 1-1,-1-1 1,1 0 0,-1 1 0,1-1-1,-1 0 1,1 0 0,0 0 0,0 0 4,3 1-100,0-1 1,0 0 0,0 0 0,0-1-1,1 0 1,-1 1 0,0-1 0,0-1 0,0 1 99,-1-2-139,0 1 0,0 0 1,0-1-1,-1 0 1,1 0-1,-1 0 1,1 0-1,-1 0 1,0-1-1,0 0 1,-1 1-1,1-1 1,-1 0-1,2-3 139,0-2-760,0-1-1,0 1 1,-1-1 0,0 0-1,-1 1 1,1-5 760,1-26-4570</inkml:trace>
  <inkml:trace contextRef="#ctx0" brushRef="#br0" timeOffset="1">394 0 15847,'0'0'2209,"0"0"-944,0 0 400,0 0-769,0 0-32,0 145-704,7-89 97,-4 2-161,-3 2-16,0 3-80,0-5-16,-3 0-833,-16-4-607,-9-8-1458,-2-12-1968,1-16-5923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57.64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10 0 12966,'0'0'3564,"0"0"-1659,0 0 283,0 0-465,-2 24-874,0-6-682,0-10-101,1 0 0,-1 0-1,2 0 1,-1 0 0,1 0-1,1 0 1,-1 0 0,1 0-1,1 0 1,0 0 0,0 0-1,0 0 1,1-1 0,0 1 0,0-1-1,1 1 1,0-1 0,3 3-66,9 10 237,1 1 0,2-2 0,0 0 1,1-2-1,0 0 0,1-1 0,21 11-237,-28-19-98,1 0 0,1 0 0,0-2 1,0 0-1,0-1 0,0 0 0,1-2 0,0 0 0,0 0 0,0-2 0,0 0 0,12-2 98,-22 1-256,0-1 0,0 0 0,0-1 0,-1 0 0,1 0 0,-1 0 0,0-1 0,1 0-1,-1 0 1,0-1 0,-1 1 0,6-5 256,-1 0-1730,-1-1 0,0 0-1,-1 0 1,1-2 1730,23-33-12875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59.60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422 56 12374,'0'0'483,"0"0"650,0 0 620,0 0-120,0 0-582,0 0-5,-3-9-110,-8-29 105,6 29 499,0 10-992,-1 11-496,6-11 17,-18 45 127,-1-1-1,-2 0 1,-3-2 0,-1-1 0,-18 23-196,0-10 483,-23 20-483,2-15-1387,47-45-2260,-1-2 0,-14 9 3647,30-22-5069,2 0-2652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9:59.93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348 1 10757,'0'0'3319,"0"0"-2140,0 0 251,0 0 112,0 0-560,-4 2-422,1 1-391,-1 1 0,1-1 0,-1 1-1,1 0 1,0 0 0,1 0 0,-1 1 0,1-1 0,-1 1 0,1-1-1,1 1 1,-1 0 0,1 0 0,-1 2-169,-7 17 520,-6 13-80,-82 191 1006,76-185-1998,-2-1 1,-2-1-1,-2-1 1,-4 2 551,29-39-451,0 0 1,0-1-1,0 1 1,0-1-1,-1 1 1,1-1-1,-1 0 1,1 0-1,-1 0 1,0 0-1,0-1 1,0 1-1,0-1 1,-2 1 450,-13-1-6822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00.26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0 14086,'0'0'988,"0"0"-351,0 0 847,0 0 226,0 0-219,16 12-424,54 40-184,-62-45-733,1 1 0,-2 1 0,1 0 0,-1 0 0,-1 0 0,0 1 0,0-1 0,-1 2 0,3 6-150,6 11 299,20 38 121,-21-37-625,1-1 0,2 0 0,1-1 0,1-1-1,10 10 206,-8-18-2503,-3-12-2136,-2-4-2996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00.59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0 110 14887,'0'0'3505,"0"0"-3072,0 0 1071,0 0-63,0 0-721,142-13-576,-85 2-144,-5-3-512,-8 1-544,-9-5-1794,-10 0-175,-13-4-2866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00.92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73 0 12038,'0'0'2948,"0"0"-1668,-11 25 596,-34 80-334,41-96-1374,1 0 1,1 0-1,-1 1 0,2-1 1,-1 1-1,1-1 1,1 1-1,-1 0 1,2-1-1,0 8-168,1 15 447,-2 110 1800,17-142-2818,95 1-7321,-68 3 953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01.24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140 0 13286,'0'0'1603,"0"0"-442,0 0 843,0 0-636,0 0-458,-20 12-182,-65 41 259,83-51-932,-1 0-1,0 0 0,1 0 0,0 0 0,-1 0 0,1 1 0,0 0 0,0-1 0,0 1 0,1 0 0,-1 0 1,1 0-1,-1 0 0,1 0 0,0 0 0,0 0 0,1 0 0,-1 0 0,0 0 0,1 1 0,0-1 0,0 0 1,0 0-1,0 1 0,1-1 0,-1 0 0,1 0 0,-1 1 0,2 2-54,-1-5-4,0 0-1,0 0 1,-1-1-1,1 1 1,0 0 0,0 0-1,0 0 1,0-1-1,0 1 1,0-1 0,0 1-1,0 0 1,0-1-1,0 0 1,0 1-1,0-1 1,0 0 0,1 1-1,-1-1 1,0 0-1,1 0 5,31 0-244,-22 0 96,70-4-2821,-29-7-2960,-35 6 1124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01.58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1 317 11381,'0'0'3138,"0"0"-1201,0 0 720,0 0-1425,0 0-703,0 0-97,12 38 544,28-38-720,5 0-16,4 0-240,6-11-624,-3-7-1249,-5-6-1936,-7-1-1682</inkml:trace>
  <inkml:trace contextRef="#ctx0" brushRef="#br0" timeOffset="1">390 0 11109,'0'0'6179,"0"0"-5939,0 0 1761,0 0-672,0 0-593,15 154-304,5-89-48,-5 7 80,-8 6-335,-4 7-129,-3 2-193,0 2-575,0-11-3170,0-15-2977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02.12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 12246,'0'0'3529,"0"0"-2411,0 0 389,0 0 316,0 0-844,7 1-406,56 9 253,0-3 0,9-3-826,4 1-750,-38-3-1742,-14-2-3110,-22 0 3745,-2 0 1238,0 0 1040,0 0 668,0 0 159,-11 5 881,5 0-1790,1 0 0,0 1-1,1 0 1,0 0 0,-1 0-1,2 0 1,-1 1-1,1 0-338,-26 59 1606,26-59-1439,-11 27 132,1 1 0,2 0 0,2 1 0,1 0 0,-1 23-299,9-49-772,3-3-5090,5-10-340,0-4 4823,9-16-6321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39.26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15575,'0'0'830,"0"0"-174,0 0 161,0 0-540,22 15-338,7 5-29,0 2 1,0 3 89,-26-22-16,0-1-1,0 1 1,0 0-1,-1 0 1,0 1 0,0-1-1,0 0 1,0 1 0,0-1-1,0 1 1,-1 0 0,0 0-1,0-1 1,0 1 0,0 0-1,-1 0 1,1 0-1,-1 0 1,0 0 0,0 0-1,0 0 1,-1 2 16,0 9-14,2-8 113,-1 0 0,-1 0-1,1-1 1,-1 1-1,-1 0 1,1 0 0,-1-1-1,0 1 1,0 0-1,-1-1 1,0 0 0,0 0-1,-1 0 1,1 0-1,-1 0 1,0-1 0,-1 0-1,0 0 1,1 0-1,-2 0 1,1-1 0,0 1-1,-1-1 1,0-1-1,-3 3-98,64-5 2338,69-3-1968,35 1-878,-55 4-4034,-74 1-300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02.44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99 1 8452,'0'0'2606,"0"0"-669,0 0-400,0 0-683,0 0-283,0 19-294,0 144-29,0-159-271,0 1 0,-1-1 0,1 0 0,-1 1 0,0-1 0,-1 0 0,1 0 0,-1 0 0,1 0 0,-1 0 0,0 0 0,-1-1 0,1 1 0,-1-1 0,1 1 0,-1-1 0,-2 1 23,-2 3-115,-1-1 1,1 0-1,-2 0 1,1-1 0,0 0-1,-1-1 1,-2 1 114,51-3 2641,-28-2-3035,-1 0 1,1-1-1,0 0 1,8-3 393,-14 2-651,-1 1 0,1-1 0,-1 0 0,0-1 0,0 0 0,0 1 0,0-2 651,11-9-5253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02.87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1 106 4018,'0'0'5704,"0"0"-4397,0 0-568,0 0 192,21 6-547,66 18-301,-86-23-56,1-1-1,0 1 1,0 0 0,-1 0 0,1 0-1,-1 0 1,1 1 0,-1-1-1,0 0 1,1 1 0,-1-1 0,0 1-1,0-1 1,0 1 0,0-1 0,0 1-1,0 0 1,0-1 0,-1 1-1,1 0 1,-1 0 0,1 0 0,-1 0-1,0-1 1,0 1 0,1 0-1,-1 0 1,0 0 0,-1 0 0,1 0-1,0 0 1,-1 0 0,1-1-1,-1 1 1,0 1-27,0 6 548,0-5-423,0 0-1,-1 0 0,1-1 1,-1 1-1,1 0 0,-1-1 1,0 1-1,-1-1 1,1 0-1,0 0 0,-1 0 1,0 0-1,0 0 0,0 0 1,0-1-1,0 1 0,0-1 1,-1 0-1,1 0 0,-3 0-124,-22 19 1288,27-21-1181,1 0 48,25-10-379,38-27 668,-45 25-2443,-1-1 0,0-1 0,-1 0-1,5-6 2000,-13 11-715,0-1 0,0 0 0,-1 0 0,0-1 0,-1 1 0,0-1 0,4-12 715,-7 15 823,0-1 0,-1 0 1,0 1-1,0-1 0,-1 0 0,0 0 1,-1-3-824,1 94 7934,2 8-4732,0 210-7271,-9-244 366,-5-9-1852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03.19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38 72 8980,'0'0'4095,"0"0"-2206,-7 21-117,-19 69 31,25-86-1749,0 0 0,0 0 0,0 0 0,1 1 0,-1-1 0,1 0 0,0 1 0,1-1 0,-1 0 0,1 1-1,0-1 1,0 0 0,1 4-54,-1-5 37,1-1-1,-1 1 0,1-1 0,-1 0 1,1 0-1,0 1 0,0-1 0,0 0 1,0 0-1,0-1 0,0 1 0,1 0 1,-1-1-1,0 0 0,1 1 0,0-1-36,6 2 61,0 0-1,0-1 0,0 0 0,0-1 0,0 0 0,1 0 0,-1-1 0,0 0 0,8-2-60,-13 2-3,1-1-1,-1 1 0,0-1 1,0-1-1,1 1 0,-1 0 1,0-1-1,0 0 1,0 0-1,-1 0 0,1-1 1,0 1-1,-1-1 0,1 0 1,-1 0-1,0 0 0,0 0 1,0-1-1,-1 1 0,1-1 1,-1 0-1,0 0 1,0 1-1,0-1 0,0-1 1,0 0 3,2-7-11,-1 0 0,0 0 0,-1 0 0,0 0 0,-1 0 1,0 0-1,-1-1 0,-1-10 11,0 17-93,0 0 0,0 0 1,0 0-1,-1 1 0,0-1 1,0 1-1,0-1 0,-1 1 1,0 0-1,-1-2 93,2 3-719,-1 1 0,1 0 1,-1 0-1,0 0 0,0 0 1,0 1-1,0-1 0,0 1 1,-3-2 718,-10-2-8479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03.81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 17 8308,'0'0'5880,"0"0"-4130,0 0-245,0 0 109,0 0-846,-2-3-482,2 3-271,0-1 1,0 1-1,0-1 1,0 1 0,0 0-1,0-1 1,0 1-1,0 0 1,0-1 0,1 1-1,-1 0 1,0-1-1,0 1 1,0 0-1,0-1 1,0 1 0,0 0-1,1-1 1,-1 1-1,0 0 1,0 0 0,1-1-1,-1 1 1,0 0-1,0 0 1,1-1 0,-1 1-1,0 0 1,1 0-1,-1 0 1,0 0 0,1-1-1,-1 1 1,0 0-1,1 0 1,-1 0 0,0 0-1,1 0 1,-1 0-1,0 0 1,1 0 0,-1 0-1,0 0 1,1 0-1,-1 0-15,36-4 582,42 6-49,-74-2-543,0 1 0,1 0 0,-1 0-1,0 0 1,0 0 0,0 0 0,0 1-1,0 0 1,-1 0 0,1 0-1,0 0 1,-1 0 0,0 1 0,1 0-1,1 1 11,-3-1-34,-1-1-1,1 1 0,0 0 1,0-1-1,-1 1 0,0 0 0,0 0 1,0 0-1,0 0 0,0 0 0,0 0 1,-1 1-1,1-1 0,-1 0 1,0 0-1,0 0 0,0 0 0,0 1 1,-1-1-1,0 0 0,0 1 35,0 0-33,-1 0 0,0 0-1,0 0 1,0 0-1,0-1 1,-1 1 0,1-1-1,-1 1 1,0-1-1,0 0 1,0 0 0,-1 0-1,1-1 1,-1 1-1,1-1 1,-2 1 33,-15 8-78,0 0 1,-13 4 77,22-10-18,-53 18-8,63-22 60,1 0 25,0-1-131,7 0-571,6-1 230,0-1-1,0 0 1,0-1 0,-1 0 0,1-1-1,0-1 414,0 1 188,1-1-1,-1 2 1,1 0-1,0 1 0,-1 0 1,5 0-188,-18 3 49,1-1 1,-1 0 0,1 0-1,0 0 1,-1 1 0,1-1-1,-1 0 1,1 0 0,-1 1-1,1-1 1,-1 1 0,1-1-1,-1 0 1,1 1 0,-1-1-1,1 1 1,-1-1 0,0 1-1,1-1 1,-1 1 0,0-1-1,1 1 1,-1 0 0,0-1-1,0 1 1,0-1 0,0 1-1,1 0 1,-1-1 0,0 1-1,0 0 1,0 0-50,0 26 355,0-19-202,-1 2-70,0 1 1,-1-1 0,0 0 0,-1 0-1,0 0 1,-1 0 0,0 0-1,0-1 1,-1 1 0,0-1-1,-1 0 1,0-1 0,-3 4-84,-1 2-215,1 1 0,0 0 1,1 0-1,-2 9 215,9-23-1417,5-23-3601,18-8-406,4-5-1296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04.14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13 2817,'0'0'6787,"0"0"-3825,0 0-97,0 0-352,0 0-896,0 0-817,29-13-95,-16 38-145,-1 6 160,-2 5-592,0-3 32,-5 3-160,-3-3-112,-2 3-288,0 2-1105,-7-2-864,-20-1-1809,-6-3-3345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04.46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0 14423,'0'0'1776,"0"0"-746,0 0 696,0 0-357,0 0-222,7 16-170,21 53-68,-24-61-763,1 0 0,0-1 0,0 1 1,1-1-1,-1 0 0,2 0 0,-1-1 0,1 0 0,0 0 0,7 5-146,2-1 137,1-1 0,0 0 0,0-1 0,2-1-137,1 1-60,0-2 0,1 0 0,-1-2 0,1 0 0,0-1 0,3-1 60,51 1-2004,1-5-3607,-74 2 5385,47-2-6950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04.91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162 4 15159,'0'0'918,"0"0"306,0 0 777,0 0-464,0 0-835,-19 8-337,5-4-256,8-2-69,0-1 0,1 1 0,-1 0 0,0 0 0,1 1 0,0 0 0,-1 0 0,1 0 0,0 1 0,1-1 0,-1 1 1,0 0-1,1 0 0,0 1 0,0 0 0,1-1 0,-1 1 0,1 0 0,-2 4-40,-1 4 214,1 0-1,0 0 1,1 1 0,0-1 0,1 1-1,0 0 1,2-1 0,-1 4-214,2-16-4,0 0 0,0 1 0,1-1 0,-1 0 0,0 0 0,0 0 0,1 0 0,-1 0 0,1 0 0,-1 0 0,1 0 0,-1 0 1,1 0-1,-1-1 0,1 1 0,0 0 0,0 0 0,-1 0 0,1-1 0,0 1 0,0 0 0,0-1 0,0 1 0,0-1 0,0 1 0,0-1 0,0 1 0,0-1 0,0 0 0,0 1 0,0-1 0,0 0 0,1 0 5,41 1-174,-32-1 129,-4-1-18,-1 0 0,1 0 0,-1 0 0,1 0 0,-1-1 0,0 0 1,0-1-1,0 1 0,0-1 0,0 0 0,0-1 0,-1 1 0,1-1 0,-1 0 0,0-1 0,0 1 0,-1-1 0,1 0 0,-1 0 0,2-4 62,-2 3-315,0 0-1,-1-1 0,1 1 0,-1-1 0,-1 0 0,1 0 0,-1 0 1,-1 0-1,1-1 0,-1 1 0,0 0 0,-1-2 316,1-29-3295,-1-4-1667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05.23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0 18232,'0'0'2754,"0"0"-2178,0 0 897,0 0-881,2 119-32,28-48-176,-5 14-128,-3 7 161,-12 8-401,-10 9 256,0 3-192,0 0-160,-12-5-529,-3-7-463,0-15-1393,5-22-3554,7-25-9172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06.07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0 112 15591,'0'0'523,"0"0"718,0 0 658,0 0-552,0 0-869,4-4-67,14-7-200,-1 0-1,2 1 1,0 1 0,0 0 0,0 2-1,20-5-210,10-6 120,13-2-754,-95 44 742,1 2 0,1 1 0,1 2 0,-3 6-108,33-35-16,-1 1 1,0-1 0,1 1 0,-1 0-1,1-1 1,-1 1 0,1-1 0,-1 1-1,1 0 1,0 0 0,-1-1-1,1 1 1,0 0 0,-1-1 0,1 1-1,0 0 1,0 0 0,0 0 0,0-1-1,0 1 1,0 0 0,0 0-1,0 0 1,0-1 0,0 1 0,0 0-1,0 0 1,1 0 15,16 11-905,-2-4 954,-12-5-70,0-1-1,0 1 0,0 0 0,-1 0 0,1 0 0,-1 1 0,0-1 0,0 0 0,0 1 1,0-1-1,0 1 0,-1 0 0,0 0 0,0 0 0,0-1 0,0 1 0,0 0 0,-1 0 1,0 0-1,0 0 0,0 0 0,0 0 0,-1 0 0,1 0 0,-1 0 0,0 0 0,0 0 0,-2 3 23,-2 7-91,0 0 1,-1 0-1,-1-1 1,0 1-1,-1-1 1,-9 10 89,57-51-1261,30-28-616,-26 19-612,-2-3 1,-2-1-1,16-22 2489,-23 18 1964,-4-2 3698,-29 46-3197,0 1-544,0 0-883,0 2-504,2 10-406,0 0 1,1 0-1,0 0 1,1-1-1,0 1 1,0-1-1,5 7-128,2 8 173,-1-3-204,-2 2 0,-1-1 0,-1 1 0,0 0 0,-2 0-1,-1 11 32,-2-23-393,-1 0 1,-1 0-1,0 0 0,0-1 0,-2 1 0,0 2 393,1-7-705,-1 1 1,0-2 0,0 1-1,-1 0 1,0-1-1,0 1 1,-1-1-1,0 0 1,-4 4 704,-34 31-6731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06.40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 14839,'0'0'2817,"0"0"-1760,0 0 1328,0 0-1185,0 0-511,0 0-1,96 51-528,-58-37 128,-1-6-192,5 1-192,0-2-544,3-5-1009,-5-2-3153,-8 0-2722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42.39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15159,'0'0'1577,"0"0"-1004,0 0-85,0 0-103,17 10 31,-6-4-291,29 18 546,0 1 0,4 6-671,-42-29 21,28 21 163,0-1-1,1-1 1,1-2-1,18 7-183,-41-22 0,2 0 0,-1 0 0,0-1 0,1 0 0,0-1 0,0 0 0,-1-1 0,1 0 0,0 0 0,0-1 0,0-1 0,0 0 0,0-1 0,0 1 0,0-2 0,-1 0 0,9-3 0,14-10-89,0-2-1,-2-1 1,0-1-1,5-5 90,1-2-65,2 2 0,16-7 65,-47 28 11,1 1 0,0 0 0,0 0 0,0 0 1,0 1-1,0 1 0,1-1 0,-1 2 0,2-1-11,-6 1 27,1 0-1,0 0 1,-1 1-1,1 0 1,-1 0 0,1 0-1,-1 1 1,1 0-1,-1 0 1,0 0 0,0 0-1,0 1 1,0 0-1,0 0 1,1 1-27,17 17 206,-7-7 22,0-1 0,14 9-228,-24-18 26,0 0 0,1-1-1,-1 0 1,1 0-1,-1-1 1,1 0-1,0 0 1,0 0-1,0-1 1,2 0-26,47 2-29,0-3 1,0-2-1,21-4 29,167-30-126,-217 31 124,98-20 18,-50 9 11,32 0-27,-102 14 13,0 1 0,0 1 0,-1-1 0,1 1 0,0 0 0,0 0-1,0 0 1,-1 1 0,1 0 0,0 0 0,0 0 0,-1 0 0,1 1 0,-1-1 0,1 1 0,-1 0 0,0 1 0,0-1 0,0 1 0,1 1-13,4 2 21,-1 0 1,2 0-1,-1 0 1,0-1-1,1-1 1,0 0-1,0 0 1,1-1-1,-1 0 1,0 0-1,1-1 1,0-1-1,5 0-21,18 1-11,-1-2-1,0-1 1,27-5 11,94-19-108,28-3-24,94 11 90,153 16 42,-207 2 114,500-1 1028,-708 0-1160,-8 0 4,0-1 0,0 2 0,0-1 0,0 1 0,-1 0 1,2 0 13,-7-1-74,0 0 1,0 0 0,0 0 0,0 1-1,1-1 1,-1 0 0,0 0 0,0 0 0,0 1-1,0-1 1,0 0 0,0 0 0,0 1 0,0-1-1,0 0 1,0 0 0,0 0 0,0 1-1,0-1 1,0 0 0,0 0 0,0 1 0,0-1-1,0 0 1,0 0 0,0 1 0,0-1 0,0 0-1,0 0 1,0 0 0,-1 1 0,1-1-1,0 0 1,0 0 0,0 0 0,0 0 0,0 1-1,-1-1 1,1 0 0,0 0 0,0 0-1,0 0 1,-1 0 0,1 1 0,0-1 0,0 0-1,0 0 1,-1 0 0,1 0 0,0 0 0,0 0-1,-1 0 1,1 0 0,0 0 0,0 0-1,-1 0 1,1 0 0,0 0 0,0 0 0,0 0-1,-1 0 74,-32 6-5218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06.73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44 224,'0'0'11645,"0"0"-8979,0 0-1677,0 0 191,0 0-396,17-6-619,8-4-156,-13 4 2,0 1-1,0 1 0,0 0 0,1 0 0,0 2 0,1-1-10,-13 3-3,-1 1 1,0-1-1,0 0 0,1 0 1,-1 1-1,0-1 0,1 0 1,-1 1-1,0-1 1,0 0-1,0 1 0,1-1 1,-1 0-1,0 1 0,0-1 1,0 1-1,0-1 0,0 0 1,0 1-1,0-1 1,0 1-1,0-1 0,0 0 1,0 1-1,0-1 0,0 1 1,0-1-1,0 0 1,0 1-1,0-1 0,0 0 1,0 1-1,-1-1 0,1 1 1,0-1-1,0 0 1,-1 1-1,1-1 0,0 0 1,0 0-1,-1 1 3,-7 18 436,-18 25 163,3-7 1097,3 0 1,-2 7-1697,16-31 266,1 1 1,1-1-1,0 1 0,1 0 1,0 0-1,1 0 0,0 0 1,1 7-267,1-20-1,0 0 0,1 0 0,-1 0 0,0-1 0,0 1 0,0 0 0,1 0 0,-1 0 0,0-1 0,0 1 0,1 0 0,-1 0 0,1-1 0,-1 1 0,1 0 0,-1-1 0,1 1 0,-1 0 0,1-1 0,0 1 0,-1-1 0,1 1 0,0-1 0,0 0 0,-1 1 0,1-1 0,0 1 1,2 0-36,0 0 0,0-1 0,0 1 0,0-1 1,0 1-1,0-1 0,0 0 0,3 0 36,1 0-176,1-1 0,0 0-1,-1-1 1,1 1 0,0-1 0,-1-1-1,0 0 177,9-6-1090,-1-1 0,0-1 0,-1 0 0,0-1 0,-1 0 0,0-1 0,-1-1 1,-1 0-1,8-11 1090,24-41-7583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07.08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64 1 10549,'0'0'3890,"-8"28"-1094,0-1-2133,-3 13 596,1 1-1,1 1 1,-1 36-1259,2 86 2088,9 40-2088,0-68-60,1 54-1306,-2-147-2562,-1-132 2233,-1 15 1011,6-54 684,-2 106 323,1 0 0,1 0 0,1 1-1,0-1 1,2 1 0,1 1-1,0-1 1,1 1-323,-3 11 280,0 0 0,1 0 0,0 1 0,0-1-1,1 2 1,0-1 0,0 1 0,1 0 0,0 1 0,0 0 0,0 0 0,1 1-1,0 0 1,0 1 0,0 0 0,0 1 0,8-2-280,14-2-89,0 1 0,0 1 1,0 2-1,0 1 0,11 1 89,19 3-5117,-41 5-637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07.40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62 1 10917,'0'0'4335,"0"0"-2230,0 0 296,0 0-656,0 0-982,0 0-381,0 0-59,-10 26 287,10-25-1068,0-1-36,0 0 350,0 0 277,0 0-26,-18-6-3677,-16 5-3612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27.22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271 528 13718,'0'0'1796,"0"0"-1287,0 0 233,0 0 464,0 0-625,0 0-335,3 0-107,-1-1-99,-1 1 1,0 0-1,1-1 1,-1 1 0,0-1-1,0 1 1,0-1-1,1 0 1,-1 1 0,0-1-1,0 0 1,0 0-1,0 0 1,0 0 0,0 0-1,0 0 1,0 0-1,-1 0 1,1 0 0,0 0-1,-1 0 1,1-1-1,-1 1 1,1 0 0,-1-1-1,1 1 1,-1 0-1,0-1 1,0 1 0,0 0-1,0-1 1,0 1-1,0-2-40,0-63 1948,-1 39-1586,5-79-450,6 1 0,15-65 88,-24 152 256,-4 19 103,-5 10-248,-58 91 156,-70 84-267,125-172-114,2-1-127,0-1-1,-1 0 0,0 0 1,-1-1-1,0-1 1,-1 0-1,0 0 0,-7 3 242,19-13-509,-8 3-177,5-8-6106,3-20-782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27.57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0 12534,'0'0'2785,"0"0"-2177,0 0 1185,0 0-64,0 0-593,0 0-367,77 85-321,-47-60-80,2-3-112,-2 0-160,-1-2-96,1-2-96,-3 0-304,3-2-2097,-3-3-1761,-4-4-7651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28.30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10 0 16071,'0'0'272,"0"0"537,0 0 1016,0 0-566,0 0-862,0 9-156,17 203 1610,-16-55-525,-11 57-1326,8-186-174,5-39-841,8-36-160,-3 25 707,1 2 0,1-1-1,1 1 1,1 0-1,7-9 469,-12 20-240,0 0-1,0 0 1,1 1-1,0 0 0,0 0 1,1 1-1,0 0 1,1 0-1,-1 1 0,1 0 1,0 1-1,1 0 241,-10 4-1,0 1 0,0-1 0,0 1 0,1-1 0,-1 1 0,0-1 0,0 1 0,0 0 0,0-1 0,0 1 0,1 0 0,-1 0 0,0 0 0,0 0 0,0 0 0,1 0 0,-1 0 0,0 1-1,0-1 1,0 0 0,0 1 0,0-1 0,1 0 0,-1 1 0,0 0 0,0-1 0,0 1 0,0 0 0,0-1 0,-1 1 0,1 0 0,0 0 0,0 0 0,0 0 0,-1-1 0,2 2 1,-1 3 69,0 0 0,1 0 0,-2 0 0,1 0 0,0 0 0,-1 0-1,0 0 1,0 1-69,0 8 183,1 9 204,-1 1 0,-1 0 0,-1-1 0,-1 1 0,-1 1-387,2-18 83,1 0-1,-1-1 1,-1 1-1,1 0 1,-1-1-1,0 0 1,-1 0-1,1 0 0,-1 0 1,0 0-1,-1-1 1,1 1-1,-1-1 1,0-1-1,-1 1 1,1-1-1,-1 1 1,0-2-1,-4 3-82,7-4 1,-1 0 0,1-1-1,-1 1 1,0-1-1,1 0 1,-1 0 0,0 0-1,0 0 1,0-1-1,0 1 1,0-1 0,0 0-1,0 0 1,0-1-1,0 1 1,0-1 0,0 0-1,0 0 1,1 0-1,-1-1 1,0 1 0,1-1-1,-1 0 1,1 0-1,-1 0 1,1 0-1,0-1 1,0 1 0,0-1-1,0 0 1,0 0-1,1 0 1,0 0 0,-1-1-1,1 1 1,-1-3-1,-4-7-597,0 0 0,1-1 0,-3-13 597,6 20-1005,2 0 0,-1 0 0,1 0-1,0 0 1,0-5 1005,1 4-4194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28.72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99 12198,'0'0'2753,"0"0"-1974,0 0-8,0 0-179,11-11-720,76-74 104,-86 85 107,-1 0-1,0 0 0,1-1 1,-1 1-1,0 0 1,1 0-1,-1-1 1,1 1-1,-1 0 1,0 0-1,1 0 1,-1 0-1,1-1 1,-1 1-1,0 0 1,1 0-1,-1 0 0,1 0 1,-1 0-1,1 0 1,-1 0-1,0 0 1,1 1-1,-1-1 1,1 0-1,-1 0 1,1 0-1,-1 0 1,0 0-1,1 1 1,-1-1-1,0 0 0,1 0 1,-1 1-1,0-1 1,1 0-1,-1 0 1,0 1-1,1-1 1,-1 0-1,0 1 1,0-1-1,0 1 1,1-1-1,-1 0 1,0 1-1,0-1 0,0 1-82,12 24 59,-10-20 353,4 9-260,-1 1 1,0-1-1,-1 1 1,-1 0 0,-1 1-1,1 1-152,-1 30-3799,-4-45-926,-9-2-3642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29.04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3 15943,'0'0'3730,"0"0"-3618,0 0 1617,0 0-433,0 0-1296,0 0-288,2-2-480,21 13-2017,-1-6-3346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29.44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1 130 17288,'0'0'880,"0"0"65,0 0 1696,0 0-1745,0 0-704,0 0-160,69-7 241,-21 7-129,-1-4-144,-3-3-16,1 0-256,-5-8-577,-1-3-768,-6-2-1648,-6-5-1009,-12-2-3442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29.78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105 0 11573,'0'0'2257,"0"0"-1096,0 0 784,0 0-304,0 0-812,-12 17-269,-39 59-7,48-69-453,-1 1 1,1-1 0,0 1 0,0 0-1,1 0 1,0 0 0,1 0 0,0 1-1,0-1 1,0 0 0,1 2-101,-2 25 487,-1-21-342,-2 13 129,2 1-1,0-1 1,2 1-1,0-1 1,3 5-274,-2-31-9,0 1 1,1-1-1,0 0 1,-1 1-1,1-1 1,0 0-1,0 0 1,0 0-1,0 0 1,-1 0 0,1 0-1,1 0 1,-1 0-1,0 0 1,0 0-1,0-1 1,0 1-1,1 0 1,-1-1-1,0 1 1,1-1-1,-1 0 1,0 1-1,1-1 1,-1 0-1,0 0 1,1 0-1,-1 0 9,45 3-882,-42-3 708,91 0-5479,-43-2 530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43.04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 8 13942,'0'0'1929,"0"0"-1307,0 0-121,0 0 687,0 0-196,-1-5-462,1 2-569,1 5 82,10 25 271,-2 0 0,0 1 0,-2 0 0,0 0 0,-3 0 0,0 1 0,-1 8-314,-2 0 216,1-11-45,-2 1 0,-1 0-1,-1 3-170,0-23-181,0-9 74,0-22 47,2-41 94,2 51-36,1 0 1,1 0-1,0 0 1,0 1-1,2 0 1,-1 0-1,2 0 1,0 0-1,0 1 1,1 0-1,1 0 1,0 1 1,3-4-51,2 0 0,-1 2 0,2-1-1,0 2 1,0 0 0,1 1 0,0 0 0,12-5 51,-24 15-624,1 0 0,-1 0 0,0 0 0,0 0 0,0 1 0,0-1-1,1 1 1,-1 0 0,0 0 0,2 1 624,9 0-4700,0-1-3387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30.11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43 10 3362,'0'0'13526,"0"0"-13270,0 0 1377,0 0 624,0 0-1921,0 0-336,52-9 32,-17 9-32,-1 0-16,-4 4-737,-2 7-1183,-9 3-834,-9 1-1728,-10 3-4482</inkml:trace>
  <inkml:trace contextRef="#ctx0" brushRef="#br0" timeOffset="1">1 144 10981,'0'0'4066,"0"0"-3426,0 0 2001,0 0-1104,0 0-1297,0 0-224,47 29 192,-7-20-160,-1-5-96,1-2-736,5-2-865,-3 0-1360,-3-15-3906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30.45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13 1 14231,'0'0'3217,"0"0"-3153,0 0 2785,0 0-1232,0 0-1281,0 0 16,-13 98 49,13-45-225,5 14-96,-5 9-64,0 7-16,0-1-208,0-6-1825,3-13-2625,9-14-4723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30.77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109 43 12566,'0'0'1678,"0"0"-392,0 0 1024,0 0-205,0 0-843,-19 21-454,-53 63-351,70-83-441,1 0 1,-1 0-1,1 1 1,0-1-1,0 0 1,0 1-1,0-1 1,0 1 0,0-1-1,0 1 1,0-1-1,1 1 1,-1 0-1,0-1 1,1 1-1,-1 0 1,1 0-1,0-1 1,0 2-17,12-3-134,-11-1 79,6 0-158,0-1 0,0-1 0,0 1 0,-1-1 0,1 0 1,-1-1-1,0 1 0,0-1 0,0 0 0,0-1 0,-1 0 0,1 0 0,-1 0 0,1-3 213,0 2-852,0 0 0,-1-1-1,0 0 1,0 0 0,-1-1-1,0 1 1,0-1 0,-1 0-1,0 0 1,0 0 0,-1 0-1,1-4 853,-2-9-3913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31.09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1 132 10213,'153'-132'3201,"-153"132"-1312,0 0 672,0 11-704,0 16-800,0 4-145,0 5-256,0 0-288,0-3-79,5 3-273,-5 0-32,0 2-785,0 4-944,0 0-1776,-12-4-1634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31.42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0 2401,'0'0'10914,"0"0"-7976,0 0-825,0 0 309,1 20-1037,8 62-566,-8-77-744,1 1 1,0-1-1,0 0 0,0 1 1,1-1-1,0 0 0,0 0 1,0-1-1,0 1 0,1 0 1,0-1-1,0 0 0,0 0 1,0 0-1,3 1-75,5 6 174,-7-6-131,1-1-1,0 1 0,0-1 0,0 0 0,0-1 0,1 1 0,0-1 0,-1 0 0,1-1 0,0 0 0,0 0 0,8 1-42,7-1-504,1 0 0,-1-2-1,14-1 505,-25 1-371,-2-1-671,-1 1 1,1-2-1,-1 1 0,0-1 0,0 0 0,0-1 0,0 0 1,2-1 1041,23-11-9413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33.39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336 19 12278,'0'0'1902,"0"0"-1281,0 0 471,0 0 202,0 0-558,0-3-520,0-9 157,0 9 140,0 3 135,0 0-53,0 0 83,0 0-99,0 0-179,0 0-96,0 0-139,-1 13 83,-7 5-79,0-1-1,0 0 0,-2-1 1,0 0-1,-1 0 0,-7 8-168,0-1 140,-25 33-158,-3-2-1,-2-2 0,-51 42 19,93-90 194,5-4-1778,2-1-6435,16-14 2656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33.72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437 0 11125,'0'0'3031,"0"0"-1857,0 0 616,0 0-27,0 0-792,-1 3-392,-4 10-2,-1 1 0,0-1 0,-1-1-1,-1 1 1,-6 8-577,-51 62 927,38-50-538,-156 187 32,140-178-878,40-40 26,0 0 0,0 0 0,0 0 1,0 0-1,-1 0 0,1-1 0,-1 1 0,1-1 1,-1 0-1,0 0 0,0 0 0,1-1 1,-1 1-1,0-1 431,-16 0-5968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34.05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0 13654,'0'0'2548,"0"0"-1571,0 0 655,0 0 113,0 0-1009,32 41 1802,-17-9-2018,-1 0 0,-1 1 0,1 10-520,0 1 350,13 24-350,-21-55-115,1 0 0,0-1 0,0 1 1,2-2-1,-1 1 0,1-1 1,3 1 114,-8-8-315,0 0 0,0 0 0,1-1 1,-1 0-1,1 0 0,0 0 0,0 0 0,3 0 315,27 5-5488,-5-7-2222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34.39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59 15159,'0'0'3506,"0"0"-3106,0 0 2145,0 0-1024,0 0-1073,0 0-448,84-7 160,-37 7-128,3 0-32,-3 0-64,-7-5-1057,-11-8-511,-4-3-2402,-12-1-1841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34.72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113 0 12966,'0'0'3132,"0"0"-1753,0 0 873,-16 23-344,-52 76-1153,64-93-671,1 0 1,-1 1 0,1 0-1,0-1 1,1 1 0,0 0 0,0 0-1,0 1 1,1-1 0,0 0-1,0 0 1,1 1 0,0-1 0,0 1-1,2 6-84,-1 15 301,-2-14-165,2 18 162,-1-32-296,0 0 1,0 0-1,0 0 0,1 0 0,-1 0 1,0 0-1,1 0 0,-1 0 0,1 0 0,-1 0 1,1-1-1,0 1 0,-1 0 0,1 0 0,0-1 1,-1 1-1,1 0 0,0-1 0,0 1 1,0-1-1,0 1 0,-1-1 0,1 1 0,0-1 1,0 0-1,0 1 0,0-1 0,1 0-2,15 2-355,-1 0-1,1-2 1,-1 0-1,4-1 356,36-7-4220,-8-8-2239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43.36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4690,'0'0'13750,"0"0"-13237,0 0 655,0 0 769,0 0-1089,0 0-735,42 0-65,-15 0 128,3 0-160,5 0 32,-6 0-48,4 0-256,-6 0-641,-2 0-976,-8 2-1520,-7 7-769,-10 0-3186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35.07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48 1 12438,'0'0'4002,"0"0"-3730,0 0 2769,0 0-944,0 0-1457,0 0-544,-48 20 465,48-7-401,0-6-48,0 2-112,0-7-32,18-2-368,12 0-529,2 0-832,3-13-1408,-8-3-897,-12 7-5074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35.42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0 260 9044,'0'0'7187,"0"0"-6530,0 0 1984,0 0-448,0 0-1761,0 0-272,13 62-64,24-62 32,5 0-128,5-9-160,0-13-1248,3-5-1858,-8-2-1312,-5-4-6083</inkml:trace>
  <inkml:trace contextRef="#ctx0" brushRef="#br0" timeOffset="0.97">424 1 14999,'0'0'2001,"0"0"-817,0 0 1634,0 0-1458,0 0-655,-32 165-337,32-94 144,0 5-272,0 5-32,0-1-208,0 5-112,0 2-656,-7-4-3202,-11-7-6515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35.84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8 8148,'0'0'9255,"0"0"-7241,0 0-1230,0 0 574,0 0-632,22-1-515,8-2-190,2 1 9,0 0-1,-1 2 0,17 3-29,-37-2 18,0 1-1,1 0 0,-1 1 1,0 0-1,-1 1 1,1 0-1,0 0 1,6 6-18,-12-8 3,-1 0 1,0 1-1,-1 0 1,1 0-1,0 0 1,-1 0-1,0 1 1,1-1-1,-1 1 1,-1 0-1,1 0 0,0 0 1,-1 0-1,0 0 1,0 0-1,0 1 1,-1-1-1,0 1 1,1-1-1,-1 1 1,-1 0-1,1 1-3,0-2 18,-1 0-1,0 0 0,0 0 1,0 0-1,0 0 0,0 0 1,-1 0-1,0 0 1,0 0-1,0 0 0,0 0 1,-1-1-1,1 1 1,-1 0-1,0-1 0,0 1 1,0-1-1,-1 0 1,1 1-1,-1-1 0,0 0 1,0-1-1,0 1 0,0 0 1,0-1-1,0 0 1,-4 2-18,-3 3-237,-1-1 1,0-1 0,0 1-1,-1-2 1,1 0 0,-1 0-1,0-1 1,0 0 0,0-1-1,-1 0 1,1-1 0,-10-1 236,21 0-174,0 0 0,1-1 0,-1 1 1,0 0-1,0-1 0,0 1 1,1-1-1,-1 1 0,0-1 0,0 1 1,1-1-1,-1 1 0,0-1 0,1 0 1,-1 1-1,1-1 0,-1 0 0,1 1 1,-1-1-1,1 0 0,0 0 0,-1 0 1,1 1-1,0-1 0,-1 0 0,1 0 1,0 0-1,0 0 0,0 0 1,0 1-1,0-1 0,0 0 0,0 0 1,0-1 173,0-1-243,0 0 0,0 0 0,1 0 1,-1 0-1,1 0 0,-1 0 0,1 0 1,0 0-1,0 0 0,0 1 0,1-2 243,0 1 62,1 0 0,-1 0 0,1 0-1,0 1 1,0-1 0,0 1-1,1-1 1,-1 1 0,0 0-1,1 0 1,0 0 0,-1 1-1,1 0 1,0-1 0,0 1-1,0 0 1,2 0-62,9-1 1552,1 0 0,0 1-1,13 0-1551,-25 2 214,1 0-1,-1 0 0,1 0 0,-1 0 1,0 1-1,1-1 0,-1 1 1,0 0-1,0 1 0,0-1 0,-1 1 1,2 0-214,0 1 52,0-1 1,0 0 0,1 0 0,0 0 0,-1-1 0,1 0 0,3 1-53,2-1-571,-1-1 1,0 0-1,0 0 0,1-1 1,-1 0-1,0-1 1,1 0-1,4-2 571,18-14-4613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36.17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60 1 14535,'0'0'3569,"0"0"-1792,0 0 1264,0 0-1872,0 0-753,0 0-352,-7 20 112,7 13-112,0-1-48,0 1-16,0 5-256,0 4-592,-3 5-1361,-17-2-3458,-9-7-6210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36.49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 15687,'0'0'2609,"0"0"-1728,0 0 1824,0 0-1200,0 0-1009,40 134-368,-18-110 208,-4-3-288,-4-6-96,-4-4-144,0-4-320,0-7-1121,8 0-1376,4-2-1329,5-23-3954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36.83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237 0 7892,'0'0'5920,"0"0"-3861,0 0-205,0 0 235,0 0-893,3 26-532,1 9-528,0 10 94,-1 0-1,-2 14-229,-1-49 22,-1 1 0,0-1 0,0 1 0,-1-1 0,0 1 1,-1-1-1,-1 0 0,1 0 0,-1 0 0,-1-1 0,0 1 0,-4 5-22,5-9-4,0-1-1,-1 0 0,1 0 1,-1 0-1,0-1 1,0 0-1,0 1 0,-1-2 1,1 1-1,-1-1 1,0 0-1,0 0 0,0 0 1,0-1-1,-1 0 1,1 0-1,-1-1 0,1 0 1,-1 0-1,-5 0 5,9-1-26,0 0 0,-1 0 0,1 0 0,0 0-1,0 0 1,0-1 0,0 1 0,0-1 0,0 0 0,0 0 0,1 0-1,-1 0 1,0-1 0,0 1 0,1-1 0,-1 0 0,1 0-1,-2 0 27,1-2-38,0 0-1,0 0 0,1 0 1,0 0-1,-1 0 0,1 0 1,1-1-1,-1 1 0,1-1 1,-1 1-1,1-4 39,-2-1-8,2 1 0,-1-1 0,1 0 0,0 1 0,1-1 0,0 0 0,1 1 0,-1-1 0,2 0 0,-1 1 0,1-1 0,1-1 8,-1 5-63,0 0 0,1 0-1,-1 1 1,1-1 0,0 0-1,1 1 1,-1 0 0,1 0-1,0 0 1,0 0-1,0 1 1,0-1 0,1 1-1,-1 0 1,1 0 0,0 1-1,0 0 1,0-1 0,4 0 63,6-1-873,0 1 0,0 0 0,0 0-1,1 2 1,-1 0 0,1 1 0,3 1 873,-2-1-1993,30 0-8036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37.36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137 0 18729,'0'0'336,"0"0"493,0 0 791,0 0-716,0 0-504,-11 17-245,-70 126 149,38-76-557,42-66 173,1-1 0,0 1 1,0-1-1,0 0 0,0 1 1,-1-1-1,1 1 0,0-1 1,0 0-1,0 1 0,0-1 1,0 1-1,0-1 0,0 1 0,0-1 1,1 0-1,-1 1 0,0-1 1,0 1-1,0-1 0,0 0 1,0 1-1,1-1 0,-1 1 0,0-1 1,0 0-1,1 1 0,-1-1 1,0 0-1,1 0 0,-1 1 1,0-1-1,1 0 0,-1 0 0,0 1 1,1-1-1,-1 0 0,0 0 1,1 0-1,-1 1 0,1-1 1,-1 0-1,0 0 0,1 0 1,-1 0-1,1 0 0,-1 0 0,1 0 1,-1 0-1,0 0 0,1 0 1,0 0 79,30 0-1138,-25 0 665,138 0-1047,-143 1 1559,0 1 1,0 0-1,-1 0 1,1 0 0,-1 0-1,1 0 1,-1 0-1,1 0 1,-1 0-1,0 0 1,0 0 0,0 0-1,0 0 1,0 0-1,-1 0 1,1 0-40,0 4 207,0-1-44,-1 1 0,1-1 0,-1 1 0,0 0-1,-1-1 1,1 0 0,-1 1 0,0-1 0,0 0 0,-1 0 0,1 0 0,-1 0 0,0 0 0,-1-1 0,1 1-1,-4 2-162,-2 5 819,0 2 1,1-1-1,-5 12-819,13-25-4,0 0 0,0 0 1,0 0-1,0 1 0,0-1 1,0 0-1,0 0 1,0 0-1,0 0 0,0 0 1,0 1-1,0-1 1,0 0-1,0 0 0,0 0 1,0 0-1,1 0 0,-1 0 1,0 1-1,0-1 1,0 0-1,0 0 0,0 0 1,0 0-1,0 0 0,1 0 1,-1 0-1,0 0 1,0 0-1,0 0 0,0 1 1,0-1-1,1 0 1,-1 0-1,0 0 0,0 0 1,0 0-1,0 0 0,1 0 1,-1 0-1,0 0 1,0 0-1,0 0 0,0-1 1,1 1-1,-1 0 0,0 0 1,0 0-1,0 0 1,0 0-1,0 0 0,0 0 1,1 0-1,-1 0 1,0 0-1,0-1 0,0 1 1,0 0-1,0 0 0,0 0 1,0 0 3,1 0-30,8-4-314,-1 0-1,1 0 1,-1-1 0,0 0 0,0 0-1,-1-1 1,1 0 0,-1 0-1,-1-1 1,1 0 0,0-1 344,5-7-1108,0 0 0,-1-1 0,0-1 0,-2 1 0,1-4 1108,-6 11-728,0-1 0,-2 0 0,1 0 0,-1 0 0,1-9 728,5-22 2896,-8 40-2780,0 1 0,0-1 1,0 1-1,0-1 1,0 1-1,0-1 0,1 1 1,-1-1-1,0 1 1,0-1-1,1 1 0,-1-1 1,0 1-1,0-1 1,1 1-1,-1-1 1,1 1-1,-1-1 0,0 1 1,1 0-1,-1-1 1,1 1-1,-1 0 0,1 0 1,-1-1-1,1 1 1,-1 0-1,1 0 1,-1 0-1,1-1 0,-1 1 1,1 0-1,0 0 1,-1 0-1,1 0 0,-1 0 1,1 0-1,-1 0 1,1 0-1,-1 0 0,1 1 1,0-1-117,0 0 135,-1 1 0,1-1 0,0 1 1,0-1-1,0 1 0,-1 0 0,1-1 0,0 1 0,-1 0 1,1 0-1,-1-1 0,1 1 0,-1 0 0,1 0 0,-1 0 1,1 0-1,-1 0 0,0 0 0,1 0 0,-1 0 1,0 0-1,0 0 0,0 0-135,0 39 2058,-1-30-1610,1 1 0,0 0-1,1 0 1,0-1 0,0 1-1,3 8-447,-3-16 30,0-1 1,0 1-1,0-1 0,1 0 0,-1 1 0,0-1 0,1 0 0,0 0 1,-1 0-1,1 0 0,0 0 0,0 0 0,0-1 0,0 1 0,1-1 1,-1 1-1,0-1 0,1 0 0,-1 0 0,1 0 0,-1 0 0,1 0 1,-1 0-1,1-1 0,-1 1 0,1-1 0,0 0 0,-1 0 0,2 0-30,12 1-65,-1 0 0,1-1-1,-1-1 1,1 0 0,-1-1-1,0-1 1,0 0 0,13-5 65,13-9-800,23-9-2343,-23 8-3447,-26 11-2228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37.68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15 1 16888,'0'0'1793,"0"0"-433,0 0 1265,0 0-1520,0 0-929,-14 127-96,36-111-16,3-7 0,4-9-128,6 0-464,5-5-513,2-24-1376,3-11-1985,-3-3-3201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38.02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303 1 12694,'0'0'2396,"0"0"-331,-1 19 445,0 10-1793,-2 17 166,-1 1 0,-3 0-883,5-34 110,0 0-1,-1-1 1,-1 1-1,0-1 1,0 0-1,-2 0 0,1 0 1,-2-1-1,1 0 1,-5 5-110,6-10 23,-1 0 1,0 0-1,0 0 1,-1-1-1,1 0 1,-1 0-1,0-1 1,-1 0 0,1 0-1,-1-1 1,1 1-1,-1-2 1,0 1-1,0-1 1,0 0-1,-1-1 1,1 0-1,0-1 1,-1 1 0,1-1-1,0-1 1,-1 0-1,-5-1-23,12 1-1,-1 0 1,0-1-1,0 1 0,0-1 0,1 1 1,-1-1-1,1 0 0,-1 0 0,1-1 0,0 1 1,0 0-1,0-1 0,0 1 0,0-1 1,0 1-1,1-1 0,0 0 0,-1 0 0,1 0 1,0 0-1,0 0 0,0 0 0,1 0 0,-1 0 1,1 0-1,0 0 0,0-1 0,0 1 1,0 0-1,0 0 0,1 0 0,-1 0 0,1 0 1,0 0-1,0 0 0,0 0 0,0 0 1,1 0-1,-1 0 0,1 1 0,0-2 1,5-2-51,-1 1 0,1 0 0,0 0 0,1 0-1,-1 1 1,1 0 0,0 0 0,0 1 0,0 0 0,6 0 51,21-7-3506,32-3 3506,-60 12-500,35-6-4699,-4 2-5059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39.06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0 3362,'0'0'6547,"0"0"-4384,0 0-674,0 0 181,0 0-552,3 4 2840,10 15-4293,-10-17 167,0 1 0,0 0 1,0 0-1,0 0 0,0 0 1,-1 0-1,0 1 0,1-1 0,-1 1 1,0 0-1,-1-1 0,2 5 168,-2-6-324,-1 0-1,1 1 1,-1-1-1,0 1 1,0-1 0,0 1-1,0-1 1,0 1-1,0-1 1,-1 1-1,1-1 1,-1 1-1,1-1 1,-2 2 324,-12 16-4901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43.70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14759,'0'0'2529,"0"0"-1809,0 0 2162,0 0-1394,0 0-1056,0 0-303,35 5-113,-1 2 176,6 1-96,0 1-192,-1 3-273,4-4-767,1-1-1233,1-2-1713,-8-5-4274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50.52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 1 14983,'0'0'440,"0"0"-74,0 0 578,0 0 169,0 0-524,0 0-314,-1-1-50,4 2-95,2 1 6,1 1 0,0-1 1,0 1-1,-1 0 1,0 1-1,2 1-136,-1-1 116,0 0 0,1 0 0,-1-1 0,1 0 0,2 1-116,16 1 60,1-1 0,-1-1 0,1-1 1,0-1-1,-1-1 0,1-2 0,5-1-60,-8 0 3,1-2 1,-1 0-1,13-5-3,-17 4 0,0 0 1,1 2 0,0 0 0,-1 2 0,11-1-1,-28 4 54,-1 0 0,1 0 0,-1-1 0,0 1 0,1 0 0,-1 0 0,0 1 0,0-1 0,0 0 0,0 0 0,0 0 0,0 1 0,0-1 0,0 1 0,0-1 0,-1 1 0,1-1 0,0 1 0,-1-1 0,0 1 0,1 1-54,5 11 453,-2-10-418,-1-1 1,1 1-1,-1-1 1,1 0-1,0 1 0,0-2 1,0 1-1,1 0 0,-1-1 1,1 0-1,-1 0 1,1 0-1,2 0-35,70 16-29,-53-13 94,20 5-67,1-2-1,0-3 0,1-1 1,-1-2-1,0-2 0,17-3 3,-46 0 34,1-1 0,-1 0 0,0-1 0,8-5-34,35-10 8,10 4-14,1 4-1,64-4 7,146 6 381,-138 21-39,33-10-387,157 7-105,163-1-4,-292-9 57,202-9 171,-301 7-102,103-1 407,-207 5-342,0 0-21,0 0-11,0 0-18,0 0 45,0 0-136,0 0-91,0 0-563,-5 0-1872,-22 0-1887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52.13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0 193 15319,'0'0'878,"0"0"-459,0 0 682,0 0 319,0 0-687,0 0-356,6 0-223,7 1 64,1 1 1,-1 0-1,0 1 0,8 3-218,-5-1 44,0-1 1,1-1 0,0 0-1,4-1-44,1-1-100,0 0-1,0-2 0,0 0 1,0-2-1,0 0 0,-1-1 1,1-1-1,16-7 101,24-14-673,-2-3-1,0-2 1,47-34 673,-104 63 121,1 0 0,0 0 0,0 0 0,0 1 0,0-1 0,0 1 0,0 0 0,0 0 0,1 0 0,-1 1 0,0 0 0,0 0 1,1 0-1,1 0-121,10 2 331,0 0 1,0 2 0,5 1-332,20 5 282,47 0 77,1-4 0,-1-4 0,24-4-359,9 0 54,-69 2-19,30-2 183,0 4 0,0 4 0,72 15-218,-102-11 287,0-1 1,1-3 0,15-2-288,-36-4 73,-1-1 1,0-1 0,0-2-1,0-1 1,-1-1-1,8-4-73,261-71-3281,-246 67-1818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0:53.35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1 125 13254,'0'0'3679,"0"0"-2833,0 0-601,0 0 606,0 0 382,2 2-531,17 15-518,1 0 1,1-2 0,0-1 0,1 0 0,1-2-1,0 0 1,1-2 0,0-1 0,0 0-1,1-2 1,0-1 0,0-1 0,0-1 0,1-1-1,19 0-184,-15-2 7,1-1-1,0-2 0,-1-1 0,0-1 0,1-1 0,-1-2 0,6-3-6,120-52-123,63-37 123,-164 73 27,-27 13 1,-12 6 34,0 0 1,-1-1-1,0-1 1,8-6-63,-21 13 51,1 1 0,0 0 1,-1 0-1,1 0 0,0 1 1,0-1-1,0 1 0,-1-1 1,1 1-1,0 0 0,0 0 1,3 1-52,36 3 343,-40-3-337,138 15 185,106-3-191,21 1-116,-93-5-44,95-10 160,-242 1-16,163 0-83,55 13 99,-147-7-60,-1-5 0,22-5 60,-12-4 204,101-3 331,-208 11-743,0 0-285,-9 0-3531,-17 0-3251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1:08.48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11 108 14519,'0'0'213,"0"0"766,0 0 323,0 0-192,0 0-598,-9-7 201,7 4 2677,17 0-3361,-1 1 0,0 1 0,1 0 0,-1 0 0,3 2-29,22-2 45,403-23 238,-41 22-160,-207 3-102,-21 4 21,118 1-15,-107-5-76,196-2 15,-279-6-33,29-8 67,-22 1 139,-45 3-107,-44 7-14,-1 0 0,1 2 0,13-1-18,-29-1-2446,-1-3-6103,-2 2-1170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1:14.60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7 150 5410,'0'0'3389,"0"0"-2466,0 0-206,0 0 895,0 0 63,-7 0 230,8 0 4626,441 6-5941,-11 1-558,-254-6-18,74 5 12,68-4 73,-164-4-110,-122 2 3,255-2-35,21-14 43,-144 6-16,28-2 75,-44 2-66,30 6 7,63-2-4,-57 1-3,-94 5-23,0-4 0,6-5 30,7-2-9,13 5 9,-13 1-1,13-7 1,31-1 87,11-2-121,-38 2 136,82 2-102,-58 6 266,11 4 735,-155 1-967,-1 0-76,0 0-4,0 0-87,0 0-144,0 0-174,0 0-320,-3 0-958,-13 0-2044,-15 0-3400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1:14.94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0 10549,'0'0'944,"0"0"-530,0 0 93,0 0 1043,0 0-264,0 0-475,0 0-296,0 0 146,0 0-130,0 0 117,0 0-186,0 0 32,0 0-142,0 0-45,13 0 391,341 5 347,169-3-825,389-4-79,-467 4 17,11-4 24,475 4 495,-748 6-673,66 0 11,845-8-1768,-1097 1-5472,-9 0-1526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1:26.61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7 1 8644,'0'0'763,"0"0"947,0 0 259,0 0-117,0 0-431,0 0-343,0 0-280,-6 0 2686,16 1-3468,1 1 0,-1 0 0,0 0 0,1 1 0,-1 0 0,4 3-16,38 10 56,6-5-9,0-2-1,1-3 0,53-2-46,253 0 75,-306-1-47,0 3 0,20 5-28,74 7 139,58-1-98,-36-1 86,22-9-127,1463-7-16,-1444 7 98,60-5-7,226-2-14,200-19 414,-476 18 227,-213 0-2423,-35 0-1459,-16 1-3308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44.02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0 389 15927,'0'0'91,"0"0"277,0 0 438,6-22-139,-2 3-591,-1 7-66,0 0 0,0 1-1,2-1 1,-1 0 0,1 1 0,1 0-1,0 0 1,0 1 0,1 0-1,4-5-9,-7 10 32,47-58 607,-3-2 0,3-11-639,-51 76 73,0-1 0,1 1 0,-1-1-1,0 1 1,0-1 0,0 1 0,0-1-1,1 1 1,-1-1 0,0 1 0,1-1 0,-1 1-1,0-1 1,1 1 0,-1-1 0,0 1-1,1 0 1,-1-1 0,1 1 0,-1 0 0,1-1-1,-1 1 1,1 0 0,-1-1 0,1 1-1,-1 0 1,1 0 0,-1 0 0,1 0 0,-1 0-1,1-1 1,0 1 0,-1 0 0,1 0-73,3 19 1586,-1-5-1818,12 81 569,-5 0 0,-3 1 0,-5 51-337,-1-78-192,-2 78-3957,0-145 3719,1 0 1,0 0-1,0 0 1,-1 0-1,1 0 0,-1-1 1,1 1-1,-1 0 0,0 0 1,1-1-1,-1 1 0,0 0 1,0-1-1,-1 1 1,1-1-1,0 1 0,0-1 1,-1 0-1,1 0 0,-1 1 1,1-1-1,-1 0 1,1 0-1,-1 0 0,0 0 1,0-1 429,-12 4-6222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44.36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7 27 4802,'0'0'4936,"0"0"-2162,0 0-378,0 0-251,0 0-453,-4-2-484,2-3 565,10 2-635,30-2-213,54 2-554,-23 3-583,81 0 393,-51-7-6958,-80 5 870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47.83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61 13382,'0'0'1585,"0"0"-1041,0 0-82,0 0-25,3 11 73,8 3-284,1 0 1,1-1 0,0 0-1,1-1 1,1 0-1,7 4-226,-9-6 92,1 1-1,1-1-1,-1 0 1,2-1-1,-1 0 1,1-2-1,0 0 1,11 3-91,-18-8 17,-1 0-1,1 0 1,0-1 0,-1 0 0,1-1-1,0 1 1,0-2 0,-1 1 0,1-2-1,0 1 1,-1-1 0,1 0 0,-1-1-1,0 1 1,1-2 0,2-1-17,61-32-237,2-1 95,48-15 142,-97 43 6,1 2 0,1 0 0,-1 2 1,1 1-1,0 1 0,25 0-6,-37 4 16,1 0 0,-1 0 0,0 2 0,0 0 1,1 0-17,-10 0 14,0 0 1,0 0-1,0 1 1,0 0-1,-1 0 1,1 0-1,-1 0 1,0 1 0,0 0-1,0 0 1,0 1-1,0-1 1,0 2-15,9 10 211,-5-6-7,0 1-1,1-1 1,0-1 0,6 4-204,-11-10 46,1 1 0,-1-1 0,1-1 0,0 1 0,0-1-1,0 0 1,0 0 0,0-1 0,0 1 0,1-1 0,4 0-46,25 0 34,0-1 0,0-2-1,0-1 1,1-2-34,141-29 11,-35 4-7,-8 11-47,0 6 0,1 6 1,43 6 42,-144 4 18,-1 1 0,0 1 0,-1 2 0,1 2 0,24 10-18,-31-14 91,-1 0-1,1-2 1,0 0-1,0-2 1,0-1-1,14-3-90,19 2 9,111-3-99,116-19 90,270-30-96,-479 48 142,1 4 0,10 4-46,32 0 25,512-12-244,-471 8 118,136-19 101,-24-2 216,-90 9-96,-151 8 921,-33 4-1474,0 1 265,0 0-1,0 0 1,0 0-1,0 0 1,0-1 0,0 1-1,0 0 1,0 0-1,0 0 1,0 0-1,0-1 1,0 1 0,0 0-1,0 0 1,0 0-1,0 0 1,0-1 0,0 1-1,0 0 1,0 0-1,0 0 1,-1 0-1,1-1 1,0 1 0,0 0-1,0 0 1,0 0-1,0 0 1,0 0 0,0 0-1,-1 0 1,1-1-1,0 1 1,0 0-1,0 0 1,0 0 0,0 0-1,-1 0 1,1 0-1,0 0 1,0 0-1,0 0 1,0 0 0,-1 0-1,1 0 1,0 0 168,-19-2-10026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01.57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41 1 11429,'0'0'3407,"0"0"-1115,0 0 320,0 0-1153,-7 21-1032,6-17-412,-7 21 80,1 1 0,1 0 0,2 0 1,0 0-1,1 26-95,6 10 218,4 0 0,2-1 1,14 49-219,11 77 89,-33-184-197,16 163-941,-14-96-7006,-3-68 1289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52.49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16151,'0'0'1812,"0"0"-777,0 0-309,0 1-278,3 54 36,2 0 0,8 32-484,-3-23 622,0 39-622,-9 107 144,-1-234-264,0-17 27,1 0 0,3-5 93,-2 32 7,1 0-1,0-1 1,1 1 0,0 1 0,1-1 0,1 1 0,0 0 0,1-1-7,2-1-23,1-1 0,1 1 0,1 0-1,0 1 1,0 1 0,1 0 0,1 0 0,0 2 0,1-1-1,0 2 1,1 0 0,0 1 0,13-5 23,-25 13-466,0-1 0,1 1 0,-1 0 0,1 1 0,0-1 0,-1 1 0,1 0 0,-1 0 0,1 1 466,6-1-1686,8 0-2679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52.83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5 13926,'0'0'3890,"0"0"-3874,0 0 512,0 0 865,0 0-977,0 0-240,133-5-176,-85 5-112,-1 0-432,-3 3-1793,-9 1-1089,-17 3-3681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53.14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83 12278,'0'0'5378,"0"0"-5026,0 0 961,0 0 432,0 0-1169,0 0-560,67 0 48,-12-13-64,4-3-544,1 0-1681,-3-2-705,-10-2-1984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53.54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20 75 14567,'0'0'1134,"0"0"-254,0 0 955,0 0 94,-3 20-851,-11 65-371,13-76-660,0-1-1,1 1 0,-1 0 1,2-1-1,-1 1 1,1 0-1,1-1 1,-1 1-1,1-1 1,1 0-1,0 1 0,0-1 1,0 0-1,1-1 1,0 1-1,1-1 1,0 1-1,0-1 1,0-1-1,1 1 0,0-1 1,2 1-47,-6-5-25,1 0 0,0 0-1,-1 0 1,1 0 0,0-1 0,0 0 0,0 1 0,0-1-1,0 0 1,0-1 0,0 1 0,0 0 0,0-1 0,0 0 0,0 1-1,1-1 1,-1-1 0,0 1 0,0 0 0,0-1 0,0 1-1,0-1 1,1 0 0,-2 0 0,1-1 0,3 0 25,5-4-108,0 0 0,0-1 1,-1 0-1,0-1 0,9-8 108,95-94-921,-78 72 490,2 1 1,1 2-1,2 2 1,2 1 430,-33 25 82,1 1 1,-1 0 0,12-3-83,-18 7 34,0 1 0,1-1-1,-1 1 1,0 0 0,0 1 0,1-1-1,-1 1 1,1 0 0,-1 0 0,0 0-1,1 0 1,2 2-34,-5-1 48,0 0 1,0 0-1,0 0 0,0 1 1,0-1-1,-1 1 0,1-1 0,0 1 1,-1 0-1,1 0 0,-1 0 1,1 0-1,-1 0 0,0 0 0,0 0 1,0 0-1,0 0 0,0 1 1,0 0-49,13 48 540,-13-47-488,4 24 104,-1 0-1,-2 0 1,0 0 0,-2 1-1,-1-1 1,-3 7-156,3-27 16,-1 0 1,0 0 0,0-1-1,-1 1 1,0-1-1,-1 0 1,0 0-1,0 0 1,0-1 0,-1 1-1,1-1 1,-2 0-1,1 0 1,-1-1-1,0 1 1,0-1-1,0 0 1,-1-1 0,1 0-1,-1 0 1,0 0-1,-1-1 1,1 0-1,0 0 1,-1-1-1,0 0 1,1-1 0,-1 1-1,-2-1-16,-1 0-11,0-1 0,1-1 1,-1 1-1,1-2 0,-1 1 0,1-1 0,-1-1 1,1 0-1,0 0 0,0-1 0,1-1 0,-1 1 0,1-1 1,0-1-1,0 0 0,0 0 0,-2-4 11,-22-18-31,1-1 0,1-1 0,-14-20 31,28 29-16,1 0 1,1-1-1,1-1 0,1 0 1,0-1-1,-1-9 16,4-15 35,7 47-606,0 1-1,0 0 1,0-1-1,0 1 1,-1 0-1,1 1 1,0-1-1,0 0 1,0 1-1,-2 0 572,-23 11-6117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58.36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1 970 11093,'0'0'1171,"0"0"214,0 0-217,0 0-397,0 0-320,0 0 0,9-6 2121,8-5-2530,-1-1 0,-1 0 0,-1-1-1,1-1 1,-2 0 0,0-1 0,3-6-42,8-13-429,-1 0-1,-1-2 1,-2-2 429,-6 10-195,-3 1 1,0-2-1,-1 1 1,-2-2-1,-1 1 1,-2-1 0,0 0-1,-2 0 1,-1 0-1,-2-14 195,0 14-16,0 0 0,-2-1 0,-1 1 0,-2 0 0,-5-20 16,2 24-32,4 7 112,-2 0 0,0 1 0,-1 0 0,-1 0 0,-1 1 0,-9-16-80,18 33 15,-1-1-1,1 1 0,0 0 1,0 0-1,0-1 1,0 1-1,-1 0 0,1-1 1,0 1-1,0 0 0,-1 0 1,1-1-1,0 1 1,0 0-1,-1 0 0,1 0 1,0-1-1,0 1 1,-1 0-1,1 0 0,0 0 1,-1 0-1,1 0 1,0 0-1,-1 0 0,1 0 1,0 0-1,-1 0 0,1 0 1,0 0-1,-1 0 1,1 0-1,0 0 0,-1 0 1,1 0-1,0 0 1,-1 0-1,1 0 0,0 0 1,-1 1-1,1-1 1,0 0-1,-1 0 0,1 0 1,0 1-1,0-1 0,-1 0 1,1 0-1,0 1 1,0-1-1,0 0 0,-1 0 1,1 1-1,0-1 1,0 0-1,0 1 0,0-1 1,0 0-1,0 1 1,0-1-1,-1 0 0,1 1 1,0-1-1,0 0 0,0 1 1,0-1-1,0 0 1,1 1-1,-1-1-14,-6 33 60,6-25 106,-20 108 620,-1 9 1024,3 33-1810,14-111 200,1 1 0,3-1 1,2 0-1,7 39-200,-6-69 14,2-1 1,0 1 0,2-1 0,-1 0-1,6 8-14,-9-18-19,0 0 0,1 1 0,0-2 0,0 1-1,0 0 1,1-1 0,0 0 0,0 0 0,0 0 0,1-1-1,-1 0 1,1 0 0,0 0 0,6 2 19,-9-5-53,1 1 0,0-1 0,1 0 0,-1 0-1,0-1 1,0 1 0,0-1 0,0 0 0,1 0 0,-1 0 0,0-1 0,0 1 0,0-1 0,0 0 0,0 0 0,0-1 0,0 1-1,0-1 1,0 0 0,0 0 0,-1 0 0,1 0 0,-1-1 0,0 0 0,0 1 0,0-1 0,0 0 0,0 0 0,0-1 53,14-17-214,0 0 0,-2-1 0,0-1 1,1-5 213,-11 17-38,1-1 1,-1 1-1,-1-1 1,0 0-1,-1 0 1,-1-1-1,1 1 1,-2-1-1,1-11 38,-2 23 43,0 1-6,0 21 14,-1 21 378,1 45 195,0-79-599,1 0 0,1 0-1,-1 0 1,1-1 0,0 1-1,1-1 1,0 1-1,0-1 1,3 4-25,-6-10-42,1 0 0,0 1 0,0-1 0,0 0-1,0 1 1,0-1 0,0 0 0,0 0 0,0 0 0,0 0 0,1 0 0,-1 0 0,0-1 0,1 1-1,-1 0 1,1-1 0,-1 1 0,0-1 0,1 1 0,-1-1 0,1 0 0,0 1 0,-1-1 0,1 0-1,-1 0 1,1 0 0,-1 0 0,1-1 0,-1 1 0,1 0 0,-1-1 0,1 1 0,-1-1 0,1 1-1,-1-1 1,1 1 0,-1-1 0,0 0 0,0 0 0,2-1 42,3-2-115,-1-1 0,1 1 0,-1-1 0,1-1 0,-1 1 0,-1-1 0,3-4 115,37-59-1174,4-15 1174,-48 84 37,0 0 0,0-1 0,1 1 0,-1 0 0,0 0 0,0-1 0,0 1 0,0 0 0,0-1 0,1 1 0,-1 0 0,0 0 0,0 0 0,1-1 0,-1 1 1,0 0-1,0 0 0,1 0 0,-1 0 0,0-1 0,0 1 0,1 0 0,-1 0 0,0 0 0,1 0 0,-1 0 0,0 0 0,1 0 0,-1 0 0,0 0 0,1 0 0,-1 0 0,0 0 0,0 0 0,1 0-37,8 10 691,3 22-78,-10-27-436,10 40 526,-9-33-481,0 0 0,1 0 1,0 0-1,0-1 0,2 1-222,-5-11 8,1-1-1,-1 1 0,1-1 0,0 1 1,-1-1-1,1 0 0,0 1 0,-1-1 1,1 0-1,0 0 0,0 0 0,-1 0 1,1-1-1,1 1-7,0-1 18,11 2-94,-1-1 0,0-1-1,1 0 1,-1-1 0,0 0-1,0-1 1,0-1-1,10-3 77,-14 1-166,-8 5 179,0 0 0,0 1 0,0-1 0,1 1 0,-1-1 0,0 1 0,0-1-1,0 1 1,0 0 0,0-1 0,1 1 0,-1 0 0,0 0 0,0 0 0,1 0 0,-1 0 0,1 0-13,4 0 46,0 0 1,0 0-1,0 0 1,-1 1-1,1 0 0,0 0 1,0 0-1,0 1 1,-1 0-1,1 0 0,-1 0 1,0 1-1,1 0 1,-1 0-1,0 0 1,-1 1-1,1-1 0,0 1 1,-1 0-1,3 4-46,-6-7-45,-1 0 0,0-1 0,1 1 0,-1 0 0,0-1 0,1 1 0,-1 0 0,1-1-1,-1 1 1,1-1 0,0 1 0,-1-1 0,1 1 0,-1-1 0,1 0 0,0 1 0,-1-1 0,1 0-1,0 1 1,0-1 0,-1 0 0,1 0 0,0 0 0,0 1 0,-1-1 0,1 0 0,0 0 0,0 0-1,-1 0 1,1 0 0,0-1 0,0 1 0,-1 0 0,1 0 0,0 0 0,0-1 0,-1 1 0,1 0 0,0-1 45,0-1-535,0 1 1,0-1 0,0 0-1,0 0 1,0 0 0,-1 0-1,1 0 1,-1 0 0,1 0 0,-1 0-1,0-1 1,1 1 0,-1 0-1,0-1 535,0-33-10564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58.68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28 32 15095,'0'0'2993,"0"0"-2865,0 0 2065,0 0-944,0 0-1169,0 0-80,-28-29-672,46 27-1425,1 2-705,-4 15-2112,-15 32-6291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59.14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99 11909,'0'0'1118,"0"0"-309,0 0 647,0 0-156,0 0-479,0 0-805,0-1 0,0 1 1,0 0-1,0-1 0,0 1 0,0 0 0,0 0 0,0-1 0,0 1 0,0 0 0,0 0 0,0-1 0,0 1 0,0 0 0,1 0 1,-1 0-1,0-1 0,0 1 0,0 0 0,0 0 0,1 0 0,-1-1 0,0 1 0,0 0 0,1 0 0,-1 0 0,0 0 1,0 0-1,0 0 0,1-1 0,-1 1 0,0 0 0,0 0 0,1 0 0,-1 0 0,0 0 0,1 0-16,1 2 78,1 1 0,-1-1 0,1 1 0,-1 0 0,0-1 0,0 1 0,0 0 0,-1 0 0,1 0 0,-1 1 0,0-1-1,1 1-77,1 4 226,8 17-2,-1 0 0,-2 1 0,-1 1 0,0 0 0,-2-1 0,-2 2 0,0-1 1,-2 0-1,-1 25-224,0-51 74,-2-10-76,1 0-1,1 0 1,-1 0-1,1 0 1,1-1-1,0-1 3,1-20-54,-3-13 8,0 20 37,1 0 0,1-1 1,3-13 8,-3 31 4,1-1 0,-1 1 0,2-1 0,-1 1 0,1 0 0,0 0 1,1 0-1,0 0 0,0 1 0,0-1 0,1 1 0,0 0 0,1-1-4,2-1 4,0 1-1,0 0 0,1 1 1,0 0-1,0 0 0,0 1 0,1 0 1,-1 1-1,1 0 0,8-2-3,0 2-680,0 0 0,0 1 0,0 1 0,1 0 0,13 2 680,4 3-3342,-5 11-1645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59.46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1 130 13558,'0'0'1121,"0"0"-97,0 0 913,0 0-256,0 0-1105,0 0-96,24-33 49,-1 30-17,1 1-240,6 2-192,5 0-16,7-4 112,3-3-352,-1-4-288,-4 0-1441,-10-7-1168,-10 0-881,-15-4-2081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59.79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13398,'0'0'1486,"0"0"-69,0 0 416,0 0-329,0 0-858,10 2-257,14 5-179,1 1-1,-1 0 0,0 3-209,-13-7 21,-1 1-1,0 0 1,0 1 0,-1 0-1,1 0 1,-1 1 0,-1 0-1,0 1 1,3 2-21,-9-6 45,1-1-1,-1 0 1,0 1-1,-1 0 1,1-1 0,0 1-1,-1 0 1,0 0-1,0 0 1,0 0-1,0 0 1,-1 0 0,0 0-1,1 0 1,-1 0-1,-1 0 1,1 0-1,-1 0 1,1 0-1,-1 0 1,-1 3-45,-1 1 45,-1 1 1,0-1-1,0 0 1,0 0-1,-1 0 1,0-1-1,0 0 0,-1 0 1,-1 1-46,-19 20-644,-1-1 0,-1-2 0,-16 12 644,44-38-91,0 1 0,0 0 0,0 0 0,0 0 0,1 0 0,-1 0 0,0 0 0,0 0 0,0 0 0,0 0 0,0 0 0,0 0 0,0 0 0,0-1 0,0 1 0,0 0 0,0 0 0,0 0 0,0 0 0,0 0-1,0 0 1,0 0 0,0 0 0,0 0 0,0-1 0,0 1 0,0 0 0,0 0 0,0 0 0,0 0 0,0 0 0,0 0 0,0 0 0,0 0 0,0 0 0,0-1 0,0 1 0,0 0 0,0 0 0,0 0 0,0 0 0,0 0 0,-1 0 0,1 0 0,0 0 0,0 0 0,0 0-1,0 0 1,0 0 0,0 0 0,0 0 0,0 0 0,0 0 0,0-1 0,-1 1 0,1 0 0,0 0 0,0 0 0,0 0 0,0 0 0,0 0 0,0 0 0,0 0 0,0 0 0,-1 0 0,1 1 0,0-1 0,0 0 91,5-12-2670,18-20-5672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00.22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33 18 11237,'0'0'2591,"0"0"-1644,0 0 688,-2 19 281,-5 66-420,7-72-1345,0 0 0,1 0 0,0 0 0,0 0 0,2 0-1,0-1 1,0 1 0,1-1 0,1 1 0,0-1-1,0-1 1,1 1 0,1-1 0,0 0 0,2 2-151,-9-12-8,1 0 0,-1-1 0,1 1 0,-1 0 0,1-1 0,0 1 0,-1 0 0,1-1 1,0 1-1,-1-1 0,1 1 0,0-1 0,-1 0 0,1 1 0,0-1 0,0 0 0,0 1 0,-1-1 0,1 0 1,0 0-1,0 0 0,0 0 0,0 0 0,0 0 0,-1 0 0,1 0 0,0 0 0,0 0 0,0 0 0,0 0 1,-1-1-1,1 1 0,0 0 0,0-1 0,0 1 0,-1 0 0,1-1 0,0 1 0,-1-1 0,1 1 0,0-1 1,-1 0-1,1 1 8,23-28-557,21-49-920,-28 46 913,0 1 0,2 1 0,2 1 0,0 1-1,19-18 565,-38 42 2,0 1-1,1 0 1,-1 0-1,1 0 1,-1 0-1,1 0 1,0 0 0,0 0-1,0 1 1,0 0-1,0-1 1,0 1-1,0 0 1,0 1-1,0-1 1,1 1-1,-1-1 1,0 1-1,0 0 1,3 0-2,-4 1 41,1 0 1,0 0 0,-1 0 0,1 0 0,-1 1-1,0-1 1,1 1 0,-1 0 0,0 0 0,0-1-1,0 1 1,0 1 0,0-1 0,-1 0 0,1 0-1,0 1 1,-1-1 0,0 1 0,0-1 0,0 1-1,0-1 1,1 3-42,2 6 220,-1 1 0,0 0 0,0-1 0,-2 1 1,1 0-1,-1 0 0,-1 0 0,0 0 0,-1 0 0,0 0 0,-1 1-220,0-4 142,0 1 1,0-1-1,-1 0 1,0 0-1,0-1 1,-1 1-1,-1-1 1,1 1-1,-1-1 1,-1-1-1,1 1 1,-1-1-1,-1 0 1,-1 2-143,4-6 28,-1 1 0,0-1 1,0 0-1,0 0 1,0-1-1,0 0 0,0 0 1,-1 0-1,1 0 1,-1-1-1,1 0 0,-1 0 1,0 0-1,1-1 1,-1 0-1,0 0 0,1 0 1,-1-1-1,0 1 1,1-2-1,-1 1 0,1 0 1,-1-1-1,1 0 1,0-1-1,-1 1 0,1-1 1,1 0-1,-1 0 1,0 0-1,1-1 0,-1 0 1,1 0-1,-3-3-28,-26-37-649,1-1-1,2-1 0,3-1 1,-15-37 649,33 67-857,1 6-2123,-2 3-1496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01.91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118 0 7668,'0'0'1675,"0"0"40,0 0 508,0 0-713,0 0-390,-17 15 43,-54 47 105,68-57-1141,-1-1 1,1 1-1,0 0 0,1-1 1,-1 1-1,1 0 1,0 1-1,0-1 1,1 0-1,-1 0 0,1 1 1,0-1-1,1 1 1,-1-1-1,1 1 1,0-1-1,1 1 0,-1 0 1,2 3-128,-1 14 340,-1-4-189,1 0 1,0 0-1,2 0 0,0 0 1,1 2-152,-1-13 6,-1-1 0,1 1 0,0 0 1,1-1-1,0 0 0,0 1 0,0-1 1,1-1-1,0 1 0,0-1 0,1 0 0,0 0 1,0 0-7,-3-4-85,0 0 0,0 0 1,0 0-1,0 0 0,0-1 1,0 1-1,0-1 0,1 0 1,-1 0-1,0 0 0,1 0 0,-1-1 1,1 1-1,-1-1 0,1 0 1,2 0 84,-2 0-373,0-1 1,0 0-1,1 0 1,-1 0-1,0 0 1,0 0-1,0-1 1,0 0-1,-1 0 1,1 0-1,0 0 1,-1-1-1,3-1 373,30-33-5018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03.76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287 1 14263,'0'0'434,"0"0"-7,0 0 867,0 0 19,0 0-633,0 0-461,0 0-48,-2 26 346,-1 0-383,0 5 58,1 0 0,2 0 0,1 0 0,3 19-192,13 161 1175,-10 176-1175,-7-352-52,1-74-2896,0 17 2300,-1 0 1,-1 0 0,-1 0 0,-2-4 647,3 19 0,-1-1 0,0 1-1,-1-1 1,0 1 0,0 0-1,-1 0 1,0 0 0,0 0-1,0 1 1,-1 0 0,0 0 0,0 0-1,0 0 1,-2 0 0,-1-1 98,-1-1 0,0 1 0,-1 1 0,0-1 0,0 2 0,-5-3-98,9 6 98,1 0 0,-1 0 0,0 0 0,0 1 0,0 0 0,0 0 0,0 0 0,0 1 0,0 0 0,0 0 0,0 1 0,0-1 0,-2 2-98,4-1 47,1 1-1,0-1 0,0 1 1,0 0-1,0 0 1,0 0-1,0 0 1,1 0-1,-1 1 0,1-1 1,-1 1-1,1 0 1,0 0-1,0 0 1,0 0-1,0 0 1,1 0-1,-1 3-46,-6 10 226,2 0 1,0 0-1,0 4-226,2 0 305,0 1 0,1 0 0,2 0 0,0 0 0,1 14-305,0-20 127,0-11-126,1 0 1,-1 1-1,1-1 0,0 0 0,0 0 1,0 0-1,0 0 0,1 0 1,-1 0-1,1 0 0,0 0 1,1-1-1,-1 1 0,0-1 1,1 1-1,0-1 0,0 0 1,0 0-1,0 0 0,0-1 1,1 1-1,-1-1 0,1 0 1,0 0-1,-1 0 0,1 0 0,0-1 1,0 1-1,0-1 0,1 0 1,-1 0-1,0-1 0,0 1-1,7 1-313,-1-1-1,1 0 0,0-1 0,0 0 0,0-1 0,-1 0 0,1 0 1,-1-1-1,1-1 0,-1 0 0,1 0 0,-1-1 0,0 0 314,44-28-3033,0-5-1828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04.15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195 10 6707,'0'0'832,"0"0"638,0 0 523,0 0-395,0 0-514,-8-2-271,-25-5-186,31 6-572,0 2-1,0-1 1,0 0-1,1 0 0,-1 1 1,0-1-1,0 0 1,1 1-1,-1 0 1,0-1-1,1 1 0,-1 0 1,1 0-1,-1 0 1,1 0-1,-1 0 1,1 1-1,0-1 0,-1 0 1,1 0-1,0 1 1,0-1-1,0 1 0,0-1 1,0 1-1,0 0 1,1-1-1,-1 1 1,0 0-1,0 1-54,-2 4 203,-15 27 480,1 2 0,2-1 0,2 2 0,1 0 0,2 1 0,1-1 0,0 18-683,6-23 181,2 0 1,1 8-182,0-13 23,0-26-65,0 1 0,0-1 0,0 0 0,1 0-1,-1 1 1,0-1 0,1 0 0,-1 0-1,1 0 1,-1 1 0,1-1 0,-1 0-1,1 0 1,0 0 0,0 0 0,-1 0-1,1 0 1,0 0 0,0 0 0,0-1-1,0 1 1,0 0 0,0-1 0,0 1 0,1 0 41,1 0-323,1 1 0,0-1 0,-1 0 0,1 0-1,0 0 1,0 0 0,0-1 0,4 1 324,3-1-1059,-1 0-1,1-1 1,-1 0 0,1-1 0,-1 0 0,6-2 1059,19-12-6488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04.48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184 4 7780,'0'0'3959,"0"0"-2764,0 0 182,0 0 199,0 0-623,0 0-933,0-1 0,-1 1 0,1 0 0,0 0 0,0 0 0,0 0 0,0-1 1,0 1-1,0 0 0,0 0 0,-1 0 0,1 0 0,0 0 0,0 0 0,0 0 1,0-1-1,-1 1 0,1 0 0,0 0 0,0 0 0,0 0 0,0 0 0,-1 0 0,1 0 1,0 0-1,0 0 0,0 0 0,-1 0 0,1 0 0,0 0 0,0 0 0,0 0 0,0 0 1,-1 0-1,1 0 0,0 0 0,0 0 0,0 0 0,0 1 0,-1-1 0,1 0 0,0 0 1,0 0-1,0 0 0,0 0 0,0 0 0,-1 1 0,1-1 0,0 0 0,0 0 0,0 0 1,0 0-21,-5 6 257,1 0 0,0 0 0,0 0 0,0 1 0,1-1 0,0 1 1,0 0-258,-12 23 691,-115 176-1624,129-204-1941,2-3-1032,1 0-1251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04.81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274 0 11813,'0'0'881,"0"0"479,0 0 241,0 0-352,0 0-273,0 0 65,-97 141-65,80-105-512,-3-1-63,0-3-369,-3-3-32,-1-7-497,1-6-1215,-1-10-1858,-1-6-3313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05.13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11253,'0'0'2978,"0"0"-2722,0 0 896,0 0 673,0 0-464,0 0-625,102 83-560,-72-61-176,0 1-336,-1-1-897,1 0-1008,-2-6-1616,-4-7-3715</inkml:trace>
  <inkml:trace contextRef="#ctx0" brushRef="#br0" timeOffset="1">412 188 2593,'0'0'9076,"0"0"-7859,0 0 192,0 0 575,0 0-703,-12 114-160,2-72-209,-5-2-400,0-6-160,-2-5-352,4-11-16,1-7-704,5-9-1249,-1-2-1376,3-4-2770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05.47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15399,'0'0'656,"0"0"-223,0 0 767,0 0 481,0 0-849,0 0-175,35 114-257,-17-85-48,-4-5-304,-1-4 0,-1 0-96,1-4-560,-6-7-929,-2-5-1376,2-4-593,-7 0-3025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05.80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28 61 12470,'0'0'2097,"0"0"-1825,0 0 1200,0 0 337,0 0-592,0 0-817,35 55-256,-18-46-144,-2-2-528,0-5-1009,-3-2-208,-2 0-384,-2 0-1264,-6-4-737</inkml:trace>
  <inkml:trace contextRef="#ctx0" brushRef="#br0" timeOffset="1">28 61 3906,'97'-31'5298,"-96"31"-5197,1 0-1,-1-1 0,0 0 1,0 1-1,1-1 1,-1 0-1,0 1 0,0-1 1,0 0-1,0 0 1,0 0-1,0 0 0,0 0 1,-1 0-1,1 0 0,0 0 1,0-1-1,-1 1 1,1 0-1,-1 0 0,1-1 1,-1 1-1,1-1-100,-2-5 1793,0 13 1778,2 64-2000,-4 0-1,-2 1 1,-13 59-1571,7-75 10,6-26-322,-1 0 0,-1 0 0,-2 0 0,-1-1 0,-10 19 312,17-40-1432,-2-1 1,1 0 0,-1 0 0,0 0 0,-5 5 1431,-9 8-6672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06.83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45 2209,'0'0'9770,"0"0"-7356,0 0-1491,0 0 625,0 0-249,2-7-779,-2 5-496,1 0 1,-1 0-1,1 0 0,0 0 0,0 0 0,0 0 1,0 0-1,0 0 0,0 0 0,1 0 0,-1 1 1,0-1-1,1 1 0,-1-1 0,1 1 0,0-1-24,1 1 30,0 0 0,-1 0 0,1 0 0,0 0 0,0 0 0,0 1 0,0-1 0,-1 1 0,1 0 0,0 0 0,0 0 0,0 0 0,0 1 0,0-1 0,0 1 0,0 0-30,2 0 17,1 1 0,0 0 0,-1 1 0,1 0 0,-1-1 0,0 2 0,0-1 0,0 1 0,0-1 0,-1 1 0,1 1 0,-1-1-1,0 0 1,0 1 0,-1 0 0,1 0 0,-1 0 0,1 4-17,3 4 12,0 1 0,-1 0 0,0 0 0,-1 1 0,-1-1-1,2 15-11,-2-5-67,-1-1-1,-2 1 0,0 0 0,-1 0 0,-2 0 0,0-1 0,-2 1 0,0-1 0,-2 0 0,-2 6 68,1-8-806,-1-2 1,-1 1-1,-1-1 0,-1-1 0,0 0 0,-1 0 0,-7 6 806,-22 20-5474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07.60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271 5 6611,'0'0'582,"0"0"167,0 0 545,0 0-144,0 0-448,0 0-654,0 0 1,0 0 0,-1 0 0,1 0-1,0 0 1,0 0 0,0 0-1,0 0 1,0-1 0,0 1 0,0 0-1,0 0 1,0 0 0,0 0 0,0 0-1,0 0 1,0 0 0,-1 0-1,1 0 1,0 0 0,0 0 0,0-1-1,0 1 1,0 0 0,0 0-1,0 0 1,0 0 0,0 0 0,0 0-1,0 0 1,0 0 0,0 0-1,0-1 1,0 1 0,0 0 0,0 0-1,0 0 1,0 0 0,0 0-1,0 0 1,0 0 0,1 0 0,-1 0-1,0 0 1,0 0 0,0-1-1,0 1 1,0 0 0,0 0 0,0 0-1,0 0 1,0 0 0,0 0 0,0 0-1,0 0 1,0 0 0,1 0-1,-1 0 1,0 0 0,0 0 0,0 0-1,0 0 1,0 0 0,0 0-1,0 0 1,0 0 0,0 0 0,1 0-1,-1 0-48,6 22 563,0 0 0,-2 0 0,0 1 0,-1 0-1,-1 14-562,-2-22 53,0-1-1,-1 1 1,-1-1-1,-1 1 1,0-1 0,0 0-1,-1 0 1,-1 0-1,-4 7-52,-10 18-201,-3-1-1,-1-1 1,-15 17 201,17-27-2339,-1 0 0,-20 16 2339,2-11-4709,0-12-2844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08.10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 88 6067,'0'0'7171,"0"0"-5426,0 0-827,0 0 901,0 0-306,-12-10 1168,144-16-2062,-52 1-3974,-29 6-4490,-31 12-1343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02.45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 0 12454,'0'0'3764,"0"0"-2558,0 0 437,0 0-213,0 0-795,-1 15-483,1 6-83,1 0-1,0 0 0,2 0 1,0 0-1,2 1-68,7 35 98,-3 0 0,-2 1 1,-2 26-99,-4 177 401,-3-126-318,2-49-62,0-86-74,4-2 70,0 1-1,0-1 1,-1-1 0,1 1-1,-1 0 1,0-1 0,0 0-1,0 1 1,0-1 0,0 0-1,0-1 1,-1 1 0,2-2-17,13-14 36,-5 9-26,1 1 0,1 1 0,-1 0 0,1 1 0,1 1 0,-1 0 0,1 1 0,0 0 0,8 0-10,31-7-148,55-3 148,-103 15-11,163-13-5477,-127 9 921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08.43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10101,'0'0'5586,"0"0"-5346,0 0 929,0 0 848,0 0-561,0 0-1103,25 0 207,5 0-160,2 0 160,3 0-480,-3 0-160,3 0 80,2 0-688,0 0-1265,-2 0-2497,-8 0-3970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11.07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18 418 7555,'0'0'1513,"0"0"-616,0 0 551,0 0 121,0 0-547,-2 3-353,-5 3 4,4-8 894,1-18 681,2 10-2843,-1-13 616,-2-24-3,3 0-1,5-39-17,-3 72-11,1 0 0,1 1 0,0 0 0,0 0 0,2 0 0,-1 0 0,2 1 1,0-1-1,0 2 0,1-1 0,0 1 11,-8 11-1,1 0-1,-1-1 1,0 1 0,0 0-1,0 0 1,0 0 0,1 0 0,-1-1-1,0 1 1,0 0 0,0 0-1,0 0 1,1 0 0,-1 0 0,0 0-1,0-1 1,1 1 0,-1 0 0,0 0-1,0 0 1,0 0 0,1 0-1,-1 0 1,0 0 0,0 0 0,1 0-1,-1 0 1,0 0 0,0 0-1,1 0 1,-1 0 0,0 1 0,0-1-1,0 0 1,1 0 0,-1 0 0,0 0-1,0 0 1,0 0 0,1 0-1,-1 1 1,0-1 0,0 0 0,0 0-1,0 0 1,1 1 0,-1-1-1,0 0 1,0 0 0,0 0 0,0 1-1,0-1 1,0 0 0,0 0 0,0 0-1,0 1 1,0-1 0,1 0 1,3 17 47,-4-14-58,7 44 364,-2-1 0,-2 1 0,-3 33-353,0-76 1,8-11-1301,4-30 155,6-36 1145,-9 34-869,13-35 869,-2 151 2150,-12-39-1955,1 4-987,2 35 792,-16-334-2380,5 256 2386,-1 0 0,1-1 0,0 1 0,0 0 0,1 0 0,-1-1 0,0 1 0,0 0 0,1 0 0,-1-1 0,0 1 0,1 0 0,-1 0 0,1 0 0,0 0 0,-1 0 0,1-1 0,0 1 0,0 0 0,-1 1 0,1-1 0,0 0 0,0 0 0,0 0 0,0 0 0,1 0-6,0 1 36,0-1-1,1 1 0,-1-1 0,0 1 0,0 0 0,0 0 0,0 0 0,0 0 0,0 0 0,1 0 1,-1 1-1,0-1 0,0 1 0,0 0 0,0-1-35,5 3 134,1 0 1,-1 1-1,0 0 1,0 0-1,0 0 0,-1 1 1,1 0-1,0 1-134,6 10 119,0 1-1,-1 0 1,-1 1-1,-1 0 1,-1 0-1,0 1 1,1 7-119,27 53-3674,-26-66-138,1-5-2815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11.72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157 39 4930,'0'0'3751,"0"0"-2604,0 0 163,0 0 483,0 0-363,-15-7-565,-48-22-68,47 26-407,10 10 31,-3 10 67,2 1 0,0 0-1,0 0 1,2 1-1,1-1 1,0 1-1,1 3-487,-3 25 790,3 1-1,2 16-789,1-63-21,0 0-1,0 0 1,1 0 0,-1 0 0,0 0-1,1 0 1,-1 0 0,0-1-1,1 1 1,-1 0 0,1 0 0,0 0-1,-1 0 1,1-1 0,0 1-1,-1 0 1,1-1 0,0 1 0,0 0-1,-1-1 1,1 1 0,0-1 0,0 1-1,0-1 1,0 0 0,0 1-1,0-1 1,0 0 0,0 1 0,0-1-1,0 0 1,0 0 0,0 0-1,0 0 1,0 0 0,0 0 21,3 0-164,-1 0 0,0-1-1,0 1 1,1 0 0,-1-1 0,0 0 0,0 0 0,0 0-1,0 0 1,0 0 0,3-2 164,1-2-326,0-1 0,-1 0 0,1-1 1,-1 1-1,-1-1 0,1 0 0,-1 0 0,0-1 0,-1 0 0,0 0 0,0 0 326,11-25-1756,-2 0-1,0-5 1757,-7 18-577,-5 100 7366,1 1-5145,-2-77-1585,0 0 0,0 0 1,1 0-1,-1 0 0,1-1 1,0 1-1,0 0 0,0 0 1,0 0-1,1 0 0,1 2-59,-2-4-20,0-1-1,1 1 0,-1-1 0,0 0 0,1 1 0,0-1 0,-1 0 1,1 0-1,0 0 0,-1 0 0,1 0 0,0-1 0,0 1 0,0 0 1,0-1-1,0 1 0,0-1 0,0 0 0,0 0 0,0 1 0,0-1 1,0-1-1,-1 1 0,2 0 21,1-1-77,-1 0 1,1 0 0,-1 0-1,1 0 1,-1-1-1,0 0 1,0 1-1,0-1 1,0 0 0,0 0-1,0-1 1,0 1-1,-1-1 1,1 1-1,-1-1 1,0 0 0,0 0-1,1 0 77,8-13-766,-1-1 1,7-14 765,-15 26-150,19-36-523,-2-1 0,-2-1 0,-2 0 0,1-12 673,-16 54 38,0 1 1,0 0-1,0-1 1,0 1 0,0 0-1,0-1 1,0 1 0,0 0-1,0-1 1,0 1-1,0 0 1,1 0 0,-1-1-1,0 1 1,0 0 0,0 0-1,0-1 1,1 1-1,-1 0 1,0 0 0,0-1-1,1 1 1,-1 0-1,0 0 1,0 0 0,1 0-1,-1-1 1,0 1 0,1 0-1,-1 0 1,0 0-1,1 0 1,-1 0 0,0 0-1,1 0 1,-1 0 0,0 0-1,1 0 1,-1 0-1,0 0 1,1 0-39,12 11 867,7 17 303,-6-5-475,53 87 907,-56-95-1571,0 0 1,1-1-1,1 0 1,0-1-1,14 10-31,-26-22-160,0 1-1,0-1 1,1 0-1,-1-1 0,0 1 1,1 0-1,-1 0 1,1-1-1,-1 1 0,1 0 1,-1-1-1,1 1 1,0-1-1,-1 0 0,1 0 1,-1 0-1,1 0 1,0 0-1,-1 0 0,2 0 161,-2-1-264,0 1 0,1-1 0,-1 0 0,0 0 0,0 1 0,0-1 0,0 0-1,0 0 1,0 0 0,0 0 0,-1-1 0,1 1 0,0 0 0,-1 0-1,1 0 1,0-1 0,-1 1 0,0 0 0,1-1 0,-1 1 0,0 0 0,1-1-1,-1 1 265,5-31-5888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12.04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474 0 11157,'0'0'3426,"0"0"-2482,0 0 1025,0 0 192,0 0-1073,-119 156-319,97-98-673,-3 0 48,-7 12-144,-5 6-240,-11 11-1025,-9 11-1920,-10-4-1874,0-3-6946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12.39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0 241 5507,'0'0'5925,"0"0"-4415,0 0-819,0 0 48,6-19-1145,1-4 213,1 1-1,1-1 0,0 1 0,2 1 0,1 0 0,8-10 194,-13 21 71,-4 5 122,1-1 0,0 1 0,0 0 0,1 0 1,-1 1-1,1-1 0,0 1 0,0 0 0,4-2-193,-9 6 120,1 1 0,-1-1 0,1 0-1,0 0 1,-1 0 0,1 0 0,-1 0 0,1 1 0,-1-1 0,1 0 0,-1 1-1,1-1 1,-1 0 0,1 1 0,-1-1 0,1 0 0,-1 1 0,0-1-1,1 1 1,-1-1 0,1 1 0,-1-1 0,0 1 0,0-1 0,1 1-1,-1 0 1,0-1 0,0 1 0,0-1 0,0 1 0,1-1 0,-1 1-120,8 26 692,-7-22-202,53 159 1252,-51-149-2970,-3-9-8103,0-6 1783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12.72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5 11989,'0'0'3202,"0"0"-3010,0 0 1025,0 0 255,0 0-927,0 0-433,45-4-32,-13 4-80,3 0-176,2 9-993,0 0-976,-7 2-1425,-3-4-2064</inkml:trace>
  <inkml:trace contextRef="#ctx0" brushRef="#br0" timeOffset="1">360 45 9060,'0'0'2481,"0"0"-1456,0 0 527,0 0-607,131-29-497,-88 27-240,-6 2-208,-10 0-240,-9 0-720,-11 0-929,-7 0-1313,0 0-2320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13.05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29 8452,'0'0'5234,"0"0"-4033,0 0 416,0 0 464,0 0-1153,0 0-256,82 2-368,-40-2-224,0 0-80,3 0-272,-3 0-896,-5-6-1345,-7-6-481,-10-1-2240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13.37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28 1 14983,'0'0'3650,"0"0"-2802,0 0 1249,-27 118-801,27-62-719,0-3-145,12-6-416,3-9 16,0-11-32,-5-11-240,-3-14-496,-4-2-1329,-3-25-3314,0-21-8035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13.96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1 474 4066,'0'0'2596,"0"0"-1486,0 0 23,0 0 52,0 0-294,1 0 5580,6-7-6296,17-38 151,-1-2 0,15-48-326,-16 40 40,1 1-1,7-6-39,-30 60 16,0-1 0,0 1 1,0 0-1,0-1 1,1 1-1,-1 0 0,0-1 1,0 1-1,0 0 0,1 0 1,-1-1-1,0 1 0,0 0 1,1-1-1,-1 1 0,0 0 1,1 0-1,-1 0 1,0-1-1,1 1 0,-1 0 1,1 0-1,-1 0 0,0 0 1,1 0-1,-1 0 0,0 0 1,1 0-1,-1 0 0,1 0 1,-1 0-1,0 0 1,1 0-1,-1 0 0,0 0 1,1 0-1,-1 0 0,1 0 1,-1 0-1,0 1 0,1-1 1,-1 0-1,0 0 1,1 0-1,-1 1 0,0-1 1,0 0-1,1 0 0,-1 1 1,0-1-1,0 0 0,1 1 1,-1-1-1,0 1-16,12 18 144,-12-18-125,11 26 302,-1 0 1,-1 0-1,-1 1 0,-2 1 1,-1-1-1,-1 1 1,-2 0-1,0 27-321,-2-55 35,0-1-14,0 0-42,3-23-374,-2 16 268,7-58-2139,18-61 2266,-22 108-84,2 1 1,0-1 0,0 1 0,2 1-1,0 0 1,1 0 0,0 0 0,1 1-1,9-9 84,-19 23 39,1 0-1,0 0 0,0-1 0,0 1 0,1 0 0,-1 0 0,0 0 0,0 0 0,0 0 0,1 1 0,-1-1 0,0 0 0,1 1 0,-1-1 0,1 0 0,-1 1 0,1 0 0,-1-1 0,1 1 0,-1 0 0,1 0-38,0 0 83,-1 1 0,1 0 0,-1 0 0,1 0 0,-1 0 0,1 0 0,-1 0 0,0 0 0,0 0 0,1 0 0,-1 1 0,0-1-1,0 0 1,0 1 0,0-1 0,-1 1 0,1-1 0,0 2-83,31 61 444,-4 1 1,-2 2-1,-3 0 0,4 27-444,-27-93-10,22 70-1182,1-29-5495,-13-32-394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16.16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9636,'0'0'2450,"0"0"-1199,0 0 430,0 0-105,0 0-418,1 8 1601,10 82-1887,39 401 910,-48-406-1807,3 32-45,3-41-3386,-5-66-756,-1-8-1890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02.92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0 207 15895,'0'0'969,"0"0"-209,0 0 561,0 0-577,0 0-587,18 9-5,1 2-109,-7-4-28,1 0 1,0 0 0,1-2-1,-1 1 1,1-2 0,0 0 0,11 2-16,-3-2-175,2-1 0,-1-1 0,0-1 1,0-1-1,1-1 0,18-3 175,-39 3-81,1 0 0,0 0-1,-1-1 1,1 1 0,-1-1 0,1 0-1,-1 0 1,0 0 0,0 0 0,0 0-1,0-1 1,0 0 0,-1 1-1,1-1 1,-1 0 0,1 0 0,-1-1-1,0 1 1,-1 0 0,1-1 0,0 1-1,-1-1 1,0 1 0,0-1 0,0 0-1,0 0 1,0 1 0,-1-1 0,0 0-1,0 0 1,0-3 81,0 0-95,0 0 1,-1 0-1,1-1 0,-2 1 1,1 0-1,-1 1 0,0-1 1,0 0-1,-1 0 0,0 1 1,0 0-1,0-1 0,-1 1 1,0 0-1,0 1 0,-5-5 95,1 3 154,0 0-1,-1 0 1,0 1-1,0 0 1,-1 1 0,1 0-1,-1 0 1,0 1-1,-1 0 1,1 1-1,-1 0 1,1 1-1,-1 0 1,0 1 0,0 0-1,0 1 1,0 0-1,0 0-153,6 1 122,1 0 0,-1 0 1,0 1-1,1-1 0,-1 1 0,1 0 0,-1 0 0,1 1 0,0-1 0,0 1 1,0 0-1,0 0 0,1 0 0,-1 1 0,1-1 0,0 1 0,0 0 0,0 0 1,0 0-1,1 0 0,-1 2-122,-8 13 286,0 1 1,2 0 0,0 0-1,1 3-286,0 4 79,1 0 0,2 0-1,0 0 1,2 1 0,1-1-1,2 1 1,0-1 0,2 6-79,-1-24-69,0-1 0,0 1 0,1-1 0,0 1 0,1-1 0,0 1 0,0-1 0,0 0 1,1 0-1,0-1 0,1 1 0,0-1 0,0 0 0,1 0 0,-1 0 0,2-1 69,0 1-424,1-1-1,0 0 1,0 0-1,0-1 1,1 0-1,-1 0 1,1-1-1,1-1 0,-1 1 1,0-1-1,1-1 1,0 0-1,-1 0 1,3-1 424,61 2-4842,2-3-2242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16.51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1 233 11253,'9'-24'40,"31"-78"230,-36 93-200,0 0 0,1 0 0,0 0 0,0 1 0,1-1 0,0 1 0,1 1 0,-1-1 0,1 1 0,7-4-70,-7 4 423,-6 6-290,0 1 1,-1-1 0,1 1-1,0-1 1,-1 1 0,1 0-1,0-1 1,0 1 0,0 0-1,-1-1 1,1 1 0,0 0-1,0 0 1,0 0-1,0 0 1,-1 0 0,1 0-1,0 0 1,0 0 0,0 0-1,0 0 1,0 0 0,-1 0-1,1 1 1,0-1 0,0 0-1,0 1 1,-1-1-1,1 0 1,0 1 0,-1-1-1,1 1 1,0-1 0,0 1-134,21 24 878,-17-18-391,99 132 2097,37 45-2308,-132-171-637,13 14-537,-22-26 541,1 0 0,0-1 0,0 1 0,0 0 0,0-1 0,-1 1 0,1-1 0,0 1 0,0-1 0,0 1 0,0-1 0,0 1 0,0-1 0,1 0 0,-1 0 357,6-4-3644,-4-16-1006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16.84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209 1 9604,'0'0'2081,"0"0"-1008,0 0 1232,0 0-496,0 0-1041,0 0 96,-104 154-239,94-83 111,-2 10-160,-1 10-432,-4 7-144,-1 7-400,1 3-944,7-15-1778,3-17-2288,7-27-4899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17.18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1 419 5106,'0'0'3837,"0"0"-2829,0 0 99,0 0 249,0 0-564,10-16-341,32-46 125,-41 60-480,1-1 0,0 1-1,0 0 1,0 0 0,0 0 0,0 0-1,0 0 1,0 1 0,1-1 0,-1 1-1,1-1 1,-1 1 0,2-1-96,-2 2 91,-1 0-1,0-1 1,0 1 0,0 0 0,0 0-1,1 0 1,-1 0 0,0 0 0,0 1 0,0-1-1,0 0 1,1 0 0,-1 1 0,0-1 0,0 1-1,0-1 1,0 1 0,0-1 0,0 1 0,1 0-91,1 3 279,1-1 1,-1 1 0,0 0 0,0 0 0,-1 0-1,1 0 1,-1 0 0,0 0 0,1 4-280,20 45 640,-3 1 0,1 10-640,-21-62-168,1-2-1768,-1-1-5452,0-6-354</inkml:trace>
  <inkml:trace contextRef="#ctx0" brushRef="#br0" timeOffset="1">1 1 12502,'0'0'3329,"0"0"-3041,0 0 1105,0 0 64,0 0-1137,0 0-208,72 33-112,-30-12-192,0-1-1857,-5-2-993,-10-3-4337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17.50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45 8036,'0'0'9412,"0"0"-9252,0 0 320,0 0 897,0 0-817,0 0-240,124-13-320,-74 8-320,-1-1-1889,1-1-816,-10-7-3154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17.86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103 0 14855,'0'0'2388,"0"0"-1196,-12 21 628,-36 69-244,46-86-1512,0 1 0,0-1 0,0 1 0,1 0 0,-1-1 0,1 1 0,0 0 0,1 0 1,-1 0-1,1 0 0,0 0 0,0 0 0,1 0 0,0 0-64,0 5 104,-1-7-104,1-1-1,-1 1 1,1 0 0,0-1 0,0 1 0,0-1-1,0 0 1,0 1 0,0-1 0,1 0 0,-1 1-1,1-1 1,0 0 0,-1 0 0,1-1 0,0 1-1,0 0 1,0 0 0,0-1 0,1 0 0,-1 1-1,0-1 1,1 0 0,-1 0 0,1 0 0,-1 0-1,1 0 1,1-1 0,4 2-163,0 0-1,1-1 0,-1 0 0,1-1 1,-1 0-1,0 0 0,1-1 1,4-1 163,-8 0-121,-1 1 1,1-1 0,-1 0 0,1-1 0,-1 1 0,0-1 0,0 0 0,0 0 0,0 0-1,0-1 1,-1 1 0,0-1 0,0 0 0,0 0 0,0 0 0,2-3 120,-1 0-289,1 0 0,1 1 0,-1 0 0,1 0 0,5-4 289,-11 10-4,1 0 1,-1 0-1,0 0 1,0 0-1,0-1 0,0 1 1,1 0-1,-1 0 1,0 0-1,0 0 1,0 0-1,1 0 1,-1 0-1,0 0 1,0 0-1,0 0 1,1 0-1,-1 0 1,0 0-1,0 0 0,0 0 1,1 1-1,-1-1 1,0 0-1,0 0 1,0 0-1,0 0 1,1 0-1,-1 0 1,0 0-1,0 1 1,0-1-1,0 0 1,1 0-1,-1 0 0,0 0 1,0 0-1,0 1 1,0-1-1,0 0 1,0 0-1,0 0 4,5 15 17,1 21 222,-6-31-189,8 80 262,-5 0 0,-5 62-312,0-116 151,0 1 1,-2-1-1,-2 0 0,-1 0 0,-1-1 0,-1 0 0,-2 0 0,-1-1 0,-1 0 0,-2-1 0,-16 23-151,26-44 134,-1 0-1,0 0 0,0-1 1,0 0-1,0 0 0,-1-1 1,0 0-1,-1 0-133,6-4 18,1 0-1,-1 1 1,0-2 0,0 1 0,1 0-1,-1 0 1,0-1 0,0 1 0,0-1 0,0 1-1,0-1 1,0 0 0,0 0 0,0 0-1,0 0 1,0 0 0,0 0 0,0 0-1,0-1 1,0 1 0,0-1 0,0 0-1,0 1 1,0-1 0,1 0 0,-1 0-1,0 0 1,0 0 0,1 0 0,-1-1-1,1 1 1,-1 0 0,1-1 0,0 1-1,-1-1 1,1 0 0,0 0-18,-6-8 23,2-1 0,-1 0 0,1 0 0,1 0-1,0 0 1,0-1 0,2 1 0,-1-1 0,0-10-23,0-15 16,1 1-1,3-25-15,-1 57-26,0 0-1,0 0 0,1 0 1,0 0-1,0 0 1,0 0-1,0 0 0,1 0 1,0 0-1,-1 0 0,1 1 1,1-1-1,-1 1 0,0-1 1,1 1-1,0 0 1,0 0-1,0 0 0,0 0 1,0 1-1,0-1 0,1 1 1,-1 0-1,1 0 1,2-1 26,1 0-534,0 1 0,0-1 0,1 1 0,-1 1 0,0 0 0,1 0 0,-1 0 1,1 1-1,-1 0 0,1 0 0,0 1 0,-1 0 0,7 2 534,22 12-5296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18.19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0 136 5811,'0'0'5794,"0"0"-3857,0 0-867,0 0-390,10-14-536,-5 5-91,3-3 33,-1 0-1,1 0 0,1 1 0,0 1 0,0-1 0,1 1 0,1 1 0,0 0 0,1 0-85,-10 8 264,0 0-1,0 0 1,0 0-1,0 0 0,0 0 1,0 1-1,0-1 0,0 1 1,0 0-1,1 0 0,-1-1 1,0 1-1,0 1 0,0-1 1,1 0-1,-1 0 1,0 1-1,0 0 0,0-1 1,0 1-1,0 0 0,0 0 1,0 0-1,0 0 0,0 0 1,1 2-264,6 3-26,-1 1 1,-1 0 0,1 1-1,-1 0 1,1 2 25,9 10 357,-3-6-488,-7-9-349,-1 1 1,0 1-1,0-1 1,-1 1-1,4 6 480,-9-13-2646,0 0-815,0 0-1808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18.52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15767,'0'0'1457,"0"0"-112,0 0 751,0 0-1583,0 0-513,0 0-144,59 5-1185,-29-5-1664,-5 0-2002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18.86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3 15543,'0'0'1086,"0"0"408,0 0 539,0 0-702,0 0-808,1-2 152,4 7-552,3 11 33,-2 1 1,0 0-1,0 0 1,-2 0-1,0 1 1,0 4-157,1 6 131,22 115 707,4 128-838,-6 149-1652,-23-372 1185,4 121-3247,-5 7-2699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24.19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0 118 18200,'0'0'-296,"0"0"792,0 0 299,0 0-445,7 0-398,38 1 258,1 1 1,-1 2-1,13 4-210,-38-4 78,0 0 0,0 2-1,-1 1 1,0 0 0,0 1 0,-1 1 0,0 1 0,10 7-78,-5 1-14,-18-14 19,0 0 0,0 0 0,0 0-1,0-1 1,1 0 0,-1 0 0,1 0 0,0 0-1,0-1 1,0 0 0,0 0 0,0-1-1,1 0 1,4 1-5,9-4-16,1-1 0,-1-1 1,0 0-1,0-2 0,-1 0 0,1-1 0,-1-1 0,-1-1 0,7-4 16,55-22-337,-47 21 290,0 2-1,1 1 1,0 2 0,1 1 0,-1 2-1,2 2 1,19-1 47,-52 6 33,0-1 1,0 1-1,0-1 0,0 1 0,-1 0 1,1 0-1,0 0 0,-1 1 0,1-1 1,-1 0-1,1 1 0,-1 0 0,0 0 1,0-1-1,0 1 0,0 1 0,0-1 1,0 0-1,0 0 0,0 1 0,0 1-33,0-1 42,0 0 0,1 0-1,-1 0 1,0 0-1,1 0 1,0-1-1,0 1 1,0-1 0,0 0-1,0 0 1,0 0-1,0 0 1,1-1-1,-1 1 1,1-1-1,2 1-41,20 2 50,1-1 0,0-2-1,1-1 1,-1-1-1,0-1 1,8-2-50,55-12 7,19-8-7,-16 3 2,27-1-103,2 5-1,0 5 1,86 5 101,-170 6-19,-14 0 42,0 1 0,1 1 0,-1 2 1,0 0-1,-1 1 0,7 3-23,6 1 231,0-2-1,1-1 1,-1-2-1,37-1-230,-10 0-9,668 4-760,-471-16 607,180-1 44,-412 11 127,15 0 49,1-1-1,-1-2 1,35-7-58,39-11 36,1 6 0,76 1-36,240 11 85,-234 13-27,19 0 391,-219-11-607,0 1-1,0 0 1,1-1 0,-1 1 0,0 0-1,0-1 1,0 1 0,1-1 0,-1 1-1,0 0 1,0-1 0,0 1 0,0-1-1,0 1 1,0-1 0,0 1-1,0 0 1,0-1 0,0 1 0,0-1-1,0 1 1,0-1 0,0 1 0,0-1-1,0 1 1,0 0 0,-1-1 0,1 1-1,0 0 1,0-1 0,-1 1 0,1-1-1,0 1 1,0 0 0,-1-1 0,1 1-1,0 0 1,-1 0 0,1-1 0,0 1-1,-1 0 1,1 0 0,-1 0 0,1-1 158,-33-16-9463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24.96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31 50 13190,'0'0'2476,"0"0"-1833,0 0-331,0 0 755,0 0-50,0 0-1011,-1 0 1,1-1 0,0 1 0,0 0-1,0 0 1,-1-1 0,1 1 0,0 0-1,0 0 1,-1-1 0,1 1 0,0 0 0,0 0-1,-1 0 1,1 0 0,0-1 0,-1 1-1,1 0 1,0 0 0,-1 0 0,1 0-1,0 0 1,-1 0 0,1 0 0,0 0 0,-1 0-1,1 0 1,0 0 0,-1 0 0,1 0-1,0 0 1,-1 0 0,1 0 0,0 1-1,-1-1 1,1 0 0,0 0 0,-1 0-1,1 0 1,0 1 0,-1-1-7,0 5 47,0 1 0,0-1 0,0 1 0,1-1-1,0 1 1,0-1 0,0 1 0,1 1-47,0 14 249,2 73 656,0-58-617,-2-1 0,-1 1 0,-2-1 0,-1 0 0,-8 35-288,5-53-10,6-31-30,6-28-11,4 3 93,1 0 0,2 1-1,2 0 1,2 1 0,15-26-42,-25 51-7,1-1 1,1 1 0,0 0 0,0 0-1,1 1 1,1 1 0,0 0-1,0 0 1,1 1 0,0 0-1,1 1 1,0 1 0,0 0-1,1 0 1,-1 2 0,1 0-1,3-1 7,21 4-5175,-26 2 3024,8 0-3302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03.32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221 0 12342,'0'0'1136,"0"0"342,0 0 782,0 0-438,-21 17-1014,-68 57-149,80-64-529,0 0-1,0 0 1,1 1-1,1 0 0,0 1 1,0 0-1,1 0 1,1 0-1,0 0 0,0 1 1,0 6-130,-3 4 166,3-6-135,0 0 0,2 0-1,0 1 1,1-1 0,0 1 0,1 17-31,2-34-49,-1 0 1,0 1 0,1-1-1,-1 0 1,1 0 0,-1 0-1,1 1 1,-1-1 0,1 0 0,0 0-1,0 0 1,-1 0 0,1 0-1,0 0 1,0 0 0,0 0 0,0-1-1,0 1 1,0 0 0,0 0-1,1-1 1,-1 1 0,0-1-1,0 1 1,0-1 0,1 0 0,-1 1-1,0-1 1,1 0 0,-1 0-1,0 0 1,0 0 0,1 0-1,-1 0 1,0 0 0,1 0 0,-1-1 48,5 1-300,1 0 1,-1-1 0,0 0 0,0 0 0,0 0-1,0-1 1,0 0 0,1-1 299,4-3-485,0-1 0,-1 0 0,1-1 0,-1 0 0,-1 0 0,1-1 0,-2-1 0,1 1 0,2-5 485,18-27-2219,18-31 2219,-44 66 8,4-6 216,-6 9 147,0 1 0,0-1 0,0 1 0,1-1 0,-1 1 0,1 0 0,0 0 0,-1 0 1,1 0-1,0 0 0,0 0-371,-1 2 2110,-1 0-328,0 3-1641,0 0 1,0 1-1,0-1 0,0 1 1,0-1-1,1 0 1,0 1-1,0-1 0,0 0 1,0 1-1,0-1 0,0 0 1,1 0-1,0 0 0,-1 0-141,2 3 198,2 4-157,0 0-1,0 0 0,0-1 0,2 1 1,-1-2-1,1 1 0,2 2-40,-6-8-223,1 0 0,-1 0 0,1 0 0,0 0 0,0-1 0,0 0-1,0 0 1,3 2 223,-4-3-512,1 0-1,-1 0 1,0-1-1,1 1 0,-1-1 1,1 1-1,-1-1 1,1 0-1,-1 0 0,1-1 1,-1 1-1,2-1 513,22-8-7662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25.31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14 12566,'0'0'6163,"0"0"-5795,0 0 368,0 0 977,0 0-1393,0 0-272,45 0-32,-6 0-16,1-2-16,-3-3-720,1 1-769,-9 1-1328,-4 3-337,-12 0-3329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25.64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1 201 16888,'0'0'1024,"0"0"113,0 0 559,0 0-447,0 0-1169,0 0 96,72 5-112,-25 4 32,10 4-96,3 0-416,9-4-897,-2-4-2768,-7-5-2514</inkml:trace>
  <inkml:trace contextRef="#ctx0" brushRef="#br0" timeOffset="1">758 76 15511,'0'0'3682,"0"0"-3522,0 0 352,0 0 288,0 0-495,156 0-305,-87-4-673,3-14-2096,-2-5-1377,-3-8-3954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26.15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125 121 13910,'0'0'2572,"0"0"-1294,-11 24 942,-33 81-577,40-97-1531,1 1-1,0-1 1,1 0-1,0 1 1,0 0 0,1-1-1,0 1 1,1 0-1,-1 0 1,2 5-112,0 8 69,-1-20-81,0 1 0,0 0 1,0-1-1,0 1 0,1-1 1,-1 1-1,1 0 0,0-1 1,0 1-1,0-1 0,0 0 1,0 1-1,0-1 0,1 0 1,-1 0-1,1 0 1,0 1-1,0-2 0,-1 1 1,1 0-1,0 0 0,0-1 1,1 1-1,-1-1 0,0 1 1,2 0 11,0-1-65,-1 0 1,0 0-1,0-1 1,1 1-1,-1-1 1,0 1-1,1-1 1,-1 0-1,1 0 1,-1-1 0,0 1-1,1-1 1,-1 0-1,0 0 1,0 0-1,1 0 1,-1 0-1,0-1 1,0 1-1,0-1 1,1-1 64,25-19-1187,0-1 1,-2-1-1,16-19 1187,41-36-1717,-58 58 1367,61-49-107,-74 60 499,1 1 0,0 1 0,1 0-1,0 0 1,9-1-42,-21 7 89,1 1-1,0 0 1,-1 0-1,1 0 0,0 0 1,0 1-1,-1-1 1,1 1-1,0 0 0,0 0 1,0 1-1,0-1 0,-1 1 1,5 1-89,-6-1 87,1 1 1,-1-1-1,1 1 0,-1-1 0,1 1 1,-1 0-1,0 0 0,0 1 1,0-1-1,0 0 0,0 1 1,0-1-1,-1 1 0,1-1 1,-1 1-1,0 0 0,0-1 1,1 3-88,3 11 369,-1 0 1,0 0 0,-1 1 0,-1-1-1,0 1 1,-1-1 0,-1 1 0,-1-1 0,0 1-1,-3 8-369,2-19 56,0 1 0,0-1 0,0 0 0,-1 0 0,0 0 0,-1 0 0,1 0 0,-1-1 0,0 1 0,0-1 0,-1 0 0,0 0 0,0-1 0,0 0-1,0 1 1,-1-2 0,1 1 0,-4 1-56,-1 0 44,0 0 0,-1 0-1,1-1 1,-1 0-1,0-1 1,0-1 0,0 0-1,0 0 1,0-1 0,-8 0-44,6-1 4,0-1 1,1 0-1,-1-1 1,1 0-1,0-1 1,0 0-1,0-1 1,0-1-1,0 1 1,1-2-1,0 0 1,0 0-1,1-1 1,-1 0-1,2-1 1,-3-2-5,-9-8-7,2-1 1,0 0 0,1-2 0,1 0-1,1-1 1,-9-16 6,-13-29-621,-20-51 621,57 116-169,0 0 1,0-1-1,0 1 1,0 0-1,-1 0 1,1 0-1,-1 1 1,0-1-1,1 0 1,-1 0-1,-2 0 169,-15-4-4797,-2 5-2292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32.46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4 783 12582,'0'0'709,"0"0"-223,0 0 888,0 0-69,0 0-577,0 0-384,-3 2 698,6-5-59,16-14-1013,-1-2 0,-1 0 0,0-1 0,-2-1 0,13-21 30,-16 25-136,2-6-32,0 0 0,-1 0-1,-1-1 1,-1-1-1,-2 1 1,0-2-1,-2 0 1,0 0-1,-2 0 1,-1 0-1,-1-1 1,-2 1-1,0-15 169,-1-1-121,1 8 77,-1 1 1,-2-2 43,1 26 16,-1-1 0,1 1 0,-2 0 0,1-1 0,-1 1 0,0 0 0,-1 0 0,0 1 0,-2-3-16,5 9 25,0 0 0,0 1 0,-1-1 0,1 0 0,0 1 0,-1-1 0,1 1 0,-1-1 0,1 1 0,-1-1-1,0 1 1,0 0 0,1 0 0,-2 0-25,3 1 28,-1-1 0,0 1 0,0 0 0,0 0 0,0 0 0,1 0 0,-1 0 1,0 0-1,0 0 0,0 0 0,0 0 0,0 1 0,1-1 0,-1 0 0,0 0 0,0 1 0,0-1 0,1 0 0,-1 1 0,0-1 0,1 1 0,-1-1 0,0 1-28,-2 3 40,-1 0 0,1 0 0,1 0 0,-1 0 1,0 0-1,1 0 0,0 1 0,0 0 0,1-1 0,-1 2-40,-21 73 697,3 1-1,3 1 0,5 1 1,-3 75-697,12 45 358,3-138-311,0-57-86,0-1 0,1 1 0,-1-1 0,1 0-1,1 1 1,-1-1 0,1 0 0,0 0 0,0 0 0,1 0-1,0 1 40,-1-5-24,-1 1 0,1-1 1,0 0-1,0 1 0,0-1 0,0 0 0,1 0 0,-1 0 0,1-1 0,-1 1 0,1 0 0,-1-1 0,1 0 0,0 0 0,-1 1 0,1-2 0,0 1 0,0 0 0,0-1 0,0 1 0,0-1 0,0 0 0,3 0 24,0 0-63,0 0-1,1 0 0,-1-1 0,0 0 0,0 0 0,0 0 0,0-1 0,0 0 0,0 0 1,0-1-1,0 0 0,-1 0 0,1 0 0,-1 0 0,0-1 0,0 0 0,0 0 0,-1 0 1,4-5 63,15-14-347,0-2 0,-2-1 0,-1-1 347,-20 27 16,1 0-1,-1 0 1,1 1-1,-1-1 1,0 0-1,1 0 1,-1 1-1,1-1 1,-1 0-1,0 0 1,1 1-1,-1-1 1,0 0-1,0 1 1,1-1 0,-1 1-1,0-1 1,0 0-1,1 1 1,-1-1-1,0 1 1,0-1-1,0 1 1,0-1-1,0 0 1,0 1-1,0-1 1,1 1-1,-2-1 1,1 1-1,0-1-15,6 20 437,-3-5-228,-3-12-163,1 1 1,0-1-1,-1 0 0,1 0 0,0 0 1,1 0-1,-1 0 0,2 3-46,-2-5-47,0 0 0,0 0 0,1 0 0,-1 0-1,0 0 1,0 0 0,1 0 0,-1-1 0,1 1 0,-1 0 0,1-1-1,-1 1 1,1-1 0,-1 0 0,1 1 0,-1-1 0,1 0-1,-1 0 1,1 0 0,0 0 0,0 0 47,1 0-44,0 0-1,0-1 1,0 1 0,0-1-1,0 0 1,0 1 0,0-1 0,-1-1-1,1 1 1,0 0 0,-1-1-1,1 1 1,0-1 0,-1 0-1,1 0 45,31-35-409,-31 31 389,2 1 0,-1 0 0,0 0 0,1 0 0,0 0 1,0 1-1,1-1 0,-1 1 0,1 1 0,0-1 20,-1 37 2017,9 72-632,-14-105-1389,1 1-1,-1-1 1,0 0 0,0 1 0,0-1-1,0 0 1,0 1 0,0-1-1,0 0 1,1 0 0,-1 1 0,0-1-1,0 0 1,0 0 0,1 1-1,-1-1 1,0 0 0,0 0-1,1 1 1,-1-1 0,0 0 0,1 0-1,-1 0 1,0 0 0,1 0-1,-1 1 1,0-1 0,1 0 0,-1 0-1,0 0 1,1 0 0,-1 0-1,0 0 1,1 0 0,-1 0 0,0 0 4,16-7-211,10-13 0,-15 8 200,-4 4-33,1 0-1,0 0 0,0 1 0,1 0 1,0 0-1,0 1 0,1 1 1,6-4 44,-9 7 93,-1 1 0,1 0 1,0 1-1,0 0 0,0 0 1,-1 0-1,1 1 0,0 0-93,18 0 105,-19 0-25,1 0 0,0 0 0,0 0 1,0 1-1,-1 0 0,1 1 0,-1 0 1,1-1-1,-1 2 0,0-1 0,0 1 1,-1 0-1,1 0 0,-1 1 0,0 0 1,0-1-1,2 4-80,0 0 82,1-1-1,1 0 1,-1-1-1,1 0 1,0 0 0,5 2-82,-14-8-100,1 0 1,-1 0 0,1 0-1,-1 0 1,1 0-1,-1 0 1,1 0 0,-1 0-1,1 0 1,-1 0-1,1 0 1,-1 0 0,1 0-1,-1-1 1,1 1 0,-1 0-1,0 0 1,1 0-1,-1-1 1,1 1 0,-1 0-1,0-1 1,1 1-1,-1 0 1,1-1 0,-1 1-1,0 0 1,0-1 0,1 1-1,-1-1 1,0 1-1,0 0 1,1-1 0,-1 1-1,0-1 1,0 1-1,0-1 1,0 1 0,0-1-1,0 1 1,0-1-1,0 1 1,0-1 0,0 1-1,0-1 1,0 1 0,0-1-1,0 1 1,0-1 99,-1-35-4530,0 29 2610,-3-35-8496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32.80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32 11 6867,'0'0'11589,"0"0"-11028,0 0 1167,0 0-15,0 0-1008,0 0-705,-32-11 0,32 11-417,13 0-591,6 0-1185,4 0-1073,-8 0-3297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34.13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11 38 6323,'0'0'3489,"0"0"-2419,0 0 96,0 0 715,0 0-403,-2-6-672,-4-20-217,4 20-42,2 23 211,0 383 2339,0-399-3155,0-1 26,0-13-182,0-21 38,1-1 1,1 0-1,3 1 0,7-32 176,-10 55-38,1 1 0,1-1-1,0 1 1,0 0 0,1 0 0,0 0 0,1 1-1,0 0 1,1 0 0,0 0 0,0 1 0,0 0-1,1 0 1,0 1 0,1 0 0,0 0 0,9-4 38,-13 8-255,0 1 0,0 0 1,0 0-1,0 0 0,1 1 1,-1 0-1,0 0 0,1 0 1,-1 0-1,6 1 255,-8 0-332,0 0-1,0 1 1,0-1 0,0 0 0,0 1-1,0 0 1,0 0 0,0 0-1,0 0 1,0 0 0,-1 1 0,1-1-1,0 1 1,-1 0 0,1-1-1,-1 1 1,0 0 0,0 1 0,1 0 332,15 25-5646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34.48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41 12422,'0'0'656,"0"0"801,0 0 79,0 0-415,0 0-657,0 0 160,13-4 209,4 4-17,0 0-304,3 0-256,5 0-95,2 0-113,6 0-96,1 0-1089,1-9-1184,-3-2-977,-7-5-2192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34.81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25 4 9973,'0'0'3164,"0"0"-2068,0 0 241,0 0 189,0 0-566,6-1-642,3 0-178,0 0 0,0 0 0,0 1 1,0 0-1,0 1 0,1 0 0,-1 0 0,0 1 1,0 0-1,3 2-140,-9-3 30,1 1 0,0 0 1,-1 0-1,1 0 0,-1 0 0,0 1 0,0 0 1,0-1-1,0 1 0,0 0 0,-1 0 0,1 0 1,-1 1-1,0-1 0,0 1 0,0-1 1,0 1-1,0 0 0,-1-1 0,0 1 0,0 0 1,0 0-1,0 0 0,0 0 0,-1 0 0,0 2-30,2 6 64,-2 1-1,1-1 0,-1 1 0,-1-1 0,-1 1 0,1-1 0,-2 0 1,0 0-1,0 0 0,-1 0 0,-1 0 0,0-1 0,0 1 0,-1-2 1,-6 9-64,3-4-231,-1-1 1,0 1 0,-1-2 0,-1 0 0,0 0 0,-1-1 0,0-1 0,-1 0 0,-9 6 230,22-17-354,-10 5-1266,5-6-4332,5-7-3863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35.13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1 152 13862,'0'0'2962,"0"0"-2898,0 0 1905,0 0-497,0 0-1056,0 0-191,19-2-65,11-9 128,5-2 96,5-5-384,-1 0-96,8-5-640,1 1-2306,-4-2-848,-2 3-4337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35.49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95 204 13446,'0'0'3498,"0"0"-2343,-12 21 368,-34 71 107,43-87-1566,1 0 0,0 0 0,0 0 0,0 0 0,1 1 0,0-1-1,0 1 1,0-1 0,1 1 0,0-1 0,0 1 0,0-1 0,0 1-1,1-1 1,0 0 0,2 6-64,-2-9-4,-1 0 1,1 0-1,0 1 0,0-1 0,1 0 0,-1-1 0,0 1 1,1 0-1,-1 0 0,1-1 0,-1 1 0,1 0 0,0-1 1,0 0-1,0 1 0,0-1 0,0 0 0,0 0 1,0 0-1,0 0 0,0 0 0,1 0 4,1 0-81,-1-1 0,0 1 0,1 0 0,-1-1 0,0 0 0,1 0 0,-1 0 0,0 0 0,1 0 0,-1-1 0,0 1 0,1-1 0,-1 0 0,0 0 0,3-2 81,9-6-371,-1-2 0,-1 0 0,0-1 1,0 0-1,-1 0 0,5-9 371,5-3-824,12-14-234,-12 12 624,2 1 0,0 1 0,2 1 0,26-18 434,-51 40 65,0 1-1,0-1 1,0 0-1,0 1 1,0-1 0,0 1-1,0-1 1,1 1-1,-1-1 1,0 1-1,0 0 1,0-1-1,0 1 1,1 0-1,-1 0 1,0 0-1,0 0 1,1 0 0,-1 0-1,0 0 1,0 1-1,0-1 1,0 0-1,1 1 1,-1-1-1,0 1 1,1 0-65,-1 0 85,1 1 0,-1-1-1,1 1 1,-1 0 0,1 0 0,-1 0 0,0 0 0,0 0-1,0 0 1,0 0 0,-1 0 0,1 0 0,0 0 0,-1 1-85,3 12 304,-1 0 0,-1 1 0,0-1 0,-1 5-304,0-15 71,0 2 94,0-1-1,0 1 0,-1-1 1,0 0-1,0 1 0,0-1 1,-1 0-1,0 0 0,-2 5-164,2-8 56,0 0-1,0 0 0,0 0 0,-1 0 0,1 0 0,-1-1 1,0 1-1,0-1 0,1 0 0,-1 0 0,-1 0 0,1 0 1,0 0-1,0 0 0,-1-1 0,1 0 0,-3 1-55,-3 1-3,-1-1-1,1 0 1,0-1-1,-1 1 1,1-2-1,-1 0 1,1 0-1,-1 0 1,0-1-1,1-1 1,0 1 0,-1-2-1,1 1 1,0-1-1,0-1 1,0 1-1,1-2 1,-1 1-1,1-1 1,0 0-1,1-1 1,-1 0-1,-6-7 4,-16-14-633,2-2-1,1-1 1,-8-13 633,27 32-875,-1-2 0,1 1 0,1-1 0,0 0 0,1-1 0,0 0 0,1 1 0,1-2 0,0 1 0,-1-14 875,3-6-7483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03.66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0 112,'0'0'13054,"0"0"-9044,0 0-1828,0 0-512,0 20-1016,0-9-581,1 18 29,0-1 1,2 0-1,1 0 1,2 2-103,7 18-51,12 26 51,3 6-1638,-27-73 744,-1-28 1109,0-1-1,2 1 0,0 0 0,2 0 1,2-9-215,-2 19 13,0 0 1,0 1-1,1-1 0,0 1 1,1 0-1,0 1 1,0-1-1,1 1 1,0 0-1,1 1 1,1-1-14,2-2-185,1 1 0,0 0 1,1 1-1,0 0 1,0 1-1,1 1 1,0 0-1,0 0 1,9-1 184,-5 2-1122,1 1 0,0 2 0,-1 0 0,2 0 0,-1 2 1,0 0-1,11 2 1122,15 3-6790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3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235 0 7603,'0'0'3365,"0"0"-1650,0 0 291,0 0-39,0 0-505,0 0-569,0 3-255,1 50 307,2 0 1,3 0-1,9 38-945,8 39 229,-4 1-1,-7 1 1,-4 86-229,-8-218-48,0 0 0,0-1 0,0 1 0,0 0 0,0 0-1,0 0 1,0 0 0,1-1 0,-1 1 0,0 0 0,0 0 0,0 0 0,0 0 0,0 0 0,1 0 0,-1 0 0,0-1 0,0 1 0,0 0 0,0 0 0,1 0 0,-1 0 0,0 0 0,0 0 0,0 0 0,1 0 0,-1 0 0,0 0 0,0 0 0,0 0 0,0 0 0,1 0 0,-1 0 0,0 0 0,0 0 0,0 0 0,0 0 0,1 1 0,-1-1 0,0 0 0,0 0 0,0 0 0,0 0 0,1 0 0,-1 0 48,1-110-3417,-2 58 2866,0 34 511,0 1-1,-2 0 0,0 0 0,-1 0 1,-1 1-1,0-1 0,-1 1 0,-1 0 0,0 1 1,-2-1-1,1 1 0,-2 1 0,0 0 1,-3-2 40,9 12 184,0 0 1,-1 0 0,1 0-1,-1 0 1,0 1 0,0 0-1,0 0 1,-1 0 0,1 1-1,-1 0 1,-3-1-185,7 2 75,-1 0 0,0 0 0,1 1 0,-1-1 0,0 1 0,1 0 0,-1-1 0,0 1 0,1 0 0,-1 1 0,0-1-1,1 0 1,-1 1 0,0-1 0,1 1 0,-1 0 0,1 0 0,-1 0 0,1 0 0,-1 1 0,1-1 0,0 1 0,0-1 0,-1 1 0,1 0 0,0 0-75,-11 15 146,1 0-1,1 1 1,0 1 0,1 0 0,2 0-1,0 1 1,0 0 0,2 0 0,1 1-1,0-1 1,2 1 0,0 1 0,1-1-1,1 0 1,2 0 0,1 15-146,-2-29-1,1 0-1,1 0 1,-1 0 0,1 0 0,0 0 0,0 0-1,1-1 1,0 1 0,0-1 0,1 1 0,-1-1-1,1 0 1,1-1 0,-1 1 0,4 2 1,-1-1-44,1-1 0,0 0 0,0 0 0,0-1 0,1 0 0,0 0 0,0-1 0,1 0 0,-1 0 0,5 0 44,7 1-596,1 0-1,0-2 1,0-1 0,0 0 0,0-2-1,1 0 1,-1-2 0,0 0 0,17-5 596,-19 2-1402,0-1 1,-1 0-1,1-2 1402,55-25-6864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37.35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127 4 12950,'0'0'45,"0"0"339,0 0 817,0 0-289,0 0-557,-1 0-303,1 0 1,-1-1-1,0 1 0,1 0 0,-1-1 1,1 1-1,-1 0 0,0 0 0,1-1 0,-1 1 1,0 0-1,1 0 0,-1 0 0,0 0 0,1 0 1,-1 0-1,0 0 0,1 0 0,-1 0 1,0 0-1,1 0 0,-1 1 0,1-1 0,-1 0 1,0 0-1,1 1 0,-1-1 0,0 1-52,-5 6 243,0 0 0,1 1-1,0 0 1,0 0-1,1 0 1,0 1 0,-1 4-243,-23 67 1500,26-74-1380,-8 31 374,1 0-1,2 0 1,2 0-1,1 1 1,1 37-494,3-69 12,0 1 1,1-1-1,0 0 0,0 0 0,0 1 1,1-1-1,-1 0 0,2 0 1,-1 0-1,1-1 0,-1 1 1,2-1-1,-1 1 0,2 1-12,-2-3-113,1 0-1,-1-1 1,1 0 0,-1 0-1,1 0 1,0 0-1,0-1 1,1 1 0,-1-1-1,0 0 1,1 0-1,-1-1 1,1 1 0,0-1-1,-1 0 1,1 0-1,0 0 1,0-1 0,1 0 113,1 1-590,-1 0 0,1-1 0,-1 0 0,1 0 0,-1-1 0,1 0 0,-1 0 0,0 0 0,1-1 0,-1 0 0,0 0 0,0-1 0,0 1 1,0-1-1,-1 0 0,5-4 590,23-25-6569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37.68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226 1 12694,'0'0'2641,"0"0"-2097,0 0 1297,0 0 80,0 0-1393,0 0 609,-35 103-305,8-59-240,0 1-335,-8-5-81,3-2-144,4-5-16,8-8-32,6-7-481,6-7-383,8-6-1841,0-5-2065,5-7-1745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38.01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403 1 11189,'0'0'3618,"0"0"-2914,0 0 1937,0 0-624,0 0-688,0 0-849,-132 120 240,107-84-255,-2 0-209,0-3-96,-1 1-144,1-5-32,-3 0-288,-2-5-241,5-6-1279,-1-9-2658,9-9-3170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38.35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13958,'0'0'1201,"0"0"-65,0 0 961,0 0-192,0 0-624,0 0-897,144 127 240,-104-93-592,0-1 16,-1 1-48,-6-1-544,-6 1-208,-2-3-1489,-8-7-1121,1-10-2993</inkml:trace>
  <inkml:trace contextRef="#ctx0" brushRef="#br0" timeOffset="1">586 289 11701,'0'0'3570,"0"0"-2786,0 0 817,0 0-208,0 0-609,0 0 273,2 89-577,-2-46 160,-12 1-528,-15 3 0,-1-7-112,-1-6-272,6-7-1457,1-18-1616,10-9-2082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38.68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15927,'0'0'2369,"0"0"-2289,0 0 1329,0 0-449,0 0-383,0 0-193,15 99 432,0-68-448,0-2-63,-3-2-225,3 0-48,-2-7-32,-3-3-288,0-5-497,-1-6-1920,1-6-1281,-5 0-2161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39.02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13382,'0'0'2305,"0"0"-1504,0 0 1167,0 0-767,0 0-401,0 0-736,37 63 16,-19-46-80,-6-3-512,1-5-1041,-8-5-175,0-4-529,2 0-1217,0 0-1248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39.35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620 52 10709,'145'-43'1726,"-118"35"-24,-28 8 70,1 0-489,0 0-480,0 0-243,0 0 46,-1 0 3569,-5 5-3834,5 31-246,-3 0-1,0-1 0,-2 1 0,-10 28-94,-7 13 389,-21 46-389,0-22-536,-5-3 1,-4-2-1,-4-2 0,-4-3 0,-4-2 0,-53 54 536,81-101-4576,-33 29 4576,52-55-2151,-2 0 0,0-1 0,-3 0 2151,-28 14-7942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39.70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318 3 11477,'0'0'4325,"0"0"-3149,0 0 49,0 0 715,0 0-881,0 0-782,5-2-157,-3 2-102,-1 0-1,1-1 1,0 1-1,0 0 1,0 0-1,0 0 1,0 0 0,0 1-1,0-1 1,-1 0-1,1 1 1,0-1-1,0 1 1,0 0-1,-1 0 1,1-1-1,0 1 1,-1 0-18,6 3 85,-2 0 1,1 1-1,0-1 0,-1 1 1,3 3-86,9 11 235,-1 1 1,10 18-236,-14-20 53,-1 1 1,-2 1-1,0-1 0,-1 2 0,0-1 1,-2 1-1,-1 0 0,0 0 0,-2 1 1,0-1-1,-1 1 0,-2 0 0,0-1 1,-1 1-1,-1 0 0,-1-1 0,-1 1 0,-1-1 1,-1 0-1,-1-1 0,-1 1 0,0-1 1,-5 6-54,-29 51-291,-4-1 1,-2-3-1,-26 27 291,-10 0-2871,-4-7-3378,-6-6-7349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40.41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 70 14615,'0'0'4626,"0"0"-4082,0 0 817,0 0 175,0 0-1007,0 0-497,-7 0-64,24 0 80,11 0 64,6-4 16,4-3-176,1-2 48,3-2-384,6 0-705,-1-3-1200,-3 5-1665,-11 5-2065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04.13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0 406 12070,'0'0'560,"9"-20"963,0-4-914,1-3 124,2 2-1,0-1 1,12-15-733,-6 11 311,-6 7 75,1 1 1,2 1-1,0 0 1,1 1-1,12-10-386,-27 29 43,-1 1-1,1-1 0,0 0 1,0 0-1,0 1 0,0-1 1,0 0-1,0 1 0,0-1 1,0 1-1,0 0 0,1-1 1,-1 1-1,0 0 0,0-1 1,0 1-1,0 0 0,1 0 1,-1 0-1,0 0 0,0 0 1,0 0-1,1 1 0,-1-1 1,0 0-1,0 1 0,0-1 1,0 0-1,0 1 0,0 0 1,0-1-1,0 1 0,0-1 1,0 1-1,0 0 0,0 0 1,0 0-1,0 0-42,4 4 3,-1 1 1,1 0-1,-1 0 1,-1 0-1,4 7-3,-3-6 93,7 14-129,-1 0 1,-1 1 0,-1 0 0,-1 0 0,-1 1-1,-1 0 1,0 0 0,-2 0 0,-1 0-1,-1 22 36,-1-45-162,0-8-92,4-37 123,1 1 1,3 0-1,1 0 131,-4 24-45,1 1 1,1-1-1,0 1 1,1 1-1,2-1 0,-1 2 1,12-16 44,-17 28 34,0 1 0,1-1 0,-1 1 0,1 0 0,0 0 0,0 0 0,2-1-34,-6 4 13,1 0 1,-1 0-1,0 1 1,1-1-1,-1 0 0,0 0 1,1 1-1,-1-1 1,1 1-1,-1 0 0,1-1 1,-1 1-1,1 0 1,-1 0-1,1 0 0,-1 0 1,1 0-1,-1 0 1,1 0-1,0 1 0,-1-1 1,1 0-1,-1 1 1,0-1-1,1 1 0,-1 0 1,1-1-1,-1 1 1,0 0-1,0 0 0,1 0 1,-1 0-1,0 1-13,4 5 102,0 1 0,0 0 0,-1 0 0,-1 0 0,1 0-1,-1 1 1,-1-1 0,0 1 0,1 6-102,12 89 660,-14-93-583,2 23 150,-1-4-89,2 0 0,0-1 0,5 12-138,0-26-910,-8-15 774,-1 0 0,0 0 0,1 0-1,-1 1 1,0-1 0,1 0 0,-1 0-1,0 0 1,1 0 0,-1 0 0,0 0-1,1 0 1,-1 0 0,0 0 0,1 0 0,-1 0-1,1 0 1,-1 0 0,0 0 0,1 0-1,-1 0 1,0 0 0,1 0 0,-1 0-1,0 0 1,1-1 0,-1 1 0,0 0-1,0 0 1,1 0 0,-1-1 0,0 1-1,1 0 1,-1 0 0,0-1 0,0 1-1,0 0 1,1-1 0,-1 1 0,0 0 0,0-1-1,0 1 1,0 0 0,0-1 0,1 1-1,-1 0 1,0-1 0,0 1 136,7-25-7468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40.75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14727,'0'0'2657,"0"0"-1505,0 0 1154,0 0-1090,0 0-1072,0 0 48,37 0 80,-5 5-112,5 2-160,5-1-32,1 3-368,6-2-1232,1-7-2594,-8 0-3650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44.30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35 526 5923,'0'0'1683,"0"0"-629,0 0 651,0 0-382,0 0-357,0 4-369,0-4-557,0 1-1,1-1 0,-1 1 0,0 0 0,0-1 0,0 1 0,0-1 0,0 1 0,0 0 0,0-1 1,0 1-1,0-1 0,0 1 0,-1 0 0,1-1 0,0 1 0,0-1 0,0 1 0,-1-1 0,1 1 1,0-1-1,-1 1 0,1-1 0,0 1 0,-1-1 0,1 1-39,-8-14 1888,-5-30 749,8 8-2652,2-1 0,1 1 1,2-1-1,3-23 15,-2 49-13,1 0-1,0 0 1,0 1 0,1-1-1,1 1 1,-1 0 0,2 0 0,-1 0-1,1 0 1,1 0 13,13-19 57,1 1 0,7-7-57,-26 34 1,-1-1-1,1 1 0,-1 0 1,0-1-1,1 1 0,-1 0 1,1 0-1,-1-1 1,1 1-1,-1 0 0,0 0 1,1-1-1,-1 1 1,1 0-1,-1 0 0,1 0 1,-1 0-1,1 0 0,0 0 1,-1 0-1,1 0 1,-1 0-1,1 0 0,-1 0 1,1 0-1,-1 0 0,1 1 1,-1-1-1,0 0 1,1 0-1,-1 1 0,1-1 1,-1 0-1,1 0 0,-1 1 1,0-1-1,1 0 1,-1 1-1,1-1 0,-1 1 1,0-1-1,0 0 0,1 1 1,-1-1-1,0 1 1,0-1-1,1 1 0,-1-1 1,0 1-1,0-1 0,0 1 0,11 24 65,-11-25-53,7 27 108,-1 0 0,-1 0 0,-1 0 0,-1 0 1,-2 1-1,-1-1 0,-1 1 0,-2 7-120,1-25-83,-1-18-501,1-19-225,3 10 515,1 0 0,0-1 0,2 1-1,0 0 1,0 1 0,2-1 0,0 1-1,1 0 1,5-9 294,1 2-8,0 0 0,2 0 0,1 2-1,0 0 1,19-17 8,-35 37 42,0 1-1,0 0 0,0 0 1,0-1-1,1 1 0,-1 0 1,0 0-1,0-1 1,0 1-1,1 0 0,-1 0 1,0 0-1,0 0 1,1-1-1,-1 1 0,0 0 1,1 0-1,-1 0 0,0 0 1,0 0-1,1 0 1,-1 0-1,0 0 0,1 0 1,-1 0-1,0 0 1,1 0-1,-1 0 0,0 0 1,0 0-1,1 0 0,-1 0 1,0 0-1,1 0 1,-1 0-1,0 1-41,5 11 788,-6 31-143,1-28-273,1 64 450,1-33-497,-2 1-1,-2-1 1,-2 0 0,-2 1-325,13-68-880,1 0 0,1 1 0,1 0 0,6-8 880,24-52-1111,52-138-882,-91 250 7201,1 43-4126,-4-12-263,1-25-303,1-1 1,3 24-517,-2-59-32,0 0-1,0 0 1,0 0 0,0 0 0,0 0-1,1 0 1,-1 0 0,1 0-1,-1 0 1,1-1 0,-1 1 0,1 0-1,0-1 1,0 0 0,0 1-1,0-1 1,0 0 0,0 0 0,0 0-1,0 0 1,0 0 0,1-1 0,-1 1-1,0-1 1,1 1 0,-1-1-1,1 0 33,3 1-140,-1 0 1,0-1-1,0 1 0,0-1 0,1 0 0,-1-1 0,0 1 0,0-1 0,0 0 0,0-1 0,0 1 0,2-1 140,-1-2-171,-1-1-1,1 1 0,-1-1 0,1 0 1,-1 0-1,-1-1 0,1 1 0,-1-1 1,0 0-1,0 0 0,-1 0 0,0-1 0,0 0 1,0-1 171,4-8-364,-2 0 0,0 0 1,-1-1-1,-1 0 0,1-9 364,-1-79 46,-3 105 447,0 0-31,0 0 5,0 13 560,-2 41-222,0-34-639,1-1 1,1 1-1,1-1 0,0 1 0,1-1 0,2 1 0,0-1 0,1 2-166,-4-19-41,0-1 1,0 1-1,0-1 1,0 1-1,0-1 1,0 0-1,0 1 1,0-1-1,0 0 1,1 0-1,-1 0 1,0 0-1,1 0 1,-1 0-1,1 0 1,-1 0-1,1 0 0,0-1 1,-1 1-1,1-1 1,0 1-1,-1-1 1,1 0-1,0 0 1,0 1-1,-1-1 1,1-1-1,0 1 1,0 0-1,-1 0 1,3-1 40,-1 0-100,1 1 1,0-1 0,0 0 0,-1-1 0,1 1 0,-1-1 0,1 0 0,-1 0-1,0 0 1,0 0 0,0 0 0,0-1 0,2-1 99,29-39-1085,-3-1 0,13-24 1085,-3 4 462,-40 64-306,-1 1-1,1-1 0,-1 0 0,1 0 1,-1 1-1,1-1 0,-1 1 1,1-1-1,-1 0 0,1 1 0,-1-1 1,0 1-1,1-1 0,-1 1 0,0-1 1,1 1-1,-1-1 0,0 1 0,0-1 1,1 1-1,-1 0 0,0-1 1,0 1-1,0-1 0,0 1 0,0 0 1,0-1-1,0 1-155,7 23 228,5 40 488,-9-43-616,1 0 0,0-1 0,6 12-100,-10-32-8,0 1-1,0-1 1,0 0 0,0 1-1,0-1 1,1 0-1,-1 1 1,0-1 0,0 0-1,1 0 1,-1 0-1,0 1 1,0-1 0,1 0-1,-1 0 1,0 0-1,0 1 1,1-1 0,-1 0-1,0 0 1,1 0-1,-1 0 1,0 0 0,1 0-1,-1 0 1,0 0-1,1 0 1,-1 0 0,0 0-1,1 0 1,-1 0-1,0 0 1,1 0 0,-1 0-1,0 0 1,1 0-1,-1 0 1,0 0 0,1-1-1,-1 1 1,0 0-1,1 0 1,-1 0 0,0-1-1,0 1 1,1 0-1,-1 0 1,0-1 0,0 1-1,0 0 1,1 0-1,-1-1 1,0 1 0,0 0-1,0-1 1,0 1-1,0-1 9,14-17-250,-14 17 240,14-22-251,-5 6 112,1 0-1,0 0 1,2 1 0,0 1-1,0 0 1,1 1-1,1 0 1,5-2 149,-18 15 37,0 0 1,0 0 0,0 1 0,0-1 0,0 0 0,0 1 0,0-1-1,1 1 1,-1 0 0,0-1 0,0 1 0,1 0 0,-1 0 0,0 0-1,0-1 1,1 2 0,-1-1 0,0 0 0,1 0 0,-1 0 0,0 0-1,0 1 1,1-1 0,-1 1 0,0-1 0,0 1 0,0-1 0,0 1-1,1 0 1,-1-1 0,0 1 0,0 0 0,-1 0 0,1 0 0,0 0-1,0 0-37,4 5 171,-1 0-1,1 0 1,-1 0-1,-1 1 0,3 6-170,0-2 91,11 25 203,-13-25-265,1-1 0,0 0 0,1 0 0,0 0 0,0 0 0,1-1-1,0 0 1,1 0-29,-7-9-96,-1 0-304,0 0-286,-2-15-3748,-7-11 163,-13-9-1585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44.63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15175,'0'0'1473,"0"0"-561,0 0 1457,0 0-1216,0 0-1153,0 0-945,0 0-688,8 14-431,7 26-882,-8 16-3889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44.99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1 386 9428,'0'0'4301,"0"0"-3047,0 0-467,0 0 291,0 0-742,7-3-211,8-6-159,-1-1-1,1-1 1,-1 0-1,-1-1 0,0 0 1,-1-1-1,0 0 1,-1-1-1,5-9 35,1-2-451,0-2 1,-2 0-1,-1 0 1,-2-1-1,4-12 451,-13 31 118,0-1-1,0 0 1,-1 0-1,0 0 0,-1 0 1,0 0-1,-1-2-117,4 25 3356,2 2-3033,-1 11 21,1-1 0,2 0-1,0 0 1,2-1 0,0 0-1,5 4-343,-15-28-1560,0 0-1236,0-3-1369,0-12-2395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45.32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15063,'0'0'1761,"0"0"-1281,0 0 1057,0 0-657,0 0-864,0 0-32,81 0-912,-46 2-657,0 10-784,-8 5-2193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45.67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48 9540,'0'0'3090,"0"0"-1682,0 0 209,0 0-48,0 0-769,144-27-63,-97 20-433,-2 1-192,-6 1-112,-11 3-721,-11 2-735,-7 0-577,-8 0-656,-2 0-1713,0 7-2658</inkml:trace>
  <inkml:trace contextRef="#ctx0" brushRef="#br0" timeOffset="1">152 115 5843,'0'0'7459,"0"0"-5842,0 0 432,0 0 240,0 0-1153,0 0-816,40 2-255,-8-2 127,5 0-192,1-2-80,-4-9-1249,4-5-1184,-6 0-1025,-7 3-1568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46.01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9748,'0'0'3218,"0"0"-641,0 0 400,0 0-703,8 138-706,-3-82-735,5-3-497,-1-6-96,-1-7-176,-3-13-64,0-9 0,-5-13-352,0-5-1281,0-21-2705,0-28-5907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46.53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2 380 10725,'0'0'3369,"0"0"-2368,0 0 274,0 0 171,0 0-723,0 3-595,-1 9 1,1-14 221,3-26-274,8-2-373,2 0 0,0 1 0,2 1 0,1 0 0,1 0 0,10-9 297,-8 8 144,-16 25-108,10-14 131,-13 17-156,1 1 0,-1 0 0,0 0-1,0-1 1,0 1 0,0 0 0,1 0 0,-1 0 0,0 0 0,0-1 0,1 1 0,-1 0 0,0 0 0,0 0 0,0 0 0,1 0 0,-1 0 0,0 0 0,1 0 0,-1-1 0,0 1 0,0 0 0,1 0 0,-1 0 0,0 0 0,0 0 0,1 1 0,-1-1 0,0 0 0,1 0-1,-1 0 1,0 0 0,0 0 0,1 0 0,-1 0 0,0 0 0,0 1 0,0-1 0,1 0 0,-1 0 0,0 0 0,0 0 0,0 1 0,1-1 0,-1 0 0,0 0 0,0 1 0,0-1 0,0 0 0,0 0 0,1 1 0,-1-1 0,0 0 0,0 0 0,0 1 0,0-1 0,0 0-1,0 0 1,0 1 0,0-1 0,0 0 0,0 1 0,0-1 0,0 0 0,0 0-11,6 38 853,-2 0 0,-2 0 0,-1 37-853,-1-73 8,0-2-56,1 0 8,-1-1-1,1 1 1,0-1 0,0 1 0,0-1 0,0 1 0,0-1 0,0 0 0,-1 0-1,1 1 1,0-1 0,0 0 0,-1 0 0,1 0 0,-1 0 0,1 0 0,-1 0 0,1 0-1,-1 0 1,0 0 0,1-1 40,2-4-203,24-43-830,-5 5 70,3 1 0,2 2 0,24-30 963,-49 69 74,0 0 0,-1 0 0,1 0 0,0 0 0,0 0-1,1 0 1,-1 0 0,0 1 0,0 0 0,1-1 0,-1 1 0,1 0 0,-1 0 0,1 0 0,-1 0-1,1 1 1,0-1 0,0 1 0,-1-1 0,2 1-74,-3 1 68,0-1-1,0 1 1,0 0 0,0-1-1,0 1 1,0 0 0,-1 0-1,1-1 1,0 1 0,-1 0-1,1 0 1,0 0 0,-1 0 0,1 0-1,-1 0 1,0 0 0,1 0-1,-1 0 1,0 0 0,1 0-1,-1 0 1,0 1-68,2 4 315,82 267 2312,-83-271-2670,0 2-115,0 0 0,1 0 0,0 0 0,0 0 0,0-1-1,0 1 1,0-1 0,1 1 158,-2-3-390,0 0-1,0 0 1,0-1 0,0 1 0,1 0-1,-1 0 1,0-1 0,0 1 0,1 0-1,-1-1 1,0 1 0,1-1-1,-1 0 1,1 0 0,-1 1 0,1-1 390,15 0-7556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48.50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12 8868,'0'0'1905,"0"0"99,0 0 298,0 0-416,0 0-637,7-12 2696,1 304-1850,6 47-1847,-11-274-766,-3-36-8358,0-29 1147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48.85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0 234 11781,'0'0'2265,"6"-20"-1595,-2 1-547,-2 7-92,1 1 0,0 0 0,0 1 0,1-1-1,1 0 1,-1 1 0,2 0 0,-1 0 0,2 1 0,3-6-31,0 3 10,-4 3 72,1 0 0,0 1 0,1 0 0,0 1 0,0-1 0,1 1 1,0 1-83,-8 6 256,0 1 0,0-1 1,-1 1-1,1-1 1,0 1-1,0 0 1,-1-1-1,1 1 1,-1 0-1,1 0 1,0 0-1,-1-1 1,1 1-1,-1 0 0,0 0 1,1 0-1,-1 0 1,0 0-1,1 1-256,9 24 484,-9-25-235,9 29-27,1-1-1,2-1 1,1 0 0,1-1 0,1-1-1,2 0 1,0-1 0,3 1-222,6-5-378,-9-15-2235,-18-6 2336,1 0 1,-1 0 0,1 0 0,-1 0 0,1 0-1,-1 0 1,1 0 0,-1 0 0,1 0 0,-1-1-1,1 1 1,-1 0 0,1 0 0,-1-1 0,1 1-1,-1 0 1,0 0 0,1-1 0,-1 1 0,0-1-1,1 1 1,-1 0 0,0-1 0,1 1 0,-1-1-1,0 1 1,1-1 0,-1 1 276,5-21-6272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5:57.08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0 177 2593,'48'-42'1798,"-38"32"10863,-7 4-7886,3 3-5730,-4 3 1378,34-10-354,1 3 0,0 1 0,0 1 0,0 2 0,7 2-69,6-1-15,1-3 0,20-5 15,-48 5 54,-4 1-71,0 1 0,0 0 0,-1 1 1,3 1 16,18 0 4,-1-3 0,1-1 1,5-4-5,-30 7 0,18-1-19,-32 3 41,0 0-33,0 0 14,0 0-91,0-10-4368,0-5 409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04.47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5170,'0'0'11302,"0"0"-10566,0 0 1969,0 0-656,0 0-1329,0 0-672,12 53 465,-2-19-177,0-1-224,0-4-112,-3-4-112,-2-7-432,-2-3-737,-3-6-2289,0-9-2576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49.19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231 0 8948,'0'0'5907,"0"0"-5123,0 0 1025,0 0 544,0 0-1104,-84 128-785,71-77 96,3 3-336,-2 6-80,-5 5-144,-3 6-16,-3 10-544,1-3-849,5-7-2448,4-15-1394,13-18-4417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49.52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0 104 13766,'0'0'1849,"0"0"-534,0 0-77,0 0-862,16-15-405,5-5-16,-9 7 15,0 1 0,1 1 0,0 0 0,9-4 30,-21 14 94,-1 0 0,1 1 1,0-1-1,0 1 0,0-1 1,-1 1-1,1-1 0,0 1 1,0 0-1,0 0 0,0-1 1,0 1-1,0 0 0,0 0 1,0 0-1,0 0 0,0 0 1,0 0-1,0 0 0,0 0 1,0 0-1,0 1 0,0-1 1,-1 0-1,1 1 0,0-1 1,0 1-1,0-1 0,0 1 0,0-1 1,-1 1-1,1-1 0,0 1 1,-1 0-1,1-1 0,0 1 1,-1 0-1,1 0 0,-1-1 1,1 2-95,3 4 53,-1 0 0,0 1 0,0-1 0,0 1 0,0 3-53,2 3 342,3 9-329,3 4-309,-1 1 0,-1 1 0,4 22 296,-13-46-1115,0-3-3247,0-1-987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49.84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95 12102,'0'0'5026,"0"0"-4402,0 0 1105,0 0-465,0 0-1264,0 0-48,0 0-176,85 18-2081,-56-14-1745,6 3-6803</inkml:trace>
  <inkml:trace contextRef="#ctx0" brushRef="#br0" timeOffset="1">350 68 18072,'0'0'977,"0"0"-769,0 0 560,0 0-336,129-16-352,-64 7-80,-1 0-1792,-7-6-850,-10-3-2720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50.24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117 0 13206,'0'0'4578,"0"0"-3159,0 0 244,-8 19-169,-1-1-1213,4-8-200,0 0 0,1 1 1,0-1-1,0 1 0,1 0 0,1 0 1,0 0-1,0 1 0,1-1 0,1 8-81,0 7 111,-1-4-100,1 0 0,1 0 0,1 0 0,1 0 0,1-1-1,1 2-10,-5-22-34,1 0-1,-1-1 1,0 1-1,0-1 0,1 1 1,-1-1-1,0 1 0,1-1 1,-1 1-1,0-1 1,1 1-1,-1-1 0,1 1 1,-1-1-1,1 0 0,-1 1 1,1-1-1,-1 0 1,1 1-1,-1-1 0,1 0 1,0 0-1,-1 0 0,1 1 1,-1-1-1,1 0 1,0 0-1,-1 0 0,1 0 1,0 0-1,-1 0 0,1 0 1,-1 0-1,1 0 1,0-1-1,-1 1 0,1 0 1,-1 0-1,1 0 0,-1-1 1,1 1-1,0 0 1,-1-1-1,1 1 0,-1 0 1,0-1-1,1 1 0,-1-1 35,25-18-701,-19 12 481,-3 3 162,0 1 0,0-1 0,1 0-1,0 1 1,-1 0 0,1 0-1,1 0 1,-1 0 0,0 1 0,1-1-1,-1 1 1,1 0 0,-1 1 0,4-1 58,-7 2 9,0 0 0,0 0 0,1 1 0,-1-1 0,0 1 1,0-1-1,0 1 0,0-1 0,1 1 0,-1 0 0,0 0 1,0-1-1,0 1 0,0 0 0,-1 0 0,1 0 0,0 0 1,0 0-1,0 0 0,-1 0 0,1 0 0,0 1-9,13 30 50,-12-27-43,7 21 10,-1 1 0,-2 1-1,0-1 1,-2 1-1,1 26-16,-2 37-345,-5 13 345,2-91-23,-1 16-51,-2 0 1,0-1-1,-2 1 0,-7 23 74,9-42 63,0 1-1,-1-1 0,0 0 0,0 0 0,-1 0 1,-1-1-1,1 0 0,-2 0 0,1 0 0,-1-1 1,0 0-1,-1 0 0,0 0 0,-5 2-62,10-7 28,0-1 0,0 0-1,0-1 1,-1 1 0,1 0 0,-1-1-1,1 0 1,-1 0 0,1 0 0,-1 0-1,0-1 1,1 1 0,-1-1 0,0 0-1,1 0 1,-1 0 0,0 0-1,1-1 1,-1 0 0,0 1 0,1-1-1,-4-2-27,3 1 34,0 0-1,0-1 0,0 1 1,0-1-1,0 0 0,1 0 1,-1-1-1,1 1 0,0-1 1,0 1-1,0-1 0,1 0 0,-1 0 1,1 0-1,0-1 0,0 1 1,0-1-34,-4-13 80,1-1 0,1 1 0,1-1 0,0 0 0,2 0 0,0 0 0,1 0 0,0 0 0,2 0 0,1-2-80,-2 13 4,1 0 1,1 1-1,-1-1 0,1 1 0,1 0 0,-1 0 1,1 0-1,1 0 0,-1 1 0,1-1 0,0 1 1,0 0-1,1 1 0,0-1 0,0 1 0,0 0 1,0 1-1,1 0 0,0-1-4,4-1-319,0 0 1,1 1-1,-1 0 1,1 1-1,5-1 319,-5 2-1057,0 0 0,0 1 0,1 1 0,-1 0 0,2 0 1057,22 1-5618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50.57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1 144 14295,'0'0'1024,"0"0"-66,0 0-417,0 0-634,18-20-16,55-64 106,-40 50 269,-32 33-68,0 0-1,0 1 1,0-1 0,0 1 0,0-1 0,0 1 0,0 0 0,0-1-1,0 1 1,0 0 0,0 0 0,0 0 0,0 0 0,0 0-1,0 0 1,0 0 0,1 0-198,5 0 1845,-6 0-1807,0 1 0,0-1 0,0 0 0,0 1 0,1-1-1,-1 1 1,0-1 0,0 1 0,0 0 0,0-1 0,0 1-1,0 0 1,0 0 0,0-1 0,0 1 0,-1 0 0,1 0-1,0 0 1,0 0 0,-1 1-38,15 24 163,-12-19-95,29 70 181,-21-49-467,2 1 0,3 4 218,-14-30-3040,-1-10-1069,-1 6 4006,0-26-6217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50.90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12166,'0'0'5090,"0"0"-4034,0 0 961,0 0-736,0 0-1201,0 0-80,70 25-80,-38-25-1297,3 0-1504,2-5-2161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9:51.24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10565,'0'0'6851,"0"0"-6211,0 0 673,0 0 768,0 0-1377,0 0 209,37 145-481,-17-56-96,-5 19-80,-8 14-112,-7 12-144,0 7-16,0 4-448,-17 7-1137,-11 4-2865,-6 5-5074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9:56.95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 9 14679,'0'0'3137,"0"0"-2075,0 0-798,0 0 182,0 0 101,0-1-281,0-5-210,0 5-13,0 1-88,0 0 95,0 0-159,0 0-134,0 0-266,0 0-639,0 0-708,-1 0-1276,-1 0-2164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9:58.44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14 41 7075,'0'0'841,"0"0"175,0 0 529,0 0-97,0 0-231,-1-7-483,-2 1-477,2 3 28,0 1 1,0-1-1,0 1 0,1-1 1,-1 1-1,1-1 0,0 1 1,-1-1-1,1-1-285,-1 124 2308,-1-11-969,10 91-1339,20 219 659,-26-239-5832,-2-180 5008,0 1-1,0 0 1,1-1-1,-1 1 1,0-1-1,0 1 1,0 0 0,0-1-1,-1 1 1,1 0-1,0-1 1,0 1 0,0-1-1,0 1 1,-1-1-1,1 1 1,0 0 0,-1-1-1,1 1 1,0-1-1,-1 1 1,1-1 0,0 1-1,-1-1 1,1 0-1,-1 1 1,1-1-1,-1 0 1,1 1 0,-1-1-1,1 0 1,-1 1-1,0-1 1,1 0 0,-1 0-1,1 0 1,-2 1 165,-16 0-3903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39:58.78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8 3 3826,'0'0'3129,"0"0"-1576,0 0-361,0 0 182,0 0-269,0 0-1081,0 0 0,0 0 0,0 0 0,-1-1 0,1 1 0,0 0 0,0 0 0,0 0 0,0 0 0,0 0 0,-1 0 0,1 0-1,0-1 1,0 1 0,0 0 0,0 0 0,-1 0 0,1 0 0,0 0 0,0 0 0,0 0 0,0 0 0,-1 0 0,1 0 0,0 0 0,0 0 0,0 0 0,-1 0 0,1 0 0,0 0 0,0 0 0,0 0 0,0 0 0,-1 0 0,1 1 0,0-1 0,0 0 0,0 0 0,0 0 0,0 0 0,-1 0 0,1 0 0,0 0 0,0 1-1,0-1 1,0 0 0,0 0 0,0 0 0,0 0 0,-1 1 0,1-1 0,0 0 0,0 0 0,0 0 0,0 0 0,0 1 0,0-1 0,0 0 0,0 0 0,0 0 0,0 0 0,0 1-24,20 38 2010,-2 1 0,9 29-2010,-17-29 495,-7-27-338,1 1 0,0-1 0,1 0 1,6 12-158,-11-25 0,0 1 1,1-1 0,-1 1-1,1-1 1,-1 0 0,0 1 0,1-1-1,-1 0 1,1 1 0,-1-1-1,1 0 1,-1 0 0,1 1 0,-1-1-1,1 0 1,-1 0 0,1 0-1,-1 0 1,1 0 0,-1 0 0,1 1-1,-1-1 1,1 0 0,0-1 0,-1 1-1,1 0 1,-1 0 0,1 0-1,-1 0 1,1 0 0,-1 0 0,1-1-1,-1 1 1,1 0 0,-1 0-1,1-1 1,-1 1 0,0 0 0,1-1-1,-1 1 1,1-1 0,-1 1-1,0 0 1,1-1 0,-1 1 0,0-1-1,19-21 61,-18 20-33,7-9-78,11-17 143,2 0 1,1 2-1,1 0 0,5-2-93,-19 20-393,1 0-1,0 1 0,0 0 0,1 1 0,-1 0 0,1 1 394,-1 1-972,0 0 0,0 1 0,0 0 0,0 1 0,0 0 0,1 1 0,7 0 972,10 0-6389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05.03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12742,'0'0'189,"0"0"-93,0 0 171,11 19 69,15 29-748,-2 2-1,-2 1 0,9 33 413,-4 30-2182,-15-59 1292,2-2 1,5 9 889,-19-61 11,0-1 1,0 1 0,0-1 0,0 1 0,0-1-1,1 0 1,-1 1 0,0-1 0,0 1 0,0-1 0,0 1-1,1-1 1,-1 0 0,0 1 0,0-1 0,1 1-1,-1-1 1,0 0 0,0 1 0,1-1 0,-1 0 0,0 1-1,1-1 1,-1 0 0,1 0 0,-1 1 0,0-1-1,1 0 1,-1 0 0,1 0 0,-1 0 0,1 1 0,-1-1-1,1 0 1,-1 0 0,1 0 0,-1 0 0,0 0-1,1 0 1,-1 0 0,1 0 0,-1 0 0,1 0 0,-1-1-1,1 1 1,-1 0 0,1 0 0,-1 0 0,0-1-1,1 1 1,-1 0 0,0 0 0,1-1 0,-1 1 0,1 0-12,15-23 389,-15 21-431,36-67 173,-20 35 847,2 0 1,1 2-1,19-24-978,-39 56 87,0-1 0,1 1 0,-1 0 0,0-1 0,0 1-1,0 0 1,0-1 0,1 1 0,-1 0 0,0-1 0,0 1 0,1 0 0,-1 0 0,0-1 0,1 1 0,-1 0 0,0 0 0,1 0 0,-1-1 0,0 1 0,1 0 0,-1 0 0,0 0 0,1 0 0,-1 0 0,0 0 0,1 0 0,-1 0 0,1 0-1,-1 0 1,0 0 0,1 0 0,-1 0 0,0 0 0,1 0 0,-1 0 0,1 0 0,-1 0 0,0 0 0,1 0 0,-1 1 0,0-1 0,1 0 0,-1 0 0,0 1 0,0-1 0,1 0 0,-1 0 0,0 1 0,0-1 0,1 0-87,6 20 1370,-7-17-1322,16 69 3911,0 26-3959,-16-98-9,0-1-1,0 1 0,1 0 1,-1 0-1,0 0 0,0-1 1,0 1-1,0 0 1,0 0-1,1 0 0,-1-1 1,0 1-1,0 0 0,0 0 1,0 0-1,1 0 1,-1 0-1,0-1 0,0 1 1,0 0-1,1 0 1,-1 0-1,0 0 0,0 0 1,1 0-1,-1 0 0,0 0 1,0 0-1,1 0 1,-1 0-1,0 0 0,0 0 1,0 0-1,1 0 0,-1 0 1,0 0-1,0 0 1,1 0-1,-1 0 0,0 1 1,0-1-1,0 0 0,1 0 1,-1 0-1,0 0 1,0 0-1,0 1 0,0-1 1,1 0-1,-1 0 0,0 0 1,0 0-1,0 1 1,0-1-1,0 0 0,0 0 1,0 1-1,1-1 0,-1 0 1,0 0-1,0 0 1,0 1-1,0-1 10,10-21-448,12-57-843,-9 29 452,2 1 0,6-9 839,-21 54 88,1 1-1,0-1 1,0 1-1,1 0 1,-1-1-1,0 1 1,1 0-1,-1 0 1,1 0-1,0 0 1,0 1-1,0-1 1,0 0-1,0 1 1,1-2-88,-1 3 77,-1 0 0,0-1-1,1 1 1,-1 0 0,1 0 0,-1 0 0,0 0 0,1 1 0,-1-1 0,0 0-1,1 0 1,-1 1 0,0-1 0,0 1 0,1-1 0,-1 1 0,0 0-1,0-1 1,0 1 0,0 0 0,1 0 0,-1 0 0,-1 0 0,1 0 0,0 0-1,0 0 1,1 1-77,7 10-139,-1 0 1,0 1-1,-1 0 0,0 0 0,0 0 0,-2 1 0,0 0 1,0 0-1,-1 1 0,0 4 139,1 3-2027,-2-17-1209,2-4-1603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00.51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65 10997,'0'0'240,"0"0"-96,0 0 187,0 0 280,0 0-350,0 0-71,19-11-115,62-33-51,-77 42-17,-1 0 0,1 1 1,0 0-1,0 0 1,-1 0-1,1 0 0,0 1 1,0-1-1,0 1 1,0 0-1,0 0 0,0 1 1,0-1-1,0 1 1,0 0-1,-1 0 1,1 0-1,0 0 0,0 1 1,-1-1-1,1 1 1,-1 0-1,0 0 0,1 1 1,-1-1-1,0 0 1,0 1-1,-1 0 0,1 0 1,0 0-1,-1 0 1,0 0-1,1 1 1,-2-1-1,1 0 0,0 1 1,0 0-1,-1-1 1,0 1-1,0 0 0,0 0 1,0 0-1,-1 0 1,1 0-1,-1 2-7,1 4 14,0 1-1,-1-1 1,0 1 0,0-1 0,-1 1-1,-1-1 1,0 0 0,0 1 0,-1-1-1,0 0 1,-1-1 0,0 1-1,0 0 1,-6 7-14,-5 4 132,-1 0-1,0-1 1,-2-1 0,0-1-1,-2 0 1,-10 7-132,31-25 26,-1 0 0,0 0 0,0 0 0,0 0 0,0 0 1,0 0-1,1 0 0,-1 0 0,0 0 0,0 0 0,0 0 0,0 0 0,0 0 1,0 0-1,1 0 0,-1 1 0,0-1 0,0 0 0,0 0 0,0 0 0,0 0 1,0 0-1,0 0 0,0 1 0,0-1 0,0 0 0,0 0 0,1 0 0,-1 0 1,0 1-1,0-1 0,0 0 0,0 0 0,0 0 0,0 0 0,0 0 0,0 1 1,0-1-1,-1 0 0,1 0 0,0 0 0,0 0 0,0 0 0,0 1 0,0-1 1,0 0-1,0 0 0,0 0 0,0 0 0,0 0 0,0 0 0,-1 1 0,1-1 1,0 0-1,0 0 0,0 0 0,0 0 0,0 0 0,0 0 0,-1 0 0,1 0 1,0 0-1,0 0 0,0 0 0,0 0 0,0 0 0,-1 0 0,1 1 0,0-1-26,21 1 485,31-7-443,-16-1-700,-1-3 0,6-2 658,31-14-3670,-26 8-258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00.95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39 7267,'0'0'849,"0"0"-532,0 0 163,0 0 478,0 0-165,18-6-116,57-21 25,-72 26-615,-1 0 1,1 0-1,0 0 1,0 1-1,0-1 1,0 1-1,0 0 1,0-1 0,0 1-1,0 1 1,0-1-1,-1 0 1,1 1-1,0 0 1,0-1-1,0 1 1,0 0-1,-1 1 1,2-1-88,-2 1 94,0 0 0,0 0 1,0 0-1,0 0 1,0 0-1,0 0 0,0 1 1,-1-1-1,1 0 0,-1 1 1,0 0-1,0-1 1,0 1-1,0 0 0,0-1 1,0 1-95,1 10 303,0 0 1,-1 1-1,0-1 1,-1 0 0,-1 1-1,-1 7-303,2-21 0,-1 6-6,0 0 0,0-1 1,-1 1-1,0 0 0,0-1 0,-1 0 0,1 1 0,-1-1 0,0 0 0,-1 0 1,1-1-1,-4 4 6,-4 4-591,0-1 0,0-1 1,-1 0-1,-5 3 591,14-11-350,0 0 0,-1 0 0,1 0 1,-1 0-1,0-1 0,1 1 0,-1-1 0,0 0 0,0-1 0,0 1 0,0 0 1,0-1-1,0 0 0,-3 0 350,7-2 2,0-1 0,0 1 0,0 0 1,0-1-1,0 1 0,0 0 0,1 0 1,-1-1-1,1 1 0,0 0 0,-1 0 0,2-2-2,1 2 67,0 0-1,-1 1 0,1-1 1,0 1-1,0 0 0,0-1 1,0 1-1,0 1 0,1-1 0,-1 0 1,0 1-1,0 0 0,1-1-66,48 1 633,-28 1-399,78 8-965,-101-9 592,1 0 0,0 0 0,-1 0 0,1-1 0,-1 1 1,1 0-1,0-1 0,-1 1 0,1-1 0,-1 1 0,1-1 0,-1 0 0,1 0 0,-1 0 0,0 0 0,0 0 0,1 0 0,-1 0 0,0 0 0,0 0 0,0-1 0,0 1 0,0 0 0,0-1 139,14-24-3185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01.30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9 4034,'0'0'2033,"0"0"224,0 0-640,0 0 47,0 0-687,0 0-449,18-8-112,1 37 753,4 4-625,-3 5-416,-6 2-96,1-2-32,-5 2-608,-7-2-657,-3-2-592,0-5-1696,-13-8-4563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01.63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0 8884,'0'0'3121,"0"0"-2912,0 0 1263,0 0 369,0 0-624,0 0-385,109 107-80,-67-89-367,-2-4-241,2-1-144,-7-4-32,0-2-192,-3-3-849,-5-4-256,3 0-912,-3-4-640,-4-25-2593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01.96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94 0 8308,'0'0'2894,"0"0"-2000,0 0 275,0 0 351,0 0-578,0 9-544,0 3-383,-1 0 1,0 0-1,-1 0 1,-1 0 0,0 0-1,0-1 1,-1 1-1,-1-1 1,0 0-1,0 0 1,-1-1-1,-1 1 1,1-1 0,-2-1-1,1 1 1,-1-1-1,-1-1 1,-1 2-16,9-9-710,1-1-125,0 0-203,15-1-904,-2-2 1459,1 0-1,0-1 0,-1-1 1,0 0-1,3-2 484,-2 1-773,0 0 1,1 1-1,0 1 0,9-2 773,36 2-3284,-42 4 805</inkml:trace>
  <inkml:trace contextRef="#ctx0" brushRef="#br0" timeOffset="1">82 424 4834,'0'0'1806,"0"0"-170,0 0 311,0 0-98,0 0-747,-9 6-459,0-1-558,-12 8 74,46-21 171,-10 2-253,0 1 0,1 0 1,-1 1-1,1 0 0,0 2 1,0 0-1,1 0 1,-1 2-1,0 0 0,0 1 1,5 1-78,-16-1 48,1 1 1,0 1-1,-1-1 1,1 1-1,-1-1 1,0 1-1,0 1 1,0-1-1,0 1 1,-1 0-1,1 0 1,-1 0-1,0 1 1,0 0-1,-1-1 1,1 1-1,-1 0 1,0 1-1,0 0-48,9 17-59,-1 2 0,-1 0-1,4 17 60,-12-36-79,17 47-2856,-11-34-288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02.38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6 31 10837,'0'0'280,"0"0"-96,0 0 216,0 0-7,18-5-308,54-16-197,-51 16-198,-21 5 46,0 0 40,-1 5 88,-3 4 217,-1-1 0,0 0 0,0 0 0,-1 0 0,0-1 0,-3 3-81,-21 28 552,24-28-368,0 0 1,1 1 0,0 0-1,1 0 1,0 0-1,1 0 1,0 0-1,1 1 1,0 0-185,-1 23 819,1-1 1,2 14-820,0-29 238,-1-14-252,1 0 0,0 0 1,1 0-1,-1 0 0,1 0 1,0-1-1,0 1 0,0 0 1,0-1-1,1 1 1,0-1-1,0 1 0,0-1 1,1 0-1,0 0 0,-1 0 1,1 0-1,1 0 0,-1-1 1,0 1-1,1-1 1,0 0-1,0 0 0,0 0 1,0 0-1,0-1 0,0 0 1,1 0-1,-1 0 0,1 0 1,-1-1-1,1 0 1,0 0-1,0 0 0,-1 0 1,4-1 13,-5 1-107,4 0-413,1 0 0,-1-1-1,1 1 1,-1-1 0,0-1 0,1 1-1,-1-1 1,0-1 0,0 1 0,1-1-1,5-3 521,4-12-2953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02.71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1 122 6547,'0'0'1721,"0"0"-169,0 0 132,0 0-230,0 0-686,1-3-538,2 0-203,0 0 0,0 0 0,1 1 0,-1-1 0,1 1 0,0-1 0,-1 1 0,1 0 0,0 1 0,0-1 0,3 0-27,23-12 74,-2-3-978,-1-2 1,-2 0-1,1-2 904,-26 21 317,0 0 382,8 10 566,2 10-870,-2 1 0,-1 0 0,0 1 0,-1 0 0,-2 0 0,0 3-395,19 72-980,-18-86-400,-5-11 1302,0 0-1,0 0 0,0 0 0,0 0 1,0 1-1,0-1 0,0 0 0,0 0 1,1 0-1,-1 0 0,0 0 1,0 1-1,0-1 0,0 0 0,1 0 1,-1 0-1,0 0 0,0 0 1,0 0-1,0 0 0,1 0 0,-1 0 1,0 0-1,0 0 0,0 0 1,1 0-1,-1 0 0,0 0 0,0 0 1,0 0-1,0 0 0,1 0 1,-1 0-1,0 0 0,0 0 0,0 0 1,1 0-1,-1 0 0,0 0 1,0 0-1,0-1 0,0 1 0,0 0 1,1 0-1,-1 0 0,0 0 1,0 0-1,0-1 0,0 1 0,0 0 1,0 0-1,0 0 0,1 0 1,-1-1-1,0 1 0,0 0 0,0 0 1,0 0-1,0 0 0,0-1 1,0 1-1,0 0 0,0 0 0,0 0 1,0-1 78,5-19-4837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03.07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 8036,'0'0'4594,"0"0"-4162,0 0 1041,0 0 111,0 122-639,5-79-513,10 4-224,2 0-192,-2 4-32,0-2-608,-3-4-721,1-7-1008,2-16-2481,0-11-2658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03.40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20 290 9012,'0'0'3026,"0"0"-2642,0 0 1088,0 0-95,0 0-353,0 0-719,-20 103-97,33-87-208,1-7-160,-1-3 64,-1-6-497,-2 0 161,0-6-656,0-19-737,0-4-1489,-5-4-2592</inkml:trace>
  <inkml:trace contextRef="#ctx0" brushRef="#br0" timeOffset="1">107 0 7652,'0'0'3489,"0"0"-2336,0 0 511,0 0-287,0 0 112,47 116-753,-22-67 0,0 5-383,-1 0 303,-6 6-432,2 7-48,-5 7-176,-3 1-576,3-1-353,-3-11-2400,1-16-401,2-18-3521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03.73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6 34 1665,'0'0'10421,"0"0"-10133,0 0 432,0 0 881,0 0-641,0 0-864,-5-6 0,10 6-64,14 0 192,6 0-224,5-5-32,5-4-192,-3 0-1328,-2 5-1250,-10 4-2672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05.63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332 65 11349,'0'0'1830,"0"0"123,0 0 110,0 0-383,0 0-767,-15-12-278,-49-32-192,62 43-424,1 0 0,0 0 0,-1 0 0,1 0 0,0 1 0,-1-1 0,1 1 0,-1-1 0,0 1 1,1-1-1,-1 1 0,1 0 0,-1 0 0,1 0 0,-1 0 0,0 0 0,1 0 0,-1 0 0,1 0 0,-1 1 1,1-1-1,-1 0 0,0 1 0,1 0 0,0-1 0,-1 1 0,1 0 0,-1 0 0,1-1 0,-1 2-19,-1 1 17,0 1-1,0-1 1,0 1-1,1 0 0,-1-1 1,1 1-1,0 1 0,-1 0-16,-1 3 94,-1 2 10,-1 1-1,1 0 0,1 0 1,0 0-1,1 0 0,0 1 1,-1 8-104,1 9 196,1 0-1,2 16-195,0-44-15,0 0 0,0 0 0,0 0-1,1 0 1,-1 0 0,0 0 0,1 0 0,-1 0-1,1 0 1,-1 0 0,1-1 0,-1 1-1,1 0 1,-1 0 0,1-1 0,0 1-1,0 0 1,-1-1 0,1 1 0,0-1-1,0 1 1,0-1 0,0 1 0,-1-1 0,1 1-1,0-1 1,0 0 0,0 0 0,0 1-1,0-1 1,0 0 0,0 0 0,0 0-1,0 0 16,42 0-524,-30-1 398,64 1-90,-75 0 227,-1 1 1,1-1-1,-1 0 1,1 1-1,-1-1 1,0 1-1,1 0 0,-1-1 1,0 1-1,1 0 1,-1 0-1,0 0 1,0 0-1,1 0 1,-1 0-1,0 0 1,0 0-1,0 1-11,19 27 105,-12-15-51,65 79 216,-36-47-145,11 19-125,-39-50 56,1 0 1,-2 1-1,0 0 1,-1 0-1,-1 1 1,3 11-57,-6-16 5,-1 0 1,0 0-1,-1 1 1,0-1-1,-1 1 1,0-1-1,-1 0 1,-1 1-1,0-1 1,-1 0-1,0 0 1,0 0-1,-1 0 1,-1-1-1,0 1 1,-1-1-1,0 0 1,-1-1-1,-4 7-5,-24 29-170,-2-2 0,-41 39 170,54-61-34,0-1-1,-2-1 1,0-1-1,-1-1 1,-1-1-1,-2-1 35,23-13 0,-1 0 0,0 0 1,0 0-1,0-1 0,0 0 0,0-1 0,-1 0 1,-3 0-1,8 0 1,1-1 1,0 0 0,0 0 0,0-1-1,0 1 1,-1-1 0,1 0 0,0 1 0,0-1-1,0-1 1,0 1 0,0 0 0,0-1 0,1 1-1,-1-1 1,0 0 0,1 0 0,-1 0 0,1 0-1,0-1 1,0 1 0,0 0 0,-1-2-2,-2-5 5,1 1 1,0-1-1,0 0 1,1-1 0,0 1-1,0-1 1,1 1-1,1-1 1,-1-3-6,0-23 30,1 1 1,2-1-31,-1-2 30,0-8-3,2 1-1,2-1 1,3 1 0,1-3-27,-3 28 9,0 0 0,1 1 1,1-1-1,1 1 0,1 1 1,1 0-1,0 0 1,1 1-1,1 0 0,6-6-9,-12 17-18,0 0 0,0 0-1,0 1 1,1 0 0,0 1 0,0-1-1,0 1 1,1 1 0,-1-1 0,1 1-1,0 0 1,0 1 0,0 0 0,0 0-1,0 1 1,0 0 0,7 0 18,-8 1-459,0 0-1,0 1 1,0 0 0,1 0 0,-1 0 0,0 1-1,-1 0 1,1 1 0,0-1 0,-1 1-1,1 0 1,-1 1 0,1 0 459,27 22-6374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04.06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8 9204,'0'0'-2,"0"0"-183,0 0-538,19-1-440,5-2 774,-12 2 177,0 0 0,0 0 0,0 1 0,0 0 1,8 2 211,-19-1 5,0-1 0,-1 0 1,1 1-1,0-1 0,-1 1 1,1-1-1,0 1 0,-1-1 1,1 1-1,-1-1 0,1 1 1,-1 0-1,1-1 0,-1 1 1,1 0-1,-1-1 0,0 1 1,0 0-1,1-1 0,-1 1 1,0 0-1,0 0 0,0-1 1,1 1-1,-1 0 0,0 0 1,0 0-1,0-1 0,0 1-5,0 31 1014,-1-22-664,1 12 210,-1-1 0,-1 1 0,-2-1 1,0 0-1,-5 16-560,6-21 535,0 0-1,1 0 1,0 0 0,2 0-1,0 13-534,0-13 288,1-14-285,-1 1-1,0-1 0,1 1 0,0-1 0,0 1 1,-1-1-1,2 0 0,-1 1 0,0-1 1,0 0-1,1 0 0,-1 0 0,1 0 0,-1 0 1,1 0-1,0 0 0,0 0 0,0-1 1,0 1-1,0-1 0,0 0 0,0 1 1,1-1-1,-1 0 0,0 0 0,1 0 0,-1-1 1,1 1-1,-1-1 0,1 1 0,0-1-2,1 1-287,0 0-1,0 0 1,0-1-1,0 0 1,0 0-1,0 0 0,0 0 1,0-1-1,0 1 1,0-1-1,0 0 1,0 0-1,0-1 1,-1 1-1,1-1 0,0 0 1,-1 0-1,1 0 1,1-2 287,14-17-3567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04.40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1 204 4866,'0'0'1073,"0"0"-545,0 0 833,0 0-1249,0 0-112,0 0-176,60-71-865,-41 48-95,-1-1-673,-3 1-176,-3 1 192</inkml:trace>
  <inkml:trace contextRef="#ctx0" brushRef="#br0" timeOffset="1">140 1 3073,'0'0'3042,"0"0"-1009,0 0 224,0 0-753,0 0 65,0 0-592,0 13-289,2 21-80,6 17 353,-1 14-273,3 11 112,3 9-159,-1 4-497,0 0-144,-2-4-272,0-7-913,3-11-2000,-6-13-2754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05.35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8 47 9780,'0'0'409,"0"0"468,0 0 476,0 0-331,0 0-523,-8-9 563,8 60 221,2-50-1342,-1-1 0,0 0 0,1 0 0,-1-1 0,0 1 0,1 0 0,-1 0 0,0-1 0,0 1 0,1 0 0,-1-1 0,0 1 0,0-1 0,0 0 0,0 1 0,0-1 0,1 0 59,0-2-132,0 1 0,-1-1 0,1 0 0,-1 0 0,1 0 1,-1 0-1,0 0 0,0 0 0,0 0 0,0-1 0,-1 1 0,1 0 1,-1-1 131,1-27-4324,-1 22 90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05.78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0 9861,'0'0'682,"0"0"271,0 0 520,0 0-574,0 0-568,0 11-73,1 70 332,1-132-2362,-2 51-1056,0 0-2881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11.74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7 0 10501,'0'0'1878,"0"0"-1304,0 0 290,0 0 267,0 0-563,0 0-330,-2 5 79,1-3-182,0 1 1,0 0-1,1 0 0,-1 0 0,1 0 0,0 0 0,-1 0 0,1 0 0,0 1 0,1-1 0,-1 0 0,1 0 0,0 2-135,15 48 1143,-3-10-509,-3 16-425,-3 1 1,-2 1 0,-3-1 0,-4 15-210,2-36-370,1-36 105,-1 0 0,0-1 0,-1 1-1,1 0 1,0-1 0,-1 1 0,0-1-1,1 1 1,-1 0 0,0 0 265,0-3-202,1 1-1,-1 0 1,0-1-1,1 1 1,-1-1-1,0 1 1,1-1 0,-1 1-1,0-1 1,1 1-1,-1-1 1,0 1 0,0-1-1,0 0 1,1 0-1,-1 1 1,0-1-1,0 0 1,0 0 0,0 0-1,0 0 1,1 0-1,-1 0 1,0 0 0,0 0-1,0 0 1,0-1-1,0 1 1,1 0 0,-1 0-1,0-1 1,0 1 202,-16-8-4237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12.07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1 226 4610,'0'0'4674,"0"0"-2929,0 0 80,0 0-176,0 0-593,0 0-592,39-20 481,-1 20-609,1-9-80,3-4-256,-2-1 0,-5-1-336,-8-5-480,-2 0-449,-3-5-816,-4-4-720,-3 0-1185,-8-2-1665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12.40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 12 4914,'0'0'1870,"0"0"-199,0 0 353,0 0-332,0 0-660,-2-11-162,11 34 125,8 22 1074,-1 1 0,6 40-2069,-3 34 1829,-3 18-1829,-6-27-1623,2 15-5066,-9-93 1650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12.74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159 0 8148,'0'0'701,"0"0"164,0 0 994,0 0-501,0 0-600,-19 9-190,-58 30 88,73-36-577,0 1 0,0-1-1,0 1 1,0-1-1,1 1 1,-1 0 0,1 0-1,0 1 1,0-1-1,1 1 1,-1-1-1,1 1 1,0 0 0,1 0-1,-1 0 1,1 0-1,0 0 1,0 0-1,0 1 1,1-1-79,-3 8 229,-1 15 239,2 0-1,0 0 1,2 15-468,0-34 3,2-9-152,0 1 1,0 0-1,0-1 0,0 1 0,0-1 0,0 0 0,1 0 1,-1 1-1,0-1 0,0-1 0,0 1 0,0 0 1,0 0-1,1-1 149,-1 0-73,0 0 0,0 0 0,0 0 0,0 0 0,0 0 0,0 0 0,-1 0 0,1-1 0,0 1 0,-1 0 0,1-1 0,-1 0 0,0 1 0,1-1 0,-1 0 0,0 0 0,1-1 73,16-41-524,-8 19 344,1 3-4,-4 10 386,-2 0 0,1 0-1,1-10-201,-6 22 54,-1-1 0,0 1 0,1 0 0,-1-1 0,0 1-1,1 0 1,-1 0 0,1-1 0,-1 1 0,0 0 0,1 0-1,-1-1 1,1 1 0,-1 0 0,1 0 0,-1 0 0,1 0 0,-1 0-1,1 0 1,-1 0 0,1 0 0,-1 0 0,1 0 0,-1 0-1,1 0 1,-1 0 0,1 0 0,-1 0 0,1 1 0,-1-1 0,1 0-1,-1 0 1,1 1-54,17 7 531,0 8 228,-1 0 1,-1 1-1,6 9-759,-9-11-66,0-1 0,0 0-1,1 0 1,1-1 0,1-1 0,2 1 66,-8-9-2495,-3-4-2093,-2 0-724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13.52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0 308 4834,'0'0'2308,"0"0"-1580,0 0 46,0 0-216,0 0-260,1-21-148,0-4 11,3-43 1969,3-7-2130,-7 74 60,0-1-1,0 1 0,1 0 0,-1 0 0,0 0 0,1 0 1,-1 0-1,1 0 0,-1 0 0,1 0 0,-1 0 0,1 0 1,0 0-1,-1 0 0,1 0 0,0 0 0,0 1 0,0-1 1,0 0-1,0 0 0,-1 1 0,1-1 0,1 1 0,-1-1 1,0 1-1,0-1 0,0 1 0,0 0 0,0-1 0,0 1 1,0 0-1,0 0 0,1 0 0,-1 0 0,0 0 0,0 0 1,0 0-1,0 0 0,0 1 0,1-1 0,-1 0 0,0 1 1,0-1-1,0 1 0,0-1-59,4 2 85,-1 0 0,0-1 0,0 1 0,0 1-1,0-1 1,-1 0 0,1 1 0,0 0 0,-1 0 0,0 0 0,2 2-85,2 7 430,0 0 0,0 1 1,-1 0-1,-1 1 0,0-1 1,-1 1-1,2 11-430,-5-49-319,0 1 0,1 0 0,1 0-1,2-4 320,-2 17-35,0 0 0,0 0 0,0 0 0,1 0 0,1 0 0,0 1 0,0 0 0,1 0 0,0 0-1,3-3 36,-9 12 0,1 0 0,-1-1-1,0 1 1,0 0 0,1-1 0,-1 1-1,0 0 1,1-1 0,-1 1-1,0 0 1,1-1 0,-1 1-1,0 0 1,1 0 0,-1 0-1,1-1 1,-1 1 0,0 0-1,1 0 1,-1 0 0,1 0-1,-1 0 1,1 0 0,-1 0 0,0 0-1,1 0 1,-1 0 0,1 0-1,-1 0 1,1 0 0,-1 0-1,0 0 1,1 0 0,-1 1-1,1-1 1,-1 0 0,0 0-1,1 0 1,-1 1 0,0-1-1,1 0 1,-1 1 0,0-1-1,1 0 1,-1 1 0,0-1 0,1 0-1,-1 1 1,0-1 0,0 1 0,9 21 79,-8-20-49,11 42 801,-2 0 0,-1 10-831,0-4 536,-7-45-699,0-14-202,-1-12-254,0-22-427,-1 21 724,0 1 1,2-1-1,0 1 1,1-1 0,1 1-1,3-7 322,-6 28 25,-1-1 0,0 1 0,0-1 0,1 1 0,-1-1 0,0 1 0,1-1 1,-1 1-1,0 0 0,1-1 0,-1 1 0,1 0 0,-1-1 0,1 1 0,-1 0 0,1-1 0,-1 1 0,1 0 0,-1 0 0,1 0 0,-1 0 0,1-1 0,-1 1 0,1 0 0,-1 0 0,1 0 0,-1 0 0,1 0 0,0 0 0,-1 0 0,1 0 0,-1 1 0,1-1 0,-1 0 0,1 0 0,-1 0 1,1 1-1,-1-1 0,1 0-25,19 13 971,17 27 611,-1 1 0,22 36-1582,-12-16-75,-38-44-2528,-6-12-599,-1-2-1998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14.37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3 227 5475,'0'0'373,"0"0"462,0 0 376,0-19-634,-1-5-427,0-7 137,1 0 0,1 0 0,3-6-287,8-10 1913,-10 46-1712,-1 1 1,1-1-1,0 0 1,0 1 0,0-1-1,0 1 1,1 0-1,-1 0 1,0 0-1,0 0 1,0 0 0,0 0-1,0 0 1,0 1-1,0-1 1,1 1-202,1 1 99,1 1 0,-1-1 1,1 1-1,-1 0 0,0 0 0,0 1 0,-1-1 1,1 1-1,-1 0 0,1 0 0,-1 0 0,0 0 1,-1 0-1,1 1-99,3 5 161,-1 0 1,0-1 0,-1 2-1,0-1 1,-1 0-1,1 3-161,0 22 1042,-4-33-833,-1-4-117,1-19-447,0 19 327,3-60-564,-2 58 567,0 0-1,-1 0 1,2 1 0,-1-1 0,0 0 0,1 0 0,-1 1 0,1-1 0,0 1 0,0-1 0,1 1 0,-1 0 0,1 0-1,0-1 26,-2 4 7,-1 0 0,1 0 0,-1 0-1,1 0 1,-1 0 0,1 0 0,-1 0-1,1 1 1,-1-1 0,1 0 0,-1 0-1,1 0 1,-1 0 0,1 1 0,-1-1-1,1 0 1,-1 1 0,0-1 0,1 0-1,-1 1 1,1-1 0,-1 0 0,0 1-1,1-1 1,-1 0 0,0 1 0,0-1-1,1 1 1,-1-1 0,0 1 0,0-1-1,1 1 1,-1-1 0,0 1 0,0-1-1,0 1-6,8 18 299,-1-2-48,-1 1 0,-1 1 1,-1-1-1,0 1 0,-2-1 0,1 10-251,-2-23 84,3-11-497,3-10-109,1-11 109,-5 11 138,1 0 0,0 1 0,2 0 1,0-1-1,1 2 0,0-1 0,7-9 275,-13 22 23,0 1-1,0 0 0,0 0 1,0 0-1,0-1 0,0 1 1,0 0-1,0 0 1,0 1-1,1-1 0,-1 0 1,0 0-1,1 1 0,-1-1 1,0 0-1,1 1 0,-1 0 1,1-1-1,-1 1 0,1 0 1,-1 0-1,1 0 1,-1-1-1,1 2 0,-1-1 1,1 0-1,-1 0-22,2 1 82,0 0-1,-1 1 1,1-1-1,0 0 1,-1 1-1,0 0 1,1 0-1,-1 0 1,0 0-1,0 0 1,0 0 0,0 0-1,1 2-81,5 7 305,-1 1 0,0 1 0,0-1 0,-1 1-1,1 5-304,1 7-49,-1 1 0,-1 0-1,-1 0 1,-1 2 49,-2-22-1020,-1-4-6193,3-4 2123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11.19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11909,'0'0'403,"0"0"46,0 0 759,0 0-242,0 0-419,0 0-280,0 0 93,3 15 195,5 16-312,47 228 1677,-43-191-1332,-4 1 1,0 67-589,-8-136 7,0 1 1,0 0 0,0-1-1,0 1 1,0-1 0,0 1-1,0-1 1,0 1 0,0-1-1,0 1 1,0 0 0,0-1-1,0 1 1,0-1 0,0 1-1,1-1 1,-1 1 0,0-1-1,0 1 1,1-1 0,-1 1-1,0-1 1,1 1 0,-1-1-1,0 0 1,1 1 0,-1-1-1,1 0 1,-1 1 0,0-1-1,1 0 1,-1 1 0,1-1-1,-1 0 1,1 0 0,-1 0-1,1 1 1,0-1 0,-1 0-1,1 0-7,23-9 163,-1 0-107,22 4 132,44 1-188,-64 5 20,1-2 0,0 0 0,0-2 0,-1-1 0,1-1 0,-1-1 1,21-9-21,-39 13-729,14-7 1783,-16 4-4074,-3 0-3671,-2-3-3036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14.72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0 4498,'0'0'7860,"0"0"-6388,0 0 833,0 0-368,0 0-864,45 132-865,-31-108 144,-1-4-272,-3-6-160,-3-7-528,-4-3-1073,-3-4-1553,0 0-2976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15.03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0 11189,'0'0'4338,"0"0"-4130,0 0 208,0 0 369,0 0-785,126 119-288,-86-75-1153,0 10-1200,-8 6-1633,-7-2-720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15.37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1 187 5619,'0'0'2073,"0"0"-1281,0 0 123,0 0 235,0 0-675,1-19-128,0-9-93,0 1 1159,2 0 1,3-19-1414,-5 45 86,-1 1 0,0-1 0,0 0 0,0 1 0,1-1 0,-1 0 0,0 1 0,1-1 0,-1 1 0,0-1 0,1 1 0,-1-1 0,1 1 0,-1-1 0,1 1 0,-1 0 0,1-1 0,-1 1-1,1-1 1,-1 1 0,1 0 0,0 0 0,-1-1 0,1 1 0,0 0 0,-1 0 0,1 0 0,-1 0 0,1 0 0,0 0 0,-1 0 0,1 0 0,0 0 0,-1 0 0,1 0 0,0 0 0,-1 0 0,1 0 0,0 0 0,-1 1 0,1-1 0,-1 0 0,1 1 0,0-1 0,-1 0 0,1 1 0,-1-1 0,1 1 0,-1-1-86,3 2 16,0 0 1,0-1-1,0 1 1,-1 0-1,1 0 1,-1 1-1,1-1 1,-1 1-1,0-1 1,0 1-17,3 6 70,-1-1 0,0 2 1,-1-1-1,0 0 0,0 1 0,-1-1 1,0 1-1,-1 0 0,0 5-70,-2-27-179,2-1 1,-1 0-1,1 1 0,1-1 1,0 1-1,1-1 0,1 1 0,-1 0 1,2 0-1,5-10 179,-10 21 14,1 1 1,0-1-1,0 0 1,0 1-1,-1-1 1,1 0 0,0 1-1,0-1 1,0 1-1,0-1 1,0 1-1,0 0 1,0-1-1,0 1 1,0 0 0,0 0-1,1-1 1,-1 1-1,0 0 1,0 0-1,0 0 1,0 1-1,0-1 1,0 0-1,0 0 1,0 0 0,0 1-1,0-1 1,0 1-1,1-1-14,1 2 42,0-1 0,1 0 1,-1 1-1,0 0 0,0 0 0,0 0 0,0 0 0,1 1-42,8 12 189,1-1 0,-2 2 0,0 0 0,-1 0 0,-1 0 0,4 10-189,11 30-2147,-22-52-591,6-3-2082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15.82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130 1 9444,'0'0'2764,"0"0"-1392,0 0 420,0 0-255,0 0-619,-11 11-227,3-3-534,2-3-43,0 1-1,0-1 1,1 1 0,0 1-1,0-1 1,0 1-1,1 0 1,0 0 0,0 0-1,1 0 1,0 1 0,-1 4-114,0 9 314,1 0 1,1 1-1,0-1 1,2 20-315,0-38-7,29-5-898,-25-1 757,1 0-1,-1 0 0,1-1 0,-1 1 0,0-1 0,0 0 1,-1 0-1,1-1 0,-1 1 0,0-1 0,1-1 149,0 0-307,0 0 0,1 0 0,0 0 0,0 1 0,5-5 307,-9 9-8,0 1-1,-1-1 1,1 1 0,0-1-1,0 1 1,0-1 0,0 1-1,0 0 1,-1-1 0,1 1-1,0 0 1,0 0-1,0 0 1,0 0 0,0 0-1,0 0 1,0 0 0,0 0-1,0 0 1,0 0 0,0 0-1,0 1 1,-1-1-1,1 0 1,0 1 0,0-1-1,0 0 1,0 1 0,0-1-1,-1 1 1,1 0-1,0-1 1,-1 1 0,1-1-1,0 1 1,-1 0 0,1 0-1,-1-1 1,1 1 0,0 1 8,17 35 340,-18-36-335,11 35 289,-2 1 1,-1 0 0,-2 1-1,-1 0 1,-3 0 0,-1 0-1,-3 32-294,2-62 63,-1-1-1,0 1 0,-1 0 1,1-1-1,-1 0 0,-1 1 1,1-1-1,-1 0 1,-1 0-1,1 0 0,-1-1 1,0 1-1,-1-1 1,1 0-1,-3 2-62,3-4 34,1-1 1,-1 1-1,0-1 0,0 0 1,0 0-1,-1-1 1,1 1-1,-1-1 0,1 0 1,-1 0-1,0 0 0,0-1 1,0 0-1,0 0 0,0 0 1,0 0-1,0-1 0,0 0 1,0 0-1,0 0 1,0-1-1,0 0 0,-3 0-34,4-1 13,0 1 0,0-1 0,1 0 0,-1 0 0,1-1 0,-1 1 0,1-1 0,0 1 0,0-1 0,0 0 0,0 0 0,1 0 0,-1-1 0,1 1 0,0 0 0,0-1 0,0 0 0,-1-3-13,-2-3-9,2 0 0,-1 0-1,1 0 1,1 0 0,-1 0 0,1-11 9,1 14-30,1 1 1,0-1-1,0 0 0,0 0 0,1 0 1,0 1-1,1-1 0,-1 0 0,1 1 1,1 0-1,-1-1 0,1 1 0,0 0 1,0 0-1,1 0 30,2-2-220,1 1-1,0-1 1,0 1 0,0 1-1,1-1 1,0 1 0,0 1-1,0 0 1,1 0 0,1 0 220,3-2-1188,0 1 0,1 1 1,0 1-1,0 0 0,12-2 1188,25-3-8825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16.54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 0 11509,'0'0'2433,"0"0"-1552,0 0 546,0 0 195,0 0-808,-1 5-579,0-3-174,1 1 0,-1 0 0,1 0 0,0 0 0,0 0 0,0 0 1,1 0-1,-1 0 0,1 0 0,-1 0 0,1 0 0,0-1 0,1 3-61,21 41 866,-7-15-387,16 48 382,-3 2-1,6 35-860,7 72-2521,-39-160-680,-2-16-2018,-1-10-3035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16.88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 7684,'0'0'2003,"0"0"-1243,0 0 260,0 0-17,27 8-526,91 32-162,-108-36-253,-1 0-1,0 1 1,-1 0-1,1 0 1,-1 1-1,0 0 1,0 0-1,0 1 1,-1 0-1,0 0 1,-1 1 0,1 0-1,-2 0 1,1 0-1,2 5-61,1 2 211,3 5 102,-2-1 0,0 2 1,-1 0-1,-1 0 0,-1 0 1,-1 1-1,-1 0 0,-1 0 1,-1 0-1,-1 1 0,0-1 0,-2 1 1,-1-1-1,-3 19-313,3-29 121,-1 0 0,-1 0 0,1 0 0,-2 0 0,0-1-1,0 1 1,-1-1 0,-6 10-121,8-17-36,1 1 0,-1-1-1,0 0 1,0 0 0,-1 0-1,1 0 1,-1 0 0,0-1-1,0 1 1,0-1 0,0 0-1,0-1 1,-1 1 0,1-1-1,-1 0 1,0 0 0,0 0-1,0-1 1,1 1 0,-1-1-1,-1 0 1,0-1 36,-6 1-526,1-1 0,-1-1 0,0 0 1,0 0-1,1-1 0,-1-1 0,-6-2 526,7 1-1054,1 0-1,0-1 1,1 0-1,-1-1 1,-2-2 1054,-31-23-7148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17.24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0 13238,'0'0'3234,"0"0"-2290,0 0 1233,0 0 80,0 0-1825,15 130 192,-3-92-415,1-3-1,2-3-176,-5-3-64,0-7-32,-6-6-273,-1-3-495,-3-9-1409,0 1-1633,0-5-1808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17.57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 15703,'0'0'336,"0"0"-224,0 0 1281,0 0-1313,0 0-80,0 0-1345,136 105-1024,-109-83-2785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17.90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142 0 15047,'0'0'691,"0"0"296,0 0 678,0 0-745,-17 24-509,-53 76-182,60-87-55,2 1 0,-1 0 0,2 0 0,-4 10-174,9-17 48,0 1 0,0-1-1,1 1 1,0 0 0,0-1 0,1 1-1,0 3-47,0-10-4,0-1 0,1 1 0,-1-1 0,0 1 0,1-1 0,-1 1 0,1-1 1,-1 1-1,1-1 0,-1 0 0,1 1 0,-1-1 0,1 0 0,-1 1 0,1-1 0,-1 0 0,1 0 0,-1 1 0,1-1 0,0 0 0,-1 0 0,1 0 0,-1 0 0,1 0 0,0 0 0,-1 0 0,1 0 0,0 0 4,24 0-151,-19 0 90,16 0-79,-8-1 63,-1 1 1,1 0-1,-1 1 0,0 1 1,0 0-1,9 3 77,-19-4 55,1 0 0,-1 0 0,0 1 1,0 0-1,0-1 0,-1 1 0,1 0 0,0 0 0,-1 0 1,1 1-1,-1-1 0,1 1 0,-1-1 0,0 1 1,0 0-1,-1 0 0,1 0 0,0 0 0,-1 0 0,0 0 1,0 0-1,0 0 0,0 1 0,0-1 0,-1 0 1,1 1-1,-1-1 0,0 3-55,1 4 64,0-1 45,-1-1-1,0 0 1,0 1 0,-1-1-1,0 3-108,0-8-117,0 0 0,1-1 0,-1 1-1,0-1 1,-1 1 0,1-1 0,0 1 0,-1-1-1,1 0 1,-1 0 0,0 0 0,0 0 0,1 0 0,-1 0-1,-1 0 1,1 0 0,0-1 0,-1 1 117,-24 13-2959,-2-3-2096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18.24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1 142 9636,'0'0'4418,"0"0"-4386,0 0 1553,0 0 48,136-12-801,-86-1-592,0-5 49,-3 2-289,-8 1-225,-6-1-623,-14 1-849,-9-3-1184,-10 0-3218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11.76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8500,'0'0'1609,"0"0"-534,0 0 958,0 0-382,0 0-637,9 9 3494,39 42-3750,-30-33-797,1 0 0,0-1-1,1-1 1,1-1 0,1 0-1,0-2 1,1-1 0,21 9 39,-44-21-14,1 0 1,0 0 0,-1 0 0,1 0 0,-1 1 0,1-1 0,-1 0 0,1 0 0,-1 1 0,1-1-1,-1 0 1,0 1 0,1-1 0,-1 0 0,1 1 0,-1-1 0,0 1 0,1-1 0,-1 1 0,0-1 0,0 1-1,1-1 1,-1 1 0,0-1 0,0 1 0,0-1 0,1 1 0,-1-1 0,0 1 0,0-1 0,0 1-1,0 0 1,0-1 0,0 1 0,0-1 0,0 1 0,-1-1 0,1 1 0,0-1 0,0 1 0,0-1 0,0 1-1,-1-1 1,1 1 0,0-1 0,-1 1 0,1-1 0,0 1 13,-25 25 256,14-16-161,-29 32 267,1 2-1,-8 16-361,32-39 115,0 1 0,1 0 1,2 1-1,0 1 0,2 0 0,-2 9-115,10-28-2236,3-15-1416,-1-15-1401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18.59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 0 14343,'0'0'1808,"0"0"-559,-3 150 1168,13-95-944,8 4-945,2-1 240,-5-5-576,-1-8-48,-4-7-144,0-11-32,-5-10-208,0-3-976,3-3-1217,-1 0-1873,8 7-3442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18.92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125 1 10421,'0'0'1609,"0"0"373,0 0 251,0 0-651,0 0-531,-12 16-173,-1 1-603,5-8-105,1 0 1,0 0-1,1 1 1,0 0-1,1 0 0,0 1 1,0 0-1,1-1 1,-2 11-171,-6 25 527,2 0 1,3 1 0,1-1-1,2 2 1,3 10-528,1-54 14,3 20-45,-2-24 23,-1 0 1,1 1-1,-1-1 0,1 1 0,0-1 1,-1 0-1,1 1 0,0-1 1,-1 0-1,1 0 0,0 0 0,0 1 1,-1-1-1,1 0 0,0 0 0,0 0 1,-1 0-1,1 0 0,0 0 0,-1-1 1,1 1-1,0 0 0,0 0 1,-1 0-1,1-1 0,0 1 0,-1 0 1,1-1-1,0 1 0,-1 0 0,1-1 1,-1 1-1,1-1 8,8-5-90,-1-1-1,0 0 1,0 0-1,0-1 1,-1 0 0,0 0-1,0-1 1,-1 1 0,-1-2-1,4-4 91,2-3-158,14-24-1645,16-32 1803,-34 59-275,0 0 1,-1-1-1,-1 0 0,0 0 0,-1 0 0,-1-1 0,0-5 275,-1-2 1381,-1 34 459,0 36-728,3-23-990,0 0 1,2-1-1,1 1 0,0-1 1,2-1-1,1 1 1,1-1-1,0-1 1,13 17-123,-23-36-66,0-1 0,0 0 0,1 0 1,-1 0-1,0 0 0,0 0 1,0 0-1,1-1 0,-1 1 1,0 0-1,1-1 0,-1 1 0,1-1 1,-1 1-1,1-1 0,-1 0 1,1 1-1,-1-1 0,1 0 1,-1 0-1,1 0 0,-1 0 0,1 0 1,-1-1-1,1 1 0,0-1 66,1 1-599,-1-1 0,1 0 0,0 0 0,-1 0-1,1 0 1,-1-1 0,0 1 0,1 0 0,-1-1-1,0 0 1,0 0 0,0 1 0,1-2 599,7-11-8148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19.52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11 299 10085,'0'0'4268,"0"0"-3177,0 0-749,-2-19 290,-6-63-509,7 69-202,1 1 0,0-1 0,1 1 1,1-1-1,0 1 0,0 0 0,1 0 0,1 0 1,0 0-1,0 0 0,4-5 79,0-3 59,-7 19 7,-1 0 0,0-1 0,1 1 0,-1 0 0,0 0 0,1 0 0,-1 0 0,1 0 0,0 0 0,-1 0 0,1 1 0,0-1 0,0 0 1,0 0-1,-1 0 0,1 1 0,0-1 0,0 0 0,0 1 0,0-1 0,0 1 0,0-1 0,0 1 0,0 0 0,0-1 0,1 1 0,-1 0 0,0 0 1,0 0-1,0 0 0,0 0 0,0 0 0,0 0 0,1 0 0,-1 0 0,0 0 0,0 1 0,0-1 0,0 0 0,0 1 0,0-1 0,0 1 0,0-1 1,0 1-1,1 0-66,2 2 164,0 0 0,1 0 0,-1 1 0,0-1 0,-1 1 0,1 0 0,-1 0 0,0 0 1,1 1-165,4 11 174,0 0 0,0 0 0,-2 1 0,0 0 0,-1 0 0,-1 1 0,0-1 0,-1 1 0,-1 0 0,-1 0 0,-1-1 1,0 9-175,0-25-137,0-7-487,-2-46-861,0 30 1221,2 0-1,0 0 1,1 0 0,1 0 0,3-9 264,-3 26-8,0 0 0,0 0 0,1 0 0,-1 0 0,1 0 0,0 0 0,1 1 0,-1-1 0,1 1 0,0 0 0,0 0 0,0 1 0,0-1 0,3-1 8,-5 4 56,0 0 1,-1-1-1,1 1 0,0 0 0,0 0 0,0 1 1,0-1-1,0 0 0,0 1 0,0-1 1,0 1-1,0-1 0,0 1 0,0 0 0,0 0 1,0 0-1,0 0 0,0 0 0,0 1 0,1-1 1,-1 1-1,0-1 0,0 1 0,0 0 1,-1-1-1,1 1 0,0 0 0,0 0 0,0 1 1,-1-1-1,1 0 0,0 1 0,-1-1 0,1 0 1,-1 1-1,0 0 0,1-1 0,-1 1 1,1 2-57,4 7 180,0 0 0,-1 0 0,0 1 0,-1 0 0,0 0 1,-1 0-1,0 1 0,-1-1 0,0 9-180,1 26-49,-2 0 0,-2 0 49,0 8-699,1-45-302,0 0-1,0 0 1,-1 0 0,-1-1 0,1 1 0,-2 0-1,0 4 1002,-9 8-7990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19.85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111 0 7571,'0'0'3357,"0"0"-1730,0 0 574,0 0-59,0 0-821,-9 6-200,6-5-1052,-1 2 78,-1 0-1,0 0 0,1 0 1,0 0-1,0 1 0,0 0 1,0 0-1,0 0 0,1 0 1,0 0-1,-1 1 0,2 0 1,-1-1-1,1 1 1,-1 1-147,-7 26 394,2 0 0,0 1 0,3-1 0,0 2 0,2-1 0,2 0 0,1 15-394,1-41-51,-1 0 0,1 0 0,0 0 0,0 0 0,0 0 0,1 0 0,1 0 0,-1 0 0,3 4 51,-3-7-292,0-1 0,0 1 1,1-1-1,-1 0 0,1 0 0,0 0 1,0 0-1,0 0 292,0 0-664,0-2 0,-1 1 0,1 0 0,0 0 0,0-1 0,0 1 0,1-1 0,-1 0 0,0 0-1,2 0 666,17 0-7744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40:20.33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1 225 10373,'0'0'4364,"0"0"-2766,0 0 692,0 0-218,0 0-1191,22 11-561,73 30-29,-89-38-293,0-1 0,0 0 1,0 0-1,0 0 0,0-1 1,0 0-1,0 0 0,0-1 1,1 0-1,-1 0 0,0 0 1,0-1-1,0 0 0,0 0 1,1 0-1,-2-1 0,1 0 0,0 0 1,0-1-1,0 1 0,-1-1 1,0-1-1,1 1 0,-1-1 1,-1 1-1,1-2 0,0 1 1,-1 0-1,4-5 2,-1-1-378,-1 0 0,0 0 0,0 0 0,-1-1 0,-1 0 0,1 0 0,-2 0 0,0 0 0,0-1 0,-1 1 0,0-1 1,-1 0-1,0-8 378,-1 16-39,0 1 1,-1 0-1,1 0 1,-1 0-1,0 0 1,0 0-1,0 0 1,0 0 0,0 0-1,0 0 1,-1 0-1,0 1 1,1-1-1,-1 0 1,0 1-1,0 0 1,-1-1 0,1 1-1,0 0 1,-1 0-1,1 0 1,-1 1-1,0-1 1,1 0-1,-1 1 1,0 0 0,0 0-1,0 0 1,0 0-1,0 0 1,0 0-1,0 1 1,-1 0 38,-1-1 111,-1 0 1,0 0-1,0 1 0,0 0 1,0 0-1,1 1 0,-1 0 1,0 0-1,0 0 0,1 1 1,-1-1-1,1 1 0,-1 1 1,1-1-1,0 1 0,0 0 1,-4 2-112,-3 7 407,0-1 0,0 1 0,1 1 1,1 0-1,0 0 0,1 1 0,0 1 0,1-1 1,1 1-1,0 1 0,1-1 0,-3 14-407,1 5 507,1 0 1,2 1-1,1-1 0,1 1 0,3 20-507,0-47 18,0 1-1,1-1 1,0 0 0,1 1 0,-1-1 0,2 0-1,-1 0 1,1 0 0,0 0 0,1 0 0,0-1-1,0 0 1,1 0 0,0 0 0,0 0-1,0 0 1,1-1 0,0 0 0,0-1 0,1 1-1,-1-1 1,1 0 0,0-1 0,1 0 0,-1 0-1,1 0 1,5 1-18,4 0-119,0-1-1,0 0 0,0-2 1,1 0-1,-1-1 1,1 0-1,12-3 120,-3 2-398,-16 0 66,-1-1 1,1 0 0,-1 0-1,0-1 1,1-1-1,-1 0 1,0 0-1,6-4 332,-4 1-1872,0 0 0,0-1-1,-1 0 1,1-2 1872,16-15-9799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0:05.93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261 1 5539,'0'0'2024,"0"0"-1309,0 0 467,0 0 368,0 0-386,0 0-548,0 0-67,2 1 6229,0 12-6211,-7 5-464,0-1 0,-1-1 0,-1 1-1,-1-1 1,0 0 0,-9 12-103,-1 4 167,-44 75 727,-42 53-894,96-151 3,6-7-14,0 0 0,1 0 0,-1-1 0,1 1 0,-1 0 1,1 0-1,0 1 0,0-1 0,0 0 0,0 0 0,0 0 0,0 1 11,1-3-421,0 0-628,0 0-1138,0-1-2308,2-6 604,6-7-4235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0:06.29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390 0 12438,'0'0'539,"0"0"410,0 0 898,0 0-361,0 0-811,-4 2-195,0 3-312,-1-1 0,1 1-1,0 0 1,0 0 0,0 1 0,1-1 0,0 1 0,0 0 0,0 0 0,1 0 0,0 0-1,-1 4-167,-13 28 704,-3 1-537,-3-1-1,-1 0 0,-2-2 0,-1-1 0,-2-1 0,-1-1 1,-15 11-167,39-39-471,-1 0 1,0-1-1,0 1 1,-1-1 0,-2 1 470,4-3-898,1 0 1,-1-1 0,0 1 0,1-1 0,-1 0-1,0 0 1,0-1 0,-3 1 897,-17-1-7484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0:06.63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5907,'0'0'6755,"0"0"-5144,0 0-930,0 0 762,0 0-237,7 0-758,8 2-98,0 0 1,0 1 0,-1 0-1,1 1 1,-1 1-1,0 1 1,-1 0-1,1 0 1,-1 1-1,0 1 1,10 8-351,24 18 702,-2 1 1,22 25-703,-13-6 338,44 58-338,-20-21-962,-74-86 692,1 1-308,1 0 1,-1-1-1,1 0 0,0 0 0,2 1 578,-6-5-663,1 1-1,-1-1 1,1 0-1,-1 0 1,1 0-1,-1 0 1,1 0-1,-1-1 0,1 1 1,1-1 663,10 0-8572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0:07.05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114 4 7652,'0'0'824,"0"0"-13,0 0 955,0 0-125,0 0-571,-17-3 2040,13 4-2989,1 1 0,0-1-1,0 1 1,0 0 0,0 0-1,0 1 1,0-1 0,1 0-1,-1 1 1,1 0 0,0 0-1,0-1 1,-1 2-121,-27 41 1355,26-38-1223,1 0-1,-1 0 1,1 1-1,0-1 1,1 0-1,-1 1 1,1 0-1,1-1 0,0 1 1,0 0-1,0 4-131,1-12-13,1 1 0,-1-1 0,0 1 0,0-1-1,1 1 1,-1-1 0,0 1 0,1-1 0,-1 1 0,0-1-1,1 1 1,-1-1 0,1 0 0,-1 1 0,1-1-1,-1 0 1,1 1 0,-1-1 0,1 0 0,-1 0 0,1 1-1,-1-1 1,1 0 0,-1 0 0,1 0 0,-1 0-1,1 0 1,0 0 0,-1 1 0,1-1 0,-1-1-1,1 1 14,26 0-540,-19 0 238,-3 0 142,0-1 0,0 1 1,0-1-1,-1 0 0,1 0 0,0 0 1,-1-1-1,1 0 0,-1 0 0,1 0 1,-1 0-1,0-1 0,2-1 160,-4 2-73,1 0 0,-1 0 0,0 0 0,1 0 1,-1-1-1,0 1 0,0-1 0,-1 1 0,1-1 0,-1 0 0,1 0 0,-1 1 0,0-1 0,0 0 0,0-1 0,0 1 1,0 0-1,-1 0 0,0 0 0,1-3 73,-1 5 58,0 0 1,0-1-1,0 1 1,0 0-1,0-1 1,0 1-1,-1-1 0,1 1 1,0 0-1,-1-1 1,1 1-1,-1 0 1,0 0-1,1 0 1,-1-1-1,0 1 1,1 0-1,-1 0 0,0 0 1,0 0-1,0 0 1,0 0-1,0 0 1,0 0-1,-1 1 1,1-1-1,0 0 0,-1 0-57,-3 0 360,0 0 1,0 0 0,0 0 0,-1 0 0,1 1 0,0 0 0,-2 0-362,2 0 248,5 0-67,0 0-106,-2 0-1064,-2 1-5332,0 3 19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0:07.43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36 8 9092,'0'0'2793,"0"0"-1950,0 0 563,0 0 433,0 0-583,-6-1-493,-17-5-203,23 6-522,-1 0-1,1 1 0,-1-1 1,1 0-1,0 1 0,-1-1 0,1 0 1,-1 1-1,1-1 0,0 0 0,-1 1 1,1-1-1,0 1 0,0-1 0,-1 1 1,1-1-1,0 1 0,0-1 0,0 1 1,-1-1-1,1 1 0,0-1 0,0 1 1,0-1-1,0 1 0,0-1 0,0 1 1,0-1-1,0 1 0,0-1 0,0 1 1,1-1-1,-1 1 0,0-1 0,0 1 1,0-1-1,1 1-37,-1 1 177,2 16 331,2 0 1,0 0-1,1 0 0,1 0 1,5 9-509,4 16 377,-2-1 97,16 30-474,-22-58-25,0-1-1,1 1 1,0-1 0,1-1 0,0 1-1,9 8 26,5-4-1235,-22-16 994,0-1 0,0 1 0,0-1 0,0 1 0,0-1 0,0 0 0,0 1 0,0-1 0,0 0 0,0 0 0,0 0 0,0 0 0,0 0 0,0 0 0,1 0 0,-1 0 0,0 0 0,0 0 0,0-1 0,0 1 0,0 0 0,0-1 0,0 1 0,1-1 241,8-14-5013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12.55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12 195 10853,'0'0'341,"0"0"825,0 0 648,0 0-624,0 0-635,-1 4-69,-3 13-56,2 0 1,-1 0-1,2 1 0,0-1 1,2 1-1,0-1 1,1 5-431,0 14 511,0 6 116,2 0 1,2 0-1,10 36-627,-10-57 73,0 0 0,1 0 1,1-1-1,1-1 0,1 1 0,0-1 1,2-1-1,8 11-73,-18-26-24,1 0-1,-1 0 1,1 0 0,0-1 0,0 1 0,0-1-1,0 0 1,0 0 0,1 0 0,-1 0-1,1 0 1,-1-1 0,1 1 0,0-1 0,-1 0-1,1 0 1,0-1 0,0 1 0,0-1-1,0 1 1,0-1 0,-1-1 0,1 1 0,2-1 24,1 0-101,-1-1 0,1 0 1,0-1-1,-1 0 1,0 0-1,1 0 1,-1 0-1,-1-1 0,1 0 1,0-1-1,-1 1 1,0-1-1,0-1 101,14-14-486,-1-1 0,-1-1 0,-1-1 0,-1-1 0,-1 0-1,-1 0 1,-2-2 0,0 1 0,-2-1 0,0-1 0,-2 0 0,3-24 486,0-7-590,-4-1 0,-1-17 590,-2-120 2198,-3 169-1553,0 27 484,-2 3 559,-2 23-1330,1-1 0,1 1 0,1 0 0,3 14-358,-2 2 340,0 18 149,3 0 1,7 33-490,-7-72 84,1 0 0,1-1 0,1 1 0,1-1-1,0 0 1,2-1 0,0 0 0,1 0 0,2-1-84,-10-14-267,1 0 1,0 0-1,0-1 1,0 1-1,1-1 1,-1 0-1,1 0 1,0 0-1,-1 0 1,1-1-1,1 0 1,-1 0-1,0 0 0,1 0 267,5 1-1835,1 0-1,0-1 0,1 0 1,9-1 1835,1 1-1964,-2 1-6843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0:07.77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15 1 12102,'0'0'3361,"0"0"-2993,0 0 1857,-15 123 240,18-83-1424,22-4-705,2-5-128,3-9-128,4-8-80,1-8-64,2-6-400,-4 0-1185,-1-13-992,-2-18-336,-3-12-1441,-7-1-2882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0:08.10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276 1 6147,'0'0'4869,"0"0"-2538,0 0-124,0 0-92,0 0-674,-4 18-406,-3 18-433,1-1 0,2 0 0,0 30-602,6 53 800,1-46-417,-3 0-1,-3-1 0,-4 1 0,-7 25-382,5-52 5,-2 0 0,-3-1-1,-1 0 1,-2-1-1,-2-1 1,-2 0-1,-12 15-4,31-53-159,0-1-1,-1 0 1,0 1-1,1-1 1,-1 0-1,0 0 1,0-1-1,-1 1 1,1-1-1,-3 2 160,4-3-527,-1 0 0,1 0 0,-1 0 0,0 0 0,1-1 0,-1 1 0,0-1 0,1 0 0,-1 0 0,0 0 0,0 0 527,-23-2-8164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0:09.07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92 13158,'0'0'571,"0"0"814,0 0 821,0 0-400,0 0-723,3-1 2944,17 0-3689,18-2-270,0-1 0,-1-2 0,1-2 0,-1-1 0,13-6-68,59-14-2835,-83 24-78,1 0 1,-1 2 0,5 1 2912,-7 1-7035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0:09.48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11 13 9861,'0'0'3884,"0"0"-2846,0 0 408,0 0 829,0 0-695,-11 5 1971,51-5-3383,0-2 0,23-5-168,-11 2-105,1 2 0,0 2 0,39 6 105,29-1-6838,-83-4 521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7:17.4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88 16311,'0'0'801,"0"0"1120,0 0-1105,0 0-192,0 0 273,0 0-1,8 13-672,-6-13-32,-2 0-192,3 0-16,2 0 0,-3 0-288,1-2-16,-3 0-384,0-12-1505,-3-15-2561,-24-24-7988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7:18.7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10 10485,'0'0'797,"0"0"-82,0 0 985,0 0-403,0 0-433,0 0-197,0-7 363,0 4-634,0 6 2118,4 71-1647,3 0-1,4 13-866,0-11-969,-3 0 0,-4 16 969,-4-91-337,0 0 188,0-1 1,0 1 0,0-1 0,0 1-1,0-1 1,0 1 0,0-1 0,0 1-1,0-1 1,0 1 0,0-1 0,0 0-1,0 1 1,0-1 0,-1 1 0,1-1 0,0 1-1,0-1 1,-1 0 0,1 1 0,0-1-1,-1 0 1,1 1 0,0-1 0,-1 0-1,1 1 1,0-1 0,-1 0 0,1 0-1,-1 1 1,1-1 0,0 0 0,-1 0 0,1 0-1,-1 0 1,1 1 0,-1-1 0,1 0-1,-1 0 1,1 0 148,-22 2-5861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7:19.0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10373,'0'0'1403,"0"0"-893,0 0 463,0 0 492,0 0-371,10 26-43,32 83-157,-31-74-145,-2-1 0,-1 1 1,1 12-750,-5-19 510,2-1 0,1 1 0,1-1-510,-7-26 14,-1 0 1,0 0 0,1 0 0,-1 0 0,1 0-1,-1 0 1,1 0 0,-1 0 0,1 0-1,0 0 1,-1 0 0,1-1 0,0 1 0,0 0-1,0 0 1,-1-1 0,1 1 0,0-1 0,0 1-1,0-1 1,0 1 0,0-1 0,0 1 0,0-1-1,0 0 1,1 0-15,1 0 12,-1 0 0,0 0 0,1 0 0,-1-1 0,0 1-1,1-1 1,-1 1 0,0-1 0,0 0 0,0 0 0,1 0 0,-1-1-12,7-3 20,0-1 0,-1-1 0,1 1 0,-2-1 0,3-3-20,72-76-17,66-67-3077,-123 129 68,-16 13-1496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7:20.0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14615,'0'0'363,"0"0"37,0 0 928,0 0 14,0 0-712,3 0-454,1 2-115,0 0 0,-1 1 0,1-1 0,-1 1 0,0 0 0,0-1 0,0 1 0,0 1 0,-1-1 0,1 0 0,-1 1 0,0-1 0,0 1 0,0 0-1,0-1 1,0 4-61,27 67 719,-22-41-532,-2 0-1,0 0 1,-3 0-1,0 0 1,-2 1-1,-3 15-186,3-46 7,0 2 11,-3 28-1,3-32-13,0 0 0,0 1 0,0-1 0,0 0 0,-1 0-1,1 0 1,0 0 0,-1 0 0,1 0 0,-1 0 0,1 0 0,-1 0-1,0 0 1,1 0 0,-1 0 0,0 0 0,0 0 0,1-1 0,-1 1 0,0 0-1,0-1 1,0 1 0,0 0 0,0-1-4,0 0 2,1 0 1,-1 0-1,1 0 0,-1 0 1,1 0-1,0 0 1,-1 0-1,1 0 0,-1-1 1,1 1-1,-1 0 1,1 0-1,0-1 0,-1 1 1,1 0-1,-1 0 0,1-1 1,0 1-1,-1 0 1,1-1-1,0 1 0,0-1 1,-1 1-1,1 0 0,0-1 1,0 1-1,-1-1 1,1 1-1,0-1 0,0 1 1,0-1-1,0 1 0,0 0 1,0-1-1,0 0-2,-3-21-25,2 18 28,-1-15-6,1-1 0,0 0 0,2 1-1,0-1 1,1 1 0,2-3 3,-3 15-2,1 0 1,0 0-1,0 0 1,1 0-1,0 1 0,0-1 1,0 1-1,1 0 1,0 0-1,0 0 0,1 1 1,-1-1-1,1 1 1,0 0-1,1 1 1,-1-1-1,1 1 0,5-3 2,-4 4-498,0 1 0,-1 1-1,1-1 1,0 1 0,0 0-1,0 1 1,0 0 0,0 0-1,0 0 1,0 1 0,0 0-1,-1 0 1,1 1 0,0 0-1,0 0 1,-1 0 0,0 1-1,1 0 1,2 2 498,-3-1-357,-1 0 1,1 1-1,-1-1 1,0 1-1,-1 0 0,3 3 357,18 31 2251,-10-14-22,-8-15-1845,-1-1 0,2 1 0,-1-1 1,1-1-1,1 0 0,-1 0 0,1 0 1,1-1-1,8 5-384,-11-8 191,0-1 0,0 1-1,0-1 1,0-1 0,0 1 0,0-1 0,1-1-1,-1 1 1,1-1 0,-1 0 0,1-1 0,-1 0-1,1 0 1,-1-1 0,7-1-191,-9 1-36,-1-1 0,1 0 1,-1 0-1,0-1 0,1 0 0,-1 1 0,0-1 1,-1-1-1,1 1 0,0 0 0,-1-1 0,0 0 1,0 0-1,0 0 0,2-4 36,3-5-233,0 0-1,-1-1 1,-1 0 0,3-7 233,-4 2-488,-1 1 1,0-1 0,-1 0-1,-1 0 1,-1 0-1,-1 0 1,-1-1 487,1 18 6,0 0 1,-1 0 0,1 0 0,-1 0 0,1 0-1,-1 0 1,0 0 0,0 1 0,0-1-1,0 0 1,0 0 0,0 1 0,0-1-1,-1 0 1,1 1 0,-1 0 0,1-1-1,-1 1 1,1 0 0,-1-1 0,0 1-1,0 0 1,1 0 0,-1 1 0,0-1-1,0 0 1,0 1 0,0-1 0,0 1-1,0-1 1,0 1 0,0 0 0,-1 0-7,-12-2 308,0 1 1,0 0 0,0 1-1,-5 2-308,8-2 266,5 1-111,1 0-1,-1 1 0,0 0 1,0 0-1,1 0 1,-1 1-1,1 0 1,0 0-1,0 0 0,0 1 1,0 0-1,1 0 1,0 1-1,-1-1 1,2 1-1,-4 4-154,0 0 179,0 1 1,0 0-1,1 0 0,1 1 0,0 0 1,0 0-1,1 0 0,0 1 1,1 0-180,-2 13 222,1 0 0,1 0 0,2 0 0,0 1 0,1-1 0,2 1 0,1-1 1,2 12-223,-3-29-34,1 0 0,0-1 1,1 1-1,-1-1 0,1 1 1,1-1-1,-1 0 0,1-1 1,0 1-1,1 0 1,0-1-1,0 0 0,0 0 1,1-1-1,-1 1 0,1-1 1,1-1-1,-1 1 0,1-1 1,0 0-1,0 0 1,0-1-1,0 0 0,0 0 1,1-1-1,-1 0 0,1 0 1,6 0 33,-3-1-764,1-1 0,-1 0-1,0-1 1,0 0 0,0 0 0,3-2 764,-7 1-1114,-1 0 1,1-1-1,-1 1 1,0-1-1,1-1 0,4-3 1114,34-27-11501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7:20.6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276 1 11029,'0'0'3186,"0"0"-2071,0 0 75,0 0 717,0 0-560,-11 4-658,5-2-613,3-1-43,0 0 0,0 0 1,0 0-1,0 0 0,0 0 0,0 1 1,0-1-1,1 1 0,-1 0 0,0 0 1,1 0-1,0 0 0,-1 0 0,1 1 1,0-1-1,0 1 0,0-1 0,0 1 1,1 0-1,-1 0 0,1 0 0,0-1 1,0 2-1,0-1 0,0 0 0,0 0 1,0 1-35,-5 64 731,2 0 0,6 54-730,-2-68 280,6 20-29,2 0-1,4-1 1,3 0 0,3-1-251,25 131-128,-37-160-237,-1 1 1,-2 0-1,-3 31 365,0-74-68,0 1 0,0 0-1,0-1 1,-1 1 0,1 0 0,-1-1-1,1 1 1,-1-1 0,0 1 0,1-1-1,-1 1 1,0-1 0,0 1 0,0-1-1,0 0 1,0 1 0,0-1 0,-1 0-1,1 0 1,0 0 0,-1 0 0,1 0-1,0 0 1,-1 0 0,1-1 0,-1 1-1,1 0 1,-1-1 0,0 1 0,1-1-1,-1 0 69,-2 1-279,0-1-1,1 1 0,-1-1 0,0 0 1,0 0-1,1-1 0,-1 1 0,0-1 1,1 0-1,-1 0 0,0 0 1,1 0-1,0 0 0,-3-2 280,-4-3-454,1-1 0,0 0 0,0 0 0,1-1 1,0 0-1,0 0 0,1 0 0,0-2 454,-53-77-1659,58 83 1587,-14-20-180,2-1 0,1 0 0,0-5 252,8 17 245,0 1 0,1-1 0,1 0 1,0 0-1,1-1 0,0 1 0,1-11-245,1 18 209,0-1 1,0 1-1,0-1 1,1 1-1,0-1 0,0 1 1,1-1-1,0 1 1,1-3-210,-1 5 62,1 1-1,0-1 1,-1 1 0,1-1 0,0 1 0,1 0 0,-1 0 0,1 1-1,-1-1 1,1 1 0,0-1 0,0 1 0,0 0 0,1 0-62,12-6 74,0 2 0,0-1 1,1 2-1,0 0 0,0 2 0,1 0 1,0 0-75,38-1-234,37 3 234,-84 1 122,-6 0 8,0 1 0,-1 0 0,1 0 0,0 0 0,-1 0 0,1 1 0,-1 0 0,1-1 0,-1 1 0,0 0 0,0 1 0,0-1 0,0 1 0,0-1 0,0 1 0,-1 0 0,1 0-1,-1 0 1,1 1-130,8 12 293,0 1-1,-2 0 0,2 4-292,-9-17 77,3 4-116,-2 0 0,1 1 0,-1-1-1,-1 1 1,2 4 39,-2 12-3675,-2-24-450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7:20.9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14983,'0'0'208,"0"0"1057,0 0 751,0 0-1727,0 0-257,0 0-32,106 121-465,-73-77-1359,-9 6-1234,-6 3-2881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13.02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8 245 3265,'0'0'5571,"0"0"-4186,-1-22-211,-4-71-41,4 85-1070,1 1 0,0-1 0,0 1 0,1-1 0,0 1 0,0 0 0,1-1 0,0 1 0,0 0 0,2-2-63,-2 5 152,0 1-1,0-1 1,0 1-1,1 0 1,0 0-1,-1 0 1,1 0-1,0 0 1,0 1-1,1-1 1,-1 1-1,0 0 1,1 0 0,0 0-1,2-1-151,-5 3 86,0 0 1,0-1-1,0 1 1,0 0-1,0 0 1,0 0-1,0 0 0,0 0 1,0 0-1,0 0 1,0 0-1,0 1 0,0-1 1,0 0-1,0 1 1,0-1-1,0 1 0,0-1 1,0 1-1,0-1 1,0 1-1,0-1 0,-1 1 1,1 0-1,0 0-86,19 22 445,-18-20-270,21 31 590,-1 1 1,-2 1-1,2 10-765,3 3 492,13 18-492,-38-67-16,0 0 0,0 0 0,0 1 1,0-1-1,0 0 0,0 0 0,0 0 0,0 0 1,0 0-1,1 0 0,-1 0 0,0 1 0,0-1 0,0 0 1,0 0-1,0 0 0,0 0 0,0 0 0,0 0 1,0 0-1,0 0 0,1 0 0,-1 0 0,0 0 0,0 0 1,0 0-1,0 1 0,0-1 0,0 0 0,0 0 1,1 0-1,-1 0 0,0 0 0,0 0 0,0 0 0,0 0 1,0 0-1,0 0 0,0 0 0,1 0 0,-1-1 1,0 1-1,0 0 0,0 0 0,0 0 0,0 0 0,0 0 1,0 0-1,0 0 0,1 0 0,-1 0 0,0 0 1,0 0-1,0 0 0,0 0 16,3-10-279,0-16 205,-3 24 6,2-42-217,0 11 48,0 0 1,2 0 0,1 0 0,5-9 236,-10 41 0,0 0 1,0 0-1,0 0 0,0 1 1,0-1-1,1 0 0,-1 0 1,0 1-1,1-1 1,-1 0-1,0 0 0,1 1 1,-1-1-1,1 1 0,-1-1 1,1 0-1,-1 1 1,1-1-1,-1 1 0,1-1 1,0 1-1,-1-1 1,1 1-1,0 0 0,-1-1 1,1 1-1,0 0 0,0-1 1,-1 1-1,1 0 1,0 0-1,1 0 15,-1 1 1,0-1-1,1 1 1,-1 0-1,0-1 1,0 1-1,1 0 1,-1 0 0,0 0-1,0 0 1,0 0-1,0 0 1,0 0-1,0 0 1,0 0 0,-1 1-16,9 10 196,-2 1 0,1 0 0,1 6-196,-6-13 45,37 90 347,-27-64-1270,0 0 0,2-1 1,13 19 877,-10-31-2647,-2-13-1907,1-5-2991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7:21.5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0 513 7491,'0'0'2687,"0"0"-1913,0 0 322,10-20 70,76-150-451,-46 109 1019,-39 61-1647,-1 0-1,1 0 0,-1 0 1,1 0-1,-1 0 0,1 0 1,-1 0-1,1 0 0,-1 0 1,0 0-1,1 0 0,-1 0 1,1 1-1,-1-1 1,1 0-1,-1 0 0,0 0 1,1 1-1,-1-1 0,0 0 1,1 0-1,-1 1 0,0-1 1,1 0-1,-1 1 0,0-1 1,1 0-1,-1 1 0,0-1 1,0 1-1,0-1 1,1 0-1,-1 1 0,0-1 1,0 1-1,0-1 0,0 1 1,0-1-87,6 13 293,-1 1 0,0 0 0,-1-1 0,0 2 1,-1-1-1,0 14-293,5 94 933,-7-79-707,-1-35-195,0-7-33,-1 0 1,1 1-1,0-1 1,0 1-1,0-1 1,0 1-1,0-1 1,0 1-1,0-1 1,0 1-1,1-1 1,-1 0-1,1 1 1,-1-1-1,1 1 0,-1-1 1,1 0-1,0 1 1,-1-1-1,2 1 2,-1-3-39,0 1 0,0-1 0,0 1-1,0-1 1,0 0 0,-1 0-1,1 1 1,0-1 0,0 0 0,-1 0-1,1 0 1,0 0 0,-1 0 0,1 0-1,-1 0 1,1 0 0,-1 0 0,0 0-1,1 0 40,9-28-445,-7 22 273,14-40-704,-6 13 47,1 1-1,2 0 1,14-21 829,-28 54 24,0-1 0,0 1 0,0 0 0,0-1 0,1 1 1,-1-1-1,0 1 0,0-1 0,1 1 0,-1 0 0,0-1 0,1 1 1,-1-1-1,0 1 0,1 0 0,-1-1 0,1 1 0,-1 0 0,0 0 0,1-1 1,-1 1-1,1 0 0,-1 0 0,1 0 0,-1 0 0,1-1 0,-1 1 0,1 0 1,-1 0-1,1 0 0,-1 0 0,1 0 0,-1 0 0,1 0 0,-1 0 0,1 1 1,-1-1-1,0 0 0,1 0 0,-1 0 0,1 0 0,-1 1 0,1-1 0,-1 0 1,1 0-1,-1 1 0,0-1 0,1 0 0,-1 1 0,0-1 0,1 0 1,-1 1-1,0-1 0,1 1 0,-1-1 0,0 1 0,0-1 0,0 0 0,1 1 1,-1-1-1,0 1 0,0-1 0,0 1 0,0-1 0,0 1 0,0-1-24,13 43 762,-11-34-584,8 25 317,-2-4-77,1-1 0,11 26-418,-17-49 25,-1 0-1,2 0 0,-1 0 0,1 0 0,-1 0 0,2-1 1,-1 0-1,1 0 0,-1 0 0,1 0 0,1-1 0,-1 0 0,0 0 1,1 0-1,2 1-24,-3-3-3,0 0 0,0 0 0,0-1 0,1 0 0,-1 0 0,0 0 0,1 0 0,-1-1 0,0 0 0,1 0 0,-1 0 0,1-1 0,-1 1 0,0-1 0,5-2 3,-2 0-59,0 0-1,-1-1 1,1 1 0,-1-2-1,0 1 1,0-1 0,0 0-1,-1 0 1,6-6 59,1-3-219,-1-1 0,0 0 1,0 0-1,-2-2 0,0 1 0,-1-1 0,0-1 1,3-12 218,-4 5-272,-1-1-1,-1 0 1,-1 0 0,-2-1 0,1-26 272,-3-35-637,-5-11 637,4 84 37,0 14 12,0-1 0,0 0 1,-1 0-1,1 1 0,0-1 1,-1 0-1,0 0 0,1 1 1,-1-1-1,0 0 0,0 1 0,1-1 1,-1 1-1,-1-1 0,1 1 1,0-1-50,0 2 51,0-1 1,1 1 0,-1 0-1,0-1 1,1 1 0,-1 0-1,0 0 1,0-1 0,1 1-1,-1 0 1,0 0 0,0 0-1,0 0 1,1 0 0,-1 0-1,0 0 1,0 0 0,1 1-1,-1-1 1,0 0 0,0 0-1,1 1 1,-1-1 0,0 0-1,0 1 1,1-1 0,-1 1-1,1-1 1,-1 1 0,0-1-1,1 1 1,-1-1 0,1 1-1,-1 0 1,1-1 0,-1 1-1,1 0 1,0-1 0,-1 1-52,-7 11 237,0 0 1,1 1 0,0 0-1,1 0 1,0 0 0,1 1-1,0 3-237,-9 32 1074,-2 21-1074,10-35 318,0 1 0,3-1 0,1 1 0,1 0 0,2 0 0,2 3-318,-2-31 17,0-1 0,1 1-1,0-1 1,0 1 0,1-1 0,0 0 0,1 0 0,-1 0 0,1 0 0,0 0 0,1-1 0,0 0 0,0 0 0,0 0 0,0-1 0,1 0 0,0 0 0,0 0 0,1-1 0,-1 1 0,3-1-17,1 2-182,0-2 1,1 1-1,0-2 0,-1 1 0,1-2 1,1 1-1,-1-1 0,0-1 1,0 0-1,1-1 0,-1 0 0,0 0 1,1-1-1,2-2 182,-9 3-519,-1-2 0,0 1 0,0 0 0,0-1 0,0 0 0,0 1 0,-1-2 0,1 1 0,-1 0 0,1-1 0,-1 0 0,0 1 0,2-3 519,12-17-6846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7:26.3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0 15303,'0'0'1601,"0"0"-993,0 0-464,0 0 1649,0 0-1025,0 0-304,-33 132-400,36-101 97,12 3-145,2-1 176,-4 1-144,-3-5 32,-3-2-160,-5-5-48,-2-6-80,0-5-1441,0-7-1104,-22-4-1938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7:26.6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16664,'0'0'2097,"0"0"-1937,0 0 1424,0 0-47,0 0-1217,0 0-304,62 43-16,-25-21-224,5 0-864,0 7-1970,-9 7-1840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7:26.9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0 101 15303,'0'0'1105,"0"0"-625,0 0 80,0 0 801,0 0-625,134-33-512,-94 28-128,-3 3-96,-2-5-96,-10 0-848,-5-4-1009,-8-4-849,-7-5-2848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7:27.3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1 15479,'0'0'592,"0"0"641,-54 140 1872,46-68-1712,6 4-577,2-3-415,0-4 47,0-6-240,12-7-32,6-12-144,-3-3-32,0-10 0,-3-9-496,0-2-177,1-11-991,-6-6-1682,1-3-544,-1 0-4337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7:27.6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0 203 11189,'0'0'3404,"0"0"-2443,0 0 133,0 0 786,0 0-892,22 7-743,71 18-120,-85-23-203,-1 0-1,1 0 1,0-1-1,-1 0 1,1 0-1,0-1 0,0 0 1,-1 0-1,1-1 1,0 0-1,2-1 79,-7 1-134,-1 0 0,1 0 0,-1-1 0,1 1 1,-1-1-1,0 1 0,0-1 0,0 0 0,0 1 0,0-1 0,0 0 0,0-1 0,0 1 0,-1 0 1,0 0-1,1-1 0,-1 1 0,0-1 0,0 1 0,0-1 0,0 1 0,0-1 0,-1 0 0,1 1 1,-1-1 133,2-11-962,0 0 1,0 0 0,-2-1-1,0-1 962,1 1-524,-1 6 320,0 0-1,0 0 0,-1 0 0,0 1 0,0-1 0,-2-3 205,3 10 143,-1 0 0,0 0 0,1 1 0,-1-1 0,0 0 0,0 0 0,0 1 0,0-1 1,-1 1-1,1-1 0,0 1 0,-1-1 0,1 1 0,-1 0 0,1 0 0,-1-1 0,0 1 0,1 0 0,-1 1 0,0-1 0,0 0 0,0 0 0,1 1 0,-1-1 0,0 1 0,0 0 0,0-1 0,0 1 1,0 0-1,0 0 0,0 0-143,0 0 112,0 1 0,1-1 1,-1 1-1,0-1 0,1 1 0,-1-1 1,0 1-1,1 0 0,-1 0 1,1 0-1,-1 0 0,1 0 0,-1 0 1,1 0-1,0 0 0,0 1 1,-1-1-1,1 0 0,0 1 0,0-1 1,1 1-1,-1-1 0,0 1 1,0 0-113,-17 46 1580,16-39-1205,-12 44 641,3-1 1,2 2-1,2-1 1,2 1-1,4 44-1016,0-95 0,2 1 0,-1-1 1,0 1-1,1-1 0,-1 1 0,1-1 0,0 1 1,0-1-1,1 0 0,-1 1 0,1-1 0,-1 0 1,1 0-1,1 1 0,-2-3-31,-1 0 1,1 0-1,0-1 0,0 1 1,0 0-1,0-1 0,0 1 0,0-1 1,0 1-1,0-1 0,0 1 1,0-1-1,0 0 0,0 1 1,0-1-1,0 0 0,0 0 1,0 0-1,1 0 31,1 0-101,-1-1 0,0 1 0,0-1 1,0 1-1,1-1 0,-1 0 0,0 0 0,0 0 0,0 0 0,0 0 0,0-1 0,-1 1 1,2-2 100,8-6-771,-1-1 0,-1-1 0,0 0 0,0 0 0,-1-1 1,-1 0-1,6-11 771,12-28-5675,5-20 5675,-14 30-1551,1-1 527,-6 16 1385,0 0 0,10-14-361,-21 39 185,0 0-1,1 0 1,-1 0-1,1 0 0,0 0 1,-1 0-1,1 1 1,0-1-1,-1 0 0,1 0 1,0 1-1,0-1 1,0 0-1,0 1 1,-1-1-1,1 1 0,0-1 1,0 1-1,0 0 1,1-1-185,-1 1 136,0 0 0,-1 0 0,1 1 0,0-1 0,0 0 0,-1 0 1,1 1-1,0-1 0,0 0 0,-1 1 0,1-1 0,0 0 0,-1 1 1,1-1-1,-1 1 0,1-1 0,0 1 0,-1 0 0,1-1 0,-1 1-136,4 5 488,0 0 0,-1 0 0,0 0 0,0 0-1,1 5-487,-2-6 2,13 33 250,-2 1-1,-1 0 0,-2 0 0,-1 1 0,-3 0 0,-1 1 1,-1 29-252,-5-59 139,-2-12 276,-3-19 4,3-19-297,0 1-1,3-1 0,1 0 1,5-31-122,-3 55-87,1 0 1,1 1 0,0 0-1,0 0 1,2 1-1,-1-1 1,2 1-1,0 1 1,9-13 86,-12 18-358,1 0 0,0 1 0,0-1 0,1 1 0,-1 1 0,1-1 0,0 1 0,1 0 0,-1 0 0,1 1 0,0 0 0,0 1 0,1 0-1,-1 0 1,1 0 0,-1 1 0,4 0 358,13 0-2002,0 2-1,0 0 0,6 2 2003,26 8-5600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7:28.0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219 1 10341,'0'0'1392,"0"0"-354,0 0 1358,0 0-160,0 0-798,-24 7-398,8-3-827,6-2-89,-1 1-1,1 0 1,0 0 0,0 1-1,-6 4-123,11-5 69,1-1 0,0 1 0,-1 1 0,1-1 1,0 1-1,0-1 0,1 1 0,-1 0 0,1 1 0,0-1 0,0 1 0,1-1 0,-1 1 1,1 0-1,-2 4-69,-8 22 306,2 1 1,1 0 0,2 1 0,0 0 0,3 0-1,-1 34-306,5-66-18,0-1-1,0 1 0,0-1 0,0 1 1,0-1-1,0 1 0,0-1 0,0 1 0,1-1 1,-1 0-1,0 1 0,0-1 0,1 1 0,-1-1 1,0 1-1,1-1 0,-1 0 0,0 1 0,1-1 1,-1 0-1,0 1 0,1-1 0,-1 0 0,1 1 1,-1-1-1,1 0 0,-1 0 0,1 0 0,-1 1 1,1-1-1,-1 0 0,1 0 0,-1 0 1,1 0-1,-1 0 0,1 0 0,-1 0 0,1 0 19,22-5-1057,-17 1 762,0 0 0,0 0 0,-1-1 0,1 0 0,-1 0 0,0 0 0,0 0-1,-1-1 1,1 0 0,2-5 295,38-71-2519,-35 64 1807,15-36-541,7-11 2984,-32 64-301,3 18-621,0 0 0,1-1 0,1 1 0,0-1 0,1 0 0,6 9-809,-8-16-40,1 0 0,0-1 0,0 1 0,1-1-1,0-1 1,1 1 0,-1-1 0,2 0 0,-1-1 0,1 1 0,0-2 0,0 1 40,-5-4-202,0-1 0,-1 0 1,1 0-1,0 0 1,0 0-1,0 0 0,0 0 1,0-1-1,1 1 202,16-1-4123,-18 0 3620,9 0-5193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7:30.2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4 206 15319,'0'0'1430,"0"0"699,0 0-582,0 0-914,0 0-409,-3 0-11,7 0-151,33-1 494,0-1 0,26-6-556,-48 6-6,1-1 1,0-1 0,-1-1 0,0 0-1,0-1 1,0-1 0,12-7 5,-20 9-488,-1 1 0,0-2 1,-1 1-1,1-1 1,-1 1-1,0-1 0,0-1 1,-1 1-1,0-1 1,1-2 487,-2 3-1250,0 0 0,0-1 0,-1 1 0,1-1 0,-2 0 1,1 0-1,-1-1 1250,1-21-9007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7:30.6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1 11509,'0'0'1508,"0"0"-364,0 0 646,-6 20 14,4-12-1631,-5 18 323,2 0 0,0 0-1,1 1 1,2-1 0,1 5-496,4 71 740,5-1 0,4-1 1,5 0-1,4 2-740,-20-99 44,1 6-258,0-1 1,0 0 0,1 1 0,0-1 0,4 7 213,-6-14-178,-1 0-1,1 0 1,0 0-1,-1 0 1,1 0-1,0 0 1,0 0 0,-1 0-1,1 0 1,0 0-1,0-1 1,0 1 0,0 0-1,0-1 1,0 1-1,0-1 1,0 1 0,0-1-1,1 1 1,-1-1-1,0 0 1,0 0 0,0 1-1,0-1 1,1 0-1,-1 0 1,0 0-1,0 0 1,0 0 0,0-1-1,1 1 1,-1 0-1,0-1 1,0 1 0,0 0-1,0-1 1,0 1-1,0-1 1,0 0 0,0 1-1,0-1 1,0 0-1,0 1 1,0-1 0,0 0-1,-1 0 1,1 0-1,0 0 179,5-5-949,-1 0 0,0 0 1,0-1-1,-1 0 0,0 1 0,0-2 0,-1 1 0,2-3 949,22-67-4818,-19 54 5022,-7 20 106,7-22 3105,-7 8 2307,-1 16-3046,0 1-553,2 6 1041,4 13-2326,1 0 0,1-1 0,1 1-838,-7-13-100,1-1 0,0 1 0,1-1 0,0 1 0,0-1 0,0 0 0,0 0 0,1-1 0,0 1 0,0-1 0,4 3 100,-8-7-146,4 1-2418,-3-7-3655,-2-15-1091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7:31.0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9204,'0'0'6211,"0"0"-6115,0 0 2513,0 0-400,0 0-1440,0 0-721,5 64 368,17-26-288,1 2-128,-3 3-64,-3-1-496,-2-2-897,-5-4-1184,-5-7 96,-3-4-1777,-2-10-1649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13.39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162 0 13814,'0'0'1244,"0"0"-12,0 0 956,0 0-913,-18 25-773,-54 78-273,61-86-173,1 0 1,0 0-1,1 1 0,1 1 1,0 3-57,-4 9 28,11-30-45,1 0 1,-1-1 0,1 1-1,0 0 1,-1 0 0,1 0 0,0-1-1,0 1 1,-1 0 0,1 0 0,0 0-1,0 0 1,0 0 0,0-1 0,0 1-1,0 0 1,0 0 0,1 0 0,-1 0-1,0 0 1,0-1 0,1 1 0,-1 0-1,0 0 1,1 0 0,-1-1 0,1 1-1,-1 0 1,1 0 0,-1-1 0,1 1-1,0-1 1,-1 1 0,1 0 0,0-1-1,-1 1 1,1-1 0,0 1-1,0-1 1,0 0 0,-1 1 0,1-1-1,0 0 1,0 0 0,0 1 0,0-1-1,-1 0 1,2 0 16,6 1-271,1-1 0,0 1-1,0-1 1,-1-1 0,3 0 271,9 0-409,-10 0 298,0 1-1,0 1 1,0 0-1,-1 0 0,1 1 1,0 0-1,-1 1 0,0 0 1,3 1 111,-9-2 15,0 0-1,0 0 1,0 0 0,0 0 0,0 1-1,0-1 1,-1 1 0,1-1-1,-1 1 1,0 0 0,0 0 0,0 0-1,0 0 1,0 0 0,-1 1-1,1-1 1,-1 1 0,0-1 0,0 0-1,0 1 1,-1 0 0,1-1 0,-1 1-1,0-1 1,0 1 0,0 1-15,-1 0 88,1-1 1,-1 0 0,1 0-1,-1 1 1,0-1 0,-1 0 0,1 0-1,-1 0 1,0 0 0,0 0-1,0-1 1,0 1 0,-1 0-1,0-1 1,1 0 0,-1 0-1,0 0 1,-1 0 0,1 0-1,-1 0 1,-1 1-89,0-1-230,0-1 0,0 1-1,0-1 1,0 1 0,0-1 0,0-1-1,-1 1 1,1-1 0,0 0 0,-1 0 0,0-1-1,1 1 1,-1-1 0,1-1 0,-1 1-1,1-1 1,-2 0 230,5 1-253,1-1 0,0 1 1,-1-1-1,1 1 0,0-1 0,-1 1 0,1-1 0,0 0 0,0 0 0,0 0 0,0 1 1,-1-1-1,1 0 0,0-1 253,-12-23-5984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7:31.3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1 260 7652,'0'0'5060,"0"0"-2979,0 0-146,0 0 164,0 0-741,9 18-605,-3-6-677,3 9 75,2-1 1,0-1 0,1 0 0,1 0 0,0-1 0,4 2-152,13 4 85,-29-23-91,0-1 0,0 1 1,0-1-1,0 1 0,0-1 0,0 1 0,0-1 1,0 1-1,0-1 0,0 0 0,0 1 0,0-1 1,0 0-1,0 0 0,0 0 0,0 0 1,0 0-1,0 0 0,0 0 0,0 0 0,0-1 1,0 1-1,0 0 0,0-1 0,0 1 0,0 0 1,0-1-1,0 1 0,0-1 0,0 0 0,0 1 1,0-1-1,0 0 0,-1 1 0,2-2 6,5-11-32,0-1 0,0 0 0,-1-1 0,-1 1-1,0-1 1,2-13 32,14-97-428,-20 123 417,5-50-430,7-38-559,2 32-2836,-12 53 189,-3 4-1817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7:31.6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1 208 10805,'0'0'1689,"0"0"-214,0 0 417,0 0-302,0 0-963,7 0-123,5 0-363,-8 0-187,1 1 0,-1-1 1,1 0-1,0 0 0,-1 0 0,1-1 0,0 1 0,-1-1 1,1 0-1,-1-1 0,0 1 0,1-1 0,-1 0 0,0 0 1,0 0-1,0 0 0,0-1 0,0 0 0,-1 0 0,1 0 1,-1 0-1,1-1 46,3-6-595,-1 1 1,0-1 0,0-1-1,-1 1 1,0-1 0,-1 0-1,0 0 1,-1 0-1,0 0 1,-1-1 0,0 1-1,-1-1 1,0 1 0,-1-3 594,0 13 68,0 1 0,-1-1 0,1 1 0,0-1 0,0 1 0,0 0 0,0-1 0,-1 1 0,1 0 0,0-1 0,0 1 0,-1 0 0,1-1 0,0 1 0,-1 0 0,1 0 0,0-1 0,-1 1 0,1 0 0,0 0 0,-1 0 0,1-1 0,-1 1 0,1 0 0,0 0 0,-1 0 0,1 0 0,-1 0 0,1 0 0,-1 0 0,1 0 0,0 0 0,-1 0 0,1 0 0,-1 0 0,1 0 0,0 0 0,-1 0 0,1 0 0,-1 0 0,1 1 0,0-1 0,-1 0-68,-19 11 1918,13-3-1427,0 2-1,1-1 1,1 1 0,-1 0-1,2 0 1,-1 0 0,-1 7-491,-22 79 2627,28-94-2569,-12 49 2096,-3 28-2154,13-59 266,0 0 1,1 1 0,1-1-1,0 0 1,3 12-267,-2-29 6,0 0-1,0 0 1,0-1 0,0 1-1,0-1 1,0 1 0,1-1 0,-1 1-1,1-1 1,0 0 0,0 1-1,-1-1 1,1 0 0,1 0-1,-1-1 1,0 1 0,0 0 0,1-1-1,-1 1 1,1-1 0,-1 0-1,1 0 1,0 0 0,-1 0 0,1 0-1,0-1 1,0 1 0,0-1-1,-1 0 1,1 1 0,0-1-1,1-1-5,3 2-44,0-2-1,0 1 0,0-1 0,-1 0 1,1 0-1,0-1 0,0 0 0,0 0 0,-1 0 1,0-1-1,1 0 0,5-4 45,0-2-480,1-2 0,-1 1 0,0-2 0,-1 0 1,-1 0-1,0-1 0,1-1 480,-1-1-2126,-1-1 1,-1 1 0,7-17 2125,3-17-6614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7:32.0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0 12998,'0'0'2708,"0"0"-1524,0 0 1111,0 0-532,0 0-965,-3 7-379,-1 3-291,0 1 0,1 0 0,1 1 0,-1-1 1,2 0-1,-1 6-128,-2 80 669,3-40-376,-9 194 737,13 63-1030,-2-307-86,-1 1 0,1-1 0,1 1 0,-1-1 0,1 0 0,1 0 0,-1 0 0,1 1 86,-1-6-217,-1 1 1,1 0-1,-1-1 0,1 0 1,0 1-1,0-1 0,0 0 1,0 0-1,2 1 217,-2-1-438,0-1 0,0 0 1,0 0-1,0 0 0,0 0 0,0-1 1,0 1-1,0 0 0,0-1 0,0 0 0,1 1 1,-1-1-1,2 0 438,11 0-5120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7:32.3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1 10949,'0'0'5491,"0"0"-5267,0 0 2833,-10 116-1104,10-78-1281,7-2-608,10-5 112,3-9-176,0-6-192,-2-5 128,-4-11-896,1 0-1025,0-9-1073,5-27-383,0-11-3682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7:32.6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558 1 2593,'0'0'9154,"0"0"-6148,0 0-538,0 0-19,0 0-1219,-4 17-694,-3 13-303,2 0-1,1 0 0,1 1 0,1 1-232,-2 85 130,-6-1 0,-5 0 1,-4-1-1,-6-1 0,-5-1 0,-42 104-130,29-111-3412,-41 70 3412,30-79-7817,-53 71 7817,37-69-8123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0:54.48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1937 82 4706,'0'0'1630,"0"0"-1152,0 0 239,0 0 220,0 0 79,0 0-429,-2-7-157,2-5-296,-1 8 15,1-1 0,0 1 0,-1 0 0,0 0 0,0-1-1,0 1 1,-2-2-149,2 4 213,0 1 0,0 0 0,0 0 0,0 0-1,0 0 1,0 0 0,0 1 0,0-1 0,-1 0 0,1 0-1,0 1 1,0-1 0,-1 1 0,1-1 0,0 1 0,-1 0-1,0-1-212,-28-5-120,25 5 413,-22-2-28,0 1-1,1 1 0,-14 2-264,0 0 131,24 1-122,1 0 1,-1 2 0,0 0 0,1 1 0,0 0 0,0 1-1,0 1 1,-3 3-10,-6 1 26,-150 74 491,115-57-387,1 2 1,1 3-1,-6 8-130,-158 119 753,163-116-486,25-17-166,1 1 0,1 2 0,2 1 0,-22 30-101,-95 145 897,86-117-602,4-4 121,4 3-1,4 2 1,4 2 0,-22 70-416,19-21 420,6 1-1,-22 138-419,41-150 120,6 0 0,5 2 0,5 27-120,6-136 5,-1 85 119,5 0 0,4 0 0,12 43-124,12-12 80,7-2 0,5-2 0,6-2 0,30 49-80,18 16 189,112 165-189,-182-316 75,15 23 47,5 0-122,-31-47 23,1-1 0,1 0-1,2-2 1,18 16-23,-9-12 36,0-2 0,2 0 0,0-3 0,2 0 0,0-3 0,1 0 0,0-2 0,1-2 1,1-1-1,28 4-36,124 11 36,2-7 1,56-7-37,-178-9 1,1052 13 745,-966-16-702,-100-2-9,1-3 1,-1-2 0,0-2-1,-1-3 1,51-18-36,61-29 0,33-23 0,-109 44 14,201-91 57,-210 87 31,-1-3 0,34-29-102,-68 42 17,271-196 143,-194 132 183,54-60-343,-123 106 36,93-90 171,18-33-207,-145 148 27,0-1 1,-2 0-1,-2-1 1,0-1-1,-1-1 0,8-25-27,9-37 34,11-57-34,-15 48 31,-7 16-28,-4 0 1,-4-1-1,-4 0 0,-3-1 0,-4-53-3,-4 103 1,-1 1-1,-1-1 0,-2 1 1,-2 0-1,-2-3 0,-60-171-10,51 157 21,-34-83 21,-7 3 0,-44-69-32,69 141-27,-2 3-1,-3 1 1,-14-12 27,-141-150-155,137 160 92,-2 2 1,-3 2 0,-2 4 0,-2 2 0,-3 4 0,-1 2 0,-19-5 62,-10 1-92,-2 5 0,-1 4 0,-2 4 1,-1 5-1,-19 2 92,-442-90-120,198 54-10,119 23 44,133 16 49,53 9 60,0 2 0,0 4 0,-49 0-23,63 8-16,0-1 20,0 2 1,1 2-1,-15 5-4,61-8 30,2 0-192,-1 1 0,0-1-1,1 0 1,-1 0 0,1 1 0,-1-1 0,1 0 0,-1 1 0,1 0 0,-1-1 0,1 1 0,0 0 0,-1 0-1,1 0 1,0 0 0,0 0 0,-1 0 0,1 0 0,0 0 0,0 0 0,0 0 0,0 1 0,1-1 0,-2 1 162,-3 4-4069,-2-5-2534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0:55.39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491 226 11141,'0'0'195,"0"0"549,0 0 198,-17-21-144,-83-103 295,95 117-874,-1 1-1,1 0 0,-2 0 0,1 0 1,-1 1-1,1-1 0,-1 2 0,-1-1 0,1 1 1,-1 0-1,-7-2-218,2 2 252,0 0 1,0 2-1,-1-1 0,1 2 1,-1 0-1,0 1 1,0 0-253,8 0 73,0 1 0,0 0 0,0 1 0,0-1 0,1 1 0,-1 0 1,1 0-1,-1 1 0,1 0 0,0 0 0,0 0 0,0 0 0,0 1 0,1 0 0,-1 0 1,1 0-1,0 1 0,0-1 0,1 1 0,-1 0 0,-1 4-73,-4 5 126,1 0-1,1 1 1,0 0-1,1 0 1,1 1 0,0 0-1,-1 7-125,-1 20 309,3 1 0,1 0 0,2 0 0,2 0 0,4 31-309,-3-62 43,0 0-1,1-1 1,0 1 0,1-1 0,0 1-1,1-1 1,0 0 0,1-1 0,0 1 0,1-1-1,0 0 1,1-1 0,3 4-43,-4-7-8,0 0 0,0-1 1,1 1-1,-1-2 0,1 1 0,1-1 0,-1 0 1,1 0-1,0-1 0,0-1 0,0 1 1,0-1-1,1-1 0,-1 0 0,1 0 1,0-1-1,-1 0 0,1-1 8,4 0-215,0-1-1,0-1 1,-1 0-1,1-1 1,-1-1-1,0 0 1,0-1-1,0 0 1,-1 0 0,1-2-1,-2 0 1,12-7 215,-2-2-1627,0 0 1,-2-1-1,0-1 1,0 0-1,-2-2 1,6-9 1626,5-12-7446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0:56.24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52 88 7780,'0'0'517,"0"0"-191,0 0 607,0 0 220,0 0-158,-4-12-437,-16-34-81,13 29 2007,7 17-2307,0-1-1,0 1 1,0-1 0,0 1 0,0-1 0,0 1 0,0-1 0,0 1 0,0-1 0,-1 1-1,1-1 1,0 1 0,0-1 0,0 1 0,-1 0 0,1-1 0,0 1 0,-1-1 0,1 1-1,0 0 1,-1-1 0,1 1 0,0 0 0,-1 0 0,1-1 0,-1 1 0,1 0 0,-1 0-1,1-1 1,0 1 0,-1 0 0,1 0 0,-1 0 0,1 0 0,-1 0 0,1 0 0,-1 0-1,1 0 1,-1 0 0,0 0-177,0 8 24,-6 162 915,9 64-939,-1-193 70,-1 2 10,2 0 1,2 0-1,1 0 1,3-1-1,1 0 1,8 19-81,-16-60 528,-5 0-8161,-11-1 2065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0:57.98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16 14 8964,'0'0'1403,"0"0"-874,0 0 693,0 0 296,0 0-310,-3-3-437,-5-7 212,4 11-217,4 24 279,15 41 267,3 15-414,-12-53-727,0 0 0,2-1 0,0 0 0,10 19-171,-17-45-36,-1 0-1,1-1 1,-1 1 0,1 0-1,-1-1 1,1 1-1,-1 0 1,1-1 0,0 1-1,-1-1 1,1 0-1,0 1 1,-1-1 0,1 1-1,0-1 1,0 0 0,-1 1-1,1-1 1,0 0-1,0 0 1,-1 0 0,1 0-1,0 0 1,0 0 0,0 0-1,0 0 1,-1 0-1,1 0 1,0 0 0,0 0-1,0 0 1,-1-1-1,1 1 1,0 0 0,0-1-1,-1 1 1,1 0 0,0-1-1,-1 1 1,1-1-1,0 1 1,0-2 36,26-22-892,-10 5 290,2-4-339,-1 0 0,12-18 941,-26 33-39,0 1 0,0-1 0,0 1 0,-1-1 0,0 0 0,0 0 0,-1-1 0,0 1 0,-1 0 0,0-1 0,0-5 39,0 3 192,-1 8-78,0 1 0,1 0 0,-1 0 0,0-1 0,0 1 0,0 0-1,0-1 1,-1 1 0,1 0 0,0 0 0,-1-1 0,0 1 0,0 0-1,1 0 1,-1 0 0,-1 0-114,2 1 472,0 1-10,0 0-142,0 0-138,0 3-124,-2 50 716,0-32-795,2-1 0,0 1 0,1-1 0,0 1 0,2-1 1,3 13 20,-5-30-331,0 1-1,1-1 1,-1 0 0,0 0 0,1 0 0,0 0 0,-1-1 0,1 1 0,0 0 0,1 0 331,-1-2-416,-1 1 0,1-1 0,0 0-1,0 0 1,-1 0 0,1 0 0,0 0-1,0 0 1,0-1 0,0 1 0,0-1 0,0 1-1,0-1 1,0 0 0,0 0 0,0 0-1,1 0 417,16 0-4666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0:58.31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52 0 12134,'0'0'1848,"0"0"-898,0 0 576,0 0-42,0 0-601,-7 18-166,-23 55-309,28-68-365,0 0-1,0 0 0,0 0 0,1 0 0,0 0 0,0 0 0,1 0 0,-1 1 1,1-1-1,0 0 0,1 4-42,0 9 27,0-16-33,-1 0-1,1 1 0,0-1 0,-1 0 0,1 0 0,0 0 1,0 1-1,1-1 0,-1 0 0,0-1 0,1 1 1,-1 0-1,1 0 0,-1-1 0,1 1 0,0 0 1,0-1-1,0 0 0,0 1 0,0-1 0,1 0 7,54 26-37,-41-20 4,-4-2 14,1 0-7,0 1 0,-1 1 0,7 4 26,-17-10-5,0 1 1,1-1-1,-1 1 0,0 0 1,0-1-1,-1 1 0,1 0 1,0 0-1,-1 0 0,1 1 1,-1-1-1,1 0 0,-1 0 1,0 1-1,0-1 0,0 1 1,0-1-1,-1 1 0,1-1 1,-1 1-1,1 0 5,-1 0-6,0-1 0,0 1 1,0 0-1,0-1 0,-1 1 0,1-1 0,-1 1 0,0 0 1,1-1-1,-1 1 0,0-1 0,0 0 0,-1 1 0,1-1 0,0 0 1,-1 0-1,0 0 0,1 0 0,-1 0 0,0 0 0,0 0 0,0 0 1,0-1-1,0 1 0,0-1 0,-1 1 0,1-1 0,-1 0 0,1 0 1,0 0-1,-3 0 6,-6 3-518,0-1 0,0 0 0,0-1 0,0-1 0,-1 1 0,-2-2 518,7 1-811,0-1 0,1-1 0,-1 1 0,0-1 0,1 0 0,-1-1-1,0 0 812,-21-15-5223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13.86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64 3858,'0'0'6152,"0"0"-4599,0 0-297,0 0-159,0 0-617,3 5 70,6 13 406,-1 0 0,-1 1 0,0 0 0,-2 0 0,1 2-956,-2-1 314,2-1-1,0 0 1,2 0-1,0 0 1,0-1-1,4 2-313,-11-17-57,1 0 1,0-1-1,0 1 0,0-1 0,0 1 0,1-1 1,-1 0-1,0 0 0,1 0 0,0 0 0,-1 0 1,1-1-1,0 1 0,0-1 0,0 0 0,0 0 1,0 0-1,0 0 0,0 0 0,0-1 0,0 1 1,1-1-1,-1 0 0,0 0 0,0 0 0,0-1 1,1 1-1,-1-1 0,0 1 0,0-1 1,0 0-1,0 0 0,0 0 0,0-1 0,0 1 1,-1-1-1,1 0 0,1-1 57,4-6-429,0 0 0,0-1 0,-1 0-1,-1 0 1,0 0 0,0-1 0,-1 0 0,0-1 0,-1 1 0,0-1 0,-1 0 0,0 1 0,0-13 429,7-66-668,-10 18 5904,0 58-2540,1 26-2601,0 0 0,1-1 0,1 1 0,-1 0-1,2-1 1,-1 1 0,2-1 0,0 0 0,0 0 0,1-1 0,0 0 0,0 0-1,7 7-94,-4-5-4,1 0-1,1-1 1,0-1-1,0 0 0,1 0 1,0-1-1,1 0 0,-1-1 1,2-1-1,11 5 5,-20-10-274,0 0 0,1-1 0,-1 1 0,0-1 0,1-1 0,-1 1 0,5-1 274,-6 0-579,0 0 0,0 0 0,0-1 0,-1 1 0,1-1 0,0 0 0,0 0-1,-1 0 1,1-1 0,-1 0 0,1 1 0,-1-1 0,0 0 0,1-1 0,-1 1-1,1-1 580,20-23-5904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0:58.63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1 173 2753,'0'0'6291,"0"0"-5410,0 0 1071,0 0 113,0 0-928,0 0-273,166-56-448,-119 49 273,3-2-385,-3-2-208,-5 2-96,-7-2-176,-10 0-560,-6 0-657,-6-5-928,-8 0-1889,-5 1-4402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0:58.98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40 1 10485,'0'0'2246,"0"0"-1125,-7 20 541,-1 1-1028,3-9-254,1 0 0,0 1 0,1 0 0,0-1 0,0 1 0,2 0 0,0 0-1,0 11-379,3 66 1009,4-1-1,4-1 1,13 47-1009,-13-108-2079,-10-27 1894,0 0 1,0 1 0,1-1-1,-1 1 1,0-1-1,0 1 1,0-1-1,1 1 1,-1-1-1,0 0 1,1 1-1,-1-1 1,0 0 0,1 1-1,-1-1 1,1 0-1,-1 1 1,0-1-1,1 0 1,-1 0-1,1 1 1,-1-1-1,1 0 1,-1 0 0,1 0-1,-1 0 1,1 0-1,-1 0 1,1 0-1,-1 0 1,1 0-1,-1 0 1,1 0-1,-1 0 1,0 0 0,1 0-1,-1 0 1,1 0-1,-1 0 1,1-1-1,-1 1 1,1 0-1,-1 0 1,1-1-1,-1 1 1,0 0 0,1-1-1,-1 1 1,0 0-1,1-1 1,-1 1-1,0 0 1,1-1-1,-1 1 1,0-1-1,0 1 185,10-21-4410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0:59.32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1 188 2177,'0'0'5597,"0"0"-3380,0 0-635,0 0 254,0 0-417,14-1-536,118-4 22,-126 5-977,-1-1 0,1 1 1,-1-1-1,1 0 0,-1 0 1,0 0-1,1-1 0,-1 0 1,0 0-1,0 0 1,0-1-1,0 0 0,-1 0 1,1 0-1,1-2 72,-2 2-299,-1-1 1,1 0-1,-1 0 1,0 0-1,0 0 1,0 0-1,-1-1 1,1 1-1,-1-1 1,0 0-1,0 1 1,-1-1-1,1 0 1,-1 0-1,0 0 1,0-4 298,-1 6-72,0 0 0,1 0-1,-1 0 1,0 0 0,0 0 0,-1 0 0,1 0 0,0 0 0,-1 0-1,0 0 1,0 1 0,0-1 0,0 0 0,0 0 0,-1 1 0,1-1-1,-1 1 1,0-1 72,0 1 224,0 0-1,-1 0 0,1 0 1,-1 1-1,0-1 0,1 1 1,-1 0-1,0 0 0,0 0 1,0 0-1,0 0 0,1 1 1,-1-1-1,0 1 0,0 0 1,0 0-1,-1 0 0,0 0-223,3 0 84,0 0 0,0 1-1,0-1 1,0 1 0,0-1 0,0 1-1,0-1 1,0 1 0,0 0 0,0-1-1,0 1 1,0 0 0,0 0 0,0-1-1,0 1 1,1 0 0,-1 0 0,0 0-1,1 0 1,-1 0 0,1 0 0,-1 1-1,1-1 1,-1 0 0,1 0-84,-11 36 941,9-28-582,-5 26 372,2-1 0,1 1 0,1 0 0,2 1 0,2-1 0,1 0-731,-2-32-30,1 1 0,-1-1 0,1 0 1,0 0-1,0 1 0,0-1 0,0 0 1,0 0-1,1 0 0,-1 0 0,1 0 1,0-1-1,0 1 0,0 0 0,0-1 1,0 1-1,1-1 0,-1 0 0,1 0 1,-1 0-1,1 0 0,0 0 0,0-1 1,0 1-1,0-1 0,0 0 0,2 1 30,-1-1-199,1 0 1,0 0-1,0 0 0,-1-1 0,1 0 0,0 0 1,0 0-1,0 0 0,0-1 0,-1 0 0,1 0 1,0 0-1,-1 0 0,1-1 0,-1 0 0,1 0 1,-1 0-1,0 0 0,2-2 199,8-7-685,0-2 0,-1 1 0,-1-2 0,0 1 0,-1-2 0,0 1 0,-1-2 0,1-3 685,2-2-696,1 0 0,1 1-1,1 0 1,2 1 696,-18 18 69,0 1 0,1-1-1,-1 1 1,0-1 0,1 1 0,-1-1 0,0 1 0,1-1-1,-1 1 1,0-1 0,1 1 0,-1 0 0,1-1 0,-1 1-1,1 0 1,-1 0 0,1-1 0,-1 1 0,1 0 0,-1 0 0,1-1-1,-1 1 1,1 0 0,-1 0 0,1 0 0,0 0 0,-1 0-1,1 0 1,-1 0 0,1 0 0,-1 0 0,1 0 0,-1 0-1,1 1 1,0-1 0,-1 0 0,1 0 0,-1 0 0,1 1 0,-1-1-1,1 0 1,-1 1 0,0-1 0,1 0 0,-1 1 0,1-1-1,-1 1 1,0-1 0,1 1 0,-1-1 0,0 0 0,1 1-1,-1-1 1,0 1 0,0 0 0,1-1 0,-1 1 0,0 0-69,5 38 2003,-4-29-1727,6 82 3038,-4 46-3314,-3-137 93,0-14 478,0-14-493,2 0-1,0 0 1,2 0 0,1 0-1,3-7-77,-4 20-173,1 1 0,0 0-1,0 0 1,1 0 0,1 1-1,0 0 1,1 0 0,0 1-1,1 0 1,0 0 0,4-3 173,-7 9-274,-1 1 0,0 0 0,1 1 0,0-1 0,0 1 0,0 0 0,0 0 0,0 1 0,1 0 0,-1 0 0,1 0 0,3 1 274,2-1-905,1 1 0,-1 0 0,1 1-1,0 1 1,-1 0 0,4 2 905,34 10-1614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0:59.70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1070 9076,'0'0'2471,"0"0"-1719,0 0 59,6-22 211,-3 12-917,13-43 234,2 2 1,6-6-340,-9 18 204,-1 0-1,-3-1 1,0-1-1,1-24-203,15-169 890,-19 138 451,5 0 0,7-16-1341,-17 99 240,2-9 709,0 1 0,2-1 0,5-11-949,-12 33 22,1 0 0,-1-1 0,0 1-1,0 0 1,1 0 0,-1-1 0,0 1 0,1 0 0,-1 0 0,0 0-1,0-1 1,1 1 0,-1 0 0,0 0 0,1 0 0,-1 0 0,1 0 0,-1 0-1,0 0 1,1 0 0,-1 0 0,0 0 0,1 0 0,-1 0 0,0 0 0,1 0-1,-1 0 1,0 0 0,1 0 0,-1 0 0,0 0 0,1 0 0,-1 1 0,0-1-1,1 0 1,-1 0 0,0 0 0,1 1 0,-1-1 0,0 0 0,0 0-1,1 1 1,-1-1 0,0 0 0,0 0 0,0 1 0,0-1 0,1 0 0,-1 1-1,0-1 1,0 0 0,0 1 0,0-1 0,0 0 0,0 1-22,13 21-7,-12-21 49,77 153 975,-2 17-1017,-47-98-41,-3 1 1,-4 1 0,7 48 40,-24-94-859,-1 0 0,-2 0 0,-1 0 0,-2 17 859,1-45-174,0 0 0,0 0 1,0 0-1,0-1 0,0 1 0,0 0 1,0 0-1,-1-1 0,1 1 0,0 0 0,-1 0 1,1-1-1,0 1 0,-1 0 0,1-1 1,-1 1-1,1 0 0,-1-1 0,1 1 0,-1-1 1,1 1-1,-1 0 0,0-1 0,1 0 1,-1 1-1,0-1 0,1 1 0,-1-1 0,0 0 1,1 0-1,-1 1 0,0-1 0,0 0 1,0 0-1,1 0 0,-1 0 0,0 0 0,0 0 1,0 0-1,1 0 0,-1 0 0,0 0 1,0 0-1,0-1 174,-29 2-7438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00.04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0 128 16440,'0'0'1408,"0"0"497,0 0 432,0 0-1505,0 0-767,0 0 111,189-70-128,-115 53-48,13 3-801,12 1-2672,13-1-6228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02.77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1609 68 13894,'0'0'761,"0"0"95,0 0 731,0 0 30,0 0-502,-18-11-330,-58-32-156,74 41-576,0 1-1,0-1 1,0 1-1,0 0 1,-1 0-1,1 0 0,0 0 1,-1 0-1,1 0 1,0 0-1,-1 1 0,1 0 1,-1-1-1,1 1 1,-1 0-1,1 0 1,-1 0-1,1 0 0,-3 1-52,-7 1 208,7-2-190,-1 1 0,1 0 0,-1 0 0,1 1 1,0-1-1,0 1 0,-1 0 0,1 1 0,1-1 1,-1 1-1,0 0 0,0 0-18,-57 47 49,33-25-31,-82 62 56,26-24 77,3 5-1,3 2 1,-43 53-151,-72 106 64,9 8 0,-53 104-64,215-303 4,1 1-1,2 2 1,2 0 0,2 0 0,1 2 0,3 0 0,1 0 0,2 1-1,-1 28-3,-27 314 94,31-189-4,11 62-90,4-167 22,4 0-1,5-1 1,3-1-1,16 35-21,-18-69 17,2-1 0,3 0 1,2-2-1,3-1 0,2-1 1,2-2-1,2-1 0,14 13-17,36 33 17,3-3 0,4-4 0,41 25-17,20 10-37,128 75 37,-177-134 18,2-4 0,3-4-1,50 14-17,-55-30 3,1-3-1,2-6 0,0-4 0,2-5 1,1-5-1,0-4 0,32-5-2,47-4 24,-1-8 0,162-26-24,215-72 99,210-80-99,-268 38-72,83-56 72,-407 129 22,-5-9 1,4-11-23,334-204 46,-447 252-33,-1-2-1,-2-3 1,-3-4 0,-2-1 0,-2-4 0,-3-2-1,11-19-12,-35 38 22,-3-1-1,-1-2 1,-3 0-1,-1-2 0,-2 0 1,-2-2-1,-3 0 1,-1-1-1,-3-1 1,-2 0-1,-2 0 1,-2-8-22,-2 8 3,-2 1 0,-2-1 0,-3 0 0,-1 1 0,-3-1 0,-2 1 0,-11-36-3,-8 7 24,-3 2 0,-3 0 0,-3 3 0,-4 1 0,-2 1 0,-15-13-24,-15-17-45,-5 4 0,-9-4 45,32 44 5,-3 2 0,-1 2 0,-54-35-5,17 21-50,-3 5 1,-3 3-1,-1 5 0,-4 5 0,-1 4 0,-29-5 50,-437-103-94,291 82 52,36 9-42,-3 12 0,-1 10 0,-2 11 0,-153 5 84,-247 7-195,320 11 220,-58-2-92,271 5-1,-1 5 0,-78 14 68,46-6-53,-137-9 53,127-3-14,118 4 21,0 2 1,1 2-1,-1 2 1,2 1-1,-9 5-7,46-12 3,-1-1 0,1 1-1,0 0 1,-1 0 0,1 1-1,0 0 1,-2 1-3,6-3 27,1-1-46,0 0 24,0 0-53,0 0-165,0 0-577,8-3-5020,9-12 759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03.40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299 97 10373,'0'0'1331,"0"0"-696,-22-14 344,-65-44 235,80 54-988,1 0 0,-1 0 0,1 1 0,-1 0 1,0 0-1,-2 0-226,-22 2 1182,15 3-650,13-2-461,1 0 1,-1 1 0,0 0-1,0 0 1,0 0-1,1 0 1,-1 0 0,1 1-1,-1-1 1,1 1-1,-1-1 1,1 1 0,0 0-1,0 0 1,0 0 0,0 0-1,0 0 1,0 1-1,0-1 1,1 1 0,-1-1-1,1 1 1,0-1-1,-1 2-71,-3 9 194,0 0 0,1 0 0,1 0 0,-2 12-194,-3 37 754,2 0 0,4 0 0,4 47-754,-1-53 254,-1-37-205,1 0 0,1-1 0,1 1 0,1 0 1,0-1-1,1 1 0,1-1 0,1-1 0,4 9-49,-8-20-73,0 0 0,1-1 0,-1 1 0,1 0 0,0-1 0,1 0 0,-1 0 0,1 0 0,0-1 0,0 0 0,1 0 0,-1 0 0,1 0 0,0-1 0,0 0 0,0 0 0,0-1 0,0 1 0,1-1 0,-1-1 0,1 1 0,-1-1 0,1 0 0,-1-1 0,1 0 0,0 0 0,6-1 73,-7 0-288,1 0 1,-1 0-1,1-1 0,-1 0 0,0 0 0,0-1 0,0 0 0,0 0 1,0 0-1,0-1 0,-1 0 0,0 0 0,2-2 288,8-8-1430,-2 0 0,0-1-1,10-15 1431,23-39-5015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03.74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 1 14134,'0'0'2097,"0"0"-1392,0 0 666,0 0 179,-1 25-376,-2 10-860,0-3 29,2 0-1,1 0 1,2 19-343,5-3 857,9 38-857,-7-45 228,-2 0 0,2 33-228,-8 149-1767,-1-220 1334,2 19-1707,-1-21 1824,-1-1 0,0 1 0,0 0 0,0-1 0,0 1 0,1 0 0,-1-1 0,0 1 0,1-1 0,-1 1 0,0 0 0,1-1-1,-1 1 1,1-1 0,-1 1 0,1-1 0,-1 1 0,1-1 0,0 0 0,-1 1 0,1-1 0,-1 0 0,1 1 0,0-1 0,-1 0 0,1 0 0,0 1 316,8-1-6443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04.07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1 108 12038,'0'0'1467,"0"0"-107,0 0 332,0 0-195,0 0-569,4 13-90,-1-2-591,1 6 29,1-1 0,0 0 0,2 0 0,2 3-276,-8-15 9,1 0-1,0-1 0,0 1 0,0-1 1,0 0-1,0 0 0,1 0 1,0 0-1,0 0 0,-1 0 0,2-1 1,-1 0-1,0 1 0,0-1 1,1 0-1,-1 0 0,1-1 1,0 1-1,-1-1 0,1 0 0,0 0 1,3 1-9,-1-2-194,0-1 0,0 0 0,-1 1 0,1-2 0,0 1 0,-1-1 1,1 0-1,-1 0 0,0 0 0,0-1 0,0 0 0,0 0 0,0 0 0,0 0 1,-1-1-1,0 0 0,0 0 0,0 0 0,0 0 0,0-1 0,-1 0 0,0 1 0,0-1 1,1-3 193,5-9-639,0 0 1,-2-1-1,0 1 1,-1-1-1,0-1 1,2-17 638,-5-18 1200,-3 53 473,0 1 184,0 12 814,0 29-1591,-1 2 469,5 30-1549,-3-58 42,2-1-1,-1 1 1,2-1 0,0 0-1,1 0 1,0 0 0,1 0-42,-2-5-99,1 1 0,0-1 0,1 0 1,0 0-1,0-1 0,1 0 99,-5-5-283,0-1 1,0-1 0,1 1-1,-1 0 1,0 0 0,1-1-1,-1 1 1,1-1-1,0 0 1,-1 0 0,2 0 282,-2 0-513,0-1 0,1 1 0,-1-1 0,0 0 0,1 0 0,-1 0 0,0 0-1,1-1 1,-1 1 0,0 0 0,1-1 0,-1 0 0,0 0 0,0 1 0,1-2 513,20-14-8179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04.40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119 0 14679,'0'0'2953,"0"0"-2025,0 0 575,0 0-167,-18 21-613,-53 65-419,69-84-301,0 0-1,1 1 0,-1-1 0,0 0 1,1 1-1,-1-1 0,1 1 0,0 0 1,0-1-1,0 1 0,0 0 0,0 0 1,1 0-1,-1 0 0,1-1 0,0 1 1,0 0-1,0 0 0,0 0 0,0 2-2,2 7-2,-2-8-3,0 1 0,1 0 0,-1-1-1,1 1 1,0-1 0,1 0 0,-1 1 0,1-1 0,0 0 0,0 0 0,0 0 0,1 0-1,-1 0 1,1 0 0,1 0 5,6 8-6,2-1-1,0 0 0,10 7 7,24 22-26,-37-29 19,0-1 0,0 1 0,-1 1 0,-1 0 0,3 5 7,-8-13-5,0 0-1,-1-1 1,0 1 0,0 0-1,0-1 1,0 1-1,0 0 1,-1 0 0,1 0-1,-1 2 6,-1-4-4,1 0-1,0 0 0,-1-1 0,1 1 0,-1 0 1,1 0-1,-1 0 0,0 0 0,0 0 1,0-1-1,0 1 0,0 0 0,0-1 1,0 1-1,-1-1 0,1 1 0,-1-1 1,1 0-1,-1 0 0,-1 1 5,-4 3-246,-2 0-1,1-1 1,0 0 0,-1-1-1,0 0 1,-2 1 246,-3-1-1635,0 0-1,-1 0 1,-11-1 1635,-26-1-6238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14.19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21 0 10517,'0'0'3591,"0"0"-2217,0 0 509,0 0-354,-3 21-582,-2 0-763,2-6-82,-1 0 0,2 1 0,0-1 0,1 1 0,1 0 0,0-1 0,1 1 1,1 2-103,12 48 526,3-1 1,10 22-527,9 30 230,-10-21-473,28 105-338,-26-69-3798,-26-119 1261,-2-12-2170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04.73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1 302 16392,'0'0'1216,"0"0"-736,0 0 1249,0 0-560,0 0-417,168-3-432,-106-5-320,0-8-96,-5 0-416,-7-2-721,-15-4-1024,-15 2-432,-15-5-1185,-5-1-5314</inkml:trace>
  <inkml:trace contextRef="#ctx0" brushRef="#br0" timeOffset="1">298 0 14006,'0'0'1185,"0"0"624,0 0 1248,-49 150-1344,49-94-1153,0 4 81,0 0-449,2 1 144,8 1-272,0 3-64,-5-3-128,0-6-513,-5-18-1135,2-13-1538,3-21-208,0-4-2160,5-18-2546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05.05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0 153 11141,'0'0'3247,"0"0"-1980,0 0 241,0 0 730,0 0-749,24 3-967,-15-2-508,46 5-49,0-1 0,39-3 35,-89-2-119,0-1-1,0 1 0,0-1 1,0 1-1,-1-2 0,1 1 0,0 0 1,0-1-1,-1 0 0,0 0 1,1 0-1,-1-1 0,0 1 0,0-1 1,0 0-1,0 0 0,-1-1 0,1 1 1,-1-1-1,0 1 0,0-1 1,0 0-1,0 0 0,-1-1 0,1 1 1,-1-1-1,-1 1 0,1-1 1,0 1-1,-1-1 0,0 0 0,0 0 1,-1 0-1,1 1 0,-1-1 0,0 0 1,0 0-1,-1 0 0,1 0 1,-2-2 119,2 5 61,0 1 1,-1-1 0,1 0 0,-1 1 0,0-1 0,1 1 0,-1-1 0,0 1-1,0-1 1,0 1 0,0 0 0,0 0 0,0-1 0,0 1 0,0 0 0,-1 0-1,1 0 1,0 0 0,-1 0 0,1 0 0,-1 1 0,1-1 0,-1 0 0,1 1 0,-1-1-1,0 1 1,1 0 0,-1-1 0,1 1 0,-1 0 0,0 0-62,0 0 118,-1 0 0,1 0 0,-1 0 0,1 0 0,0 0 0,-1 1 0,1-1 0,0 1 0,-1-1 0,1 1 0,0 0 0,0 0 0,0 0 0,0 0 0,0 1 0,0-1 0,0 1 0,0-1 0,0 1 0,1-1 0,-1 1 0,0 1-118,-5 8 238,1 0 0,0 0 1,0 1-1,1 0 0,1 0 1,0 1-1,1-1 0,0 1 0,0 5-238,-1 20 365,2 1-1,1 20-364,1-56-21,0 0 0,0 0 0,0 0 0,1-1 0,0 1 0,-1 0 0,1 0 0,0-1 0,0 1 0,0 0 1,1-1-1,-1 1 0,1-1 0,-1 0 0,1 1 0,0-1 0,0 0 0,0 0 0,0 0 0,0 0 0,0 0 0,1-1 0,-1 1 0,1-1 0,-1 1 0,1-1 0,-1 0 0,1 0 1,0 0-1,0 0 21,3 0-291,-1 0 1,1 0 0,0 0 0,0-1 0,0 1 0,0-1 0,0-1 0,0 1-1,0-1 1,0 0 0,0-1 0,-1 1 0,1-1 0,4-2 290,2-3-1044,0-2 0,0 0 0,0 0 1,-1-1-1,-1 0 0,0-1 0,0 0 0,4-8 1044,36-44-5359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05.39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47 1105,'0'0'7787,"0"0"-3420,0 0-1632,0 0-505,0 0-234,12 21-609,-1-4-1161,7 13 127,0 0 1,-3 2-1,8 19-353,0 11-33,-1 2-1,-3 5 34,-17-136-10,-3 38 6,0 7-23,0 0 0,2 0 1,3-19 26,-3 33-15,1 1 0,0 0 1,0-1-1,1 1 0,0 0 1,0 0-1,0 1 0,1-1 1,0 1-1,0-1 0,1 1 1,0 1-1,2-3 15,5-3-371,0 0 0,1 1 0,1 1 0,-1 0 0,1 1-1,1 1 1,-1 0 0,12-4 371,1 2-3111,0 1 0,19-4 3111,24 0-8788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05.74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7 0 17704,'0'0'1097,"0"0"-420,0 0 911,0 0-497,0 0-654,-3 12-250,2-1-117,-1 1 0,2 0 0,0 0 0,0-1 0,1 1 0,0 0 0,1-1 0,2 8-70,78 331 1770,-39-161-2368,3-4-4533,-45-177 3596,4 8-844,2-9-4613,-2-6-1020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06.07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164 61 11621,'0'0'1633,"0"0"-240,0 0 642,0 0-271,0 0-870,8-11-526,25-30 171,-33 40-526,1 0 1,-1 1-1,1-1 1,-1 0-1,1 1 1,0-1-1,-1 1 1,1-1 0,0 1-1,-1 0 1,1-1-1,0 1 1,0-1-1,-1 1 1,1 0 0,0 0-1,0-1 1,0 1-1,-1 0 1,1 0-1,0 0 1,0 0-1,0 0 1,0 0 0,-1 0-1,1 0 1,0 1-1,0-1 1,0 0-1,-1 0 1,1 1-1,0-1 1,0 0 0,-1 1-1,1-1 1,0 1-1,-1-1 1,1 1-1,0-1 1,-1 1-1,1 0 1,-1-1 0,1 1-1,-1 0 1,1-1-1,-1 1 1,1 0-1,-1-1 1,0 1-1,1 0 1,-1 0 0,0 0-1,0-1 1,0 1-1,1 0-13,1 6 97,0 0 0,0 0 0,-1 0 0,1 0-1,-1 4-96,0 0 80,0 1-1,-1 0 1,0-1-1,-1 1 0,0 0 1,-1-1-1,0 1 0,-1-1 1,-1 1-1,1-1 1,-2 0-1,-3 7-79,-24 33 269,23-39-171,1 1 0,0 1 1,1-1-1,0 1 0,-2 9-98,8-22 4,1 0 1,-1 0-1,1 0 0,-1-1 0,1 1 0,0 0 0,0 0 1,-1 0-1,1 1 0,0-1 0,0 0 0,0 0 1,0 0-1,0 0 0,0 0 0,0 0 0,1 0 0,-1 0 1,0 0-1,1 0 0,-1 0 0,0 0 0,1 0 0,-1-1 1,1 1-1,-1 0 0,1 0 0,0 0-4,2 0-17,-1 0 0,0 0 0,1-1 1,-1 1-1,0-1 0,1 0 0,-1 1 0,1-1 0,-1 0 0,0 0 0,1-1 17,3 1-19,23 0-152,-5-1 94,0 2-1,0 0 0,0 1 0,15 5 78,-31-6 15,-1 1 0,0 1 1,0 0-1,0 0 0,0 0 0,0 0 0,-1 1 0,1 1 1,-1-1-1,0 1 0,0 0 0,-1 0 0,0 0 1,0 1-1,0 0 0,0 0 0,-1 1-15,1 0 29,-1 0 0,-1 0 1,1 0-1,-1 0 0,-1 1 0,1 0 0,-1-1 0,-1 1 1,1 0-1,-1 0 0,-1 0 0,1 0 0,-1 0 0,-1 0 1,0 0-1,0 4-29,-2-1 7,0 0-1,0 0 1,-1 0 0,0 0 0,-1 0 0,-1-1-1,1 0 1,-2 0 0,1 0 0,-1-1 0,-1 0-7,-19 22-151,-2-2 1,0-1 0,-2-2 0,-1 0-1,-15 7 151,13-11-2533,-2-2 0,0-1 0,-10 3 2533,-28 6-8313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13.61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10901,'0'0'3193,"0"0"-2139,0 0 136,0 0 662,0 0-537,4 0-541,21 0 1958,-24 0-2340,-1 9 24,0 98-622,6 0 1,13 72 205,-19-177-199,0-1 0,0 1 0,1-1 0,-1 0 0,1 1-1,-1-1 1,1 1 0,-1-1 0,1 0 0,0 1 0,-1-1 0,1 0 0,0 0 0,0 1 0,0-1-1,0 0 1,0 0 0,0 0 199,17 3-6386,-1-4-1914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14.08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623 677 8436,'0'0'2513,"0"0"-685,-4 22 357,-12 73-78,14-85-1806,-1-1-1,0 1 0,0-1 1,-1 1-1,-1-1 1,0 0-1,0-1 1,0 1-1,-1-1 1,0 0-1,-1 0 0,0-1 1,0 0-1,-1 0 1,0-1-301,-5 4 197,-2-1 1,1 0 0,-1-1 0,0-1-1,-1 0 1,1-1 0,-9 1-198,7-2 83,0 0 1,-1-2-1,1 0 0,0-1 1,-1 0-1,-1-2-83,12 0 15,0 0 1,0 0-1,0-1 0,1 0 0,-1-1 1,0 0-1,1 0 0,-1 0 0,1 0 1,0-1-1,-1 0 0,1-1 0,1 1 1,-1-1-1,0-1 0,-4-3-15,-5-9-25,1 1-1,1-2 1,0 0 0,1-1-1,1 0 1,1 0-1,0-1 1,2-1 0,0 1-1,-3-18 26,1-3-47,2 0-1,2-1 1,2 0 0,2 0-1,1-8 48,2 27-19,1 0 0,0 1 1,2-1-1,1 1 0,1 0 0,0 1 0,2-1 0,0 1 0,2 1 0,0-1 0,1 2 0,1-1 1,1 2-1,1 0 0,0 0 0,2 1 0,-1 1 0,2 0 0,0 2 0,1 0 0,1 1 0,0 0 0,18-8 19,-27 16-27,-1 1 0,1 0-1,0 1 1,0 0-1,0 0 1,1 1-1,-1 0 1,0 1 0,1 0-1,-1 1 1,1 0-1,-1 1 1,8 1 27,-9 0-21,0 0 0,-1 1 0,1 0 0,-1 0 1,1 1-1,-1 0 0,0 1 0,-1 0 0,1 0 0,-1 0 0,0 1 0,0 0 1,-1 1-1,0-1 0,4 7 21,10 13 34,-2 1-1,-1 1 1,-1 0 0,10 26-34,43 128 267,-41-104-256,-4-10-1323,5 26 1312,-21-59-2905,-1 0-1,-1 7 2906,0 25-7187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09.44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274 39 8772,'0'0'1347,"0"0"-536,0 0 566,0 0-414,0 0-619,-2 4-258,-3 4 185,0-1 1,-1 1-1,0-1 1,0 0-1,0 0 1,-1-1-1,0 0 1,0 0 0,0-1-1,-1 0 1,0 0-1,0 0 1,-1-1-1,1-1 1,-1 1-1,1-1 1,-1-1-1,0 0 1,0 0-1,-1 0 1,1-1 0,0-1-1,-1 0-271,9 0 5,0 0 1,1-1-1,-1 1 0,1 0 1,-1-1-1,1 1 0,-1 0 1,1-1-1,-1 1 0,1-1 1,-1 1-1,1-1 0,0 0 1,-1 1-1,1-1 0,0 1 1,-1-1-1,1 1 0,0-1 1,0 0-1,0 1 0,0-1 1,-1 0-1,1 1 0,0-1 1,0 0-1,0 1 0,0-1 1,1 0-1,-1 1-5,0-29-25,0 23-8,0 4 21,0 1 1,0-1 0,0 1 0,0-1 0,0 1 0,0-1 0,1 1-1,-1-1 1,0 1 0,1 0 0,-1-1 0,1 1 0,-1-1 0,1 1 0,0 0-1,0 0 1,-1-1 0,1 1 0,0 0 0,0 0 0,0 0 0,1-1 11,1 1-85,0 0 0,-1 0 1,1 0-1,0 0 0,0 1 0,0-1 1,-1 1-1,1 0 0,0 0 1,0 0-1,1 0 85,-3 0-8,0 1 0,0-1 0,-1 0 0,1 1 1,0-1-1,0 1 0,0-1 0,-1 1 0,1-1 0,0 1 0,-1 0 0,1-1 1,0 1-1,-1 0 0,1 0 0,-1-1 0,1 1 0,-1 0 0,1 0 0,-1 0 1,0 0-1,1 0 0,-1-1 0,0 1 0,0 0 0,0 0 0,0 0 0,0 0 1,0 0 7,3 30 28,-3-23 15,0 0 1,-1 0-1,0 1 1,0-1-1,-1 0 1,0 0-1,0 0 1,-1-1-1,0 1 1,-2 3-44,3-8 31,0 1-1,0-1 1,-1 0 0,1-1 0,0 1 0,-1 0 0,0-1 0,0 1 0,0-1 0,0 0 0,0 0 0,0 0-1,0 0 1,-1-1 0,1 1 0,-1-1 0,1 0 0,-1 0 0,1 0 0,-1 0 0,0-1 0,1 0 0,-1 1-1,-2-1-30,4 0 19,0 0 0,1 0 0,-1 0-1,0 0 1,1 0 0,-1-1 0,1 1-1,-1 0 1,0-1 0,1 1-1,-1-1 1,1 0 0,-1 1 0,1-1-1,0 0 1,-1 0 0,1 0 0,0 0-1,-2-1-18,2-1 3,0 1-1,-1 0 0,1-1 1,0 1-1,0-1 0,1 0 1,-1 1-1,0-1 1,1 0-1,-1 0 0,1 1 1,0-2-3,-1-6-44,0-1 0,1 1 0,0-1 0,1 0 1,0 1-1,1 0 0,0-1 0,1 1 1,2-8 43,-3 14-22,0 0 1,-1 1-1,2-1 1,-1 0-1,0 1 1,1-1-1,0 1 1,-1 0-1,1 0 1,1 0-1,-1 0 1,0 0-1,1 1 1,-1 0-1,1 0 1,0 0-1,0 0 1,0 0-1,0 1 1,0-1-1,0 1 1,0 0-1,0 0 1,0 1 0,3-1 21,4 0-96,-1 0 0,1 1 1,0 0-1,0 1 1,3 0 95,-12 0-3,-1 0 0,0-1 0,0 1 0,0 0 0,0 0 0,1 0 0,-1 0 0,0 0 0,0 0 0,-1 1 0,1-1 0,0 0 0,0 0 0,-1 1 0,1-1 0,0 0 0,-1 1 0,0-1 0,1 1 0,-1-1 0,0 0 0,1 1 0,-1-1 0,0 1 0,0-1 0,0 2 3,-1 39 225,-1-37-203,1 0 1,0-1 0,-1 1-1,0 0 1,0-1 0,-1 0-1,1 1 1,-1-1 0,0 0 0,0 0-1,0 0 1,0-1 0,-1 1-1,0-1 1,-2 3-23,-6 3 40,0-1-1,0 0 1,-1 0 0,-10 4-40,21-11 23,1 0 1,-1 0 0,0 0 0,0-1 0,0 1-1,0-1 1,-1 1 0,1-1 0,0 0-1,0 1 1,0-1 0,0 0 0,0-1 0,0 1-1,-2 0-23,3-1 11,0 1 0,0-1-1,0 1 1,1-1-1,-1 0 1,0 1 0,0-1-1,0 0 1,0 1-1,1-1 1,-1 0 0,0 0-1,1 0 1,-1 0-1,1 0 1,-1 0 0,1 0-1,-1 0 1,1 0-1,0 0 1,-1 0 0,1 0-1,0 0 1,0 0-1,0 0 1,0 0 0,0 0-1,0-1-10,-1-8-47,1-1-1,1 1 0,-1 0 1,2-1-1,0 1 1,0 0-1,0 0 1,2 0-1,-1 0 0,1 1 1,0 0-1,2-3 48,-3 8-27,0-1 0,0 1 1,1-1-1,0 1 0,-1 0 0,1 0 0,0 1 0,1-1 0,-1 1 0,1 0 0,0 0 0,-1 0 0,1 1 1,0 0-1,1 0 0,-1 0 0,0 0 0,0 1 0,1 0 0,-1 0 0,1 0 0,-1 1 0,5 0 27,-7 0-10,0 0 0,0 0 1,1 0-1,-1 0 0,0 1 0,0-1 0,0 1 0,0 0 0,0 0 0,0 0 0,0 0 0,0 0 0,3 2 10,-5-1-1,1 0-1,0 0 1,-1 0-1,1 0 1,-1 1-1,1-1 1,-1 0-1,0 0 1,0 1-1,0-1 1,-1 1-1,1-1 1,0 1-1,-1-1 1,0 1-1,1 0 1,-1 1 1,1 4 34,-1-1 0,0 1 1,0-1-1,-1 1 1,0-1-1,0 0 1,0 1-1,-1-1 1,0 0-1,-1 0 0,1 0 1,-2 0-1,1 0 1,-2 1-35,2-4 36,0 0 1,0 0 0,0 0-1,-1 0 1,0 0-1,0-1 1,0 0 0,0 0-1,0 0 1,-1 0 0,1-1-1,-1 1 1,0-1-1,0 0 1,0-1 0,0 1-1,0-1 1,0 0 0,0 0-1,0-1 1,-2 0-37,5 1 7,-1-1 0,0 0 0,0 0 0,0 0 0,1 0 0,-1-1 0,0 1 0,0-1 0,0 0 0,1 1 0,-1-1 0,0-1 0,1 1-1,-1 0 1,0-1-7,1 0 0,0 0 0,1 1 0,-1-1-1,1 0 1,0 0 0,-1 0-1,1 0 1,0 0 0,0 0-1,1 0 1,-1-1 0,0 1-1,1 0 1,-1 0 0,1-1-1,0 1 1,-1 0 0,1-1 0,0 1 0,0-9-53,-1 0 1,1 0 0,1 0 0,0 0 0,0 1-1,1-1 1,1-3 52,-2 12-43,0-1-1,0 0 1,0 1-1,1-1 1,-1 0 0,1 1-1,0-1 1,0 1-1,-1 0 1,1 0-1,1 0 1,-1 0 0,0 0-1,0 0 1,1 0-1,-1 1 1,1-1-1,0 1 1,-1 0 0,1 0-1,0 0 1,0 0-1,-1 0 1,1 0 0,0 1-1,0 0 1,0-1-1,0 1 1,0 0 43,3 0-122,1-1 11,-1 1 1,1 0-1,0 0 1,-1 0-1,1 1 1,-1 0-1,6 2 111,-11-2-3,1-1 0,0 1 0,-1 0 0,1 0 1,-1 0-1,1 0 0,-1 1 0,1-1 0,-1 0 0,0 1 0,0-1 0,0 1 1,0-1-1,0 1 0,0-1 0,0 1 0,0 0 0,0-1 0,-1 1 1,1 0-1,-1 0 0,1 0 0,-1-1 0,0 1 0,0 0 0,0 0 0,0 0 1,0 0-1,0 1 3,0 3 66,0 0-1,0 0 1,0 0 0,-1 0 0,0 0 0,0 0 0,0 0 0,-1 0 0,0 0-1,0 0 1,-1-1 0,1 1 0,-1-1 0,0 0 0,-1 1 0,1-2 0,-1 1-1,0 0 1,0-1 0,-1 0 0,1 1 0,-1-2 0,0 1 0,0-1 0,0 1-1,-5 1-65,9-5 9,1 1 0,-1-1-1,0 0 1,0 1-1,0-1 1,0 0-1,0 1 1,0-1 0,0 0-1,0 0 1,0 0-1,0 0 1,0 0-1,0 0 1,0 0 0,0 0-1,0-1 1,0 1-1,1 0 1,-1 0-1,0-1 1,0 1-1,0-1 1,0 1 0,0-1-1,0 1-8,0-2-15,0 1 0,0-1 0,-1 1 0,1-1 0,0 1 0,1-1 0,-1 0 0,0 0 0,0 1 0,1-1 0,-1 0 0,1 0 0,-1 0 15,-1-10-174,1 0 0,0 0 0,1 0 0,1-4 174,-1 7-63,-1-4 10,4-10-97,-2 22 174,-1 0 0,1 0 0,0 1-1,0-1 1,0 0 0,0 1 0,0-1 0,-1 1 0,1-1 0,0 1 0,0 0 0,0-1 0,0 1 0,0 0 0,1 0 0,-1 0 0,0-1 0,0 1-1,0 0 1,0 0 0,0 1 0,1-1-24,16 0-165,-7 0-3218,-6 0-1187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11.01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196 199 4594,'0'0'4709,"0"0"-3645,0 0-546,0 0 541,0 0-277,0 0-313,-1 5-74,1-4-332,-1 0-1,1 0 0,0 0 0,-1 0 1,1 0-1,-1 0 0,1 0 1,-1 0-1,0 0 0,1 0 1,-1 0-1,0 0 0,0 0 0,0 0 1,0 0-1,1-1 0,-1 1 1,0 0-1,-1-1-62,-27 4 2530,28-4-2492,0 0 1,0-1-1,0 1 1,0-1-1,0 1 1,0-1-1,0 1 0,0-1 1,0 1-1,0-1 1,0 0-1,1 1 1,-1-1-1,0 0 1,1 0-1,-1 0 0,0 0 1,1 0-1,-1 0 1,1 0-1,-1 0 1,1 0-1,0 0 0,-1 0 1,1 0-1,0 0 1,0 0-1,0 0 1,0 0-1,-1 0 1,2-1-39,-3-43 91,3 36 128,-1 8-223,0 0-1,1 0 1,-1-1-1,1 1 1,-1 0 0,1 0-1,0 0 1,0 0-1,-1 0 1,1 0 0,0 0-1,0 0 1,0 0-1,0 0 1,0 0 0,0 1-1,0-1 1,0 0-1,1 1 1,-1-1 0,0 1-1,0-1 1,0 1-1,1 0 1,-1-1 0,0 1-1,1 0 1,-1 0-1,0 0 1,0 0 0,1 0-1,-1 0 1,0 0-1,1 1 5,0-2-6,0 1 0,0 0 0,0 0 0,-1 0 0,1 1 0,0-1 0,0 0 0,0 1 0,0-1 0,-1 1 0,1 0 0,0-1 0,-1 1 0,1 0 0,0 0 0,-1 0 0,1 0 0,-1 0 0,1 1 0,-1-1 0,0 0 0,1 1 0,-1-1 0,1 2 6,0 4 20,0 0-1,-1 0 0,1 1 0,-1-1 0,0 0 0,-1 1 0,0-1 0,0 1 0,-1-1 0,0 1 0,0-1 0,-1 2-19,1-6 12,0 1 1,-1 0-1,1-1 0,-1 0 0,0 1 1,0-1-1,0 0 0,0 0 0,0 0 1,-1 0-1,1 0 0,-1-1 0,0 1 1,0-1-1,0 0 0,0 0 1,0 0-1,-1 0 0,1 0 0,-1-1 1,1 1-1,-1-1 0,1 0 0,-3 0-12,2 0 11,1 0-1,-1 0 0,0 0 1,0-1-1,0 1 0,0-1 1,0 0-1,0 0 0,1-1 1,-1 1-1,0-1 0,0 0 1,0 0-1,1 0 0,-1 0 1,0-1-1,1 1 0,-1-1 1,1 0-1,0 0 0,-3-3-10,2 2-6,1-1 0,0 0-1,0 0 1,1 0 0,-1-1-1,1 1 1,0-1 0,0 1-1,0-1 1,1 0 0,-1 1-1,1-1 1,0 0 0,1 0-1,-1 0 1,1 0 0,0-1 6,0-1-14,0 0 0,0 0 0,0-1 0,1 1 1,0 0-1,1 0 0,-1 0 0,1 0 0,1 0 0,-1 1 1,1-1-1,2-2 14,-3 6-4,0 0 1,1 0-1,-1 0 0,1 0 1,0 0-1,0 1 1,0-1-1,0 1 1,0 0-1,1 0 0,-1 0 1,1 0-1,-1 1 1,1-1-1,0 1 1,-1 0-1,1 0 1,0 0-1,0 1 0,0-1 1,0 1-1,0 0 1,2 0 3,-1 0-13,-1 0-1,1 0 1,-1 1 0,1-1 0,-1 1 0,0 0 0,1 0-1,-1 0 1,0 1 0,2 0 13,-4 0-10,0-1-1,0 0 1,0 1-1,0 0 1,-1-1-1,1 1 1,-1 0-1,1 0 1,-1 0-1,0 0 1,0 0-1,0 0 1,0 0-1,0 0 1,0 0-1,0 1 1,-1-1-1,1 0 0,-1 1 1,0-1-1,1 3 11,0 5 21,0 1 0,-1 0 0,0-1 0,0 1-1,-2 11-20,1-18 12,0-1-1,0 1 0,-1 0 0,1 0 0,-1-1 0,1 1 0,-1 0 1,-1-1-1,1 0 0,0 0 0,-1 1 0,1-1 0,-1-1 1,0 1-1,0 0 0,0-1 0,-1 1-11,0 0 13,0 0 0,0 0 1,-1-1-1,1 0 0,0 0 0,-1 0 1,0 0-1,1-1 0,-1 0 0,0 0 1,0 0-1,0 0 0,0-1 0,1 0 1,-1 0-1,0 0 0,0-1 0,0 1 1,-3-2-14,5 1 1,-1-1 0,1 1 0,0-1 0,0 0 0,0 0 0,0 0 0,0 0 0,0 0 0,0-1 0,1 1 0,-1-1 0,1 0 0,0 0 0,0 0 0,0 0 0,0 0 0,0 0 0,1-1 0,-1 1 0,1 0 0,0-1 0,0 1 0,0-1 0,0 1 0,1-5-1,-2-1-44,1 0-1,1 0 1,-1 0-1,2 0 0,-1 0 1,1-1-1,1 1 0,-1 0 1,1 0-1,1 1 0,0-1 1,2-3 44,-3 7-39,0 1 0,1-1 0,0 1-1,0 0 1,0 0 0,1 0 0,0 0 0,-1 1 0,1-1 0,0 1 0,0 0 0,1 0 0,-1 0 0,1 1 0,0 0 0,-1-1-1,1 2 1,0-1 0,0 0 0,0 1 0,0 0 0,3 0 39,-3 0-6,0 1-1,0-1 1,0 1 0,0 0 0,0 0-1,0 1 1,-1-1 0,1 1-1,0 0 1,0 0 0,0 1-1,-1-1 1,1 1 0,-1 0-1,1 1 1,1 1 6,-2-2 3,-1 1 0,0 0 0,0 0 0,0 1 0,-1-1 0,1 0 0,-1 1 0,1 0-1,-1-1 1,-1 1 0,1 0 0,0 0 0,-1 0 0,0 0 0,0 0 0,0 1 0,0-1 0,-1 0 0,0 1-3,1 1 58,0 0 0,-1 0-1,0 0 1,0-1 0,-1 1 0,0 0 0,0 0 0,0 0 0,-1-1 0,1 1 0,-2-1 0,1 1-1,0-1 1,-2 1-58,2-2 29,-1-1 1,1 0-1,-1 0 0,0-1 0,0 1 0,0-1 0,0 1 0,0-1 0,-1 0 1,1 0-1,-1 0 0,0-1 0,1 1 0,-1-1 0,0 0 0,0 0 0,0 0 0,1-1 1,-1 1-1,0-1 0,-3 0-29,1 0 16,0 1 0,0-2 0,0 1 1,1 0-1,-1-1 0,0 0 0,1 0 0,-1-1 1,1 0-1,-1 0 0,-4-2-16,6 1-11,0 0 1,0 0-1,1 0 1,-1 0-1,1-1 0,0 0 1,0 1-1,0-1 0,0 0 1,1 0-1,-1-1 0,1 1 1,0-1-1,0-2 11,-1 1-40,1 0 0,0 0 0,0 0-1,1 0 1,0 0 0,0-1 0,0 1 0,1 0 0,0-1 0,0 1-1,1-1 1,0 1 0,0 0 0,1-5 40,-1 7-26,1 1 1,-1-1-1,1 1 1,0 0-1,0-1 0,0 1 1,0 0-1,0 0 1,1 0-1,0 1 0,-1-1 1,1 0-1,0 1 1,0 0-1,0 0 0,1 0 1,-1 0-1,0 0 1,1 1-1,-1-1 0,1 1 1,0 0-1,-1 0 1,4 0 25,-1 0-15,0 0 1,-1 0-1,1 0 0,0 1 1,0 0-1,0 0 1,-1 1-1,1-1 1,0 1-1,-1 1 1,1-1-1,0 1 1,4 2 14,-7-2 4,-1-1 1,1 1-1,0 0 1,-1 0-1,0 0 0,1 1 1,-1-1-1,0 1 1,0-1-1,-1 1 1,1-1-1,0 1 1,-1 0-1,0 0 1,1 0-1,-1 0 1,0 0-1,-1 0 0,1 0 1,0 1-1,-1-1 1,0 0-1,0 0 1,0 0-1,0 2-4,0 0 47,0-1-1,0 1 1,-1-1 0,0 1-1,1-1 1,-2 1 0,1-1-1,0 0 1,-1 1 0,0-1-1,0 0 1,0 0 0,-1 1-47,-1 0 60,-1 1 0,0-1 0,-1 0 0,1 0 0,-1 0 0,0-1 0,-5 4-60,4-4 24,0 1-1,-1-1 1,0-1-1,1 0 1,-1 0-1,0 0 1,0-1-1,-1 0 1,1-1-1,0 0 1,-1 0-1,1-1 1,-1 0-1,1 0 0,-7-2-23,14 2-8,-1-1-1,1 0 0,0 0 1,-1 0-1,1 0 0,0 0 0,0 0 1,0-1-1,0 1 0,0 0 0,0-1 1,0 1-1,0 0 0,1-1 0,-1 1 1,0-1-1,1 1 0,-1-1 0,1 1 1,0-1-1,-1 0 0,1 1 0,0-1 1,0 0-1,0 1 0,0-1 0,0 0 9,0-7-74,0 1 0,1-1-1,-1 0 1,3-6 74,-1 8-57,1 0 1,0 1-1,0 0 0,0 0 0,0 0 1,1 0-1,0 0 0,1 1 1,-1 0-1,1 0 0,0 0 1,0 0-1,1 1 0,-1 0 0,4-2 57,-3 2-28,0 0-1,0 0 0,1 1 0,-1-1 0,1 2 1,0-1-1,0 1 0,0 0 0,0 0 0,0 1 0,1 0 1,-1 0-1,0 1 0,7 0 29,-13 1 18,1-1 0,-1 1 0,1-1 0,-1 1 0,0 0 0,1-1 0,-1 1 0,0 0 0,0 0 0,0 0 0,0 0 0,1 0 0,-1 0 0,-1 0 0,1 0 1,0 1-1,0-1 0,0 0 0,-1 1 0,1-1 0,0 0 0,-1 1 0,1-1 0,-1 1 0,0-1 0,1 1 0,-1-1 0,0 2-18,2 50 776,-2-41-696,0-9-171,-1 1 0,0-1 1,1 1-1,-1-1 1,0 0-1,-1 1 0,1-1 1,-1 0-1,1 0 1,-1 0-1,0 0 1,0 0-1,0 0 0,-1 0 1,1-1-1,0 1 1,-1-1-1,0 0 0,0 1 1,0-1-1,0-1 1,0 1-1,-3 1 91,-29 16-3407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12.50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1 323 7732,'0'0'1419,"0"0"-803,0 0 715,0 0 193,0 0-318,-1-1 6660,5-1-8462,61-25 804,0 2 1,64-15-209,-24 8 132,-70 23-107,0 0-1,1 2 1,0 2-1,0 2 1,18 0-25,-9-1 17,0-3 0,0-1 0,16-6-17,55-11 24,-5 6-21,197-26 4,-237 41-55,15 3 48,-38 2 15,0-2 0,-1-3 1,43-8-16,-36 5 13,0 1 0,0 3 1,0 3-1,32 3-13,205 2 80,-206 6-105,-61-7 65,0-1 1,23 1-41,-3-3 78,1 2 0,-1 1 0,0 3 0,38 11-78,-9-8 77,-32-6-20,-24 2 524,-11-3-1156,-10-1-3961,-15-2-360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5:57.98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460 21 8644,'0'0'1817,"0"0"-971,0 0 693,0 0-240,0 0-555,-1-3-255,1 2-388,0 0-1,0 0 1,-1 0 0,1 1 0,0-1-1,0 0 1,-1 0 0,1 1 0,0-1 0,-1 0-1,1 1 1,-1-1 0,1 0 0,-1 1 0,1-1-1,-1 1 1,1-1 0,-1 1 0,0-1 0,1 1-1,-1-1-100,-23-1 1691,11 3-1577,0 0-1,-1 1 1,1 0 0,0 1 0,0 1 0,1 0-1,-1 0 1,-9 6-114,-20 11 632,-33 24-632,55-32 195,0-1-102,2 1 1,0 2 0,1-1-1,0 2 1,1 0 0,1 1 0,1 1-1,-12 18-93,26-35-3,-1-1-1,1 0 0,0 0 1,0 1-1,0-1 1,0 0-1,0 1 0,0-1 1,0 0-1,0 0 0,0 1 1,0-1-1,0 0 1,0 1-1,0-1 0,0 0 1,0 0-1,0 1 0,1-1 1,-1 0-1,0 0 1,0 1-1,0-1 0,0 0 1,0 0-1,1 1 0,-1-1 1,0 0-1,0 0 1,0 0-1,1 1 0,-1-1 1,0 0-1,0 0 0,1 0 1,-1 0-1,0 0 1,0 1-1,1-1 0,-1 0 1,0 0-1,1 0 0,-1 0 1,0 0-1,0 0 1,1 0-1,-1 0 0,0 0 1,1 0-1,-1 0 0,0 0 1,0 0-1,1 0 4,25 0-311,-15 0 241,26 4-178,-1 2 1,0 1 0,-1 1-1,0 2 1,0 2 0,-1 1-1,5 4 248,-35-15 16,-1 0 0,1 0 0,-1 1-1,1-1 1,-1 1 0,0-1 0,0 1-1,0 0 1,0 0 0,-1 1 0,1-1-1,-1 0 1,0 1 0,0-1 0,0 1 0,0 0-1,-1 0 1,1 0 0,-1 0 0,0 0-1,0 0 1,-1 0 0,1 0 0,-1 0 0,0 0-1,0 0 1,0 0 0,-1 0 0,1 0-1,-1 1 1,0-1 0,0 0 0,-1-1 0,1 1-1,-1 0 1,1 0 0,-1-1 0,-1 1-1,1-1 1,0 1 0,-1-1 0,0 0 0,1 0-1,-1 0 1,0 0 0,-1 0-16,-25 20 159,-2-2-1,0 0 1,-1-2 0,-1-2 0,0-1-1,-2-1 1,0-2 0,-19 4-159,53-16-843,1-1-1035,0-3-164,3-15-4054,11-6-2998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14.51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68 1 10773,'0'0'1521,"0"0"-724,0 0 588,0 0-337,0 0-493,25 10-283,9 4-230,-1 2-1,4 4-41,-32-17 18,0 1 0,0 0 0,0 0 0,0 0 0,-1 1 0,1-1-1,-1 1 1,0 0 0,-1 1 0,1-1 0,-1 0 0,0 1 0,-1 0 0,1 0 0,-1 0-1,0 0 1,-1 0 0,1 1-18,1 2 54,0 3 113,0 1 0,0-1 0,-1 1 0,0-1 1,-2 1-1,1-1 0,-1 1 0,-1 0 0,0-1 0,-3 9-167,2-12 102,-1 1 0,0-1 1,0 0-1,-1 0 1,-1 0-1,1 0 0,-2 0 1,1-1-1,-1 0 1,0-1-1,-1 1 0,1-1 1,-6 4-103,6-6-216,-1 1 0,0-1 0,-1 0 0,1 0 0,-1-1 0,0 0 0,0-1 0,0 1 0,-1-2 0,-4 2 216,5-2-1037,-1-1-1,1 0 0,0 0 1,-1-1-1,1 0 0,-1 0 1,-1-1 1037,-34-9-10341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15.51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16 18 11461,'0'0'2884,"0"0"-2027,0 0 215,0 0 772,0 0-622,0 0-633,-2-3-178,-6-9-14,6 9 81,2 3-11,0 0-32,0 3-166,-2 71 762,1-19-1512,1 0 1,4 5 480,-4-57-538,0 0 1,1-1-1,0 1 1,-1-1-1,1 1 1,0 0-1,0-1 1,0 1-1,1-1 1,-1 0-1,1 1 1,-1-1-1,1 0 538,10 9-7416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16.10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708 568 11397,'0'0'1553,"0"0"-793,0 0 638,0 0-40,0 0-621,-22 21-369,-71 65-91,86-80-215,1 0 0,-1-1 0,0 0 0,-1 0 0,1-1 0,-1 0 0,0 0 0,0-1 0,0 0 0,0-1 0,-2 1-62,-11 3 127,-15 4 83,-2-1 0,0-2 0,1-1 0,-2-2 0,1-2 0,0-2 0,-1-1 0,-4-2-210,38 2 2,0 1-1,-1-1 1,1-1-1,0 1 1,0-1-1,0 0 1,1 0-1,-1 0 1,0-1-1,1 1 1,0-1-1,-1 0 1,1-1-1,0 1 1,-2-4-2,1 1 1,0 0 1,0-1-1,1 0 1,0 1-1,0-2 1,1 1-1,0 0 1,0-1-1,-1-5-1,-2-16 2,2 0 0,0-1 0,2 1 0,1-1 0,2-2-2,-1 24 0,1-11-43,0 0 1,2 0-1,0 1 1,2-1 0,0 1-1,0 0 1,2 0-1,0 1 1,2 0 0,-1 0-1,2 1 1,6-9 42,4-3-94,2 2 1,0 0-1,1 1 1,2 1-1,1 1 1,16-11 93,-36 30-13,1-1 0,-1 1 0,1 0 0,0 1 0,0-1 0,0 1 0,0 1 0,1 0 0,-1 0 0,1 0 0,-1 1 0,1 0 0,0 0 0,-1 1 0,1 0 0,0 0 0,-1 1 0,4 0 13,3 3-8,1 0 1,-1 0 0,0 2-1,0 0 1,0 0-1,-1 1 1,0 1-1,11 8 8,9 7 2,0 2 0,-2 1 0,-1 1-1,9 12-1,-29-29 41,-1 1 1,0 0-1,-1 0 0,-1 0 0,1 1 1,-2 0-1,0 1 0,0 0 0,-1-1 1,-1 2-1,0-1 0,-1 0 0,0 1 1,0 8-42,-1 1 16,-1 0 0,-1 0 0,-2 0 0,0 0 0,-1 0 0,-1-1 0,-1 1 0,-1-1 0,-1 0 0,-1 1-16,-37 66-2350,8-35-2760,5-23-2936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19.34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2 1889,'0'0'9393,"0"0"-7325,0 0-1796,0 0 459,0 0 416,14 0 3913,52 0-4989,471-2-53,-71 2 52,-333 14-14,-65-12-134,-20-2 109,-1 2 1,1 3-1,-1 1 1,25 8-32,-31-7 29,0-1 1,1-2 0,0-2-1,0-2 1,28-4-30,-47 3 31,104-7 45,-64 2-37,1 3-1,0 3 1,10 3-39,-39 6 116,5-1 200,-39-8-367,-1 0-61,0 0-635,0 0-1587,-4 0-2082,-17 0-3531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23.55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29 9941,'0'0'2155,"0"0"-1442,0 0 4,0 0 729,0 0-2,0 0-401,0 0-467,0 0-240,22 1 1969,84 4-2225,1-5 0,0-4 0,3-5-80,175-6-66,29 10 91,204 4-120,-347 13 102,-56-2 53,3-6-60,110-4-275,91 0 355,-107 0-3460,-228 1-2135,-18 2-6082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33.74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140 168 3426,'0'0'1048,"0"0"-560,0 0 670,0 0-184,0 0-384,0 0-238,0-3 10581,0 1-11976,1-3 1046,-1 5-3,0 0 0,0 0 0,0-1 0,0 1 0,1 0 0,-1-1 1,0 1-1,0 0 0,0-1 0,0 1 0,0 0 0,0-1 0,0 1 0,0 0 0,0 0 1,0-1-1,0 1 0,0 0 0,-1-1 0,1 1 0,0 0 0,0-1 0,0 1 0,0 0 1,0 0-1,-1-1 0,1 1 0,0 0 0,0 0 0,0-1 0,-1 1 0,1 0 0,0 0 1,0 0-1,-1 0 0,1-1 0,0 1 0,-1 0 0,1 0 0,0 0 0,0 0 0,-1 0 1,1 0-1,-1 0 5,1 0-16,0 0-5,0 0 6,0 0 15,0 0-8,0 0 25,0 0-1,0 0 8,0 0 1,0 0-17,0 0-26,0 0-1,0 0 46,0 0-29,0 0 53,0 0-8,0 0-32,0 0-21,0 0 7,0 0-36,0 0-28,0 0 86,0 0 35,0 0 32,0 0-38,0 0-29,0 0-5,0 0-30,0 0 14,0 0-35,0 0 72,0 0-62,0 0 28,0 0-20,0 0 17,0 0-16,0 0-14,0 0 14,0 0 29,0 0 10,0 0-52,0 0 2,0 0-3,0 0 19,0 0 29,0 0-29,0 0 56,0 0-50,0 0 44,0 0-42,0 0-10,0 0 10,0 0-19,0 0 51,0 0-19,0 0 33,0 0-60,0 0-18,0 0 0,0-1-12,0 1 0,0 0 0,0-1 0,0 1 0,1 0 0,-1-1-1,0 1 1,0 0 0,0-1 0,0 1 0,0 0 0,0-1 0,0 1-1,1 0 1,-1-1 0,0 1 0,0 0 0,0-1 0,1 1 0,-1 0-1,0 0 1,0-1 0,1 1 0,-1 0 0,0 0 0,0 0 0,1 0 0,-1-1-1,0 1 1,1 0 0,-1 0 0,0 0 44,7 8-231,0 22 498,-7-30-261,0 1-1,0 0 1,0 0 0,0 0 0,0 0 0,0 0-1,0-1 1,0 1 0,0 0 0,-1 0 0,1 0-1,0-1 1,-1 1 0,1 0 0,-1 0 0,1-1-1,-1 1 1,1 0 0,-1-1 0,1 1 0,-1-1-1,0 1 1,1 0 0,-1-1 0,0 1 0,1-1-1,-1 0 1,0 1 0,0-1 0,0 0 0,0 1-6,-28 0 216,18-1-143,11 0-75,-1-1 0,1 1 0,-1-1 0,1 1-1,-1 0 1,1-1 0,0 1 0,-1-1 0,1 1 0,0-1-1,-1 0 1,1 1 0,0-1 0,0 1 0,0-1 0,-1 1-1,1-1 1,0 0 0,0 1 0,0-1 0,0 1 0,0-1-1,0 0 1,0 1 0,0-1 0,0 0 2,1-23-112,-1 18 67,0 3 14,0 1 1,0-1-1,0 0 1,0 1-1,1-1 1,-1 1-1,1-1 1,0 1-1,0-1 1,0 1-1,0-1 1,0 1-1,1 0 1,-1 0-1,1-1 1,-1 1-1,1 0 1,0 0-1,-1 1 1,1-1-1,0 0 31,2 0-40,-1 0 0,1 0 0,0 0 0,0 1 0,-1-1 0,1 1 0,0 0 0,0 0 0,0 0 0,0 1 0,0-1 0,0 1 0,4 0 40,-8 0-5,1 0 0,0 0 1,0 1-1,-1-1 0,1 0 0,0 0 0,0 0 0,-1 1 0,1-1 0,0 0 0,-1 1 0,1-1 0,0 1 0,-1-1 0,1 1 0,0-1 1,-1 1-1,1-1 0,-1 1 0,1 0 0,-1-1 0,0 1 0,1-1 0,-1 1 0,1 0 5,5 24 33,-7 31 282,1-52-270,-1-1-4,1 1 0,-1-1 0,0 1 0,-1-1 0,1 0 0,-1 0 0,1 0 0,-1 0 0,0 0 1,0 0-1,0 0 0,-1-1 0,1 1 0,0-1 0,-1 1 0,0-1 0,0 0 0,1 0 0,-1 0 0,-1 0 0,1-1 1,0 1-42,-1 0 122,0 0 0,-1 0 1,1-1-1,0 1 1,-1-1-1,0 0 1,1 0-1,-1-1 0,1 1 1,-1-1-1,0 0 1,1 0-1,-1 0 1,0-1-1,1 0 0,-4-1-122,5 1 3,0-1-1,0 0 1,1 0-1,0 0 0,-1 0 1,1 0-1,0-1 0,0 1 1,0-1-1,0 1 0,0-1 1,1 0-1,-1 0 1,1 0-1,0 1 0,0-1 1,0-1-1,0 1 0,0 0 1,1 0-1,-1 0 1,1 0-1,0 0 0,0-1 1,0 0-3,0 0-55,0-1 0,0 1-1,0 0 1,0 0 0,1 0 0,0 0 0,0 0 0,0 0 0,0 0 0,0 0 0,1 1 0,0-1 0,0 0 0,0 1 0,0-1 0,0 1-1,1 0 1,-1 0 0,3-2 55,0 2-63,0 0-1,1 1 0,-1 0 1,0 0-1,1 0 1,0 0-1,-1 1 0,1 0 1,0 0-1,0 1 1,0 0-1,-1 0 0,6 0 64,-10 1-3,0-1 0,-1 0 0,1 0-1,0 1 1,-1-1 0,1 0 0,0 1-1,-1-1 1,1 1 0,-1-1 0,1 1-1,-1-1 1,1 1 0,-1-1 0,1 1-1,-1 0 1,1-1 0,-1 1 0,0 0-1,1-1 1,-1 1 0,0 0 0,0-1 0,0 1-1,1 0 1,-1 0 0,0-1 0,0 1-1,0 0 1,0 0 0,0 0 3,1 30 91,-2-24-63,2-2 18,-1-1 0,0 1 1,-1-1-1,1 1 0,-1 0 1,0-1-1,0 1 0,0-1 0,-1 1 1,1-1-1,-3 2-46,3-3 30,-1-1-1,0 0 1,0 0 0,0 0 0,-1 0 0,1 0-1,0-1 1,-1 1 0,1-1 0,-1 1 0,1-1-1,-1 0 1,0 0 0,0 0 0,1-1 0,-1 1-1,0 0 1,0-1 0,-2 0-30,2 1 42,-1 0 1,1-1-1,0 1 0,-1-1 1,1 0-1,0 0 0,-1 0 1,1-1-1,0 1 0,0-1 1,-1 1-1,1-1 0,0 0 1,0-1-1,0 1 0,0 0 1,0-1-1,0 0 0,0 1 1,0-1-1,-2-3-42,3 1-2,-1 0 0,1 0-1,0 0 1,0-1 0,0 1 0,0-1 0,1 1 0,0-1-1,0 0 1,0 1 0,0-1 0,1 0 0,0 0 0,0 0 0,1-2 1,-1 2-52,0 0-1,1 0 1,-1 0-1,1 0 1,1 0-1,-1 0 0,1 0 1,0 0-1,0 0 1,0 1-1,0-1 1,1 1-1,0 0 0,0-1 1,0 1-1,1 1 1,-1-1-1,1 0 0,0 1 1,0 0-1,0 0 1,0 0-1,1 0 54,4-2-103,0 0-1,0 1 0,0 0 1,1 1-1,0 0 1,0 0-1,-1 1 0,1 1 1,1-1-1,-1 2 1,5-1 103,-14 1-3,0 1 0,0-1-1,0 0 1,0 1 0,0-1 0,0 0 0,0 1 0,0-1 0,-1 1 0,1-1-1,0 1 1,0 0 0,0-1 0,-1 1 0,1 0 0,0 0 0,-1-1 0,1 1 0,-1 0-1,1 0 1,-1 0 0,1 0 0,-1 0 0,0 0 0,1 0 0,-1 0 0,0 0-1,0-1 1,0 1 0,1 0 0,-1 0 0,0 1 3,1 40 293,-2-31-99,1-7-134,-1 1 0,1-1 0,-1 1 0,-1-1 0,1 1 1,0-1-1,-1 0 0,0 1 0,0-1 0,-1 0 1,1 0-1,-1-1 0,0 1 0,0 0 0,0-1 0,0 0 1,0 0-1,-1 0 0,0 0 0,1 0 0,-4 1-60,-1 1 95,1-1 0,-1 0 0,1-1 0,-1 1 0,0-1 0,0-1 0,-1 0 0,1 0-1,0-1 1,-1 1 0,-5-2-95,12 1 26,1-1-1,-1 0 0,0 0 0,1 0 0,-1 0 1,1 0-1,-1-1 0,1 1 0,-1 0 1,1-1-1,-1 1 0,1-1 0,-1 0 1,1 1-1,0-1 0,-1 0 0,1 0 0,0 0 1,0 0-1,-1 0 0,1 0 0,0 0 1,0-1-26,-1-1-8,1 0 0,0 0 1,0-1-1,1 1 1,-1 0-1,1-1 0,-1 1 1,1-1-1,0 1 1,0-3 7,0 5-1,0-9-139,0 0 1,1 0-1,0 0 0,0 0 1,1 0-1,1-6 140,-1 13-41,-1 0 0,0 1 0,0-1 0,1 0 0,0 1 0,-1-1-1,1 1 1,0 0 0,0-1 0,0 1 0,1 0 0,-1 0 0,0 0 0,1 1 0,-1-1 0,1 1-1,0-1 1,-1 1 0,1 0 0,0 0 0,0 0 0,0 0 0,0 0 0,1 1 41,1-1-15,0 0 1,0 0-1,0 0 1,0 1-1,1 0 1,-1 0-1,0 0 1,0 1-1,0-1 1,1 1-1,-1 1 15,-3-2 4,0 1-1,0 0 0,0 0 0,0 1 1,0-1-1,0 0 0,0 1 1,-1-1-1,1 1 0,-1-1 0,1 1 1,-1 0-1,1 0 0,-1-1 1,0 1-1,0 0 0,0 0 0,0 0 1,0 1-1,0-1 0,-1 0 1,1 0-1,-1 0 0,1 1 0,-1 1-3,1 7 215,0 0-1,0-1 0,-1 1 1,0 0-1,-1 0 0,-1 4-214,1-14 13,1 0 0,-1 0 0,1 0 0,-1 0-1,0 0 1,1 0 0,-1-1 0,0 1 0,0 0 0,0 0 0,1-1-1,-1 1 1,0 0 0,0-1 0,0 1 0,0-1 0,0 1-1,0-1 1,-1 0 0,1 1 0,0-1 0,0 0 0,0 0 0,0 0-1,0 1 1,0-1 0,-1-1 0,1 1 0,0 0 0,-1 0-13,0 0 1,0 0 0,0 0 0,0-1 0,0 1 1,0-1-1,0 1 0,0-1 0,0 0 0,0 0 0,0 0 1,0 0-1,1 0 0,-1 0 0,0 0 0,0 0 1,1-1-1,-1 1-1,-1-5-72,-1 0 0,1 1 1,0-1-1,0-1 1,1 1-1,0 0 0,0-1 1,0 1-1,1-1 0,0 1 1,0-1-1,1 0 0,-1 1 1,2-7 71,-1 13-48,0 0-30,2 0-32,1 0 0,-1 0 0,0 0 0,0 1 0,1-1 0,-1 1 0,0 0 0,0-1 0,0 1 0,0 0 0,0 0 0,0 0 0,2 2 110,10 14-7088,-13-8-636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36.07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209 140 8740,'0'0'382,"0"0"386,0 0 358,0 0-150,0 0-482,0 0-155,0 0 82,0 0 118,0 0 21,0 0-24,0 0 57,-22-3 807,20 1-1403,0 1-1,0-1 0,1 0 0,-1 1 0,0-1 0,1 0 1,0 0-1,-1 0 0,1-1 0,0 1 0,0 0 0,0 0 0,1-1 1,-1 1-1,0 0 0,1-1 0,0 1 0,-1-1 0,1 1 1,0 0-1,0-1 0,0 1 0,1-1 0,-1 1 0,1-3 4,0 4-36,-1 0 0,1 0 0,0 0 0,-1 1 0,1-1 0,0 0 0,0 0 0,0 0 0,0 1-1,-1-1 1,1 1 0,0-1 0,0 0 0,0 1 0,0-1 0,0 1 0,0 0 0,1-1 0,-1 1 0,0 0-1,0 0 1,0 0 0,0 0 0,0 0 0,1 0 36,29 0-309,-30 3 324,0 0-1,0 0 1,0 0 0,-1 1 0,1-1-1,-1 0 1,0 1 0,0-1-1,0 0 1,-1 0 0,1 2-15,-1 2 94,1-3-38,-1-1-1,0 1 0,0 0 1,-1 0-1,1-1 0,-1 1 0,0-1 1,0 1-1,0-1 0,0 0 1,-1 0-1,1 0 0,-1 0 1,0 0-1,1 0 0,-1-1 1,-1 0-1,1 1 0,0-1 1,-1 0-1,1 0-55,-5 2 157,1 0 0,-1 0 1,0 0-1,0-1 0,0 0 1,-1 0-1,1-1 0,-1-1 0,-3 1-157,10-2 15,-2 1 84,0-1 0,1 0 0,-1 0 0,0 0 0,1 0 0,-1-1 0,0 1 0,-2-2-99,5 2 15,0-1 1,0 0-1,0 1 1,0-1 0,0 0-1,0 0 1,0 0-1,0 0 1,0 0-1,1 0 1,-1 0 0,0 0-1,1 0 1,-1 0-1,0-1 1,1 1-1,-1 0 1,1 0 0,0-1-1,0 1 1,-1 0-1,1 0 1,0-1 0,0 1-1,0 0 1,0-1-16,0-2-55,-1 0 1,1-1 0,0 1 0,1 0 0,-1 0 0,1 0 0,-1 0-1,1 0 1,1 0 0,-1 0 0,0 0 0,1 0 0,0 0-1,0 0 1,0 1 0,1-2 54,1 1-121,0 0 1,0 0-1,0 0 0,1 1 0,0 0 0,-1 0 1,1 0-1,0 0 0,1 1 0,-1-1 1,0 1-1,1 1 121,-1-1-77,0 1 0,0 0 1,0 0-1,0 1 0,1-1 1,-1 1-1,2 0 77,-4 0-95,-2 3 112,0-1 1,0 0-1,-1 0 1,1 1 0,-1-1-1,1 0 1,-1 0-1,0 1 1,0-1 0,0 0-1,0 1 1,-1 1-18,1 1 106,-1-1-19,0 1 1,0-1-1,0 0 0,-1 1 0,1-1 1,-1 0-1,0 0 0,0 0 0,-1 0 0,1 0 1,-1 0-1,0-1 0,0 1 0,0-1 1,0 0-1,-1 0 0,0 0 0,1 0 1,-2 0-88,1 0 62,0 0 0,0 0 0,0-1 0,0 1 0,-1-1 0,1 0 0,-1-1 0,1 1 0,-1-1 0,0 0 0,1 0 0,-1 0 0,0-1 0,0 1 1,0-1-1,1 0 0,-1-1 0,-4 0-62,8 0 9,0 0-1,0-1 1,-1 1 0,2 0 0,-1-1 0,0 1 0,0-1 0,0 1 0,1-1-1,-1 1 1,1-1 0,-1 1 0,1-1 0,0 0 0,-1 1 0,1-1 0,0 0-1,0 1 1,0-1 0,0 0 0,1 0-9,1-41-140,-2 43 139,0-4-22,1 1-1,0-1 1,0 0 0,0 1-1,1-1 1,-1 1 0,1 0-1,0-1 1,0 1 0,0 0-1,0 0 1,1 0 0,-1 0-1,1 1 1,0-1 0,-1 1-1,1-1 1,1 1 0,-1 0-1,0 0 1,0 0 0,1 1-1,-1-1 1,1 1 23,5-3-63,1 1 0,0 0 0,1 0 0,-1 1 0,0 1 0,1-1 0,-1 2 0,3-1 63,-12 1-13,0 1 0,1-1 1,-1 0-1,0 0 1,1 1-1,-1-1 1,0 0-1,0 1 0,0 0 1,1-1-1,-1 1 1,0 0-1,0-1 0,0 1 1,0 0-1,0 0 1,0 0-1,0 0 1,0 0-1,0 0 0,-1 0 1,1 1 12,1 1 4,0 0 0,0 1 1,-1-1-1,0 1 0,1 0 0,-1-1 1,-1 1-1,2 3-4,-2-1 52,1-1 1,-1 0 0,0 1-1,0-1 1,0 0-1,-1 1 1,0-1-1,0 0 1,0 0-1,0 0 1,-1 0-1,0 0 1,-1 1-53,1-2 69,-1 0 0,0-1 0,0 1 0,-1-1 0,1 0 0,-1 0 0,0 0 0,0 0 0,0-1 0,0 1 0,0-1 0,0 0 0,-1 0 0,1-1 0,-1 1-69,-5 0 107,1 0-1,-1 0 1,1-1 0,-1 0 0,0-1-1,-8-1-106,15 1 5,1 0-1,-1 0 1,1-1-1,-1 0 1,1 1-1,0-1 1,-1 0-1,1 0 1,0 0-1,0 0 1,0-1-1,0 1 0,0-1 1,0 1-1,0-1 1,0 0-1,0 1 1,1-1-1,-1 0 1,1 0-1,-1 0 1,1-1-1,0 1 1,0 0-1,0 0 1,0-1-1,0 1 1,1 0-1,-1-3-4,-2-8-26,1 0 0,0 0 0,2 0 0,-1 0 1,2-3 25,-1 6-27,0 7 0,0 0 1,0 0 0,1 0 0,-1 0 0,1 0 0,0 0 0,0 0 0,0 0 0,0 0 0,1 0 0,-1 0-1,1 0 1,0 1 0,0-1 0,0 1 0,0-1 0,0 1 0,0 0 0,0 0 0,1 0 0,0 0-1,-1 0 1,1 0 0,0 1 0,0-1 0,-1 1 0,1 0 0,0 0 0,0 0 0,1 0 0,-1 1 0,0-1-1,0 1 1,0 0 0,0 0 0,0 0 0,1 0 0,-1 0 0,0 1 0,0-1 0,0 1 26,-1 0-1,0 0-1,0 0 1,0 0 0,0 0 0,0 0 0,0 1-1,-1-1 1,1 0 0,0 1 0,-1 0 0,0-1 0,1 1-1,-1 0 1,0 0 0,0-1 0,0 1 0,0 0 0,0 0-1,0 0 1,0 1 0,-1-1 0,1 0 0,-1 2 1,2 6 22,0 0 1,-1 1 0,0-1 0,-1 4-23,-1-12 8,1 0 1,-1 0-1,0 0 0,1 0 1,-1 0-1,0 0 0,0 0 1,0-1-1,0 1 1,-1 0-1,1-1 0,0 1 1,-1-1-1,1 1 0,-1-1 1,0 0-1,1 1 1,-1-1-1,0 0 0,0 0 1,1 0-1,-1-1 1,0 1-1,0 0 0,0-1 1,0 1-1,0-1 0,0 0 1,0 1-1,0-1-8,-8 2 50,0-1-1,0 0 1,0 0-1,0-1 1,-6-1-50,15 1-12,0 0 1,0-1 0,0 1 0,0 0 0,1-1-1,-1 1 1,0-1 0,0 1 0,1-1-1,-1 0 1,0 1 0,1-1 0,-1 0 0,0 1-1,1-1 1,-1 0 0,1 0 0,0 0-1,-1 1 1,1-1 0,-1 0 0,1 0 0,0 0-1,0 0 1,-1 0 0,1 0 0,0 0-1,0 1 1,0-1 0,0-1 11,0-34-610,0 26 431,0 7 151,1 1 1,-1 0 0,1-1-1,0 1 1,0 0 0,0 0-1,0-1 1,0 1 0,0 0-1,1 0 1,-1 0 0,1 0-1,-1 0 1,1 1 0,0-1-1,-1 0 1,1 1 0,0-1-1,0 1 1,0 0 0,0 0-1,1 0 1,-1 0-1,0 0 1,0 0 0,1 0-1,-1 1 1,1-1 27,3-1 118,-1 1 0,0 0 0,1 0 0,-1 0 0,1 1 0,0 0 0,-1 0 1,1 0-1,-1 0 0,1 1 0,-1 0 0,4 1-118,-8-1-95,0-1 0,0 1 0,-1-1 0,1 1 0,0 0 0,-1 0 1,1-1-1,0 1 0,-1 0 0,1 0 0,-1-1 0,1 1 0,-1 0 0,1 0 0,-1 0 1,0 0-1,1 0 0,-1 0 0,0 0 0,0 0 0,0 0 0,0 0 0,0-1 0,0 1 1,0 0-1,0 0 0,0 0 0,0 0 0,0 0 0,-1 1 95,-1 5-3439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40.32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1 572 10869,'0'0'1457,"0"0"-1137,0 0-96,0 0 496,0 0-29,30 1 1225,131 16 226,35 3-1904,559 3-228,-676-20 114,48 9-124,-48-3-46,50-2 46,157-16 15,-252 7-14,36-2-19,0 4 0,1 2 0,-1 3 0,34 9 18,-23-3 32,1-3 1,0-4 0,78-7-33,-33 1-16,-26 3 150,0 5-1,13 5-133,-14-3 123,0-3 0,48-7-123,-26 0 149,935 2 667,-977 3-738,28 7-78,32 2 50,11-4 8,183 4 148,-138-14-187,24-9-19,274-17 1373,34 22-1373,223-8 254,-208-6-291,217-13 109,-137-3-77,-400 19-122,-1-9 0,12-13 127,134-5-69,-41 7 61,690-132-3,-871 141 18,94-16 58,59 4 82,-180 25-140,67 2-7,34-4 12,-24-9 23,-28 4 50,10 6-85,-67 10 29,0-5 1,44-13-30,-100 17-5,0 2 0,0 2 0,0 3 0,5 2 5,37 0-4,-27 1 64,41 8-60,28 2 76,-80-8 82,56 13-158,17 1 212,51 6 101,-175-24-323,1 1 0,0 0 0,-1 0 0,1 1 1,-1 0-1,0 0 0,0 1 0,4 2 10,63 42 84,-25-15-9,9-2 123,2-2 1,1-4 0,2-2 0,37 8-199,-83-27 79,0-1 0,1 0 0,-1-1 1,6-1-80,-6 0 102,1 1 0,-1 1 0,1 0 0,3 2-102,-15-2 8,-1-1-1,0 0 0,1 0 1,-1-1-1,1 1 0,-1-2 1,1 1-1,0-1 0,-1 0 1,1 0-1,0 0 0,-1-1 1,1 0-1,0-1 0,-1 0 1,6-1-8,-2-3 16,-1 1 0,0-1 0,0 0 0,6-6-16,-11 5 2,0 0 0,0 0 1,-1-1-1,1 1 1,-2-1-1,1 1 0,-1-1 1,0 0-1,0-1-2,-2 9-80,0-1 1,0 1-1,0 0 0,0 0 1,0-1-1,0 1 0,0 0 1,0-1-1,0 1 1,0 0-1,0-1 0,0 1 1,0 0-1,0 0 0,0-1 1,0 1-1,-1 0 0,1 0 1,0-1-1,0 1 0,0 0 1,0-1-1,0 1 0,-1 0 1,1 0-1,0 0 0,0-1 1,0 1-1,-1 0 0,1 0 1,0 0-1,0 0 0,-1-1 1,1 1-1,0 0 0,-1 0 1,1 0-1,0 0 0,0 0 1,-1 0-1,1 0 1,0 0-1,-1 0 0,1 0 1,0 0-1,0 0 0,-1 0 1,1 0-1,0 0 0,-1 0 1,1 0-1,0 0 0,0 0 1,-1 0-1,1 0 0,0 1 1,0-1-1,-1 0 80,-5 1-1281,-19-1-3642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41.30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15 177 17640,'0'0'2356,"0"0"-1574,0 0 2,-3-22 302,-8-71-614,11 92-470,0-1 0,0 0 0,0 0 0,0 0 0,0 0 0,0 1 0,0-1 1,0 0-1,1 0 0,-1 0 0,1 1 0,0-1 0,-1 0 0,1 1 0,0-1 0,0 0 0,0 1 0,0-1 0,0 1 1,0 0-1,1-1 0,-1 1 0,0 0 0,1 0 0,-1-1 0,1 1 0,-1 0 0,1 1 0,0-1 0,-1 0 0,1 0 0,0 1 1,-1-1-1,1 1 0,0-1 0,0 1 0,0 0-2,4-2-2,1 0-5,0 0 1,1 0-1,-1 0 0,0 1 1,0 1-1,1-1 1,-1 1-1,0 0 1,1 1-1,-1-1 1,0 2-1,1-1 1,-1 1-1,0 0 0,0 0 1,5 4 6,-6-3-6,-1 0 0,0 0 0,0 1 1,0 0-1,-1 0 0,0 0 0,1 0 0,-1 1 0,-1 0 1,1-1-1,-1 1 0,0 1 0,0-1 0,0 0 0,-1 1 1,0 0-1,0-1 0,0 1 0,-1 0 0,1 3 6,0 2-16,0 1-1,-1-1 1,0 0 0,-1 0-1,0 1 1,0-1 0,-2 0-1,1 0 1,-3 6 16,2-10-6,0 0 1,-1 0-1,-1 0 1,1 0-1,-1 0 1,0-1-1,0 1 1,-1-1 0,0 0-1,0-1 1,-1 1-1,1-1 1,-1 0-1,0 0 6,-11 7 35,0-1-1,0-1 1,-1-1 0,0 0-1,-1-2 1,-5 2-35,99-28 1230,71-25-975,-25 9-2517,-43 7-3438,-43 14-391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41.82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1118 716 7491,'0'0'1689,"0"0"-595,0 0 549,0 0-143,-7 20-289,-25 68 107,28-78-988,-1-1-1,0 1 1,0-1-1,-1 0 1,0 0-1,-1-1 1,0 0-1,0 0 1,-1-1-1,-3 4-329,-7 2 710,0 0-1,-1-2 1,-17 9-710,5-5 275,-1-1 0,0-2 0,-1-1 0,0-1 0,-1-2 0,0-2 0,-11 1-275,-51 1 575,-96-3-575,179-5 15,0 0 1,0-1 0,1 0 0,-1-1-1,1 0 1,0-1 0,-1-1 0,1 0-1,0 0 1,1-1 0,-1-1-1,1 0 1,0 0 0,1-1 0,0-1-1,0 0 1,0 0 0,1-1 0,0 0-1,-4-6-15,0-3 0,1 0 1,1-1-1,1-1 0,0 0 0,1 0 0,2-1 0,0 0 0,1 0 0,1-1 0,0-4 0,-3-33-25,2 0 0,3 0 0,2-11 25,1 51 3,0 0 1,1 0-1,1 1 1,1-1-1,1 0 1,0 1-1,1 0 1,1 0-1,1 1 1,0-1-1,2 1 1,0 1-1,6-9-3,-4 7 4,2 1 0,0 0 0,1 1 0,1 0 0,0 1 0,1 1 0,0 0 0,2 1 0,-1 1 0,1 1 0,1 0 0,0 1 0,1 1 0,0 1 0,0 1 0,1 1 0,-1 1 0,15-2-4,7 2-3,0 3 0,0 1 0,0 2 0,1 2 0,-2 2 0,1 2 0,32 9 3,-45-8-10,-1 1 1,0 1-1,0 2 1,-2 1-1,1 1 1,-1 1-1,-1 1 1,-1 1 0,0 2-1,-2 0 1,10 11 9,-22-19-8,-1 0-1,0 1 1,-1 0 0,0 1 0,-1 0 0,-1 0 0,0 0-1,0 1 1,-2 0 0,1 0 0,-2 0 0,1 7 8,0 6-5,-1 1 1,-2 0-1,0 0 0,-2 0 1,-1 0-1,-2 2 5,0-9 3,-1 0 0,0-1 0,-2 0 0,0 0 0,-2 0 0,0-1 0,-1-1 0,-2 3-3,-19 28-207,-3-1 1,-14 14 206,29-41-1215,0 0 1,-1-1-1,-1 0 1,-14 8 1214,0-6-4979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43.37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9 272,'0'0'14375,"0"0"-11382,0 0-2521,0 0 950,0 0-400,0 0-827,11-2-195,-6 1 5,-1-1-2,1 1 0,-1 1 0,0-1 0,1 0 0,-1 1 0,0 0 0,1 0 0,-1 0 0,1 1 0,-1-1-1,0 1 1,1 0 0,-1 1 0,0-1 0,0 1 0,0-1 0,0 1 0,0 0 0,1 2-3,3 2-2,0 1 0,0 0-1,-1 0 1,0 1 0,0 0 0,-1 1-1,0-1 1,-1 1 0,0 0 0,0 1-1,-1-1 1,0 1 0,0 0 0,-1 0-1,-1 0 1,1 0 0,-1 2 2,-1-3 11,0 1 1,0-1-1,-1 0 1,-1 0-1,1 0 0,-1 1 1,-1-1-1,1 0 1,-2 0-1,1 0 1,-1-1-1,-1 1 0,1-1 1,-1 1-1,-1-1 1,0 0-1,0-1 1,0 1-1,-5 3-11,-4 3 82,-1-1 0,-1 0 0,-1-1 1,1-1-1,-18 9-82,32-20 100,0 1 1,1 0-1,-1 0 1,0-1-1,1 1 1,-1-1-1,0 0 1,0 1-1,1-1 1,-1 0-1,0 0 1,0 0-101,2 0 499,0 0-174,0 0 6,0 0-319,0-1 0,0 0 1,0 1-1,0-1 0,0 0 0,0 1 1,0-1-1,1 1 0,-1-1 0,0 1 1,0-1-1,1 0 0,-1 1 0,0-1 1,1 1-1,-1-1 0,0 1 0,1 0 1,-1-1-1,1 1 0,-1-1 0,1 1 1,-1 0-1,1-1 0,-1 1 0,1 0 1,-1-1-13,9-4 39,0 0 0,0 0 0,0 1 1,0 0-1,1 0 0,-1 1 0,8-1-39,74-14-75,-88 18 65,50-7-1765,44 0 1775,4 5-4966,-68 1 1999,31-1-7526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14.86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0 111 10853,'0'0'768,"0"0"-389,0 0 368,0 0 54,0 0-356,27 12-106,87 34-131,-108-43-201,0-1 0,0 0 0,1 0 0,-1-1 0,1 0 0,-1 0 0,1 0 0,0-1 0,-1 0 1,5-1-8,6 1-12,-13-1-90,0 1 1,0-1 0,0 0 0,0 0 0,0 0 0,0-1-1,0 1 1,0-1 0,0 0 0,0 0 0,-1-1-1,1 1 1,-1-1 0,0 1 0,0-1 0,0 0-1,0 0 1,0-1 0,-1 1 0,2-2 101,-2 2-155,0-1 0,0 1 0,0-1 0,0 1 0,0-1 0,-1 1 0,0-1 1,0 0-1,0 0 0,0 0 0,0 0 0,-1 0 0,0 1 0,0-1 0,0 0 0,0 0 0,0 0 0,-1 0 1,0 0-1,0 0 0,0 0 0,-1-2 155,0 3 104,-1 0 0,1 0 0,-1 0 0,1 0 0,-1 0-1,0 0 1,0 1 0,0 0 0,-1 0 0,1-1 0,0 2 0,-1-1 0,1 0 0,-1 1 0,0 0 0,1-1 0,-1 2 0,0-1 0,0 0-104,-5-1 618,0 1 1,-1 0 0,1 0 0,0 1 0,0 0 0,0 0 0,-9 2-619,14 0 210,1-1 0,-1 0 0,1 1 0,0 0 0,-1 0 0,1 0 0,0 0 0,0 0 0,0 1 0,0-1 0,1 1 0,-1 0 0,1 0 0,0 0 0,-1 0 0,1 0 0,1 1 0,-2 1-210,-5 11 589,1 0 0,0 1 0,0 6-589,6-22 15,-6 21 191,1 1-1,1-1 0,1 1 0,1 1 0,1-1 1,1 0-1,0 1 0,2-1 0,1 1 0,1-1 1,1 0-1,2 3-205,-2-15 16,0 0 0,1 0 0,0-1 0,1 1 0,0-1 1,0-1-1,1 1 0,1-1 0,-1-1 0,3 2-16,-6-5-80,1-1 0,-1 0-1,1-1 1,0 1 0,0-1 0,0 0 0,0 0-1,1-1 1,-1 0 0,1 0 0,-1 0-1,1 0 1,0-1 0,0 0 0,0 0-1,0-1 1,0 1 0,-1-1 0,1 0-1,5-2 81,-7 2-199,0-2-1,0 1 1,0 0 0,-1-1-1,1 1 1,-1-1-1,1 0 1,-1 0-1,0-1 1,1 1-1,-1-1 1,0 1-1,-1-1 1,1 0-1,0 0 1,0-1 199,4-7-1154,1-1 0,-2 0 1,0 0-1,1-2 1154,16-43-5301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43.87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1252 1093 13366,'0'0'1070,"-17"22"-456,-62 76 797,62-78-1175,-2 0 0,0-1 0,-2-2 0,0 0 0,0-1 0,-2-1 0,0-1 0,0-1 0,-1-1 0,-1-1 0,0-1 0,-1-2-1,-6 2-234,-10-1 178,-1-1 1,0-2-1,0-2 1,0-2-1,0-1 1,-1-3 0,-16-4-180,39 4 53,0-2 0,1-1 0,-1-1 1,1 0-1,0-2 0,1 0 0,0-1 1,0-1-1,1-1 0,0-1 0,1 0 1,0-1-1,1-1 0,1 0 1,0-1-1,1-1 0,-7-10-53,3 2 3,2-1-1,0 0 1,2-1-1,1 0 1,1-1 0,1-1-1,1 0 1,2 0-1,1-1 1,1 0-1,1 0 1,1-11-3,1-9-7,2 0 1,4-32 6,-1 57-2,1 1 1,1-1 0,2 1-1,0 0 1,1 1 0,6-11 1,3-1-7,2 0 1,2 0 0,1 2-1,1 1 1,2 1 0,1 0-1,1 2 1,9-5 6,-4 5-5,1 1 0,2 1 0,1 2 0,0 2 0,2 1 0,1 1 0,17-4 5,-20 12-28,1 1 0,0 2-1,1 2 1,-1 1-1,2 2 1,-1 1 0,0 2-1,23 3 29,-36 0-27,0 0 0,0 1 0,0 2 0,0 1 0,-1 0 0,0 2 0,0 0 0,-1 2 0,0 1 0,0 0-1,-1 2 1,-1 0 0,0 1 0,-1 1 0,-1 1 0,0 1 0,-1 0 0,-1 1 0,-1 1 0,0 0 0,-2 2 0,0-1-1,-1 1 1,-1 1 0,-1 0 0,3 12 27,-1 5 31,-1 1-1,-3 0 1,-1 1-1,-2 0 1,-1 8-31,-1 210 51,-5-193-97,1-20-789,-3-1 0,-8 40 835,4-44-4248,-12 32 4248,-11 14-6808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1:59.44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172 144 2289,'0'0'2772,"0"0"-1833,0 0-61,0 0 450,0 0-188,0 0-404,0 0-138,0 0 34,0 0-64,0 0-61,-4 15 1865,0-13-2106,0 0 1,0 0-1,-1-1 0,1 0 1,0 0-1,-1 0 1,1 0-1,-5-1-266,8 1 49,-1-1 1,1 0-1,-1 0 1,1 1-1,-1-1 1,0 0-1,1-1 0,-1 1 1,1 0-1,-1 0 1,1-1-1,-1 1 1,1-1-1,-1 1 0,1-1 1,-1 1-1,1-1 1,0 0-1,-1 0 0,1 0 1,0 0-1,0 0 1,-1 0-1,1 0 1,0-1-50,0 1-23,1 0 1,-1 1 0,1-1-1,-1 0 1,1 0 0,0 0 0,0 1-1,-1-1 1,1 0 0,0 0-1,0 0 1,0 1 0,0-1-1,0 0 1,0 0 0,0 0-1,0 0 1,0 0 0,0 1 0,1-1-1,-1 0 1,0 0 0,0 0-1,1 1 1,-1-1 0,1 0-1,-1 0 1,1 1 0,-1-1 0,1 0-1,-1 1 1,1-1 0,-1 1-1,1-1 1,0 1 0,0-1 22,1 0-115,1 0 1,0 0-1,0 1 1,0-1 0,0 1-1,1 0 1,-1 0-1,2 0 115,-3 0 41,-1 0-45,0 1 1,0-1-1,0 1 1,0-1 0,0 1-1,0 0 1,-1-1 0,1 1-1,0 0 1,0-1 0,-1 1-1,1 0 1,-1 0-1,1 0 1,-1-1 0,1 1-1,-1 0 1,1 0 0,-1 0-1,0 0 1,1 0 0,-1 0-1,0 0 1,0 0-1,0 0 1,0 0 0,0 0-1,0 0 1,0 0 0,0 1 3,1 40 52,-2-32 50,1-9-87,0 0-1,0-1 1,0 1 0,0 0 0,0 0 0,-1 0-1,1 0 1,0 0 0,-1 0 0,1 0-1,0 0 1,-1 0 0,1 0 0,-1 0 0,0-1-1,1 1 1,-1 0 0,0 0 0,1-1 0,-1 1-1,0 0 1,0-1 0,0 1 0,1-1-1,-1 1 1,0-1 0,0 0 0,0 1 0,0-1-1,0 0 1,0 1 0,0-1-15,-35 2 475,27-2-348,8 0-117,-1-1 1,1 1-1,0 0 1,-1-1-1,1 1 0,0-1 1,0 0-1,-1 1 1,1-1-1,0 0 0,0 0 1,0 1-1,0-1 0,0 0 1,0 0-1,0 0 1,0-1-1,0 1 0,0 0 1,1 0-1,-1 0 1,0-1-1,1 1 0,-1 0 1,1 0-1,0-1 0,-1 1 1,1 0-1,0-1 1,0 1-1,0-1 0,0 1-10,-3-54 67,3 46-103,1 3-3,-1 0 0,1 0 0,1 0 1,-1 0-1,1 1 0,0-1 0,0 1 0,1-1 0,0 1 1,0 0-1,0 0 0,0 0 0,1 0 0,0 1 0,0-1 1,0 1-1,0 0 0,1 0 0,0 0 0,0 1 0,0 0 1,0 0-1,0 0 0,1 0 0,-1 1 0,1 0 0,-1 0 1,1 1-1,0 0 0,0-1 0,0 2 0,0-1 0,0 1 1,0 0-1,0 0 0,4 1 39,-9 0-2,1 0 0,-1-1 0,1 1 1,-1 0-1,1 0 0,-1 0 0,0 0 0,1 0 0,-1 0 1,0 0-1,0 0 0,0 1 0,0-1 0,0 0 0,0 1 1,0-1-1,-1 1 0,1-1 0,0 1 0,-1-1 0,1 1 0,-1-1 1,1 1-1,-1 0 0,0-1 0,0 2 2,3 50 71,-3-43-6,0-6-23,0 0 0,0 0 0,-1-1 0,1 1 0,-1 0 0,0 0 0,0-1 0,0 1 0,0-1 0,0 1 0,-1-1 0,0 1 0,0-1 0,0 0 0,0 0 0,0 0 0,-1 0-1,1 0 1,-1 0 0,0-1 0,0 1 0,0-1 0,0 0 0,0 0 0,0 0 0,-1 0 0,1 0 0,0-1 0,-1 0 0,-2 1-42,2-1 68,0 0 0,0 0 0,0-1-1,0 1 1,0-1 0,0 0 0,0 0 0,0 0 0,0-1-1,0 0 1,-2 0-68,5 1 13,-1-1 0,0 0 1,1 1-1,-1-1 0,1 0 0,-1 0 0,1 0 1,-1 0-1,1 0 0,0 0 0,-1 0 0,1-1 0,0 1 1,0 0-1,0-1 0,0 1 0,0-1 0,0 1 0,0-1 1,0 1-1,1-1 0,-1 0 0,1 0 0,-1 1 0,1-3-13,-2-3-22,1 0 0,0-1 0,0 1 0,1-1 0,0 1-1,0-1 1,1 1 0,1-6 22,-1 10-41,0 1 0,0-1 0,0 1 0,1-1 0,-1 1 0,0-1 0,1 1-1,0 0 1,0 0 0,0 0 0,0 0 0,0 0 0,0 0 0,0 0 0,1 1 0,-1-1 0,0 1 0,1 0 0,-1-1-1,1 1 1,0 0 0,-1 1 0,1-1 0,1 0 41,-2 0-31,0 1 0,0-1 0,0 0 0,0 1 0,0-1 0,0 1 0,0 0 0,1 0-1,-1 0 1,0 0 0,0 0 0,0 0 0,0 0 0,0 1 0,1-1 0,-1 1 0,0 0 0,0-1 0,0 1 31,-1 1-4,0-1 0,0 1 0,0 0 0,0-1 0,0 1 0,0 0 0,0 0-1,0 0 1,-1-1 0,1 1 0,-1 0 0,0 0 0,1 0 0,-1 0 0,0 0 0,0 0 0,0 0 0,0 0 0,-1 0 4,1 5 93,0-1 0,0 1-1,-1-1 1,0 1 0,0-1-1,-1 0 1,0 1 0,0-1-1,-1 0 1,1 0 0,-1-1-1,-2 3-92,3-5 71,0 0 0,-1 0 0,1 0 0,-1-1 0,1 1-1,-1-1 1,0 1 0,0-1 0,0 0 0,-1 0 0,1-1-1,0 1 1,-1-1 0,1 1 0,-1-1 0,1 0 0,-1-1-1,0 1 1,1 0 0,-1-1 0,0 0 0,-1 0-71,4 0 15,0 0 0,0 0 1,0-1-1,1 1 0,-1 0 1,0-1-1,0 1 1,0 0-1,0-1 0,1 1 1,-1-1-1,0 1 0,1-1 1,-1 0-1,0 1 0,1-1 1,-1 0-1,0 1 0,1-1 1,-1 0-1,1 0 1,-1 1-1,1-1 0,0 0 1,-1 0-1,1 0-15,-7-33-22,6 29-32,1 1-1,0-1 0,0 1 1,1-1-1,-1 0 0,1 1 0,0-1 1,0 1-1,0-1 0,1 1 1,0 0-1,0-1 0,1 0 55,-1 2-58,1 1-1,0-1 1,0 1 0,0 0-1,0 1 1,1-1-1,-1 0 1,0 1 0,1 0-1,-1-1 1,1 2-1,-1-1 1,1 0-1,0 1 1,-1-1 0,1 1-1,0 0 1,-1 0-1,3 1 59,-5 3 15,1 0 0,-1-1 0,-1 1 0,1 0-1,-1 0 1,1 1 0,-1-1 0,0 0-1,-1 0 1,1 0 0,-1 0 0,1 0 0,-1 0-16,-1-2 26,1 0 0,0 0 0,-1 0-1,0 0 1,1 0 0,-1 0-1,0 0 1,0-1 0,0 1-1,0-1 1,0 1 0,-1-1-1,1 0 1,0 0 0,-1 0-1,1 0 1,0 0 0,-3 0-25,-3 1 158,-1 0 1,1-1 0,0 0 0,-1-1-1,-1 0-158,9 0 8,0 0 0,0 0 0,1-1-1,-1 1 1,0 0 0,0-1 0,1 1 0,-1 0-1,0-1 1,1 1 0,-1-1 0,0 0-1,1 1 1,-1-1 0,1 1 0,-1-1 0,1 0-1,-1 1 1,1-1 0,-1 0 0,1 0-1,0 1 1,-1-1 0,1 0 0,0 0 0,0 0-1,0 0 1,-1 1 0,1-1 0,0 0-1,0 0 1,0 0 0,0 0-8,0-35-186,1 27 177,-2 4-37,1 0 1,1 0-1,-1 0 1,1 0-1,0 0 1,0 0-1,0 0 0,1 0 1,-1 0-1,1 1 1,0-1-1,1 0 46,-2 3-28,1 0 0,0 0-1,0 0 1,0 0-1,0 0 1,0 1 0,0-1-1,1 0 1,-1 1-1,0 0 1,1 0 0,-1-1-1,1 1 1,0 1-1,-1-1 1,1 0 0,0 1-1,-1-1 1,1 1-1,0 0 1,0 0 0,2 0 28,-4 0-13,1 0 0,-1 0 0,0 0 1,0 0-1,1 0 0,-1 0 1,0 0-1,0 0 0,1 0 0,-1 1 1,0-1-1,0 1 0,1-1 1,-1 1-1,0-1 0,0 1 0,0 0 1,0-1-1,0 1 0,0 0 1,0 0-1,0 0 13,0 1-7,0 0-1,-1 0 1,1 0 0,-1 1 0,1-1-1,-1 0 1,0 0 0,0 1 0,0-1-1,0 0 1,-1 1 7,1 8 29,0-9-14,0-1 0,0 1 1,0-1-1,-1 1 1,1-1-1,-1 1 0,1-1 1,-1 0-1,1 1 1,-1-1-1,0 1 0,0-1 1,1 0-1,-1 0 0,0 1 1,0-1-1,0 0 1,-1 0-1,1 0 0,-1 0-15,-1 2 43,-1-1-1,0 0 0,0 0 1,0 0-1,0 0 0,0-1 0,-4 2-42,-6 0 210,1-1 0,-1 0 0,1-1 0,-9 0-210,21-2 21,0 1-1,0 0 1,0 0-1,1 0 1,-1 0-1,0-1 1,0 1-1,1 0 1,-1-1-1,0 1 1,1 0-1,-1-1 1,0 1-1,1-1 1,-1 1-1,0-1 1,1 0-1,-1 1 1,1-1-1,-1 1 1,1-1-1,-1 0 1,1 0-1,0 1 1,-1-1-1,1 0 1,0 0-1,0 1 1,-1-1-21,5-11-3177,1 10-46,4 2-1993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2:02.8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184 32 2545,'0'0'3116,"0"0"-2046,0 0-141,0 0 194,0 0-283,0 0-493,0 0-126,0 0 1,0 0 79,0 0 3,0 16 1153,1 1-664,-1-11-566,0 0 0,1 0 0,-2 0 0,1 0 1,-2 6-228,2-11 59,0 0 1,-1 0-1,1 1 1,0-1-1,-1 0 1,1 0-1,-1 0 1,1 0-1,-1-1 1,0 1 0,1 0-1,-1 0 1,0 0-1,0 0 1,1-1-1,-1 1 1,0 0-1,0-1 1,0 1-1,0-1 1,0 1-1,0-1 1,0 1-1,0-1 1,0 0 0,0 1-1,0-1 1,-1 0-1,1 0 1,0 0-1,0 0 1,-1 0-60,1 0 39,0 0 0,0 0 0,0 0 0,0-1 1,0 1-1,0 0 0,0-1 0,0 1 0,0-1 0,1 1 1,-1-1-1,0 1 0,0-1 0,0 1 0,1-1 0,-1 0 1,0 0-1,1 1 0,-1-1 0,0 0 0,1 0 0,-1 0 0,1 0 1,-1 0-1,1 1 0,0-1 0,-1 0 0,1 0 0,0-1-39,-1-1-13,1 1-1,-1-1 0,1 0 0,0 1 1,-1-1-1,2 0 0,-1 1 1,0-1-1,0 0 0,1 1 0,0-3 14,0 4-17,1 0 1,-1 0-1,0 0 0,1 0 0,-1 0 0,1 0 0,0 0 0,-1 0 0,1 1 1,0-1-1,-1 1 0,1-1 0,0 1 0,0 0 0,0 0 0,-1 0 0,1 0 1,0 0-1,0 0 0,0 0 17,39 4-394,-39-3 380,1 0 1,-1 1-1,1 0 0,-1-1 0,0 1 1,1 0-1,-1 0 0,0 0 0,0 1 1,0-1-1,-1 0 0,1 1 0,-1-1 1,1 1-1,-1 0 0,0-1 0,0 1 1,0 0-1,0 0 0,0 0 0,-1-1 1,1 4 13,0-3 17,-1 0 0,1 0 0,-1 1 1,0-1-1,0 0 0,0 0 0,-1 0 1,1 1-1,-1-1 0,1 0 1,-1 0-1,0 0 0,0 0 0,-1 0 1,1 0-1,0 0 0,-1 0 0,0-1 1,0 1-1,-2 2-17,-3 0 133,0 0 1,-1 0 0,0-1-1,0 0 1,0-1-1,-1 1 1,1-1-1,-1-1 1,1 0-1,-1 0 1,0-1 0,0 0-1,0 0 1,0-1-1,0 0 1,0-1-1,-7-1-133,15 2 18,0-1-1,0 1 1,0-1-1,0 1 1,0-1 0,0 0-1,0 0 1,0 1-1,1-1 1,-1 0-1,0 0 1,0 0-1,1 0 1,-1 0 0,1 0-1,-1 0 1,1 0-1,-1 0 1,1 0-1,-1 0 1,1 0-1,0 0 1,0-1-1,0 1 1,0 0 0,0 0-1,0 0 1,0 0-1,0-1 1,0 1-1,0 0 1,1 0-1,-1 0 1,0-1-18,1-2-2,-1 0 0,1 0 0,0 0 0,0 0 0,0 1 0,1-1 0,-1 0 0,1 0 0,2-2 2,-1 2-41,1 0-1,1 0 1,-1 0 0,0 1-1,1 0 1,0 0 0,0 0-1,0 0 1,0 1-1,0-1 1,1 1 0,-1 1-1,1-1 42,8-1-301,-1 1 0,1 0 0,0 1 0,12 1 301,-25 0-6,-1 0-1,1 0 1,0 0 0,-1 0-1,1 0 1,0 1 0,-1-1-1,1 0 1,-1 0 0,1 1-1,-1-1 1,1 0 0,0 1-1,-1-1 1,1 0 0,-1 1-1,0-1 1,1 1-1,-1-1 1,1 1 0,-1-1-1,0 1 1,1 0 0,-1-1-1,0 1 1,1-1 0,-1 1 6,4 23 8,-4-20 19,-1 0 1,1 0-1,0 0 1,-1 0-1,0 0 1,0 0-1,0 0 0,0-1 1,-1 1-1,1 0 1,-1-1-28,-1 0 36,0 1 1,-1-1-1,1 0 0,0-1 1,-1 1-1,0 0 0,1-1 1,-1 0-1,0 0 0,0 0 1,-1-1-1,1 1 0,0-1 1,0 0-1,-2 0-36,-10 2 209,0-2 0,1 0 1,-12-1-210,21 0 102,5 0-86,0 0 0,-1 0 0,1 0 0,0 0 0,0-1 0,0 1 0,0 0 0,0-1 0,0 1 0,0-1 0,0 1 0,0-1 0,0 1 0,0-1 0,0 0 0,0 0 0,0 1 0,0-1 0,0 0 0,1 0 0,-1 0 0,0 0 0,1 0-16,-2-2 11,1 0 1,-1 0-1,1 0 1,0 0 0,0-1-1,0 1 1,1 0-1,-1 0 1,1-1-12,-1-4-16,1 0-1,0 0 1,1 1 0,-1-1-1,1 0 1,1 1 0,1-8 16,0 9-59,0-1 1,0 1-1,1 0 1,0 0-1,0 1 1,0-1-1,1 1 1,-1 0-1,1 0 1,0 0-1,1 1 1,3-3 58,-5 4-34,0 1 1,0-1-1,0 1 1,0 0 0,0 0-1,1 0 1,-1 0-1,1 1 1,-1 0 0,1 0-1,-1 0 1,1 0-1,0 1 1,0 0 0,-1 0-1,1 0 1,0 1-1,-1-1 1,3 2 33,-3-1 4,-1 1-1,1 0 1,-1 0 0,0 0 0,0 1-1,0-1 1,0 1 0,0 0 0,-1-1-1,1 1 1,-1 0 0,0 1 0,0-1-1,0 0 1,0 1 0,0-1-1,-1 1 1,0-1 0,0 1 0,0 0-1,0 0 1,0 3-4,2 9 80,0 0 0,-2-1 1,0 1-1,-1 0 0,0 0-80,-1-12 54,1 0 1,-1-1-1,0 1 1,1 0-1,-2-1 0,1 1 1,0-1-1,-1 0 1,1 1-1,-1-1 0,0 0 1,0 0-1,-1 0 1,1 0-1,0 0 0,-1-1 1,0 1-1,0-1 1,1 0-1,-1 1 0,-1-1 1,1-1-1,0 1 1,0 0-1,-1-1 1,1 1-1,-3-1-54,-7 3 154,0 0-1,0-2 1,-1 1-1,1-2 1,-1 0-1,-11 0-153,21-1 18,0-1-1,0 1 1,1-1-1,-1 0 1,0 1 0,1-2-1,-1 1 1,1 0-1,-1-1 1,1 1-1,0-1 1,-1 0-1,1 0 1,0-1-1,0 1 1,0 0-1,1-1 1,-1 0 0,1 0-1,-1 0 1,1 0-1,0 0 1,0 0-1,0 0 1,1-1-1,-1 1 1,1-1-1,-1-3-17,-3-7-27,2 0 0,0 0 0,0-1 0,2 1 0,-1-1-1,2-13 28,0 24-1,0 0-1,1 1 1,-1-1-1,1 0 0,0 0 1,0 1-1,0-1 1,0 1-1,1-1 0,0 1 1,-1-1-1,1 1 1,0 0-1,1 0 1,-1 0-1,0 0 0,1 0 1,0 1-1,-1-1 1,1 1-1,0-1 0,1 1 1,-1 0-1,0 0 1,1 1 1,2-2-22,1 0 0,0 0 0,0 1 0,0 0 1,0 1-1,0-1 0,0 1 0,0 1 0,1-1 1,-1 1-1,0 1 0,8 0 22,-12 0-13,0 0 0,0 0 1,0 0-1,0 0 0,0 1 0,-1-1 0,1 1 1,0 0-1,-1-1 0,1 1 0,-1 0 0,1 1 1,-1-1-1,0 0 0,0 1 0,0-1 0,0 1 0,-1 0 1,1 0-1,-1-1 0,1 1 0,-1 0 0,0 0 1,0 0-1,-1 1 0,1 0 13,1 5 39,0 1 0,0-1 0,-1 1 0,-1-1 0,0 1 0,0 0 0,-1-1 0,0 5-39,0-11 26,1-1 0,-1 1 1,0-1-1,0 1 1,0-1-1,0 1 0,0-1 1,-1 1-1,1-1 0,-1 0 1,0 0-1,1 0 0,-1 0 1,0 0-1,0 0 1,0-1-1,0 1 0,0-1 1,-1 1-1,1-1 0,-1 0 1,1 0-1,0 0 1,-1 0-1,0 0-26,-5 1 52,-1 0 0,1 0 0,0-1 1,-1 0-1,1-1 0,0 0 0,-5-1-52,11 1 10,-1-1-1,1 1 1,0-1-1,-1 1 1,1-1-1,0 0 1,0 0 0,-1 0-1,1-1 1,0 1-1,0 0 1,1-1-1,-1 1 1,0-1-1,0 0 1,1 0 0,-1 1-1,1-1 1,-1 0-1,1 0 1,0 0-1,0-1 1,0 1-1,0 0 1,0 0 0,0-1-1,1 1 1,-1 0-1,1-1-9,-2-8-25,0 0 1,1 1-1,0-1 0,0 0 0,1 1 0,1-3 25,-1 11-12,1 1 0,-1-1 0,0 0 1,1 1-1,-1-1 0,1 0 0,0 1 0,-1-1 0,1 1 0,0-1 0,0 1 0,0-1 0,0 1 1,0 0-1,0-1 0,1 1 0,-1 0 0,0 0 0,1 0 0,-1 0 0,1 0 0,-1 0 0,1 1 1,-1-1-1,1 0 0,-1 1 0,1-1 0,0 1 0,1-1 12,6-1-74,0 1 0,0 0-1,0 0 1,0 1 0,1 0 74,-3 0-23,-5 1 18,0-1 0,0 1-1,0-1 1,-1 1 0,1 0 0,0 0-1,0 0 1,0 0 0,-1 0 0,1 0-1,0 0 1,-1 0 0,1 1 0,-1-1-1,1 1 1,-1-1 0,0 1 0,0 0 0,0-1-1,0 1 1,0 0 0,0 0 0,0 0-1,0-1 1,-1 1 0,1 0 0,-1 0-1,1 0 1,-1 0 0,0 0 0,0 0-1,0 0 1,0 1 5,1 0 17,-1 1 0,0-1 0,0 1 0,0 0 0,0-1 0,0 1 0,-1-1 0,0 1 0,1-1 0,-1 1 0,0-1 0,-1 1 0,1-1 0,-1 0 0,1 0 1,-1 0-1,0 0 0,-2 2-17,0-2 38,0 1 1,0-1 0,0-1 0,-1 1-1,1-1 1,-1 0 0,0 0 0,0 0-1,0 0 1,0-1 0,0 0 0,0 0 0,0 0-1,0-1 1,-3 1-39,7-2 0,1 1 0,-1 0 0,0 0 0,1 0 0,-1-1 0,0 1 0,1 0 0,-1-1 0,0 1 0,1-1 0,-1 1 0,1 0 0,-1-1 0,1 1 0,-1-1 0,1 0 0,0 1 0,-1-1 0,1 1 0,0-1-1,-1 0 1,1 1 0,0-1 0,-1 0 0,1 1 0,0-1 0,0 0 0,0 1 0,0-1 0,0 0 0,0 1 0,0-1 0,0 0 0,0-30-81,0 21 32,0 7 34,0-1-1,0 1 1,0 0-1,1-1 1,0 1-1,-1-1 1,1 1-1,0 0 1,1 0-1,-1 0 1,0 0-1,1 0 1,0 0-1,-1 0 1,1 0-1,1 0 1,-1 1-1,0-1 1,1 1-1,-1 0 1,1-1-1,-1 1 1,1 0-1,0 1 1,0-1-1,0 0 1,0 1-1,0 0 0,1 0 1,-1 0-1,0 0 1,0 0-1,1 0 1,-1 1-1,1 0 1,-1 0-1,0 0 1,1 0 15,-3 0-5,0 1 0,0 0 0,1-1 0,-1 1 0,0 0 0,0 0 0,0 0 0,-1 0 0,1 0 0,0 0 0,0 0 0,0 0 0,-1 0 0,1 0 0,0 0 0,-1 0 0,1 1 0,-1-1 0,0 0 0,1 0 0,-1 1 0,0-1 0,0 0 0,1 0 0,-1 1 0,0-1 0,0 0 0,-1 1 0,1-1 0,0 0 5,0 4-206,0-1 0,0 1-1,0-1 1,0 1 0,-1-1-1,0 1 1,0-1 0,0 0 0,-1 2 206,-22 19-3028,-7-4-1991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2:04.58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 93 6419,'0'0'4992,"0"0"-3418,0 0-136,0 0 293,0 0-328,0 0-389,-3-3-296,2 2-682,0 1-1,0-1 1,0 1 0,1-1-1,-1 0 1,0 0 0,0 1-1,0-1 1,1 0 0,-1 0-1,0 0 1,1 0 0,-1 0-1,1 0 1,-1 0 0,1 0-1,-1 0 1,1 0 0,0 0-1,0 0 1,-1 0 0,1 0-1,0 0 1,0 0 0,0 0-1,0 0 1,0 0 0,0-1-1,0 1 1,1 0 0,-1 0-1,0 0 1,1 0 0,-1 0-1,1 0 1,-1 0 0,1 0-1,-1 0 1,1 0 0,-1 0-1,1 1 1,0-1 0,0 0-1,-1 0 1,1 1 0,0-1-1,0 0 1,0 1 0,0-1-1,0 1 1,0-1 0,0 1-1,0-1 1,0 1-36,10-6 68,1 0 1,0 1-1,-1 0 0,1 1 1,1 1-1,-1 0 0,0 0 0,9 0-68,18 0 6,0 2 0,5 1-6,-13 0 16,-20 0-36,0 1 1,0 0-1,0 1 0,0 0 1,0 0-1,-1 1 1,8 4 19,-12-5-23,0 1 0,1 0 0,-1 0 0,-1 1 0,1 0-1,-1 0 1,1 0 0,-1 1 0,0 0 0,-1 0 0,1 0 0,3 6 23,-6-8-15,0 0 1,-1 1-1,1-1 0,-1 1 1,0-1-1,0 1 0,0 0 1,0-1-1,0 1 0,-1 0 1,0 0-1,0 0 0,0-1 1,0 1-1,-1 0 0,1 0 1,-1-1-1,0 1 0,0 0 1,-1 0 14,0 3 22,-1 0 1,-1 0 0,0 0 0,0 0 0,0-1 0,0 1-1,-1-1 1,0 0 0,-1 0-23,-9 8 117,-1-1 0,0 0 0,-1-1 0,0 0 0,-1-2 0,-1 0 0,-5 2-117,23-12 85,1 0-42,0 0-56,0 0 32,0 0-102,53-4-443,-32 2 495,-1 1 0,0 1 0,7 1 31,-23-1-7,1 0 0,0 1 1,-1 0-1,1 0 1,-1 0-1,1 1 1,-1-1-1,1 1 1,-1 0-1,0 1 0,0-1 1,0 1-1,0-1 1,0 1-1,3 4 7,-5-5 2,0 1-1,-1 0 1,1 0 0,0 0-1,-1 0 1,0 1-1,0-1 1,0 0 0,0 1-1,0-1 1,-1 0-1,1 1 1,-1-1-1,0 1 1,0-1 0,0 1-1,-1-1 1,1 2-2,-1 1 67,0-1-1,0 1 1,-1-1 0,1 1 0,-1-1-1,0 0 1,-1 0 0,1 1 0,-1-2-1,-3 5-66,-7 6 215,0 0 0,-1 0-1,-1-1 1,-1-1 0,0-1-1,-14 9-214,20-14-97,-1-1 1,0-1-1,-1 0 0,1 0 1,-1-1-1,0 0 0,0-1 1,0 0-1,-1-1 0,1-1 1,-8 0 96,19-2-868,1-1 0,0 0 0,0 0 1,0 1-1,0-1 0,0 0 0,0 0 1,1 1-1,-1-1 0,1 0 1,-1 1-1,1-3 868,16-7-8842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2:05.20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1076 1127 9748,'0'0'2487,"0"0"-1583,0 0 396,0 0 439,-15 19-269,-52 61-352,63-75-991,-1 0 0,0-1 0,0 1 0,0-1 0,0 0 0,-1 0 0,0-1 0,0 1 0,0-1 0,0-1 1,0 1-1,-4 0-127,-8 4 249,-23 7 55,-1-2 0,0-1-1,-1-3 1,0-1 0,-1-2 0,1-2 0,-1-2 0,-18-3-304,47 1 12,0-2 0,0 1 0,0-2 1,0 0-1,0-1 0,1 0 0,0-1 1,0-1-1,1 0 0,0-1 0,0 0 1,0-1-1,1-1 0,1 0 0,-4-4-12,-12-12-10,2-2-1,1-1 0,1-1 1,1-1-1,-12-24 11,16 23-48,1-1 0,2 0 0,1-1 0,2-1 0,1 0 0,1 0 0,3-1 0,1 0 0,1-1 0,2 0 0,2 1 0,1-1 0,4-25 48,0 43-75,0 0 0,1 0 0,1 0 0,1 1 0,1 0 0,0 0 1,1 1-1,1 0 0,1 1 0,0 0 0,1 0 0,2 0 75,16-17-225,1 1-1,2 2 1,1 1-1,30-19 226,-41 32-70,0 2 0,2 0 0,-1 2 0,2 1 0,0 1-1,0 0 1,1 3 0,0 0 70,8 0-107,0 1-1,1 2 1,0 2-1,-1 1 1,1 2-1,1 2 108,-23-1-12,0 1 0,0 0-1,0 1 1,-1 1 0,0 0 0,0 1-1,0 0 1,0 1 0,-1 1 0,0 0-1,-1 0 1,0 1 0,0 0 0,6 9 12,9 9 29,-1 2 1,-1 1-1,-1 1 1,16 30-30,-22-30 128,-1 0 1,-1 1-1,-2 1 0,-1 0 0,-1 1 1,0 9-129,-2 5 262,-2 0 1,-2 0-1,-2 1 0,-2 10-262,0-39 86,-1 0 0,0 0-1,-2 0 1,0 0 0,-2 0-1,0-1 1,-1 1 0,-1-1-1,-7 17-85,6-22 46,-1 1 0,0-1 0,-2 0-1,1-1 1,-1 0 0,-11 10-46,14-16-359,-1-1 1,1 0-1,-1 0 1,0-1 0,-6 4 358,7-6-705,1 0 0,-1-1 1,0 1-1,0-1 0,0-1 1,0 1-1,0-1 0,0 0 705,-36 0-5904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2:09.83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13 179 10453,'0'0'1395,"0"0"-949,0 0 7,0 0 107,0 0 22,-11 4-188,9-3 2139,145 12-274,236-6-1197,-154-5-743,174-2 435,-94-11-429,-193 11-182,-1 4 0,90 17-143,-133-14 70,0-3 0,0-3 1,15-3-71,21 0-1,124 1 256,239 3-139,-222 6 218,-153-9-314,-22-1-6,0 4 0,1 2-14,-49-2 12,47 6 61,42-3-73,22-6 76,179 4-40,-3 9 55,198-12-75,-181-16 251,-222 16-225,0-5 1,56-10-43,-20-2-3,46 5 3,-134 10 46,50-8 132,-1-5 0,5-5-178,109-15 177,-164 31-159,35 2-18,38-3 4,-86-1 55,0-1 1,20-8-60,47-9 14,47 5 11,58 4-25,-121 10 52,422-14 15,71 24-67,-462-1-61,65 14 61,-39 9-2,16 10 2,-152-35 15,50 11-49,-22-5 183,28 9-149,-29-6 32,-37-10 19,0-1-14,0 0 6,0 0-86,0 0 16,0 0 11,0 0-45,0 0-190,-2 4-3884,-8-4-1438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2:10.8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29 13766,'0'0'1732,"0"0"-673,0 0 806,0 0-104,0 0-662,8-2-632,20-6-282,1 2 1,-1 1 0,1 1 0,1 1 0,-1 2 0,0 1-186,-24 0-3,0 0 0,0 0 0,-1 1 1,1 0-1,0 0 0,-1 0 0,1 0 0,-1 0 0,1 1 1,-1 0-1,1 0 0,-1 0 0,0 1 0,0-1 1,0 1-1,-1 0 0,1 0 0,-1 1 0,1-1 0,-1 0 1,0 1-1,0 0 0,-1 0 0,1 0 0,-1 0 1,0 0-1,0 1 0,0-1 0,-1 1 0,1-1 0,-1 1 1,0-1-1,0 1 0,-1 0 0,0-1 0,1 3 3,-1 0 10,1 1-1,-1-1 0,0 1 1,-1 0-1,1-1 0,-2 1 0,1-1 1,-1 1-1,0-1 0,0 0 1,-1 0-1,0 0 0,-1 0 0,1 0 1,-1-1-1,-1 0 0,1 1 1,-1-1-1,0-1 0,0 1 1,-1-1-1,1 0 0,-1 0 0,0-1 1,-1 0-1,1 0 0,-1 0 1,0-1-1,0 1-9,4-3 8,2 0 0,0 0-1,-1 0 1,1-1-1,-1 1 1,1 0 0,-1-1-1,1 1 1,-1-1-1,0 1 1,1-1-1,-1 0 1,1 0-1,-1 0 1,0 0-1,1 0 1,-1 0-1,0 0 1,-1-1-8,3-2-15,-1-1 0,1 1 1,0-1-1,0 1 0,0-1 0,0 1 0,0-1 1,1 1-1,0-1 0,0 1 0,1-4 15,0 2-36,1 0 0,0 0 0,0 0 0,1 0 0,0 0-1,-1 1 1,1 0 0,1 0 0,-1 0 0,1 0 0,-1 1 0,1-1-1,0 1 1,0 0 0,1 1 0,-1-1 0,4 0 36,2-1-42,0 1 1,1 0-1,-1 0 0,1 1 1,0 1-1,0 0 1,0 1-1,5 0 42,-14 1 1,0-1-1,0 1 1,0 0-1,0 0 1,0 0 0,0 1-1,0-1 1,0 1-1,0-1 1,-1 1-1,1 0 1,-1 0 0,1 0-1,-1 0 1,0 1-1,0-1 1,0 1-1,0-1 1,0 1 0,-1 0-1,1-1 1,-1 1-1,0 0 1,0 0-1,0 0 1,0 0 0,0 0-1,-1 0 1,1 1-1,0 1 37,0 1 1,0-1 0,0 1-1,-1 0 1,0-1 0,0 1-1,0 0 1,-1-1 0,1 1-1,-2 0 1,1-1-1,0 1 1,-1-1 0,0 0-1,-1 0 1,-1 4-38,-4 2 100,-1-1 1,-1 0-1,0 0 0,0-1 0,-1 0 1,0 0-1,-11 5-100,-12 7 100,-1-2 0,-5 0-100,31-15-119,1 0 0,-1-1 0,1 0 0,-1 0 0,0-1-1,0 0 1,0-1 0,-3 1 119,12-2-111,-1-1 0,1 1 0,-1 0 0,1 0 1,-1 0-1,1 0 0,-1-1 0,1 1 0,0 0 0,-1 0 0,1-1 0,-1 1 0,1 0 0,0-1 0,-1 1 0,1-1 0,0 1 0,-1 0 0,1-1 0,0 1 0,0-1 0,0 1 0,-1-1 0,1 1 0,0 0 0,0-1 0,0 1 0,0-1 0,0 1 0,0-1 0,0 1 0,0-1 0,0 1 0,0-1 0,0 1 0,0-1 1,0 0 109,4-20-4088,10-8-3099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2:11.45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1010 798 7940,'0'0'2510,"0"0"-971,0 0 460,-4 24 23,-18 75-429,20-92-1405,0 0 0,0 0 0,-1 0 0,0 0 1,-1 0-1,1-1 0,-1 1 0,0-1 0,-1 0 1,1-1-1,-1 1 0,-1-1 0,1 0 0,-1 0 0,1 0 1,-2-1-1,0 1-188,-8 7 293,-5 2-101,-1-1-1,0 0 1,-1-2 0,0 0-1,-1-1 1,0-2 0,0 0-1,-1-1 1,0-2 0,-4 0-192,-22 2 195,1-2 1,-1-3 0,0-2 0,-26-3-196,63 2 9,1-1-1,-1 0 1,1-1 0,-1 0-1,1-1 1,0 0 0,1-1 0,-1 0-1,1-1 1,0 0 0,0-1-1,-5-4-8,3 0-17,0 0-1,1-1 1,0-1-1,1 0 1,0 0-1,1-1 1,1-1-1,0 0 1,0-1 17,-8-22-39,1-1 0,1-1 1,3 0-1,1-1 1,2 0-1,2-1 1,1 0-1,3 0 0,1 0 1,2 0-1,6-41 39,-4 67-14,1 0 0,0 0 0,2 0-1,0 1 1,0 0 0,1 0 0,1 0-1,1 1 1,0 0 0,0 0 0,4-2 14,2-1-18,0 0 0,2 1 0,0 0 0,1 1 0,0 1 0,1 1 0,15-9 18,0 4-13,0 1 1,1 2-1,1 1 1,0 1-1,1 3 1,0 0-1,1 3 1,0 1 0,21 0 11,-22 3-26,0 2-1,1 2 0,-1 1 0,2 2 28,-20-1-16,1 1 0,-1 1 1,0 0-1,0 1 0,-1 1 0,1 1 1,-2 0-1,10 7 16,-1 1 29,-2 0 0,0 1 1,-1 2-1,-1 0 0,-1 1 0,0 1 1,-2 1-1,0 0 0,-2 2 0,0 0 0,-2 1 1,-1 0-1,-1 1 0,-1 0 0,-1 1 1,-1 0-1,-1 1 0,-2 0 0,-1 0 0,-1 0 1,-1 7-30,-2 157 346,-1-109-233,0-67-38,-1 0 1,-1-1-1,0 1 1,-3 13-76,4-25-233,0 1 1,-1-1 0,1 1-1,-1-1 1,0 0-1,0 0 1,0 0-1,-1 0 1,1 0-1,-1 0 1,0-1-1,0 1 1,-1-1 0,1 0-1,0 0 1,-1 0-1,0 0 1,-2 1 232,-18 5-5421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14.8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180 169 1265,'0'0'1920,"0"0"-1154,0 0 355,0 0-60,0 0-23,0 0-48,-3 5 232,1-1-853,0 0 0,0 0 0,0 0 0,0 0 0,-1-1 0,1 1 0,-1-1 0,0 0 0,0 0 0,0 0 0,-1 0 0,1 0 0,-1-1 0,0 1 0,1-1-1,-1 0 1,0 0 0,0-1 0,0 1 0,-2-1-369,0 1 264,-1-1-1,1 0 0,-1 0 0,0 0 1,1-1-1,-1 0 0,1 0 1,-1-1-1,0 0 0,0 0-263,5 0 38,0 0 0,0 0 0,0 0 0,0 0 0,0 0-1,0 0 1,0 0 0,1-1 0,-1 1 0,0-1 0,1 1 0,-1-1 0,1 0 0,-1 1-1,1-1 1,0 0 0,0 0 0,0 0 0,0 0 0,0 0 0,0 0 0,0 0-1,1 0 1,-1-1 0,1 1 0,0 0 0,0 0 0,-1-1 0,1 1 0,1 0-1,-1-1-37,0-14 42,-1 5 19,1 1 0,1-1 0,0 0 0,1 0 0,1-4-61,-2 11 13,1 0-1,0 1 1,0-1-1,1 1 1,-1-1 0,1 1-1,0 0 1,0 0-1,0 0 1,1 0 0,-1 0-1,1 1 1,0 0-1,2-2-12,1 1-38,0 1-1,0-1 0,0 1 1,1 1-1,0-1 0,-1 1 1,1 1-1,0-1 0,0 1 0,0 1 1,0 0-1,0 0 0,0 0 1,3 1 38,-10 0-8,1 0 0,0 0 0,0 0 0,-1 0 0,1 0 0,0 0 0,-1 1 1,1-1-1,-1 1 0,0-1 0,1 1 0,-1-1 0,0 1 0,0 0 0,0 0 0,0-1 0,0 1 0,0 1 8,13 36-31,-11-23 87,-1 1 0,-1 0 0,0-1 0,-1 11-56,0-11 161,0-15-143,0-1 1,-1 1 0,1-1 0,0 1 0,0-1 0,-1 1-1,1 0 1,0-1 0,0 0 0,-1 1 0,1-1 0,0 1-1,-1-1 1,1 1 0,-1-1 0,1 0 0,-1 1 0,1-1-1,-1 0 1,1 1 0,-1-1 0,1 0 0,-1 0 0,1 1 0,-1-1-1,1 0 1,-1 0 0,0 0 0,1 0 0,-1 0 0,1 0-1,-1 0 1,0 0-19,-24 1 432,18-2-234,7 1-153,0 0-26,-4 0-451,0 0 1,1 0 0,-1 0-1,0 0 1,1 1-1,-1-1 1,-2 2 431,5-2-456,-18 4-3995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16.3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150 212 2961,'0'0'2930,"0"0"-1999,0 0 189,0 0 145,0 0-497,-3 4 5929,-10 13-5921,9-15-691,-1 1 1,0-1-1,-1 0 1,1-1-1,0 1 1,0-1-1,-1 0 1,1 0-1,-1-1 1,1 1-1,0-1 1,-1 0-1,-1-1-85,-1 1 140,6 0-109,0-1-1,0 0 1,1 1 0,-1-1-1,0 0 1,1 0 0,-1 0-1,1 0 1,-1 0-1,1 0 1,-1 0 0,1 0-1,0-1 1,0 1-1,-1-1 1,1 1 0,0-1-1,0 1 1,0-1 0,1 1-1,-1-1 1,0 0-1,1 0 1,-1 0-31,-12-45 332,10 30-218,2-1 0,0 1-1,1-1 1,1 1 0,1-7-114,-1 21 0,0 0 0,0 1 1,0-1-1,0 1 1,1-1-1,-1 1 0,1 0 1,-1 0-1,1-1 0,0 1 1,0 0-1,0 1 0,0-1 1,1 0-1,-1 1 1,0-1-1,1 1 0,-1-1 1,1 1-1,-1 0 0,1 0 1,0 1-1,-1-1 1,1 0-1,0 1 0,9-3 0,1 1 1,-1 0-1,0 1 0,0 0 0,1 1 0,101-5-400,-113 5 395,1 1 0,-1-1 0,1 1 0,-1-1 0,1 1 0,-1-1-1,0 1 1,1 0 0,-1 0 0,0 0 0,0 0 0,1 0 0,-1 0 0,0 0 0,0 0-1,0 0 1,0 0 0,-1 1 0,1-1 0,0 0 0,0 0 0,-1 1 0,1-1 0,-1 1 0,1-1-1,-1 1 1,1-1 0,-1 1 0,0-1 0,0 1 0,0 0 5,3 57 153,-3-50-95,0-3 8,0 0 0,-1-1 0,0 1 0,0 0-1,0-1 1,-1 1 0,1-1 0,-1 1-1,-1-1 1,1 0 0,-1 0 0,0 1-66,-4 4 193,-1-1 1,1 1 0,-2-1 0,1-1 0,-5 3-194,6-4-254,-14 12 1254,21-19-1266,-1 1-1,0-1 1,1 0-1,-1 1 1,0-1-1,1 0 1,-1 0-1,0 1 1,0-1-1,1 0 1,-1 0-1,0 0 1,1 0-1,-1 0 1,0 0-1,0 0 1,1 0-1,-1 0 1,0-1 266,-9-4-6363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15.19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16 7732,'0'0'2894,"0"0"-1357,0 0 157,0 0-691,0 0-363,15 27-237,49 88-197,-47-84-21,-2 2 1,-1 0 0,4 15-186,-13-30 115,-1 1 0,0-1-1,-1 1 1,-2 0 0,1 0 0,-2 1-115,0-19 152,-6-20 176,0-4-97,1-1-1,1 0 1,1 0 0,2 0-1,0 0 1,2-10-231,-1 34 0,1-8 50,0-1 0,0 1-1,1-1 1,0 1-1,1 0 1,0 0 0,0 0-1,0 0 1,1 0-1,1 1 1,-1 0 0,1 0-1,0 0 1,1 0-1,-1 1 1,1 0 0,1 0-1,-1 0 1,1 1-1,0 0 1,5-2-50,6-5-154,0 2 0,1 0-1,0 2 1,0 0 0,1 0 0,0 2 0,0 1-1,9-1 155,2 2-2229,-1 1 0,26 2 2229,-11 1-4452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17.4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187 215 4418,'0'0'3802,"0"0"-2740,0 0 37,0 0 320,0 0-541,0 30 1355,0-27-2138,0-1 0,0 0 0,0 0 0,-1 0 0,1 0 0,-1 0 0,1 0 0,-1 0 0,0 0 0,0 0 0,0-1 0,0 1 0,0 0 0,0 0 0,-1-1 0,1 1 0,0-1 0,-1 1 0,1-1 0,-1 1 0,0-1 0,1 0 0,-1 0 0,0 0 0,0 0 0,0 0 0,0 0 0,0-1 0,0 1 0,0-1 0,-1 1-95,-8 1 177,-1 0 1,0 0 0,1-2 0,-1 1-1,-3-2-177,6 1 70,7 0-61,0-1 0,0 1 0,0-1-1,0 0 1,0 0 0,0 0 0,0 0 0,0 0 0,1-1 0,-1 1-1,0 0 1,1-1 0,-1 1 0,1-1 0,-1 0 0,1 1 0,0-1-1,0 0 1,-1 0 0,1 0 0,1 0 0,-1 0 0,-1-2-9,-16-53-12,15 41-46,1-1 0,0 0 1,1 0-1,1 0 0,0 1 0,4-17 58,-3 30 3,0-1 1,0 1-1,0-1 0,1 1 1,-1 0-1,1-1 0,0 1 0,0 0 1,0 0-1,0 0 0,1 1 1,-1-1-1,1 0 0,0 1 0,0 0 1,0 0-1,0 0 0,0 0 1,0 0-1,0 0 0,1 1 0,-1 0 1,1-1-1,-1 1 0,1 0 1,2 0-4,11-2 26,1 0 1,-1 1-1,1 1 1,14 1-27,-29 0 0,-1 0 7,1 0-1,-1 1 1,0-1-1,1 1 1,-1-1-1,1 1 1,-1 0-1,0 0 1,1 0-1,-1 0 1,0 0-1,0 0 1,0 1-1,0-1 1,0 1-1,0 0 1,0-1-1,0 2-6,2 1 35,-1 1 0,1 0-1,-1 0 1,0 0 0,0 0 0,-1 0-1,0 1 1,1 0-35,1 8 101,0 0-1,-1 0 1,0 0-1,-1 0 1,-1 0-1,0 7-100,-1 6 420,1-17-222,-1 0-1,0 1 1,-1-1 0,0 0 0,-2 9-198,2-15 0,0 0-1,-1-1 1,0 1 0,1-1-1,-1 1 1,0-1 0,-1 0-1,1 0 1,-1 1 0,1-2-1,-1 1 1,0 0 0,0 0-1,0-1 1,0 0 0,0 0-1,-3 2 1,-1-1-514,-1 1 0,1-1 0,-1 0 0,0 0 0,0-1 0,0 0-1,-3 0 515,-34 3-4047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18.7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157 218 5843,'0'0'1312,"0"0"-842,0 0 528,0 0 277,0 0-549,-4 7-300,1-1-118,0 0-1,0 0 1,-1-1-1,0 1 1,0-1-1,0 0 1,-1 0-308,4-3 143,-1 0 1,0-1-1,0 1 0,-1-1 1,1 1-1,0-1 1,0 0-1,-1 0 0,1 0 1,-1 0-1,1 0 1,-1-1-1,1 1 0,-1-1 1,0 1-1,1-1 1,-1 0-1,1 0 0,-1 0 1,0-1-1,1 1 0,-1 0 1,-1-1-144,1-1 49,0 0 0,0 0-1,0 0 1,0 0 0,1-1 0,-1 1 0,0-1 0,1 1-1,0-1 1,0 0 0,0 0 0,0 0 0,0 0 0,0 0 0,-1-4-49,-1-1 64,0-1 1,1 1 0,0-1 0,0 0-1,0-8-64,1 10 9,2 0 0,-1 0 0,1 0 0,0 0 1,0 0-1,1 0 0,0 0 0,0 0 0,1 0 0,0 0 0,0 0 0,1 1 0,-1-1 0,1 1 0,1 0 0,-1-1 0,1 2 0,0-1 0,1 0 0,-1 1 0,1 0 0,0 0 0,1 0 0,-1 0 0,1 1 0,5-3-9,-6 5-1,0 0 1,0 0-1,0 1 0,1 0 1,-1 0-1,1 0 0,-1 0 1,1 1-1,-1 0 0,1 0 0,-1 1 1,1 0-1,-1 0 0,0 0 1,1 0-1,-1 1 0,0 0 1,0 0-1,0 0 0,0 1 1,0-1-1,0 1 0,3 3 1,-5-1 5,0-1 0,0 1 0,0 0 0,0 0 0,-1 1 0,0-1-1,0 0 1,0 1 0,-1-1 0,0 1 0,0 0 0,0 2-5,2 74 600,-4-58-186,1-22-397,0-1 1,0 1-1,0-1 0,0 1 1,0-1-1,-1 0 1,1 1-1,-1-1 1,1 1-1,-1-1 1,1 0-1,-1 1 0,0-1 1,0 0-1,0 0 1,0 0-1,1 1 1,-2-1-1,1 0 1,0 0-1,0 0 1,0-1-1,0 1 0,-1 0 1,1 0-1,0-1 1,-1 1-1,1 0 1,0-1-1,-1 0 1,1 1-1,-1-1 0,1 0 1,-1 1-1,1-1 1,-1 0-1,1 0-17,-1 0-271,1-1 0,-1 1-1,0 0 1,1 0-1,-1-1 1,1 1 0,-1 0-1,1-1 1,-1 0 0,1 1-1,-1-1 1,1 0 0,0 0-1,-1 0 1,1 0-1,0 0 1,0 0 0,-1 0-1,1 0 1,0 0 0,0-1 271,-7-10-7025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19.8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229 109 5010,'0'0'2503,"0"0"-1674,0 0 265,0 0 299,0 0-587,0 4-315,0-2-371,0 0-1,0 1 1,0-1 0,0 0 0,0 0 0,0 0 0,0 1 0,-1-1 0,1 0 0,-1 0 0,0 0 0,1 0 0,-1 0 0,0 0 0,0 0 0,0 0 0,-1 0 0,1 0 0,0-1 0,-1 1 0,1 0 0,-1-1 0,1 1 0,-1-1 0,0 0 0,0 0-1,0 1 1,-1-1-120,-8 5 396,0-2 0,0 1 0,0-2 0,-1 1 0,0-2 0,1 1 0,-1-2 0,0 0 0,0 0 0,0-1 0,0 0-1,-1-1-395,11 1 57,0 0-45,0-1 1,0 1-1,1 0 1,-1-1-1,0 1 1,0-1-1,0 0 1,1 0-1,-1 0 1,0 0-1,1 0 1,-1 0-1,1 0 1,-1 0-1,1-1 1,-1 1-1,1 0 1,0-1-1,0 0 1,0 1-1,0-1 1,0 1-1,0-1 0,0 0 1,0 0-1,1 0 1,-1 1-1,1-1 1,-1 0-1,1-1-12,-2-7-15,0 0-1,1 0 0,0 0 1,0-1-1,1 0 16,0 8-4,0-1 0,1 1-1,-1-1 1,0 1 0,1-1 0,0 1 0,0 0-1,0-1 1,0 1 0,1 0 0,-1-1-1,1 1 1,0 0 0,0 0 0,0 0 0,0 1-1,0-1 1,1 0 0,-1 1 0,1 0 0,0-1-1,0 1 1,0 0 0,0 1 0,0-1-1,0 0 1,0 1 0,0-1 0,1 1 0,-1 0-1,1 0 5,13-2-123,0 0-1,1 0 1,-1 2-1,0 0 1,16 2 123,-15-1-292,-17 0 284,1 0 0,-1 0 0,0 1 0,0-1 0,1 0 0,-1 1 1,0 0-1,0-1 0,1 1 0,-1-1 0,0 1 0,0 0 0,0 0 0,0 0 1,0 0-1,0 0 0,0 0 0,-1 0 0,1 0 0,0 0 0,0 0 0,-1 0 1,1 0-1,-1 1 0,1-1 0,-1 0 0,1 0 0,-1 1 0,0-1 0,1 0 1,-1 1-1,0 0 8,2 50 193,-2-42-78,1 28 294,0-24-237,0 1-1,-1 0 1,-1-1-1,0 1 0,-1 0 1,-4 12-172,6-26-57,-1 0 0,1 0 0,0 1 0,-1-1 0,0 0 0,1 0 0,-1 0 1,0 0-1,1 1 0,-1-1 0,0 0 0,0 0 0,0 0 0,0-1 0,-1 2 57,2-2-178,-1 0-1,0 0 1,1 0-1,-1 0 1,0 0-1,0 0 1,1 0-1,-1 0 1,0-1-1,0 1 1,1 0-1,-1 0 1,0 0-1,1-1 1,-1 1-1,0-1 1,1 1-1,-1 0 1,0-1-1,1 1 1,-1-1-1,1 1 1,-1-1-1,1 0 1,-1 1-1,1-1 1,-1 1-1,1-1 1,0 0-1,-1 1 1,1-1 178,-14-21-7532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20.9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164 240 6227,'0'0'2046,"0"0"-1093,0 0 613,0 0-214,0 0-562,0 0-321,0 0 70,0 0-53,-1 20 1224,0-17-1613,-1 0 1,1 0-1,-1 0 1,1-1-1,-1 1 1,0-1-1,0 1 0,0-1 1,-1 0-1,1 0 1,-1 0-1,1 0 1,-1 0-1,1 0 0,-1-1 1,0 1-1,0-1 1,0 0-1,-1 1-97,-1-1 105,0 1-1,0 0 1,-1-1-1,1 0 1,0 0 0,0 0-1,-1-1 1,1 0-1,-1 0 1,1 0-1,-1-1-104,3 0 33,1 0-1,-1 0 1,1 0-1,0 0 1,-1 0-1,1-1 1,0 1-1,0-1 1,0 0-1,0 1 1,0-1-1,1 0 0,-1 0 1,0 0-1,1 0 1,-1-1-1,1 1 1,0 0-1,0-1 1,0 1-1,0-1 1,0 1-1,1-1 1,-1 0-33,-2-7-6,1-1 1,1 1-1,0 0 1,0-1 0,1-3 5,-1-7-41,0 15 19,1 0 1,0 0 0,-1 0-1,2 0 1,-1 0-1,1 1 1,0-1-1,0 0 1,0 0-1,1 1 1,0-1-1,0 1 1,1 0-1,-1-1 1,4-3 21,2-1-20,1 0 1,0 0 0,1 1-1,0 1 1,10-7 19,-17 12-5,1 1 0,0 0 0,0 0 1,0 0-1,0 0 0,0 1 1,1 0-1,-1 0 0,0 0 1,1 0-1,-1 0 0,1 1 0,-1 0 1,0 0-1,1 0 0,-1 1 1,1-1-1,-1 1 0,2 1 5,-3-1 17,0 1 0,0 0 0,0-1 0,0 1 0,0 1 0,-1-1 0,1 0 0,-1 1 0,1-1 0,-1 1 0,0 0 0,0 0 0,0-1 0,-1 1 0,2 4-17,2 2 74,-1 0-1,-1 0 0,1 0 1,-2 1-1,1 0-73,0 14 272,0-1 0,-2 1 0,-1-1 1,-1 6-273,1 8 424,0-33-391,0 0 0,-1 0 0,1 0 0,-1 0 0,0 0 0,0 0 1,-1 0-1,1 0 0,-1 0 0,1-1 0,-1 1 0,0 0 1,-1-1-1,1 0 0,-1 0 0,1 1 0,-1-1 0,0-1 0,0 1 1,0 0-1,-1-1-33,-1 2-309,-1-1 1,0 1-1,0-1 0,0-1 1,0 1-1,0-1 1,-1 0-1,1-1 1,-1 1-1,1-1 0,-1 0 1,-4-1 308,-30 1-4656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22.0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115 149 5555,'0'0'1766,"0"0"-1126,0 0 158,0 0 634,0 0-437,0 9 3572,-1 12-3427,1-19-1093,-1 0-1,0-1 1,0 1 0,-1 0-1,1 0 1,0 0 0,-1-1-1,1 1 1,-1-1 0,1 1-1,-1-1 1,0 0 0,0 1-1,1-1 1,-1 0-1,0 0 1,0 0 0,0-1-1,0 1 1,0 0 0,0-1-1,-1 1-46,0 0 65,-1 0 0,1 0 0,-1 0-1,1-1 1,-1 1 0,0-1-1,1 0 1,-1 0 0,1 0-1,-1-1 1,0 1 0,1-1 0,-2 0-65,3-1 12,0 1 1,1-1 0,-1 1 0,1-1 0,-1 0 0,1 0 0,0 0 0,0 1 0,0-1 0,0 0-1,0-1 1,0 1 0,0 0 0,1 0 0,-1 0 0,1-2-13,-6-37 47,5 35-44,1 0-1,1 0 1,-1 0 0,1 0-1,0 1 1,0-1-1,2-3-2,-2 6 7,1 0-1,-1 1 0,1-1 0,0 0 0,0 1 0,0-1 0,0 1 0,1-1 0,-1 1 1,1 0-1,-1 0 0,1 0 0,0 1 0,0-1-6,12-7 11,0 0 1,1 2-1,0 0 0,5-1-11,-15 5-8,1 1 0,-1 1 1,1-1-1,-1 1 0,1 0 1,0 1-1,-1 0 0,1 0 0,0 0 1,-1 1-1,1 0 0,5 1 8,-9-1 17,-1 1 1,0-1-1,0 1 0,0-1 0,0 1 1,0 0-1,0-1 0,0 1 0,-1 0 1,1 0-1,-1 0 0,1 1 0,-1-1 1,0 0-1,0 0 0,0 1 0,0-1 1,1 3-18,10 47 802,-9-34-382,-2 0 1,0 0 0,-1 11-421,0-22 75,-1-1 0,1 0 0,-1 0 0,-1 0 0,1 0 1,-1 0-1,0 0 0,0 0 0,-1 0 0,0-1 1,-3 6-76,5-10-28,1-1 1,0 1 0,-1 0 0,1-1 0,-1 1 0,1-1 0,-1 1 0,1-1 0,-1 1 0,1-1 0,-1 1 0,1-1 0,-1 1 0,0-1 0,1 0 0,-1 0 0,0 1 0,1-1 0,-1 0-1,0 0 1,1 0 0,-1 1 0,0-1 0,0 0 0,1 0 0,-1 0 0,0 0 0,0 0 0,1-1 0,-1 1 0,0 0 0,1 0 0,-1 0 0,0-1 0,1 1 0,-1 0 0,0 0-1,1-1 1,-1 1 0,0-1 0,1 1 0,-1-1 0,1 1 0,-1-1 27,-19-27-7077,10 6-4862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23.0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200 68 6979,'0'0'2092,"0"0"-1297,0 0 822,0 0-142,0 0-773,-1 9-246,0-5-403,0 0 59,1 0 1,-1-1 0,0 1 0,0 0-1,0 0 1,-1-1 0,1 1 0,-1-1-1,0 1 1,0-1 0,0 0 0,-1 0-1,1 0 1,-1 0 0,1 0 0,-3 1-113,-1 1 304,-1-1 1,0 0-1,0 0 1,-1-1 0,1 1-1,-1-2 1,0 1 0,0-1-1,0 0 1,0-1-1,-8 1-304,14-1 11,-1-1 0,0 0-1,1 0 1,-1-1-1,1 1 1,-1-1 0,0 1-1,1-1 1,-1 0-1,1 1 1,-1-1 0,1-1-1,0 1 1,-1 0-1,1-1 1,0 1 0,0-1-1,0 1 1,0-1-1,0 0 1,0 0 0,1 0-1,-1 0 1,0 0-1,1 0 1,0-1 0,0 1-1,-1 0 1,1-1 0,0 1-1,1-1 1,-1 1-1,0-1 1,1 0 0,0 1-1,-1-1 1,1 1-1,0-3-10,0-1-64,-1-1-1,1 1 1,0 0-1,0 0 1,1-1-1,-1 1 1,1 0-1,1-1 65,-1 4-4,0 0-1,1 1 1,-1-1-1,1 1 1,0 0-1,-1-1 1,1 1-1,0 0 0,0 0 1,0 0-1,1 0 1,-1 1-1,0-1 1,1 0-1,-1 1 1,1 0-1,-1 0 1,3-1 4,7-2-100,1 0 1,-1 1 0,1 1 0,0 0-1,0 0 1,0 2 0,0-1 0,8 2 99,-8-1-225,-12 0 219,1 1 0,-1-1 0,1 0 0,-1 0 0,1 1 1,-1-1-1,1 0 0,-1 1 0,0 0 0,1-1 0,-1 1 1,0 0-1,1 0 0,-1-1 0,0 1 0,0 0 0,0 0 0,0 1 1,0-1-1,0 0 0,0 0 6,2 3 27,-1-1 0,0 1-1,-1-1 1,1 1 0,-1 0 0,1-1 0,-1 1-1,0 3-26,2 9 416,-1 1-1,-1-1 1,-1 15-416,0-26 158,0-2-56,1-1 0,-1 1 0,0 0 0,-1 0 0,1 0 0,-1-1-1,1 1 1,-1 0 0,0 0 0,0-1 0,0 1 0,0-1 0,0 1 0,0-1-1,-1 1 1,0 0-102,0-2-184,0 1 0,0-1 0,0 0-1,-1 1 1,1-1 0,0 0 0,-1 0-1,1 0 1,-1-1 0,1 1 0,-1-1-1,1 1 1,-1-1 0,0 0 0,1 0 0,-1 0-1,-1 0 185,-11-3-3820,-2-8-3917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24.0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155 210 3394,'0'0'2123,"0"0"-581,0 0 617,0 0-25,0 0-683,1 6-309,1 2-884,0-3 231,-1 1 1,1 0-1,-1 0 1,-1 0-1,1 0 1,-1 1-1,0-1 1,0 0 0,-1 2-490,1-7 48,-1 0 0,0-1 0,0 1 0,1 0 0,-1-1 0,0 1 0,0 0 0,0-1 0,0 1 0,0-1 0,0 1 1,0-1-1,0 1 0,0-1 0,0 0 0,0 0 0,0 1 0,0-1 0,0 0 0,0 0 0,0 0 0,0 0 1,-1 0-50,-32-1 855,25 1-717,5 0-116,0 0 1,1-1-1,-1 1 0,0-1 0,1 0 0,-1 0 0,1 0 0,-1 0 0,1 0 0,0-1 0,-1 0 0,1 0 0,0 0 0,0 0 0,0 0 0,0 0 0,1-1 0,-1 0 0,1 1 0,-1-1 0,1 0 0,0 0 0,0 0 0,0 0 0,1-1 0,-1 1 0,1 0 0,-1-1 0,1 1 0,0-2-21,-3-11-23,1 0 1,0 0-1,1 0 0,1 0 0,1-1 0,0-1 23,0 15-6,1 0 1,0-1-1,0 1 1,0 0-1,1-1 1,-1 1-1,1 0 1,-1 0-1,1 0 0,0 0 1,0 0-1,0 1 1,1-1-1,-1 1 1,1-1-1,-1 1 0,1 0 1,0 0-1,0 0 1,0 0-1,2 0 6,11-8-28,1 2-1,0 0 0,6-1 29,-22 8 0,7-2-12,1 0 0,-1 0 0,1 1 0,0 0 0,0 0 0,0 1 0,0 0 0,0 1 0,0 0 0,0 0 0,0 1 0,4 0 12,-11 1 7,1-1 0,-1 1 0,0 0 0,0 0 0,0 0 0,0 0-1,0 0 1,-1 0 0,1 0 0,0 0 0,-1 1 0,0-1 0,1 1 0,-1-1 0,0 1 0,0-1-1,-1 1 1,1 0 0,-1-1 0,1 1 0,-1 0-7,3 11 98,-2-1-1,1 1 1,-2 8-98,0-3 147,1-11-22,0-1 0,-1 0 0,0 0 0,0 1-1,-1-1 1,0 0 0,-1 0 0,1 1 0,-1-1-1,0 0 1,-1-1 0,0 1 0,0 0 0,-1-1-1,-2 5-124,4-9 30,0 1-1,0-1 0,0 0 1,0 0-1,0 0 0,0 0 0,0 0 1,-1-1-1,1 1 0,-1-1 1,1 1-1,-3 0-29,0-1-512,0 0 0,0-1 1,0 1-1,0-1 0,0 0 0,0-1 1,-1 1 511,-17-2-4872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25.3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98 0 10149,'0'0'789,"0"0"-303,0 0 541,0 0 574,0 0-601,-12 3-349,4-1-503,5-2-105,0 0 0,0 0-1,0 1 1,0-1 0,0 1 0,1 0-1,-1-1 1,0 1 0,0 1 0,1-1-1,-1 0 1,1 1 0,-1-1-1,1 1 1,0 0 0,-1 0 0,1 0-1,0 0 1,0 0 0,1 0 0,-1 0-1,0 1 1,1-1 0,-1 1 0,1-1-1,0 1 1,0 0-43,-5 31 1007,1 0-1,3 1 1,0-1 0,3 16-1007,-1-18 220,1-31-232,-1 0 0,1 1 0,-1-1 0,1 0 0,-1 0 0,1 0-1,-1 0 1,1 0 0,0 0 0,0 0 0,0 0 0,-1 0 0,1 0-1,0-1 1,0 1 0,0 0 0,0-1 0,0 1 0,1 0 0,-1-1-1,0 1 1,0-1 0,0 0 0,0 1 0,1-1 0,-1 0 0,0 0 0,0 0-1,1 0 1,-1 0 0,0 0 0,0 0 0,0 0 0,1 0 0,-1-1 12,4 1-73,0 0 1,-1 0-1,1-1 1,-1 0-1,1 0 1,-1 0-1,0 0 1,1-1-1,-1 0 1,2 0 72,-1-2-129,0-1 0,0 1 0,0-1 0,-1 1 1,0-1-1,0-1 0,0 1 0,0 0 0,-1-1 1,0 0-1,0 0 0,0 0 0,-1 0 0,0 0 1,0-1-1,0-3 129,2-12-710,-1 0 0,0 0 0,-2 0 0,-1-8 710,0 30-34,0-1 0,-1 1 1,1-1-1,0 1 0,0-1 1,0 0-1,-1 1 0,1-1 1,0 1-1,0-1 1,-1 1-1,1-1 0,0 1 1,-1 0-1,1-1 0,-1 1 1,1-1-1,-1 1 0,1 0 1,0-1-1,-1 1 0,1 0 1,-1-1-1,0 1 1,1 0-1,-1 0 0,1 0 1,-1 0-1,1-1 0,-1 1 1,1 0-1,-1 0 0,0 0 1,1 0-1,-1 0 0,0 0 34,-1 0-163,0 0 0,0 1-1,1-1 1,-1 0-1,0 1 1,0-1 0,0 1-1,1-1 1,-1 1-1,0 0 1,0-1 0,0 2 163,-24 28-3690,-3 13-1785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25.7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96 1665,'0'0'8358,"0"0"-6210,0 0-1238,0 0 378,0 0-522,8-13-521,32-39-15,-36 48-201,1 1-1,-1 0 1,1 0 0,-1 0-1,1 1 1,0 0 0,0 0-1,0 0 1,0 0 0,1 1 0,-1 0-1,0 0 1,1 0 0,-1 1-1,1 0 1,-1 0 0,0 0-1,1 0 1,-1 1 0,1 0-29,17 0 90,-20 0-65,-1-1 1,0 1-1,0-1 0,0 1 1,0 0-1,0 0 0,0-1 1,0 2-1,0-1 0,0 0 0,0 0 1,0 1-1,-1-1 0,1 1 1,0-1-1,-1 1 0,1 0 1,-1-1-1,0 1 0,0 0 0,1 0 1,-1 0-1,-1 0 0,1 0 1,0 0-1,0 1 0,-1-1 1,1 0-1,-1 0 0,0 2-25,3 9 314,-1 1 0,-1-1 0,0 1-1,-1 6-313,0-5 185,-2 1 0,0 0-1,-1-1 1,0 1 0,-2-1-1,1 0 1,-2 0 0,0-1 0,-1 1-1,-7 10-184,-13 19 88,-3-1 0,-20 22-88,49-64 0,-13 17-122,10-11-143,-1 0 1,-1 0 0,1-1 0,-1 1 0,0-1-1,-1 0 1,1-1 0,-1 0 0,-6 4 264,13-9-78,0 0 0,0 0 1,-1 0-1,1 0 1,0 0-1,0 0 0,-1 0 1,1 0-1,0 0 0,0-1 1,0 1-1,-1 0 0,1 0 1,0 0-1,0 0 0,-1 0 1,1 0-1,0 0 0,0-1 1,0 1-1,0 0 0,-1 0 1,1 0-1,0-1 0,0 1 1,0 0-1,0 0 0,0 0 1,-1-1-1,1 1 0,0 0 1,0 0-1,0 0 0,0-1 1,0 1-1,0 0 0,0 0 1,0-1-1,0 1 0,0 0 1,0 0-1,0-1 0,0 1 1,0 0-1,0-1 78,0-17-1879,0 12 743,0-50-7284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26.0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11141,'0'0'2487,"0"0"-1474,0 0 471,0 0-62,0 0-609,0 16 986,3 335 2331,-1 5-4109,-1-238-715,0-60-1392,0-1-3749,-1-39 673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15.60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 78 13606,'0'0'1105,"0"0"-49,0 0 913,0 0-349,0 0-1063,-4-4-260,3 3-313,2 5 45,33 69 337,-10-24 199,11 34-565,12 73 587,-47-155-588,1 0 1,-1 0 0,0 0 0,1 0-1,-1 0 1,1 0 0,-1 0-1,1 0 1,-1 0 0,1 0 0,-1 0-1,1 0 1,0-1 0,0 1 0,-1 0-1,1-1 1,0 1 0,1 0 0,-2-1-3,1 0-1,0 0 1,-1 0 0,1 0-1,-1 0 1,1 0 0,0 0 0,-1 0-1,1 0 1,-1 0 0,1 0 0,-1 0-1,1 0 1,0-1 0,-1 1-1,1 0 1,-1-1 0,1 1 0,-1 0-1,1-1 1,-1 1 0,0 0 0,1-1 3,23-32-86,-22 29 110,94-166 12,35-57-3471,-128 222 2549,2-1-129,-1 1-5005,-3 4-4259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26.4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160 1 12902,'0'0'1662,"0"0"-848,0 0 690,0 0-20,-3 19-534,0 0-726,1 0 46,-1 0 1,-1 0-1,0-1 1,-2 1-1,-5 12-270,4-14 216,-38 81 541,39-86-791,0 0 1,-2-1-1,1 0 0,-1 0 1,-1-1-1,-8 8 34,17-18-85,0 0 0,0 0 0,0 1 0,0-1 1,0 0-1,-1 0 0,1 0 0,0 1 0,0-1 0,0 0 0,-1 0 0,1 0 0,0 0 0,0 0 0,-1 1 0,1-1 0,0 0 0,0 0 0,0 0 0,-1 0 0,1 0 0,0 0 0,0 0 1,-1 0-1,1 0 0,0 0 0,-1 0 0,1 0 0,0 0 0,0 0 0,-1 0 0,1 0 0,0 0 0,0 0 0,0-1 0,-1 1 0,1 0 0,0 0 0,0 0 0,-1 0 0,1 0 0,0-1 1,0 1-1,0 0 0,0 0 0,-1 0 0,1-1 0,0 1 0,0 0 0,0 0 0,0 0 0,0-1 0,-1 1 0,1 0 0,0 0 0,0-1 0,0 1 0,0 0 0,0 0 0,0-1 1,0 1-1,0 0 0,0 0 0,0-1 0,0 1 0,0 0 0,0 0 85,1-25-1874,-1 19 1182,0-10-330,1-35-782,-1 49 1885,0 0 0,1 0 0,-1-1 1,1 1-1,0 0 0,-1 0 0,1-1 0,0 1 1,0 0-1,1 0 0,-1 0 0,0 0 1,1 0-1,-1 1 0,1-1 0,-1 0 0,1 1 1,0-1-1,0 1-81,-1 0 220,0 1 1,0-1-1,0 1 0,1 0 1,-1 0-1,0-1 1,0 1-1,0 0 0,1 0 1,-1 0-1,0 0 1,0 1-1,0-1 0,1 0 1,-1 0-1,0 1 0,0-1 1,0 1-1,0-1 1,1 1-1,-1-1 0,1 2-220,25 17 292,-19-12 146,-4-4-500,0-1-1,-1 0 1,1 0-1,0 0 1,0 0-1,0-1 1,0 1-1,0-1 1,1 0-1,-1-1 1,0 1-1,0-1 1,1 0-1,-1 0 1,4 0 62,-5 0-395,1-1 1,-1 0 0,0 0 0,1 0 0,-1 0-1,0 0 1,1 0 0,-1-1 0,0 0 0,0 0 0,0 0-1,0 0 1,-1 0 0,1 0 0,-1-1 0,1 1 0,-1-1-1,2-1 395,11-21-5586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26.7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1 1 10405</inkml:trace>
  <inkml:trace contextRef="#ctx0" brushRef="#br0" timeOffset="1">1 1 10405,'80'76'2588,"-63"-61"-270,-17-15 75,0 12 571,-1-4-2708,2-1-1,-1 1 1,1 0-1,0-1 1,1 1 0,0-1-1,0 1 1,0-1-1,2 1-255,-3-5 16,1 0 0,-1 0 0,1-1-1,0 1 1,0 0 0,0-1 0,1 0-1,-1 1 1,0-1 0,1 0 0,-1 0-1,1 0 1,0-1 0,0 1 0,0-1-1,0 1 1,0-1 0,0 0 0,0 0-1,0 0 1,0-1 0,1 1 0,1-1-16,4 2-160,0-2 1,1 1 0,-1-1-1,0-1 1,1 0 0,-1 0-1,0-1 1,0 0-1,0 0 1,0-1 0,0-1-1,0 1 1,-1-1 0,0-1-1,5-2 160,-7 3-1002,14-7-1697,-7 8-3842,-12 3-1084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27.0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90 1 10293,'0'0'2836,"-13"23"-467,-42 76 192,52-94-2314,0 1 0,1-1 1,-1 1-1,1 0 0,0 0 1,0 0-1,1 0 0,0 0 0,0 1 1,0-1-1,1 0 0,0 0 0,0 1 1,0-1-1,2 5-247,-1-3 157,-1-6-133,1 0 1,0 0-1,0 1 1,0-1 0,0 0-1,0-1 1,0 1-1,1 0 1,-1 0-1,0 0 1,1-1 0,0 1-1,-1-1 1,1 1-1,0-1 1,0 0 0,0 1-1,0-1 1,0 0-1,0 0 1,0-1-1,0 1 1,0 0 0,0-1-1,0 1 1,1-1-1,-1 0 1,0 1-1,2-1-24,6 1 17,0-1 0,0 1 0,1-2 0,-1 1 0,0-1-1,1-1-16,-5 1-64,0-1-1,0 0 1,-1 0-1,1 0 1,-1-1 0,1 0-1,-1 0 1,0 0-1,0 0 1,0-1-1,-1 0 1,1 0-1,-1 0 1,0-1-1,0 1 1,-1-1-1,1 0 1,-1 0-1,0 0 1,2-5 64,0-2-957,0 0 0,-1 0 0,-1 0 1,1-1-1,-2 1 0,0-1 0,-1 0 1,0 1-1,0-6 957,-1-20-5635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27.5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 5 13654,'0'0'2681,"0"0"-1464,0 0 592,0 0-507,0 0-958,7 0-291,-1-1-51,-2 0 12,0 0 1,-1 1-1,1-1 1,0 1-1,0 0 1,0 0-1,0 0 1,0 1 0,0-1-1,0 1 1,0 0-1,0 0 1,0 1-1,-1-1 1,1 1 0,0-1-1,-1 1 1,0 0-1,1 1 1,-1-1-1,0 0 1,0 1-1,0 0-14,1 2 15,-1 0 0,0 0-1,0 1 1,-1-1-1,1 1 1,-1-1-1,-1 1 1,1 0 0,-1 0-1,0-1 1,0 1-1,0 4-14,-1 11 150,0 0 0,-3 19-150,1-28 18,0-1-1,-1 0 0,-1 0 0,0-1 1,0 1-1,-1-1 0,-1 0 0,0 0 1,0-1-1,0 1 0,-1-2 0,-1 1 1,0-1-1,0 0 0,-5 4-17,11-11-43,0 1-1,0-1 0,0 0 1,-1 1-1,1-1 1,0 0-1,-1-1 0,1 1 1,0 0-1,-1-1 1,1 1-1,-1-1 1,1 0-1,-1 1 0,0-1 1,1-1-1,-2 1 44,-1 0-462,4 0 211,1 0 51,0 0 101,29 4 129,-25-2 0,1 1 1,-1 0-1,1-1 1,-1 2 0,0-1-1,0 1 1,0-1-1,0 1 1,-1 0 0,0 0-1,0 1 1,0-1-1,0 0 1,-1 1 0,1 0-1,0 2-30,0 3-69,1 0-1,-2 0 1,1 0-1,-2 0 0,1 0 1,-1 0-1,-1 10 70,0-19-45,2-17-112,4-20 111,2 1 1,2 0 0,1 1-1,2 0 1,1 1-1,2 0 1,1 1 0,17-24 45,0 15 228,-32 39-98,0 0 0,1 0 0,-1 0 0,1 1 0,-1-1 1,1 1-1,0-1 0,-1 1 0,1 0 0,0 0 0,0 1 1,0-1-1,0 0 0,0 1 0,-1 0 0,3 0-130,-4 0 32,1 1 0,0 0-1,0 0 1,-1 0 0,1 1 0,-1-1-1,1 0 1,-1 0 0,0 1-1,1-1 1,-1 1 0,0-1 0,0 1-1,0 0 1,0-1 0,0 1 0,0 0-1,-1 0 1,1-1 0,0 1-1,-1 1-31,15 45-34,-11-16-15,-2 1-1,-1 0 0,-2 21 50,0-3-387,1-28-312,-2 1-1,-1-1 0,0 0 1,-4 11 699,-16 48-6214,12-45 51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27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 1 11829,'0'0'1476,"0"0"277,-9 25 448,-28 85-454,33-96-1405,1 0 0,0 0 0,1 0 0,0 0 0,1 1 0,1-1 0,0 1 0,1-1-342,0 20 580,-1-30-531,0-1-1,0 0 1,0 1-1,0-1 0,1 1 1,0-1-1,-1 1 1,1-1-1,0 0 1,1 1-1,-1-1 1,1 1-49,-1-3 7,1 1 0,-1 0 0,1-1 0,0 0 0,-1 1 0,1-1 0,0 0 0,0 0 0,-1 0 0,1 0 0,0 0 1,0 0-1,0-1 0,0 1 0,1-1 0,-1 1 0,0-1 0,0 0 0,0 0 0,0 0-7,6 0-5,-1 0 0,1 0 0,-1-1 1,1 0-1,-1-1 0,0 0 0,1 0 0,-1 0 0,0-1 0,0 0 0,-1 0 0,1-1 0,-1 0 0,1 0 0,-1-1 0,0 1 0,-1-1 1,1-2 4,13-11-145,-2 0 0,-1-2 1,0 0-1,9-17 145,-21 30-67,1 0-1,-1 0 1,-1-1-1,1 0 1,-2 0-1,1 0 1,-1 0 0,0 0-1,0-1 1,0-7 67,-2 12-8,0 1 1,0-1 0,0 1-1,0-1 1,-1 1 0,1-1 0,-1 1-1,0 0 1,0-1 0,0 1-1,-1 0 1,1 0 0,-1 0-1,0 0 1,0 0 0,0 0 0,0 0-1,0 0 1,0 1 0,-1-1-1,1 1 1,-1 0 0,0 0-1,0 0 1,0 0 0,-2-1 7,-2 0-230,0 0 1,-1 0 0,1 1-1,-1 0 1,1 0-1,-1 1 1,-5 0 229,-33-1-4127,21 2-97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28.2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12550,'0'0'1632,"0"0"-223,0 0 1344,0 0-352,0 0-1088,50 116-368,-40-76-625,0-6-256,0-7-64,-3-10-240,0-8-369,8-9-1119,0-9-1394,5-31-608,2-13-2416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28.6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258 1 13302,'0'0'1809,"0"0"136,0 0 197,0 0-549,5 26-934,11 91-419,-14-101-223,-1 1 1,0-1-1,-1 0 0,-1 0 1,0 1-1,-2-1 1,0 0-1,0 0 0,-3 4-17,1-7 13,-1 1 0,-1-1 0,0 0 0,0 0-1,-2-1 1,1 0 0,-2 0 0,-8 8-13,16-17 7,-1 0 1,0 0 0,0 0 0,-1 0-1,1 0 1,0-1 0,-1 0 0,0 1-1,1-1 1,-1 0 0,0-1 0,0 1-1,0-1 1,0 0 0,0 0-1,-1 0 1,1 0 0,0-1 0,0 0-1,-2 0-7,5 0-7,-1 0-1,1 0 0,-1-1 1,1 1-1,-1 0 0,1-1 1,0 0-1,-1 1 0,1-1 1,0 0-1,-1 0 0,1 0 1,0 0-1,0 0 0,0 0 1,0 0-1,0 0 1,0 0-1,0 0 0,0-1 1,0 1-1,1 0 0,-1-1 1,0 1-1,1 0 0,-1-1 1,1 1-1,0-1 0,-1 1 1,1-1-1,0 0 8,-2-9-82,1 1 0,0-1-1,1 1 1,0-4 82,0 7-71,0 3 22,0-1-1,0 1 1,0-1 0,1 1 0,0-1-1,0 1 1,0-1 0,0 1 0,1 0-1,-1-1 1,1 1 0,0 0 0,1 0-1,-1 1 1,2-2 49,-2 2-43,1 0 1,0 1-1,0 0 1,0-1-1,0 1 1,0 1-1,1-1 1,-1 0-1,0 1 1,1-1-1,0 1 0,-1 0 1,1 1-1,0-1 1,-1 0-1,1 1 1,0 0-1,1 0 43,0-1-11,0 1-1,0 0 1,0 1 0,0-1-1,-1 1 1,1 0-1,0 0 1,0 0-1,-1 1 1,1-1 0,-1 1-1,1 0 1,-1 1-1,0-1 1,0 1 0,0-1-1,0 1 1,0 1-1,-1-1 1,1 0 0,-1 1-1,0 0 1,0 0-1,0 0 1,-1 0 0,1 0-1,-1 0 1,0 1-1,0 0 12,4 9 40,-1 0-1,0 1 0,-1 0 0,-1 0 0,0 0 1,-1 0-1,-1 0 0,0 0 0,-1 1 0,-1 8-39,1-9 62,-1-3-1,-1 0 1,0 0-1,0 0 0,-1 0 1,-1-1-1,0 1 0,0-1 1,-1 0-1,0 0 0,-1-1 1,-1 0-1,-6 10-61,-13 13 78,-1-1 1,-1-2-1,-5 2-78,-40 29 66,13-12 674,59-48-564,1-1 35,0 0 199,18 2 423,44 4 48,-1-1-664,0 2 0,-1 3-1,5 4-216,64 26-1499,-122-39-857,-3-1-2756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3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5346,'0'0'150,"0"0"95,0 0 38,0 0 35,0 0 1016,1 1 9573,1 0-10892,91 0 869,102-3-629,-135-4-170,31-1-151,29 0 159,-56 1-112,-6 5-6,-38 1 25,0 0 0,0-2-1,0 0 1,3-2 0,-2 1-13,0 1 0,1 0 0,-1 1 0,10 2 13,-10 0-12,-1-1-1,1-1 1,0-1-1,17-4 13,-23 3-14,0 1 0,0 0 1,8 1 13,36-5 71,-35 3-33,1 0 0,-1 1 0,1 2 0,5 1-38,12-1 181,-40 0-215,-2 0-20,0 0-157,0 0-277,0 0-512,0 0-374,0 0-609,0 0-1650,0 0-1828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3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4098,'0'0'1171,"0"0"179,0 0 381,0 0-146,0 0-213,0 0-119,0 0-196,0 0-201,0 0-133,0 0-186,0 0-95,0 0-156,0 0-38,0 0-88,0 0-67,15-7 945,58 2-1015,28 2-23,23 0-4,96 2-120,-112 2 83,-66 1-48,0 1 1,0 2 0,0 2 0,2 2 88,-21-5-6,0-1-1,0-2 0,0 0 1,1-1-1,-1-2 0,1 0 7,22-5 44,-23 3 46,1 2 0,13 0-90,20-5 425,-56 7-375,-1 0-98,0 0-226,-13 0-4129,-9 0-2917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38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3730,'0'0'2222,"0"0"-763,0 0-186,0 0-259,0 0-310,0-7 7329,0 670-5939,1-649-2022,0-1-1,1 0 1,1 1-1,2 8-71,-1-9 136,-1 0 0,-1 1 0,0-1 0,0 11-136,5 50 502,-4-66-607,-1-17-1444,-2-15-1037,-5-6-1909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15.94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10757,'0'0'4130,"0"0"-3362,0 0 1937,0 0-832,0 0-1248,0 0-193,37 146-48,-15-97-208,-2 2-80,-2 0-96,-6-10-544,-2-6-993,-5-15-1104,-5-17-1457,0-3-5266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3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10165,'0'0'2057,"0"0"-1156,0 0 417,0 0-379,15-6 2836,100 6-3215,295-7-487,-337 5-179,-44 2 131,0-1-1,0-1 1,28-7-25,-38 6-9,0 1 0,0 0 0,3 1 9,-6 1 24,1-1 0,-1-1 0,0 0 0,13-4-24,-13 2 6,0 1 1,0 1-1,1 0 0,-1 1 0,1 1-6,44-4 100,14 4-282,-73 0 208,-1 0-1,1 1 0,-1-1 1,1 1-1,0-1 0,-1 1 1,1 0-1,-1 0 0,1 0 1,-1 0-1,0 0 0,1 0-25,12 8-859,-4-7-2475,-10-2-1474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4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8084,'0'0'2182,"0"0"-1128,0 0 368,0 0-267,0 0-656,14 25 1614,41 345 1150,-43-278-2804,-3 7 177,-3 70-636,-1 1 580,-5-96-430,-1-54-10,1 0-1,1-1 1,0 1 0,1 0 0,5 14-140,-6-29-2447,-2-8 627,-3-10-2243,-4-7-5789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41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6451,'0'0'2380,"0"0"-1294,0 0 421,0 0 6,0 0-702,2-1 3938,16-2-4293,3 4-286,0 1 0,0 2 1,0 0-1,0 1 0,-1 1 1,8 4-171,51 13 74,-51-18-78,-1-1-1,1-2 0,20 0 5,-17-1-13,0 1 0,21 4 13,-32-3-93,-1-2-1,1 0 1,-1-2-1,1 0 1,-1-1-1,13-3 94,-2 1-129,0 1 0,6 1 129,-30 2-6,66 0-110,-1 3 1,44 8 115,-98-8 130,-1 2 0,1 0 0,0 1 1,-1 0-1,9 6-130,-6-3 56,-10-6-153,-8-3 24,-1 0 0,1 0 0,0 1 0,0-1 0,0 0 0,0 0 0,0 1 0,-1-1 0,1 0 0,0 1 0,0-1-1,-1 1 1,1-1 0,0 1 0,0-1 0,-1 1 0,1-1 0,-1 1 0,1 0 0,-1-1 0,1 1 0,-1 0 0,1 0 0,-1-1 0,1 1 0,-1 0-1,0 0 1,1 0 73,-4 0-2737,-12-1-2391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43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 5410,'0'0'1593,"0"0"-478,0 0 230,0 0-483,0 0-329,0-3 278,0 2 878,0 3 3100,0 393-2225,-10-279-1924,5 123-480,-5-167 80,10 53 931,2-117-1833,-3-13-5660,-5-5-1997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44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25 6515,'0'0'2353,"0"0"-1590,0 0 120,0 0 889,0 0-393,-4-5-520,-11-14-240,15 19-539,0 0 0,0 0 0,0 0 0,0 0 0,0 0 0,0 0 0,0 1 0,0-1 0,0 0 0,0 0-1,0 0 1,0 0 0,0 0 0,0 0 0,0 0 0,0 0 0,0 0 0,0 0 0,0 0 0,0 0 0,0 1 0,0-1 0,0 0 0,0 0 0,0 0 0,0 0 0,0 0 0,0 0 0,0 0 0,0 0 0,0 0 0,0 0 0,0 0 0,0 0-1,0 0 1,0 0 0,0 0 0,0 0 0,-1 0 0,1 1 0,0-1 0,0 0 0,0 0 0,0 0 0,0 0 0,0 0 0,0 0 0,0 0 0,0 0 0,0 0 0,0 0 0,-1 0 0,1 0 0,0 0 0,0 0 0,0 0-80,2 14 704,6 18-1087,7 9 660,-2 1-1,-2 0 0,-1 0 0,2 34-276,1 22 472,-5-42-117,-2 0 0,-1 21-355,-4-29 276,2-1-1,2 0 1,5 18-276,-9-62-1029,-1-12-1757,-1 0 1655,1-14-3997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45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6307,'0'0'3497,"0"0"-2427,0 0 35,0 0 114,0 0-576,0 0-352,0 0-14,0 0 217,0 0 119,0 0 54,0 0 14,9 0 511,61 1-51,1 3-1,15 5-1140,-17-4 4,0-2 0,0-4 0,34-5-4,13 0 2,111-8 73,64-1 39,-11 15 59,-276 2-131,-6-2-5361,-6 0 336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46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10149,'0'0'995,"0"0"515,0 0 163,0 0-700,0 0-415,0-8 167,0 10 1954,2 15-2401,0 0 0,1 0-1,1 0 1,1 0 0,1 0-1,0-1 1,3 5-278,18 55 118,26 135 1171,18 179-1289,-63-345 187,-3-21-164,-2 1 0,0-1 0,-2 4-23,1-24-813,-1-12-2282,-1-17-1283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4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21 8020,'0'0'2641,"0"0"-1681,0 0 604,0 0-302,0 0-710,0 0-288,0 0-206,-1 0-1,1 0 1,0 0-1,0 0 1,-1 0-1,1 0 1,0 0-1,0-1 1,-1 1-1,1 0 1,0 0-1,0 0 1,0 0-1,-1-1 1,1 1-1,0 0 1,0 0-1,0-1 1,0 1 0,0 0-1,-1 0 1,1-1-1,0 1 1,0 0-1,0 0 1,0-1-1,0 1 1,0 0-1,0 0 1,0-1-1,0 1 1,0 0-58,147 4 3534,-73 0-3609,0-4 1,0-2 0,19-6 74,-56 2-247,-1 3 1,1 0-1,0 3 1,0 1-1,8 2 247,-8 7-294,-30-8 297,-1 1 0,0-2 1,1 1-1,-1-1 0,1 0 0,5 0-3,16-1 7,-2-1 114,0 1 0,0 1 1,0 1-1,0 2 0,-1 0 0,10 4-121,-24-3 68,0 0 1,-1 0-1,1 1 0,-1 0-68,-1 0 91,-1-1-1,1 0 1,0-1-1,1 0 1,-1 0-1,1-1-90,18 6 280,-21-6-238,-1-1 0,1 0 0,0 0 0,0 0-1,0-1 1,5 0-42,-11-1-581,-1 0-873,-3 0-1598,-9 0-2684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48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5475,'0'0'1200,"0"0"267,0 0 430,0 0-523,0 0-269,0 35 4548,2 52-4496,4 0 0,4 0 0,16 67-1157,-21-123 50,-1 0-1,-2 1 1,-2-1 0,-1 3-50,1 6 86,1 1 0,3 2-86,1 24 976,-2 53-976,-3-120 11,0 0 24,0 0-57,0 0-36,0 0-7,0 0-49,0 0-278,0 0-748,-2 0-2232,-4-2-2671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54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89 10805,'0'0'1598,"0"0"-979,0 0-291,0 0 723,0 0-256,0 0-408,-3 0-115,-7-1 3667,31-1-3066,36-2-845,205 3 146,-121 2 289,133-15-463,-140-2-18,105-12-9,46 8 27,650 16 155,-532 6-171,-172 6 193,0-1-2969,-230-7-633,-1-4-1092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16.26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16167,'0'0'897,"0"0"-17,0 0 913,0 0-1601,0 0-192,87 145-304,-35-100-1409,5-9-1760,-2-12-5139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55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 13686,'0'0'1083,"0"0"-722,0 0 452,0 0 601,0 0-339,-10-7 2676,33 8-3726,0 1 0,0 1-1,0 1 1,-1 1 0,2 2-25,111 38 10,13 13 30,-147-58 13,-1 5-62,0 0 0,0 0 0,-1 0 0,0 0 0,0 0 0,0-1 0,0 1 0,-1 0 0,0 0 0,-1 2 9,-3 3 78,-1-1 1,0 0 0,0 0-1,-2 1-78,-79 83 1572,-68 52-1572,148-138-12,2-1-380,0-1 0,0 0-1,0 0 1,-1 0 0,-3 1 392,6-4-864,0-1 0,-1 1-1,1-1 1,0 0 0,-1 0 0,1 0-1,-2 0 865,-26 0-11317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57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32 14295,'0'0'1635,"0"0"-1104,0 0 504,0 0 672,0 0-519,0 0-764,-5-3-323,-11-5-76,16 8-23,0 0-1,0-1 1,0 1 0,0 0 0,-1 0 0,1 0 0,0 0 0,0 0 0,0 0 0,0 0 0,0-1 0,0 1 0,0 0-1,0 0 1,0 0 0,0 0 0,0 0 0,0 0 0,1 0 0,-1-1 0,0 1 0,0 0 0,0 0 0,0 0 0,0 0-1,0 0 1,0 0 0,0 0 0,0-1 0,0 1 0,0 0 0,0 0 0,1 0 0,-1 0 0,0 0 0,0 0 0,0 0-1,0 0 1,0 0 0,0 0 0,0 0 0,0 0 0,1 0 0,-1 0 0,0 0 0,0 0 0,0 0 0,0 0 0,0 0-1,0 0 1,1 0 0,-1 0 0,0 0 0,0 0 0,0 0 0,0 0 0,0 0 0,0 0-2,40 0 256,-11 1-234,11-2-135,30-7 113,-28 4-119,30-1 119,-72 14 101,-6 6 69,1 0 0,-2 0 0,0-1-1,0 0 1,-1-1 0,-1 0 0,0 0 0,-4 3-170,-17 26 279,20-25-424,-48 78 558,52-82-1322,-1 1 0,2 0-1,-3 10 910,8-25-4437,-1-8 697,1-24-3994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5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13606,'0'0'483,"0"0"72,0 0 670,0 0-148,0 0-463,3 25-134,-1-10-401,4 45 872,0 54-951,-6-102-173,0 0 0,-1 0 0,0 0 0,-1 0 0,0 0 0,-1 0 0,0 0-1,-2 1 174,5-12-341,0-1 208,1-4 157,0 0 0,1 0 1,-1 0-1,1 1 1,0-1-1,0 0 1,1 1-1,-1 0 1,1-1-1,-1 1 0,1 0 1,0 0-1,2-1-24,5-8 29,19-22-535,2 1-1,11-8 507,-27 27-2053,1 1-1,1 1 0,12-7 2054,-5 6-6317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58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10869,'0'0'1633,"0"0"-1028,0 0 652,0 0-91,0 0-745,2-5-181,1 0-174,0 1 0,0-1-1,1 1 1,0-1-1,0 1 1,0 0 0,0 0-1,1 1 1,-1-1-1,6-2-65,58-32 386,-46 26-291,-13 8-75,3-3-17,0 0 0,1 0 0,0 2 0,0-1 1,0 2-1,1 0 0,-1 0 0,1 2 0,7-2-3,-18 35 1502,3 47 2348,-4 27-3850,-2-26-1830,0-12-5088,0-69 926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58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15399,'0'0'1593,"0"0"-753,0 0 828,0 0-348,0 0-741,6 18-243,-6-17-332,9 29 174,-2 0 0,-1 0 0,-1 0-1,-1 9-177,-3 61 478,0-99-566,1 0 1,-1-1 0,1 1-1,0-1 1,-1 1-1,1-1 1,0 0-1,0 0 1,-1 0-1,1 0 1,0 0 0,-1 0-1,1 0 1,1-1 87,-1 1-123,4-1-44,0-1-1,0 1 1,-1-1 0,1 0 0,-1-1 0,1 1 0,-1-1 0,0 0 0,0-1 0,0 1 0,0-1 0,-1 0 0,3-2 167,-2 1-219,0 0 0,0 1 0,1 0 0,-1 0 0,1 0 0,0 1 0,0 0 0,1 0 0,-1 1 0,0-1 0,1 1 0,2 0 219,-8 2-9,1 0 0,0-1 0,-1 1 0,1 0 0,0 0 0,-1 0 1,1 1-1,-1-1 0,1 0 0,0 1 0,-1-1 0,1 1 0,-1-1 0,1 1 0,-1-1 0,1 1 0,-1 0 0,1 0 0,-1 0 1,0 0-1,0 0 0,1 0 0,-1 0 0,0 1 0,0-1 0,0 0 0,0 1 0,0-1 0,-1 0 0,1 1 0,0-1 0,-1 1 0,1 0 1,-1-1-1,1 1 0,-1 0 9,2 8 120,-1 0 1,0 0 0,-1 0 0,0 1-1,-1 8-120,0-4 161,0-7-109,-1 0 1,1 0 0,-1-1-1,-1 1 1,0 0-1,0-1 1,0 0-1,-1 0 1,0 0 0,0 0-1,-2 1-52,-13 19 121,-2-1 1,-2-1-122,16-16 22,-10 10 373,0-1 1,-1-1-1,-1 0 1,-16 10-396,67-27 2559,11-6-2957,0-2 1,-1-2-1,38-15 398,52-25-9095,-81 28-1144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5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38 132 1072,'0'0'10395,"0"0"-8168,0 0-1514,0 0 90,0 0-451,5-16-237,19-52-83,-23 65-40,0 0 1,0 0 0,1 0 0,-1 0 0,1 1 0,0-1-1,0 0 1,0 1 0,0-1 0,0 1 0,0-1 0,1 1-1,-1 0 1,1 0 0,-1 0 0,1 1 0,0-1 0,0 1-1,0-1 8,-2 2-37,-1 0-6,0 0 51,-8 2 379,0 4-159,0 0-1,1 0 0,-1 0 0,1 1 1,1 0-1,-1 1 0,1-1 0,1 1 1,-1 0-1,1 1 0,1-1 0,0 1 1,0 0-1,0 0 0,1 0 0,1 1 1,-1-1-1,1 1 0,1 0 0,0-1 1,1 1-1,-1 1-227,1-10 2,0 0-1,1 0 1,-1 0 0,0 0 0,0 0 0,0-1-1,1 1 1,-1 0 0,0 0 0,1 0-1,-1 0 1,1 0 0,-1-1 0,1 1-1,-1 0 1,1 0 0,0-1 0,-1 1-1,1 0 1,0-1 0,0 1 0,-1-1 0,1 1-1,0-1 1,0 1 0,0-1 0,0 1-1,0-1 1,-1 0 0,1 0 0,0 1-1,1-1-1,34 2-102,-26-3 36,0 2-449,1-2 1,-1 1-1,1-1 1,-1-1-1,0 0 1,0-1-1,1 0 0,-2 0 1,1-1-1,0 0 1,-1-1-1,0 0 1,0 0-1,0-1 1,1-1 514,19-16-6190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8:59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1665,'0'0'15223,"0"0"-14903,0 0 160,0 0 801,0 0-1169,0 0-32,74 5-32,-34-5-96,0-7-961,-3-9-687,-2-1-1602,-11-4-2817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00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14535,'0'0'1083,"0"0"-550,0 0 444,0 0-193,0 0-320,20 10-245,-20-10-219,25 11 123,-1 2 0,8 6-123,-29-17 49,-1 0-1,0 0 1,1 0 0,-1 0 0,0 0 0,0 1 0,0-1 0,-1 1 0,1-1-1,0 1 1,-1 0 0,0-1 0,0 1 0,0 0 0,0 0 0,0 0 0,0 0-1,-1 0 1,1 0 0,-1 0 0,0 0 0,0 0 0,0 1 0,-1-1 0,1 0 0,-1 1-49,0 11 265,1 2-79,-2-1 0,0 0 0,-1 0 0,0 0 0,-1 0 0,-1 0 0,-1-1 0,0 0 0,-7 11-186,-2 1-71,-1-1-1,-1 0 0,-1-2 1,-16 17 71,30-36-227,3-4 4,0 1 1,0-1-1,-1 1 0,1-1 1,0 0-1,-1 1 0,1-1 0,0 0 1,-1 0-1,1 0 0,-1 0 1,0-1-1,1 1 0,-1 0 1,-1 0 222,3-1-63,0 0 0,-1 0 1,1 0-1,0 0 1,0 0-1,0 0 0,0 0 1,0 0-1,-1 0 0,1 0 1,0 0-1,0 0 1,0 0-1,0-1 0,0 1 1,-1 0-1,1 0 1,0 0-1,0 0 0,0 0 1,0 0-1,0 0 0,0 0 1,0-1-1,-1 1 1,1 0-1,0 0 0,0 0 1,0 0-1,0 0 0,0 0 1,0-1-1,0 1 1,0 0-1,0 0 0,0 0 1,0 0-1,0-1 1,0 1-1,0 0 0,0 0 1,0 0-1,0 0 0,0 0 1,0-1-1,0 1 1,0 0-1,0 0 0,0 0 1,0 0-1,0 0 0,0-1 1,1 1 62,-2-30-5435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00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14407,'0'0'928,"0"0"542,7 21 99,2 9-1145,1-1-30,-1 1-1,3 26-393,-8-28-154,-2 0 1,-1 0-1,-2 25 154,0-5 15,1-48 418,1-10 826,1 4-1210,0-1-1,0 1 1,1 0 0,0 0 0,0 0 0,0 0-1,1 1 1,-1-1 0,1 1 0,1 0 0,-1 0-1,2 0-48,15-16 137,1 1 0,4-2-137,-1 3-436,1 1-1,1 1 1,0 2-1,10-4 437,17-5-6111,44-13 6111,-19 11-12056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00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14006,'0'0'3103,"0"0"-1777,0 0-435,0 0-336,16 1-117,-5 0-359,-5-1-47,1 0-1,-1 0 0,0 1 1,0 0-1,0 0 1,0 0-1,0 1 1,0 0-1,-1 0 0,1 1 1,0-1-1,-1 1 1,0 0-1,0 1 0,0-1 1,0 1-1,2 2-31,0 2 64,-1 1 0,1 0-1,-2 0 1,1 1 0,-1 0 0,-1 0-1,1 0 1,-2 0 0,0 1 0,0-1-1,0 1 1,-2 0 0,1 0 0,-1 8-64,0-7 53,-1 0 1,-1 1-1,0-1 0,0 0 1,-1 0-1,-1 1 1,0-2-1,-1 1 1,0 0-1,-1-1 1,0 1-1,-6 9-53,-2-1 46,-1 1 0,-2-2-1,0 0-45,13-15-255,0 0-1,-1 0 0,0 0 0,0-1 1,0 1-1,0-1 0,0 0 1,-1-1-1,1 1 0,-1-1 1,0 0-1,0 0 0,0 0 0,0-1 1,0 1-1,0-1 0,-2 0 256,6-1-259,1-1 0,-1 1-1,0 0 1,0-1 0,0 1 0,1 0-1,-1-1 1,0 1 0,1-1-1,-1 1 1,0-1 0,1 1-1,-1-1 1,0 0 0,1 1 0,-1-1-1,1 0 1,-1 1 0,1-1-1,0 0 1,-1 0 0,1 1 0,0-1-1,-1 0 1,1 0 0,0 0-1,0 1 1,0-1 0,0 0-1,0 0 1,0 0 0,0 0 0,0 0-1,0 0 260,0-2-408,0 0 0,0 0 0,0 0 0,0 0 0,1 0 0,0-1 0,-1 1 0,1 0 0,1-2 408,0 2 61,0 0 0,0 0 0,0 0 0,0 1 0,0-1 0,0 0 0,1 1 0,-1 0 0,1 0 0,1-2-61,1 2 568,-1-1 0,1 1 0,0-1 0,0 1 0,0 1 0,0-1 0,0 1 0,0 0 0,1 0-1,2 0-567,0 0 621,0 1-1,0 0 1,0 1-1,-1-1 0,1 1 1,0 1-1,-1 0 1,1 0-1,-1 0 0,0 1 1,1 0-1,2 2-620,33 22 1273,-24-15-1267,0 0 0,1-1 0,0-1 0,21 7-6,-40-17-73,13 3-2064,-13-3 1915,-1 0 0,1 0 1,-1 0-1,1 0 0,-1 0 0,1 0 0,-1 0 1,0 0-1,1 0 0,-1 0 0,1 0 1,-1 0-1,1 0 0,-1 0 0,1-1 0,-1 1 1,0 0-1,1 0 0,-1 0 0,1-1 0,-1 1 1,0 0-1,1-1 0,-1 1 0,0 0 1,1-1-1,-1 1 0,0-1 222,4-19-6104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16.59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251 0 14871,'0'0'1710,"0"0"61,0 0 412,0 0-1298,-16 15-695,-51 50-214,63-61-2,0 1-1,1 0 1,-1 0 0,1 0-1,0 0 1,0 0 0,1 1 0,-1 0-1,1-1 1,0 1 0,1 0 0,-1 0-1,1 0 1,1 0 0,-1 0-1,1 0 1,0 0 0,0 0 0,1 0-1,0 6 27,0-11-35,0 1 0,-1-1 0,1 1 0,0-1-1,0 0 1,-1 1 0,1-1 0,0 0 0,0 0-1,0 1 1,1-1 0,-1 0 0,0 0 0,0 0 0,1-1-1,-1 1 1,0 0 0,1 0 0,-1-1 0,1 1-1,-1-1 1,1 1 0,-1-1 0,1 1 35,46 10-800,-36-9 518,-5-1 137,-1 1 0,1 0-1,-1 0 1,0 0 0,0 1 0,0 0-1,1 0 146,-5-2 0,-1 1-1,1-1 1,0 0-1,-1 1 1,1-1-1,-1 1 0,1 0 1,-1-1-1,0 1 1,1 0-1,-1 0 1,0 0-1,0 0 0,-1 0 1,1 0-1,0 0 1,-1 0-1,1 0 1,-1 0-1,1 1 0,-1-1 1,0 0-1,0 1 1,0 1 119,0 0 0,0-1 0,-1 1-1,1 0 1,-1-1 0,0 1 0,0 0 0,0-1-1,0 1 1,0-1 0,-1 1 0,0-1 0,-1 3-119,-2 0 111,-1-1 1,1 1 0,-1-1-1,0 0 1,0-1 0,-5 4-112,-10 6-127,0-1 1,-1-1 0,-17 7 126,28-15-712,0 0 0,-1 0 1,0-1-1,0-1 0,-5 1 712,-17-4-5589,10-12-4995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0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10181,'0'0'6307,"0"0"-5731,0 0 1553,0 0 176,-15 118-1489,15-59-224,17-1-127,5 2-209,1-4-144,-8-3-32,0 1-160,-10-3-272,-3-2-913,-2-8-1968,0-12-1506,-2-16-3792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01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13350,'0'0'1137,"0"0"79,0 0 1874,0 0-1202,0 0-607,42 136-401,-35-93-111,1-3-321,-1-7-64,-2-6-112,2-7-224,1-6-48,-1-8-64,-4-3-48,2-3-592,0 0-593,0 0-2000,0-16-2386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01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1 544,'0'0'6483,"0"0"-4975,0 0-1220,0 0 669,0 0 55,-1 7 460,-1 30 2290,2-36-2084,0-1-77,0 0-350,0 0-349,0 0-419,0 0-190,0 0-111,0 0-110,0 0 16,0 0-22,0 0 17,0 0 13,0 0 86,0 0-36,0 0-4,0 0-41,0 0-154,0 0-43,0 0-227,0 0-72,0 0-213,0 0-91,0 0-571,0 0-1011,-2 0-1977,-8 2-4013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0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9236,'0'0'2268,"0"0"-1003,0 0 477,0 0-491,0 0-648,13-7 4199,-4 7-4774,-1-1-1,0-1 1,1 0 0,-1 0 0,0 0-1,0-1 1,0-1 0,-1 1-1,1-1 1,-1 0 0,0-1 0,0 0-1,0 0 1,-1 0 0,6-6-28,-2 1-758,0-1 0,0 0 0,-1-1 0,0 0 0,-1 0 0,-1 0 0,0-1 0,5-14 758,-4 3-3922,-5 1-2136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02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0 944,'0'0'9162,"0"0"-6318,0 0-969,0 0-354,0 0-592,-1 9 2348,2 41-1864,10 144 494,0-3-1917,-4-92-1193,-7-33-4544,-5-43 555,-12-3-4271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0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10629,'0'0'3087,"0"0"-1825,0 0 389,0 0 35,0 0-261,9 12-94,4 7-1024,7 8 418,0 0 0,2-1-1,4 2-724,-20-21 92,0-1 0,1 0-1,0 0 1,1 0 0,-1-1 0,1 0 0,0-1-1,0 0 1,0 0 0,1 0 0,-1-1-1,1-1 1,0 1 0,0-1 0,0-1-92,-1 0-211,0-1 0,-1 0 0,1 0 0,0-1 0,-1 0 0,1-1 0,-1 1 0,1-1 0,-1-1 0,0 0 0,0 0 0,0 0 0,0 0 0,0-1 0,-1-1 0,0 1 0,1-1 0,-2 0 0,1 0 0,-1-1 0,1 1 0,-2-1 0,1 0 1,-1-1-1,0 1 0,2-5 211,13-24-5630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04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30 123 14070,'0'0'2370,"0"0"-1637,0 0 505,0 0 339,0 0-801,0 1-752,-1-1 0,1 0 0,-1 0 0,0 0 0,1 1 0,-1-1-1,1 0 1,-1 0 0,1 1 0,-1-1 0,1 1 0,-1-1 0,1 0 0,0 1 0,-1-1-1,1 1 1,0-1 0,-1 1 0,1-1 0,0 1 0,-1-1 0,1 1-24,-2 5 99,1 0 0,0 0 0,0 0 0,1 1 0,-1-1 0,1 0 0,1 0 0,-1 0 1,2 3-100,-1 15 466,0 30 100,1-31-434,-2 1 0,0 0-1,-1 0 1,-2 0 0,0 0 0,-2-1-1,-3 10-131,8-32-205,0-1-193,0-3-277,1-12 73,1 0-1,1 0 0,1 1 0,0-1 0,1 1 0,0 0 0,1 0 0,0 0 0,2 1 0,-1 0 0,2 1 0,0-1 603,-9 13 7,0-1-1,0 1 1,0 0 0,1-1-1,-1 1 1,0-1 0,0 1-1,1 0 1,-1-1-1,0 1 1,1 0 0,-1-1-1,0 1 1,1 0-1,-1-1 1,0 1 0,1 0-1,-1 0 1,1 0 0,-1-1-1,1 1 1,-1 0-1,0 0 1,1 0 0,-1 0-1,1 0 1,-1 0 0,1 0-1,-1 0 1,1 0-1,-1 0 1,1 0 0,-1 0-1,0 0 1,1 0 0,-1 0-1,1 1 1,-1-1-1,1 0 1,-1 0 0,0 1-1,1-1 1,-1 0 0,0 0-1,1 1-6,9 18 785,-9-18-747,7 22 824,-2-8-288,0 1 1,1-1-1,1 0 0,6 10-574,-11-21 38,-1-1-1,1 1 1,0-1 0,0 0 0,0 0-1,0 0 1,1 0 0,-1 0-1,1-1 1,0 1 0,0-1 0,0 0-1,0-1 1,0 1 0,0 0 0,0-1-1,0 0 1,1 0 0,-1-1-1,2 1-37,-2-1-3,1 0-1,-1 0 0,1 0 0,0-1 0,-1 1 0,1-1 0,-1 0 0,1-1 0,-1 1 0,0-1 0,0 0 0,0 0 0,0 0 1,0-1-1,4-2 4,-2 0-17,-1 0 0,1-1 0,-1 1-1,0-1 1,0-1 0,-1 1 0,1-1 0,-2 1 0,2-3 17,2-8-25,0 0-1,-1-1 1,-1 1-1,0-1 1,-2 0-1,0 0 1,-1 0-1,0-2 26,-1-6-129,1-8 58,-2-33 71,0 59-224,-1 1 1,0-1-1,0 1 0,-1 0 0,0-1 0,0 1 0,0 0 0,-1 0 0,0 0 1,0 1-1,-3-4 224,6 10-69,0 0 1,0 0-1,0 0 0,0 0 1,-1 0-1,1 0 0,0 1 1,0-1-1,0 0 1,0 0-1,0 0 0,0 0 1,0 0-1,0 0 1,0 0-1,0 0 0,0 0 1,0 0-1,0 1 1,-1-1-1,1 0 0,0 0 1,0 0-1,0 0 1,0 0-1,0 0 0,0 0 1,0 0-1,-1 0 1,1 0-1,0 0 0,0 0 1,0 0-1,0 0 1,0 0-1,0 0 0,0 0 1,-1 0-1,1 0 1,0 0-1,0 0 0,0 0 1,0 0-1,0 0 0,0 0 1,0 0-1,0-1 1,0 1-1,-1 0 0,1 0 1,0 0-1,0 0 1,0 0-1,0 0 0,0 0 1,0 0-1,0 0 1,0 0-1,0-1 0,0 1 1,0 0-1,0 0 1,0 0-1,0 0 0,0 0 1,0 0-1,0 0 1,0-1-1,0 1 0,0 0 69,-1 10-4035,1-9 3770,0 27-6002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05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1 290 9845,'0'0'2803,"0"0"-1557,0 0 328,0 0-280,0 0-283,19 3-474,0 0-454,23 3 124,1-1-1,14-2-206,-51-3-36,-1 0 0,1 0 0,-1 0 0,1-1 0,-1 0 0,0 0 1,1 0-1,-1-1 0,0 0 0,0 0 0,4-2 36,-5 2-114,-1-1 0,0 0 0,0 0 1,0 0-1,0-1 0,0 1 0,-1-1 0,0 1 1,1-1-1,-1 0 0,-1 0 0,1 0 0,0 0 0,-1 0 1,1-2 113,1-4-496,-1-1 1,0 1-1,0-1 0,-1 1 1,0-1-1,-1 0 1,0 1-1,-1-1 1,0 1-1,-2-11 496,1 15-113,1-1 0,-1 1 0,0 0 0,-1 0-1,1 0 1,-1 1 0,-1-1 0,1 0 0,-1 1 0,0 0-1,0 0 1,0 0 0,-1 1 0,1-1 0,-1 1-1,0 0 1,-1 0 0,-1 0 113,5 2 158,-1 1-1,1-1 0,-1 1 1,0 0-1,0 0 1,0 0-1,0 0 1,0 0-1,0 1 1,0-1-1,0 1 0,0 0 1,0 0-1,0 0 1,0 0-1,0 0 1,0 1-1,0 0 1,0-1-1,0 1 0,0 0 1,0 0-1,1 1 1,-1-1-1,0 0 1,1 1-1,-1 0 1,1 0-1,-1 0 0,1 0 1,0 0-1,0 0 1,0 0-1,0 1 1,0-1-1,0 1 1,1 0-158,-7 9 525,1 1 1,0 1 0,1-1 0,1 1-1,0 0 1,-3 15-526,1 8 853,1 1 1,2 0-1,2 0 0,1 0 0,4 23-853,-3-57 16,0 1 0,0-1 0,1 0 0,0 1 0,0-1 0,0 1 0,0-1 0,1 0 0,0 0 0,0 0 0,0 0 0,0 0 0,1 0 0,-1-1 0,1 1 0,0-1 0,0 1-1,0-1 1,1 0 0,-1 0 0,1-1 0,1 2-16,-1-2-171,-1-1 1,0 1-1,1-1 0,0 0 0,-1 0 0,1-1 1,-1 1-1,1-1 0,0 1 0,0-1 0,-1 0 1,1-1-1,0 1 0,-1-1 0,1 1 0,0-1 1,-1 0-1,1 0 0,-1-1 0,1 1 0,-1-1 1,0 0-1,0 0 0,1 0 0,-1 0 0,0 0 1,0-1 170,14-12-2418,0-1 1,-1 0 0,2-5 2417,10-16-5602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05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11237,'0'0'2193,"0"0"-112,0 0 48,0 0-816,0 0-417,0 0 353,32 87-705,-20-58-176,1 0-224,-6-7-144,1 0-16,-6-6-752,-2-3-1553,0-6-1585,-10-7-4098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0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8788,'0'0'9492,"0"0"-9155,0 0 671,0 0 433,0 0-865,0 0-576,92 91-352,-57-62-929,2 5-896,-2 1-816,-1 1-1521,4-7 1008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16.92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1 474 10741,'0'0'2401,"0"0"-1096,0 0 1130,23 8-647,76 28-777,-82-31-934,-1-1 1,1-1-1,0 0 0,1-1 0,-1-1 1,0 0-1,0-2 0,6 0-77,0 0-108,-20 1 44,-1-1-1,1 1 1,0 0 0,0-1 0,-1 0 0,1 1 0,0-1 0,-1 0 0,1-1 0,-1 1 0,1 0 0,-1-1 0,1 1 0,-1-1 0,0 0 0,0 0 0,0 0 0,0 0 0,0 0 0,0-1 64,1-1-247,-1 0 1,1-1-1,-1 1 1,0-1-1,0 0 1,-1 0-1,1 1 1,-1-1-1,0 0 1,-1 0-1,1-3 247,0 2-379,-1 1 1,0-1-1,0 0 1,0 0-1,-1 0 0,0 0 1,0 1-1,0-1 0,-1 0 1,0 1-1,0-1 0,0 1 1,-1 0-1,1-1 0,-1 1 1,-1 1-1,1-1 1,-1 0-1,0 1 0,0-1 379,0 2 11,0 0-1,0 1 0,0 0 1,0 0-1,-1 0 1,1 0-1,0 0 1,-1 1-1,1 0 0,-1 0 1,0 0-1,1 1 1,-1-1-1,0 1 0,1 0 1,-1 1-1,0-1 1,1 1-1,-1 0 0,1 0 1,-1 0-1,1 1-10,-3 0 355,0 2-1,0-1 1,0 1-1,1 0 0,0 0 1,0 1-1,0-1 1,0 1-1,1 1 1,0-1-1,0 1 1,0 0-1,0 1-354,-6 9 608,1 1-1,0 0 0,1 1 1,1 0-1,1 0 1,0 1-1,2 0 1,0 0-1,1 1 1,1-1-1,0 1 0,2-1 1,0 1-1,1 0 1,2 0-1,0 2-607,-1-16 31,0 0 1,1 0-1,-1 0 0,1 0 0,1 0 0,-1-1 1,1 1-1,0-1 0,0 1 0,0-1 0,1 0 1,0-1-1,0 1 0,0 0 0,3 1-31,0 0 12,0-1 1,1 0-1,0 0 0,0-1 0,0 0 0,0 0 1,1-1-1,-1 0 0,1-1 0,1 1-12,7 0-102,-1-1 0,1 0 1,0-1-1,0 0 0,0-2 0,-1 0 0,1-1 0,0 0 0,-1-2 0,1 0 0,4-2 102,1-3-742,-1 0 0,-1-1 0,0-1 0,8-6 742,-10 5-1727,-1-1 0,-1 0 0,0-1 0,12-15 1727,22-37-8212</inkml:trace>
  <inkml:trace contextRef="#ctx0" brushRef="#br0" timeOffset="1">735 1 14759,'0'0'752,"0"0"1953,0 0-143,0 0-1634,0 0-736,0 0 688,57 174-639,-29-98 95,-3 4-304,-6 3 144,-6-3-176,-8-6-80,-5-5-384,0-9-769,0-17-368,0-14-2545,0-23-976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0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8788,'0'0'5112,"0"0"-3680,0 0 444,0 0 586,0 0-840,-20 5-864,2-1-549,0 1 0,1 1 0,-10 5-209,24-9 32,0 0 0,0-1 0,1 2 0,-1-1 0,1 0 1,-1 0-1,1 1 0,0 0 0,0-1 0,0 1 0,0 0 0,0 0 0,1 0 0,-1 0 0,0 3-32,-9 45 245,10-43-229,1-8-16,-1 6-14,0-1 0,0 1 0,1-1 0,0 1 0,0-1 0,0 1 0,1-1 0,0 2 14,19-6-811,8-2 22,33 0-1368,-58 1 2061,0 0 0,0 1 0,0-1 1,0 1-1,0 0 0,0-1 0,-1 1 0,1 1 0,0-1 0,-1 0 0,1 1 1,-1-1-1,1 1 0,-1 0 0,1-1 0,-1 1 0,1 1 96,2 5-6,0 0-1,-1 1 0,0-1 1,0 1-1,0 0 1,-1 0-1,-1 0 0,0 0 1,0 0-1,0 7 7,2 20 59,-3 0-1,0 6-58,-1-36 18,0 37 282,-4 25-300,2-54 29,-1 1 1,0-1 0,0 0 0,-1 0-1,-1-1 1,-4 9-30,-2 1 146,-1-1 0,-1 0 0,-1-1-1,-5 6-145,15-21 142,-1 0 0,0-1 0,0 1 0,-1-1-1,1 0 1,-1 0 0,0-1 0,-1 0 0,1 0-1,-1 0 1,1-1 0,-1 0 0,0 0 0,0 0-1,-1-1 1,-4 1-142,9-3 38,1 0 0,-1 0 0,0 0 0,0 0 0,0 0 0,1 0 0,-1-1 0,0 1 0,0-1-1,1 0 1,-1 0 0,0 0 0,1 0 0,-1 0 0,1-1 0,0 1 0,-1-1 0,1 1 0,0-1 0,-1-1-38,-1-1 28,1 0 0,0 0 0,0-1 1,0 1-1,1-1 0,-1 0 0,1 0 0,0 1 1,0-2-1,0-2-28,-3-13-6,2-1 1,0 1 0,2-1-1,0-21 6,1 42-2,-1-20-304,1 0 1,1 0 0,1 0 0,1 0-1,0 1 1,2-1 0,5-14 305,44-95-7166,-29 68-921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06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15911,'0'0'2007,"0"0"-1116,0 0 877,0 0-247,7 21-825,46 136-26,-44-126-520,-2 1-1,-1 1 0,-1-1 1,-2 8-150,2 133-531,-5-169 493,1-16-197,1 1-1,1-1 0,0 1 0,1-1 0,0 1 0,1 0 0,0 0 0,1 1 0,0 0 1,0 0-1,1 0 0,4-3 236,-10 11 33,1 1 1,-1-1-1,0 1 1,0-1 0,1 1-1,-1 0 1,1 0-1,0 0 1,-1 0-1,1 0 1,-1 0-1,1 0 1,0 1-1,0-1 1,0 1 0,-1-1-1,1 1 1,0 0-1,0-1 1,0 1-1,0 0 1,0 0-1,0 0 1,-1 1-1,1-1 1,0 0 0,0 1-1,0-1 1,0 1-1,-1 0 1,1-1-1,0 1 1,-1 0-1,1 0 1,0 0 0,-1 0-1,1 1 1,-1-1-1,1 1-33,8 7 165,0 0-1,-1 1 1,0 0-1,0 0 1,1 4-165,-4-6 96,51 78 481,-56-86-593,-1 1-1,1-1 1,-1 1 0,1-1 0,-1 1 0,1-1-1,-1 0 1,1 1 0,0-1 0,-1 0 0,1 0 0,-1 0-1,1 1 1,0-1 0,-1 0 0,1 0 0,0 0-1,-1 0 1,1 0 0,0 0 0,-1 0 0,1 0 0,0 0-1,-1-1 1,1 1 0,0 0 0,-1 0 0,1 0-1,0-1 1,-1 1 0,1 0 0,-1-1 0,1 1 0,-1-1-1,1 1 1,-1-1 0,1 1 0,-1-1 0,1 1 0,-1-1-1,1 0 17,16-24-647,-16 25 632,16-34-864,-1-1 0,-2 0 0,-1-1 0,-1 0 0,-3-1 0,-1-1 0,3-28 879,0-56-1599,-3-90 1599,-7 166 359,0-22 2011,-1 45 1410,0 23-2553,1 20 149,9 33-814,3-1-1,10 28-561,-4-19 227,24 75 250,-23-79-384,-2 2 1,-2 0 0,-3 1-1,1 31-93,-13-41-3454,-4-49-191,-11-1-1560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0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10565,'0'0'7747,"0"0"-7010,0 0 1200,0 0-81,0 0-1135,134 0-401,-65 4-160,-2-2-80,-7-2-144,-10 0 64,-11 0-352,-9 0-1281,-13 0-1536,-9 0-2290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1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1121,'0'0'9841,"0"0"-7114,0 0-1204,0 0 414,0 0-317,0 0-753,0-1-828,0 1-1,0-1 1,0 1 0,0-1 0,0 1 0,0-1 0,0 1 0,0-1 0,0 1-1,0-1 1,0 1 0,0 0 0,0-1 0,0 1 0,1-1 0,-1 1 0,0-1-1,0 1 1,0 0 0,1-1 0,-1 1 0,0-1 0,1 1 0,-1 0 0,0-1-1,1 1 1,-1 0 0,0 0 0,1-1 0,-1 1 0,0 0 0,1 0 0,-1-1-1,1 1 1,-1 0-39,185 0 745,-60 0-3232,-124 0 2108,-1 0 54,0 0 226,0 0 48,-2 0 14,-12 1 76,0 1 1,1 0-1,-1 1 0,1 0 1,0 1-1,0 1 1,0 0-1,1 0 0,0 1 1,0 1-1,0 0 0,1 1 1,-4 3-40,7-5 141,1-1 1,-1 2 0,1-1 0,1 1 0,-1 0 0,1 0 0,1 1-1,-1 0 1,1 0 0,0 0 0,1 1 0,0-1 0,1 1 0,-1 0-1,2 0 1,-1 1 0,1-1 0,1 0 0,-1 7-142,2-13 10,0 0 0,0 0 1,0 0-1,0-1 0,0 1 0,1 0 0,-1 0 1,1 0-1,0-1 0,0 1 0,0 0 0,0-1 1,1 2-11,0-2-7,0-1-1,-1 1 1,1-1 0,0 0 0,0 1 0,0-1 0,0 0 0,0 0 0,0 0-1,0-1 1,1 1 0,-1 0 0,0-1 0,0 0 0,0 1 0,3-1 7,27 3-1355,1-2 1,24-2 1354,-8 1-2526,-49 0 2517,1 0 0,-1 0 0,1 0 0,-1 1 0,0-1-1,1 0 1,-1 0 0,1 1 0,-1-1 0,0 0 0,1 1 0,-1-1 0,0 1-1,1-1 1,-1 0 0,0 1 0,1-1 0,-1 1 0,0-1 0,0 1 0,0-1 0,0 1-1,1-1 1,-1 1 0,0-1 0,0 1 0,0-1 0,0 1 0,0-1 0,0 1-1,0 0 10,-1 22 18,1-16-30,0 2 75,-1 0-1,1 0 1,-2 0 0,0 0 0,0-1 0,0 1 0,-1 0 0,0-1-1,-1 0 1,0 1 0,0-1 0,-1-1 0,0 1 0,0-1 0,-1 0-1,-3 4-62,-4 3 448,-1 0 0,0-1-1,-2 1-447,-8 7 1707,23-21-1150,1 0-116,0 0-127,0 0-167,0 0-51,0 0-37,22 0-32,31-1-1247,20-3 1220,-45 0-2065,1-1 0,-1 0 1,9-5 2064,26-10-7236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12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6675,'0'0'2636,"0"0"-1382,0 0 752,0 0-24,0 0-733,2-13-390,8-42-56,-9 54-760,0-1 0,0 0 0,0 0 0,0 0 0,0 1 0,1-1 0,-1 1 0,1-1 0,-1 1 0,1-1 0,-1 1 0,1 0 0,0 0 0,-1 0 0,1 0 0,0 0 0,0 0 0,0 0 0,0 1 0,0-1 0,0 1 0,0-1 0,0 1 0,0 0 0,0 0 0,2 0-43,3-2 128,9-1-102,0 0-1,0 1 1,1 0 0,-1 2 0,0 0 0,1 0-1,-1 2 1,0 0 0,8 2-26,-18-2-13,1-1 0,-1 2 0,1-1 0,-1 1 0,1 0-1,-1 0 1,0 0 0,-1 1 0,1 0 0,0 0 0,-1 1 0,0-1 0,0 1 0,-1 0-1,1 1 1,-1-1 0,0 1 0,0 0 0,-1 0 0,0 0 0,0 0 0,0 1 0,0 3 13,0 1-4,0-1 0,-1 1 0,0 0 0,-1 0 0,0 0 0,-1-1 0,0 1 0,-1 0 0,0 0 1,0 0-1,-1 0 0,-1-1 0,-2 9 4,4-18-44,1 0 0,-1 0 1,1 0-1,-1 0 0,1 1 1,-1-1-1,1 0 0,-1 0 1,0 0-1,0 0 0,1-1 1,-1 1-1,0 0 0,0 0 0,0 0 1,0-1-1,0 1 0,0 0 1,0-1-1,0 1 0,-1-1 1,1 1-1,0-1 0,0 0 0,0 1 1,0-1-1,-1 0 0,1 0 1,0 0-1,0 0 0,-1 0 1,1 0-1,0 0 0,0 0 1,0-1-1,-1 1 44,-7 0 231,0 1-309,0 0 0,1 0 1,-1 1-1,1 0 0,0 1 0,0 0 1,-4 2 77,4-2-78,0 0-1,0 0 1,0-1 0,-1 0 0,1 0 0,-1-1 0,-3 0 78,6-1-387,4 0 144,1-1 0,0 1 0,0 0 0,-1 0 0,1 0 0,0 0 0,-1 0 0,1 0 0,0 0 0,0 1 1,-1-1-1,1 0 0,0 1 0,0-1 0,0 1 0,-1 0 243,-1 1-3655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1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16167,'0'0'878,"0"0"-379,0 0 654,0 0-6,0 0-480,-1 6-430,-2 20 139,2-1 0,0 1-1,2 6-375,-3 68 469,2-100-491,-1 0 1,1 0 0,0 0 0,0 1-1,0-1 1,0 0 0,0 0 0,0 0 0,0 0-1,0 1 1,0-1 0,0 0 0,0 0-1,0 0 1,0 1 0,0-1 0,0 0-1,1 0 1,-1 0 0,0 1 0,0-1 0,0 0-1,0 0 1,0 0 0,0 0 0,0 0-1,1 1 1,-1-1 0,0 0 0,0 0 0,0 0-1,0 0 1,0 0 0,1 0 0,-1 1-1,0-1 1,0 0 0,0 0 0,1 0 0,-1 0-1,0 0 1,0 0 0,0 0 0,0 0 21,13-5-449,21-19 74,-16 11-188,-11 7 315,1 1 1,0 0-1,0 1 1,0 0 0,0 0-1,1 1 1,0 0 0,-1 1-1,1 0 1,0 0 0,0 1-1,0 0 1,1 0 0,4 1 247,-13 0-10,0 1 0,0-1 0,0 0 0,0 1 0,0-1 0,0 1 0,0-1 0,0 1 0,-1 0 0,1-1 0,0 1 1,0 0-1,0 0 0,-1-1 0,1 1 0,0 0 0,-1 0 0,1 0 0,0 0 0,-1 0 0,0 0 0,1 0 0,-1 0 1,1 0-1,-1 0 0,0 0 0,0 0 0,0 1 0,0-1 0,0 1 10,1 42 100,-1-31 28,0-6-34,0 1 0,-1-1-1,0 0 1,0 1 0,-1-1 0,0 0-1,0 0 1,0 0 0,-1-1 0,-2 4-94,-1 1 156,-1-1-1,0 0 1,-1-1 0,0 0 0,0 0 0,-1 0-156,-9 10 212,12-12-70,0-1 0,0 1 1,0-1-1,-1-1 1,0 1-1,0-1 1,-4 2-143,10-7 322,1 0-1,0 0-20,0 0-61,0 0-133,2 1-90,0 0 0,0 1 0,0-1 0,0 0 1,0 0-1,0 0 0,0-1 0,0 1 0,1-1 0,-1 1 0,0-1 1,0 0-1,0 1 0,1-1 0,0 0-17,1 0 31,17 3-652,1-1-1,-1-1 1,0-1 0,1 0 0,-1-2-1,0-1 1,0 0 0,9-4 621,29-15-4928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13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17 9188,'0'0'2836,"0"0"-1974,0 0 266,0 0 206,0 0-621,-3-3-415,1 2-273,1-1 0,0 1 0,-1 0-1,1 0 1,-1 0 0,1 0 0,-1 0-1,0 0 1,1 0 0,-1 1 0,0-1-1,0 1 1,1-1 0,-1 1-1,0-1 1,0 1 0,0 0 0,0 0-1,1 0 1,-1 0 0,0 0 0,0 1-1,0-1 1,0 0 0,1 1 0,-1-1-1,0 1 1,0 0 0,1 0-1,-1 0 1,1-1 0,-1 2 0,1-1-1,-1 0 1,1 0 0,-1 0 0,0 1-25,-3 7 248,-1 1 1,1-1 0,1 1 0,-1 0 0,2 0 0,-1 0 0,2 1-1,-2 7-248,0 6 776,1 0-1,1 1 0,2 8-775,0-31 3,1 0 0,-1-1 0,1 1-1,0-1 1,0 1 0,0-1 0,0 1-1,0-1 1,0 0 0,0 1 0,0-1-1,0 0 1,0 0 0,1 0 0,-1 0-1,1 0 1,-1 0 0,1 0 0,-1 0 0,1 0-1,-1-1 1,1 1 0,0-1 0,-1 1-1,1-1 1,0 0 0,-1 1 0,2-1-3,52 6-326,-19-5-1531,0-1 0,17-4 1857,-32 1-2723,-1 0 0,0-2 0,0 0 2723,-1-2-7187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13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11461,'0'0'4258,"0"0"-3521,0 0 1343,0 0 210,0 0-1746,0 0-272,-27 27-112,59-23 720,5 1-351,5 2-193,3-1-208,-8-1-112,-5 1-16,1-3-256,-6-1-369,3-2-1632,0 0-2257,-6-9-3425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1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9925,'0'0'2844,"0"0"-1860,0 0 571,0 0 185,0 0-532,-9 11-410,-24 36 82,31-42-748,0-1-1,1 1 1,-1 0-1,1 0 1,0-1-1,0 1 1,1 0-1,-1 0 0,1 0 1,0 0-1,0 0 1,1 0-1,-1 0 1,1 0-1,1 2-131,-2-6-1,1-1 0,-1 1 0,1 0-1,-1 0 1,1-1 0,0 1 0,-1 0 0,1-1 0,-1 1 0,1-1 0,0 1-1,0-1 1,-1 1 0,1-1 0,0 1 0,0-1 0,0 0 0,0 0-1,-1 1 1,1-1 0,0 0 0,0 0 0,0 0 0,1 0 1,25 1-124,-21-1 78,2-1-118,1 0 1,-1 0 0,0-1 0,0 0-1,0-1 1,-1 1 0,1-1 0,0-1-1,-1 0 1,0 0 0,0 0 0,0-1 0,4-4 163,-5 5-696,-1 0 0,0-1 0,-1 0 1,1 0-1,-1 0 0,0-1 0,0 1 1,-1-1-1,0 0 0,0 0 0,0 0 696,-2 4-2761,-3 6-873,-4 1 2312,1 1 377,-20 22-673,-51 63 5607,66-77-2616,0 0 0,1 1 0,1 0 0,0 1 0,-4 12-1373,11-27 75,1 0-1,-1 1 1,1-1 0,-1 0 0,1 0-1,-1 1 1,1-1 0,0 0-1,0 1 1,-1-1 0,1 1-1,0-1 1,0 0 0,0 1 0,1-1-1,-1 0 1,0 1 0,0-1-1,1 0 1,-1 1 0,1-1-1,-1 0 1,1 0 0,0 1 0,-1-1-1,1 0 1,0 0 0,0 0-1,0 0 1,0 0 0,0 0-1,0 0-74,3 1 93,0 0-1,0-1 1,1 1-1,-1-1 1,1 0-1,-1 0 1,1 0 0,3-1-94,11 3 273,-11-2-156,1 1 1,-1 0-1,0 1 1,0-1 0,0 1-1,-1 1 1,1 0-1,-1 0 1,3 2-117,-6-3 109,-1 0-1,1 0 1,-1 0-1,0 0 1,0 1 0,-1-1-1,1 1 1,-1 0-1,1 0 1,-1 0-1,-1 0 1,1 0 0,0 0-1,-1 1 1,0-1-1,0 0 1,0 1 0,0 1-109,0 7 246,0 1 1,-1-1 0,0 0 0,-1 0 0,0 0-1,-1 0 1,-3 12-247,3-19-185,0 1 0,-1 0-1,1-1 1,-1 0 0,-1 0 0,1 0-1,-1 0 1,0 0 0,0-1 0,-1 1 0,1-1-1,-1-1 1,-1 1 0,1 0 0,-6 2 185,-5 1-2306,6-10-1997,2-9-2788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1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15527,'0'0'1089,"0"0"-321,0 0 2081,0 113-1408,13-61-753,4 6-208,0 4 81,-4 1-289,-1 6-144,-4 5-64,-1-3-128,-4-2-416,-1-13-737,1-18-1776,2-20-1553,2-18-3458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17.28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188 0 6707,'0'0'1769,"0"0"341,0 0-37,0 0-443,0 0-517,-23 14-161,-70 48 171,88-60-977,1 1 0,0 1 0,0-1 0,1 1-1,-1-1 1,1 1 0,-1 0 0,1 0 0,1 0 0,-1 1-1,1-1 1,-1 1 0,1 0 0,0-1 0,1 1 0,-1 0-1,1 0 1,0 0 0,0 1-146,-3 11 468,0 8-178,0-1 0,1 1 0,1 0 0,2 0 0,0 0 0,2-1 0,1 8-290,-1-21 38,1 0 0,0 0-1,0 0 1,1 0-1,1-1 1,5 11-38,-8-17 0,0 0 1,0 0-1,1 0 0,0-1 0,-1 1 0,1 0 1,1-1-1,-1 0 0,0 0 0,1 0 0,0 0 1,-1-1-1,1 1 0,0-1 0,0 0 0,1 0 1,-1 0-1,3 0 0,1-1-93,0 0-1,0-1 1,0 1 0,0-2-1,0 1 1,0-1 0,0-1-1,0 1 1,0-1 0,0-1-1,-1 0 1,1 0 0,-1 0-1,3-2 94,15-10-1319,0 0 1,-1-2-1,8-9 1319,18-12-3242,5 0-136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1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3458,'0'0'11800,"0"0"-9071,0 0-1779,0 0 624,0 0-918,4 15-298,1 0-273,-1 0 0,-1 0 1,-1 0-1,0 1 0,0-1 1,-2 1-1,0 0 1,-1-1-1,0 1 0,-3 9-85,0-14 129,-1 1 1,0-1-1,-1 0 0,0 0 0,-5 5-129,-19 38 715,29-49-672,7-5-350,40-21-370,17-7-85,-58 27 726,-1-1 1,1 1 0,0 0 0,0 0-1,0 1 1,-1-1 0,1 1-1,0 0 1,0 0 0,0 1-1,4 0 36,-8 0-3,0-1 0,-1 1 1,1 0-1,0 0 0,-1-1 0,1 1 0,0 0 0,-1 0 0,1 0 0,-1 0 1,0 0-1,1 0 0,-1 0 0,0 0 0,1 0 0,-1 0 0,0 0 0,0 0 0,0 0 1,0 0-1,0 0 0,0 0 0,0 0 0,0 0 0,-1 1 3,1 2-10,1 7 0,0-1 0,-1 0 0,0 0 0,-1 0 0,0 1 0,0-1 0,-1 0 0,-1 0 0,0 0 0,0-1 1,-1 1-1,0-1 0,0 0 0,-1 1 10,-6 6-327,0 1 0,-1-2 0,-1 0 0,0 0 0,-1-1 0,0-1 0,-14 10 327,149-19 2974,-104-4-3096,-13 1-297,0-1 0,0 1 0,0-1 0,0 0 1,1-1-1,-1 1 0,0-1 0,0 1 0,0-1 0,0 0 0,0-1 0,0 1 1,0-1-1,0 0 0,-1 0 419,13-14-4581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15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15895,'0'0'1089,"0"0"1680,0 0-688,0 0-848,0 0-929,0 0-144,10 78 224,7-20-128,-4 9 64,-8 4-240,-5 7 0,0 7-80,0 0-304,-18 2-736,-4-13-2546,-3-14-4130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15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8708,'0'0'5448,"0"0"-3911,0 0 15,0 0 561,0 0-808,8-7-724,16-9-123,1 1-1,1 1 0,0 1 1,0 2-1,28-9-457,37-16 26,-48 14-186,1 0-1125,-14 10-2651,-41 25 1751,2-2 2586,-4 5 314,1 1 1,0 0 0,1 1 0,1 0 0,1 1 0,-3 9-716,-7 23 2526,-11 46-2526,29-96-216,1-1-451,3-12-3892,32-47-2882,-11 23 569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16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6707,'0'0'1475,"0"0"257,0 0-43,0 0-411,3 19-659,6 62-398,-9-78-220,0 0 0,-1 0 1,1 0-1,0 0 0,-1 0 1,0 0-1,1 0 0,-1-1 0,-1 1 1,1 0-1,0 0 0,-1-1 0,1 1 1,-1-1-1,0 1 0,1-1 1,-1 0-1,-1 1 0,1-1 0,0 0 1,0-1-1,-1 1 0,1 0 0,-3 1-1,-4 3-3,-24 17 292,0-1 0,-2-2 0,0-1 0,-2-2 1,-20 6-290,44-17 1140,13-4 416,21-4 798,-6 1-2650,17-6 247,-1 0 1,0-2 0,0-1-1,-1-2 1,28-15 48,-5 4-2586,-23 10-957,-10 1-1678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1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9108,'0'0'5891,"0"0"-5251,0 0 1377,0 0 512,0 0-1440,-24 114-305,33-92-528,1 0 16,-2-4-224,-6-4-48,-2-1-80,0-8-528,0-5-881,0 0-1312,5-3-448,10-23-1842,3-10-4001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16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5811,'0'0'4300,"0"0"-2045,0 0-68,2 21-423,-1-7-1504,4 37 686,-2 0 1,-3 22-947,-1-64 19,-1-1-1,0 1 1,-1 0 0,0-1 0,0 1 0,0-1-1,-1 0 1,-1 0 0,1 0 0,-1 0 0,-1-1-1,1 0 1,-1 0 0,-1-1 0,1 1 0,-1-1-1,-5 3-18,-2 2-117,-2 0 0,0 0-1,0-2 1,0 0 0,-1-1-1,-1-1 1,1 0 0,-2-1 117,13-4-6,-1 0 0,0-1 0,0 0 1,1 0-1,-1-1 0,-1 0 6,7 0 368,2-4 387,0 2-674,1-1 0,0 0 0,-1 1 0,1-1-1,0 1 1,0-1 0,1 1 0,-1 0 0,0 0-1,1 0 1,-1 1 0,1-1 0,0 0 0,0 1 0,2-2-81,49-18 935,27 0-1014,1 2 0,7 4 79,32-8-6261,-91 16 1966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17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15639,'0'0'1446,"0"0"-627,0 0 913,0 0-278,0 0-905,-6 16-431,-2 6-82,-23 52 93,29-69-214,-1-1 0,0 1 0,0-1 0,-1 0 0,1 1 0,-1-1 0,0-1 0,-2 3 85,6-6-590,0 0-354,5-4-2413,2-2 3097,-1 1 0,1 0 0,0 0 0,0 1 0,1 0 0,-1 0 0,1 1 0,0 0-1,0 0 1,0 1 0,0 0 0,1 1 0,-1-1 0,2 1 260,-10 1 8,1 0 0,-1 0 1,1 1-1,-1-1 0,0 0 1,1 0-1,-1 0 0,1 0 0,-1 0 1,1 1-1,-1-1 0,0 0 1,1 0-1,-1 1 0,1-1 1,-1 0-1,0 0 0,1 1 0,-1-1 1,0 1-1,1-1 0,-1 0 1,0 1-1,0-1 0,0 1 1,1-1-1,-1 0 0,0 1 0,0-1 1,0 1-1,0-1 0,0 1 1,0 0-9,1 18 563,-2-12-357,-1 42 3536,-7 39-3742,3-39 3357,1 40-3357,5-89-9,1 1 0,-1-1 1,0 1-1,0-1 0,1 0 0,-1 1 0,0-1 0,0 0 0,1 1 1,-1-1-1,0 0 0,1 1 0,-1-1 0,1 0 0,-1 0 0,0 1 0,1-1 1,-1 0-1,1 0 0,-1 0 0,1 0 0,-1 0 0,1 1 0,-1-1 1,1 0-1,-1 0 0,1 0 0,-1 0 0,0 0 0,1 0 0,-1-1 0,1 1 1,-1 0-1,1 0 9,17-3-502,-13 0 316,0 1-1,0-1 1,-1 0-1,1 0 1,-1 0-1,0-1 1,0 1-1,0-1 1,0 0 0,-1-1-1,0 1 1,0 0-1,0-1 1,0 0-1,-1 0 1,1 0-1,-1 0 1,1-5 186,3-7-772,-1-1 1,-1-1-1,-1 1 0,2-17 772,-4 13-836,-2 17 715,1 0 0,0 0 0,0 0 0,0 0 0,1 0-1,0 0 1,0 1 0,0-1 0,1 0 0,-1 0 0,1 1 0,2-3 121,-3 6 118,0 0-1,0 0 1,0 1-1,0-1 0,1 0 1,-1 1-1,0-1 1,0 0-1,1 1 1,-1 0-1,0-1 1,1 1-1,-1 0 0,1 0 1,-1 0-1,0 0 1,1 0-1,-1 0 1,1 0-1,-1 0 1,1 0-1,-1 1 0,0-1 1,1 1-1,-1-1 1,1 1-118,35 18 1798,-31-16-1792,-1 0 107,0 0-1,0 0 1,0 0 0,0 1-1,0 0 1,-1 0-1,0 0 1,1 2-113,-3-3 23,0 0 1,0 0 0,-1 0 0,1 1-1,-1-1 1,0 0 0,0 1 0,0-1-1,-1 1 1,1-1 0,-1 1-1,0-1 1,0 1 0,0 0-24,6-11-678,14-29-592,2 1-1,15-16 1271,-27 37-204,1 1 0,0 1 0,1 0 0,0 1 0,1 0 0,0 1 0,12-7 204,-24 17 124,0 0 0,-1 0 0,1-1 0,-1 1 0,1 0 1,0 0-1,-1 0 0,1 0 0,0-1 0,-1 1 1,1 0-1,0 0 0,0 1 0,-1-1 0,1 0 0,0 0 1,-1 0-1,1 0 0,0 0 0,-1 1 0,1-1 1,-1 0-1,1 1 0,0-1 0,-1 0 0,1 1 0,-1-1 1,1 1-1,-1-1 0,1 1 0,-1-1 0,1 1 1,-1-1-1,0 1 0,1-1 0,-1 1 0,0 0 0,0-1 1,1 1-1,-1 0 0,0-1 0,0 1 0,0 0 1,1-1-1,-1 1 0,0 0 0,0 0-124,6 43 1516,-5-32-846,11 78 1333,-1 88-2003,-11-175-345,0 1 0,0-1 0,-1 1 0,1-1 0,-1 1-1,0-1 1,1 1 0,-1-1 0,-1 1 0,1-1 0,-1 0-1,1 0 1,-1 0 0,0 0 0,0 0 0,0 0-1,0 0 1,-1-1 0,1 1 0,-1-1 0,0 1 345,-23 19-6334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17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16247,'0'0'2065,"0"0"-944,0 0 1536,0 0-1360,0 0-737,114 123-256,-64-101 48,-1-4-112,3-9-160,-2-9-32,-3 0-48,0-18-128,0-18-768,-2-6-993,-8 4-3505,-5 6-9301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25.6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103 237 13238,'0'0'595,"0"0"229,0 0 492,0 0-524,0 0-525,0 0-158,0 0-7,0 0 87,-9 0 3182,-25 2-2967,33-2-399,-1-1 1,1 1-1,-1-1 1,1 1-1,-1-1 0,1 0 1,0 0-1,-1 1 0,1-1 1,0 0-1,-1 0 1,1 0-1,0-1 0,0 1 1,0 0-1,0 0 1,0-1-1,0 1 0,1 0 1,-1-1-1,0 1 0,1-1 1,-1 1-1,1-1 1,-1 1-1,1-1 0,0 0 1,-1 1-1,1-1 0,0 1 1,0-2-6,-3-59-100,3 53 105,1 3-7,0 1 0,0-1 0,1 1-1,-1-1 1,1 1 0,0 0 0,1 0 0,-1 0-1,1 0 1,0 0 0,0 0 0,1 1 0,-1 0 0,1-1-1,0 1 1,5-3 2,-5 3-81,1-1 0,0 1 0,0 1 0,1-1-1,-1 1 1,1-1 0,0 2 0,-1-1 0,1 1 0,1 0-1,-1 0 1,0 0 0,0 1 0,7-1 81,-11 3-24,-1-1 1,1 0-1,0 1 1,0-1-1,0 1 1,0 0-1,-1-1 1,1 1-1,0 0 0,-1 0 1,1 0-1,-1 0 1,1 1-1,-1-1 1,1 0-1,-1 1 1,0-1-1,0 1 1,0-1-1,0 1 0,0-1 1,0 1-1,0 0 1,0 0-1,0-1 1,-1 1-1,1 0 1,-1 0-1,0 0 1,1 0-1,-1 0 0,0 1 24,2 11 26,-1 1-1,0 0 0,-1 0 0,0 1-25,-1-1-30,2-8 101,-1-1-1,-1 1 1,1 0 0,-1-1 0,0 1-1,-1-1 1,0 1 0,0-1 0,0 0-1,0 0 1,-1 0 0,0 0 0,-1 0-1,1-1 1,-1 1 0,0-1 0,0 0-1,-1 0 1,1-1 0,-1 1 0,0-1-1,-1 0 1,1 0 0,-1-1-1,1 1 1,-1-1 0,0-1 0,0 1-1,-2 0-69,4-2 119,0 0 0,0 0 0,0-1 0,0 1 0,-1-1 0,1 0 0,0 0 0,0-1 0,-1 1-120,-24-5-2696,17 3-288,-9 0-4369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26.6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20 5330,'0'0'1532,"0"0"-121,0 0 225,0 0-364,0 0-426,-5-5 4644,0 4-5812,2 1 380,1 0 0,-1 0 0,1 0 0,0 1 0,-1-1 0,1 1 0,0 0 1,-1 0-1,1 0 0,0 0 0,0 0 0,0 0 0,-1 0 0,1 1 0,1-1 0,-1 1 1,0-1-1,0 1 0,0 0-58,-1 2 89,0 1 0,0-1 1,1 0-1,-1 1 0,1-1 1,0 1-1,1 0 0,-1 0 1,0 1-90,-1 12 282,0 0 0,0 1 0,2-1 0,1 14-282,0-28 11,0-1 0,0 1 0,0 0 0,0-1 1,1 1-1,0-1 0,0 1 0,0 0 1,0-1-1,0 0 0,1 1 0,0-1 0,-1 0 1,1 0-1,0 0 0,1 0 0,-1 0 0,1 0-11,0 0-34,1-1-1,-1 1 1,1-1-1,-1 0 0,1-1 1,0 1-1,-1-1 0,1 1 1,0-1-1,0 0 1,0-1-1,0 1 0,0-1 1,0 1-1,1-1 0,0 0 35,-2 0-72,0 0 0,0 0 0,0 1 0,1-2-1,-1 1 1,0 0 0,0-1 0,0 1-1,0-1 1,0 0 0,0 0 0,0 0 0,0 0-1,-1-1 1,1 1 0,0-1 0,-1 0 0,1 0-1,-1 0 1,0 0 0,1 0 0,-1 0-1,0 0 1,0-1 0,0 1 0,-1-1 0,1 0-1,-1 1 1,1-2 72,3-8-37,0 0 0,-1 0 0,0-1-1,-1 1 1,0-1 0,-1 0 0,-1 0 0,0 0-1,0 0 1,-2 0 0,0-3 37,1 4 105,0 10-29,0-1-1,0 1 1,0 0 0,0 0-1,0-1 1,-1 1 0,0 0-1,1 0 1,-1 0 0,0 0-1,0-1 1,0 1 0,0 0-1,0 1 1,0-1 0,-1 0-1,1 0 1,-1 0 0,1 1-1,-1-1 1,0 1 0,1-1-1,-1 1 1,0 0 0,0 0 0,0 0-1,0 0 1,0 0 0,-1 0-76,-31-6-1160,-1 5-6745,33 2 2545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18.12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15239,'0'0'582,"0"0"245,0 0 1142,0 0-694,0 0-678,1 2-474,1 0-118,0 0 0,0 1-1,0 0 1,0-1 0,-1 1-1,1 0 1,-1 0 0,0 0 0,0 0-1,0 0 1,0 0 0,0 0 0,-1 0-1,1 0-4,4 16 68,15 41 225,-2 1 0,-4 0 0,-1 2 0,-4-1 0,-2 1 0,-2 14-293,-5-17 5,9-60-253,194 3 793,-101 0-1770,-2-2-4298,-70-1 126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27.3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57 47 6659,'0'0'1475,"0"0"-130,0 0 523,0 0-404,0 0-615,0 0-190,-2 0-486,0 0 1,0 0-1,0 0 1,0 0 0,0 0-1,0 1 1,0-1-1,1 0 1,-1 1 0,0 0-1,0-1 1,0 1-1,0 0 1,0 1-174,-2 2 61,1 1 1,1 0-1,-1 0 0,1 0 0,-1 1 1,2-1-1,-1 0 0,0 1 1,1 0-1,0-1 0,0 2-61,-2 65 974,3-60-861,0-11-113,1 1 0,-1-1 0,0 0 0,1 0-1,-1 1 1,0-1 0,1 0 0,0 0 0,-1 0 0,1 1 0,0-1 0,-1 0 0,1 0 0,0 0 0,0 0 0,0 0 0,0 0 0,0-1-1,0 1 1,0 0 0,0 0 0,0-1 0,1 1 0,-1-1 0,0 1 0,0-1 0,0 1 0,1-1 0,-1 0 0,0 0 0,1 1-1,-1-1 1,0 0 0,1 0 0,4 0-51,-1 0-1,1 0 0,-1 0 0,0 0 1,1-1-1,-1 0 0,0 0 1,3-1 51,-1-1-68,0 0 1,-1 0 0,0-1 0,1 1 0,-1-1 0,0-1 0,-1 1-1,1-1 1,-1 0 0,0 0 0,0-1 0,0 0 0,-1 1-1,0-2 1,1-2 67,0 0-53,0 0-1,-1 0 0,0-1 0,-1 1 1,0-1-1,-1 0 0,0 0 0,0 0 1,-1 0-1,0-10 54,-1 12-81,0 8 58,1-1 1,-1 0-1,0 1 0,0-1 1,0 0-1,0 0 0,1 1 1,-1-1-1,0 0 0,0 0 1,0 1-1,0-1 1,-1 0-1,1 1 0,0-1 1,0 0-1,0 0 0,-1 1 1,1-1-1,0 0 0,0 1 1,-1-1-1,1 0 0,-1 1 1,1-1-1,-1 1 0,1-1 1,-1 1-1,1-1 0,-1 1 1,1-1-1,-1 1 0,1 0 1,-1-1-1,0 1 0,1-1 1,-1 1-1,0 0 0,0 0 1,1 0-1,-1-1 0,0 1 1,1 0-1,-1 0 0,0 0 1,0 0-1,1 0 0,-2 0 23,2 0-172,-1 1-1,1-1 0,-1 0 0,1 0 0,-1 1 0,1-1 0,0 0 0,-1 1 1,1-1-1,-1 0 0,1 1 0,-1-1 0,1 0 0,0 1 0,-1-1 1,1 1-1,0-1 0,0 1 0,-1-1 0,1 1 0,0-1 0,0 1 1,0-1-1,0 1 0,-1-1 0,1 1 0,0-1 0,0 1 0,0-1 0,0 1 174,0 3-1176,-5 15-4131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28.1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34 2401,'0'0'752,"0"0"284,0 0 367,0 0-149,0 0-315,0 0-16,0 0 149,1-1 3552,0 6-1391,-2 40-2278,0-16-276,2 1 0,2 18-679,-3-44-9,1 0-1,1 1 0,-1-1 0,1-1 0,-1 1 0,1 0 0,0 0 1,0-1-1,1 1 0,-1-1 0,1 1 0,0-1 0,-1 0 0,2 0 0,-1-1 1,0 1-1,0 0 0,1-1 0,-1 0 0,1 0 0,0 0 0,0 0 0,0-1 1,0 0-1,0 1 0,0-1 0,0-1 0,0 1 0,0 0 0,0-1 0,1 0 10,3 1-46,-1-1 0,0 0 0,1 0 0,-1-1 0,0 1 0,0-2 0,0 1 0,1-1 0,-1 0 0,-1 0 0,1-1 0,0 0 0,-1 0 0,1-1 0,-1 0 0,0 0 0,4-4 46,-3 1 12,0-1 1,-1 0-1,0 0 1,0 0-1,-1-1 1,0 0-1,-1 0 1,0 0-1,0-1 1,-1 1-1,0-1 1,-1 0-1,0 0 1,-1 0-1,0 0 1,0 0-1,-1 0 1,0 0-1,-2-8-12,2 16-51,-1 1 0,1-1-1,-1 1 1,1 0 0,-1 0-1,0-1 1,1 1 0,-1 0-1,0 0 1,0 0 0,0 0 0,0 0-1,0 0 1,0 0 0,0 0-1,0 0 1,-1 0 0,1 1-1,0-1 1,-1 0 51,-29-10-3600,5 6-1045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31.3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 45 2769,'0'0'2759,"0"0"-1193,0 0-35,0 0-5,0 0-499,-3 7 4398,-11 37-5183,7-6 450,3 0 1,0 0-1,3 0 0,2 15-692,-1-24 72,0-28-76,0 0 0,0 0-1,0 0 1,1 0 0,-1 0-1,0 0 1,1 0 0,-1 0 0,0 0-1,1 0 1,-1 0 0,1-1-1,0 1 1,-1 0 0,1 0-1,-1 0 1,1-1 0,0 1-1,0 0 1,0-1 0,-1 1 0,1-1-1,0 1 1,0-1 0,0 1-1,0-1 1,0 0 0,0 1-1,0-1 1,0 0 0,0 0-1,0 0 1,0 1 0,0-1-1,0 0 1,0-1 0,0 1 4,2 0-31,0 0 0,0 0 0,0 0 1,0-1-1,0 1 0,0-1 0,-1 0 0,1 0 0,0 0 1,0 0-1,-1 0 0,1-1 0,1 0 31,5-6-66,0 0-1,0-1 0,-1 0 1,0-1-1,0 0 1,-1 0-1,-1 0 1,0-1-1,0 0 0,0-4 67,1 1-81,-2-1-1,0 1 0,-1-1 0,-1 0 0,0 0 0,-1 0 0,0 0 1,-1-4 80,-1 15-251,0 1-1,0-1 0,-1 0 0,1 1 0,-1 0 0,0-1 0,0 1 0,0-1 0,0 1 0,0 0 0,-1 0 0,0 0 0,1 0 0,-1 0 0,0 0 0,-1 0 0,1 0 1,0 1-1,-1-1 0,1 1 0,-3-2 253,-24-18-6331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32.6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168 43 7363,'0'0'88,"0"0"411,0 0 982,0 0-88,0 0-465,0 0-181,-16 0 80,-51 1-53,64-1-693,-1 0 1,1 0-1,0 1 0,-1-1 1,1 1-1,0 0 1,-1 0-1,1 0 1,0 0-1,0 1 0,0-1 1,0 1-1,0 0 1,0 0-1,1 0 0,-1 0 1,1 0-1,-1 1 1,1-1-1,0 1 0,0 0 1,0-1-1,0 1 1,0 0-1,0 0 1,1 0-1,0 0 0,0 1 1,0-1-1,-1 1-81,0 7 191,0 1-1,1-1 0,0 0 1,0 1-1,1-1 0,1 1 1,1 3-191,-2-13-10,1-1 1,-1 0 0,1 1-1,0-1 1,-1 0-1,1 1 1,0-1 0,0 0-1,0 0 1,0 0-1,0 0 1,0 0 0,0 0-1,1 0 1,-1 0 0,0-1-1,0 1 1,1 0-1,-1-1 1,1 1 0,-1-1-1,0 1 1,1-1-1,-1 0 1,1 1 0,-1-1-1,1 0 1,-1 0-1,1 0 1,-1 0 0,1-1-1,-1 1 1,1 0-1,-1 0 10,4-1-65,0 1 0,0-1 0,-1 1 0,1-1 0,0-1-1,0 1 1,-1-1 0,1 1 0,-1-1 0,3-2 65,-2 0-44,-1 1 1,0-1 0,0 0 0,-1-1-1,1 1 1,-1 0 0,0-1-1,0 0 1,0 0 0,-1 0-1,0 0 1,0 0 0,0 0-1,-1-1 1,1-2 43,0-4-54,0 1 0,-1-1 0,0 0 0,-1 0 0,-1 1 0,-1-12 54,1 21-8,1 1 0,-1-1 0,0 0 0,1 0 0,-1 0 0,0 0 1,0 1-1,0-1 0,0 0 0,-1 1 0,1-1 0,0 1 0,-1-1 0,1 1 0,-1 0 0,1-1 0,-1 1 0,1 0 1,-1 0-1,0 0 0,0 0 0,0 1 0,1-1 0,-1 0 0,0 1 0,0-1 0,0 1 0,0 0 0,0 0 0,0 0 1,0 0 7,2 0-72,-1 0 1,1 0-1,0 0 1,0 0-1,0 0 1,0 0-1,0 0 1,-1 0-1,1 0 1,0 0 0,0 0-1,0 0 1,0 0-1,0 1 1,-1-1-1,1 0 1,0 0-1,0 0 1,0 0 0,0 0-1,0 0 1,0 1-1,0-1 1,0 0-1,0 0 1,0 0-1,-1 0 1,1 1 0,0-1-1,0 0 1,0 0-1,0 0 1,0 0-1,0 1 1,0-1-1,0 0 1,0 0-1,0 0 1,0 0 0,1 1-1,-1-1 1,0 0-1,0 0 1,0 0 71,0 2-885,0 11-3216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33.6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 52 4610,'0'0'1177,"0"0"-388,0 0 447,0 0-71,0 0-215,0-9 320,0 10 3842,-1 10-4936,0 0 0,-1-1 0,-1 1 0,0-1 1,-3 8-177,-9 42 941,12 6 238,3-65-1178,0 0-1,0-1 0,0 1 1,0 0-1,0-1 0,0 1 1,0 0-1,0-1 0,1 1 1,-1 0-1,0-1 1,1 1-1,-1 0 0,0-1 1,1 1-1,-1-1 0,1 1 1,-1-1-1,1 1 0,-1-1 1,1 1-1,-1-1 1,1 1-1,-1-1 0,1 0 1,0 1-1,-1-1 0,1 0 1,0 1-1,-1-1 0,3 0-9,-1 1 0,1-1-1,-1 0 1,1 1 0,-1-1 0,0 0-1,1-1 1,-1 1 0,1 0 0,-1-1 9,4 0-30,-1 0 1,1-1-1,-1 0 1,1 0-1,-1 0 1,0-1-1,0 1 1,3-3 29,1-3-26,-1 0 1,0 0 0,0-1-1,0 0 1,-1 0 0,0 0-1,-1-1 1,0 0 0,-1-1-1,0 1 1,-1-1 0,0 0-1,0 0 1,-1-1 0,-1 1-1,0-1 1,0 1-1,-1-8 26,-1 18-15,0-1-1,-1 1 0,1-1 1,0 0-1,-1 1 0,0-1 1,1 1-1,-1-1 0,0 1 1,0 0-1,0-1 0,0 1 1,0 0-1,0-1 0,0 1 0,0 0 1,0 0-1,-1 0 0,1 0 1,0 0-1,-1 0 0,1 1 1,-1-1-1,1 0 0,-1 1 1,1-1-1,-1 1 0,1-1 1,-1 1-1,0 0 0,0 0 16,-9-2-1390,0 0-1,0 1 1,0 1 0,-3 0 1390,11 0-953,-17 0-4788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34.9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139 114 3650,'0'0'2774,"0"0"-1645,0 0 319,0 0 199,0 0-292,-2-5-109,-6-14-147,6 18-976,0 0-1,0 0 1,0 1 0,0-1 0,1 0-1,-1 1 1,0-1 0,0 1-1,0 0 1,0 0 0,0 0 0,0 0-1,0 0 1,0 0 0,0 0-1,0 1 1,0-1 0,0 1 0,0-1-1,-1 1-122,0 2 112,-1 0-1,1 0 1,-1 0-1,1 0 0,0 0 1,0 1-1,1-1 0,-1 1 1,1 0-1,0 0 1,0 0-1,-1 1-111,-20 54 966,21-55-884,-3 13 118,-1 1-1,2 0 0,1 0 1,0 0-1,1 0 0,1 0 0,1 0 1,0 1-1,2-1 0,0 3-199,-1-18-3,0-1 1,-1 1-1,2 0 0,-1 0 0,0-1 0,0 1 0,1-1 0,0 1 0,-1-1 0,1 0 0,0 1 0,0-1 1,0 0-1,0 0 0,1-1 0,-1 1 0,1 0 0,-1-1 0,1 1 0,-1-1 0,1 0 0,0 0 0,-1 0 1,1 0-1,0 0 0,0-1 0,1 1 3,-1 0-13,1-1 1,0 0 0,-1 0-1,1 0 1,0 0-1,-1 0 1,1-1 0,-1 1-1,1-1 1,0 0-1,-1 0 1,0-1 0,1 1-1,-1-1 1,0 1 0,0-1-1,1 0 1,-1 0-1,-1 0 1,1-1 0,2-1 12,3-8-28,1 0 1,-2 0 0,0 0 0,0-1 0,-1-1 0,-1 1 0,0-1 0,-1 0-1,0 0 1,-1 0 0,-1 0 0,0 0 0,-1-1 0,0 1 0,-1-1 0,-1 1-1,0-1 1,-3-9 27,1 15-350,0 0 0,0 0 0,-1 0 0,0 1 0,0-1 0,-1 1 0,0 0 0,-1 0 0,1 1 0,-2 0 0,1 0 0,-1 0-1,0 0 1,-5-2 350,-34-26-4135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35.6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 95 7571,'0'0'1350,"0"0"-795,0 0 710,0 0-254,0 0-467,-18-3 3407,13 8-3771,1 1 0,0 0-1,0 0 1,0 1-1,1-1 1,0 1-1,0 0 1,0-1 0,1 1-1,0 0 1,0 4-180,-1-2 209,-1 11 232,0 1 0,2-1 0,0 0 0,1 1 0,2 9-441,-1-25 23,0-2-12,0 0 1,1 0-1,-1 0 0,1 0 1,0 0-1,-1 0 0,2 0 0,-1 0 1,0 0-1,0-1 0,1 1 1,0 0-1,-1-1 0,1 1 1,0-1-1,0 0 0,0 0 0,1 1 1,-1-2-1,0 1 0,1 0 1,0 0-1,-1-1 0,1 1 1,0-1-1,0 0 0,-1 0 0,1 0 1,0 0-1,0 0 0,0-1 1,0 1-1,3-1-11,2 1-31,1 0 1,-1-1 0,1 0-1,-1 0 1,1-1-1,0 0 1,-1 0 0,0-1-1,1 0 1,-1-1 0,0 1-1,1-2 31,-3 1-8,0-1 0,0 1 0,0-2 0,0 1 1,-1 0-1,1-1 0,-1 0 0,0 0 0,-1-1 0,1 0 0,-1 1 0,0-1 0,-1-1 0,1 1 0,-1 0 0,0-1 1,-1 0-1,1-2 8,1-8 26,0 1 1,-1-1 0,-1 0 0,-1 0 0,-1 0 0,0 0-1,-1-3-26,0 14-77,0 0-1,0 0 0,0 0 0,-1 0 1,1 0-1,-1 0 0,-1 1 0,1-1 1,-1 1-1,0-1 0,-1 1 0,1 0 0,-1 0 1,0 1-1,0-1 0,0 1 0,-1 0 1,0 0-1,1 0 0,-1 0 0,-1 1 0,1 0 1,0 0-1,-1 1 0,0-1 0,1 1 1,-1 0-1,0 1 0,0 0 0,0 0 1,0 0-1,0 0 0,-3 1 78,-45-1-4229,-4 1-5575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4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2 4786,'0'0'1668,"0"0"-713,0 0 427,0 0-195,0 0-790,0 0-188,0 0-122,0 0 0,0 0 1,0 0-1,0 0 1,0 0-1,0 0 1,0-1-1,0 1 1,0 0-1,1 0 1,-1 0-1,0 0 1,0 0-1,0 0 0,0 0 1,0 0-1,0 0 1,0 0-1,0 0 1,0-1-1,0 1 1,1 0-1,-1 0 1,0 0-1,0 0 1,0 0-1,0 0 0,0 0 1,0 0-1,0 0 1,1 0-1,-1 0 1,0 0-1,0 0 1,0 0-1,0 0 1,0 0-1,0 0 1,0 0-1,1 0 0,-1 0 1,0 0-1,0 1 1,0-1-1,0 0 1,0 0-1,0 0 1,0 0-1,0 0 1,0 0-1,1 0 1,-1 0-1,0 0 0,0 0 1,0 0-1,0 1 1,0-1-1,0 0 1,0 0-1,0 0-87,-2 12 149,0-1 0,-1 1 0,0-1 1,0 1-1,-2-1 0,1 0 0,-7 9-149,-6 19 165,-32 72 252,25-60 294,-12 36-711,-3-2 1011,36-79-2079,3-13-2159,0 1 2504,0-18-5098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4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1713,'0'0'840,"0"0"315,0 0 105,0 0-276,0 0-149,0 0-267,0 0-167,0 0-332,0 0-208,0 0-2,0 0 87,0 0 17,0 0-43,0 0-168,0 0-414,0 0-504,0 0-642,0 0-802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4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5:58.53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18 0 7860,'0'0'1278,"0"0"-75,0 0 560,0 0-520,0 0-696,3 7 3135,-6 55-608,-4 19-3074,1-18 672,2 20-672,4-82-1,0 1 1,0-1 0,0 1-1,0-1 1,0 1 0,0-1-1,1 0 1,-1 1 0,1-1-1,-1 0 1,1 1 0,-1-1-1,1 0 1,0 0 0,0 1-1,-1-1 1,1 0 0,0 0-1,0 0 1,0 0 0,0 0-1,0 0 1,1 0 0,-1-1-1,0 1 1,2 1-30,0-1 0,0 0 0,0-1-1,0 1 1,0 0 0,0-1-1,0 0 1,0 0 0,0 0-1,0 0 1,0 0 0,0 0 30,6-2-168,-1 1-1,1-1 1,-1 0 0,0-1-1,1 0 1,-1 0 0,-1-1 0,6-3 168,5-5-790,-1-1 0,0-1 0,-2 0 0,1-1 0,-2-1 1,14-17 789,-21 24-147,-1-1-1,0 0 1,0-1 0,-1 1 0,0-1 0,-1 0 0,0 0 0,0-1 0,-2 1 0,1-1 0,-1 0 0,-1 1 0,0-7 147,-2 17 155,1 1 0,-1-1 0,1 0 0,-1 1 0,0-1 0,1 1 0,-1-1 0,0 1 0,0-1 0,1 1 0,-1-1 0,0 1 0,0 0 0,0-1 0,1 1 0,-1 0 0,0 0 0,0 0 0,0-1 0,0 1 0,0 0 0,0 0 0,1 0 0,-1 1 0,0-1 0,0 0 0,0 0 0,0 0 0,0 1 0,1-1 0,-1 0 0,0 1 0,0-1 1,1 1-1,-1-1 0,0 1 0,0-1 0,1 1 0,-1-1 0,1 1 0,-1 0 0,0-1 0,1 1 0,-1 0 0,1-1 0,-1 1-155,-2 23 285,0 0-1,1-1 1,2 1-1,0 7-284,1-5 60,-2-23-80,1 0 0,1-1 1,-1 1-1,0-1 1,0 1-1,1-1 0,0 1 1,-1-1-1,1 1 0,0-1 1,0 0-1,0 1 0,1-1 1,-1 0-1,0 0 0,1 0 1,-1 0-1,1 0 0,0 0 1,0 0-1,0-1 1,0 1-1,0-1 0,0 1 1,0-1-1,0 0 0,1 1 20,2-1-304,-1 1 0,1-1-1,0 0 1,0 0 0,-1-1-1,1 1 1,0-1-1,0 0 1,0 0 0,0-1-1,0 0 1,-1 1 0,1-2-1,1 1 305,0-1-652,0 0 0,0-1 0,-1 0 0,1 0 0,4-3 652,30-23-5194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18.56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65 185 1457,'0'0'12072,"0"0"-9410,0 0-1899,0 0 892,0 0-482,16 13-866,54 42-259,-64-52-58,0 0 0,1 0 1,-1-1-1,1 1 0,-1-2 0,1 1 0,0 0 0,0-1 0,0-1 0,0 1 0,0-1 1,0 0-1,0-1 0,0 0 0,6-1 10,2 1-76,-11 0-56,1 0 0,0-1 1,-1 1-1,1-1 0,-1 1 0,1-1 0,-1-1 0,0 1 0,0 0 1,0-1-1,0 0 0,0 0 0,-1 0 0,1-1 0,-1 1 0,0-1 1,0 0-1,0 0 0,0 0 0,-1 0 0,0 0 0,0 0 0,0-1 1,0 1-1,-1-1 0,1 0 0,-1 1 0,0-1 0,-1-2 132,2 1-99,-1 0-1,-1 0 1,1 0 0,-1 0-1,0-1 1,0 1-1,-1 0 1,0 0 0,0 0-1,0 0 1,-1 0-1,0 0 1,0 0 0,0 0-1,-1 1 1,0-1-1,0 1 1,-1 0 0,1-1-1,-1 2 1,0-1-1,-2-1 100,1 1 100,-1 1-1,0 1 1,0-1-1,0 1 1,0 0-1,0 0 1,-1 1-1,1 0 1,-1 0-1,1 0 1,-1 1 0,0 0-1,-7 0-99,10 1 179,-1 0 0,0 0 1,0 1-1,0 0 0,0-1 0,0 2 0,0-1 0,1 0 1,-1 1-1,1 0 0,-1 0 0,1 1 0,0-1 1,0 1-1,0 0 0,0 0 0,0 0 0,0 0 1,-1 3-180,-12 15 387,0 1 0,2 1 0,1 0 0,1 1 0,0 0 0,2 1 0,1 0 0,1 1 0,1 0 0,2 0 0,0 1 0,2 0 0,1 0 0,0 27-387,3-52-11,0 1 0,0-1 0,1 1 0,-1-1 0,0 0 0,1 1 0,0-1 0,0 1 0,0-1 0,0 0 0,0 0 0,0 1 0,0-1-1,1 0 1,-1 0 0,1 0 0,-1 0 0,3 1 11,-1 0-69,1-1 0,0 1 0,0-1 0,0 0 0,0 0 0,0 0 0,0 0 0,0-1 0,1 1 1,0-1 68,15 2-732,-1 0 0,1-1 1,0-1-1,13-2 732,-17 1-784,43-3-3130,0-12-1427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4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1072,'-24'24'1623,"19"-19"-999,5-5 80,0 7 8556,0 3-9011,1 37 0,3 0 0,8 41-249,4 31 568,-7-47-351,11 40-217,-10-72 37,-6-28 44,0 1-1,-1 1 1,-1-1-1,0 0 1,0 12-81,-2 196 1008,0-221-1050,0 0-100,0 0-87,0 0-486,0-6-4506,0-13-2276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4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 4098,'0'0'4338,"0"0"-3183,0 0-96,0 0 593,0 0-511,-6-6 3683,57 5-4716,0 2 1,0 3-1,-1 2 0,0 2 0,0 2 0,-1 3 1,6 3-109,-30-8 66,-1-1 0,20 2-66,-6-1 78,-34-5-72,-4-2-4934,0-1-181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4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27 112,'0'0'280,"0"0"150,0 0 298,0 0 238,0 0-139,0 2 4215,3 10-3914,-1-10 4230,45-2-5053,-1-1-1,0-3 1,0-2 0,5-3-305,-39 7 47,0 1-1,-1 0 1,1 0 0,5 1-47,-17 0-46,0 0-196,0-7-3624,0-3-1630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50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7411,'0'0'1268,"0"0"-639,0 0 692,0 0-131,0 0-390,0 0-368,0 0-77,0 0 160,0 0 75,0 0-33,0 0-42,0 0-5,11 0 581,95 2-206,-19 0-858,58-7-27,-121 1-97,-1-1-1,1-1 0,-1-1 1,-1-1-1,6-3 98,-3 8-6979,-25 1-657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50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7732,'0'0'392,"0"0"-101,0 0 565,0 0-232,0 0-42,4-13 15,-4 13-593,2-9 204,1 0 1,1 0 0,-1 1-1,1-1 1,1 1-1,-1 0 1,2 0-1,-1 0 1,1 1-1,5-7-208,14-8 216,1 1 1,1 1-1,0 1 0,1 1 0,1 2 0,1 1 0,0 1 0,3 1-216,-30 11-156,32-14-442,-34 15 264,0 0 0,0 1-1,0-1 1,0 0 0,0 0-1,0 0 1,0 0 0,0 0-1,0 0 1,0-1 0,0 1-1,-1 0 1,1 0 0,0-1 334,0-9-5168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51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5218,'0'0'4160,"0"0"-3219,0 0-476,0 0 431,0 0-197,0 0-398,0 0-230,0 0 0,0 0 0,0 0 0,0 0 0,0 1 0,0-1 0,0 0 0,0 0 0,0 0 0,0 0 0,0 0 0,0 0 0,0 0 0,0 0 0,0 0 0,0 0 0,0 0 0,0 0 0,-1 0 0,1 0 0,0 0 0,0 0 0,0 0 0,0 0 0,0 0 0,0 0 0,0 0 0,0 0-1,0 0 1,0 0 0,0 0 0,0 0 0,0 0 0,0 0 0,-1 0 0,1 0 0,0 0 0,0 0 0,0 0 0,0 0-71,2 6 142,0 0 0,1 0 0,0 0 0,0 0 0,0-1 0,1 1-1,-1-1 1,5 5-142,8 12 199,37 73 833,-4 3-1,1 17-1031,-29-69 71,-18-36-69,-2-7-43,0-1-1,-1 1 1,1 0-1,0-1 1,1 1-1,-1-1 1,0 1-1,1-1 1,-1 1-1,1-1 1,0 0-1,0 1 42,-2-9-3759,0-13-712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5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6 3458,'0'0'2102,"0"0"-1142,0 0-15,0 0 213,0 0-467,0-5-293,0 6 5857,-2 79-5559,-4 0-1,-4-1 1,-9 36-696,11-97 422,3-3-3683,3-23-605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54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 3169,'0'0'2540,"0"0"-1715,0 0-12,0 0 231,0 0-260,0-1-491,-1-2 4464,0 2-457,2 3-4819,14 28 767,1 0 1,18 24-249,4 7 146,-13-15-117,2 1 134,29 41-163,-54-86-211,-1-1-214,1 0 0,-1 0 0,0 1 1,0-1-1,0 1 0,0-1 0,0 1 1,0-1-1,0 1 0,-1-1 0,1 1 1,0 0-1,-1-1 0,1 1 425,-16-2-5192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55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214 112 944,'0'0'361,"0"0"780,0 0 65,0 0-240,0 0 59,2-10 34,4-91 2793,-6 101-3441,-18 2 3444,11 5-3701,1 1 0,0 0 0,1 1 0,-1-1 0,2 1 0,-1 0 0,1 0 0,1 1 0,-1 3-154,2-8 81,-116 316 3414,117-320-3441,1-1-100,0 0-330,0 0 3,0 0-118,-16 0-5104,0 0-1741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56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7555,'0'0'2823,"0"0"-1870,0 0-41,0 0 296,0 0-436,0 0-761,0 0 0,0 0 1,0 0-1,0 0 1,0 0-1,0 0 0,0-1 1,0 1-1,0 0 1,0 0-1,0 0 0,0 0 1,1 0-1,-1 0 1,0 0-1,0 0 0,0-1 1,0 1-1,0 0 1,0 0-1,0 0 0,0 0 1,0 0-1,0 0 1,1 0-1,-1 0 0,0 0 1,0 0-1,0 0 1,0 0-1,0 0 0,0-1 1,1 1-1,-1 0 1,0 0-1,0 0 0,0 0 1,0 0-1,0 0 1,0 0-1,1 0 0,-1 0 1,0 1-1,0-1 1,0 0-1,0 0 0,0 0 1,0 0-1,0 0 1,1 0-1,-1 0 0,0 0 1,0 0-1,0 0 1,0 0-1,0 0 0,0 0 1,0 1-1,0-1 1,0 0-1,0 0 0,1 0-10,23 10 156,1 0 0,0-2 1,0-1-1,1-1 1,1-1-158,11 3 136,29 11-136,-20 0-51,-38-14-325,1 0 1,0-1-1,0 0 1,0-1-1,0 0 1,1-1-1,-1 0 1,9 0 375,-14-5-2311,0-12-1213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19.02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186 14 12374,'0'0'515,"0"0"920,0 0 224,0 0-282,0 0-361,-8-3-173,3 1-684,4 1-119,-1 0-1,0 0 1,1 0-1,-1 0 1,0 0-1,1 1 1,-1-1-1,0 1 1,0 0-1,1-1 1,-1 1-1,0 0 1,0 0 0,0 0-1,1 0 1,-1 0-1,0 0 1,0 1-1,0-1 1,1 1-1,-1-1 1,0 1-1,1 0 1,-1-1-1,0 1 1,1 0-1,-1 0 1,1 0 0,-1 0-1,1 1-39,-13 13 228,1 1 0,2 1-1,-1 0 1,2 0 0,0 1 0,1 1-1,1-1 1,0 4-228,2-6 55,1 0-1,1 1 1,0 0 0,1-1 0,1 1-1,1 0 1,0 0 0,1 1-1,1-1 1,1 0-55,-1-15-52,0-1 0,-1 1-1,1-1 1,0 0 0,0 1-1,0-1 1,0 0 0,0 0 0,0 0-1,1 0 1,-1 0 0,0 0-1,1 0 1,-1-1 0,0 1 0,1 0-1,-1-1 1,1 1 0,-1-1-1,1 1 1,-1-1 0,1 0 0,-1 1-1,1-1 1,0 0 0,-1 0 0,1 0-1,-1 0 1,1-1 52,5 1-330,0 0-1,0 0 1,0-1 0,0 0 0,-1 0 0,5-2 330,-3-1-407,0 0 0,0 0 0,-1 0 0,1-1 0,-1-1 0,0 1 1,-1-1-1,0 0 0,0-1 0,5-5 407,2-5-946,-1 0-1,0 0 1,-1-2-1,-1 1 947,-4 4-277,1 1-1,-2-1 0,0 0 0,-1-1 278,3-33 4209,-7 47-2638,0 1 86,0 9 795,0 1-2268,1-1 1,0 0-1,1 1 0,0-1 1,0 0-1,1 0 1,0 0-1,1 0 1,0-1-1,0 1 0,1-1 1,0 0-1,0-1 1,6 7-185,-7-10-166,0 1 0,0-1-1,1 1 1,-1-1 0,1-1 0,0 1 0,0-1 0,1 0 0,-1 0 0,1 0 0,-1-1 0,1 0 0,0 0 0,0 0-1,0-1 1,0 0 0,0 0 0,0 0 0,0-1 0,1 0 0,-1 0 0,0 0 0,2-2 166,-6 2-235,-1 0 0,0 0 0,0 0 0,0-1 0,0 1 0,0-1 0,0 1 0,0-1 0,0 1 0,0-1 0,0 0 0,0 1 1,0-1-1,-1 0 0,1 0 0,0 1 235,10-24-5277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56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7235,'0'0'1726,"0"0"-781,0 0 423,0 0-252,0 0-508,0 0-427,0 14 577,3 66 1883,6 24-2641,-1-25 307,-3 25-307,-5-94-157,0 1-548,0-4-5591,0-7-2359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57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29 5923,'0'0'1390,"0"0"-590,0 0 531,0 0-7,0 0-343,-2-4-199,0 0-421,-2-16 2400,4 19-2249,0 1-109,0 0-209,0 0-98,0 0-13,0 0-32,0 0 10,0 0-21,0 0 30,0 0-38,0 0-3,0 0 6,7 2 71,7 6-64,-1 1-1,0 1 1,-1 0-1,0 0 1,0 2-1,0 1-41,2 2-130,1-2 0,0 1-1,1-2 1,4 3 130,10 2-215,-17-10 31,-1 0 0,1 1-1,-2 0 1,3 3 184,-12-11-1176,-1 0-3472,-1 0-1987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58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5923,'0'0'1640,"0"0"-1034,0 0 314,0 0 105,0 0-414,0 0-184,0 0 202,0 0 316,0 0 98,0 0-117,0 0-131,0-27 744,0 26-1540,1 0 0,-1 0-1,0 0 1,1 0 0,-1 0 0,1 0-1,-1 0 1,1 0 0,-1 0-1,1 0 1,0 0 0,0 0 0,-1 0-1,1 0 1,0 0 0,0 1 0,0-1-1,0 0 1,0 1 0,0-1 0,0 1-1,0-1 1,0 1 0,0-1 0,0 1-1,0 0 1,1 0 0,-1-1-1,0 1 1,0 0 0,0 0 0,1 0 1,47-1-314,-37 2 276,55-2-2545,-58-2 28,-3-7-1501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58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12054,'0'0'320,"0"0"-11,0 0 363,0 0-226,0 0-214,9 2 120,17 4 117,-1 1-1,0 1 0,4 3-468,-3-1 362,-1-1 0,2-2-1,-1 0 1,22 2-362,-19-7-173,-11-1 333,0 1-1,0 0 1,2 2-160,-14-2-385,-1-1 0,0 1-1,1 0 1,-1 0 0,0 1 0,0 0 0,0 0 0,-1 0 0,1 0 0,-1 1 0,5 3 385,-3 1-4743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9:59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1873,'0'0'2121,"0"0"-769,0 0 118,0 0-216,0 0-496,0 0-107,-1 4 5855,-3 18-6198,-2 117 370,6 29-678,1-62 2,4-39-6,1 14-504,-6-75-51,0 1 1,-1-1 0,0 1-1,0-1 1,0 1-1,-1-1 1,0 1 0,0-1-1,-1 0 1,0 1 558,-10 14-5130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04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2353,'0'0'8543,"0"0"-6132,0 0-1098,0 0 229,0 0-368,0 0-432,0-10 1154,10 214 380,13 0-3282,-23-200 475,3 13-968,1-12-4365,-2-5 854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04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13398,'0'0'680,"0"0"310,0 0 576,0 0-242,0 0-604,0 12 11,0 215 854,0-125-7084,0-100 5022,0 1-1,0 0 1,0-1 0,-1 1-1,1-1 1,-1 1-1,0 0 1,0-1 0,0 1-1,0-1 1,0 0-1,0 1 1,-1-1 0,1 0-1,-1 0 1,0 1 477,-13 13-4960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05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43 142 5330,'0'0'2498,"0"0"-2002,0 0 1057,0 0-193,0 0-527,0 0-289,30-119 48,-8 108-240,-2 4 0,0 3-304,0 4-48,-1 0-592,-4 0-736,-7 13-529,-8 10-705,0 6-1263</inkml:trace>
  <inkml:trace contextRef="#ctx0" brushRef="#br0" timeOffset="1">43 142 6003,'-37'129'1793,"32"-127"-1009,5-2 1553,0 0-320,0 0-897,0 0-639,0 0-1,0 0-16,12 0 160,6 0-191,-1-2-273,3 0-160,5-5-16,2-6-625,3-5-1504,2-9-864,-2-2-2962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0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10085,'0'0'1619,"0"0"-837,0 0 208,0 0 29,0 0-310,0 14-116,2 204 351,14-233-1131,6-7-394,-1 0 1,-1-2-1,-1 0 0,-1-1 0,-1-1 0,-1-1 0,10-26 581,-21 23 1514,-5 25 1267,2 19-1849,15 218 2251,-12 1-4501,-4-205 14,-1 15-1279,-4-16-2342,-1-21-2481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0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7603,'0'0'5584,"0"0"-4156,0 0-612,0 0 470,0 0-448,0 3-438,2 17-4,-2-1 1,0 1-1,-1-1 0,-1 1 1,-1-1-1,-1 0 0,-2 6-396,3 11-197,32-36-1305,58-2 656,-86 3 856,-1 0 0,1 0-1,0-1 1,0 1 0,-1 0-1,1 0 1,0 0 0,-1 0-1,1 0 1,-1 0 0,1 0-1,-1 0 1,0 0 0,1 0-1,-1 1 1,0-1 0,0 0-1,0 0 1,1 0-1,-1 0 1,-1 0 0,1 1-1,0-1 1,0 0 0,0 1-10,-3 34 313,2-30-316,-2 0 0,1 1 1,-1-1-1,0 0 0,0 0 0,0 0 0,-1-1 0,0 1 0,0-1 0,0 0 1,-1 0-1,-3 2 3,-11 11-638,-1-1 0,-13 8 638,26-19-212,-36 20-763,42-26 986,1 0-14,8 0 104,10 0 145,-10 0-68,0-1 1,1 1-1,-1 1 1,0-1-1,1 1 1,-1 1 0,0 0-1,0 0 1,0 0-1,0 1 1,-1 0-1,4 3-178,-7-4-133,0 0 0,0 0 0,0 0 1,0-1-1,0 1 0,0-1 0,0 0 0,0 0 0,1-1 0,-1 1 0,0-1 133,-1 0-263,-1 0-1,0 0 1,0 0 0,1-1-1,-1 1 1,0-1 0,0 0-1,0 1 1,0-1 0,0 0-1,0 0 1,0 0 0,0-1-1,0 1 1,0 0-1,0-1 1,-1 1 0,1-1-1,0 0 1,-1 1 0,1-1 263,17-26-5024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19.36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20 6723,'0'0'7462,"0"0"-5101,0 0-437,1 20 194,0-5-1836,0 5-120,0 0 0,2-1 0,0 1 0,1-1 0,1 1 0,2 1-162,22 51 107,-17-43-149,0 1 0,-2 0 0,-1 1 0,-1 0 42,-8-25-380,-4-23 290,-5-33 114,7 28 80,1-1 0,1 0 1,1 0-1,3-17-104,-2 29 14,1 1 1,-1 0-1,2-1 1,-1 1-1,1 0 1,1 1-1,0-1 1,0 1-1,1 0 1,0 0-1,2-1-14,0 0-89,1 1 1,0 0-1,1 1 0,-1 0 0,2 0 0,-1 1 0,1 1 0,0 0 0,0 0 0,1 1 0,0 0 1,0 1-1,0 0 0,3 1 89,0 0-828,-1 0 0,1 2 0,0 0 0,-1 1 0,1 0 0,0 1 0,10 2 828,21 10-4770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06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10805,'0'0'1473,"0"0"423,0 0 103,0 0-647,0 0-487,0 12-188,11 122 1586,2 48-1044,-7-30-3954,-6-150 1907,1 7-697,2-5-4944,-3-4-3322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0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12005,'0'0'1884,"0"0"-1350,0 0-30,0 0 107,0 0-83,22 0-283,69 5-34,-87-5-126,-1 1-1,1-1 1,0 1-1,-1-1 0,1 1 1,-1 0-1,1 1 1,-1-1-1,0 0 1,0 1-1,1 0 0,-1 0 1,0 0-1,0 0 1,-1 0-1,1 1 1,0-1-1,-1 1 0,0 0 1,1-1-1,-1 1 1,0 0-1,0 1 1,-1-1-1,1 0 0,1 4-84,-1 3 388,0 0-1,0 1 1,0-1-1,-2 1 0,1-1 1,-1 1-1,-1 5-387,0 4 370,2-3-377,-1 1 0,-1-1-1,0 1 1,-1-1 0,-1 0 0,-1 1-1,-1-1 1,0-1 0,-1 1 0,0-1-1,-6 9 8,5-17-1576,2-6-878,2-7-3806,3-15-1647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0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13366,'0'0'1331,"0"0"6,0 23 565,-1 10-1271,-1-6-175,1 1 0,2-1 0,0 0 0,3 4-456,-4-28 72,0 0 0,1-1 0,-1 1 0,1 0 0,0 0 0,0-1 0,0 1 1,0 0-1,0-1 0,0 1 0,1-1 0,0 1 0,0-1-72,-1 0 67,1-1 0,0 0-1,0 0 1,-1 0 0,1 0 0,0 0 0,0-1-1,0 1 1,0 0 0,0-1 0,1 0 0,-1 1-1,0-1 1,0 0 0,0 0 0,0 0 0,0 0-1,2-1-66,12-2 146,0-1 0,0-1 0,0 0 0,-1-1 0,0-1 0,0 0 0,0-1-1,5-4-145,10-5-9,-7 4-632,1-1 0,-2-1-1,3-3 642,-13 8-2287,0-1 0,-1 0 0,6-7 2287,3-10-8292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07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12 8564,'0'0'6523,"0"0"-5080,0 0-1011,0 0 740,0 0-447,0-8-411,0 4-319,0 6 118,-3 10 71,1 0 1,-1-1-1,-1 1 1,0-1 0,-1 1-1,0-1 1,0-1-1,-1 1 1,-1 0-185,-5 7 112,0-2 1,-1 0 0,-1 0 0,0-1 0,-3 1-113,16-16-46,1 0-50,0 0-170,6-2-1482,19-16 520,-18 13 935,0-1 1,0 1 0,0 0 0,1 1-1,-1 0 1,1 0 0,0 0 0,0 1-1,1 1 1,-1-1 0,1 1 0,1 0 292,-10 2-16,1 0 0,-1 1 1,1-1-1,-1 0 1,1 0-1,-1 0 0,1 0 1,-1 1-1,0-1 1,1 0-1,-1 0 0,1 1 1,-1-1-1,1 0 1,-1 1-1,0-1 0,1 1 1,-1-1-1,0 0 1,1 1-1,-1-1 0,0 1 1,0-1-1,1 1 1,-1-1-1,0 1 0,0-1 1,0 1-1,0-1 1,0 1-1,0-1 0,0 1 1,0 0 15,1 22 54,-2-14-4,0 62 945,0-14 1582,5 50-2577,-4-104 10,0-1-1,1 1 1,-1 0-1,1-1 1,0 1 0,0-1-1,0 1 1,0-1-1,0 0 1,1 1-1,-1-1 1,1 0-1,-1 0 1,1 0 0,0 0-1,0 0 1,0 0-1,0-1 1,0 1-1,0-1 1,0 1 0,1-1-1,-1 0 1,1 0-1,-1 0 1,1 0-1,-1 0 1,1 0-1,0-1-9,1 1-12,1 0 0,0-1 0,-1 1 0,1-1 0,0-1 0,-1 1 0,1-1 0,-1 1 1,1-1-1,0 0 0,-1-1 0,0 1 0,1-1 0,-1 0 0,0 0 0,4-3 12,-1 0-10,0 0 0,0-1 0,0 0 1,-1-1-1,0 0 0,0 0 0,-1 0 1,0 0-1,0-1 0,-1 0 0,0 0 1,0 0-1,0 0 10,1-6-16,-1 0-1,0-1 1,-1 1 0,-1-1 0,0 1 0,-1-1-1,0-10 17,-1 23-7,0 1 1,-1-1-1,1 0 0,-1 0 0,1 0 0,-1 0 0,0 1 0,1-1 0,-1 0 0,0 1 0,0-1 0,0 0 0,-1 1 0,1-1 1,0 1-1,-1 0 0,1-1 0,0 1 0,-1 0 0,1 0 0,-1 0 0,0 0 0,1 0 0,-1 0 0,0 1 0,0-1 1,0 0-1,1 1 0,-1-1 0,0 1 0,0 0 0,0 0 0,0 0 0,0 0 0,0 0 0,-1 0 7,-4 0-82,1 0 0,-1 0 1,1 1-1,-1 0 0,0 0 0,1 1 0,0 0 0,-1 0 0,1 0 0,0 1 1,0 0 81,-7 5-469,1 1 1,1 0 0,0 1-1,0 0 1,1 1 0,0 0-1,1 1 1,-2 3 468,-12 19-3241,2 0 0,-8 19 3241,-10 28-3618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08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7988,'0'0'2692,"0"0"-627,0 0-265,0 0-500,0 0-231,16-12 121,57-41 174,-60 46-1090,-1 1 0,1 0 1,0 1-1,0 1 1,1 0-1,0 1 1,-1 0-1,1 1 1,0 0-1,0 1 1,0 1-1,12 1-274,8-1 279,119-8-465,-88 3-2633,-1 2-4301,-36 1 64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08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12422,'0'0'2577,"0"0"-2225,0 0 1489,0 0-304,0 0-945,0 0-368,5-11-208,10 4 272,5-2-176,5-4-64,5-5-48,2 0-1056,3 0-993,-1 5-961,-6 1-2496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0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11781,'0'0'1927,"0"0"-1359,0 0 152,0 0-314,11-13-465,-4 4-20,30-35-208,-34 40 177,1 1 0,0-1 0,0 1 0,0 0 0,0 0 0,1 0 0,-1 0 0,1 1-1,0 0 1,0 0 0,2 0 110,-7 2 10,0 1 0,0-1 0,1 1 0,-1-1-1,0 1 1,0-1 0,0 1 0,0-1 0,0 1-1,0-1 1,0 1 0,0-1 0,0 1 0,0-1 0,0 1-1,0 0 1,0-1 0,0 1 0,-1-1 0,1 1 0,0-1-1,0 1 1,-1-1 0,1 0 0,0 1 0,-1-1-1,1 1 1,0-1 0,-1 1-10,-8 18 401,-10 18 1076,1 1 0,-1 6-1477,15-32 388,0 1 0,0-1 1,1 1-1,1-1 0,0 1 0,1 0 1,0-1-1,1 1 0,1 3-388,-1-15 7,0 0-1,0 0 0,1 0 0,-1 0 1,1 0-1,-1 0 0,1 0 0,-1 0 1,1-1-1,-1 1 0,1 0 0,0 0 1,-1-1-1,1 1 0,0 0 1,0-1-1,-1 1 0,1-1 0,0 1 1,0-1-1,0 1 0,0-1 0,0 0 1,0 0-1,0 1 0,-1-1 0,1 0 1,0 0-1,0 0 0,1 0-6,36 1-95,-26-1 37,4-2-560,-1 0 0,1-1 0,-1-1 0,0 0 0,0-1 0,0-1 0,-1 0 0,12-7 618,28-11-4983,-23 12-1735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0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15063,'0'0'816,"0"0"161,0 0 848,0 0-769,0 0-192,0 0-143,109 0-417,-67-7-304,6-7 0,1-6-736,1-4-1874,-5 1-1135,-8 1-3267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09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9476,'0'0'4677,"0"0"-3330,0 0 118,27 6 139,86 23-882,-104-27-685,0 0 0,-1 1 0,0 0 0,0 0 0,0 1 0,0 1 0,0-1-1,-1 1 1,0 0 0,0 1 0,0-1 0,-1 2 0,2 0-37,-5-2-4,1 1 0,-1-1 1,0 1-1,-1 0 0,1 0 0,-1 0 1,0 0-1,0 0 0,-1 0 0,0 1 1,0-1-1,-1 0 0,1 1 0,-2 5 4,1-11 0,1 1-1,-1 0 0,0-1 1,0 1-1,-1 0 1,1 0-1,0-1 0,0 1 1,-1 0-1,1-1 0,-1 1 1,0-1-1,1 1 0,-1 0 1,0-1-1,0 1 0,0-1 1,0 0-1,0 1 1,0-1-1,-1 0 0,1 0 1,0 0-1,-1 0 0,1 0 1,0 0-1,-1 0 0,0 0 1,-18 14 29,12-9 108,1 1-1,0 0 1,0 0 0,0 1-1,1 0 1,0 0-1,0 0 1,1 1 0,1 0-1,-1 0 1,1 0 0,1 0-1,-1 1 1,2-1-1,-1 1 1,1 0 0,1 0-1,0 0 1,0 5-137,1 91 1054,1-104-1060,-1 1 1,1-1-1,-1 0 1,1 1-1,0-1 1,0 0-1,0 1 1,0-1-1,1 0 1,-1 0-1,1 0 1,-1 0-1,1 0 1,0 0 0,-1-1-1,1 1 1,0 0-1,0-1 1,0 0-1,0 1 1,1-1-1,-1 0 1,0 0-1,1 0 1,-1 0-1,0-1 1,1 1-1,-1 0 1,1-1-1,1 0 6,1 1-140,1 0 0,-1 0 1,1-1-1,0 0 0,-1 0 0,1-1 0,-1 1 0,1-1 0,-1 0 0,1-1 0,-1 1 0,0-1 0,0 0 0,1-1 140,-2 0-234,0 0 0,0 0 0,-1 0 0,1 0 0,-1-1 0,1 0 0,-1 1 0,-1-1 0,1 0 0,0-1 0,-1 1 0,0 0 0,0-1 0,0 1 0,1-5 234,0-2-1156,0-1 0,-1 0-1,0 1 1,-1-1 0,0 0 0,-1-2 1156,0-24-6246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09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6227,'0'0'5381,"0"0"-3247,0 0-293,0 0 37,0 0-578,3 4-447,-2-2-801,1-1 0,-1 1 0,1-1-1,-1 1 1,1-1 0,0 1-1,-1-1 1,1 0 0,0 0 0,0 0-1,0 0 1,0 0 0,0 0 0,0 0-1,0-1 1,0 1 0,1-1 0,-1 0-1,0 1 1,2-1-52,0-1 38,0 1-1,1-1 0,-1 0 1,0 0-1,1 0 0,-1 0 1,0-1-1,0 0 1,0 0-1,1-1-37,10-6-373,-2 0 1,1-1 0,-2-1-1,1 0 1,4-7 372,40-48-4971,-51 58 3892,-1 1 1,-1-1-1,1 1 0,-1-1 0,-1 0 0,1-1 1,-1 1-1,1-7 1079,-4 21 9908,0 4-4548,2 5-3201,2 9-3235,1 4 2114,6 31-248,2-1-1,12 27-789,-12-42-650,-1 1 0,-2 0 1,-2 1-1,-2-1 0,-1 10 650,-4 14-5648,-1-4-5069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19.86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0 356 5250,'0'0'4680,"4"-22"-3456,-1 8-1045,5-33 983,3-1 0,3-2-1162,5-11 2705,23-51-2705,-41 111 905,-1 1-28,25 101 58,-4 1 0,-1 32-935,-19-102-264,1-57 250,1 1-1,1-1 0,2 1 0,0 0 0,1 1 0,1 0 1,2 0-1,0 1 0,6-8 15,-11 20 102,2 0 0,-1 0-1,1 1 1,5-5-102,-10 12-5,0-1 1,1 1-1,-1 0 0,1 0 0,0 0 0,0 0 1,-1 0-1,1 1 0,0-1 0,0 1 0,1 0 0,-1 0 1,0 0-1,0 0 0,0 0 0,1 1 0,2-1 5,-5 2-3,0-1 0,0 0 0,1 1-1,-1-1 1,0 1 0,0-1 0,0 1-1,0-1 1,1 1 0,-1 0 0,0 0-1,0-1 1,0 1 0,0 0 0,-1 0-1,1 0 1,0 0 0,0 0 0,-1 0-1,1 0 1,0 1 0,-1-1 0,1 0-1,-1 0 4,12 34 74,-10-30-54,3 18 224,0 1-1,-2 0 0,-1 2-243,0-1 469,2-1 0,5 21-469,-9-44-32,0-1 0,0 0 0,0 1 0,1-1 1,-1 0-1,0 1 0,0-1 0,0 0 0,1 1 0,-1-1 0,0 0 1,0 0-1,1 1 0,-1-1 0,0 0 0,1 0 0,-1 1 0,0-1 1,1 0-1,-1 0 0,0 0 0,1 0 0,-1 1 0,0-1 0,1 0 1,-1 0-1,1 0 0,-1 0 0,0 0 0,1 0 0,-1 0 0,1 0 1,-1 0-1,0 0 0,1 0 0,-1-1 0,0 1 0,1 0 1,-1 0-1,0 0 0,1 0 32,14-9-2616,4-11-2434,3-2-3954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10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11045,'0'0'3871,"0"0"-2977,0 0-192,0 0 575,0 0-329,21-1 65,70-3-250,-82 4-668,0 1 0,0-1 1,0 1-1,0 1 0,0 0 0,0 0 0,-1 1 0,1 0 0,-1 0 0,0 1 0,1 0 0,2 2-95,-7-3 29,0 0 1,-1 0-1,1 0 0,0 1 0,-1-1 1,0 1-1,0 0 0,0-1 0,0 2 1,0-1-1,-1 0 0,0 0 1,0 1-1,0-1 0,0 1 0,-1 0 1,0 0-1,0-1 0,0 1 1,-1 1-30,1 1 19,-1 0 1,0 0-1,0 0 1,-1 0 0,0 0-1,0 0 1,-1 0-1,0 0 1,0 0 0,0 0-1,-1-1 1,0 1 0,-1-1-1,-2 4-19,0-2-64,0 0-1,-1-1 1,0 1-1,0-1 0,0-1 1,-1 1-1,0-2 1,-1 1-1,1-1 1,-2 0 64,-13 3-1112,19-8 279,14-4 747,9-2 494,1 1 0,-1 2-1,17-2-407,-16 2 88,1 0 0,-1-1-1,14-6-87,-29 8-253,0 0 0,0 0-1,0-1 1,0 0 0,0 0-1,-1-1 1,1 1-1,-1-1 1,0 0 0,0 0-1,0 0 1,-1-1 0,3-3 253,3-7-3463,0-1-1,-1 0 1,3-12 3463,-10 27-310,14-33-6765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10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5811,'0'0'4962,"0"0"-1376,0 0-753,0 0-208,0 0-848,0 0-833,5-16-79,5 34-481,7 11 128,0 9-160,3 2-256,-2 0-96,-8 3-144,-5 4-256,-5 6-672,0 8-1474,-25-1-2336,-13-2-6259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10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17880,'0'0'702,"0"0"528,0 0 296,21 17-710,70 52-578,-83-63-219,1 1 1,0-2-1,1 0 1,4 2-20,-11-6-33,1 0-1,0 0 1,-1 0 0,1 0 0,0-1 0,0 0 0,-1 0 0,2 0 33,-3-1-25,-1 1 1,1-1 0,0 0-1,-1 0 1,1 0-1,-1 0 1,0 0-1,1 0 1,-1 0 0,0 0-1,0-1 1,1 1-1,-1-1 1,0 1-1,0 0 1,-1-1 0,1 0-1,0 1 1,0-1-1,-1 1 1,1-1-1,-1-1 25,5-7-54,13-23-653,2 1 0,18-23 707,-32 45-172,2 1 1,-1 1-1,1 0 1,0 0-1,1 0 1,0 1-1,0 0 1,0 1-1,1 0 1,0 1-1,5-3 172,-10 7 14,0-1 0,-1 1 1,1 0-1,0 0 0,0 0 0,0 0 0,0 1 0,0 0 0,0 0 0,2 1-14,-5-1 25,0 0 0,0 1 0,0-1 0,0 1 1,-1 0-1,1 0 0,0 0 0,0-1 0,0 2 0,-1-1 1,1 0-1,0 0 0,-1 0 0,1 1 0,-1-1 0,1 1 1,-1-1-1,0 1 0,0 0 0,0-1 0,0 1 0,0 0 1,0 0-1,0 0-25,4 16 417,-2 0-1,1-1 1,-2 1 0,-1 0 0,0 1 0,-1-1 0,-1 0 0,-2 11-417,2-20 107,0 0 1,-1 0 0,0 0 0,-1 0 0,0-1 0,0 1-1,-1-1 1,0 1 0,0-1 0,-1-1 0,0 1 0,0-1 0,-1 1-1,0-2 1,0 1 0,-1-1 0,0 0 0,-3 3-108,-1-2-163,0 1 0,0-2 0,0 1 1,-1-2-1,-10 5 163,8-5-1294,-1-1 1,1 0-1,-1-1 0,-14 1 1294,-16-1-7475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1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8708,'0'0'2033,"0"0"-1451,0 0 82,0 0 454,0 0-467,0 0-366,0 12 3405,-2 48-2772,-5 68 2506,6 2-3424,3-19-928,-1-41-2769,-1-1-3480,0-66-2534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15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8148,'0'0'2377,"0"0"-1758,0 0 253,0 0 756,0 0-612,-7 10-453,1-2-434,3-3-53,0-1 0,0 1 0,0-1 0,1 1 0,0 0 0,0 0 0,0 0 0,0 0 0,1 0 0,-1 1 0,1-1 0,1 0 0,-1 1 0,1 0-76,-1 16 435,1-12-212,-1-1 0,1 1 0,1-1 0,0 0 0,0 1 0,1 3-223,-1-11 11,0 0 0,-1-1-1,1 1 1,0 0 0,0 0-1,0 0 1,0-1 0,0 1-1,0 0 1,1-1 0,-1 1-1,0-1 1,1 0 0,-1 1 0,1-1-1,0 0 1,-1 0 0,1 0-1,0 0 1,0 0 0,-1 0-1,1 0 1,0-1 0,0 1-1,0-1 1,0 0 0,0 1-1,0-1 1,0 0 0,0 0-1,2 0-10,-1 0-59,0 0-1,1 1 0,-1-1 0,1-1 0,-1 1 0,1 0 0,-1-1 0,0 0 0,1 0 0,-1 0 1,0 0-1,0 0 0,0-1 0,0 0 0,0 1 0,0-1 0,0 0 0,0 0 0,-1-1 0,1 1 0,-1 0 1,0-1-1,1 0 0,-1 1 0,0-1 0,-1 0 0,1 0 0,0 0 0,-1 0 0,0 0 0,1-1 0,-1 1 1,0-3 59,2-5-377,0 0 1,-1 0 0,-1 0 0,0 0-1,0 0 1,-1 0 0,-1-4 376,1 2-509,0 12 462,0 0 0,0 0 0,0 1 1,0-1-1,-1 0 0,1 0 0,0 1 0,-1-1 1,1 0-1,0 1 0,-1-1 0,1 0 0,-1 1 1,1-1-1,-1 0 0,1 1 0,-1-1 0,0 1 1,1-1-1,-1 1 0,0 0 0,1-1 0,-1 1 1,0 0-1,1-1 0,-1 1 0,0 0 0,0 0 1,1-1-1,-1 1 0,0 0 0,0 0 0,1 0 1,-1 0-1,0 0 0,0 0 0,0 0 0,1 1 1,-1-1 46,-2 0-261,0 0 1,1 1 0,-1-1 0,1 1 0,-1 0-1,1 0 1,0-1 0,-1 2 0,1-1 0,0 0-1,0 0 1,-1 1 0,-1 1 260,-2 3-718,1 1 1,-1 1-1,1-1 0,0 1 0,0-1 1,1 1-1,-2 8 718,-24 66-1373,19-50 1605,-12 39 2832,0 6-3064,16-44 2884,1 0 1,1 2-2885,5-35 56,0 0 0,0 0 0,0 1 1,0-1-1,-1 0 0,1 0 0,0 1 0,0-1 0,0 0 1,0 0-1,0 1 0,1-1 0,-1 0 0,0 0 0,0 1 0,0-1 1,0 0-1,0 0 0,0 1 0,0-1 0,0 0 0,1 0 1,-1 0-1,0 1 0,0-1 0,0 0 0,0 0 0,1 0 1,-1 0-1,0 1 0,0-1 0,0 0 0,1 0 0,-1 0 0,0 0 1,0 0-1,1 0 0,-1 0 0,0 1 0,0-1 0,1 0 1,-1 0-57,14-4 597,12-13-397,5-9 191,23-17-224,-49 40-141,-1 1 1,1-1-1,0 1 1,0 0-1,0 0 0,0 1 1,0-1-1,1 1 1,-1 1-1,0-1 0,5 0-26,-8 2 58,-1-1-1,0 0 1,1 1-1,-1-1 1,1 1-1,-1 0 1,0 0-1,1-1 1,-1 1-1,0 0 1,0 0-1,0 0 1,0 0-1,0 0 1,0 0-1,0 0 1,0 1-1,0-1 1,0 0-1,0 1 1,-1-1-1,1 0 0,-1 1 1,1-1-1,-1 2-57,13 42 911,-11-36-751,2 11 137,-1 0-1,-1 0 1,-1 1-1,0-1-296,-1 24-2093,0-18-1530,0-28-704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16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13974,'0'0'1409,"0"0"-1009,0 0 1697,0 0-256,0 117-736,10-68-353,5 4 80,-5 1-95,-3-1-209,1 1-352,-1-3-112,-2-2-64,0-2-96,0-4-352,-2-5-913,-1-5-1200,-2-13-1521,0-11-3137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1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9893,'0'0'1211,"0"0"-165,0 0 522,0 0-276,0 0-337,-3 19 122,-28 147 2677,28-149-3498,0-1 0,-2 1 0,1-1-1,-2 0 1,0 0 0,-1-1 0,-1 0-1,-4 7-255,12-22-112,-1 0-1,1 0 1,0 0-1,0 1 0,-1-1 1,1 0-1,0 0 0,0 0 1,-1 0-1,1 0 1,0 0-1,-1 0 0,1 1 1,0-1-1,-1 0 0,1 0 1,0 0-1,0 0 1,-1 0-1,1 0 0,0-1 1,-1 1-1,1 0 0,0 0 1,-1 0-1,1 0 1,0 0-1,0 0 0,-1 0 1,1-1-1,0 1 1,0 0-1,-1 0 0,1 0 1,0-1-1,0 1 0,-1 0 1,1 0-1,0-1 1,0 1-1,0 0 0,0 0 1,0-1-1,-1 1 0,1 0 1,0-1-1,0 1 1,0 0-1,0-1 0,0 1 1,0 0-1,0 0 0,0-1 1,0 1-1,0 0 1,0-1-1,0 1 0,0 0 113,-5-20-3005,3 2 566,1 0 0,1 0 1,1-10 2438,0-7 2105,17 35 1532,-13 2-3221,0 0 1,1 1-1,-1-1 1,0 1-1,0 1 1,0-1 0,-1 1-1,1-1 1,-1 1-1,0 1 1,3 3-417,29 23 1527,-33-29-1484,1 0 1,-1 0-1,1 0 0,0-1 0,0 1 1,-1-1-1,1 0 0,0 0 0,0 0 1,0-1-1,0 1 0,4-1-43,-5-1-180,0 1 1,1-1-1,-1 1 0,0-1 0,0 0 1,0-1-1,0 1 0,0 0 0,-1-1 1,1 0-1,0 1 0,-1-1 1,1 0-1,-1-1 0,1 1 0,-1 0 1,0-1-1,0 1 0,0-1 0,0 1 1,-1-1-1,1 0 0,0 0 180,18-39-4666,0-4-3484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17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12630,'0'0'2548,"0"0"-614,0 0 83,0 0-350,0 0-752,2 9-192,-1-1-567,0 1-1,1-1 1,0 1-1,1-1 1,0 0-1,3 7-155,-4-12 12,0 0-1,-1 0 1,1 0-1,0 0 1,0-1 0,1 1-1,-1-1 1,1 1-1,-1-1 1,1 0-1,0 0 1,0 0-1,0 0 1,0 0 0,0-1-1,0 1 1,0-1-1,0 0 1,1 0-1,-1 0 1,0 0-1,2-1-11,3 1-137,1 0 0,-1-1-1,1 0 1,0-1 0,-1 0-1,1 0 1,-1-1 0,1 0-1,5-3 138,43-19-5337,-43 17 1074,-6 4-2599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17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9 11221,'0'0'1657,"0"0"-56,-13 23 170,-38 75 30,49-94-1675,0 0 1,0 0-1,0 0 1,1 1-1,-1-1 1,1 1-1,0-1 1,0 1-1,1-1 1,0 1-1,-1-1 1,1 1-1,1 4-126,0 4 303,-1-11-272,0 0 0,0 0 0,0 0 0,1 1 0,-1-1-1,0 0 1,1 0 0,0 0 0,-1 0 0,1 0 0,0 0-1,0 0 1,0 0 0,0 0 0,1 0 0,-1 0-1,0-1 1,1 1 0,-1-1 0,1 1 0,0-1 0,-1 1-1,1-1 1,0 0 0,0 0 0,0 0 0,0 0 0,2 1-31,-1-1 2,0-1 1,1 1-1,-1-1 1,0 1 0,0-1-1,1 0 1,-1 0-1,0 0 1,0-1 0,1 1-1,-1-1 1,0 0-1,0 0 1,0 0 0,0 0-1,0-1 1,0 1-1,0-1 1,2-1-3,2-2-85,0-1 1,-1 1-1,0-1 0,0-1 0,-1 1 1,0-1-1,0 0 0,0 0 1,-1 0-1,0-1 0,-1 0 1,1 1-1,-1-1 0,-1 0 1,2-8 84,-2 6-561,0 1 0,-1-1 1,0 0-1,-1 0 1,0 0-1,0 0 1,-1 0-1,-2-7 561,-6-3-2889,-3 5-1502</inkml:trace>
  <inkml:trace contextRef="#ctx0" brushRef="#br0" timeOffset="1">364 38 16744,'0'0'1776,"0"0"-207,0 0 816,0 0-1440,23 150-465,-23-101-272,0 0-192,0-9-16,0-4 0,0-9-80,-5-5-1153,-10-11-2176,2-11-4003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18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15143,'0'0'1040,"0"0"-50,0 0 704,0 0-98,0 0-460,4 18-317,14 58 387,-3 6-1206,-12-46 164,-3-27-180,0-1 0,1 1 1,0 0-1,1-1 0,0 1 0,0-1 0,0 0 0,2 2 17,-4-10-134,0 0 0,1 0 0,-1 1 0,0-1 0,0 0 1,1 0-1,-1 0 0,0 1 0,1-1 0,-1 0 0,0 0 1,1 0-1,-1 0 0,0 0 0,1 0 0,-1 0 1,0 0-1,1 0 0,-1 0 0,0 0 0,1 0 0,-1 0 1,0 0-1,1 0 0,-1 0 0,0 0 0,1 0 0,-1 0 1,0-1-1,1 1 0,-1 0 0,0 0 0,0 0 1,1 0-1,-1-1 0,0 1 0,0 0 0,1 0 0,-1-1 1,0 1-1,0 0 0,0-1 0,1 1 0,-1 0 133,9-11-1732,-8 10 1633,0-2-180,0 1 0,1 0 0,-1-1-1,1 1 1,0 0 0,0-1 0,-1 1 0,2 0 0,0-1 279,7 4 381,1 14 763,-9-11-1071,-1-1 1,1 0 0,1 0-1,-1 0 1,0 0-1,1-1 1,-1 1 0,1-1-1,0 1 1,0-1-1,0 0 1,0 0 0,0 0-1,0 0 1,0-1-1,1 1 1,-1-1-1,1 0 1,-1 0 0,1 0-1,0-1 1,-1 1-1,1-1 1,-1 0 0,1 0-1,0 0 1,-1 0-1,1-1 1,0 1 0,-1-1-1,1 0 1,-1 0-1,1-1 1,-1 1-1,0 0 1,2-2-74,3-2-19,0-1-1,-1 0 0,0 0 1,0 0-1,0-1 1,-1 0-1,0-1 1,-1 1-1,1-1 1,-1 0-1,-1 0 1,1-2 19,4-7-115,-2-1 0,0 0 0,-1 0 0,0-1 1,1-11 114,-4 9-28,0 0 1,-1-1-1,-2 1 0,0-1 1,-1 1-1,-1-4 28,2 24-37,-1-1 0,1 1 0,0-1 0,-1 1 0,1 0 0,-1-1 0,1 1 0,-1 0 1,1-1-1,-1 1 0,0 0 0,0 0 0,0-1 0,0 1 0,0 0 0,0 0 0,0 0 0,0 0 0,0 0 0,0 1 0,0-1 0,-1 0 0,1 0 0,0 1 0,-1-1 0,1 1 0,0-1 0,-1 1 0,1 0 0,-1-1 0,1 1 0,-1 0 0,1 0 0,-2 0 37,0 0-144,0 1-1,0-1 1,0 1 0,0-1-1,0 1 1,0 0-1,0 0 1,0 0 0,0 1-1,0-1 1,1 1 0,-1-1-1,1 1 1,-1 0-1,-1 2 145,-5 5-1331,1 1 0,1 1 0,-1 0-1,0 3 1332,-12 19-4837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20.19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1 405 4882,'0'0'9765,"0"0"-8197,0 0 1730,0 0-1265,0 0-1281,0 0-256,40 78-255,-28-56-225,-2-2-32,-3-4-337,-4-3-735,-3-4-2754,0-9-2945</inkml:trace>
  <inkml:trace contextRef="#ctx0" brushRef="#br0" timeOffset="1">6 1 12806,'0'0'3489,"0"0"-2464,0 0 1472,0 0-1552,0 0-945,0 0-689,47 44-191,-17 3-1329,-5 7-1921,-10 8-5218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19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14391,'0'0'637,"0"0"300,0 0 431,0 0-370,0 0-659,3 7 152,3 7-137,2-1 0,0 1 0,0-1 0,8 9-354,-13-18 56,0-1-1,0 1 0,0 0 0,0-1 0,1 0 1,0 0-1,-1 0 0,1 0 0,0-1 0,1 0 0,-1 1 1,0-2-1,1 1 0,-1 0 0,1-1 0,-1 0 1,1 0-1,0 0 0,0 0-55,0-1-41,-1 0 0,1 0 0,-1 0 0,1-1 0,0 1 0,-1-1 1,1 0-1,-1 0 0,1-1 0,-1 1 0,0-1 0,0 0 0,0 0 0,0-1 0,0 1 0,0-1 0,0 0 1,-1 0-1,1 0 0,-1 0 0,0-1 0,0 1 0,0-1 0,0-2 41,4-4-232,0-1-1,-2 0 1,1 0-1,-1-1 1,-1 1-1,0-1 1,-1 0-1,0 0 1,-1 0-1,0-1 1,-1 0 232,0 6-47,0 0 0,-1 0 0,0 0 0,0 1 0,-1-1 1,0 0-1,0 0 0,-1 1 0,0-1 0,0 1 0,0-1 0,-1 1 0,0 0 0,0 0 1,0 0-1,-1 0 0,0 1 0,0-1 0,-1 1 0,-2-2 47,5 4 52,-1 1 0,1 0-1,-1 1 1,0-1 0,1 0 0,-1 1-1,0-1 1,0 1 0,0 0 0,0 0 0,0 0-1,0 1 1,-1-1 0,1 1 0,0-1-1,0 1 1,0 0 0,-1 0 0,1 1-1,0-1 1,0 1 0,0-1 0,0 1-1,0 0 1,0 0 0,0 0 0,0 1-1,0-1 1,0 1 0,0 0 0,1 0-1,-1-1 1,1 2 0,-1-1 0,1 0-1,0 0 1,0 1 0,0-1 0,0 1-1,0 0 1,1-1 0,-1 1 0,1 0-1,0 0 1,-1 1-52,-5 18 552,0 0 0,2 1 0,0-1 0,1 1 0,1 8-552,-1 39 1689,4 7-1689,0-61 68,0-9-33,0 0 1,1 0-1,-1 0 0,2-1 1,-1 1-1,1 0 0,0-1 0,0 1 1,1-1-1,0 1 0,0-1 1,0 0-1,1 0 0,2 2-35,-3-5-42,-1 0 1,1-1-1,0 1 0,0-1 0,0 1 0,0-1 1,0 0-1,0-1 0,1 1 0,-1 0 0,0-1 0,1 0 1,0 0-1,-1 0 0,1 0 0,0-1 0,-1 1 0,1-1 1,0 0-1,0 0 0,-1 0 0,1-1 0,0 1 1,-1-1-1,1 0 0,0 0 0,2-1 42,1-1-348,-1 0 0,1 0 0,0-1 0,-1 0 0,0 0-1,0-1 1,0 1 0,0-1 0,-1 0 0,0-1 0,0 0 348,14-16-3464,-2-1 0,3-6 3464,-16 23-851,22-33-5859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1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63 204 6147,'0'0'5842,"0"0"-3969,0 0-32,0 0 208,0 0-832,0 0 79,27 51-351,-15-22-481,3-2-192,-2-5-112,-3-4-160,-3-7-144,-5-4-368,-2-3-1489,0-4-1329,0 0-1600</inkml:trace>
  <inkml:trace contextRef="#ctx0" brushRef="#br0" timeOffset="1">1 0 15703,'0'0'1345,"0"0"-929,0 0 817,0 0-33,0 0-864,0 0-336,104 70-704,-74-50-1009,-6-2-1040,1 4-3090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20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13 11157,'0'0'2100,"0"0"-980,0 0 772,0 0-102,0 0-563,-13-3-549,6 1-544,-28-5 162,33 7-266,1 0 0,-1 0 0,1 0 0,-1 0 0,1 0 0,-1 1 0,1-1-1,-1 0 1,1 1 0,-1 0 0,1-1 0,0 1 0,-1 0 0,1-1 0,0 1 0,0 0 0,0 0 0,-1 0 0,1 0 0,0 0 0,0 0 0,0 1 0,1-1-1,-1 0 1,0 0 0,0 1-30,-4 8 179,0-1 0,1 2 0,0-1 1,0 0-1,1 1 0,0-1 0,1 1 0,1 0 0,-1 7-179,2-17-80,0-1-256,33 0-697,-27 0 968,-1 0 0,1 0 0,0 1 1,-1 0-1,1 0 0,-1 0 0,1 1 0,-1 0 0,0 0 0,1 0 0,-1 1 0,0 0 1,-1-1-1,1 2 0,0-1 0,-1 1 0,0-1 0,0 1 0,0 1 0,0-1 0,-1 0 1,1 1-1,-1 0 0,0 0 65,2 5-128,0 1 1,0 0 0,-1 0-1,-1 1 1,0-1-1,0 1 1,-1-1 0,-1 1-1,0 0 1,0 0-1,-1 0 128,0 4 35,0-1-1,0 0 0,-1 1 0,-1-1 0,-1 0 0,0 1 0,-1-2 1,-1 1-1,0 0 0,-3 4-34,-11 17 967,-20 28-967,31-51 213,-1-1-1,0-1 0,-1 0 0,0 0 1,-1-1-1,-9 7-212,19-16 32,-1 1 0,0-1 0,1 0 0,-1 0 0,0 0 0,0 0 0,0 0 1,0 0-1,0 0 0,0 0 0,0-1 0,0 1 0,0-1 0,0 0 0,0 0 0,-1 1 0,1-1 0,0-1 0,0 1 0,0 0 0,0 0 1,0-1-1,-1 0-32,0 0 13,1-1 1,0 1-1,0-1 1,-1 1 0,1-1-1,0 0 1,0 0-1,1 0 1,-1-1 0,0 1-1,1 0 1,-1 0-1,1-1 1,0 1 0,0-1-1,0 0-13,-3-8-27,0-1 1,1-1-1,0 1 0,1 0 1,0-1-1,1 1 0,1-6 27,-1 2-579,2 0-1,0 0 0,0 0 0,2 0 1,0 0-1,0 1 0,2-1 0,0 1 1,1 0-1,1-2 580,16-32-4629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20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11029,'0'0'4728,"0"0"-3328,0 0-85,0 0 393,0 0-644,7 19-487,1 4-425,11 34 693,2 13-845,-12-30 348,-2 1 0,-1 0 0,-1 24-348,-2 125 352,-4-123-310,1-66-138,2-2 15,-1-1 0,0 1 0,0 0 0,0-1 0,0 1 0,0-1 0,0 1 0,0-1 0,0 1 0,0-1 0,-1 0 0,1 1 0,-1-1 0,1-1 81,0-1-173,15-36-514,-12 27 441,1-1 0,1 1 0,0 0 0,1 1 0,0-1 0,1 1 0,7-7 246,-15 18 26,1 1 1,-1-1-1,1 1 0,-1-1 1,1 1-1,0-1 1,-1 1-1,1 0 0,0-1 1,-1 1-1,1 0 0,0 0 1,0-1-1,-1 1 0,1 0 1,0 0-1,0 0 1,-1 0-1,1 0 0,0 0 1,0 0-1,-1 0 0,1 0 1,0 1-1,-1-1 0,1 0 1,0 0-1,0 1 1,-1-1-1,1 0 0,0 1 1,-1-1-1,1 1 0,-1-1 1,1 1-1,-1-1 0,1 1 1,-1-1-1,1 1-26,19 24 825,-18-22-762,1 2 70,4 6 0,0-1 0,0 0 0,1-1 0,0 0 0,7 5-133,-14-13-29,0 1 0,0-1 0,1 0 0,-1 0 0,0 0 0,1 0 0,-1 0 0,1 0 0,-1-1 0,1 1 0,0 0 0,-1-1 0,1 1 0,0-1 0,-1 0 0,1 1 0,0-1 0,0 0 0,-1 0 0,1 0 0,0 0 0,0-1 0,-1 1 0,1 0 0,0-1 0,-1 1 0,1-1 0,0 1 0,-1-1 0,1 0 0,-1 0 0,1 0 0,-1 0 0,0 0 0,1 0 0,-1 0 0,0 0 0,1-1 0,-1 1 0,0 0 0,0-1 0,0 1 0,0-1 29,12-18-407,-2-1 0,0 0 0,-1 0 0,-1-1 0,-1 0 0,-1-1 0,0 0 0,-2 0 0,-1 0 0,-1-4 407,4-55 836,-3-1 0,-4-23-836,-1 42 2078,1 64-1291,0 2-69,4 59-229,2 1 1,4-1-1,15 59-489,6 31 402,-21-87-2648,-4-1-1,-1 50 2247,-7-105-3260,-6-7-1883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21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12662,'0'0'5714,"0"0"-5249,0 0 1071,0 0-15,0 0-961,0 0-336,122-5-112,-78 5-112,3 0-544,-5-11-1057,-2-9-2817,-8-7-6867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21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12902,'0'0'7491,"0"0"-7251,0 0 1473,0 0-336,92 145-897,-72-85-448,-15 5-48,-5 4 16,-15 7-112,-35 9-768,-17 0-1602,-15-1-5729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24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12 235 12550,'0'0'3431,"0"0"-2364,0 0-133,-12 0 2163,172-8-2184,-6-1-665,-32 8-149,419-19-6,-273-6-127,653-54 132,0 43-226,-815 38 154,158-4 54,-261 3-370,-1 0-1,1-1 1,0 1-1,0-1 1,0 1-1,-1-1 1,1 0 0,0 0-1,-1 0 1,1-1 290,-2 2-170,-1-1 1,1 1 0,-1-1 0,1 0 0,-1 1 0,1-1 0,-1 0-1,1 1 1,-1-1 0,0 0 0,1 1 0,-1-1 0,0 0-1,0 0 1,0 1 0,1-1 0,-1 0 0,0 0 0,0 0-1,0 1 1,0-1 0,0 0 0,0 0 0,-1 1 0,1-1-1,0 0 1,0 0 0,-1 1 0,1-1 0,0 0 0,-1 0-1,1 1 1,0-1 0,-1 0 0,1 1 0,-1-1 0,1 1 0,-1-1-1,0 1 1,1-1 169,-17-14-10194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24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15527,'0'0'1366,"0"0"-816,0 0 402,0 0 590,0 0-461,8 0-590,9 0-373,1 2 0,0 0 0,-1 1 0,1 1 0,-1 1 0,0 0 0,0 1 0,2 2-118,-8-3 46,-1 0 0,0 0 1,0 1-1,0 0 0,-1 0 0,0 1 0,0 1 0,-1 0 1,0 0-1,0 0 0,-1 1 0,0 0 0,5 9-46,-9-9 76,1 0-1,-2 1 1,1-1-1,-1 1 1,-1-1-1,0 1 1,0 0-1,-1 0 1,0 0-1,-1 6-75,1 8 168,-1-15-112,0-1-1,0 0 1,-1-1-1,0 1 0,0 0 1,-1 0-1,0-1 1,-1 1-1,1-1 1,-1 0-1,-1 0 1,1-1-1,-1 1 0,0-1 1,-1 0-1,-2 2-55,-17 16 81,0-2-1,-2-1 0,-10 6-80,30-22 9,-65 45-393,-2-3-1,-35 14 385,99-56-578,1-1 0,-1 1 0,0-2-1,0 1 1,0-2 0,0 1 0,-1-1-1,-2 0 579,-25-1-7056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25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487 13 18793,'0'0'322,"0"0"353,-23-3 139,-71-6-136,91 9-649,0-1 0,1 1 0,-1 0 0,1 0 0,-1 1 0,1-1 0,-1 0 0,1 1 1,-1 0-1,1-1 0,0 1 0,-1 0 0,1 0 0,0 0 0,-1 1 0,1-1 0,0 1 0,0-1 0,0 1 0,0-1 1,1 1-1,-1 0 0,0 0 0,1 0 0,-1 0 0,1 0 0,-1 1-29,-4 6 100,-21 30 230,0 1 0,3 1 0,-3 12-330,26-52-5,0 0 0,0 0 0,1 0 0,-1 0 0,1 0-1,-1 0 1,1 1 0,0-1 0,-1 0 0,1 0 0,0 0 0,0 1 0,0-1-1,0 0 1,0 0 0,0 1 0,0-1 0,0 0 0,1 0 0,-1 1-1,0-1 1,1 0 0,-1 0 0,1 0 0,-1 0 0,1 0 5,1 2-43,0-2 0,1 1 0,-1 0 0,0 0 0,1-1 0,-1 1 0,1-1 0,0 0 0,2 1 43,7 3 64,10 5-109,-1 2-1,0 0 1,0 1 0,-1 0-1,13 14 46,-27-23-1,-1 2-1,0-1 0,0 1 0,-1-1 0,1 1 0,-1 1 0,0-1 0,-1 0 0,0 1 0,0 0 0,0 0 0,-1 0 1,0 0-1,0 0 0,-1 0 0,0 1 0,0-1 0,-1 0 0,0 1 0,0-1 0,0 1 2,-1-4 5,0 0 0,-1 1 0,1-1-1,-1 0 1,1-1 0,-1 1 0,0 0-1,-1-1 1,1 1 0,-1-1 0,1 1-1,-1-1 1,0 0 0,0 0 0,-1 0-1,1-1 1,0 1 0,-3 0-5,-9 7-16,-1-1 0,1-1 0,-17 6 16,-1-2-265,1-1 1,-2-2 0,1-1 0,-12 0 264,11-3-2494,0-2-1,-19-1 2495,46-3-2900,6-5-1070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2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47 14375,'0'0'242,"0"0"444,0 0 763,0 0 106,-15 27-202,-48 93-251,58-109-972,0-1 1,1 1 0,1 1 0,0-1-1,0 0 1,1 1 0,0 0 0,1-1 0,1 1-1,0 0 1,1 8-131,0 10 266,-1-27-261,0 0 1,0 0-1,0 0 0,0 0 0,1 0 0,-1 0 1,1 0-1,0 0 0,0 0 0,0 0 0,0 0 1,0 0-1,1 0 0,0-1 0,-1 1 0,1-1 1,0 1-1,0-1 0,0 1 0,0-1 0,1 0 1,0 0-6,2 1-11,0 0 0,1-1 1,-1 0-1,1 0 0,-1 0 1,1-1-1,0 0 1,-1 0-1,1 0 0,0-1 1,5 0 10,-2 0-73,-1 0 0,1-1 0,-1 0 0,1 0 0,-1-1 0,1 0 0,-1 0 0,0-1 0,0 0 0,0-1 0,-1 0 0,1 0 0,-1-1 0,0 1 0,0-2 0,0 1 0,-1-1 0,0 0 0,5-6 73,-4 3-83,0-1-1,0 0 1,-1 0 0,-1 0-1,0-1 1,0 1 0,-1-1-1,0-1 1,-1 1 0,0 0-1,-1-1 1,-1 1 0,1-1-1,-2-5 84,1 1-7,-1 1 0,-1-1 0,0 0 0,-1 1-1,-1-1 1,-2-3 7,4 13-3,-2 0-1,1 0 1,-1 1-1,1-1 1,-2 0-1,1 1 1,-1 0-1,1 0 1,-2 0 0,1 0-1,0 1 1,-1-1-1,0 1 1,0 0-1,0 1 1,-5-3 3,6 3-63,-1 1 1,0 0-1,0 1 1,-1-1-1,1 1 1,0 0-1,0 1 1,-3-1 62,-18 3-1867,25-2 1551,0 1 0,0-1 0,0 0 0,0 1 0,0-1 0,0 1 0,0 0 0,0-1 0,0 1 0,0 0 0,0-1 0,0 1-1,1 0 1,-1 0 0,0 0 0,0 0 0,0 0 316,-4 14-6822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20.71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1 314 8980,'0'0'2364,"0"0"-649,0 0 470,0 0-475,0 0-733,3-16-417,0-2-319,7-39 1007,9-23-1248,-15 66 150,0 0 1,1 0-1,0 1 1,1 0 0,0 0-1,1 0 1,1 1-1,0 0 1,2-2-151,-9 13 8,1 0-1,-1 0 1,0 0-1,0 0 1,1 0-1,-1 1 1,0-1-1,1 0 1,-1 1-1,1-1 1,-1 1 0,1-1-1,-1 1 1,1 0-1,-1 0 1,1 0-1,-1 0 1,1 0-1,-1 0 1,1 0-1,-1 0 1,1 0-1,-1 1 1,1-1 0,-1 1-1,1-1 1,-1 1-1,1-1 1,-1 1-1,0 0 1,1 0-1,0 1-7,3 1-30,0 1 1,0 0-1,-1 0 0,1 0 0,-1 1 0,0 0 0,1 1 30,2 2-4,-1 1-1,0 0 1,-1 0-1,0 0 1,0 0-1,-1 1 1,0 0 0,-1 0-1,0 0 1,-1 0-1,0 1 1,1 8 4,6-32-649,-6 3 577,2 1-1,-1 0 0,1 0 1,1 0-1,-1 1 0,7-8 73,-8 12-26,0-1 0,1 1-1,-1-1 1,1 1 0,-1 0-1,1 1 1,1-1-1,-1 1 1,0 0 0,1 0-1,-1 1 1,4-1 26,-8 2 2,-1 1 0,1 0 1,0 0-1,0 0 0,0 0 0,0 0 0,0 0 0,-1 0 0,1 0 1,0 0-1,0 0 0,0 1 0,0-1 0,0 0 0,-1 0 1,1 1-1,0-1 0,0 1 0,-1-1 0,1 0 0,0 1 0,-1 0 1,1-1-1,0 1 0,-1-1 0,1 1 0,-1 0 0,1-1 1,-1 1-1,1 0 0,-1 0 0,1-1 0,-1 1 0,0 0 0,1 0 1,-1 0-1,0-1 0,0 1 0,0 0 0,0 0 0,0 0 1,0 0-3,2 51-77,-1-18-484,0-34 393,-1 1-1,0-1 0,0 0 1,1 0-1,-1 1 0,0-1 1,1 0-1,-1 0 0,0 1 1,1-1-1,-1 0 1,0 0-1,1 0 0,-1 0 1,0 0-1,1 1 0,-1-1 1,1 0-1,-1 0 0,0 0 1,1 0-1,-1 0 1,1 0-1,-1 0 0,0 0 1,1-1-1,-1 1 0,1 0 169,1 0-1337,12 0-4895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26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16215,'0'0'481,"0"0"751,0 0 881,0 0-640,0 0-609,-10 148 33,10-86-337,0-4-224,5-6-176,5-5-160,2-5 0,-2-4-128,2-11-496,1-14-1345,-3-13-2145,-3-9-1328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2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15239,'0'0'1214,"0"0"-336,0 24 1160,0-24-2038,1 29 791,1 1 0,2 8-791,-3-35 35,-1 1-1,1-1 1,0 0 0,1 0 0,-1 1 0,1-1-1,-1 0 1,1 0 0,0 0 0,0 0-1,0 0 1,0-1 0,1 1 0,-1-1 0,1 1-1,-1-1 1,1 0 0,0 0 0,0 0-1,0-1 1,0 1 0,0-1 0,1 1 0,-1-1-1,0 0 1,1 0 0,-1 0-35,2 0 8,10 4-3,0-1 0,0 0 0,0-2 0,1 0 0,-1 0 0,1-1 0,-1-1 0,1-1 0,7-1-5,-11 0-140,-1 1 0,-1-2-1,1 0 1,0 0 0,-1-1 0,1 0 0,-1 0 0,0-1 0,0-1 0,-1 0-1,0 0 1,0-1 0,4-4 140,-5 4-147,-1-1 0,1 0 1,-2-1-1,1 1 0,-1-2 0,0 1 0,-1 0 0,0-1 0,-1 0 0,0 0 0,0-1 0,-1 1 1,-1-1-1,1 1 0,-2-1 0,1-7 147,-2 16 597,0 2 230,0 0-48,0 18 566,-10 224 1032,9-74-1750,3 197-894,0-332-391,1 0-1,3 4 659,-3-23-1664,0 0 0,1 0 0,3 6 1664,5-2-6272,2-16-5203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2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18536,'0'0'254,"0"0"119,0 0 780,0 0 72,0 24-761,1 5-347,1 6 73,-2 0-1,-1 0 0,-4 16-189,-5-15 334,7-30-425,1 0-1,1 0 1,-1 1-1,1-1 1,0 0-1,0 1 1,0-1 91,44-4-2695,-32-2 2246,0-1 0,1-1 1,-1 0-1,0 0 0,1-1 449,8-2-298,-19 6 435,-1 1 0,1-1 0,0 1 0,-1-1 0,0 0 0,1 1 0,-1-1 0,0 1 0,0-1 0,0 1 0,0-1 0,0 1 0,0-1 0,0 2-137,0 1 240,6 43 633,-5-44-843,-1 0 0,1 0 0,0 0 0,0 0 0,0 0-1,0-1 1,0 1 0,1 0 0,-1-1 0,1 1 0,0-1-1,0 1 1,0-1 0,1 1-30,-3-2-20,1-1 0,0 1 1,0-1-1,0 1 0,-1-1 0,1 1 0,0-1 0,0 0 0,0 0 0,0 1 1,-1-1-1,1 0 0,0 0 0,0 0 0,0 0 0,0 0 0,0 0 1,0 0-1,0-1 0,-1 1 0,1 0 0,0 0 0,0-1 0,0 1 1,0 0-1,-1-1 0,2 1 20,0-2-27,0 0 1,-1 1 0,1-1-1,0 0 1,0 0-1,-1 0 1,1 0 0,-1 0-1,0 0 1,1-2 26,2-5-88,0 0 0,0-1 0,-1 1 0,1-9 88,-1-5-475,0-1 0,-2 1 1,-1-20 474,0 15-3782,1 1-1,3-15 3783,2 18-5621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27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6339,'0'0'4402,"0"0"-2065,0 0-357,0 0-44,0 0-148,0 17-470,0 292 971,0-291-2277,0 32-16,-5 34 4,3-66-8,-1 0 0,-1-1 0,-1 1 0,0-1 0,-1 0 0,-4 7 8,-18 24 30,22-38-26,-1 0 1,2 0-1,-1 1 0,1-1 1,1 1-1,-1 6-4,5-17-31,1 1 0,-1-1 0,1 0 0,-1 1 0,1-1 0,-1 0-1,1 1 1,0-1 0,-1 0 0,1 0 0,-1 0 0,1 0 0,0 0 0,-1 1 0,1-1 0,0 0 0,-1-1 0,1 1 0,-1 0 0,1 0 0,0 0-1,-1 0 1,1 0 0,0 0 0,-1-1 0,1 1 0,-1 0 0,1-1 31,22-5-109,-8-1 11,1 1 0,0 0 0,0 1 0,0 1 0,1 0 0,-1 1-1,1 1 1,6 0 98,-21 3 45,1-1 0,0 1 0,-1 0 0,1 0 0,-1 0-1,1 0 1,-1 0 0,0 0 0,1 0 0,-1 1-1,0 0 1,0-1 0,0 1 0,0 0 0,0 0-1,0 0 1,-1 0 0,1 0 0,0 0 0,-1 0-1,0 1 1,0-1 0,1 1 0,-2-1 0,1 1 0,0 0-45,3 6 217,-1 0 0,-1 1 0,1 0 0,-2-1 0,1 1 0,-1 6-217,0 3-46,0-3 205,0-1-1,-1 1 1,-1 0-1,-3 14-158,4-26-198,-1-1 0,0 0 0,1 0 0,-1 0 0,-1 0 0,1 0 0,0 0 0,-1 0 0,1-1 0,-1 1 0,0 0 1,0-1-1,0 1 0,0-1 0,0 0 0,-1 0 0,1 0 0,-1 0 0,1 0 0,-1 0 0,0-1 0,0 1 0,1-1 0,-1 0 0,0 0 0,-2 1 198,-13-2-5512,1-3-4164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27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15143,'0'0'1377,"0"0"-1121,0 0 1392,0 0-271,0 0-673,129 0-415,-77-9-289,0-7-161,3-4-1679,-3-7-994,-7-4-2528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2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 14567,'0'0'1910,"0"0"-616,-18 24 1080,-55 82-592,61-87-1388,1 1-1,1 0 0,0 1 1,-5 16-394,-15 32 169,35-79-2537,-2 4 1992,0 0-1,0 1 1,0-1-1,1 1 1,0 0-1,3-3 377,5-5-749,1 1 0,0 0 0,1 1 0,1 1 0,12-7 749,-18 12-369,1 0 0,-1 1 1,1 0-1,0 1 0,0 0 0,0 1 1,0 0-1,0 0 0,1 1 1,6 0 368,-16 1 1,0 1 1,0-1-1,0 0 1,0 1 0,-1-1-1,1 1 1,0-1-1,0 1 1,0-1 0,0 1-1,0 0 1,-1-1-1,1 1 1,0 0 0,-1 0-1,1 0 1,0-1-1,-1 1 1,1 0 0,-1 0-1,1 0 1,-1 0-1,0 0 1,1 0-1,-1 0 1,0 0 0,0 0-1,0 0 1,0 0-1,0 0 1,0 0 0,0 0-1,0 0 1,0 1-2,0 2 44,0 1 0,0 0 0,-1-1-1,1 1 1,-1-1 0,0 1 0,0-1 0,-1 3-44,-6 5 206,1 0-1,-2-1 0,1 1 1,-2-1-1,1-1 1,-1 0-1,-1 0 1,-4 2-206,-12 12 306,-93 78 256,62-56 1603,-19 23-2165,70-59 1258,16-11-379,16-12-604,6-6-436,-1-2 0,20-19 161,-23 18-1574,0 2-1,1 1 1,9-4 1574,-18 14-2977,-10 9-1538,-8 3-560,-1 10 5033,-2-4 1143,-1 0 0,0-1 0,0 1 0,0-1 0,-1 0-1,0 0 1,-2 2-1101,-16 35 4150,13-18-2565,1 0 0,1 1-1,2 0 1,-1 13-1585,2-6 775,3 1-1,1 0 1,2 12-775,-2-44-30,0-1 0,1 0-1,0 1 1,-1-1 0,1 0 0,0 1 0,1-1-1,-1 0 1,1 0 0,-1 0 0,1 0 0,0 0-1,0 0 1,0-1 0,0 1 0,1-1-1,-1 1 1,1-1 0,-1 0 0,1 0 0,0 0-1,2 1 31,-2-2-246,-1 0 0,1 0 0,-1 0-1,1 0 1,0-1 0,-1 0 0,1 1-1,0-1 1,0 0 0,-1 0 0,1 0-1,0-1 1,0 1 0,-1-1-1,1 1 1,0-1 0,-1 0 0,1 0-1,-1 0 1,1 0 0,-1-1 0,0 1-1,1-1 1,-1 1 0,0-1 0,0 0-1,0 0 1,0 0 0,0 0 246,27-35-5424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28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9108,'0'0'4738,"0"0"-2809,0 0-381,0 0 236,0 0-300,6 26-855,19 85-282,-23-101-302,0 0 1,-1 1-1,0-1 0,0 0 0,-1 1 0,-1-1 1,0 0-1,0 1 0,-1-1 0,-1 0 1,1 0-1,-1 0 0,-3 3-45,2-4 47,-1-1 1,0 0-1,-1 0 0,0 0 0,0-1 1,-1 0-1,0 0 0,0 0 1,-1-1-1,1 0 0,-2-1 0,0 1-47,4-3 32,0 0-1,0 0 0,0 0 0,0-1 0,-1 0 1,1 0-1,-1 0 0,0-1 0,1 0 0,-1 0 1,0 0-1,0-1 0,0 0 0,1 0 0,-1 0 0,0-1 1,-5-1-32,8 1 14,0 0 1,0 0-1,0 0 1,0-1 0,0 0-1,0 1 1,1-1 0,-1 0-1,1 0 1,-1-1-1,1 1 1,0 0 0,0-1-1,0 0 1,0 1-1,0-1 1,0 0 0,1 0-1,-1 0 1,1 0-1,0 0 1,0 0 0,0 0-1,0-1 1,1 1-1,-1 0 1,1 0 0,0-1-1,0 1 1,0-3-15,0 3-38,1 0 1,-1 1 0,0-1-1,0 1 1,1-1-1,0 0 1,-1 1 0,1-1-1,0 1 1,0 0-1,1-1 1,-1 1 0,0 0-1,1 0 1,-1 0-1,1 0 1,0 0 0,0 0-1,0-1 38,3 0-213,-1 0-1,0 0 1,1 1 0,0-1-1,0 1 1,-1 0-1,1 0 1,1 0 0,2 0 213,14-2-1552,1 1 1,-1 1 0,0 1-1,10 2 1552,-20-1-933,29 0-8986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36.9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157 200 11925,'0'0'2156,"0"0"-1235,0 0 172,0 0-33,0 0-548,0 0-184,0 0-107,0 0 6,0 0-64,0 0 130,0 0 65,0 0-19,0 0 58,0 0-221,-13 9 347,4-6-474,1-1-1,0 0 1,-1-1 0,1 0-1,-1 0 1,1-1-1,-1 0 1,0-1 0,0 0-49,7 1 3,1 0 1,0-1-1,-1 1 1,1-1-1,0 0 1,-1 1-1,1-1 1,0 0-1,0 0 1,0 0 0,0 0-1,0 0 1,0 0-1,0 0 1,0 0-1,0 0 1,0-1-1,1 1 1,-1 0-1,0-1 1,1 1-1,-1 0 1,1-1-1,0 1 1,-1 0-1,1-1 1,0 1 0,0-1-1,0 1-3,-3-49-148,3 41 151,0 4-9,0 0-1,1 0 1,-1 0-1,1 0 1,0 0-1,0 1 1,1-1-1,-1 0 1,1 1-1,0-1 1,0 1-1,1 0 1,2-4 6,0 2-10,0 0 1,1 0-1,0 1 1,0 0-1,0 0 1,1 0-1,0 1 1,1-1 9,-6 4-1,0-1-1,0 1 1,0 0 0,0 0-1,0 0 1,0 0 0,0 1-1,0-1 1,1 0 0,-1 1-1,0 0 1,0-1 0,1 1-1,-1 0 1,0 0 0,1 0-1,-1 1 1,0-1 0,0 1-1,1-1 1,-1 1 0,1 0 1,-1 0-5,1 1 1,-1 0-1,1 0 1,-1 0 0,0 0-1,1 0 1,-1 0-1,0 1 1,-1-1 0,1 1-1,0-1 1,-1 1 0,1 0-1,0 2 5,3 7-8,-1 1-1,0 0 1,-1 0 0,-1 0-1,0 0 1,-1 1 0,0-1 8,0-3 76,-1 0 1,0 1 0,-1-1 0,0 0-1,-1 3-76,1-9 42,0 0 0,0 0 0,-1-1 0,1 1 0,-1-1 0,0 1 0,0-1 0,-1 0 0,1 0 0,-1 0 0,1 0 0,-1 0 0,0 0 0,-3 1-42,1 1 121,-1-1 1,1-1 0,-1 1-1,0-1 1,0 0 0,0-1-1,-1 1 1,1-1 0,0-1-1,-5 2-121,-7-1-859,1-1 0,-1 0 0,-6-1 859,10 0-1932,2 0-3798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38.0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129 171 6467,'0'0'2572,"0"0"-1313,0 0 110,0 0-3,0 0-475,5 12 3644,-6-10-4457,1 0-1,-1 0 1,0 0 0,0 0 0,0 0-1,0 0 1,0 0 0,0 0-1,0 0 1,-1-1 0,1 1-1,-1-1 1,1 1 0,-1-1-1,0 1 1,1-1 0,-1 0-1,0 0 1,0 0 0,0 0-78,-43 22 672,42-21-611,1-1-14,0 0 1,0 0-1,0 0 1,-1 0 0,1-1-1,0 1 1,0-1-1,0 0 1,-1 1 0,1-1-1,0 0 1,0 0 0,-1-1-1,0 1-47,1 0 11,1-1-1,0 1 0,0-1 1,0 1-1,0-1 0,1 1 1,-1-1-1,0 0 0,0 0 1,0 1-1,0-1 0,1 0 1,-1 0-1,0 0 0,1 0 1,-1 0-1,0 0 0,1 0 1,-1 0-1,1-1-10,-2-5-26,0 0 0,1-1 0,0 1 0,1 0 0,0-1 0,0 1 1,1-5 25,-1-7-26,1 13 0,0 0-1,0-1 0,0 1 0,1 0 0,0 0 0,0 0 1,1 1-1,-1-1 0,1 0 0,1 1 0,-1 0 1,1 0-1,-1 0 0,2 0 0,-1 0 0,0 1 0,1 0 1,0 0-1,0 0 0,4-2 27,-2 1-44,0 1-1,0 0 1,0 0 0,0 0-1,1 1 1,-1 1 0,1-1-1,0 1 1,0 0 0,0 1-1,0 0 1,0 0 0,0 1-1,0 0 1,0 0 0,2 1 44,-8 0-4,0 0 1,0 0 0,0 1-1,0-1 1,0 0 0,-1 1-1,1-1 1,0 1 0,-1 0-1,1-1 1,-1 1 0,0 0 0,0 0-1,0 0 1,0 0 0,0 0-1,0 0 1,0 0 0,0 0-1,-1 1 1,1-1 0,-1 0-1,0 0 4,3 9 17,-2 0-1,1-1 1,-1 1-1,0 3-16,-1 5 75,0-12 47,0 1 1,0 0-1,-1 0 0,1 0 1,-2 0-1,1 0-122,0-5 49,-1 0-1,1 0 1,0-1-1,-1 1 1,1 0 0,-1 0-1,0-1 1,0 0-1,0 1 1,0-1 0,0 0-1,-1 0 1,1 0 0,-1 0-1,1 0 1,-1-1-1,-1 2-48,0-1 9,0 0-1,-1 0 1,1-1-1,-1 1 1,1-1-1,-1 0 1,0 0-1,-3 0-8,-15-4-2020,21 3 1552,1 0 1,-1-1 0,1 0-1,-1 1 1,1-1 0,-1 0-1,1 0 1,0 0 0,0 0-1,-1 0 1,1 0 0,-1-1 467,-8-13-8196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39.0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196 229 5507,'0'0'1736,"0"0"28,0 0 186,0 0-251,0 0-594,0 5 3015,1-3-4025,-1 0-1,-1 0 0,1 0 1,0 0-1,0 0 1,-1 0-1,1 0 0,-1 0 1,0 0-1,1 0 1,-1 0-1,0 0-94,-6 3 94,0 1 0,0-1 0,-1 0 0,1 0 0,-1-1 0,0 0 0,0-1 0,-1 0 0,1 0 0,-1-1 0,1 0 0,-1 0 0,0-1 0,0 0 0,0 0 0,0-1 0,-2-1-94,9 1 9,0 0 0,1-1 0,-1 1 0,0-1 0,0 0 0,1 0-1,-1 1 1,0-1 0,1 0 0,-1 0 0,1 0 0,-1-1 0,1 1 0,0 0 0,-1-1 0,1 1 0,0-1-1,0 1 1,0-1 0,0 1 0,0-1 0,0 0 0,1 1 0,-1-1 0,1 0 0,-1 0 0,1 1-1,-1-1 1,1 0 0,0 0 0,0-1-9,-2-11-22,0 0 0,1 0 0,1-12 22,0 18-10,0 1-21,0 0 0,0 0 1,1 0-1,0 0 0,0 1 0,0-1 0,1 0 0,0 0 0,1 1 0,-1-1 0,1 1 1,0 0-1,1 0 0,-1 0 0,1 0 0,1 1 0,-1-1 0,1 1 0,0 0 0,0 1 1,0-1-1,0 1 0,1 0 0,0 0 0,0 1 0,5-3 31,1 0-7,0 0-1,0 1 1,1 1-1,0 0 1,0 1-1,0 0 1,1 1-1,-1 0 0,0 1 1,1 1-1,11 0 8,-22 1 9,0-1 1,-1 1-1,1 0 0,0 0 0,-1 0 0,1 0 0,-1 1 0,1-1 0,-1 0 0,0 1 0,0 0 0,0 0 0,1-1 0,-2 1 0,1 0 0,0 1 0,0-1 0,-1 0 0,1 0 0,-1 1 0,1-1 0,-1 1 0,0-1 0,0 1 1,0 0-1,-1-1 0,1 1 0,0 2-9,2 10 197,-1-1 1,0 1-1,-1 0 1,0 13-198,-1-21 58,0 0 0,0 1 0,-1-1 0,0 0 0,0 1 0,-1-1 1,-2 6-59,2-8-15,0-1 1,-1 1 0,0-1 0,0 1 0,0-1-1,-1 0 1,0-1 0,1 1 0,-1 0 0,0-1-1,-3 2 15,-6 4-783,0 0 0,-1-1 0,0-1-1,0 0 1,-3 1 783,-41 11-4818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21.29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295 9 13014,'0'0'1078,"0"0"808,0 0 560,0 0-786,0 0-908,-15-2-336,6 0-317,3 1-43,0-1 0,0 1 0,-1 1 0,1-1 0,-5 1-56,9 0 15,-1 0-1,1 1 1,0-1-1,-1 1 0,1-1 1,0 1-1,0 0 1,0 0-1,-1 0 0,1 0 1,0 0-1,0 0 1,1 1-1,-1-1 0,0 1 1,0-1-1,1 1 1,-1-1-1,0 1 0,0 1-14,-3 7 73,0-1-1,0 1 1,1 0-1,0 0 1,1 0-1,0 1 0,1-1 1,0 1-1,0 0 1,1-1-1,1 1 1,0 0-1,1 8-72,-1-18-13,0 0 1,1 0-1,-1 0 0,1 0 1,-1 0-1,1 0 0,-1 0 1,1 0-1,0-1 0,-1 1 1,1 0-1,0 0 0,0-1 1,0 1-1,0 0 0,0-1 1,-1 1-1,1-1 0,0 1 1,0-1-1,0 1 0,0-1 1,0 0-1,1 0 0,-1 1 1,0-1-1,0 0 0,0 0 1,0 0-1,0 0 0,0 0 1,1 0 12,48-1-367,-35 0 400,-9 2-24,-1 0 0,0 0-1,1 0 1,-1 0 0,0 1-1,0 0 1,0 0 0,0 0-1,0 1 1,-1 0 0,1 0-1,-1 0 1,0 0 0,1 1-1,-1-1 1,-1 1 0,1 0-1,-1 0 1,1 1 0,-1-1-1,-1 1 1,1-1 0,2 6-9,5 10 1,-1 1 1,-1 1 0,0-1 0,-2 1-1,0 1-1,4 28 60,-3 1-1,-2 0 0,-2 1 1,-3 36-60,-1-69-17,-1-1 0,0 1 0,-2 0 0,0-1 0,-1 0 0,-1 0 0,-1 0 0,0-1 0,-2 0 0,0 0 0,-1-1 0,0 0 0,-2-1 0,0 0 0,-1-1 0,0 0 17,8-11-29,1 0 0,-1 0 0,1-1 0,-1 1 0,0-1 0,0 0 0,-1-1 0,1 1 0,-1-1 0,1 0 0,-1-1 0,0 1 0,1-1 0,-1 0 0,0-1 0,0 1 0,0-1 0,0 0 0,1-1 0,-1 1 0,0-1 0,-5-1 29,4 0 3,0-1-1,0 1 0,0-1 1,0 0-1,0-1 0,1 0 1,0 0-1,0 0 0,0-1 1,0 1-1,0-2 0,1 1 1,0 0-1,0-1 0,1 0 1,0 0-1,-2-3-2,-4-11 73,1 0 1,1-1-1,1 1 0,1-1 1,1-1-1,1 1 0,0-1 1,2 0-1,0 1 1,2-1-1,0 0 0,2-9-73,-1 25 6,0 0 0,0-1 0,1 1 0,0 0 0,0 0 0,0 1 1,1-1-1,-1 0 0,1 1 0,1-1 0,-1 1 0,4-3-6,0-1 19,1 1 1,0 0-1,0 1 1,1-1-1,0 2 0,1-1 1,-1 1-20,14-6-232,1 0 0,-1 2-1,2 1 1,-1 0 0,25-4 232,-19 7-3228,1 2 0,15 0 3228,-4 1-8815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40.1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165 146 9428,'0'0'694,"0"0"338,0 0 225,0 0-395,0 0-475,-3 7-97,1-1-147,-1 0 0,0 0 0,-1-1-1,1 1 1,-1-1 0,0 0 0,-1 0-1,1 0 1,-1-1 0,0 0-1,0 0 1,0 0 0,-1 0 0,1-1-1,-1 0 1,0 0 0,0 0 0,-2 0-143,5-2 55,-1 1 1,0-1 0,1 0 0,-1 0 0,0-1 0,0 1 0,0-1 0,1 0 0,-1 0 0,-1 0-56,4 0 7,0-1 1,-1 1-1,1 0 1,0-1-1,0 1 1,0-1-1,-1 0 1,1 1-1,0-1 1,0 0-1,0 0 1,0 1-1,0-1 1,0 0-1,1 0 1,-1 0-1,0 0 1,0 0-1,1 0 1,-1-1-1,1 1 1,-1 0-1,1 0 1,-1 0-1,1-1 1,-1 1-1,1 0 1,0 0-1,0-1 1,0 1-8,-4-31-396,2 0 0,2-32 396,0 34-174,0 28 168,0 0-1,0 0 1,0 0 0,1-1-1,-1 1 1,1 0 0,-1 0-1,1 0 1,0 0-1,0 0 1,-1 0 0,2 0-1,-1 0 1,0 0 0,0 0-1,1 1 1,-1-1-1,0 0 1,1 1 0,0-1-1,-1 1 1,1 0 0,0-1-1,0 1 1,0 0-1,0 0 1,0 0 0,0 0-1,0 1 1,0-1 0,0 1-1,2-1 7,8-1 71,0 0-1,0 1 1,0 1 0,0 0-1,9 1-70,3 0-103,-20-1 107,-1 1 1,1-1 0,-1 1 0,0 0 0,1-1 0,-1 1 0,0 1-1,0-1 1,0 0 0,0 1 0,0 0 0,0 0 0,0 0 0,0 0-1,-1 0 1,1 0 0,-1 1 0,1-1 0,-1 1 0,0 0 0,0-1-1,0 1 1,-1 0 0,1 0-5,1 4 108,1 0 1,-1 0-1,-1 0 1,0 1-1,0-1 0,0 0 1,-1 1-1,0-1 1,0 1-1,-1 2-108,0-7 87,0-1 0,0 0 0,0 1 0,0-1 0,-1 1 0,1-1 0,-1 1 0,1-1 0,-1 0 0,0 0 0,0 1 0,0-1 0,0 0 0,-1 0 0,1 0 0,-1 0 0,1 0 0,-2 1-87,1-2-149,1 0 0,-1 0 0,0 0 0,1 0 0,-1 0 0,0 0 0,0 0 0,0-1 0,1 1-1,-1-1 1,0 1 0,0-1 0,0 0 0,0 0 0,-2 0 149,-1-2-2694,0-9-2882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41.1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118 261 7587,'0'0'1430,"0"0"-256,0 0 288,0 0-218,0 0-556,0 0-74,0 0-169,0 0-34,0 0 88,-18 0 1123,14 0-1539,-1-1 0,1 1 0,0-1 0,0 0 0,0 0 0,0 0 0,0 0 0,0-1 0,0 1 0,0-1 1,1 0-1,-1-1 0,1 1 0,-1 0 0,1-1 0,0 0 0,0 0 0,0 0 0,0 0 0,0 0 0,1-1 0,0 1 0,-1-1 0,1 0 0,1 1 0,-1-1 0,-1-4-82,2 4-43,-1-1 0,1 0 0,0 0 0,0 0 0,0 0 0,1 0 0,0 0 0,0 0 0,0 0 0,1 0 0,-1 0 0,1 0 0,1 0 0,-1 0 0,0 1 0,1-1 0,0 0 1,0 1-1,1-1 0,-1 1 0,1 0 0,0 0 0,2-2 42,0-1-10,1 1 0,0 0 1,0 0-1,0 0 0,1 1 1,0 0-1,0 0 0,0 1 1,0 0-1,1 0 0,-1 0 1,1 1-1,0 1 0,0-1 0,1 1 1,-1 1-1,0-1 0,1 1 1,2 1 9,3 0 27,-8-1-20,0 1 1,1 0-1,-1 1 1,0-1-1,0 1 0,6 2-7,-10-2 2,0-1 0,-1 1 0,1 0-1,0 0 1,0 0 0,-1 1 0,1-1-1,0 0 1,-1 1 0,1-1 0,-1 1-1,0-1 1,0 1 0,1 0 0,-1 0-1,0-1 1,0 1 0,0 0 0,-1 0-1,1 0 1,0 0 0,-1 0 0,0 0-2,3 6 135,-1 0 1,-1 0-1,0 0 1,0 1-1,-1-1 1,0 0-1,0 0 0,-1 1 1,0-1-1,-2 7-135,3-12 21,-1 0-1,0-1 0,-1 1 0,1 0 1,0-1-1,-1 1 0,1-1 0,-1 1 1,0-1-1,0 0 0,0 0 0,0 1 1,0-2-1,0 1 0,-1 0 0,1 0 1,-1-1-1,1 1 0,-1-1 0,0 0 1,1 0-1,-1 0 0,0 0 0,0 0 1,0-1-1,0 1 0,0-1 0,0 0 0,1 1 1,-1-1-1,-1-1-20,4 1-17,-3 1-342,0-1 0,0 0 0,0 0 0,0-1 0,0 1 0,0 0 0,0-1 0,0 0 0,0 0 1,0 0-1,1 0 0,-1 0 0,0 0 0,0-1 359,-13-11-5109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41.9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232 238 2049,'0'0'4533,"0"0"-2855,0 0-142,0 0 191,0 0-380,3 25 2097,-3-23-3322,0 1-1,-1-1 0,1 0 1,0 0-1,-1 0 0,1 0 1,-1 0-1,0 0 1,0 0-1,0 0 0,0 0 1,0 0-1,0-1 1,0 1-1,-1 0 0,1-1 1,0 1-1,-1-1 0,-1 2-121,-1 0 139,-1 0 0,1 0 0,-1-1-1,1 1 1,-1-1 0,0 0-1,0-1 1,-3 1-139,-9 2 279,0-1-1,0-1 1,-1 0-1,-12-2-278,27 0 18,0-1 0,1 0 0,-1 1 1,1-2-1,-1 1 0,1 0 0,-1 0 0,1-1 0,0 1 0,-1-1 0,1 0 0,0 1 0,0-1 1,0 0-1,0 0 0,1-1 0,-1 1 0,1 0 0,-1-1 0,1 1 0,0 0 0,-1-1 0,2 0 1,-1 1-1,0-1 0,0-2-18,-4-8 0,2-1-1,0 0 1,0 0 0,0-8 0,3 20-1,-2-12 2,1-1 0,0 0 0,1 1 0,1-1 0,0 0 0,2-4-1,-2 14-1,1 1 0,-1-1-1,1 1 1,0-1 0,0 1 0,1 0 0,-1 0-1,1 0 1,0 0 0,0 0 0,1 1 0,-1-1-1,1 1 1,-1 0 0,1 0 0,0 0 0,0 0-1,0 1 1,1 0 0,3-2 1,4 0 4,0 0 0,1 1 0,-1 0 0,1 1 0,-1 0 0,1 1 0,0 0 0,0 1 0,-1 1 0,5 0-4,-13 0 8,0-1 0,-1 1 0,1 0 0,0 0 0,-1 0 0,1 0 0,-1 1 1,0-1-1,1 1 0,-1 0 0,0 0 0,0 0 0,0 1 0,0-1 0,0 1 0,-1-1 0,1 1 0,-1 0 0,1 0 0,-1 0 0,0 0 0,0 1 0,-1-1 0,1 0 1,-1 1-1,1-1 0,-1 1 0,0 2-8,3 11 65,-1 0 0,0 0 1,-2 0-1,0 0 0,-1 11-65,0-24-11,0-1 0,-1 0 0,1 1 0,-1-1 0,0 0 0,0 0 0,0 1 0,0-1 0,0 0 0,-1 0 0,1-1 0,-1 1 0,0 0 0,0 0 0,0-1 0,0 1 0,-1-1 0,1 0 0,-1 1 0,1-1 0,-1 0 11,-6 4-557,-1-1 1,1 1-1,-1-2 0,0 1 0,0-1 0,-3 0 557,-46 14-6069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42.8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220 107 7491,'0'0'2036,"0"0"-1393,0 0 371,0 0 40,0 0-318,0 5-48,1-2-519,-1 1 0,0 0 0,-1-1-1,1 1 1,0 0 0,-1-1 0,0 1-1,0-1 1,0 1 0,0-1 0,-1 1 0,1-1-1,-1 0 1,0 0 0,0 0 0,0 0 0,0 0-1,-1 0 1,-1 1-169,-3 4 254,0-1 0,0 0 0,-1-1 0,0 0 0,0 0 0,-1 0 0,0-1 0,0-1 0,0 1 0,0-2 0,-1 1-1,1-1 1,-1 0 0,0-1 0,0 0 0,-4-1-254,13-1 14,-1 0-1,1-1 0,0 1 1,0-1-1,0 1 0,0-1 1,0 0-1,0 1 0,0-1 0,0 0 1,0 0-1,0 1 0,1-1 1,-1 0-1,0 0 0,0 0 1,1 0-1,-1 0 0,1 0 1,-1 0-1,1 0 0,-1-1 1,1 1-14,-11-31-63,11 29 73,-4-15 13,1-1 0,1 0 1,1 0-1,1 0 1,1-4-24,-1-4-69,0 25 56,1-1 0,0 1 0,-1 0 0,1-1 0,0 1 1,0 0-1,0 0 0,0 0 0,1 0 0,-1 0 0,1 0 0,-1 0 0,1 0 1,0 0-1,-1 1 0,1-1 0,0 1 0,0-1 0,0 1 0,0 0 1,0 0-1,1 0 0,-1 0 0,0 0 0,0 0 0,1 1 0,-1-1 13,7-2-31,0 0-1,1 1 1,-1 1-1,1-1 1,-1 1-1,5 1 32,-11-1-4,0 1-1,1 0 0,-1 0 0,0 0 0,0 0 0,0 0 0,1 1 0,-1 0 0,0-1 0,0 1 0,0 0 0,0 1 0,0-1 0,0 1 0,-1-1 0,1 1 0,0 0 0,-1 0 1,1 0-1,-1 0 0,0 0 0,1 0 0,-1 1 0,0-1 0,0 1 0,-1 0 0,1-1 0,-1 1 0,1 0 0,-1 0 0,0 0 0,0 0 0,0 0 0,0 2 5,2 8-41,-1-1-1,0 0 1,-1 0 0,-1 1-1,0 6 42,0-15-126,0-4 49,0 0 1,0 0-1,0 0 1,0 0 0,0 0-1,0 0 1,0 1-1,0-1 1,0 0-1,0 0 1,0 0-1,0 0 1,0 0-1,0 0 1,0 1-1,0-1 1,0 0-1,0 0 1,0 0-1,0 0 1,-1 0-1,1 0 1,0 0-1,0 0 1,0 1 0,0-1-1,0 0 1,0 0-1,0 0 1,0 0-1,-1 0 1,1 0-1,0 0 1,0 0-1,0 0 1,0 0-1,0 0 1,0 0-1,0 0 1,-1 0-1,1 0 1,0 0-1,0 0 1,0 0-1,0 0 1,0 0 0,0 0-1,-1 0 1,1 0-1,0 0 1,0 0 76,-2 0-1310,-7 0-5368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43.6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232 130 9636,'0'0'913,"0"0"-566,0 0 325,0 0-114,0 0-260,0 0-162,0 0 206,0 0 183,-8 12 1044,2-7-1365,1 0 0,-1 0 0,0-1 0,0 0 0,0 0 0,-1 0 0,1-1 0,-1 0 0,0 0 0,0 0 1,0-1-1,0 0 0,-1-1 0,1 0 0,0 0 0,-1 0 0,1-1 0,-1 0 0,1-1 0,0 1 0,-7-2-204,11 1 3,0 0-1,-1-1 1,1 1 0,0 0 0,0-1 0,0 0 0,0 0-1,0 0 1,1 0 0,-1 0 0,0-1 0,1 1-1,0-1 1,-1 1 0,1-1 0,0 0 0,1 0 0,-1 0-1,0 0 1,1 0 0,0 0 0,-1-1 0,1 1-1,0-1-2,-1-5-79,0 0 0,0-1 0,0 1 0,1-1 0,1 1 0,0-1-1,0 1 1,1-2 79,-1 9-6,1 0 0,0 0 0,0 0 0,0 0-1,0 0 1,0 0 0,0 0 0,0 0 0,1 0 0,-1 1-1,1-1 1,-1 1 0,1-1 0,0 1 0,-1 0-1,1-1 1,0 1 0,0 0 0,0 0 0,0 0 0,0 1-1,0-1 1,0 0 0,0 1 0,0-1 0,1 1 0,1 0 6,9-3 57,0 2 0,0-1 1,13 2-58,-20 0 5,0 0 1,0 1 0,0 0-1,0 0 1,0 1 0,0-1-1,-1 1 1,1 0 0,-1 1 0,1 0-1,4 3-5,-7-5 21,0 1 1,-1 0-1,1 1 0,0-1 0,-1 0 0,0 1 0,0-1 1,1 1-1,-2 0 0,1 0 0,0 0 0,0 0 0,-1 0 1,0 0-1,0 0 0,0 0 0,0 0 0,0 1 0,0-1 0,-1 0 1,0 1-1,1 0-21,-2-3-199,1-1 1,-1 1-1,0-1 1,1 1-1,-1-1 1,1 1-1,-1-1 1,0 0-1,1 0 1,-1 1-1,0-1 1,1 0-1,-1 0 0,0 0 1,1 1-1,-1-1 1,0 0-1,0 0 1,1 0-1,-1 0 1,0 0-1,1-1 1,-1 1-1,0 0 1,1 0-1,-1 0 199,-4-1-2511,-10 1-6904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44.4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270 124 9268,'0'0'1788,"0"0"-673,0 0 387,0 0-414,0 0-527,0 22 1130,0-17-1513,-1-1-1,-1 1 1,1-1 0,-1 0-1,1 1 1,-1-1 0,0 0-1,-1 0 1,1 0 0,-1-1-1,1 1 1,-1 0 0,0-1-1,-1 0 1,1 0 0,-1 1-178,-5 4 223,0 0 0,-1-1 1,0 0-1,0-1 0,-8 5-223,11-8 110,0 0 0,0 0-1,-1-1 1,1 0 0,0 0-1,-1-1 1,1 0 0,-2 0-110,7 0 16,-1-1-1,1 0 1,-1-1 0,0 1 0,1 0-1,-1-1 1,0 1 0,1-1 0,-1 0 0,1 0-1,0 0 1,-1 0 0,1 0 0,0-1 0,-1 1-1,1-1 1,0 1 0,0-1 0,0 0 0,0 0-1,1 0 1,-1 0 0,0 0 0,0-1-16,-4-9-59,0 0 1,0-1-1,2 1 1,-1-1-1,1 0 1,1 0-1,0-1 1,1 1-1,1-1 1,0 1-1,1-1 1,0 1-1,2-13 59,-1 24-15,0-1 0,-1 1 0,1-1 0,1 1 0,-1-1 0,0 1 0,0 0 0,1 0 0,0 0 0,-1 0 0,1 0 0,0 0 0,0 0 0,0 0 0,0 1 0,0-1 0,0 1 0,0-1 0,1 1 0,-1 0 0,1 0 0,-1 0 0,1 0-1,-1 0 1,1 1 0,0-1 15,9-2 2,0 1 0,0 1 0,0 0 0,0 0 0,2 1-2,-5 0 15,0 0 0,0 0 0,-1 1 0,1 0-1,0 1 1,0-1 0,-1 2 0,5 1-15,-10-3 13,0 1 0,0 0 0,0 0 0,-1 0 0,1 0 0,0 0 0,-1 1-1,1-1 1,-1 1 0,0 0 0,0-1 0,0 1 0,0 0 0,-1 0 0,1 1 0,-1-1 0,1 0 0,-1 0 0,0 1-1,-1-1 1,1 0 0,0 1 0,-1 1-13,2 3 53,-1 0-1,0 0 0,-1 1 1,1-1-1,-2 0 1,1 1-1,-1-1 1,0 0-1,-1 0 0,0 0 1,0 0-1,-1 0 1,0 0-1,0 0 1,-1-1-1,0 1 0,0-1 1,-1 0-1,0-1 1,0 1-1,-1-1 1,1 0-1,-6 4-52,-3 3-149,-1-1 1,0-1-1,0 0 0,-12 5 149,14-9-1731,-1 0-1,0-2 1,-10 4 1731,-16 1-8468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51.31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4 8884,'0'0'2521,"0"0"-1590,0 0 190,0 0-121,0 0-399,2 0 2094,14-2-2659,17 2 93,-9-1-35,1 1 0,-1 1 1,0 1-1,1 1 0,-1 2 0,0 0-94,-5-1 92,0-1 0,0 0 0,0-2 0,1 0 0,-1-2-1,7 0-91,49 0 223,206 3-59,-146-4-115,-90 5 63,-45-3-250,0 0-100,0 0-362,6 0-5706,3 0 1468,-4 0 465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52.58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 54 1905,'0'0'3791,"0"0"-2655,0 0-407,0 0 327,0 0-167,-2 0 3490,5 0-2764,319-9 202,-319 9-1816,46 1 18,-1-1-1,1-3 1,-1-2-1,0-2 1,31-10-19,-64 14 82,0 1 1,0 0-1,0 1 1,0 0-1,0 2 1,5 0-83,46 0 238,78-4-30,-144 2-2323,0-2-1812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53.75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 1 4818,'0'0'3234,"0"0"-2287,0 0 160,0 0-104,0 0-429,-6 7 6091,4 0-7143,3 111 2318,13 98-1840,-10-173 192,-3 1 1,-2 20-193,0 4 410,5-53-2416,2 7-3322,-6-15-1216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55.03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19 3394,'0'0'4802,"0"0"-3348,0 0-387,0 0 189,0 0-375,0-3-468,0-9-79,0 9 69,0 3-67,0 0 128,0 0 3,0 0 72,0 0-104,0 0-19,0 0-115,0 0-4,0 0-63,0 49 2978,0 335-1760,10-290-1388,0 48 189,-10-141-223,0-2-142,1 1 1,-1 0 0,1-1 0,-1 1 0,0 0 0,1-1 0,-1 1 0,0-1-1,1 1 1,-1-1 0,0 1 0,1-1 0,-1 1 0,0-1 0,0 1-1,0-1 1,0 1 0,1-1 0,-1 1 0,0-1 0,0 1 0,0-1-1,0 1 1,0-1 0,0 1 0,0-1 0,0 0 0,-1 1 0,1-1-1,0 1 1,0-1 0,0 1 111,-1-3-949,1-21-4947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04.27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1 100 7379,'0'0'1524,"0"0"-1063,0 0 297,0 0 160,0 0-347,0 0-398,0 0 38,0 0 5,4-4 37,13-11 3,-16 13-9,1 0 0,0 0 0,0-1 0,-1 1-1,0 0 1,1-1 0,-1 1 0,0-1 0,0 1-1,0-1 1,0-1-247,-1 1-40,1 1-1,0-1 1,0 1-1,0-1 1,0 1-1,1 0 1,-1 0-1,1-1 1,0 0 40,1 0-39,1 0 0,-1 0 0,1 1 0,-1-1 0,1 1 0,0 0 0,2-1 39,-4 2-20,-1 0 0,1 1 0,-1-1 0,1 1 0,-1-1 0,1 1 0,0 0 0,-1-1 0,1 1 0,0 0 0,-1 0 0,1 0 0,-1 0 0,1 1 0,0-1 0,-1 0-1,1 1 1,0-1 0,-1 1 0,1-1 0,1 2 20,-1 2 39,0 0 0,0 0 0,-1 1-1,1-1 1,-1 0 0,0 1 0,0-1-1,0 1 1,-1 0 0,0-1 0,0 1 0,0-1-1,0 1 1,-1 0 0,0 2-39,1-7 20,-1 1 1,1-1 0,0 1-1,-1-1 1,1 0 0,0 1-1,-1-1 1,1 1 0,-1-1-1,1 0 1,-1 0-1,1 1 1,-1-1 0,1 0-1,-1 0 1,1 1 0,-1-1-1,1 0 1,-1 0 0,0 0-1,1 0 1,-1 0-1,1 0 1,-1 0 0,1 0-1,-1 0 1,0 0 0,1 0-1,-1 0 1,1-1 0,-1 1-1,1 0 1,-1 0-1,1-1 1,-1 1 0,1 0-1,-1-1-20,0 1 13,0-1 0,0 0 0,0 1 0,0-1 0,0 0 0,0 0 0,0 0 0,0 1 0,0-1 0,1 0 0,-1 0 0,0 0 0,1-1 0,-1 1 0,0 0 0,1-1-13,-1 1-8,1 0 1,-1 0-1,1-1 0,0 1 1,0 0-1,-1 0 1,1 0-1,0-1 0,0 1 1,0 0-1,1 0 0,-1-1 1,0 1-1,0 0 0,1 0 1,-1 0-1,0-1 1,1 1-1,-1 0 0,1 0 1,0 0-1,-1 0 0,1 0 1,0 0-1,0 0 1,0 0-1,-1 0 0,1 1 1,0-1-1,0 0 0,1 0 8,2 0-42,0 0-1,0 0 1,0 0 0,0 0-1,0 1 1,0 0-1,0 0 1,4 0 42,-8 0-19,0 0-10,-1 26 309,-1-23-232,1-1 0,0 0 0,-1 0-1,1 0 1,-1 0 0,0 0 0,1-1 0,-1 1 0,0 0 0,0-1 0,0 1 0,0-1 0,-1 0 0,1 0-1,0 0 1,-1 0 0,1 0 0,0 0 0,-1 0 0,1-1 0,-1 0 0,1 1 0,-1-1 0,-1 0-48,5-27-513,3 25 489,0 1 0,0 0-1,0 0 1,0 0 0,0 0-1,0 1 1,0-1 0,0 1-1,0 0 1,0 1 0,2-1 24,7 1-207,-13 0 203,0 1 1,0 0 0,0 0 0,0 0 0,-1-1 0,1 1 0,-1 0 0,1-1 0,-1 1 0,0 0 0,1-1 0,-1 1 0,0 0 3,-2 0 17,1 0 1,-1 0 0,1 0 0,-1 0-1,0 0 1,0-1 0,0 1 0,1-1 0,-2 0-1,1 0 1,0 0 0,0 0 0,0 0 0,0-1-1,-1 1 1,1-1 0,0 0 0,0 0 0,-1 0-1,1 0 1,0-1 0,-1 0-18,2 1 17,0-1-1,0 1 1,0-1 0,0 0 0,0 0-1,0 0 1,0 0 0,0-1-1,0 1 1,0 0 0,0-1 0,1 1-1,-1-1 1,1 0 0,-1 0-1,1 1 1,0-1 0,0 0 0,-1 0-1,1 0 1,1 0 0,-1 0 0,0-1-1,0 1 1,1 0 0,-1 0-1,1 0 1,0-1 0,0 1 0,0 0-1,0-1-16,0 1-1570,0 2 1427,0 3-2484,0 7-1087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56.08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 97 7411,'0'0'1908,"0"0"90,0 0-272,0 0-533,0 0-302,0 0-331,-8-7 2524,195-6-1918,-85 14-976,9 0-110,20-5-80,-100 0-6,1-2 1,-1-1 0,10-4 5,-16 4-20,1 0-1,0 2 1,0 1 0,0 1-1,5 1 21,7 3-47,-22 0-118,-1 0 1,1-2 0,-1 0 0,6-1 164,-11-3-2028,-7-7-1931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57.08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11 3362,'0'0'3470,"0"0"-1647,0 0-76,0 0 33,0 0-302,0-3 9,2 2 2047,343-6-1091,45 18-2685,-223-8 322,-104-3-80,-61 0 7,1 0 0,-1 1 0,1-1 0,-1 1 0,0 0 0,1 0 0,-1 0 0,0 0 0,0 0 0,1 1 0,-1-1 0,0 0 0,0 1 0,-1 0 0,1-1 0,1 2-7,1-3 150,-4-3-8579,0-16-1309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57.91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23 9 704,'0'0'6867,"0"0"-4756,0 0-1209,0 0 149,0 0-182,-4-8 667,3 8 1736,-1 256 700,1 2-4257,-5-261-3733,-3-11-301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58.64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 1 6515,'0'0'1483,"0"0"-303,0 0 690,0 0-195,0 0-360,-1 0 4602,-1 17-5729,17 257 1426,0 3-1380,-15-255-204,0 12-47,0 0-1,3 0 1,0 0-1,3 2 18,-5-34-226,2 21-1054,-5-11-6466,-4-8-55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0:59.38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 1 3666,'0'0'1563,"0"0"8,0 0-55,0 0 151,0 0-440,-4 2-474,4-2-639,0 0 1,0 0 0,-1 0-1,1 0 1,0 0 0,-1 0-1,1 0 1,0 0 0,0 0-1,-1 0 1,1 1 0,0-1-1,0 0 1,0 0 0,-1 0-1,1 0 1,0 1 0,0-1-1,0 0 1,-1 0-1,1 0 1,0 1 0,0-1-1,0 0 1,0 0 0,0 1-1,-1-1 1,1 0 0,0 1-1,0-1 1,0 0 0,0 0-1,0 1 1,0-1 0,0 0-1,0 0 1,0 1 0,0-1-115,13 3 1788,39-3-1672,-26-1 474,64 2-17,59 9-573,-109-5 30,-1 2-1,1 1 1,-1 3-1,35 14-29,-53-16-233,1-1-1,0-1 1,0 0 0,1-2 0,-1-1-1,1 0 1,9-1 233,-32-3-1875,-1-2-2108,-5-7-3293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00.28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 6 4978,'0'0'3132,"0"0"-1995,0 0 338,0 0 361,0 0-558,-2-4 1596,0 3-505,1 5-1514,4 48-583,3 0-1,1 0 0,9 23-271,-3-6 78,3 45-78,-9-35-1643,-4 0 1,-5 36 1642,2-111-189,0 0-1,-1 0 0,0-1 0,0 1 0,0 0 0,0 0 1,-1-1-1,1 1 0,-1-1 0,0 1 0,0-1 0,-1 1 190,-14 9-4666,2-9-3738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01.13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0 136 3330,'0'0'6088,"0"0"-4058,0 0-621,0 0 322,0 0-405,16-10 651,1 1-1772,0 0-1,0 1 1,1 1 0,0 1-1,1 0 1,-1 1 0,1 1 0,4 0-205,-18 3 21,130-21-117,1 5 0,0 5 0,101 7 96,-234 2-3885,-3 1 3139,0-4-4073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01.79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7171,'0'0'1692,"0"0"-617,0 0 398,0 0-286,0 0-371,0 0-93,0 0 104,0 0-66,0 0-116,0 13 700,4 20-220,2-1 0,3 12-1125,9 47 655,41 498 113,-58-588-1128,1 23 256,-2-18-6597,0-6 1890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02.61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6979,'0'0'574,"0"0"464,0 0 666,0 0-44,0 0-444,0 0-381,0 0-5,0 0-147,0 0-3,0 0-175,0 23 1141,-1 26-1374,3-1 0,1 0 0,3 0 0,6 22-272,-1-27-296,-3 0 0,-1 0 0,-2 1 0,-1 29 296,-10-73-5846,-13 0-2080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09.72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22 1 15543,'0'0'131,"0"0"312,0 0 162,0 0-322,0 0-11,4 16 665,-3-8-795,5 19 377,-2 0 0,-1 0 0,-1 19-519,-9 152 1518,7-197-1531,0-1-33,0 0-92,0 0 7,3-1-216,9-5 257,0 1 1,1 1-1,-1 0 0,1 1 0,0 0 1,0 1-1,0 0 0,0 1 1,0 0-1,0 2 0,7 0 90,-17-1-22,0 1 0,0 0 0,-1 0 0,1 1 0,0-1 0,-1 0 0,1 1 0,-1 0 0,0-1 0,1 1 0,-1 0 0,0 0 0,0 1-1,0-1 1,0 0 0,-1 0 0,1 1 0,-1 0 0,1-1 0,-1 1 0,0-1 0,0 1 0,0 0 0,0 0 0,0 0 0,-1 0 0,1 0 0,-1 2 22,1 1-50,0 1 1,0-1-1,-1 1 1,0 0-1,0-1 1,-1 1-1,1 0 1,-2-1-1,1 1 1,-1-1-1,0 1 1,-2 4 49,-1-2-11,-1 0 1,-1 0-1,1-1 0,-1 0 1,-1 0-1,1-1 1,-2 1 10,-62 48 103,49-40-71,-71 56 737,93-72-508,0 0-8,0 0-111,76 8 543,-43-7-802,-1-1 0,1-2-1,11-3 118,-29 2-710,0 0 0,0-1 0,0-1 0,-1 0 0,0-1 0,0 0 0,0-2 0,3-2 710,34-25-6997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05.16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57 7908,'0'0'1350,"0"0"-908,0 0 241,0 0 395,0 0-427,0 0-229,0-3-86,0-47 2113,3 49-2399,0 0 1,0 1-1,0-1 1,0 1-1,0 0 1,0 0-1,0 0 1,0 0-1,0 1 1,0-1-1,0 1 1,2 0-51,2 2 86,-1 1 0,0 0 0,0 0 0,-1 0 0,1 1 0,-1 0 0,0 0 0,2 3-86,40 51 834,-24-29-545,167 207 1989,-187-234-2289,-1-1-31,1 0 0,-1 1 0,0-1 0,0 1 0,-1 0 0,1-1 1,0 1-1,0 3 42,-2-6-859,0 0-443,0 0-195,0 0-178,-1-2-473,-7-11-1419,-5-10-1275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15.62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148 45 14150,'0'0'1745,"0"0"-1118,0 0-152,0 0 742,0 0-564,-3-3-535,0 1-119,-6-7-7,10 9 9,-1-1 0,0 1-1,0-1 1,0 1 0,1 0 0,-1-1 0,0 1 0,1 0 0,-1-1 0,0 1 0,1 0-1,-1-1 1,0 1 0,1 0 0,-1 0 0,0-1 0,1 1 0,-1 0 0,1 0 0,-1 0-1,1 0 1,-1-1 0,0 1 0,1 0 0,-1 0 0,1 0 0,-1 0 0,1 0 0,-1 0-1,1 0 1,0 0-1,80-24-1144,-104 28 877,18-3 279,0-1 0,0 1 0,0 0 0,0 0-1,0 0 1,0 1 0,1 0 0,-1 0 0,-2 2-12,-9 6 190,2 2 0,0-1-1,0 2 1,1 0 0,1 0 0,0 1 0,0 1 0,2 0 0,0 1 0,1 0 0,-3 6-190,12-21 26,-1 0 0,0 1 0,1 0 1,-1-1-1,0 1 0,1-1 0,0 1 0,-1 0 1,1-1-1,0 1 0,0 0 0,0-1 0,0 1 1,0 0-1,1-1 0,-1 2-26,0-2 10,1 0 1,-1-1-1,1 1 0,-1 0 0,1 0 1,0 0-1,-1-1 0,1 1 0,0 0 1,-1-1-1,1 1 0,0 0 1,0-1-1,0 1 0,0-1 0,0 1 1,-1-1-1,1 0 0,0 1 0,1-1-10,5 2 12,0-1 1,1 0-1,-1-1 0,1 0 0,-1 0 0,6-1-12,7 0 10,44 2-649,-1 0-3229,0-3 0,2-3 3868,-23-1-5621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15.95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52 12582,'0'0'1697,"0"0"-1681,0 0 944,0 0 257,0 0-977,0 0 304,0 0-208,111 20-48,-66-20-288,5 0-448,4-18-1281,1-7-2129,-6-4-4129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16.29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2593,'0'0'10141,"0"0"-7991,0 0-1734,0 0 345,0 0-254,20 0-273,68 1-68,-84-1-142,0 1 0,-1-1 1,1 1-1,0 0 0,-1 0 0,1 0 1,0 1-1,-1-1 0,0 1 0,1 0 1,-1 0-1,0 0 0,0 0 0,0 1 1,0-1-1,-1 1 0,1 0 0,0 0 1,-1 0-1,0 0 0,0 0 0,0 0 1,0 0-1,0 1 0,-1-1 0,0 1 1,1-1-1,-1 1 0,0 0-24,1 8 161,0 0-1,-1 1 1,0-1 0,-1 0-1,0 1 1,-1-1-1,-1 3-160,1-9 25,0 0-1,-1 0 1,1-1-1,-1 1 1,0-1-1,-1 1 0,1-1 1,-1 0-1,0 0 1,-1 0-1,0 1-24,-6 6-371,-1 0-1,0-1 1,-6 6 371,15-16-301,1 0 0,0 1 1,-1-1-1,1 0 0,-1 0 1,1 0-1,-1 0 0,0 0 1,1 0-1,-1 0 1,0-1-1,0 1 0,0-1 1,0 1-1,1-1 0,-2 1 301,-1-1-4991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16.62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60 0 12550,'0'0'592,"0"0"-80,-34 121 913,24-88-609,2-4-432,3-13-352,3-7 145,2-7-145,0-2-64,0 0-32,2 0 64,21-9 176,9-13-176,8-5-112,2-2-1217,5-2-576,0-3-3169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16.95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11 0 16392,'0'0'322,"0"0"279,0 0 74,0 0-195,21 7-296,6 2-109,0 1-1,3 3-74,-27-12 19,-1 1-1,0-1 0,1 1 0,-1-1 0,0 1 1,0 0-1,0 0 0,0 0 0,-1 0 1,1 0-1,0 0 0,-1 0 0,0 1 1,1-1-1,-1 0 0,0 1 0,0-1 0,0 1 1,0 2-19,0 1 73,0 1 0,-1 0-1,0-1 1,0 1 0,0 0 0,-1 1-73,0 10 137,0-10-96,0 0 0,0 0 1,-1 1-1,0-1 0,-1 0 0,0-1 1,0 1-1,-1 0 0,1-1 1,-2 0-1,1 0 0,-1 0 1,0 0-1,-3 2-41,3-3-365,-1 1 1,-1-1 0,1-1-1,-1 1 1,0-1-1,0 0 1,0 0 0,-8 2 364,1-2-1023,0-7-5983,9-11 715,7-2 6538,-1 14-14,-1 0 1,1 0 0,0 0-1,0 0 1,0 0 0,0 0 0,0 0-1,0 0 1,0 0 0,0 0 0,1 1-1,-1-1 1,0 0 0,0 1-1,1-1 1,-1 1 0,0 0 0,1-1-1,-1 1 1,0 0 0,1 0-1,-1 0 1,0-1 0,1 2 0,-1-1-1,1 0-233,42 2 4038,-42-2-3817,2 1-29,0 0 0,0 0-1,0 0 1,0 0 0,-1 1 0,1-1 0,0 1-1,-1 0 1,0 0 0,1 1 0,1 1-192,36 34 789,-13-11-540,-19-18-373,20 14 69,-8-17-2898,-16-8-1308,0-7-3190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17.28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22 0 13670,'0'0'2593,"0"0"-2464,0 0 1999,0 0-271,-22 152-960,27-99-593,15 6 176,-5 12-400,-8 7-80,-7 7-64,0 0-976,-2-9-1602,-11-20-1503,1-21-3443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17.64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29 14583,'0'0'1283,"0"0"-544,0 0 838,0 0 23,0 0-132,3 22-457,12 147 494,-15-165-1483,0-1 0,1 1 1,-1 0-1,1 0 1,0 0-1,0-1 0,0 1 1,0 0-1,1-1 1,0 1-23,-2-3-12,1 0 0,0 0 0,0 0 0,-1 0 0,1-1 0,0 1 1,0 0-1,0-1 0,0 1 0,0-1 0,0 1 0,0-1 0,1 1 1,-1-1-1,0 0 0,0 1 0,0-1 0,0 0 0,0 0 0,1 0 1,-1 0-1,0 0 0,0 0 0,0 0 0,0 0 0,1-1 0,-1 1 1,0 0-1,0-1 0,0 1 0,0-1 0,0 1 0,0-1 0,0 1 1,0-1-1,0 0 12,8-4-304,-1-1 0,1-1 0,-1 1 0,0-1 0,-1-1 0,0 1 1,4-6 303,13-13-2035,0 2 493,5-4-14249,25-33 15791,-31 28 672,-5-1 7868,-17 38-43,1 8-4288,11 74-3528,-8-45 37,2 0-1,8 29-717,-9-53-379,0 0-1,0 0 1,4 4 379,-4-10-1771,0 0 0,1 0 0,1 0 0,8 8 1771,-13-14-4994,-3 0-2193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17.97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13846,'0'0'4562,"0"0"-4257,0 0 1663,0 0-159,44 130-848,-19-101-785,3-7 176,-1-6-272,3-7 0,2-7-80,3-2-32,2-7-576,0-24-1041,0-7-2225,-7-7-4049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18.79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53 0 12774,'0'0'3260,"0"0"-1942,0 0 277,0 0 174,0 0-806,-2 10-483,-4 76 610,4-39-573,-3 0 0,-5 19-517,2-32 14,2-10-151,2 0 0,0 0 0,1 0 1,1 9 136,2-32-897,2-4-586,38-62-6387,3-10 7870,-43 75 59,0-1 0,1 1 0,-1-1 0,0 1 0,0 0 0,0-1 0,1 1 0,-1 0 0,0-1 0,0 1 0,1 0 0,-1-1 0,0 1 0,1 0 0,-1-1 0,0 1 0,1 0 0,-1 0 0,1 0 0,-1-1 0,0 1 0,1 0 0,-1 0 0,1 0 0,-1 0 0,0 0 0,1 0 0,-1 0 0,1 0 0,-1 0 1,1 0-1,-1 0 0,0 0 0,1 0 0,-1 0 0,1 0 0,-1 0 0,0 0 0,1 0 0,-1 1 0,1-1 0,-1 0 0,1 0-59,16 18 1031,-1 0-447,-10-16-637,0 1-1,0-1 1,0 0-1,0-1 1,0 0-1,0 0 0,0 0 1,1 0-1,-1-1 1,0 0-1,0-1 1,1 1-1,-1-1 1,0 0-1,0-1 0,0 1 1,0-1-1,0 0 1,0-1-1,-1 0 1,1 0-1,-1 0 0,1 0 1,-1-1-1,0 0 1,4-4 53,-1-1-17,-1 0 1,1 0-1,-1-1 1,-1 0 0,0-1-1,0 0 1,-1 1-1,0-2 1,-1 1-1,-1 0 1,0-1 0,0 0-1,-1 0 1,0 0-1,-1 0 1,-1 0 0,0 0-1,0 0 1,-2-4 16,2 15 16,0 0 0,0-1 0,0 1 0,0 0 0,0 0 0,0 0 0,-1 0 0,1 0 0,0 0 0,-1 0 0,1 0 0,-1 0 0,1 0 0,-1 0 1,1 0-1,-1 0 0,0 0 0,0 0 0,1 0 0,-1 1 0,0-1 0,0 0 0,0 1 0,0-1 0,0 0 0,0 1 0,0-1 0,0 1 0,0 0 0,0-1 0,0 1 1,0 0-1,0 0 0,0-1 0,-1 1-16,0 0-143,0 0 1,1 1-1,-1-1 0,0 0 1,0 1-1,0-1 1,0 1-1,0-1 1,1 1-1,-1 0 1,0 0-1,0 0 0,1 0 1,-1 0-1,1 0 1,-1 0-1,1 1 1,-1-1-1,1 0 1,0 1 142,-16 21-3874,2 4-2358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19.24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1 191 13446,'0'0'622,"0"0"10,0 0 449,0 0-292,0 0-122,15 7-288,6 6-244,0 0 118,1-1 0,1-1 0,14 5-253,-29-13-12,0 0 1,0-1-1,0-1 1,0 0-1,0 0 1,1 0-1,-1-1 1,0 0-1,0 0 1,2-1 11,-7 0-96,0 1 0,-1-1 0,1 0-1,0 0 1,0 0 0,0 0 0,-1 0 0,1-1 0,0 1 0,-1-1-1,1 0 1,-1 1 0,0-1 0,0 0 0,1-1 0,-1 1 0,-1 0 0,1 0-1,0-1 1,0 1 0,-1-1 0,0 0 0,1 1 0,-1-1 0,0 0-1,0 0 1,-1 0 0,1-1 96,2-11-837,-1 0 0,-1 0 0,0 0 0,-1 0 0,0 1 0,-2-8 837,1 16-59,1 1-1,-1-1 0,-1 1 0,1-1 0,-1 1 0,0-1 0,0 1 0,0 0 0,-1 0 0,0 0 1,0 0-1,0 0 0,-1 1 0,1-1 0,-1 1 0,0 0 0,-4-2 60,6 4 174,0 1-1,0-1 1,0 1-1,0 0 0,0 0 1,0 0-1,0 0 1,-1 0-1,1 0 1,0 1-1,-1-1 1,1 1-1,0 0 1,-1-1-1,1 1 1,-1 0-1,1 0 1,-1 1-1,1-1 0,0 0 1,-1 1-1,1 0 1,0-1-1,-1 1 1,1 0-1,0 0 1,0 0-1,0 1 1,0-1-1,0 0 1,0 1-1,0-1 1,0 1-1,0 0 1,1 0-1,-1-1 0,1 1 1,-1 0-1,1 0 1,-1 2-174,-6 9 600,1 1 0,0 0 0,1 1 0,0-1 0,-2 12-600,7-23 124,-7 25 480,2 0 0,0 0 0,2 1 0,2 0 0,0-1-1,2 11-603,0-34 4,0-1-1,1 1 1,-1 0 0,1-1-1,0 1 1,0 0-1,0-1 1,1 1-1,0-1 1,0 0 0,0 0-1,0 0 1,0 0-1,1 0 1,0 0-1,0 0 1,0-1 0,0 1-1,1-1 1,3 3-4,-4-4-228,1 0 1,-1 0-1,1 0 1,0-1-1,0 1 1,0-1-1,0 0 1,0 0-1,0 0 1,0-1-1,0 1 0,1-1 1,-1 0-1,0 0 1,0-1-1,0 1 1,0-1-1,0 0 1,0 0-1,0 0 1,0-1-1,0 1 1,0-1-1,0 0 228,33-23-4050,0-7-2208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05.55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22 70 2897,'0'0'376,"0"0"542,0 0 518,0 0-273,0 0-253,-3-12 29,-9-34 18,9 35-124,3 11-703,0 0 0,0 0 1,0 0-1,-1 0 0,1 0 1,0 0-1,0 0 0,0 0 0,0 0 1,0 0-1,-1 1 0,1-1 1,0 0-1,0 0 0,0 0 0,0 0 1,0 0-1,0 0 0,0 1 1,-1-1-1,1 0 0,0 0 0,0 0 1,0 0-1,0 1 0,0-1 1,0 0-1,0 0 0,0 0 0,0 0 1,0 1-1,0-1 0,0 0 1,0 0-1,0 0 0,0 0 0,0 1 1,0-1-1,0 0 0,0 0 1,0 0-1,0 0 0,0 1-130,5 12 1205,6 8-1009,57 77 1817,10 16-339,18 42-1674,-95-156-200,-1 0-331,0 0-480,0 0-646,0 0-413,0 1-2312,-6-3 587,-6-6-3678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19.57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11013,'0'0'4898,"0"0"-3825,0 0 992,0 0-320,0 0-1041,0 0-176,34 71 208,-21-40-447,-3-2-65,0 3-224,-3-6-112,-4-1-737,-3-3-896,0-6-1968,0-9-1698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19.92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14054,'0'0'2658,"0"0"-2498,0 0 352,0 0 512,0 0-1024,0 0-320,122 129-736,-93-95-785,-1-3-1393,-9-6-1808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20.25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179 11 11781,'0'0'1556,"0"0"-164,0 0 476,0 0-163,0 0-694,-5-2-131,2 0-806,1 1 0,0 0 0,0 0 0,-1 0 0,1 1 0,-1-1 0,1 1 0,0-1 0,-1 1 0,1 0 0,-1-1 0,0 1 0,1 1 0,-1-1 0,1 0 0,0 1 0,-1-1 0,1 1 0,-1 0 0,1-1 0,0 1 0,-1 0 0,1 1 0,0-1 0,0 0 0,-1 1-74,-5 4 248,0 1 0,1 0 0,-1 0 0,1 0 0,-2 4-248,6-7 10,1-1 0,-1 1 0,1 0 0,0 0 0,0 0-1,1 0 1,-1 0 0,1 0 0,0 0 0,0 1 0,0-1 0,0 0-1,1 5-9,0-9-442,0 0-153,22-1-160,26 0 4,-46 1 727,0 0-1,0 1 1,0-1 0,0 0 0,0 1-1,0 0 1,0-1 0,0 1 0,0 0 0,0 0-1,0 0 1,0 0 0,-1 0 0,1 0-1,-1 1 1,1-1 0,-1 0 0,1 1-1,0 0 25,2 6-47,0 1-1,0-1 0,0 1 1,-1-1-1,-1 1 0,0 0 1,0 0-1,0 0 0,-1 7 48,1 20-85,-2 33 85,-1-26-3,0-20 111,-1 1 0,0-1 1,-2 0-1,-1 0 0,-1 0 1,-1-1-1,-1 0 0,-1 0 1,0 0-1,-2-1 0,-1-1 1,0 0-1,-1-1 0,-1 0 1,-16 16-109,29-34 30,-14 11 262,14-11-284,1-1 0,0 0 0,0 0 1,0 0-1,0 1 0,-1-1 0,1 0 0,0 0 0,0 0 0,-1 0 1,1 1-1,0-1 0,0 0 0,-1 0 0,1 0 0,0 0 0,0 0 1,-1 0-1,1 0 0,0 0 0,-1 0 0,1 0 0,0 0 0,0 0 1,-1 0-1,1 0 0,0 0 0,0 0 0,-1 0 0,1 0 0,0 0 1,-1 0-1,1-1 0,0 1 0,0 0 0,-1 0 0,1 0 1,0 0-1,0-1 0,0 1 0,-1 0 0,1 0 0,0 0 0,0-1 1,0 1-1,0 0 0,0 0 0,-1-1 0,1 1 0,0 0 0,0 0 1,0-1-1,0 1 0,0 0 0,0-1 0,0 1 0,0 0 0,0 0 1,0-1-9,-2-43-1345,1 1 0,6-37 1345,9-32-5101,2 13-3033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20.71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1 172 17080,'0'0'888,"0"0"275,3 20 750,0 0-1526,1 5-98,0 0 0,2 0 0,1-1-1,3 5-288,0 0 130,-2 0 0,0 1 0,-2 0 0,-1 2-130,-3-14 67,-1 0 0,0 1-1,-1-1 1,-1 1 0,-1-1 0,-1 1-1,-1 4-66,-13 16 70,4-11-70,22-45-479,2 0-1,-1 1 1,2 0 0,0 1 0,1 0 0,1 1-1,0 1 1,9-6 479,-23 18 57,1 0 0,-1 0 1,1 1-1,0-1 0,0 0 0,-1 1 0,1-1 0,0 0 0,0 1 1,0-1-1,-1 1 0,1-1 0,0 1 0,0 0 0,0-1 0,0 1 1,0 0-1,0 0 0,0-1 0,0 1 0,0 0 0,0 0 1,0 0-1,0 0 0,0 0 0,0 0 0,0 1 0,0-1 0,0 0 1,0 1-1,0-1 0,0 0 0,0 1 0,0-1 0,-1 1 0,1-1 1,0 1-1,0 0 0,0-1 0,0 1-57,1 4 189,1-1 0,-1 1 1,0-1-1,0 1 0,0 0 0,-1 0 0,2 4-189,6 19 162,-8-26-169,-1-1-1,0 0 0,1 0 1,0 0-1,-1 0 0,1 0 1,0 0-1,-1 0 0,1 0 1,0 0-1,0 0 0,0 0 1,0-1-1,0 1 0,0 0 1,0-1-1,0 1 0,0 0 1,0-1-1,0 1 0,0-1 1,1 0-1,-1 1 0,0-1 1,0 0-1,1 0 8,-1 0-40,1 0 0,0-1 0,-1 0 0,1 1 0,0-1 0,-1 0 0,1 0 0,-1 1 0,1-1 0,-1 0 0,1-1 0,-1 1 0,0 0 0,1 0 0,-1-1 0,0 1 40,7-9-457,-1 0 1,-1 0 0,0-1-1,5-9 457,0-6-1405,0-1 1,-2 0-1,-1 0 0,-1-1 0,1-19 1405,4-42-2704,-4-13 2704,6-56 2706,-9 113 2601,-5 44-3795,6 27 361,31 149-36,12 46-1195,-30-143-265,2 25-377,-13-10-979,-7-71-447,-2 0 0,-1 0 0,-1 2 1426,3-23-239,0 0-1,0 0 0,0 0 1,0 0-1,-1 0 0,1 0 1,0 0-1,-1 0 0,1 0 1,-1 0-1,1 0 1,-1 0-1,1 0 0,-1 0 1,0-1-1,1 1 0,-2 0 240,-16 2-5514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21.04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13942,'0'0'5507,"0"0"-5427,0 0 1169,0 0-33,0 0-880,0 0-336,151 0 0,-74 9-1232,10 5-1217,-2 3-3218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21.37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14967,'0'0'1571,"0"0"-970,0 0 676,0 0 239,0 0-665,16 0-435,50 0-24,-63 0-350,0 1-1,-1-1 1,1 1-1,0 0 0,0 0 1,0 1-1,-1-1 1,1 0-1,-1 1 1,1 0-1,-1 0 1,1-1-1,-1 1 0,0 1 1,0-1-1,0 0 1,0 0-1,-1 1 1,1-1-1,0 1 1,-1-1-1,1 3-41,2 3 144,-1 0-1,0 1 1,-1 0 0,1 0-1,-1 6-143,1 5 118,-1-1-1,-1 0 0,0 1 0,-2-1 0,0 1 1,-2 0-118,2-11-245,0 1 0,-1-1 1,-1 0-1,1 0 0,-2 0 0,1 0 1,-1 0-1,0 0 0,-1-1 1,0 0-1,0 0 0,-7 7 245,11-15-747,-3 3-269,3-8-7329,1-21-2263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21.71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16600,'0'0'1584,"0"0"62,0 0 313,0 0-716,0 0-784,8 17-275,-2-4-149,24 51 118,-26-57-142,1 1 0,-1-1 1,2 0-1,-1 0 0,1-1 0,0 0 0,0 0 0,5 4-11,-7-8-2,1 1 1,-1-1-1,1 0 0,-1 0 0,1-1 0,-1 1 1,1-1-1,0 0 0,0 0 0,0-1 0,0 1 1,0-1-1,-1 0 0,1 0 0,0-1 0,0 0 1,0 0-1,0 0 0,-1 0 0,5-2 2,6-2-47,-1-2 0,0 0 0,0 0-1,0-1 1,8-7 47,0 0-403,25-18-1562,-19 10-2486,-11 6-2902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24.24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171 1 992,'0'0'10293,"0"0"-7910,0 0-1676,0 0 747,-22 7-126,-2 1-921,1 1 0,-21 11-407,40-17 59,1-1 0,-1 1 0,1-1 0,0 1 0,0 0 0,0 1 0,0-1-1,0 0 1,1 1 0,-1 0 0,1-1 0,0 1 0,0 0 0,0 0 0,1 0 0,-1 1-59,0 6 326,-1-1-1,1 1 1,1 0 0,0 10-326,0-12 264,0-1-117,1-4-67,-1 1 0,1 0 1,0-1-1,0 1 0,0-1 0,1 1 1,-1 0-1,1-1 0,1 4-80,-1-7-8,0 1 0,1-1 0,-1 1-1,0-1 1,0 0 0,1 0 0,-1 0 0,1 1 0,-1-1-1,1-1 1,-1 1 0,1 0 0,0 0 0,0-1 0,-1 1-1,1-1 1,0 1 0,0-1 0,-1 0 0,1 1 0,0-1-1,0 0 1,0 0 0,0-1 0,-1 1 0,2 0 8,4-1-219,-1 0 0,1 0 1,0-1-1,0 0 0,0 0 0,-1 0 1,1-1-1,-1 0 0,0 0 1,0-1-1,0 1 0,0-2 1,-1 1-1,1 0 0,-1-1 0,0 0 1,-1 0-1,1-1 0,-1 1 219,3-4-716,0-1 0,-1 1-1,0-1 1,0 0 0,-1 0-1,-1-1 1,0 0 0,0 1-1,-1-2 1,0 1 0,0-6 716,0-15-4781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24.58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5186,'0'0'7252,"0"0"-6452,0 0 529,0 0 303,0 0-623,0 0-241,45 100 721,-33-46-881,0-1-416,-4-1-192,-3-1-656,-5 0-1057,0 5-1152,-3 0-1905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24.90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13446,'0'0'2401,"0"0"-1648,0 0 1312,0 0-161,40 138-1295,-18-113-209,-4-5-352,-3-7-96,-5-4-240,-5-6-977,2-3-1088,-2-7-816,2-22-2770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5:58.85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20 0 11717,'0'0'1011,"0"0"609,0 0 338,0 0-629,0 0-865,-2 8-173,-3 12 10,1 0 1,0 1-1,2-1 1,0 1-1,2-1 1,0 5-302,12 137 995,-7-114-835,2 33-348,19 177 377,2-89-5766,-25-153 1927,0-14-2411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06.15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450 11 1777,'0'0'2622,"0"0"-1394,0 0 15,0 0 189,0 0-212,0 0-1057,0-1 1,0 1-1,0-1 1,0 0 0,0 1-1,0-1 1,0 1-1,-1-1 1,1 0 0,0 1-1,0-1 1,-1 1-1,1-1 1,-1 1-1,1-1 1,0 1 0,-1-1-1,1 1 1,-1-1-164,-6 1 149,0 1 0,1-1 0,-1 1 0,0 1 0,1-1 0,-1 1 0,1 0 0,-1 0 0,1 1 0,0 0 1,0 0-1,0 1 0,0-1 0,1 1 0,-1 1 0,0 0-149,-29 20 456,1 2 0,1 2-1,2 1 1,1 1 0,1 1 0,1 2 0,-8 16-456,-27 64 1315,54-100-228,4-9-3375,4-6 1891,1 0 0,-1 1 0,1-1 0,-1 0 0,1 0 0,0 0 0,-1 1 0,1-1 0,0 0 0,0 0 0,0 0 0,0 0 0,0 0 0,0 0 0,0 0 1,0 0-1,0 1 0,0-1 0,0 0 0,0-1 397,0-16-6091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25.24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232 0 12982,'0'0'1048,"4"27"-84,0 6-553,17 152 1616,-20-176-1996,0 0 1,-1 0-1,0 0 0,-1 0 1,0-1-1,0 1 0,-1 0 1,0 0-1,-2 2-31,2-7 16,0 1 0,-1-1 1,0 1-1,0-1 0,0 0 0,0 0 1,-1 0-1,1-1 0,-1 1 0,0-1 0,0 0 1,-1 0-1,1 0 0,0-1 0,-1 1 1,-1 0-17,-2 1-56,0-1 0,0 0 0,0 0 0,0 0 0,0-1 1,-1-1-1,1 1 0,-1-1 0,0-1 0,1 1 1,-1-1-1,-3-1 56,9 0-54,-1 1 1,1-1-1,-1 0 0,1 0 1,-1-1-1,1 1 0,0 0 1,0-1-1,-1 0 0,1 0 1,0 0-1,1 0 1,-1-1-1,0 1 0,1-1 1,-1 1-1,1-1 0,0 0 1,0 0-1,0 0 1,0 0-1,1-1 0,-1 1 1,1 0-1,-1-1 0,1 1 1,1-1-1,-1 1 1,0-3 53,-1-2-34,1 0 0,0 0 1,0-1-1,1 1 0,0 0 1,0 0-1,1 0 0,0-1 1,2-4 33,-1 8 5,-1 1 1,1 0-1,0-1 0,0 1 1,1 0-1,-1 0 1,1 0-1,0 0 1,0 0-1,0 1 0,1 0 1,-1-1-1,1 1 1,0 0-1,0 1 0,0-1 1,0 0-6,9-3-47,0 0-1,0 1 1,1 1 0,0 0-1,0 0 1,0 1 0,0 1 0,12 0 47,27-5-4809,-23 0-3957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25.58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13206,'0'0'211,"0"0"402,0 0 457,0 0-544,0 0-398,22 11-77,67 37-83,-87-46 33,0-1 0,0 1 0,1-1 0,-1 1 0,0 0 0,0 0 0,-1 0 0,1 0 0,0 0 0,-1 0 0,1 0 0,-1 1 0,0-1-1,0 19 26,-1-12-1,0-4 45,0 0-1,0 1 1,0-1 0,0 1 0,-1-1 0,0 0 0,0 1 0,0-1 0,-1 0 0,0 0 0,0 0 0,0 0 0,-1 0 0,0 0-70,-3 5 71,1 0 0,0 0 0,0 0 0,1 1 0,1 0 0,0 0 0,0 0 0,1 0 0,0 0 0,1 0 0,0 1 0,1-1 0,1 5-71,-1-13 5,0-1-1,1 1 1,0-1 0,-1 1-1,1-1 1,0 0 0,1 1 0,-1-1-1,0 0 1,0 0 0,1 0 0,0 0-1,-1 0 1,1 0 0,0 0-1,0 0 1,0-1 0,0 1 0,0-1-1,0 1 1,0-1 0,1 0 0,-1 0-1,0 0 1,1 0 0,-1 0 0,1-1-1,-1 1 1,1-1 0,-1 1-1,2-1-4,1 1-109,0 0-1,0-1 0,0 1 0,0-1 0,0 0 0,0 0 0,0-1 0,0 0 1,0 0-1,0 0 0,0 0 0,0-1 0,0 1 0,0-1 0,-1-1 0,1 1 110,0-2-295,-1 0-1,1-1 1,-1 0-1,0 1 0,-1-1 1,1-1-1,-1 1 1,0 0-1,0-1 1,0 0-1,-1 1 0,0-1 1,0 0-1,-1 0 1,0 0-1,0 0 1,0-3 295,2-19-506,-1-1 1,-2 0 0,-2-8 505,1-6 1498,1-4 1578,1 47-3014,0-1-1,0 0 1,-1 1 0,1-1-1,0 1 1,0-1 0,0 1-1,0 0 1,0-1 0,0 1-1,0 0 1,1 0 0,-1-1-1,0 1 1,0 0 0,0 0-1,0 0 1,0 0 0,0 1-1,1-1-61,26 3 379,-26-2-369,1 1 0,0 0 1,-1 0-1,1 0 1,-1 0-1,1 0 0,-1 1 1,0-1-1,0 1 1,0-1-1,0 1 1,-1 0-1,1 0 0,-1 0 1,0-1-1,0 2 1,0-1-1,0 0 0,0 0 1,0 1-11,1 10 197,0 0 1,0 0-1,-2 0 0,0 5-197,0-19-106,6-15-1335,2-5-991,1 1 0,1 0-1,8-11 2433,6-5-4148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25.94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270 1 4098,'0'0'2441,"0"0"-131,0 0-255,0 0-415,0 0-79,1 16-54,0-9-1377,2 14 4,-1 1 0,-2 0 0,0 0 0,-1 0 0,-1 0 0,-1 0 0,-2 8-134,-4-4-34,-1 1 0,-1-1 0,-1-1 0,-1 0 1,-1-1-1,-2-1 0,0 0 0,-1 0 0,-2-2 1,0-1-1,-1 0 0,-1-1 0,0-1 1,-2-1-1,-2 0 34,51-32 1002,0 1 1,18-7-1003,-31 15-179,0 1 1,0 0-1,1 1 0,0 1 1,0 0-1,-1 1 1,11 0 178,-21 2 13,-1 0 1,0 0-1,0 0 1,1 1-1,-1-1 0,0 1 1,0 0-1,0-1 1,0 1-1,1 0 1,-1 0-1,0 0 1,-1 1-1,1-1 1,0 0-1,0 1 0,0-1 1,-1 1-1,1 0-13,1 1 130,-1 1-1,1 0 1,-1-1-1,0 1 0,0 0 1,0 1-1,-1-1 1,1 0-1,0 4-129,1 9 775,0 1-1,-1 1 1,-1-1-1,-1 10-774,0-26 76,0 122 1521,0-43-6284,0-78 379,0-3-3269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26.63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146 0 13542,'0'0'2740,"0"0"-1691,0 0 615,0 0-36,0 0-1004,23 20-427,73 63-143,-91-79-71,-1 0 1,0 0-1,0 1 0,0-1 1,-1 1-1,0 0 0,2 3 17,-4-7-29,-1 1-1,1 0 0,-1 0 0,1 0 0,-1 0 0,0-1 0,1 1 1,-1 0-1,0 0 0,-1 0 0,1 0 0,0 0 30,-1 9-221,1-6 101,0 0 0,-1 0 0,1 0 0,-1 1 0,-1-1 0,1 0 0,-1-1 0,0 1 0,0 0 0,0 0 0,0-1 0,-1 1 0,0-1 0,0 0 0,-2 2 120,-1 1-145,-1-1 0,0 0 0,0 0 0,0 0 0,-1-1 0,0 0 0,0 0 0,-5 1 145,-6 2-102,0-1-1,0 0 1,-1-2 0,1 0-1,-1-1 1,-1-1-1,-15 0 103,10-2 225,30 0 264,44-1 251,-31 0-937,71-1-893,1-1-3658,-88 4 4691,0 0 0,0 0 0,-1 0 0,1 0-1,-1 0 1,0 0 0,1 0 0,-1 0 0,0 0-1,0 0 1,0 0 0,0 0 0,-1 2 57,1 1 82,-2 3 149,1 1 0,-2-1 0,1 0 1,-1 0-1,0 0 0,-1 0 0,0-1 0,0 0 1,0 1-1,-6 5-231,-10 20 697,12-18-455,-18 32 2204,-14 38-2446,34-69 426,1 0 0,0 0 0,1 0 0,0 1 0,2 0-1,0-1 1,0 13-426,2-28 8,0 1-1,0-1 1,0 0-1,0 1 1,1-1-1,-1 0 1,0 1-1,1-1 0,-1 0 1,1 0-1,0 1 1,-1-1-1,1 0 1,0 0-1,-1 0 1,1 0-1,0 0 0,0 0 1,0 0-1,0 0 1,0 0-1,0 0 1,0-1-1,1 1 1,-1 0-1,0-1 0,0 1 1,0-1-1,1 1 1,-1-1-1,0 1 1,1-1-1,-1 0 1,0 0-1,1 0 1,-1 0-1,0 0 0,1 0 1,-1 0-1,0 0 1,1-1-1,-1 1 1,0 0-1,1-1 1,-1 1-9,5-1-25,1-1-1,-1 0 1,0 0-1,0 0 1,0-1-1,-1 1 1,1-1-1,0-1 0,1-1 27,5-5-250,0 0 0,-1-1 0,0 0 0,-1 0 0,0-2 250,-7 10 2,-1-1 0,1 0 1,-1 0-1,0 0 0,0 0 1,0 0-1,0 0 1,-1 0-1,1-1 0,-1 1 1,0-1-1,-1 1 0,1-1 1,-1 1-1,0-1 0,0 1 1,0-1-1,0 1 1,-2-4-3,1 5 43,-1 0 0,1 1 1,-1-1-1,0 1 1,0 0-1,0-1 1,0 1-1,0 0 0,-1 0 1,1 1-1,-1-1 1,1 0-1,-1 1 1,0-1-1,1 1 0,-1 0 1,0 0-1,0 0-43,-56-17-857,58 18 818,-53-11-4617,29 6-613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27.37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 41 1745,'0'0'10490,"0"0"-8134,0 0-1929,0 0 608,0 0-472,-1-5-451,1 4-105,-1 0-1,1 0 1,0 0 0,0 0 0,-1 0 0,1 0 0,0 1 0,0-1 0,0 0 0,0 0 0,0 0 0,0 0 0,1 0-1,-1 0 1,0 0 0,0 1 0,0-1 0,1 0 0,-1 0 0,1 0 0,-1 0 0,0 1 0,1-1 0,0 0 0,-1 0-1,1 1 1,-1-1 0,1 0 0,0 1 0,-1-1 0,1 1 0,0-1 0,0 1 0,-1-1 0,1 1 0,0 0-1,0-1 1,0 1-7,6-2 124,0 1 0,1 0 0,-1 1-1,0 0 1,6 0-124,-10 0 28,53-1 701,-21-1-477,0 2 0,25 4-252,-55-3-56,-1 0 0,0 0 0,0 0 0,1 0 0,-1 1-1,0-1 1,-1 1 0,1 0 0,0 1 0,0-1 0,-1 1 0,1-1 0,-1 1 0,0 0 0,0 0 0,0 0 0,0 1-1,-1-1 1,1 1 0,-1-1 0,0 1 0,0 0 0,0 0 0,0 0 0,-1 0 0,0 0 0,1 2 56,2 13-230,-1 0-1,0 0 1,-2 0 0,0 0 0,-1 11 230,0-22 5,-1 4-381,0 0 0,0 0 0,-1 0-1,-1 0 1,0 0 0,0-1 0,-2 1 0,1-1 0,-1 0-1,-2 3 377,-13 22-4556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27.88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38 11 5346,'0'0'7577,"0"0"-5928,0 0-1334,0 0 440,0 0-254,-1-7-215,3 5 2630,7 2-2393,-3-1-445,1 1 0,-1 0 0,1 0-1,-1 0 1,0 1 0,1 0 0,-1 1-1,0-1 1,0 1 0,1 1-1,-2-1 1,1 1 0,2 0-78,-7 0-21,1 0 1,-1-1-1,0 1 1,0 0 0,0 0-1,0 0 1,0 0-1,-1 0 1,1 0-1,-1 0 1,0 0-1,0 0 1,0 0-1,0 0 1,0 0-1,-1 0 1,0 1 20,0 11 38,1-5 61,-1-1-1,-1 1 0,0 0 1,0 0-1,-1-1 1,0 1-1,-1-1 0,0 0 1,0 0-1,-6 8-98,-9 13 350,-2 0 1,-8 7-351,26-32 4,-33 37-1111,36-41-1070,1-6-1998,5-23-2524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28.22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11429,'0'0'5763,"0"0"-4106,0 0-62,0 0 139,0 0-973,0 21-359,3 64-175,-2-80-213,0 0 1,1-1-1,-1 1 0,1-1 0,0 0 1,0 1-1,1-1 0,-1 0 0,1 0 0,0-1 1,0 1-1,0 0 0,1-1 0,-1 0 1,1 0-1,0 0 0,-1 0 0,1-1 1,1 1-1,-1-1 0,0 0 0,1 0 1,-1-1-1,2 1-14,2 2 5,3 0-86,0-1 1,0 0-1,0-1 0,0 0 1,1-1-1,-1 0 0,0-1 1,1 0-1,6-2 81,-6 2-170,-8 0-98,0-1 1,0 1 0,0-1 0,0 0 0,0 0-1,0 0 1,0 0 0,-1-1 0,1 1 0,0-1-1,-1 0 1,2-1 267,-2 1-748,1-1 0,-1 0-1,-1 1 1,1-1 0,0 0 0,-1-1 0,2-1 748,3-10-7004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28.56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74 0 11861,'0'0'5811,"0"0"-4594,0 0 1328,0 0-1137,-74 125-831,74-109-545,20 2-32,10-7 0,9-2-464,6-9-1345,5 0-1969,2-7-2993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28.89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48 133 1969,'0'0'11920,"0"0"-8921,0 0-1601,0 0 528,-7 21-782,3-8-1049,-4 11 29,0 0-1,2 1 1,1-1-1,1 1 1,-1 24-124,5-49-25,0 0 0,0 0 0,0 0-1,0 0 1,0 0 0,0 0 0,0 0 0,0 1 0,0-1 0,0 0 0,0 0 0,0 0 0,0 0 0,0 0-1,0 0 1,0 0 0,0 0 0,0 1 0,0-1 0,0 0 0,0 0 0,0 0 0,0 0 0,0 0 0,1 0-1,-1 0 1,0 0 0,0 0 0,0 0 0,0 0 0,0 1 0,0-1 0,0 0 0,0 0 0,0 0 0,1 0-1,-1 0 1,0 0 0,0 0 0,0 0 0,0 0 0,0 0 0,0 0 0,0 0 0,0 0 0,1 0 0,-1 0-1,0 0 1,0 0 0,0 0 0,0 0 0,0 0 0,0 0 0,0 0 0,0-1 0,1 1 0,-1 0 0,0 0-1,0 0 1,0 0 0,0 0 0,0 0 0,0 0 0,0 0 25,10-9-460,9-15 167,41-75-1620,-43 68 1707,1 0 0,2 1 0,1 1 1,1 1-1,7-4 206,-26 29 372,-1 1 1,1-1 0,1 1-1,-1 0 1,0-1 0,0 2-1,1-1 1,-1 0 0,1 1-1,-1-1 1,1 1 0,0 0-1,0 0 1,0 1 0,1-1-373,-3 1 26,0 0 0,-1 0 0,1 0 0,0 1 0,0-1 0,0 0 0,0 1 0,-1-1 0,1 1 0,0 0 0,-1-1 0,1 1 0,0 0 0,-1 0 0,1 0 0,-1 0 0,1 0 0,-1 1 0,0-1 0,1 0 0,-1 1 0,0-1 0,0 1 0,0-1 0,0 1 1,0 0-1,0-1 0,-1 1 0,1 0 0,0 1-26,3 14 133,0-1 1,-1 1-1,0 0 1,-2 0 0,0 10-134,-4 89 280,2-94-257,-1-2-239,-1 0 0,-1 0 1,-1-1-1,-2 7 216,6-24-130,1 0-1140,0-7-976,3-22-1329,14-15-1838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29.23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97 1 1745,'0'0'15015,"0"0"-13815,0 0 657,0 0 512,0 0-1264,0 0-529,0 74-160,0-23 16,0 9-336,0 9 48,0 10-144,-2 3-32,-20 10-592,-11-1-1841,-6 5-7171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14.15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11 51 560,'0'0'5032,"0"0"-3538,0 0-435,0 0 472,0 0-205,-2-11-424,-3-11-601,2 5 19,5 24 3797,5 12-3350,1 0 1,0-1-1,2 0 0,5 8-767,9 18 733,-19-35-657,46 90 395,40 54-471,-91-152-184,0 0 0,0-1 0,1 1 0,-1 0 0,1-1 0,-1 1 1,0 0-1,1-1 0,-1 1 0,1-1 0,-1 1 0,1-1 0,0 1 0,-1-1 0,1 1 0,0-1 0,-1 0 0,1 1 1,0-1-1,-1 0 0,1 1 0,0-1 0,-1 0 0,1 0 0,0 0 0,0 0 0,0 0 184,-1 0-178,1-1-1,0 1 0,-1-1 1,1 0-1,0 1 1,-1-1-1,1 0 0,-1 0 1,1 1-1,-1-1 0,0 0 1,1 0-1,-1 0 1,0 1-1,0-1 0,1 0 1,-1 0-1,0 0 1,0 0 178,3-48-5057,-3 47 4419,0-38-4698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30.20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64 2 13654,'0'0'2079,"0"0"-1578,0 0-26,0 0 856,0 0-309,-4 0-344,-12 0-343,31 0 181,39 0 57,-21-1-449,-5 0 15,0 2 1,25 3-140,-46-3 4,0 0 0,0 0 0,0 1 1,-1 0-1,1 1 0,0-1 0,-1 1 0,1 0 0,-1 1 0,0 0 0,0 0 0,-1 0 1,4 3-5,-8-6-16,0 0 0,1 0 0,-1 0 0,0 1 1,0-1-1,0 0 0,-1 1 0,1-1 0,0 0 1,0 1-1,-1-1 0,1 1 0,-1-1 0,1 1 1,-1-1-1,1 1 0,-1 0 0,0-1 0,0 1 1,0-1-1,0 1 0,0-1 0,0 1 0,-1 0 1,1-1-1,0 1 0,-1-1 0,1 1 0,-1-1 0,1 1 1,-1-1-1,0 1 0,0-1 0,0 0 0,0 1 1,0-1-1,0 0 0,0 0 0,0 0 0,0 0 1,-2 1 15,-5 5-105,0-1 1,-1 0 0,0-1-1,0 1 1,-8 2 104,12-6-122,-48 24-463,16-10 495,1 2 0,1 1 0,1 2 0,1 2 0,-19 16 90,183-103 302,-109 55-311,0 0 0,1 2 0,1 1 0,-1 0 0,1 2 0,23-2 9,-47 17 742,-2-3-618,1 1 0,-2-1 1,1 1-1,-1-1 0,-1 0 0,1 0 0,-1 0 1,-1 0-1,1-1 0,-1 0 0,-6 6-124,-14 17 160,-1-1 0,-4 1-160,22-22 19,-14 14-166,3-1-324,-1-2 0,-1 0 0,-1-1 0,-14 8 471,39-32-5079,20-22 602,14-8-1715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30.53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18 5635,'0'0'3473,"0"0"-880,0 0 305,0 0-849,0 0-241,0 0-799,33-18-257,-26 49-111,8 12 335,2-1-512,1 1-432,-4-3 0,-1 0-32,-6 0-400,-7 3-1857,0-3-976,-22-5-1890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30.88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15543,'0'0'1297,"0"0"-1025,0 0 1441,0 0-241,0 0-1152,0 0 337,69 20-369,-29-5-288,4 1-48,8 0-721,6-10-1824,1-6-1857,1 0-6339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31.23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85 173 14935,'0'0'816,"0"0"-240,0 0 1329,0 0-320,0 0-448,-79 125-417,74-94-80,5-6-480,0-7 48,0-12-208,0-3-96,12-3-80,13-3-208,7-26-496,3-9-1169,-5-4-144,-5-3-785,-13 3-2592</inkml:trace>
  <inkml:trace contextRef="#ctx0" brushRef="#br0" timeOffset="1">199 1 8660,'0'0'5154,"0"0"-4978,0 0 1921,0 0-80,30 116-944,-18-76-593,1 0-352,-6 3-128,-4 2-160,-3 1-512,0 6-1249,-20 4-929,-12-5-2160,-8-6-3666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31.56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64 9861,'0'0'1635,"0"0"-253,0 0-51,0 0-768,0 0-352,14-9-104,45-24-38,-51 29-87,-1 1 0,1 0 0,0 0 0,0 1 0,0 0 0,0 0 1,0 1-1,1 0 0,-1 0 0,0 1 0,1 1 0,-1-1 0,0 1 0,4 1 18,-10-1 20,-1-1 0,1 1-1,-1-1 1,0 1 0,1 0 0,-1 0 0,0 0-1,1 0 1,-1 0 0,0 0 0,0 0-1,0 0 1,0 1 0,0-1 0,0 0 0,0 1-1,0-1 1,0 0 0,-1 1 0,1-1-1,-1 1 1,1-1 0,-1 1 0,1 0 0,-1-1-1,0 1 1,0-1 0,0 1 0,0 0-20,0 58 2061,0-41-1329,-2 7 123,0-1 0,-3 13-855,1-18 403,2 1 0,0 0 0,1 0 0,2 7-403,-1-27 1,1 0 0,0 0 0,-1 0 0,1 0 0,0 0 0,0 0 0,0 0 1,0 0-1,0 0 0,0 0 0,0 0 0,0-1 0,1 1 0,-1 0 0,0-1 0,0 1 1,1-1-1,-1 1 0,0-1 0,0 0 0,1 0 0,-1 1 0,0-1 0,1 0 1,-1 0-1,1 0 0,-1 0 0,0-1 0,1 1 0,0 0-1,5-1-148,0 1 0,-1-1 1,1 0-1,0 0 0,-1-1 0,6-2 148,3-4-866,-1-1 0,0 0 1,-1-1-1,1-1 0,-2 0 0,3-4 866,37-38-5671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31.89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133 1 17608,'0'0'888,"0"0"86,-9 24 491,-28 81-747,17-26-438,17-65-203,-1 1 0,0 0 1,-6 12-78,8-23 13,0 1 1,-1-1-1,0 1 1,0-1 0,0 0-1,0 0 1,-1 0-1,1 0 1,-1-1-1,0 0 1,0 0 0,-4 2-14,13-8-685,-3 0 186,1 1 1,0-1 0,0 1 0,0 0 0,0 0 0,0 1-1,0-1 1,1 0 0,-1 1 0,0 0 0,1 0-1,-1 0 1,1 0 0,3 0 498,-6 5 78,0-1 0,0 1 0,0-1 0,0 1 0,-1 0 0,1-1 0,-1 1 0,0 0 0,0-1 0,0 1 0,-1 0-78,1-1 135,0 95 1999,0-98-2154,0 0 0,1 1 0,-1-1 0,0 0 0,0 0 0,0 1 0,1-1 0,-1 0 0,0 0 0,0 1 0,1-1 0,-1 0 0,0 0 0,0 0 0,1 0 0,-1 0 0,0 1 0,1-1 0,-1 0 0,0 0 0,1 0 0,-1 0 0,0 0 0,1 0 0,-1 0 0,0 0 0,1 0 0,-1 0 0,0 0 0,1 0 0,-1 0 0,0 0 0,1 0 0,-1-1 0,0 1 0,0 0 0,1 0 0,-1 0 0,0 0 0,1-1 0,-1 1 0,0 0 0,0 0 0,1-1 0,-1 1 0,0 0 0,0-1 20,17-11-984,0-19-1588,1-8-2435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32.22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73 0 12005,'0'0'3858,"-4"20"-2185,0-4-1293,-2 8 396,1 0 0,2 0 0,0 0 0,1 22-776,3 82 1522,-3 157-675,0-258-1094,-2 0-1,0-1 0,-2 1 1,-1-1-1,-1 0 0,-1-1 248,5-18-3413,3-17 2096,5-20 789,-1 18 655,1-1-1,1 1 1,0 0-1,1 1 1,0-1-1,1 1 1,0 0-1,0 1 1,1 0 0,7-7-128,19-18 845,1 1 0,8-3-844,-40 35 8,47-44 121,-21 18-1504,0 3-3974,-18 16-1803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32.63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11301,'0'0'4584,"0"0"-2906,0 0-46,0 0-407,0 0-865,7 0-253,-4-1-89,0 1 0,-1 0 0,1 1 0,-1-1 1,1 0-1,-1 1 0,1-1 0,-1 1 0,1 0 0,-1 0 1,1 0-1,-1 0 0,0 0 0,0 1 0,1-1 0,-1 1-18,2 2 54,0 0 0,0 0 0,-1 0-1,1 1 1,-1-1 0,0 1-1,0 0 1,1 4-54,2 4 123,0-1 0,-2 1 0,0 0-1,0 1 1,-1-1 0,-1 1 0,0-1 0,-1 1 0,0 10-123,-1-14 10,0-1 0,-1 0 0,0 0 0,-1-1 0,0 1 0,0 0 0,-1 0 0,0-1 0,-1 0 0,0 1 0,0-1 0,0-1 0,-1 1 0,-5 6-10,10-14-30,0 0-1,-1 0 1,1 1-1,0-1 1,0 0 0,0 0-1,0 0 1,0 0-1,0 0 1,0 0 0,0 1-1,0-1 1,0 0-1,-1 0 1,1 0 0,0 0-1,0 0 1,0 0-1,0 0 1,0 0 0,0 0-1,-1 0 1,1 1-1,0-1 1,0 0 0,0 0-1,0 0 1,0 0-1,-1 0 1,1 0 0,0 0-1,0 0 1,0 0-1,0 0 1,-1 0-1,1 0 1,0 0 0,0-1-1,0 1 1,0 0-1,0 0 1,-1 0 0,1 0-1,0 0 1,0 0-1,0 0 1,0 0 0,0 0-1,0 0 1,0-1-1,-1 1 1,1 0 0,0 0-1,0 0 31,-2-13-1200,5-17-883,2 14 1510,1 0 0,1 0 0,0 1 0,1 0 0,1 1 1,0 0-1,2-2 573,7-7 350,1 0 1,1 1 0,16-14-351,-35 36 305,-1-1 0,1 0 0,0 1 0,-1-1 0,1 0 1,0 1-1,0-1 0,0 1 0,0 0 0,-1-1 1,1 1-1,0 0 0,0-1 0,0 1 0,0 0 1,0 0-1,0 0 0,0 0 0,1 0-305,-1 0 102,-1 0 1,1 0-1,0 1 0,-1-1 1,1 0-1,0 1 0,-1-1 1,1 1-1,0-1 0,-1 1 0,1-1 1,-1 1-1,1 0 0,-1-1 1,1 1-1,-1-1 0,0 1 1,1 0-1,-1 0-102,3 5-71,-1 1 1,0-1 0,-1 1-1,1 0 1,-1 3 70,1 2 592,3 22-485,-2-1 0,-2 0 0,-1 24-107,-1-19-785,1-38 709,0 0 0,0 0 0,0 0 0,0 0 0,0 1 0,0-1 0,0 0 0,0 0 0,0 0 0,0 0 0,0 1 0,0-1 0,0 0 0,0 0 0,0 0 0,0 0 0,0 1 0,0-1 0,0 0 0,0 0 0,0 0 0,0 0 0,0 0 0,0 1 0,0-1 0,0 0 0,0 0 0,1 0 0,-1 0 0,0 0 0,0 1 0,0-1 0,0 0 0,0 0 0,0 0 0,1 0 0,-1 0 0,0 0 0,0 0 0,0 0 0,0 0 0,0 0 0,1 0 0,-1 1 0,0-1 0,0 0 0,0 0 0,0 0 1,1 0-1,-1 0 0,0 0 0,0 0 0,0 0 0,0-1 0,1 1 0,-1 0 0,0 0 76,10-10-2052,9-18-780,4-18-2966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32.94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35 1 11477,'0'0'2513,"0"0"-368,0 0 321,0 0-1026,0 0-191,0 0-65,-12 129-351,2-57-561,5 3-144,0 4 144,3-1-240,2-9-48,0-11 16,0-13-512,0-14-1249,0-11-2049,0-13-3089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35.39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 1 5282,'0'0'8300,"0"0"-6133,0 0-1677,0 0 562,0 0-76,0 0-432,-1 18 286,1-7-660,-1 25 691,2-1 0,4 26-861,2-10 685,-3 0 1,-2 0-1,-5 47-685,-3-71 147,0-14-2090,-3-8-6126,8-5-2245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14.49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7684,'0'0'1438,"0"0"112,0 0 152,0 0-475,0 0-670,1 7 73,5 9-142,0 1-1,1-1 0,1 0 1,0-1-1,1 1 1,10 11-488,-4-5 618,1-2 0,2 0 0,0-1 0,12 10-618,-25-25-394,0 0-1,0 0 0,0-1 1,1 1-1,0-1 0,0 0 1,0-1-1,0 1 1,0-1-1,0-1 0,0 1 1,4 0 394,-7-2-262,0 0 1,0 0-1,0 0 1,0 0-1,0 0 0,0-1 1,0 0-1,0 1 1,0-1-1,0 0 1,0 0-1,0-1 1,-1 1-1,1-1 0,0 1 1,-1-1-1,1 0 1,-1 0-1,0 0 1,1 0-1,-1 0 1,0 0-1,0-1 0,-1 1 1,1-1-1,1-1 262,14-31-4311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35.73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70 1 15047,'0'0'3249,"0"0"-3201,0 0 1169,0 0 464,0 0-625,0 0-880,15 149 240,-5-111-351,-5 2-65,-5 0-16,0-2-305,-3-2-511,-19-5-1473,-3-8-1297,-2-10-976,5-4-4274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36.07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181 110 9668,'0'0'2001,"0"0"-1488,0 0 1295,0 0-191,0 0-977,0 0-560,30-69 49,-8 53-145,1 3 64,-6 6-64,0 3 16,1 4-177,-1 0-1087,-2 0-1025,-8 8-2033</inkml:trace>
  <inkml:trace contextRef="#ctx0" brushRef="#br0" timeOffset="1">0 351 8756,'0'0'5523,"0"0"-4963,0 0 576,0 0 1169,0 0-1200,0 0-337,131-49-512,-101 42-256,5-2-96,0-4-1120,-1 0-1233,-1-5-2129,-6-2-5587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36.42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78 0 15831,'0'0'1441,"0"0"50,-1 27 681,-3 158-110,4-143-2101,1 0 373,-2 0 1,-3 11-335,3-42-411,0-1-1,-1 0 1,-1 0 0,0 0 0,0 0 0,0 0 0,-2 0 0,1-1 0,-1 0 0,0 0 0,-4 4 411,9-13-329,-1 1 1,1 0-1,-1 0 1,1 0 0,-1-1-1,0 1 1,1 0-1,-1-1 1,0 1 0,0-1-1,1 1 1,-1-1-1,0 1 1,0-1-1,0 1 1,0-1 0,0 0-1,0 1 1,0-1 328,0 0-229,1 0 1,-1-1 0,1 1 0,0 0-1,-1 0 1,1-1 0,-1 1 0,1 0-1,0-1 1,-1 1 0,1 0 0,0-1-1,-1 1 1,1 0 0,0-1 0,0 1-1,-1-1 1,1 1 0,0-1-1,0 1 1,0-1 0,0 1 0,0-1-1,-1 1 1,1-1 0,0 1 228,-2-21-4029,2-1 3507,1 14 2233,-1 3-805,0 0 1,0 0-1,1-1 1,-1 1-1,1 0 1,1 0-1,-1 0 1,1 0-1,0 0 1,0 0-1,0 1 1,2-4-907,29-32 1898,-3 10-4099,-2-2 0,5-8 2201,-11 7-4524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36.75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25 0 10853,'0'0'4370,"0"0"-3730,0 0 817,0 0 592,0 0-785,0 0 145,0 143-561,2-87-447,1 2-273,-1 0-16,-2 7-112,0 0-112,0 2-641,0-5-1568,-17-11-2145,2-15-4546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37.12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92 1 16039,'0'0'1180,"0"0"247,0 0 456,0 0-586,0 0-870,0 0-214,0 9-133,-1 9-31,-1-2-69,1 1 0,0-1 0,2 0 0,0 1 1,1 3 19,-2-19-55,1 0 1,0 0 0,-1 0-1,1 0 1,0 0 0,0 0-1,0 0 1,-1 0 0,1 0 0,0-1-1,0 1 1,0 0 0,1-1-1,-1 1 1,0 0 0,0-1-1,0 1 1,0-1 0,0 0 0,1 1-1,-1-1 1,0 0 0,0 0-1,1 0 1,-1 0 0,0 0 54,41 0-1198,-30 0 670,-5 0 285,-1-1-1,1 0 1,0 0 0,0-1-1,-1 0 1,1 0-1,1-1 244,23-7-361,-31 10 387,1 0-1,0 0 0,-1 1 1,1-1-1,0 0 1,-1 0-1,1 0 0,-1 1 1,1-1-1,0 0 1,-1 0-1,1 1 0,-1-1 1,1 0-1,-1 1 1,1-1-1,-1 1 0,1-1 1,-1 1-1,1-1 1,-1 1-1,0-1 0,1 1 1,-1-1-1,0 1 1,0 0-1,1-1 0,-1 1 1,0-1-1,0 1 1,0 0-1,0-1 0,0 1 1,0 0-1,1-1 1,-2 1-1,1 0 0,0-1 1,0 1-1,0 0-25,-1 37 758,1-28-563,-2 0-57,1 0 1,-1-1-1,-1 1 0,0-1 0,0 1 0,-1-1 1,0 0-1,0-1 0,-1 1 0,-1-1 0,1 0 1,-7 7-139,-15 17 165,-1-1-1,-16 11-164,24-22-96,14-15-78,-37 32-1621,40-34 1145,-1-1 1,0 0 0,0 0 0,0 0 0,0-1 0,0 1 0,-1-1 649,-11 1-5869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37.45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11749,'0'0'2017,"0"0"-896,0 0 992,0 0-32,0 0-1281,0 0-480,149 71-288,-114-59 32,-8-1-64,-2-5-112,-8-3-608,-2-3-529,0 0-447,-3-9-593,3-14-2674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37.78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 0 14263,'0'0'3713,"0"0"-3457,0 0 2097,0 0-304,-5 125-1264,12-71-161,3-1-336,5 1 176,-5 0-464,-3-1 128,-4-1-128,-3-6-112,0-5 80,0-10-480,0-7-352,0-6-1329,0-11-2786,-10-5-5810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38.11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 96 4210,'0'0'7355,"0"0"-5231,0 0-996,0 0 460,0 0-326,-2-10-232,5 9-886,0 0 1,1-1-1,-1 1 1,0 1 0,0-1-1,1 0 1,-1 1 0,0-1-1,1 1 1,-1 0 0,3 1-145,7-2 466,49-5 140,-32 4 53,0-2 0,13-3-659,5-9-2434,-40 12 794,1 0 0,-1-1 0,-1 0 0,6-4 1640,4-7-10883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39.38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52 6275,'0'0'4735,"0"0"-3310,0 0-534,0 0 619,0 0-437,0 1 2568,0 0-3611,0-1-1,0 0 0,0 0 0,0 1 0,1-1 0,-1 0 1,0 1-1,0-1 0,0 0 0,1 0 0,-1 0 0,0 1 1,0-1-1,0 0 0,1 0 0,-1 0 0,0 1 0,1-1 1,-1 0-1,0 0 0,0 0 0,1 0 0,-1 0 0,0 0 1,1 0-1,-1 0 0,0 1 0,1-1 0,-1 0 0,0 0-29,20 0 417,-6 0-343,0 0 1,-1 0 0,1-1-1,-1-1 1,1 0 0,-1-1-1,4-1-74,17-10-61,-22 8-121,0 1 0,0 1 0,1 0 0,-1 0-1,1 1 1,0 1 0,6 0 182,-18 2-32,-1 0-43,0 0-13,-4 0 119,1 0 0,-1 1 0,1-1 0,-1 1 0,1 0 0,-1 0 0,1 0 0,-1 1-31,-18 12 134,1 0 0,0 2-1,2 0 1,0 1 0,0 1-1,2 1 1,0 1 0,1 0-1,-1 6-133,13-21 15,2-3 8,0 1-1,0-1 1,1 1-1,-1-1 1,1 1-1,0 0 1,-1-1 0,1 1-1,1 0 1,-1 0-1,0 0 1,0 2-23,1-4-69,0-1-9,0 0-82,0 0-144,77 11-1950,-13-11 1899,-64 0 356,1 0 1,0 0 0,-1 1-1,1-1 1,-1 0 0,1 0-1,0 1 1,-1-1-1,1 0 1,-1 1 0,1-1-1,-1 1 1,0-1 0,1 1-1,-1-1 1,1 1 0,-1-1-1,0 1 1,1-1 0,-1 1-1,0-1 1,0 1-1,1-1 1,-1 1 0,0 0-1,0-1 1,0 1 0,0 0-1,0-1 1,0 1 0,0-1-1,0 1 1,0 0-2,0 28 226,-1-22-95,0 1 30,0 0 1,-1 0 0,0 0-1,-1 0 1,0 0-1,0-1 1,0 1 0,-1-1-1,0 0 1,-4 5-162,2-2 254,0 0 0,0 0 0,1 1 0,1 0 0,-1 3-254,5-12 19,24-2-110,-13-3 30,-1 0-1,1 0 1,-1-1-1,1 0 1,-1 0-1,-1-1 0,1-1 1,-1 0-1,0 0 1,8-7 61,19-17-2176,28-32 2176,-63 61-42,23-22-764,-2-1 1,-1-1-1,-1 0 0,-1-2 0,-1 0 1,-2-2-1,-1 1 0,11-29 806,-25 53 548,0 0 0,0 0 0,0 0 1,0 0-1,-1 0 0,1-1 0,-1-2-548,0 5 1550,0 2-14,0 0-287,0 6-70,9 365-21,-9-364-1448,2 48-3683,-11-20-2315,-8-6-3869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39.76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13 0 13558,'0'0'2644,"0"0"-1651,0 0 725,0 0-136,0 0-833,6 22-484,0 6-205,-3-11-23,1-1 1,1 1-1,0-1 1,1-1 0,3 6-38,-8-21-43,-1 0 0,0 1 0,0-1 0,1 0 0,-1 1 1,0-1-1,1 0 0,-1 1 0,0-1 0,1 0 0,-1 0 1,0 1-1,1-1 0,-1 0 0,1 0 0,-1 0 0,0 1 0,1-1 1,-1 0-1,1 0 0,-1 0 0,1 0 0,-1 0 0,1 0 1,-1 0-1,0 0 0,1 0 0,-1 0 0,1 0 0,-1 0 1,1 0-1,-1-1 0,0 1 0,1 0 0,-1 0 0,1 0 0,-1-1 1,0 1-1,1 0 0,-1 0 0,1-1 43,16-12-1085,18-20-785,33-29 253,-61 57 1566,0-1 0,1 1 1,-1 1-1,1 0 1,1 0-1,-1 0 0,0 1 1,8-2 50,-14 5 59,-1-1 0,1 1 0,-1 0 0,1 0 0,-1 0 0,1 0 0,0 0 0,-1 0 0,1 1 0,-1-1 0,0 0 0,1 1-1,-1-1 1,1 1 0,-1 0 0,0-1 0,1 1 0,-1 0 0,0 0 0,1 0 0,-1 0 0,0 0 0,0 0 0,0 0 0,0 0 0,0 0 0,0 0 0,0 1 0,-1-1 0,1 0 0,0 1 0,-1-1 0,1 1 0,-1-1 0,1 0 0,-1 1 0,0-1 0,0 1 0,1-1 0,-1 2-59,2 10 628,-1 1 0,0-1 0,-1 1 1,-1 8-629,0-2 685,1-15-615,0 0 0,0 0 0,0 0 0,-1 0 0,1 0-1,-1 0 1,-1 0 0,1 0 0,-1-1 0,1 1 0,-2 0 0,1-1 0,0 1-1,-1-1 1,0 0 0,0 0 0,0 0 0,0 0 0,-1-1 0,1 1 0,-1-1 0,0 0-1,0 0 1,0 0 0,0 0 0,-1-1 0,1 0 0,-1 0 0,0 0 0,1 0 0,-1-1-1,0 0 1,0 0 0,0 0 0,0 0 0,-3-1-70,-4 0-259,1 0 0,-1 0 0,1-1 0,-1-1 0,-11-3 259,13 2-953,0 0-1,0-1 0,1-1 1,-1 0-1,1 0 0,-8-6 954,-32-25-7003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14.80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844 1 5523,'0'0'1502,"0"0"10,0 0 470,0 0-343,0 0-596,-8 1-232,7-1-780,-2 0 27,0 1 0,1-1 1,-1 0-1,0 1 0,1 0 0,-1-1 0,1 1 0,-1 0 1,1 0-1,-1 1 0,1-1 0,0 0 0,0 1 0,-1-1 1,1 1-1,0 0 0,0 0 0,1 0 0,-1 0 0,0 0 1,1 0-1,-1 0 0,1 1 0,-1 1-58,-51 109 2091,5 3 0,5 1-1,3 9-2090,-130 389 523,133-423-432,-4-1 0,-4-3-1,-3-1 1,-29 34-91,73-116-40,-7 11 166,-1 0 0,-1 0-1,-10 9-125,20-22-100,-1 1 0,0-1-1,0 0 1,0 0-1,0 0 1,-1-1-1,1 1 1,-1-1-1,0 0 1,1-1-1,-1 1 1,0-1 0,0 0-1,0 0 1,0 0-1,-3 0 101,7-1-211,0 0 0,0-1 1,0 1-1,0 0 0,0 0 0,0 0 0,0-1 0,0 1 0,0 0 1,0-1-1,0 1 0,1-1 0,-1 1 0,0-1 0,0 1 1,0-1-1,1 1 0,-1-1 0,0 0 0,1 0 0,-1 1 0,1-1 1,-1 0-1,1 0 0,-1 0 0,1 0 0,-1 1 0,1-1 1,0 0-1,-1 0 0,1 0 0,0 0 211,-12-32-6768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1:40.46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 11 6851,'0'0'913,"0"0"1023,0 0 337,0 0-690,0 0-615,-2-11 225,1 11 5319,1 22-6361,0 0 1,1 0-1,1-1 0,1 1 1,1-1-1,1 0 1,1 0-1,6 15-151,12 15-805,-10-21-1137,-1-1-3813,-10-16-3596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2:41.6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13750,'0'0'424,"0"0"-239,0 0 297,0 0 684,0 0-168,4 13 2321,-3-13-3295,-1 0-8,0 0-29,0 0 45,0 0-86,3 0-473,-2 0-1266,0 0-3602,-1 0 545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2:45.4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0 179 6675,'0'0'1969,"0"0"-219,0 0 232,0 0-274,0 0-206,0 0-384,10-5 5652,-4 4-6801,-2 3 70,0-1 0,1 1 0,-1 1 0,0-1 1,0 1-1,0-1 0,0 1 0,-1 0 0,1 0 1,0 1-40,21 16 75,-11-13-55,0-1 0,-1-1 0,2 0 1,-1 0-1,0-2 0,1 0 0,0-1 0,0 0 1,0-1-1,0 0 0,0-2 0,-1 0 0,1 0 1,0-1-1,0-1 0,-1-1 0,1 0 1,-1-1-1,5-2-20,-14 5 12,98-41 88,-88 39-94,0 0 0,0 1-1,0 0 1,0 1 0,0 1 0,5 0-6,-4 1 16,1 0 9,1 0-1,-1 1 0,0 0 1,0 2-1,1 0 0,7 3-24,-5-1 16,0-1-1,1-1 0,0-1 0,0-1 1,0 0-1,-1-2 0,1 0 0,0-2 1,0 0-1,-1-1 0,14-5-15,-18 6 39,1 1 0,0 1-1,0 0 1,-1 1-1,1 1 1,0 1 0,10 2-39,56 3 116,499-7 274,-320 7-182,368-12-56,-522 0-184,-1-5 1,43-12 31,-1 1-44,44-9 32,-73 10 21,87-1-9,155-8 89,-226 25-25,118-8-80,40-2-38,68 15 54,-131 1-64,50-4 150,290 4 87,-266 11 240,-160 1 64,-1 7 0,118 32-477,-254-51 20,81 22 161,-55-14-141,0-1 1,1-2-1,12 0-40,-41-6 444,-4-1-562,-1 0 1,0 0-1,0 0 1,1 0-1,-1 0 1,0 0-1,0 0 1,0 1-1,1-1 1,-1 1-1,0-1 1,0 1-1,0-1 1,1 1 117,-1 1-199,-1-1 0,1 1 0,-1-1 1,1 0-1,-1 1 0,0-1 0,1 1 0,-1-1 0,0 1 1,0-1-1,0 1 0,0-1 0,-1 0 0,1 1 0,0 0 199,0-1-220,0 1 1,-1 0-1,1 0 0,0 0 0,-1-1 0,1 1 0,-1 0 0,0 0 0,1-1 0,-1 1 0,-1 0 220,-23 25-4835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2:52.17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41 11605,'0'0'1046,"0"0"-678,0 0 54,0 0 744,0 0-129,0 0-311,0 0-280,0 0 45,0 0-99,0 0 131,0 0 58,0 0-31,0 0-94,0 0-82,0 0 52,0 0-95,21 7 563,-10-1-777,-1-1 0,1 0 0,1-1 0,-1 0 0,0 0 0,1-2 0,0 1 0,0-1 0,5-1-117,29 2 352,41-3-352,-34-1 188,765-4 767,-627 6-583,245-4-96,-60-19-209,-84 9 241,5 13-308,-113 2 31,384 4 273,-486-6-295,95-1 101,-1 8 0,33 11-110,116 12 137,-8-1 84,-112-10-75,6-8-146,28 1-26,188-4-50,-293-9 104,1067-4 191,-1135 2-220,1-3 1,21-6 0,-7 1-29,18 1 29,194 5-32,-95 3-43,30-11 75,67-4 138,133 15-138,-218 3 151,-166-3-154,34-6 3,-34 3 53,36 0-53,36 0 32,112-20-32,46-3 46,-168 23 84,338-10 337,116 15-1923,-607 0-4587,16 0-4141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12.0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77 1 19369,'0'0'2801,"0"0"-2801,0 0 96,0 0-96,0 0 897,0 0-529,0 0-304,0 2 0,0-2-48,0 0 64,0 0-160,0 0-32,0 0-160,0 0-513,-8 0-1024,-21 0-3105,-11 0-9556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18.4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19 4578,'0'0'8751,"0"0"-6812,0 0-1368,0 0 1307,0 0-77,0 0-763,0 0-515,-4-3-272,-15-12 157,20 27-13,3 2-293,0 0 1,1 0-1,0 0 1,1 0-1,1-1 0,0 0 1,1 0-1,0-1 1,6 7-103,-2-3-154,-1 1 1,-1 0-1,0 1 1,-1 0 0,1 5 153,-9-18-396,1 0 1,-1 0-1,0 0 1,0 0-1,0 1 1,-1-1 0,0 0-1,0 0 1,0 0-1,-1 5 396,0-8-390,1 1-1,-1 0 1,0-1 0,0 1-1,0-1 1,-1 1-1,1-1 1,0 0-1,-1 0 1,1 1 0,-1-1-1,0 0 1,0 0-1,0-1 1,0 1-1,0 0 1,0-1 0,0 1-1,-1-1 1,-1 2 390,-43 14-7548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18.7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61 9780,'0'0'2193,"0"0"-1395,0 0 459,0 0 250,0 0-530,0 0-968,0 0 0,0-1 0,0 1 1,0 0-1,-1-1 0,1 1 1,0-1-1,0 1 0,0 0 0,0-1 1,0 1-1,1 0 0,-1-1 0,0 1 1,0 0-1,0-1 0,0 1 1,0 0-1,0-1 0,0 1 0,1 0 1,-1 0-1,0-1 0,0 1 0,0 0 1,1-1-1,-1 1 0,0 0 1,0 0-1,1 0 0,-1-1 0,0 1 1,1 0-1,-1 0 0,0 0 1,1 0-1,-1-1 0,0 1 0,1 0 1,-1 0-1,0 0 0,1 0 0,-1 0 1,0 0-10,10-2 147,0 0 0,1 1 0,-1 0 0,0 1 0,0 0 0,0 1 0,3 0-147,24 1 174,23-2-119,-1-2 0,1-3 0,56-12-55,-83 7 10,-25 7-11,1 1 1,0-1 0,0 1 0,0 1 0,0 0-1,5 0 1,-13 1 59,-1 0 114,0 0-18,0 3-27,-1 5-25,0 0 0,0 1 0,-1-1 0,0-1 0,-1 1 0,1 0 0,-1-1 0,-1 1 0,0-1 0,0 0 0,0 1-103,-15 20 50,-1 0 1,-3 0-51,11-12-81,-52 64-6047,-27 21 6128,70-82-3941,11-15-1872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19.0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 7171,'0'0'2431,"0"0"-1140,0 0 467,0 0-146,0 0-649,0 0-371,9-1 192,14-1-152,0 1 0,0 1-1,0 1 1,6 2-632,-11 0 151,-9-2-140,0 0-1,1 1 1,-1 1 0,0-1-1,6 3-10,-13-3-123,1-1 0,-1 0 0,1 1 0,-1-1-1,0 1 1,0 0 0,0-1 0,0 1 0,0 0 0,0 0-1,0 1 1,-1-1 0,1 0 0,-1 1 0,1-1-1,-1 0 1,0 1 0,0 0 0,0-1 0,-1 1-1,2 2 124,0 9-964,0 0-1,-1 1 1,0-1 0,-1 1-1,-1-1 1,0 1-1,-1-1 1,-1 3 964,-18 34-5557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19.5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0 172 13686,'0'0'998,"0"0"-520,0 0 573,0 0 373,0 0-669,2 1-608,5 1-62,0-1-1,0 0 0,0 0 1,0 0-1,1-1 1,-1 0-1,0-1 1,0 1-1,0-1 1,0-1-1,4-1-84,20-5 195,0-2 0,0-1-195,-13 4-20,134-57-1561,-20 8-1194,-119 45 3467,-9 7 1851,-3 13-274,0 88-1572,0 31-610,-4-44-5324,-1-66 1902,-8-4-2308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20.3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11 11029,'0'0'1142,"0"0"-480,0 0 789,0 0-243,0 0-709,6 0-224,239-11 1902,12 11-1982,-256 1-163,-1 0 11,0 0 2,-1 0-42,1 0 0,0-1 0,-1 1 0,1 0 0,-1 0 0,1 0 0,-1-1 0,1 1 0,-1 0 0,0-1 0,1 1 0,-1 0-1,0-1 1,1 1 0,-1-1 0,0 1 0,0-1 0,0 1 0,1-1 0,-1 0 0,0 1 0,0-1 0,0 0 0,0 0 0,0 0 0,0 0 0,0 1 0,0-1 0,1 0 0,-2-1-3,-3 2 34,-16 4-13,0 1 1,0 1-1,0 0 1,1 2 0,0 0-1,1 1 1,0 1 0,0 1-1,1 1 1,0 1-22,-2 1 151,15-11-53,0-1 1,1 1-1,-1 0 1,0 1-1,1-1 1,0 1-1,-1 2-98,4-6 42,1 0-1,-1 0 0,1 0 1,0 0-1,0 0 0,-1 0 1,1 0-1,0 1 1,0-1-1,0 0 0,0 0 1,1 0-1,-1 0 0,0 0 1,0 0-1,1 0 1,-1 0-1,0 0 0,1 0 1,-1 0-1,1 0 0,-1 0 1,1 0-1,0 0 1,-1-1-1,1 1 0,0 0 1,0 0-42,25 21 382,-21-19-303,8 7-217,0-2 0,1 0 0,0 0-1,0-2 1,1 1 0,0-2 0,0 0 0,0-1 0,1 0 0,5-1 138,-5-1-1127,0-1 0,0 0 0,0-1 0,-1-1 0,1-1 0,10-2 1127,30-14-6579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25.42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325 45 6115,'0'0'5882,"0"0"-4446,0 0-921,0 0 712,0 0 3,-6-7-515,-27-30-240,33 37-385,-1 17 38,-12 316 3277,9-109-4667,4-230 1150,-1 0 0,-1 1 0,1-1 0,-1 0 0,0 1-1,0-1 1,-1 1 0,1-1 0,-1 1 0,0 0 0,-1 0 0,1 1 0,-1-1 0,0 1 0,0 0 0,-1 0 0,1 0 0,-1 0 0,-1 0 112,-4-4 25,0 1 0,0 1 1,-1 0-1,1 0 1,-2 1-1,1 1 0,0-1 1,-12-1-26,17 4 70,-1 1 0,0 0 1,0 0-1,1 0 0,-1 1 1,0 0-1,0 1 0,-1-1-70,6 1 17,1 0 0,-1-1 0,0 1 0,0 0 0,1-1 0,-1 1 0,1 0 0,-1 0 0,1 1 0,-1-1 0,1 0 0,-1 0 0,1 1 0,0-1 0,0 0 0,0 1 0,0 0 0,0-1 0,0 1 0,0-1 0,0 1 0,1 0 0,-1 0 0,1-1 0,-1 1 0,1 0 0,0 0 0,0 0 0,-1 0 0,1 0-17,-2 10 103,1-1-1,0 1 1,1 0-1,0-1 1,0 1-1,1-1 1,1 1-1,0-1 1,0 1 0,1-1-1,1 0 1,0 0-1,0 0 1,1-1-1,1 1 1,3 4-103,-3-6 40,1 0 1,0-1-1,0 0 1,1 0 0,0 0-1,0-1 1,1-1-1,0 1 1,1-1-41,-6-4 2,0 1 0,0-1 1,0-1-1,1 1 0,-1-1 1,1 1-1,-1-1 0,1 0 1,-1-1-1,1 1 1,0-1-1,-1 0 0,1 0 1,0-1-1,-1 1 0,1-1 1,-1 0-1,1 0 0,-1 0 1,1-1-1,-1 0 0,0 0 1,1 0-3,7-6-9,0 0 0,-1 0 1,0-1-1,0-1 0,-1 0 0,0 0 1,4-8 8,8-11-2430,-1 0 1,6-14 2429,-22 34-3399,-5 7-2817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21.0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54 9060,'0'0'2924,"0"0"-2107,0 0-265,0 0-259,14-8-242,43-25-67,-55 31 22,0 1 0,1 0 0,-1-1 0,0 1 0,1 0 1,-1 0-1,1 0 0,-1 1 0,1-1 0,-1 1 0,1-1 0,-1 1 0,1 0 0,0 0 1,-1 0-1,1 0 0,-1 0 0,1 1 0,0-1 0,-1 1 0,1 0 0,-1 0 0,3 1-6,-4-1 59,1 1-1,-1 0 0,1 0 0,-1 0 0,1 0 1,-1 0-1,0 0 0,0 0 0,0 0 0,-1 1 0,1-1 1,0 0-1,-1 1 0,1-1 0,-1 0 0,0 1 0,0-1 1,0 0-1,0 3-58,0 5 127,-1 0 1,0 0-1,-1 1 1,0-1-1,0-1 0,-1 1 1,0 0-1,-1-1 1,0 1-1,-1-1 1,0 0-1,0 0 1,-2 1-128,-4 8 412,1 1 1,0 1 0,0 3-413,8-16 80,-1 0 0,1 1 0,0-1 0,1 1 0,0-1 0,0 1 0,0 0 0,1 0 0,1-1 0,-1 5-80,1-12-31,-1 1 0,1 0 0,0 0 0,-1-1 0,1 1 0,0 0 0,-1-1 0,1 1 0,0-1 0,-1 1 0,1-1 0,0 1 0,0-1 0,0 1 0,0-1 0,-1 0 0,1 0 0,0 1 0,0-1 0,0 0 0,0 0 0,0 0 0,0 0 0,0 0 0,0 0 0,0 0 31,35 0-571,-26-1 248,-4 1 57,0 0-1,0-1 1,0 1-1,0-1 0,0-1 1,0 1-1,0-1 0,0 0 1,-1 0-1,1-1 1,-1 0-1,1 0 0,-1 0 1,0 0-1,0-1 0,0 0 1,-1 0-1,0 0 1,1-1-1,-1 0 0,-1 1 1,3-4 266,0-3-614,0 0 1,-1 0-1,0 0 1,-1 0 0,0-1-1,-1 0 1,0 0-1,-1 0 1,-1 0-1,1-11 614,2-6 1765,-2 26 659,-1 17-1757,-1 2-11,0 0 0,-2 0-1,0-1 1,-1 1 0,0 0 0,-6 14-656,9-30 69,-1 1 1,1-1-1,0 0 1,0 1-1,0-1 1,0 0-1,0 1 1,0-1-1,0 0 1,0 1-1,0-1 1,0 1-1,0-1 1,0 0-1,0 1 1,0-1-1,0 0 1,0 1-1,0-1 0,0 0 1,1 1-1,-1-1 1,0 0-1,0 1 1,0-1-1,1 0 1,-1 1-1,0-1 1,0 0-1,1 0 1,-1 1-1,0-1 1,0 0-1,1 0-69,15 2 414,19-11-594,-22 3-174,-2-1 1,1 0 0,-1-1 0,0 0-1,8-8 354,-7 4-1504,0-1 0,-1 0 0,0 0 1,4-8 1503,6-14-4189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21.3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 4706,'0'0'2169,"0"0"-675,0 0 152,0 0-563,0 0-557,0 0-163,0-2 864,0 2-6539,0 0-1197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21.6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98 7411,'0'0'3218,"0"0"-2546,0 0 1521,0 0-672,0 0-961,0 0-400,15-15 208,4 6-31,1-5-17,5 3-240,0-2 0,0 2-80,2 2-64,-5 4-593,1 3-895,-9-3-1954,1 1-2209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21.9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0 9652,'0'0'3799,"0"0"-2590,0 0-46,0 0 273,0 0-615,0 3-434,-5 52 928,3 0 0,3 23-1315,0-10 33,-1 65-2722,0-46-6030,0-59-731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22.3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89 7828,'0'0'5938,"0"0"-4654,0 0-962,0 0 447,0 0-302,19 1-182,-18-1-284,19 0 10,1 0-1,-1-1 1,0-1-1,1-1 1,-1-1-1,0 0 1,11-6-11,102-55-550,-132 64 639,-1 1-1,0 0 1,0 0-1,1 0 0,-1 0 1,0 1-1,0-1 1,1 0-1,-1 0 1,0 0-1,0 0 1,1 0-1,-1 0 1,0 0-1,0 0 1,0 0-1,1 1 0,-1-1 1,0 0-1,0 0 1,0 0-1,1 0 1,-1 1-1,0-1 1,0 0-1,0 0 1,0 0-1,0 1 1,1-1-1,-1 0 0,0 0 1,0 1-1,0-1 1,0 0-1,0 0 1,0 1-1,0-1 1,0 0-1,0 0 1,0 1-1,0-1 1,0 0-1,0 0 0,0 1-88,1 19 15,0-8 470,8 285 1582,-11-100-7902,0-146 590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22.7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1 18937,'0'0'88,"0"0"285,0 0 1065,0 0-576,0 10-625,0-3-238,1 35 261,-3-1 0,-1 1 0,-8 35-260,8-66-36,1-1-1,0 1 0,1 0 0,0 0 0,0 2 37,7-11-528,-4-2 448,15 0-132,0-1-1,0-1 1,0 0 0,0-1-1,4-2 213,-13 3-147,0 0-1,1 0 1,-1 1-1,1 0 1,-1 1-1,1 0 1,8 1 147,-16-1-3,0 1 0,0-1 0,0 1 0,0-1 0,-1 1 0,1 0 0,0-1-1,0 1 1,-1 0 0,1 0 0,0-1 0,-1 1 0,1 0 0,0 0 0,-1 0 0,1 0 0,-1 0 0,0 0 0,1 0 0,-1 0 0,0 0 0,0 0 0,1 0 0,-1 0 0,0 0 0,0 0 0,0 0 3,1 33-9,-1-29 9,-4 59 16,3-58-13,0-1 0,-1 1 1,0-1-1,0 0 0,0 0 0,-1 0 0,0 0 1,0 0-1,0-1 0,-1 2-3,-69 81 417,-21 28 1095,95-115-1468,-1 0 0,1 1 0,-1-1 0,1 1-1,0-1 1,-1 0 0,1 1 0,-1-1 0,1 0 0,0 0 0,-1 1 0,1-1 0,0 0-1,-1 0 1,1 0 0,0 0 0,-1 0 0,1 0 0,0 0 0,-1 0 0,1 0 0,0 0-1,-1 0 1,2-1-44,-1 1 91,85 2 2,45-1-2280,-46-8-3077,-27-4-2216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23.2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81 98 10725,'0'0'2177,"0"0"-1286,0 0 101,0 0-178,0 0-630,8-8-106,14-12-32,1 2 0,0 0 0,14-6-46,-21 14 118,-23 15 346,-15 12 64,11-9-300,-78 68 1493,78-66-1529,1 0 0,1 1 0,0 0 0,1 1-1,0-1 1,0 2 0,0 1-192,7-11-2,0-1 0,-1 1 0,1-1-1,0 1 1,0 0 0,1-1 0,-1 1-1,1 0 1,-1 0 0,1-1-1,0 1 1,0 0 0,0 0 0,0 0-1,0 0 1,1-1 0,-1 1 0,1 0-1,0-1 1,1 3 2,0-2-4,-1-1 0,1 1 1,0-1-1,0 0 0,0 0 0,1 0 0,-1 0 1,1 0-1,-1-1 0,1 1 0,-1-1 0,1 1 0,0-1 1,0 0-1,0 0 0,1 0 4,13 3-267,1-1 1,0 0-1,0-1 1,0-1-1,15-2 268,-23 1-337,6 0-540,0-1-1,0 0 0,-1-2 1,1 1-1,11-5 877,23-10-4383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23.5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14615,'0'0'2913,"0"0"-2721,0 0 2225,0 0-1184,0 0-1201,0 0 0,59 27 256,-11-27-288,4 0-480,2 0-1905,-2 0-1553,0 0-4610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23.9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120 8 11253,'0'0'2265,"0"0"-1267,0 0 555,0 0 34,0 0-517,-9-2-160,-32-4-363,38 6-508,1 1 1,-1-1 0,1 0 0,-1 1 0,1 0 0,-1-1-1,1 1 1,0 0 0,-1 0 0,1 1 0,0-1 0,0 0-1,0 1 1,0-1 0,0 1 0,0 0 0,0-1 0,0 1 0,1 0-1,-1 0 1,1 1 0,-1-1 0,1 0 0,0 0 0,-1 2-40,-1 2 47,1 0 0,-1 0 0,1 0 0,1 0 0,-1 1 0,1-1 0,0 0 0,1 1 0,-1-1-47,1-5-62,0 1-1,0-1 1,-1 0 0,1 1 0,0-1 0,0 0-1,0 1 1,1-1 0,-1 0 0,0 1 0,0-1-1,1 0 1,-1 0 0,1 1 0,-1-1 0,1 0-1,-1 0 1,1 0 0,0 0 0,0 1-1,0-1 1,-1 0 0,1 0 0,0-1 0,0 1-1,0 0 1,0 0 0,0 0 0,1-1 0,-1 1-1,0 0 1,0-1 0,0 1 0,1-1 0,-1 0-1,0 1 1,1-1 0,-1 0 0,0 0-1,1 0 1,-1 0 0,0 0 0,1 0 0,-1 0 62,83 3-6654,-65-3 1934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24.2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82 275 7652,'0'0'2737,"0"0"-128,0 0-112,0 0-480,0 0-993,-82 125-207,82-110-321,15-3-96,17-6 177,8-6-273,15 0-304,4-9 0,6-17-449,-1-6-1471,-2-1-738,-7-3-1840,-13 3-4882</inkml:trace>
  <inkml:trace contextRef="#ctx0" brushRef="#br0" timeOffset="1">568 0 13542,'0'0'1777,"0"0"-785,0 0 1185,0 0-656,0 0-1409,0 0 0,-5 36 96,5 9 593,0 6-193,0 9-304,0 7-80,0 5-192,0 6-64,0 7-512,0-1-1809,0-1-2545,0-9-7476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26.04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121 43 8628,'0'0'203,"0"0"58,0 0 758,0 0-21,0 0-318,-6-6 91,-17-21 67,22 26-784,1 0 0,-1 1 1,1-1-1,-1 0 0,0 1 0,1-1 0,-1 1 0,0-1 0,1 1 1,-1-1-1,0 1 0,1 0 0,-1-1 0,0 1 0,0 0 0,1 0 1,-1-1-1,0 1 0,0 0 0,0 0 0,0 0 0,1 0 0,-1 0 1,0 0-1,0 0 0,0 0 0,1 0 0,-1 0 0,0 1 0,0-1 1,0 0-1,1 1 0,-1-1 0,0 0 0,0 1 0,1-1 0,-1 1 1,0-1-1,1 1 0,-1-1 0,1 1 0,-1 0-54,-16 25 479,17-24-383,-9 17 335,2 1-1,1 1 1,0-1-1,2 1 0,0 0 1,0 18-431,1 11 1170,2-1 0,4 20-1170,-2-61 37,0 0 0,1 0 0,0-1 0,0 1-1,0-1 1,1 1 0,1-1 0,-1 0 0,1 0 0,0 0 0,1-1 0,-1 0 0,1 1 0,5 3-37,-6-6-150,0 0 0,1-1 1,-1 1-1,1-1 0,0 0 0,0 0 0,0 0 0,0-1 1,5 2 149,-6-3-387,0 0 1,0 0-1,0-1 1,0 1 0,0-1-1,0 0 1,0 0 0,0 0-1,0 0 1,0-1 0,0 0-1,0 0 1,0 0-1,1 0 387,12-12-4135,-4-10-2561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26.5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117 6 1889,'0'0'10847,"0"0"-8339,0 0-1785,0 0 1131,0 0 78,0 0-934,0-5-245,0 6 1324,-9 253-1247,-12 12-830,19-240-94,2-16-111,0 0 0,-1-1 0,0 1 0,0-1 0,-1 1-1,-1-1 1,1 0 0,-1 1 0,-1-2 0,0 1 0,-1 1 205,4-8-380,0-1 0,0 0 0,0 0 1,0 0-1,-1 0 0,1 0 0,-1 0 0,1 0 1,0 0-1,-1 0 0,1 0 0,-1-1 1,0 1-1,0 0 380,-17 1-6726,0-2-2988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27.1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119 93 10165,'0'0'1835,"0"0"-1229,0 0 509,0 0 318,0 0-572,19-14-298,64-45 19,-79 56-522,0 1 1,1-1-1,-1 1 1,0 0-1,1 1 1,0-1-1,-1 1 0,1 0 1,0 0-1,0 0 1,-1 1-1,1-1 1,0 1-1,0 0 1,2 1-61,9 0 173,-7-1-139,-1 0-1,1 1 1,-1 0-1,1 1 1,-1-1 0,0 2-1,0-1 1,0 1-1,0 1 1,0-1-1,-1 1 1,1 0-1,-1 1 1,0 0-1,-1 0 1,1 1-1,-1-1 1,0 2-1,0-1 1,-1 0-1,0 1 1,0 0-1,0 0 1,-1 1 0,0-1-1,-1 1 1,1 0-1,-2 0 1,1 0-1,0 5-33,0-3 17,-1 0-1,-1 0 1,0 0-1,0 1 1,-1-1 0,0 0-1,-1 0 1,0 0-1,-2 7-16,2-12 24,-1 0-1,1 0 0,-1 0 0,-1 0 1,1 0-1,-1-1 0,0 1 1,0-1-1,0 1 0,-1-1 0,1 0 1,-1 0-1,0-1 0,0 1 1,0-1-1,-1 0 0,1 0 0,-4 1-23,-45 16-10,57-19-51,-1 1-1,1 0 1,-1-1 0,1 1 0,-1 0 0,0 1 0,0-1 0,0 1-1,0-1 1,0 1 0,0 0 0,-1 0 0,1 0 0,-1 0 0,0 1 61,32 53-102,-27-40 154,-1 0 0,-1 0 1,-1 1-1,0-1 1,-1 1-1,-1 0 0,0 0 1,-2 0-1,0 0 0,-1 0 1,-3 14-53,3-26 93,0 0 0,-1 0 0,0 0-1,0 0 1,-1 0 0,1-1 0,-1 1 0,0-1 0,-1 1 0,0-1 0,1 0 0,-2-1 0,1 1-1,0-1 1,-1 0 0,0 0 0,0 0 0,0 0 0,0-1 0,-1 0 0,1 0 0,-1-1-1,0 1 1,0-1 0,0 0 0,-2-1-93,-13 4 76,0-1 0,0-1 0,0 0 1,-1-2-1,1-1 0,0-1 0,-4 0-76,10-2-198,0 0 1,1-1-1,-1 0 0,1-1 1,0-1-1,0 0 0,0-1 1,1-1-1,0 0 0,0 0 1,1-2-1,0 0 198,8 8-308,1-1 0,-1 0 1,1 0-1,-1-1 0,1 1 0,0-1 0,1 1 0,-1-1 0,0 0 0,0-2 308,2 3-848,0-1 0,-1 1-1,2-1 1,-1 1-1,0-1 1,1 1 0,-1-1-1,1-3 849,0-17-9767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27.5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0 11349,'0'0'2287,"0"0"-980,0 0 720,0 0 172,0 0-929,0 24 480,-13 275 610,-1-1-3045,12-265-815,-1-26-4566,1-9 493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27.9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34 11349,'0'0'3629,"0"0"-2664,0 0 84,0 0 1168,8 21-811,29 70-763,-34-85-600,0 0 0,1 0 0,-1 0 0,1 0-1,0-1 1,1 0 0,-1 0 0,1 0 0,0 0 0,0-1 0,1 0 0,-1 0 0,1 0 0,0-1 0,0 0 0,0 0 0,3 1-43,4-1-40,0 1 1,0-2-1,0 0 1,0 0-1,1-2 1,-1 1-1,1-2 40,-7 1-160,0-1 1,0-1-1,0 1 0,0-1 0,0-1 0,-1 1 0,1-1 0,-1 0 0,1 0 1,-1-1-1,0 0 0,-1 0 0,1-1 0,-1 1 0,1-1 0,-1 0 0,-1-1 1,1 1-1,-1-1 0,2-2 160,3-6-321,-1 1 1,0-1-1,0-1 0,-1 1 1,-1-1-1,-1-1 0,0 1 1,1-10 320,-3-1 2062,-3 26-749,0 9 60,1 177 94,-2 219-733,-6-345-453,1-21-2903,4-12-4772,2-27 1162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28.7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 14311,'0'0'514,"0"0"508,0 0 672,4 22-370,22 136 404,-19-96-918,-2 1 0,-3 0 0,-3 0 1,-4 19-811,0 76 84,5-157-86,0 0 1,0 0-1,0-1 0,0 1 1,0 0-1,1-1 1,-1 1-1,0 0 1,0-1-1,1 1 1,-1 0-1,1-1 0,-1 1 1,0-1-1,1 1 1,-1-1-1,1 1 1,-1-1-1,1 1 1,-1-1-1,1 1 0,0-1 1,-1 0-1,1 1 1,0-1-1,-1 0 1,1 0 1,26 5-39,24-8-86,-40 1 80,-1-1-1,1 0 0,-1-1 1,0 0-1,-1-1 1,1 0-1,-1 0 1,0-1-1,4-4 46,1 0-275,-1-1 0,0 0 0,-1-1 0,0-1 0,7-10 275,-12 13-335,-1 0 0,0-1 0,-1 0 0,0-1 0,-1 1 0,0-1 0,-1 1 0,0-1 0,0 0 0,-1-11 335,2-22-1757,-3 0 0,-2-15 1757,0 3-1553,3-56-2120,0 56 4185,-1 0 5739,-1 56-4029,0 1-395,0 0-746,0 0-481,0 0-101,0 0-283,0 0-61,0 0-99,0 0-21,0 18 525,-11 264 273,1-62-522,7-128-334,-2 27-22,8-60-4862,-7-83-1123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30.3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221 0 11509,'0'0'3877,"0"0"-2978,0 0-488,0 0 613,0 0-293,-10 18-211,-19 31 266,-3 0-1,-2-2 0,-11 10-785,19-26 345,-18 17 116,43-47-528,1-1-213,17-2-1449,62-30 219,-63 25 1363,0 0-1,0 0 1,0 2 0,0 0-1,1 0 1,0 2-1,0 0 1,9 1 147,-26 2 115,0 0 58,0 14 283,0-5-299,0 1 0,-1-1 0,0 1-1,-1-1 1,0 0 0,0 1-1,-1-1 1,-2 3-157,5-11-66,0-1 1,1 1-1,-1-1 0,0 1 0,1-1 0,-1 0 1,1 1-1,-1-1 0,0 0 0,1 1 0,-1-1 1,1 0-1,-1 0 0,1 1 0,-1-1 0,1 0 1,-1 0-1,1 0 0,-1 0 0,1 1 0,-1-1 1,1 0-1,-1 0 0,1 0 0,-1 0 0,1 0 1,-1 0-1,1-1 0,-1 1 0,1 0 0,-1 0 1,1 0-1,-1 0 0,1-1 0,-1 1 0,1 0 66,24-5-232,28-21-448,-60 32 3034,7-6-2269,-1 1 1,1 0-1,0-1 1,-1 1-1,1-1 0,-1 1 1,0-1-1,1 1 1,-1-1-1,1 1 1,-1-1-1,0 0 0,1 1 1,-1-1-1,0 0 1,1 1-1,-1-1 1,0 0-1,0 0 0,1 0 1,-1 0-1,0 0 1,0 0-1,1 0 1,-1 0-1,0 0-85,-4-1 59,1-1 1,-1 1-1,1 0 1,-1 1-1,0-1 0,1 1 1,-1 0-1,1 0 0,-1 0 1,0 1-1,1 0 0,-1-1 1,1 2-1,-1-1 1,1 0-1,-2 2-59,0 0 26,1 1 0,0-1 0,0 1 0,1 1 0,-1-1 1,1 0-1,0 1 0,0 0 0,0 0 0,1 0 0,0 1 0,0-1 0,0 1 1,1 0-1,-1 0 0,1 1-26,-2 9 38,1-1 0,1 1 0,0-1 0,1 1 0,1 13-38,0-28-47,1-1 0,0 1 0,0-1 0,0 0 1,-1 1-1,1-1 0,0 0 0,0 1 0,0-1 0,0 0 0,-1 0 0,1 0 0,0 1 0,0-1 0,0 0 0,0 0 1,0 0-1,0-1 0,0 1 0,0 0 0,0 0 47,22-4-287,-17 1 236,0 0 1,0-1 0,0 1-1,-1-2 1,0 1 0,0 0 0,0-1-1,0 0 1,-1 0 0,1-1 0,-1 1-1,-1-1 1,1 0 0,-1 0 50,2-3-121,0 0 0,-1 0 1,0 0-1,-1-1 0,0 0 1,0 1-1,-1-1 0,-1 0 0,1-2 121,-2-31-442,-18 42-164,15 2 568,0-1 0,0 1-1,0 0 1,0 0 0,0 1 0,0-1 0,0 0 0,0 1-1,1 0 1,-1 0 0,0 0 0,1 0 0,0 0 0,-1 0-1,1 1 1,0-1 0,0 1 0,0-1 0,1 1 0,-1 0-1,1 0 1,-2 2 38,-3 8-143,0 0 0,1 1 1,0 0-1,-2 8 143,3 6 89,0 0 0,2 0 1,1 0-1,1 0 0,2 9-89,-1 26 178,-1-55-12,-1 1 0,-1-1 0,0 0 1,0 0-1,0 0 0,-1 0 0,-1-1 0,1 1 0,-1-1 1,0 0-1,-1 0 0,1 0 0,-1 0 0,-5 4-166,9-11 179,1 0-48,4-6-105,88-109-6375,3-14 6349,-47 58-5181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30.6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45 1 9332,'0'0'4269,"0"0"-2266,0 0-263,0 0 125,0 0-897,0 0-509,-2 21-93,-6 170 645,6-149-618,-1 0 1,-3 0-1,-1-1 1,-10 27-394,19-61-344,7-11 150,15-17 63,-16 13 101,-6 7 21,87-68-2067,-76 59 749,1 1-1,0 1 1,0 1 0,1 0-1,13-4 1328,-9 7-4674,-9 4-1649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30.9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110 0 5651,'0'0'2030,"0"0"478,0 0-137,0 0-754,0 0-534,-18 17-434,-55 50-129,55-50-101,18-17-19,0 0-32,52-16 1508,93-50-2826,-144 65 1118,-1 1 275,0 14 512,3 280 2254,1-298-7684,1-6 1427,-2-18-3814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31.4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31 14935,'0'0'4509,"0"0"-3381,0 0-653,0 0 61,12-4-733,1-2 112,-1 2 1,0 0 0,1 0 0,0 1-1,-1 1 1,1 0 0,1 1-1,-1 0 1,0 1 0,12 2 84,-22-1-16,-1 0 1,0 0 0,0 0 0,0 1-1,0-1 1,-1 1 0,1-1-1,0 1 1,0 0 0,-1 0-1,1-1 1,-1 1 0,0 0-1,0 0 1,0 1 0,0-1 0,0 0-1,0 0 1,0 1 0,0-1-1,-1 0 1,0 0 0,1 1-1,-1-1 1,0 1 0,0-1-1,0 1 16,1 8 154,-1 1-1,0-1 0,-1 1 0,0-1 0,-1 3-153,-9 17 685,9-27-595,0 0 0,0 1-1,1-1 1,-1 0 0,1 1 0,0-1-1,0 1 1,1 3-90,0-7-1,6 0-166,7-1-65,-1-2 1,0 1-1,0-2 1,0 0-1,0 0 0,0-1 1,-1 0-1,1-1 0,-1-1 1,0 1-1,-1-2 0,1 0 1,7-7 231,-8 7-876,-2-1 0,1 0 0,-1-1 1,0 0-1,-1 0 0,0 0 1,0-1-1,-1 0 0,2-6 876,4-17-6851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32.2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137 1 8452,'0'0'2863,"-20"23"-233,-60 73-301,74-89-1921,0 1 0,0 0 0,1 1 0,-4 7-408,8-13 104,0 0 0,0 0 0,0 1 0,1-1 1,-1 1-1,1-1 0,0 0 0,0 4-104,0-6 2,0 0 0,1-1 0,-1 1 0,0 0 0,0 0 0,0-1 0,1 1 0,-1 0 0,0 0 0,1-1 0,-1 1 0,1 0 0,-1-1 0,1 1 0,-1-1-1,1 1 1,-1-1 0,1 1 0,-1-1 0,1 1 0,0-1 0,-1 1 0,1-1 0,0 0 0,0 1 0,-1-1 0,1 0 0,0 0 0,0 1 0,-1-1 0,1 0 0,0 0 0,0 0 0,0 0-2,35 0-28,-22-1 24,0 1-164,-1-2 1,1 0-1,-1 0 0,0-1 1,0-1-1,0 0 1,0-1-1,-1 0 0,9-5 168,22-15-2286,0-1 0,0-4 2286,33-20-3579,-76 50 3714,0 0 0,0 0 0,1-1 0,-1 1 0,0 0 0,0 0 0,0 0 0,0-1 0,1 1 0,-1 0 0,0 0 0,0 0 0,1 0 1,-1 0-1,0-1 0,0 1 0,1 0 0,-1 0 0,0 0 0,0 0 0,1 0 0,-1 0 0,0 0 0,1 0 0,-1 0 0,0 0 0,0 0 0,1 0 1,-1 0-1,0 0 0,0 0 0,1 0 0,-1 1 0,0-1 0,0 0 0,1 0 0,-1 0 0,0 0 0,0 0 0,1 1 0,-1-1 0,0 0 1,0 0-1,0 1-135,-3 13 1827,-14 22-1033,16-35-538,-125 250 2310,126-251-2870,0 0-214,0 0-202,1-9-1033,3-3 1522,1 1 0,0-1-1,0 1 1,1 0 0,1 0-1,0 0 1,0 1 0,1 0-1,1 1 1,6-6 231,-9 10-104,-5 4 163,-1 24 474,0-8-216,-2 0-1,0-1 1,-1 1-1,0-1 1,-1 0-1,-1 0 1,0 0-1,-1-1 1,0 0-1,-1 0 1,0 0-1,-7 7-316,-17 22 1326,-3-1 0,-33 32-1326,63-69 65,1 2-761,15-12 363,17-13 151,20-18-220,-26 17 22,1 2 0,0 1 0,2 1 0,0 1 0,13-4 380,-39 18 14,1 1 1,0 0-1,-1 0 1,1 0-1,0 0 1,-1-1 0,1 1-1,0 0 1,-1 0-1,1 0 1,0 0-1,-1 1 1,1-1-1,0 0 1,-1 0-1,1 0 1,0 0-1,-1 1 1,1-1-1,-1 0 1,1 0 0,0 1-1,-1-1 1,1 1-1,-1-1 1,1 0-1,-1 1-14,11 19 884,-4 26 593,-7-46-1477,1 112 1276,-1-63-869,11-49-687,-1-4-46,0 0 0,0 0-1,0-1 1,0 0 0,-1 0 0,0-1-1,0-1 1,7-6 326,9-5-1298,31-21-2669,-1 0-1796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26.37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95 1 8468,'0'0'2967,"0"0"-1863,0 0 363,0 0-26,0 0-601,0 3-290,-1 15 131,-1 1-1,0-1 1,-1 1-1,-1-1 1,-5 12-681,-35 89 361,32-97-862,-2 2-2287,10-11-6187,4-13 2431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32.5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110 0 10213,'0'0'2881,"0"0"-2273,0 0 1169,0 0-48,0 0-176,0 0-81,-105 132-255,101-107-737,4-5-224,0-5-256,0-3-64,7-10 0,18-2-304,7-2-176,5-25-1153,-2-9-672,-5-4-1057,-8-5-1584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32.9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 13766,'0'0'1497,"0"0"427,0 0 437,0 0-806,0 0-920,0 0-198,0 3-228,-1 139 1490,3 183-280,3-234-1931,4 0 0,12 50 512,-14-104-668,2 7-1198,-2-15-5522,-7-26 1956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35.9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43 68 15319,'0'0'515,"0"0"-222,0 0 348,0 0 210,0 0-592,28-11-177,90-32-12,-109 40-61,0 0 1,1 1 0,-1 0 0,0 1 0,1 0 0,-1 0 0,1 1 0,-1 0-1,6 1-9,15 0 13,-28-1-26,1 0-1,-1 0 1,0 0 0,1 0 0,-1 1-1,0-1 1,1 1 0,-1-1 0,0 1-1,0 0 1,0 0 0,1 0 0,-1 0-1,0 0 1,0 0 13,-1 1-11,0-1 0,0 0 0,0 1 0,-1-1 0,1 0 0,0 1 0,-1-1 0,1 1 0,-1-1-1,0 1 1,1-1 0,-1 1 0,0-1 0,0 1 0,0 0 0,0-1 0,0 1 0,0-1 0,0 1 0,-1-1 0,1 1 0,-1-1-1,0 2 12,-1 4 10,-1-1 0,-1 0 0,1 0 0,-1 0 0,0-1 0,-1 1 0,1-1 0,-1 0-1,0 0 1,0 0 0,-1-1 0,1 0 0,-1 0 0,-2 1-10,-11 10 54,-32 27 47,8-6 509,-1-2 0,-1-2 0,-42 22-610,128-77-513,25-20 513,-38 23-535,2 1-1,1 1 1,0 2 0,26-9 535,-44 20-68,-8 2 68,0 1-1,0 1 1,0-1-1,1 1 0,-1 0 1,0 0-1,1 0 0,0 1 1,-6 0 353,0 10-124,-1 1 1,-1 0-1,0-1 1,0 0 0,-1 1-1,0-1 1,-1 0-1,-2 5-229,-10 16 827,-17 28-827,13-26 199,-89 145 212,130-211-4030,3 1-1,0 0 1,27-24 3619,24-22-902,7 1 902,-77 72 591,6-5 216,-2 7 3184,-8 3-2502,0 17-684,1 0 1,1 0-1,0 0 1,4 8-806,2 12 438,-2 3-531,-1-1-1,0 28 94,-6-44-964,0 0 0,-1 0 1,-2 6 963,1-21-556,1 0 1,-1 0-1,-1 0 1,1-1-1,-4 6 556,-23 35-4178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36.3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13478,'0'0'2113,"0"0"-1473,0 0 945,0 0 192,0 0-1217,0 0 97,67 33 31,-28-15-400,3-2-288,3 0-176,5-3-945,9-4-1216,8-9-848,3 0-2226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36.6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122 1 12166,'0'0'944,"0"0"-624,0 0 913,0 0 335,-84 132 161,64-85-272,7-7-257,8-9-479,5-11-641,0-7-80,5-4 0,23-9-673,9 0-671,7-20 287,1-20-1072,-3-7-944,-14-2-1953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37.0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73 96 12902,'44'-31'328,"-20"14"655,0-1 0,11-12-983,-36 37 1489,1 21-577,0 32-219,2 0 0,3 0 0,3 5-693,-3-34-844,-1 1 0,-1 0 0,-2 0 0,-1 0 1,-1 0-1,-2 0 0,-2 6 844,2-26-599,-1 1 0,-1-1 0,0 0 0,0-1 1,-1 1-1,-1-1 0,0 0 0,0-1 0,-1 0 0,0 0 0,-1 0 0,-6 4 599,7-7 119,0 0-1,0 0 1,-1-1-1,0 0 1,0-1-1,-1 0 1,0 0-1,0-1 1,-6 1-119,14-4 257,1 0 0,-1-1 0,0 0-1,0 1 1,0-1 0,1 0 0,-1 0 0,0 0 0,0 0 0,0 0 0,0 0 0,-1-1-257,3 1 120,-1 0-1,1 0 1,-1-1 0,1 1 0,0 0 0,-1 0 0,1-1 0,0 1 0,0 0-1,-1 0 1,1-1 0,0 1 0,0 0 0,-1-1 0,1 1 0,0 0 0,0-1 0,0 1-1,-1 0 1,1-1 0,0 1 0,0-1 0,0 1 0,0 0 0,0-1 0,0 1-1,0-1 1,0 1 0,0 0 0,0-1 0,0 1 0,0-1-120,1-1 131,0-1 0,0 1-1,0-1 1,1 1 0,-1 0 0,1-1 0,-1 1-1,1 0 1,0 0 0,-1 0 0,1 0 0,0 1 0,0-1-1,1 0 1,-1 1-131,9-6-108,0 0-1,1 1 1,-1 1 0,1 0-1,0 0 1,0 1 0,0 1-1,1 0 109,11-1-316,0 1 1,0 1-1,19 2 316,-42 0 16,0 0 1,0 0-1,1 0 1,-1 1-1,0-1 0,0 0 1,0 1-1,0-1 1,0 1-1,0-1 1,0 1-1,0 0 0,0-1 1,0 1-1,0 0 1,0 0-1,0 0 0,-1 0 1,1 0-1,0 0 1,-1 0-1,1 0 0,0 0 1,-1 0-1,1 0 1,-1 0-1,0 0 0,1 0 1,-1 0-1,0 1 1,0-1-1,0 0 0,1 1-16,0 48 946,-2-35-685,1-3-39,-1 0 1,0 0-1,-1 0 1,0 0-1,-1-1 1,0 1-1,0 0 1,-2-1-1,1 0 1,-4 4-223,3-5 272,1-1 0,0 1 1,0 0-1,1 0 1,0 0-1,1 1 0,0-1 1,0 0-1,1 1 0,1 1-272,0-11 14,0 0-1,1 1 0,-1-1 0,1 0 0,-1 0 1,1 0-1,-1 1 0,1-1 0,0 0 0,-1 0 1,1 0-1,0 0 0,0 0 0,0 0 0,0 0 0,0 0 1,0-1-1,0 1 0,0 0 0,0 0 0,0-1 1,0 1-1,1-1 0,-1 1 0,0-1 0,0 0 1,1 1-1,-1-1 0,0 0 0,0 0 0,1 0-13,47 4 144,-46-4-150,10-1-118,0 0-1,-1 0 0,1-1 0,0-1 0,-1 0 0,1-1 1,11-5 124,3-4-2369,1-1 1,21-15 2368,15-14-5864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37.4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177 1 16279,'0'0'2748,"0"0"-1969,-15 22 96,-46 73-98,55-85-753,1 0 0,0 0 0,1 0 0,0 0 0,1 1 0,0-1 0,1 1 0,0 0 0,0 4-24,-5 23-21,4-27-32,-16 58-142,17-63 49,0 0 1,0 0 0,-1-1 0,0 1-1,-1-1 1,1 1 0,-1-1-1,0 0 1,-3 3 145,6-7-928,1-1-484,0 0-458,14-2-4174,11 4 4357,-23 10 2457,-1 0 1,0 0-1,0 0 1,-1 0-1,-1 0 1,-1 3-771,1 22 2716,1-37-2718,0 0 1,0 0-1,0 0 1,0-1-1,0 1 0,0 0 1,0 0-1,0 0 0,1 0 1,-1 0-1,0 0 0,0 0 1,0 0-1,0 0 0,0 0 1,0 0-1,0 0 1,1 0-1,-1 0 0,0 0 1,0 0-1,0 0 0,0 0 1,0 0-1,0 0 0,0 0 1,0 0-1,1 0 1,-1 0-1,0 0 0,0 0 1,0 1-1,0-1 0,0 0 1,0 0-1,0 0 0,0 0 1,0 0-1,0 0 0,1 0 1,-1 0-1,0 0 1,0 0-1,0 1 0,0-1 1,0 0-1,0 0 0,0 0 1,0 0-1,0 0 0,0 0 1,0 0-1,0 0 1,0 1-1,0-1 0,0 0 2,10-17-955,9-27-2104,0-10-1143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37.8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45 1 11845,'0'0'3981,"0"0"-2386,0 0 139,-2 22 22,1-7-1509,-5 54 1131,3 25-1378,2 446 1547,-1-496-1435,-3 0 0,-4 14-112,-1 11-1280,4 3-4126,11-139-5132,3-1 6546,9-11 5640,-9 53 1687,0 0-1,2 1 1,6-11-3335,-12 29 482,0 0-1,1 0 1,0 1 0,0-1 0,0 1-1,0 1 1,1-1 0,0 1 0,0 0 0,1 0-1,0 1 1,-1-1 0,1 2 0,1-1-1,0 0-481,19-6-193,0 1 0,1 1 0,19-3 193,-18 5-3605,0-2 0,11-5 3605,-13 2-9186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38.1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1 161 15223,'0'0'2001,"0"0"-1377,0 0 1393,0 0-656,0 0-929,0 0-416,0 0 112,5-2-48,20-7 176,7-7-96,8-2-128,9-4-32,8-7-1120,5-2-2802,0-3-3586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38.6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16151,'0'0'3154,"0"0"-2250,0 0-434,0 0-289,13 7-141,-2-2-38,-5-3-7,0 1 1,0-1-1,0 2 1,0-1-1,-1 0 1,1 1-1,-1 0 1,0 1-1,0-1 0,-1 1 1,1 0-1,-1 0 1,0 0-1,0 1 1,0 0 4,1 6-23,0 1 1,-1-1 0,0 1 0,-1 0 0,-1 0 0,0 0-1,0 0 1,-2 0 0,0 7 22,0-9-3,0 1 1,-1 0-1,-1-1 0,0 0 0,0 1 1,-1-1-1,0 0 0,-1 0 0,-1-1 1,-4 9 2,2-7 167,-1 0 0,0-1 0,-1 0 0,0-1 0,-9 8-167,18-18-168,4-13-721,27-37-95,4 1-1,18-20 985,22-31-755,-58 76 1223,2 1 0,8-9-468,-22 26 106,1 0 0,0 1 0,0-1-1,1 1 1,0 0 0,-1 1 0,2 0 0,-1 0-1,0 0 1,1 1 0,0 0-106,-6 2 41,0 1-1,-1 0 0,1-1 1,0 1-1,0 0 1,-1 0-1,1 0 1,0 0-1,0 0 1,0 0-1,-1 0 1,1 1-1,0-1 1,-1 1-1,1-1 0,0 1 1,-1-1-1,1 1 1,0 0-1,-1 0 1,1 0-1,-1 0 1,1 0-41,0 2 31,0-1-1,0 1 1,0 0 0,0 0 0,-1-1 0,1 1 0,-1 0-1,1 0 1,-1 1 0,0-1 0,0 0 0,0 1-31,2 15 107,-1 0 0,-1 0 0,0-1 0,-2 12-107,1-13 245,0 6-189,-1 1-1,-1 0 1,-1-1-1,-1 1 1,-7 22-56,7-33-1518,8-22-1525,3-7 1953,42-87-7044,-22 33 2323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26.70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214 1 6259,'0'0'3954,"0"0"-2322,0 0 369,0 0-576,0 0-433,0 0-47,-5 71 287,-5-39-127,0-3-353,-3 0-255,-1-5-113,-1-1-352,-3-6-64,-2 1-481,-4-4-1055,-4-5-769,1-9-1313,-3 0-3057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38.9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8004,'0'0'2227,"0"0"-167,0 0-131,0 0-667,0 0-649,0 10 2463,13 274 2434,-9-201-5280,9 42-230,9 10-6404,-17-107-162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39.5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1 7924,'0'0'7582,"0"0"-5363,0 0-1079,0 0 426,0 0-387,-1 1-723,-1 4-431,0-1-1,1 1 1,-1 0-1,1 0 1,0 0-1,1 0 1,-1 0 0,1 0-1,0 0 1,0 0-1,1 0 1,0 5-25,0 14 209,-1 1-92,0 258 2008,-2-92-4369,8-210-3544,-1 9 3777,11-32-5106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39.9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9 13238,'0'0'3375,"0"0"-2207,0 0 262,0 0 577,0 0-916,3 21-659,1 3-383,2 0 1,5 16-50,-10-37 9,1 0 1,-1 0 0,1 0-1,0 0 1,-1 0 0,1 0 0,1-1-1,-1 1 1,0-1 0,1 0-1,-1 1 1,1-1 0,-1 0-1,1-1 1,0 1 0,0 0-1,0-1 1,0 0 0,0 1-1,1-1-9,5 1-2,0 0 0,0 0 0,0-1-1,0 0 1,7-1 2,-7 0-41,3 2-62,0-2 0,0 0 0,0 0 0,0-1 0,0-1 0,0 0 0,0 0 0,0-1 0,-1-1 0,1 0 0,-1 0 0,0-1 0,0-1 0,-1 0-1,1 0 1,6-7 103,12-11-1392,-2-1 0,11-13 1392,-11 10-284,-27 28 336,0 0 0,0 0-1,1 0 1,-1 0-1,0 0 1,0 0 0,0-1-1,0 1 1,0 0-1,0 0 1,0 0 0,1 0-1,-1 0 1,0 0-1,0 0 1,0 0 0,0 0-1,0 0 1,0 0 0,1 0-1,-1 0 1,0 0-1,0 0 1,0 0 0,0 0-1,0 0 1,0 0-1,1 0 1,-1 0 0,0 0-1,0 0 1,0 0-1,0 0 1,0 0 0,0 1-1,0-1 1,1 0-1,-1 0 1,0 0 0,0 0-1,0 0 1,0 0-1,0 0 1,0 0 0,0 0-1,0 1 1,0-1 0,0 0-1,0 0 1,1 0-1,-1 0 1,0 0 0,0 0-1,0 1 1,0-1-1,0 0 1,0 0-52,2 15 846,-1 24-1043,-1-33 571,-1 228 1470,-1 0-4715,3-229 2262,-4 14-2669,-7-12-2410,-10-5-5075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40.2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1 138 15047,'0'0'2033,"0"0"-1905,0 0 864,0 0 1249,146-6-816,-59 1-1025,5-6-352,4 0-48,-4-5 0,-5-2-528,-8-2-1713,-17-4-1281,-19-3-2640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40.5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16696,'0'0'3457,"0"0"-3425,0 0 1025,0 0-33,0 0-624,0 0-368,17 163 64,8-87-96,0 13-112,-5 21-304,-5 10-1697,-15 8-2993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40.9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117 1 15511,'0'0'3106,"0"0"-2930,0 0 1296,0 0 289,0 0-865,-114 131-527,112-111-225,2-8-64,0-6-160,0-1-16,7-5-112,20 0-769,8-3-432,7-23-1424,-2-12-1633,-8-7-5971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41.2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18633,'0'0'933,"0"0"601,0 0-181,0 0-595,2 9-617,12 75 145,-3-23 46,-3 1 0,-2 7-332,-2 60 199,-6 0-1,-15 106-198,2-81-1548,12-53-7402,3-71-2834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42.0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114 23 10965,'0'0'3997,"0"0"-2768,0 0-642,0 0 942,0 0-102,65-5-608,2-13-2000,-74 19 1291,0 1 0,0-1 0,0 1 0,0 0 1,1 0-1,-1 1 0,1 0 0,-1 0 1,1 1-1,-5 3-110,5-3 5,1-1-1,0 1 1,0 0-1,1 0 1,-1 0 0,1 1-1,0-1 1,0 1 0,0 0-1,1 0 1,0 1-1,-3 4-4,5-5-255,0-1-1,0 0 1,1 0-1,-1 1 1,1-1-1,0 0 1,0 1-1,1-1 1,-1 0-1,1 0 1,0 1-1,0-1 1,0 0-1,1 0 1,0 0-1,-1 0 1,4 3 255,-3-1-123,1 0 0,-1 0 1,0 0-1,0 0 0,0 0 1,-1 0-1,0 4 123,0-1 5,-1 0 0,0 0-1,-1 0 1,0 0 0,0 0 0,-1 0 0,0 0-1,-1 0 1,1-1 0,-2 1 0,1-1 0,-1 0-1,-1 0 1,1 0 0,-2-1 0,1 0 0,-1 0-1,0 0 1,0 0 0,-2 1-5,-56 51 528,63-59-459,1 0-1,0 0 0,0 0 1,0 0-1,0 1 0,-1-1 1,1 0-1,0 0 1,0 0-1,0 0 0,0 0 1,0 1-1,0-1 0,-1 0 1,1 0-1,0 0 0,0 0 1,0 1-1,0-1 0,0 0 1,0 0-1,0 0 1,0 1-1,0-1 0,0 0 1,0 0-1,0 0 0,0 1 1,0-1-1,0 0 0,0 0 1,0 0-1,0 1 1,0-1-1,0 0 0,0 0 1,0 0-1,1 1 0,-1-1 1,0 0-1,0 0 0,0 0-68,10 5 572,16-2-939,-25-3 501,24 1-451,-1 0 1,1-2-1,0 0 0,-1-2 1,17-4 316,-24 3-1438,0-1 1,-1-1 0,1 0 0,-1-2-1,5-2 1438,30-21-9927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42.3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0 14295,'0'0'3713,"0"0"-3505,0 0 1169,0 0 336,0 0-1297,0 0-336,-15 103 320,15-36 224,0 9-239,0 11-257,0 5-128,-3 4-48,-4-5-96,2-10-1153,5-17-1920,0-17-1346,0-22-2432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42.7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123 310 15431,'0'0'848,"0"0"244,0 0 831,0 0-421,0 0-635,-16 23-347,-50 71-53,32-38 64,33-52-611,-1 0-1,1 0 1,0 0 0,1 0-1,-1 1 1,1-1 0,0 0-1,0 4 81,19-7-2001,-14-2 1874,1 0 0,0 0 0,0-1 0,-1 1 0,1-1 0,-1 0 0,1-1 0,-1 0 0,0 1 0,0-1 0,0-1 0,0 1 0,-1-1 0,1 0 0,-1 0 0,0 0 0,0-1 0,1-2 127,11-13-582,-2-1-1,0 0 1,7-17 582,24-51-664,-23 42 367,2 2 1,13-17 296,-29 49 90,1 0 0,1 1 1,0 1-1,1 0 0,0 0 0,0 1 0,1 0 0,0 1 1,1 1-1,2-2-90,-13 9 90,-1 1 1,0-1-1,1 0 1,-1 0-1,0 1 1,1-1-1,-1 1 0,1-1 1,-1 1-1,1-1 1,-1 1-1,1 0 1,-1 0-1,1 0 1,-1 0-1,1 0 1,-1 0-1,1 0 1,-1 1-1,1-1 0,-1 0 1,1 1-1,-1-1 1,1 1-1,-1 0 1,0-1-1,1 1 1,-1 0-1,0 0 1,1 0-1,-1 0 1,0 0-1,0 0 0,0 0 1,0 0-1,0 0 1,0 1-1,0-1 1,-1 0-1,1 1 1,0-1-1,-1 0 1,1 1-1,-1-1 1,1 1-91,2 9 204,0 1 1,-1-1-1,0 1 1,0-1 0,-1 9-205,0-10 298,4 97 481,-4 1 0,-6 20-779,2-88-1261,-3 1 0,-1-1 1,-2-1-1,-2 1 1261,-8 25-4930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27.02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10053,'0'0'2705,"0"0"-2129,0 0 1889,0 0-352,0 0-720,0 0-465,131 138-271,-101-109-257,-3-2-176,-2-3-96,0-1-112,-5-1-32,2-4-704,-2-2-1153,-3-3-1121,1-4-1616,-6-7-3586</inkml:trace>
  <inkml:trace contextRef="#ctx0" brushRef="#br0" timeOffset="1">445 302 8052,'0'0'4610,"0"0"-3426,0 0 465,0 0 688,0 0-1312,0 0-129,7 109-208,-2-77-367,0-3-321,-2-5-209,-1-8-1023,1-7-1345,-1-9-1009,6-2-4146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43.1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167 0 7876,'0'0'5258,"0"0"-3844,0 0-235,0 0 641,0 0-281,-21 20-704,-65 70-5,79-81-705,1-1 0,0 1 1,0 0-1,1 0 0,1 1 0,-1-1 0,1 1 1,1 0-1,0 1 0,0 2-125,0 7 122,0 0 1,2 0-1,0 0 0,2 1-122,-1-2-23,0-18-8,0 1 0,1 0-1,-1 0 1,0-1 0,1 1 0,0 0 0,-1-1 0,1 1 0,0-1-1,0 1 1,0-1 0,0 1 0,0-1 0,0 1 0,0-1 0,1 0-1,-1 0 1,0 0 0,1 0 0,-1 0 0,1 0 0,-1 0-1,1 0 1,-1 0 0,1-1 0,0 1 0,-1 0 0,1-1 0,0 0-1,-1 1 1,1-1 0,0 0 0,1 0 31,2 1-145,1-1 1,0 0-1,-1 0 1,1 0-1,0 0 1,-1-1-1,1 0 1,-1-1-1,1 1 1,3-2 144,-4 0-142,0 0 1,0 0-1,0-1 1,-1 1-1,1-1 0,-1 0 1,0 0-1,0-1 1,-1 1-1,1-1 1,-1 0-1,0 0 1,0 0-1,0 0 0,-1-1 1,0 1-1,0 0 1,0-1-1,-1 0 1,0-1 141,4-16-1017,-2 0 1,0 0 0,-2-1-1,-1-11 1017,0-30-4372,-2 2-4211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43.4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55 0 14615,'0'0'4130,"0"0"-3842,0 0 464,0 0 977,0 0-1057,-10 174-112,25-98-271,-2 9-1,-4 9-240,-9 6-48,0-6-96,0-7-289,-14-9-63,-6-13-656,2-16-641,3-13-640,3-16-464,10-20-2962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43.7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63 9732,'0'0'3090,"0"0"-2898,0 0 416,0 0 145,0 0-449,149-60-304,-112 60-224,-2-2-593,-3 2-719,-7 0-1122,-15 2-2160</inkml:trace>
  <inkml:trace contextRef="#ctx0" brushRef="#br0" timeOffset="1">83 219 7299,'0'0'5699,"0"0"-4579,0 0 193,0 0 112,0 0-993,0 0-288,39 9-288,8-9 0,8-11-1425,2-7-3025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44.2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127 0 13814,'0'0'3018,"0"0"-2269,0 0-143,0 0 637,0 0-298,-11 23-631,-63 141-316,71-156-163,0-1 0,0 0 1,-1 0-1,-1 0 0,1-1 0,-1 1 1,0-1-1,-4 4 165,8-10-616,1 0-254,10 0-107,0-1 0,-1-1 1,1 0-1,-1 0 0,0-1 1,8-3 976,-8 2-356,1 1 0,0 0 1,0 1-1,0 0 1,7-1 355,11 3-56,-27 10 989,-3 3-518,0-1 0,-1 1 0,-1 0 0,0-1 0,-1 0 0,0 0 0,0 0 0,-2-1 0,1 1 0,-3 1-415,-15 31 826,19-35-602,0 1-1,0 0 1,1 0-1,1 0 1,0 1-1,0-1 1,1 1-1,0-1 1,1 4-224,7-13-547,-2-2 418,1 0 1,-1 0-1,1 0 1,-1-1-1,0 1 1,1-1-1,-1 0 1,0 0 0,0-1-1,0 1 1,0-1-1,-1 0 1,1 0-1,-1 0 1,2-3 128,9-8-1267,-1 0 0,-1-1 0,3-6 1267,14-28-4154,-3-5-2647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44.6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10117,'0'0'4556,"0"0"-2139,0 0-322,0 0-164,0 0-896,0 9-712,0 20-171,1 78 329,0-104-479,0 1 1,0 0-1,1 0 1,-1-1 0,1 1-1,0-1 1,0 1 0,0-1-1,0 0 1,0 0-1,1 0 1,0 0 0,-1 0-1,1 0 1,0-1-1,0 0 1,1 1 0,-1-1-1,0 0 1,1-1 0,-1 1-1,1 0 1,0-1-1,-1 0 1,1 0 0,1 0-3,11 3-339,0 0 1,0-1-1,0-1 0,0-1 1,12 0 338,36-1-3238,-23 0-1677,-19 0-1707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44.9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120 0 7988,'0'0'6056,"-15"19"-3861,-51 63-415,61-75-1581,1 0 1,-1 0-1,1 1 0,1-1 1,-1 1-1,1 0 0,1 0 1,-1 0-1,1 0 0,1 0 1,0 1-1,0-1 0,0 1 1,1-1-1,0 0 0,1 1 1,0 2-200,1 22-185,-2-32 126,0-1 0,1 0 0,-1 1 0,1-1 0,-1 0 0,1 1 0,-1-1 0,1 0 0,-1 1 1,1-1-1,-1 0 0,1 0 0,-1 1 0,1-1 0,-1 0 0,1 0 0,-1 0 0,1 0 0,0 0 0,-1 0 0,1 0 0,-1 0 0,1 0 0,-1 0 0,1 0 0,0 0 0,-1-1 0,1 1 0,-1 0 59,21-5-784,-6-4 248,0-1 1,-1 0-1,0-1 1,11-12 535,12-9-1233,-5 6-510,0 2 1,17-8 1742,-39 26 9,0 0 1,1 1 0,-1 0 0,1 1-1,0 1 1,0-1 0,0 2 0,1-1 0,-1 2-1,1-1 1,0 2-10,-10 0 55,0 0 0,-1 1 0,1-1-1,0 1 1,0 0 0,0 0 0,-1 0 0,1 0 0,0 0-1,-1 0 1,1 0 0,-1 0 0,1 1 0,-1-1-1,1 0 1,-1 1 0,0-1 0,0 1 0,0 0 0,0-1-1,0 1 1,0 0 0,0 0 0,-1 0 0,1-1-1,-1 1 1,1 0 0,-1 0 0,0 0 0,0 0 0,1 0-1,-1 0-54,1 8 286,0 1 0,0-1-1,-1 0 1,-1 1 0,0 6-286,-1-9 205,-1-1 1,0 1-1,0 0 0,0-1 0,-1 0 1,0 0-1,0 0 0,-1 0 1,1 0-1,-2-1 0,1 0 1,-1 0-1,0-1 0,0 1 0,0-1 1,-1-1-1,-1 1-205,-5 4 299,0 0 0,-1-1 0,-1-1 0,1-1 0,-1 0 0,0 0 1,0-2-1,-7 2-299,10-4-15,-1 0 0,1-1 0,-1 0 0,1-1 0,-2 0 15,9 0-234,1-1 0,0 0-1,-1 0 1,1 0 0,0 0 0,-1 0-1,1-1 1,0 0 0,0 0 0,0 0-1,1 0 1,-1-1 0,0 0 0,1 1-1,-2-3 235,-25-29-3927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46.6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 34 4578,'0'0'6614,"0"0"-4352,0 0-837,0 0 149,0 0-288,0 0-390,0 0-365,0 0-91,0 0-146,0 0-115,0 0-94,-4 22 224,-15-8 14,22-32-1428,-3 17 1012,0-1 0,0 1 0,1-1 0,-1 1-1,0-1 1,0 0 0,1 1 0,-1-1 0,1 1 0,0-1 0,-1 1 0,2-1 93,-1-1-59,0 1 0,0 0 0,0 0 0,1 0 0,-1 1-1,1-1 1,-1 0 0,1 0 0,0 1 0,0-1 0,0 1 0,0 0 0,0-1 0,0 1 0,0 0 0,0 0 0,0 0 0,1 1 0,-1-1 0,0 0 0,1 1 0,0-1 59,-2 3-2,0-1 1,-1 1-1,0-1 1,1 1-1,-1-1 1,0 1 0,0-1-1,1 1 1,-1 0-1,-1-1 1,1 1-1,0 1 2,0-3 12,0 3 39,0-1 0,0 0 0,0 1 0,0-1-1,-1 1 1,1-1 0,-1 0 0,1 0 0,-1 1-1,0-1 1,0 0 0,0 0 0,0 0 0,-1 0 0,1 0-1,0 0 1,-1 0 0,1 0 0,-1 0 0,0-1-1,1 1 1,-1-1 0,-1 1-51,-1 0 75,0 0-1,0 0 0,-1 0 1,1-1-1,-1 0 1,0 0-1,1 0 1,-1 0-1,0-1 0,1 0 1,-5 0-75,9 0 17,-1 0 1,1 1-1,-1-1 1,1 0-1,-1 0 1,1 0-1,-1 0 0,1 0 1,-1 0-1,1 0 1,-1 0-1,1 0 1,0 0-1,-1-1 1,1 1-1,-1 0 1,1 0-1,-1 0 1,1 0-1,0-1 0,-1 1 1,1 0-1,-1-1 1,1 1-1,0 0 1,-1 0-1,1-1 1,0 1-1,-1-1 1,1 1-1,0 0 1,0-1-1,0 1 0,-1-1 1,1 1-18,-1-12-7911,1 12-1101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47.9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116 73 4914,'0'0'2279,"0"0"-857,0 0 224,0 0-347,0 0-341,0 0-193,0 0 113,0 0-45,0 0-30,0 0 29,0 0-40,0 0 57,0 0-20,0 0-71,-15-7 683,14-2-1732,3-8-1038,-2 16 1277,0 1 0,0-1 0,1 1 0,-1-1 0,0 1 0,1 0 0,-1-1 0,0 1 0,1-1 1,-1 1-1,1 0 0,-1-1 0,1 1 0,-1 0 0,0 0 0,1-1 0,0 1 0,-1 0 0,1 0 0,-1 0 0,1-1 0,-1 1 0,1 0 0,-1 0 0,1 0 0,-1 0 0,1 0 0,-1 0 0,1 0 52,0 0-77,-1 0-14,0 3 98,-1 0-1,1 0 1,0 0 0,-1 0 0,0-1 0,0 1-1,0 0 1,0 0 0,0-1 0,0 1 0,0-1-1,-1 1 1,0-1 0,1 0 0,-1 1-1,0-1 1,0 0 0,0 0 0,0 0 0,-1-1-1,1 1 1,0 0 0,-3 0-7,-1 1 185,1 0 0,-1-1 0,0 1 0,0-2 0,0 1 0,0 0 0,0-1 0,-1-1 0,1 1 0,-5-1-185,10 0 16,1 0-1,-1-1 1,1 1-1,-1-1 1,1 1 0,-1-1-1,1 1 1,-1-1-1,1 1 1,-1-1-1,1 1 1,0-1 0,-1 0-1,1 1 1,0-1-1,-1 0 1,1 1-1,0-1 1,0 0 0,0 1-1,0-1 1,0 0-1,0 0 1,0 1-1,0-1 1,0 0-1,0 1 1,0-1-16,0-29-212,0 21 202,0 7-19,0 0 1,0 0 0,0-1 0,0 1-1,1 0 1,-1 0 0,1 0 0,-1-1-1,1 1 1,0 0 0,-1 0-1,1 0 1,0 0 0,0 0 0,1 0-1,-1 0 1,0 0 0,1 0 28,0 1-91,0-1-1,1 1 1,-1 0 0,0 0-1,1 0 1,-1 0 0,1 0 0,-1 1-1,1-1 1,-1 0 0,1 1-1,-1 0 1,1 0 0,0 0-1,2 0 92,-4 1-11,-1-1-1,1 1 0,0-1 1,0 1-1,0 0 0,-1 0 1,1-1-1,0 1 0,-1 0 1,1 0-1,0 0 0,-1 0 1,0 0-1,1 0 0,-1-1 0,1 1 1,-1 0-1,0 0 0,0 0 1,1 0-1,-1 1 0,0-1 1,0 0-1,0 0 0,0 0 1,0 0-1,0 0 0,-1 0 1,1 1 11,0 1 40,0 0 0,0 0 0,0 0 0,-1 0 0,1 0 0,-1 0 0,0 0 0,0 0 0,0 0 0,-1 1-40,1-3 61,-1 1 1,1-1 0,-1 1-1,1-1 1,-1 0-1,0 0 1,0 0 0,1 0-1,-1 0 1,0 0 0,0-1-1,0 1 1,-2 0-62,-9 0-2282,13 0-1546,0 5-3234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50.8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164 172 13894,'0'0'1204,"0"0"-772,0 0 163,0 0 493,10-8-728,-9 7-358,9-8 9,0 1 0,1 0 1,0 0-1,1 1 0,0 0 0,0 1 0,4-1-11,46-17-1739,-2-3-1,20-13 1740,-80 40-13,1 0 0,-1 0 0,0 0 0,1 0-1,-1 0 1,0 0 0,1-1 0,-1 1 0,0 0-1,0 0 1,1 0 0,-1 0 0,0-1 0,0 1-1,1 0 1,-1 0 0,0-1 0,0 1 0,1 0-1,-1 0 1,0-1 0,0 1 0,0 0 0,0-1-1,0 1 1,1 0 0,-1-1 0,0 1-1,0 0 1,0-1 0,0 1 0,0 0 13,-11-4-34,-28 3 427,32 1-322,-9 1 68,1 1 0,-1 0-1,1 2 1,0-1 0,0 2-1,0 0 1,1 0 0,-1 2-1,1 0 1,1 0-1,0 1 1,0 1 0,0 0-1,1 1 1,-1 1-139,-8 9 307,0 0 0,1 2 0,1 0 0,1 1 0,1 1 0,1 1 0,-8 16-307,17-26 213,0 0-1,1 0 0,1 0 1,-2 7-213,6-15 36,-1 0 0,1 0 1,0 1-1,1-1 0,-1 0 0,1 0 1,1 0-1,-1 0 0,1 0 0,1 0 1,0 2-37,-1-6-27,0 0 0,0-1 0,1 0 0,-1 1 0,1-1 0,0 0 0,0 1 0,0-1 0,0 0 1,0 0-1,0-1 0,0 1 0,1 0 0,-1-1 0,0 1 0,1-1 0,0 0 0,-1 0 0,1 0 0,0 0 0,-1 0 1,1-1-1,0 1 0,2-1 27,10 2-418,0-1 0,0 0 0,-1-1 0,5-1 418,-10 0-265,-1 1-120,-1-1-1,1 0 1,0 0-1,-1-1 1,1 0-1,-1-1 1,1 1-1,-1-1 1,0-1-1,0 1 1,-1-1-1,1-1 386,32-23-4223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51.1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0 135 11397,'0'0'1414,"0"0"-211,0 0 166,0 0-473,0 0-591,7 0-247,6-2-86,-1 1 0,1-1 0,-1-1 0,0 0 0,0-1-1,0-1 1,-1 1 0,1-2 0,1-1 28,11-6-648,-1-1 1,0-1-1,-1-1 0,0-1 648,3-5 107,-25 22 376,0 0 339,0 0 13,0 0-94,0 2-180,0 292 2021,0-230-5753,0 0-3556,0-64-1031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27.56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67 0 14663,'0'0'1179,"0"0"-75,-1 20 831,1 64-497,0-78-1374,0 0 1,0 0-1,1 0 1,0 0-1,0 0 1,1-1 0,-1 1-1,1 0 1,1-1-1,-1 1 1,1-1-1,0 1 1,0-1 0,0 0-1,1-1 1,0 1-1,0 0 1,2 1-65,-5-4 1,0-1-11,0-1 0,-1 1 1,1 0-1,0 0 0,-1 0 1,1-1-1,0 1 0,0 0 1,0 0-1,0-1 0,0 1 1,-1-1-1,1 1 0,0-1 1,0 0-1,0 1 0,1-1 1,-1 0-1,0 1 0,0-1 1,0 0-1,0 0 0,0 0 0,0 0 1,0 0-1,0 0 0,0-1 1,0 1-1,0 0 0,0 0 1,0-1-1,0 1 0,0-1 1,0 1-1,0-1 0,0 1 1,0-1-1,0 1 0,0-1 1,0 0-1,-1 1 0,1-1 1,0 0-1,0 0 0,-1 0 0,1 0 1,0 0 9,4-7-174,0 0 1,-1-1 0,1 1-1,-1-1 1,0-4 173,3-3-300,35-62-2251,-42 78 2553,0-1 0,0 1-1,0 0 1,0 0 0,0 0 0,0 0-1,0 0 1,0-1 0,0 1 0,0 0-1,0 0 1,0 0 0,1 0 0,-1 0-1,0 0 1,0 0 0,0-1 0,0 1-1,0 0 1,0 0 0,0 0 0,0 0-1,1 0 1,-1 0 0,0 0 0,0 0-1,0 0 1,0 0 0,0 0 0,1 0-1,-1 0 1,0 0 0,0 0 0,0 0-1,0 0 1,0 0 0,0 0 0,1 0-1,-1 0 1,0 0 0,0 0 0,0 0-1,0 0 1,0 0 0,1 0-1,-1 0 1,0 0 0,0 0 0,0 0-1,0 0 1,0 0 0,0 1 0,0-1-1,1 0-1,6 10 226,3 11 273,5 23-145,-2 1 0,-1 0-1,-3 1 1,-1 0 0,-3 0-1,-2 0 1,-1 19-354,-2-23 106,1 6-6,-2 1 1,-3-1-1,-3 15-100,5-50 13,-1 0 0,0 0 0,-1 0 0,0 0 0,-1-1 0,-1 0 0,0 0 0,0 0 1,-1-1-1,-1 0 0,0 0 0,0-1 0,-1 0 0,-3 2-13,9-9-2,-1 0 1,0 0 0,0 0-1,1-1 1,-2 0 0,1 1-1,0-2 1,0 1-1,0 0 1,-1-1 0,1 0-1,-1 0 1,1 0 0,-1 0-1,0-1 1,1 0 0,-1 0-1,1 0 1,-1-1-1,0 1 1,1-1 0,-1 0-1,1 0 1,-1-1 0,1 0-1,0 1 1,0-1 0,0-1-1,0 1 1,0 0 0,0-1-1,0 0 2,-2-2 7,-1 0 0,1-1 0,0 1 1,1-1-1,-1 0 0,1-1 0,0 0 0,1 1 0,-1-1 0,2-1 0,-1 1 1,1-1-1,0 1 0,0-1 0,1 0 0,0 0 0,-1-6-7,3 8 25,0-1 1,0 1-1,1 0 0,0 0 0,0 0 1,0 0-1,1 0 0,-1 0 0,2 0 1,-1 0-1,0 1 0,1-1 0,0 1 1,1-1-1,-1 1 0,1 0 0,0 0-25,12-12-14,0 1 0,0 0 0,2 2 0,1-1 14,0 0-13,55-44-1225,-24 20-4228,-39 31 3057,-5 4-2490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51.5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13542,'0'0'849,"0"0"-513,0 0 1329,0 0-225,0 0-575,23 149-193,-13-106 192,-8 3-255,-2 8-193,0 2-160,0 4-208,0 5-48,-5 2-432,0 7-1137,3-7-2097,2-14-4129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51.8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57 5 14359,'0'0'1792,"0"0"-1600,0 0 1969,-57 145-176,57-116-1376,0-5-353,3-8-256,21-9-48,6-7-256,5 0-257,5-9-319,-6-20-545,-6-5 145,-9-1 95,-11-1-1248,-8-4-832,0-3-1426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52.1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0 7395,'0'0'9157,"0"0"-8037,0 0 1057,0 0-448,0 0-1121,0 0 80,17 128-159,-7-70-97,3 6-192,-3 12-16,-5 9-192,-5 18-64,0 11-112,0 9-624,-15-1-1313,-8-12-3186,1-19-6898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52.5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59 12550,'0'0'1344,"0"0"-159,0 0 720,0 0-176,0 0-977,0 0-288,-3-5-112,3 3-144,20-2-160,12-5 32,10-2-80,8-1-992,-3 1-1009,-7 7-960,-13 4-1890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52.8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41 8468,'0'0'2734,"0"0"-1949,0 0 13,0 0-438,21-6-403,68-19-880,-82 23 710,-1 1 0,1 0 0,0 0 0,0 0 0,-1 1 0,4 0 213,26-4-1643,-46 18 4487,-12 4-1829,0 1 0,2 1 0,-7 8-1015,20-19 327,0 1 0,0 0 0,0 0 1,1 1-1,1 0 0,0 0 0,1 0 0,0 0 0,-1 7-327,1-3 334,1 1 0,0 0-1,1-1 1,1 1 0,1 0 0,0 0 0,1 0 0,1 2-334,0-15-14,-1 1 1,0-1 0,0 0 0,1 0 0,0 1 0,0-1-1,0 0 1,0-1 0,0 1 0,0 0 0,1-1 0,0 1-1,-1-1 1,1 0 0,0 0 0,0 0 0,0 0 0,0 0-1,0-1 1,1 1 0,-1-1 0,0 0 0,1 0 0,-1 0-1,1-1 14,5 2-458,-1 0 0,1-1 0,-1 0-1,1 0 1,0-1 0,-1 0 0,1 0-1,0-1 1,-1-1 0,2 0 458,-8 2-377,1-1 0,0 0 0,-1 0 0,1-1 0,-1 1 0,0 0 0,1-1 0,-1 0 0,0 1 0,0-1 0,0 0 0,0 0 0,0 0 0,0 0 0,-1-1 0,1 1 0,-1 0 0,1-1 0,0-1 377,6-22-6110</inkml:trace>
  <inkml:trace contextRef="#ctx0" brushRef="#br0" timeOffset="1">199 190 9172,'0'0'2193,"0"0"-688,0 0 640,0 0-736,0 0-673,0 0-496,2-13-208,23 4 496,10-7-528,5-4-160,4-4-1297,4-3-1504,-9-2-1233,-2 0-3745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53.1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0 12086,'0'0'2817,"0"0"-1441,0 0 962,0 0-898,0 0-832,0 0-15,-35 156-161,35-102-48,0 0-288,0 1-32,0 1-64,0 7-688,0-7-1505,0-12-1745,0-21-4210</inkml:trace>
  <inkml:trace contextRef="#ctx0" brushRef="#br0" timeOffset="1">134 58 10597,'0'0'1838,"0"0"-728,0 0 387,0 0-353,24-5-597,0 0-419,1 0 0,-1 2 0,2 0-128,-24 3 11,1 1 0,0-1 0,-1 0 1,1 1-1,0-1 0,-1 1 0,1 0 0,-1 0 0,1 0 0,-1 0 0,0 0 0,1 0 1,-1 1-1,0-1 0,0 1 0,0 0 0,0 0 0,0 0 0,0 0 0,0 0 0,-1 0 0,1 0 1,-1 0-1,1 1 0,0 1-11,2 4 77,-1 1-1,0 0 1,-1-1 0,0 1 0,0 0 0,-1 1-77,0-6 48,3 19 393,-2 1 1,0 0-1,-1 0 0,-2 5-441,1-23 48,0 0-1,-1 0 0,0 0 0,0 0 1,0-1-1,0 1 0,-1 0 0,0-1 0,-1 1 1,1-1-1,-1 1 0,0-1 0,0 0 1,0 0-1,-1-1 0,0 1 0,0-1 1,0 1-1,-3 1-47,7-6-89,0 0 1,0 0 0,-1 1-1,1-1 1,0 0 0,0 0-1,-1 1 1,1-1 0,0 0-1,0 0 1,-1 1 0,1-1-1,0 0 1,-1 0-1,1 0 1,0 0 0,-1 0-1,1 0 1,0 0 0,-1 1-1,1-1 1,0 0 0,-1 0-1,1 0 1,-1 0 0,1 0-1,0-1 1,-1 1 0,1 0-1,0 0 1,-1 0-1,1 0 1,0 0 0,-1 0-1,1-1 1,0 1 0,-1 0-1,1 0 1,0 0 0,0-1-1,-1 1 1,1 0 0,0 0-1,0-1 1,-1 1 0,1 0-1,0-1 1,0 1-1,0 0 1,0-1 88,-2-19-4933,3 15 3975,-1-32-8500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53.5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10773,'0'0'1681,"0"0"-273,0 0 401,12 161-752,1-94-321,-3 6 48,2 1-15,1-5-353,-6-6-416,-2-14-496,-3-11-993,-2-16-688,0-11-1729,0-11-6499</inkml:trace>
  <inkml:trace contextRef="#ctx0" brushRef="#br0" timeOffset="1">80 269 12598,'0'0'4338,"0"0"-3426,0 0 1361,0 0-816,0 0-1217,0 0 0,90-27-224,-41 16-16,1-2-688,2-3-1761,-7-2-1825,-8 0-6739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56.1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251 23 15223,'0'0'520,"0"0"-208,0 0 563,0 0 259,1-4-710,-1 3-414,0 1 0,1-1 0,-1 0-1,0 1 1,1-1 0,-1 0-1,0 1 1,1-1 0,-1 0-1,1 1 1,-1-1 0,1 1-1,0-1 1,-1 1 0,1-1-1,-1 1 1,1-1 0,0 1 0,-1-1-1,1 1 1,0 0 0,0 0-1,-1-1 1,2 1-10,28-5 207,42 6 22,-56 0-233,-14-1-37,1 0 0,-1 0 1,0 0-1,1 0 0,-1 1 0,0-1 1,0 1-1,0-1 0,1 1 0,-1 0 1,0 0-1,0 0 0,0 0 0,0 0 1,0 1-1,-1-1 0,1 1 0,0-1 1,-1 1-1,1-1 0,-1 1 1,1 0-1,-1 0 0,0 0 0,1 0 1,-1 0 40,-1 1-83,1-1 0,-1 1 0,1-1 1,-1 1-1,0-1 0,0 1 1,0-1-1,0 1 0,-1-1 1,1 1-1,-1-1 0,1 1 0,-1-1 1,0 1-1,0-1 0,0 0 1,0 0-1,0 1 0,-1-1 1,1 0-1,-1 0 0,1 0 0,-1 0 1,0 0 82,-20 19-79,0-2 0,-1 0 0,-1-1 0,-1-1 0,-23 11 79,2 0 152,-54 33 2932,-9-2-3084,154-67-416,76-41 86,-83 31 224,1 2 1,0 2-1,1 2 0,20-4 106,-60 17 59,1-1-1,-1 1 0,0-1 0,1 1 0,-1-1 0,1 1 0,-1-1 0,0 1 0,0-1 0,1 1 0,-1 0 0,0-1 0,0 1 0,0-1 0,0 1 0,1 0 0,-1-1 0,0 1 0,0 0 0,0-1 0,0 1 0,-1 0 0,1-1 0,0 1 0,0-1 0,0 1 0,0 0-58,-1 2 232,1 7-65,-1 0 0,-1 0 1,0 0-1,0-1 0,-1 1 1,0-1-1,-1 0 1,0 0-1,0 0 0,-1 0 1,0-1-1,-3 3-167,-14 20-143,-2-1-1,-17 15 144,18-19-371,30-32-7438,12-12 3513,55-51-71,-45 39 4055,22-21 1950,-14 25 4381,-36 26-5869,-1-1 1,1 1 0,-1 0 0,0 0-1,1 0 1,-1 0 0,1 0-1,-1 0 1,1 0 0,-1 0-1,0 0 1,1 0 0,-1 0-1,1 0 1,-1 0 0,0 0 0,1 0-1,-1 0 1,1 0 0,-1 1-1,0-1 1,1 0 0,-1 0-1,0 0 1,1 1 0,-1-1-1,0 0 1,1 0 0,-1 1 0,0-1-1,1 0 1,-1 1 0,0-1-1,0 0 1,1 1-151,7 15-123,-6-11 721,13 26 439,13 23-159,-3 2 0,2 13-878,-24-57-309,1 0-1,-2 1 1,0-1-1,0 1 0,-1 4 310,-1-11-474,0 0 0,0-1 0,0 1 0,-1 0 0,0 0-1,0 0 1,-1-1 0,1 1 0,-1-1 0,0 1 0,-1-1-1,-1 4 475,-27 23-4959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56.4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13638,'0'0'2241,"0"0"-1921,0 0 1265,0 0 352,0 0-624,0 0-577,84 44-48,-47-24-512,0-2-64,6 0-112,6-7-368,6-4-928,2-7-2066,2 0-1744,-4-4-4995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57.1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142 135 10181,'0'0'3233,"0"0"-1832,0 0 600,0 0 149,0 0-757,-15 15-628,4-5-638,1-1-8,0 1 1,0 0 0,1 0 0,1 1-1,0 0 1,0 0 0,1 1-1,0 0 1,1 0 0,0 3-120,0 2 165,1 0 0,0 1 0,2-1 0,0 1 0,1-1 0,0 1 0,2 5-165,0-22-11,1 0 0,-1 0 0,0 1 0,1-1 1,-1 0-1,1 0 0,-1 0 0,1 0 0,0 0 0,-1-1 1,1 1-1,0 0 0,0 0 0,0 0 0,-1-1 0,1 1 0,0 0 1,0-1-1,0 1 0,0-1 0,0 1 0,0-1 0,0 1 1,1-1-1,-1 0 0,0 1 0,0-1 0,0 0 0,0 0 0,0 0 1,0 0-1,1 0 0,-1 0 0,0 0 11,4 0-128,0 0-1,0 0 1,-1-1 0,1 1-1,0-1 1,0 0 0,-1 0-1,3-1 129,1-3-307,0 1 0,0-1 0,-1 0 0,1-1 0,-1 0 0,-1 0 0,1-1 0,-1 1 0,0-1 0,-1-1 0,1 1 0,1-6 307,1 1-1087,-2 0 1,1-1-1,-2 0 0,0 0 0,0-1 0,-1 1 0,-1-1 1,0-1 1085,1-22-4040,-2 0 0,-1-5 4041,-2-34 1983,1 30 9828,2 88-10484,3 0-1,1 0 0,7 20-1326,-3-10 545,-1 1 0,-3 9-545,-5-51 51,2 25-366,-3 1 0,-2 27 315,1-52-152,-1-1 1,0 1-1,-1-1 1,0 0 0,0 0-1,-2 0 1,1 0-1,-1 0 1,-1-1-1,-5 7 152,1-2 3,0-1 0,-1 0 0,-1-1 0,-1-1 0,0 1 0,0-2 0,-1 0 0,0-1 0,-4 2-3,16-11 349,3-5-352,0 0 0,0 1 1,0-1-1,1 0 0,-1 1 0,1-1 0,0 1 0,0-1 0,0 1 0,0 0 0,1 0 0,-1 0 0,1 0 0,0 0 1,3-2 2,-1 0-5,12-13-510,1 1-1,0 1 0,1 1 0,17-10 516,-27 19-39,1 1 0,0 0 0,0 1 0,0 0-1,0 0 1,1 1 0,0 0 0,-1 1-1,1 0 1,0 1 0,9 0 39,-19 1 69,-1 0 0,1 1 0,0-1 0,-1 0 0,1 1 1,-1-1-1,1 0 0,-1 1 0,1-1 0,-1 1 0,1-1 0,-1 1 0,0-1 1,1 1-1,-1-1 0,0 1 0,1-1 0,-1 1 0,0 0 0,1-1 1,-1 1-1,0-1 0,0 1 0,0 0 0,0-1 0,0 1 0,0 0 0,0 0-69,2 23 972,-1-21-795,0 259 3227,-2-137-3164,1-125-254,0 1 1,0-1-1,0 0 0,1 1 0,-1-1 0,0 1 0,0-1 1,0 0-1,0 1 0,1-1 0,-1 0 0,0 0 0,0 1 1,1-1-1,-1 0 0,0 1 0,1-1 0,-1 0 0,0 0 1,1 0-1,-1 1 0,0-1 0,1 0 0,-1 0 0,1 0 1,-1 0-1,0 0 0,1 0 0,-1 0 0,0 0 1,1 0-1,-1 0 0,1 0 0,-1 0 0,0 0 0,1 0 1,-1 0-1,1 0 0,-1 0 0,0 0 0,1 0 14,17-6-481,-10 1 199,-1 0 0,0-1 0,0 0-1,0 0 1,-1 0 0,0-1 0,0 0 0,4-7 282,7-11-2033,-2 0 0,1-5 2033,20-44-6070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5:59.17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33 15 11189,'0'0'166,"0"0"306,0 0 512,0 0-477,24-4-261,0 0-218,1 1 0,-1 0 1,5 2-29,-26 2 8,1-1 1,0 1-1,-1 0 1,1 0-1,-1 0 1,1 0 0,-1 1-1,0-1 1,1 1-1,-1 0 1,0 0-1,0 0 1,0 1-1,0-1 1,0 0-1,-1 1 1,1 0-1,-1 0 1,0 0-1,0 0 1,0 0-1,0 0 1,0 1-1,-1-1 1,1 0-1,-1 1 1,0 0-9,2 3 26,3 9 253,0 1-1,-1 1 1,-2-1-1,1 1 1,-2-1-1,0 1 1,-1 0-1,-1 0 1,-1 0-1,-1 8-278,1-18 174,0 0 0,-1 0 0,0-1-1,0 1 1,-1-1 0,0 1 0,0-1-1,0 0 1,-1 0 0,0 0 0,-1 0-1,1-1 1,-1 0 0,0 0 0,-1 0-1,0-1 1,-5 5-174,5-5-125,0-1-1,0 0 1,0 0-1,-1 0 1,0-1 0,1 0-1,-1 0 1,0 0-1,0-1 1,-1-1 0,1 1-1,0-1 1,-1 0-1,1 0 1,0-1-1,-1 0 1,1-1 0,-1 1-1,0-1 126,6 0-291,-1 0 0,1 0 0,-1 0 0,1 0 0,0-1 0,-1 1 0,1-1 0,0 1 0,0-1 0,0 0 0,0 0 0,0 0 0,1 0 0,-1 0 0,0 0 0,1 0 0,0-1 0,-1 1 0,1 0 0,0-1 0,0 1 0,0-1-1,0-2 293,-8-36-7304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28.09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8436,'0'0'1449,"0"0"103,0 0 217,0 0-406,0 0-709,11 5 667,0 3-935,0 0 0,-1 1 0,0 0 0,0 1 0,0-1 0,-2 2 0,1 0 0,1 2-386,12 23 768,19 39-768,-29-50 18,2 0 0,0-1 0,2 0 0,0-2-1,11 12-17,-24-31-68,0-1 0,0 0 0,0 0 0,-1 0-1,2 0 1,-1 0 0,0-1 0,0 1 0,1-1-1,-1 0 1,0 0 0,1 0 0,-1 0-1,3-1 69,22 2-2804,-2-4-3980,-15 0-2041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57.4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0 7459,'0'0'11398,"0"0"-11190,0 0 880,0 0 641,-28 141-801,31-103-735,19-7 143,-2-7-304,2-6-64,1-6 0,2-10-609,2-2-735,8-11-1474,2-25-63,5-16-1457,-5-6-2273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57.8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378 1 11829,'0'0'2185,"0"0"-896,0 0 400,-1 23 157,-1-3-1462,0 21 418,-3-1 0,-7 33-802,5-45 86,0 0 0,-2 0 0,-1-1 0,-1-1 0,-1 1 0,-1-2 0,-16 22-86,23-38 16,0 1 0,-1-2 0,0 1-1,-1-1 1,0 0 0,0-1 0,-1 0 0,0 0-1,0-1 1,0 0 0,-1-1 0,0 1-1,0-2 1,0 0 0,-1 0 0,0-1-1,1 0 1,-1-1 0,0 0 0,0-1-1,-8 1-15,17-2-17,0 0-1,0-1 1,1 1-1,-1 0 1,0 0-1,1-1 0,-1 1 1,0-1-1,1 1 1,-1-1-1,1 0 1,-1 0-1,1 0 1,-1 1-1,1-1 0,-1-1 1,1 1-1,0 0 1,0 0-1,-1 0 1,1-1 17,-1-1-80,1 0 1,-1 0 0,1 0 0,-1 0-1,1 0 1,0 0 0,0 0 0,1-1-1,-1 1 1,1 0 0,-1-1 79,1-5-206,0 1 1,0-1-1,1 1 1,0-1 0,1 1-1,-1-1 1,2 1-1,-1 0 1,1 0 205,2-2-284,0 1 1,1 0-1,0 1 0,0-1 1,0 1-1,2 1 0,-1-1 1,0 1-1,1 0 1,6-3 283,0 0-920,0 1 1,0 0-1,1 1 1,0 1-1,0 0 1,7-1 919,29-4-4506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58.1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8 185 10389,'0'0'2561,"0"0"-750,0 0-447,0 0-548,-3 4-650,-1 3-167,5-6 18,17-10 48,46-35 52,-25 16-177,-9 8-104,-9 5-244,1 0 0,1 1 0,0 1 0,1 2 0,0 0 0,18-5 408,-42 16 90,1 0 0,0 0-1,-1 0 1,1 0 0,0-1-1,-1 1 1,1 0 0,0 0-1,0 0 1,-1 0 0,1 0-1,0 1 1,-1-1 0,1 0-1,0 0 1,0 0 0,-1 1-1,1-1 1,-1 0-1,1 1 1,0-1 0,-1 0-1,1 1 1,-1-1 0,1 1-1,-1-1 1,1 1 0,-1-1-1,1 1 1,-1-1 0,1 1-1,-1 0 1,0-1 0,1 1-1,-1 0 1,0-1 0,0 1-1,1 0 1,-1-1 0,0 1-1,0 0-89,2 35 1078,-2-20-581,5 209-866,-5-216 52,0-5-57,0 0-1,0 0 1,-1-1-1,1 1 1,-1 0-1,0 0 1,0 0 0,0-1-1,0 1 1,-1-1-1,1 1 1,-1-1-1,0 1 1,0-1-1,0 0 1,0 0 0,-3 2 374,-21 21-6622</inkml:trace>
  <inkml:trace contextRef="#ctx0" brushRef="#br0" timeOffset="1">40 250 11493,'0'0'5827,"0"0"-5187,0 0 1041,0 0-32,0 0-1153,0 0 256,105 105-512,-66-78-79,-1-5-129,-4-8-64,-1-8-497,-1-6-879,0 0-2386,-2-15-2033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58.6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87 11685,'0'0'2132,"0"0"-1070,0 0 448,0 0-53,0 0-630,0 0-821,0 0 1,0 0 0,0-1 0,0 1 0,0 0-1,0 0 1,0 0 0,0-1 0,0 1 0,0 0-1,0 0 1,0-1 0,0 1 0,0 0-1,0 0 1,0-1 0,0 1 0,0 0 0,0 0-1,0 0 1,0-1 0,0 1 0,0 0 0,0 0-1,0-1 1,0 1 0,1 0 0,-1 0 0,0 0-1,0 0 1,0-1 0,0 1 0,1 0 0,-1 0-1,0 0 1,0 0 0,0 0 0,1-1 0,-1 1-1,0 0 1,0 0 0,1 0-7,5-3 118,1 0 1,-1 1-1,1 0 1,0 0-1,0 0 0,0 1 1,1 0-119,16-4 67,37-9-44,-2 0-1918,41-15 1895,-96 28 2,-3 1 33,-1 0-19,0 0-11,0 0 62,0 3 24,-2 2-12,1-1 1,-1 1-1,0-1 1,0 1 0,0-1-1,0 0 1,-1 0 0,1 0-1,-4 3-79,-34 39 778,26-31-597,-255 285 897,318-344-5943,-15 14-408,-16 14-2162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59.0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181 0 4738,'0'0'11061,"0"0"-9956,0 0 720,0 0 672,0 0-1521,0 0-880,0 14 96,0 10-192,0 10 224,-10 2-192,0 2-64,-2 2-208,-6 2-464,-9-2-1537,-3-4-896,-7-5-1826,0-11-4881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59.4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1 100 10645,'0'0'3260,"0"0"-1390,0 0 184,0 0-381,0 0-814,14-7-536,37-15-474,2 3-1,16-4 152,-39 15-1748,0 1 1,0 1-1,12 0 1748,-42 6 36,1 0 1,0-1 0,0 1 0,-1 0 0,1 0-1,0 0 1,-1 0 0,1 0 0,0 0 0,0 0-1,-1 0 1,1 0 0,0 0 0,0 0-1,-1 1 1,1-1 0,0 0 0,-1 0 0,1 1-1,0-1 1,-1 1 0,1-1 0,-1 0 0,1 1-1,0-1 1,-1 1 0,1-1 0,-1 1 0,1 0-1,-1-1 1,0 1 0,1-1 0,-1 1 0,0 0-1,1-1 1,-1 1 0,0 0 0,0-1-1,1 1 1,-1 0 0,0 0 0,0-1 0,0 1-1,0 0 1,0 0 0,0-1 0,0 1 0,0 0-1,0 0 1,-1-1 0,1 1 0,0 0 0,0-1-1,-1 1-36,1 10 132,0 17 676,0 4-347,-1-1 1,-1 5-462,0-26-1,0 0 0,0 1 0,0-1 0,-2 0 0,1-1 0,-1 1 0,0 0 0,-3 2 1,-5 8-41,0-2 0,0 1 0,-15 13 41,22-26 152,0 0 0,-1-1-1,0 0 1,0 0 0,0-1-1,0 0 1,-1 0 0,0 0-1,0-1 1,0 0-1,0 0 1,-7 2-152,37-2 1953,26-3-2262,-9-7-1464,0-2 0,27-10 1773,20-4-5768,-25 9-563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3:59.7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17272,'0'0'1016,"0"0"-557,0 0 638,0 0-361,0 0-424,16 0-125,55 3-11,-66-2-144,-1 0 0,1 0 1,-1 0-1,0 1 0,0-1 0,1 1 0,-1 0 1,0 0-1,0 1 0,-1-1 0,1 1 0,0 0 0,-1 0 1,0 0-1,0 0 0,0 1 0,0-1 0,0 1 1,-1 0-1,1 1-32,1 2 54,0 0 0,-1 0 1,-1 1-1,1-1 1,-1 0-1,0 1 0,-1 0 1,0 0-1,0-1 0,0 2-54,-1 6 26,0 1-1,-1-1 1,0 1-1,-4 13-25,4-23-108,0 0-1,-1-1 0,0 1 1,0-1-1,-1 1 0,0-1 1,1 0-1,-2 0 0,1 0 1,-1-1-1,1 1 0,-1-1 1,0 0-1,-2 1 109,-5 2-1667,11-6 1563,0-1-1,0 0 1,0 0 0,-1 0-1,1 0 1,0 0-1,0 0 1,-1 1 0,1-1-1,0 0 1,0 0 0,0 0-1,-1 0 1,1 0-1,0 0 1,0 0 0,-1 0-1,1 0 1,0 0 0,0 0-1,-1 0 1,1 0-1,0 0 1,0-1 0,-1 1-1,1 0 1,0 0 0,0 0-1,0 0 1,-1 0-1,1 0 1,0-1 0,0 1-1,0 0 1,-1 0-1,1 0 1,0 0 0,0-1-1,0 1 1,0 0 0,0 0-1,-1-1 105,0-17-5784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00.1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13206,'0'0'2100,"0"21"-900,0 173 2204,0-192-3405,4 46 109,-4-45-187,1 0 0,0 0 0,-1 0 0,1 0 0,0 0 0,0-1 0,1 1 0,-1 0 0,1 0 0,-1-1 0,1 1 0,0-1 0,1 2 79,-3-4 10,1 0 0,-1 0 1,1 1-1,-1-1 0,1 0 0,-1 0 1,1 0-1,-1 0 0,1 0 0,0 0 0,-1 0 1,1 0-1,-1 0 0,1-1 0,-1 1 0,1 0 1,-1 0-1,1 0 0,-1-1 0,1 1 1,-1 0-1,1 0 0,-1-1 0,0 1 0,1 0 1,-1-1-1,0 1 0,1-1 0,-1 1 0,0-1 1,1 1-1,-1 0 0,0-1-10,16-19 650,-13 15-466,11-10-7,0 0 0,1 1-1,0 1 1,1 0 0,14-8-177,92-51-3691,-99 59 1859,29-16-4166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00.5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177 0 6675,'0'0'6174,"0"0"-4400,0 0-512,0 0 840,-21 17-139,-68 57-615,83-68-1208,0 0 0,0 0-1,1 1 1,-1 0 0,1 0 0,1 0 0,-1 0 0,1 1 0,1-1 0,0 1 0,0 0 0,0 0-1,1 0 1,0 1 0,0-1 0,1 2-140,1-10-12,0 0 0,0 1 1,0-1-1,0 0 0,0 0 0,0 0 0,0 1 0,0-1 0,0 0 1,0 0-1,0 1 0,0-1 0,0 0 0,0 0 0,0 0 0,0 1 1,0-1-1,1 0 0,-1 0 0,0 0 0,0 0 0,0 1 0,0-1 0,0 0 1,1 0-1,-1 0 0,0 0 0,0 0 0,0 1 0,0-1 0,1 0 1,-1 0-1,0 0 0,0 0 0,0 0 0,1 0 0,-1 0 0,0 0 1,0 0-1,0 0 0,1 0 0,-1 0 0,0 0 0,0 0 0,1 0 1,-1 0-1,0 0 0,0 0 0,1 0 12,11-4-366,-2-1 44,0 0 1,-1-1-1,0 0 0,0-1 1,0 0-1,-1 0 0,0 0 0,2-4 322,11-13-3168,-1-1-1,5-9 3169,6-15-6059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00.8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12214,'0'0'3775,"0"0"-2393,0 0-251,0 22 619,0-8-1437,0 27 399,1 0 0,3 0 0,2 5-712,11 46 678,0-3-477,-4 1 1,1 70-202,-14-130-304,0 64-3802,-3-87 955,0-8 1435,-4-12 486,4-5 1426,0 0 0,1 0-1,1 0 1,1 0 0,0 0-1,3-17-195,-1 29 238,-1 1 0,1-1 0,0 0 0,0 1 0,0-1 0,1 1 0,0 0 0,0-1 0,0 1 0,1 1 0,-1-1 0,1 0 0,0 1 0,1 0 0,-1 0 0,1 0 0,2-1-238,15-10 263,0 1 1,1 0-1,10-2-263,-9 3-556,54-33-5058,-45 23-986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28.49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70 1 4914,'0'0'6110,"0"0"-4680,0 0-777,0 0 393,0 0-216,5 2-275,0 2-340,1 0 0,-1 0 0,0 0 0,-1 1-1,1 0 1,-1 0 0,0 0 0,0 0 0,0 1 0,-1-1 0,1 1 0,-2 0 0,3 6-215,6 14 928,-1 0 0,5 25-928,-9-26 137,-1 0-1,-1 0 1,-1 0 0,-1 1 0,-1-1-1,-2 1 1,0-1 0,-3 8-137,1-20-29,-1 0 1,0-1-1,-1 1 1,0-1-1,-1 0 0,-6 9 29,-47 69-1693,48-75 991,-26 32-2958,-3-8-2335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01.1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14 173 14134,'0'0'2324,"0"0"-915,0 0 328,0 0-233,0 0-791,-3 22-260,-7 71-146,10-89-301,-1-1 1,1 1-1,0-1 0,1 1 0,-1-1 1,0 1-1,1-1 0,0 1 1,0-1-1,0 1 0,0-1 0,1 0 1,-1 0-1,1 0 0,0 0 0,0 0 1,0 0-1,0 0 0,0 0 1,1-1-1,-1 1 0,1-1 0,0 0 1,0 0-1,-1 0 0,2 0 0,-1 0 1,0 0-1,0-1 0,0 0 1,1 1-1,2-1-6,4 2-144,-1-2 0,1 1 0,-1-1 0,1-1 0,-1 1 1,1-2-1,0 1 0,-1-2 0,1 1 0,2-2 144,-3 1-424,0-2 0,0 1 0,0-1-1,0 0 1,-1-1 0,1 0 0,-1 0 0,-1-1-1,1 0 1,-1 0 0,0-1 0,0 0 0,-1 0-1,0-1 1,0 0 0,1-3 424,1-1-506,-1 0 0,-1-1 0,0 0 0,-1 0 0,-1 0-1,0-1 1,0 0 0,-1 1 0,-1-1 0,0-13 506,-1 12 32,-1-42 1699,0 54-1411,0 0-1,-1 0 1,1 1 0,-1-1 0,0 0-1,0 0 1,0 1 0,0-1-1,0 0 1,-1 1 0,1-1-1,-1 1 1,1 0 0,-1 0 0,0-1-1,0 1 1,-1 0-320,3 2 113,0-1 0,0 1 0,-1 0 0,1-1 0,0 1 0,-1 0-1,1 0 1,0-1 0,-1 1 0,1 0 0,0 0 0,-1 0 0,1 0 0,-1-1 0,1 1 0,0 0 0,-1 0 0,1 0 0,-1 0-1,1 0 1,0 0 0,-1 0 0,1 0 0,-1 0 0,1 0 0,-1 0 0,1 0 0,0 0 0,-1 1 0,1-1 0,0 0 0,-1 0-1,1 0 1,-1 1 0,1-1 0,0 0 0,-1 0 0,1 1 0,0-1 0,0 0 0,-1 0 0,1 1 0,0-1-113,-7 20 175,6-16-4,-8 50 199,3 0-1,1-1 1,4 2-1,4 46-369,-2-1 110,0 71-617,1-8-5907,-2-113-912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01.9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96 13686,'0'0'1329,"0"0"-745,4 22 870,-1 2-912,-2-13-323,0 0 1,1 0-1,1-1 1,0 1-1,0 0 1,1-1 0,0 0-1,1 0 1,0 0-1,4 5-219,9 14 312,-6-12-506,-1 2 0,-1 0 0,-1 0 0,5 14 194,-16-56-5092,3-35 3762,1 12 1205,-2 37 110,0 1 1,1-1-1,0 1 0,0 0 0,1 0 0,0 0 1,1-1-1,0 2 0,0-1 0,0 0 1,1 1-1,1-1 15,-3 4 36,1 0 0,0 0 0,0 1 0,0 0 0,1-1 0,-1 1 0,1 0 0,0 1 0,-1-1 1,1 1-1,0 0 0,1-1 0,-1 2 0,0-1 0,0 0 0,1 1 0,-1 0 0,1 0 0,0 0 0,-1 1 0,1 0 0,3 0-36,-6 0 58,0 0-1,1 1 1,-1 0 0,0 0-1,1 0 1,-1 0-1,0 0 1,0 0-1,0 0 1,0 1-1,0-1 1,0 1-1,0-1 1,0 1-1,0 0 1,-1 0-1,1 0 1,-1 0-1,1 0 1,-1 0-1,0 0 1,0 0-1,0 1 1,0-1-58,4 10 195,0 0 0,-1 0 0,0 0 0,0 4-195,0 7 500,0 1-1,-1 0 0,-1-1 1,-1 1-1,-2 0 0,-2 22-499,2-51 783,0-6-1204,0 0 1,1 1 0,0-1-1,1-4 421,5-7-245,1 0 0,1 1-1,1 0 1,1 0-1,0 1 1,2 0-1,0 1 1,2 0-1,0 1 1,0 1 0,3-1 245,-16 17 12,1-2 36,0 1 0,0-1 0,1 0 0,-1 1 0,1 0 0,0-1 0,0 1 0,0 0 1,0 0-1,0 1 0,0-1 0,0 1 0,1-1 0,-1 1 0,0 0 0,1 0 0,-1 1 0,1-1 0,2 1-48,-5 0 57,-1 0-1,1 0 0,0 0 0,0 1 1,0-1-1,-1 0 0,1 1 0,0-1 1,-1 1-1,1-1 0,0 1 0,-1-1 1,1 1-1,0-1 0,-1 1 0,1 0 1,-1-1-1,1 1 0,-1 0 1,1-1-1,-1 1 0,0 0 0,1 0 1,-1 0-57,8 24 874,-6-18-564,23 127 1765,-25-133-2112,0 0 0,0-1 0,0 1 0,1 0 0,-1-1-1,0 1 1,0-1 0,1 1 0,-1 0 0,0-1 0,1 1-1,-1-1 1,1 1 0,-1-1 0,0 1 0,1-1 0,-1 1-1,1-1 1,-1 0 0,1 1 0,0-1 0,-1 0 0,1 1 0,-1-1-1,1 0 1,0 0 0,-1 0 0,1 1 0,0-1 0,-1 0-1,1 0 1,0 0 0,-1 0 0,1 0 0,0 0 0,-1 0-1,1-1 1,-1 1 0,1 0 0,0 0 0,-1 0 0,1-1-1,0 1 1,-1 0 0,1 0 0,-1-1 0,1 1 0,-1-1-1,1 1 1,-1 0 0,1-1 0,-1 1 0,1-1 0,-1 1 0,0-1-1,1 0 1,-1 0 37,27-31-846,-5-6-782,10-25 1628,-15 29 7,0 1 0,15-19-7,-32 52 74,0 0 0,0 0 0,0 0-1,0 0 1,0 0 0,0 0 0,1 0-1,-1-1 1,0 1 0,0 0 0,0 0 0,0 0-1,0 0 1,0 0 0,0 0 0,0 0-1,0 0 1,0 0 0,1 0 0,-1 0 0,0 0-1,0 0 1,0 0 0,0 0 0,0 0-1,0 0 1,0-1 0,0 1 0,1 0 0,-1 0-1,0 1 1,0-1 0,0 0 0,0 0-1,0 0 1,0 0 0,0 0 0,1 0 0,-1 0-1,0 0 1,0 0 0,0 0 0,0 0-1,0 0 1,0 0 0,0 0 0,0 0 0,0 0-1,0 0 1,1 0 0,-1 1 0,0-1-1,0 0 1,0 0 0,0 0 0,0 0 0,0 0-1,0 0 1,0 0 0,0 0 0,0 1-1,0-1 1,0 0 0,0 0 0,0 0 0,0 0-1,0 0 1,0 0 0,0 1-74,2 15 1449,-1 30-1963,-1-36 1121,0 243-968,0-244-98,0-1-1,-1 1 0,0-1 0,0 1 1,-1-1-1,0 0 0,-1 1 0,0-1 1,0-1-1,-1 1 0,1 0 0,-3 1 460,-27 39-5957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02.2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0 15335,'0'0'4338,"0"0"-4034,0 0 1905,-17 152-912,29-101-769,23-1-416,2-10-112,5-13 0,3-7-144,9-11-512,13-9-1025,8 0-1521,-6 0-2832,-9-12-6084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02.5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12662,'0'0'2374,"0"0"-1723,0 0-83,0 0 692,23 1-78,78 6-574,-90-5-534,0 0-1,0 1 1,0 0 0,0 0 0,-1 1 0,1 1 0,-1-1-1,0 2 1,0-1 0,-1 2 0,4 2-74,9 5 84,-15-10-116,-5-3 77,1 1 0,-1-1 0,1 0 0,-1 1 0,0-1 0,0 1 0,1 0 0,-1-1-1,0 1 1,0 0 0,-1 0 0,1 1 0,0-1 0,-1 0 0,1 1 0,-1-1 0,0 0 0,0 1 0,0 0 0,0-1 0,0 1 0,0 0 0,-1-1 0,1 1 0,-1 0 0,0 1-45,0 7 111,0 1 0,0-1 0,-1 0 0,-1 0-1,0 0 1,-1 0 0,0 0 0,0-1 0,-1 1 0,0-1 0,-1 0 0,-1 0-111,-33 52 406,25-42-228,1 1 1,1 0 0,1 0 0,0 2-1,-3 12-178,9-7 161,5-27-176,-1 0 1,1 0 0,0 1 0,0-1 0,0 0-1,0 0 1,0 0 0,0 1 0,0-1 0,0 0-1,0 0 1,1 0 0,-1 1 0,0-1 0,1 0 0,-1 0-1,1 0 1,0 0 0,0 1 14,5-1-429,1 0 0,0 0 1,0 0-1,0-1 0,0 0 0,0-1 1,4 0 428,13 0-2962,9 1-4337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02.9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56 23 9989,'0'0'4514,"0"0"-2762,0 0 116,0 0 349,0 0-1107,-9 15-550,-26 47-298,34-60-249,-1 0 1,1 0 0,0 0-1,0 0 1,0 1 0,0-1-1,0 0 1,1 1 0,-1-1 0,1 0-1,-1 1 1,1-1 0,0 1-1,0-1 1,0 3-14,1 3-88,0-7 6,0-1 0,0 1 0,0-1 0,0 0 1,0 1-1,0-1 0,0 0 0,0 0 0,1 0 0,-1 0 0,0 0 1,0 0-1,0 0 0,0 0 0,1 0 0,-1 0 0,0-1 0,0 1 1,1-1 81,2 0-135,1 0 0,0-1 1,-1 0-1,1 0 1,-1 0-1,0-1 1,0 1-1,0-1 1,0 0-1,0 0 1,-1-1-1,1 1 0,-1-1 1,0 1-1,0-1 1,0 0-1,0 0 1,0-2 134,0 0 149,0-1-1,0 1 1,-1-1 0,0 0 0,1-3-149,2-38 4655,-5 48-4383,-3 0-506,0 0 0,-1 0 0,1 1 0,0 0 0,0 0 0,0 0 0,0 0 0,0 0 0,0 0 0,0 1 0,0 0 0,0-1 0,1 1 0,-1 0 0,0 1 234,-6 4-1711,-18 9-5674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09.5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222 21 8644,'0'0'2494,"0"0"-1605,0 0 381,0 0 314,0 0-207,0 0-243,0 0-246,-6-4-207,-19-11 23,24 15-679,0 0-1,0-1 1,0 1 0,0 0 0,0 0-1,0 0 1,0 0 0,-1 0 0,1 0-1,0 0 1,0 0 0,0 0 0,0 1-1,0-1 1,0 0 0,0 1 0,0-1-1,0 0 1,0 1 0,0 0 0,0-1-1,0 1 1,0-1 0,1 1 0,-1 0-1,0 0 1,0-1 0,1 1 0,-1 0-1,0 0 1,1 0 0,-1 0-1,1 0 1,-1 0 0,1 0 0,-1 1-25,-3 4 109,-15 21 117,1 0 0,1 2 0,1 0-1,2 0 1,1 1 0,1 1 0,2 0-1,1 1 1,1 0 0,2 1 0,1-1-1,2 1 1,0 23-226,3-47-10,0 0 0,0 1 1,1-1-1,1 0 0,-1 0 0,1 0 0,1 0 0,0 0 0,0 0 0,0 0 10,0-5-160,-1-1-1,1 1 0,0-1 0,-1 1 0,1-1 1,1 0-1,-1 0 0,0 0 0,1-1 0,0 1 1,-1-1-1,1 0 0,0 0 0,0 0 0,0 0 1,0-1-1,1 0 0,-1 0 0,0 0 0,1 0 1,-1-1-1,2 1 161,36 0-3447,7-5-1241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10.0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217 0 9300,'0'0'5397,"0"0"-4081,0 0-1111,0 0 574,0 0 467,-12 26-352,-42 83-350,48-95-402,-1-1 0,0 0 0,-1 0 1,0-1-1,-1 0 0,-1 0 0,1-1 0,-2 0 0,0-1 1,0 0-1,-1-1 0,0 0 0,0-1 0,-6 2-142,47-9-4943,47 2 4417,-66-3 453,-7 0 61,-1-1 0,0 1 0,1 0 0,-1 1 0,0-1 0,0 0-1,1 1 1,-1-1 0,0 1 0,1 0 12,-2 0 10,0-1 0,0 1 0,0 0 0,-1 0 0,1 0 0,0 0 1,-1 0-1,1 0 0,-1 0 0,1 0 0,-1 0 0,1 0 0,-1 0 0,0 0 0,1 0 0,-1 0 0,0 0 0,0 1 0,0-1 0,0 0 0,0 0 0,0 0 0,-1 1-10,1 20 542,-2-1 0,-1 1-1,-1 0 1,-1-1-1,0 0 1,-8 16-542,9-21 123,0 0 0,1 0 0,1 1 1,1-1-1,0 0 0,1 9-123,1-24-10,-1 0-1,0-1 1,1 1-1,-1-1 1,0 1 0,1-1-1,-1 1 1,1-1 0,-1 1-1,1-1 1,-1 1 0,1-1-1,0 1 1,-1-1 0,1 0-1,-1 1 1,1-1-1,0 0 1,-1 0 0,1 0-1,0 1 1,-1-1 0,1 0-1,0 0 1,-1 0 0,1 0-1,0 0 1,-1 0-1,1 0 1,0 0 0,-1 0-1,1-1 1,0 1 0,-1 0-1,1 0 1,0-1 10,1 1 13,0 0 1,0 0-1,0-1 0,0 0 0,1 1 1,-1-1-1,0 0 0,0 0 1,-1 0-1,1 0 0,0 0 0,2-2-13,-2-1 57,1 0 0,0-1-1,-1 1 1,0-1 0,0 0-1,0 1 1,-1-1-1,1 0 1,-1 0 0,0 0-1,-1 0 1,1-4-57,-2-68 64,0 41-405,1-14-6080,0 34 989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10.4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8 100 8852,'0'0'4551,"0"0"-3233,0 0-656,0 0 355,0 0-292,0 15-12,-1 131 1562,-6-89-1659,7-56-704,9-9-728,72-74 473,-4-4 0,38-57 343,-114 155 4411,0 48-4275,-24 119 1025,3-27-543,2 36-233,-27 210-2528,30-321-528,2-29-2155,0-13-4005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11.5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32 13670,'0'0'2844,"0"0"-2150,0 0-211,0 0-235,17-3-29,-2 1-184,-1-1-28,0 0-1,1 1 1,-1 1-1,1 0 1,-1 1 0,1 1-1,-1 0 1,9 3-7,-20-3 6,0 0 1,0 0 0,0 1-1,0-1 1,-1 1 0,1 0 0,0-1-1,-1 1 1,1 1 0,-1-1-1,0 0 1,0 0 0,0 1-1,0 0 1,0-1 0,0 1-1,-1 0 1,1 0 0,-1 0-1,0 0 1,0 0 0,0 0 0,0 2-7,2 8 241,-1 0 1,-1 0-1,0 0 1,-1 1-1,-1 1-241,1 4 626,-1-11-561,0 0 0,0 0 0,0-1 0,-1 1 0,0 0 0,-1-1-1,0 1 1,0-1 0,-1 0 0,0 0 0,0 0 0,0 0 0,-1-1 0,0 0-1,0 0 1,-1 0 0,1-1 0,-1 1 0,0-1 0,-1-1 0,1 1 0,-4 0-65,10-5-66,0 0 0,0 0 0,-1 0 0,1-1 0,0 1 0,0 0 0,0 0 0,-1 0 1,1 0-1,0-1 0,0 1 0,0 0 0,-1 0 0,1 0 0,0-1 0,0 1 0,0 0 0,0 0 1,0-1-1,0 1 0,-1 0 0,1 0 0,0-1 0,0 1 0,0 0 0,0 0 0,0-1 0,0 1 1,0 0-1,0 0 0,0-1 0,0 1 0,0 0 0,0-1 0,1 1 0,-1 0 0,0 0 1,0-1-1,0 1 0,0 0 0,0 0 0,0 0 0,1-1 0,-1 1 0,0 0 0,0 0 0,0 0 1,0-1-1,1 1 0,-1 0 66,8-19-608,1 1 1,0 0-1,1 0 1,1 1-1,1 0 1,11-12 607,9-7 39,1 1 0,15-11-39,13 1 1051,-61 44-550,0 1 89,0 0 58,0 8-69,-5 132-16,6-140-707,-1 1-1,1-1 1,-1 1 0,1-1-1,0 1 1,-1-1-1,1 1 1,0-1 0,0 0-1,-1 1 1,1-1-1,0 0 1,0 0 0,-1 0-1,1 1 1,0-1-1,0 0 1,0 0-1,-1 0 1,1 0 0,0 0-1,0 0 1,0-1-1,-1 1 1,1 0 0,0 0-1,0-1 1,0 1 144,27-8-1106,-14-2 478,0 0 0,-1-1 0,0-1 0,0 0-1,-2-1 1,1-1 0,2-4 628,19-21-573,-27 31 611,-5 6 136,0 1 1,0-1-1,1 1 0,-1-1 1,0 1-1,1 0 0,-1-1 1,1 1-1,-1 0 0,1 0 1,1-1-175,-3 2 1432,0 7 700,-3 16-1723,-1 0 0,0-1-1,-2 1 1,-1-1 0,-1 0 0,-6 12-409,2-4 228,-5 16-107,-3-1-1,-1-2 1,-3 0 0,-1-1-1,-2-1 1,-1-2 0,-3 0-1,-1-3 1,-16 14-121,8-19 240,89-74 814,27-17-1054,-58 47-301,0 1 0,1 0 0,1 2 0,0 0 0,0 1 0,11-2 301,-31 11 28,0 0 1,1-1 0,-1 1-1,0 0 1,1 0 0,-1 0 0,0 0-1,1 0 1,-1 0 0,1 0-1,-1 0 1,0 0 0,1 0 0,-1 0-1,0 0 1,1 1 0,-1-1-1,0 0 1,1 0 0,-1 0-1,0 0 1,1 1 0,-1-1 0,0 0-1,1 0 1,-1 0 0,0 1-1,0-1 1,1 0 0,-1 1 0,0-1-1,0 0 1,0 1 0,1-1-1,-1 0 1,0 1 0,0-1-1,0 0 1,0 1 0,0-1 0,0 0-1,0 1 1,0-1 0,1 0-1,-2 1-28,1 22 409,0-12-186,-3 31 485,-1 0 0,-2-1 1,-10 34-709,7-33 268,1 0 0,2 1 1,1 35-269,5-77-5,0-1 1,0 1-1,0-1 1,1 1 0,-1-1-1,0 1 1,1-1 0,-1 1-1,0-1 1,1 0 0,-1 1-1,0-1 1,1 1 0,-1-1-1,1 0 1,-1 0 0,1 1-1,-1-1 1,1 0 0,-1 0-1,1 1 1,-1-1 0,1 0-1,-1 0 1,1 0 0,0 0-1,-1 0 1,1 0-1,-1 0 1,1 0 0,-1 0-1,1 0 1,-1 0 0,1 0-1,0 0 1,-1 0 4,26-5-334,-18 2 95,0-1 0,0 0 0,0 0 0,-1-1 0,1 0 0,-1 0 0,0 0 0,-1-1 0,0-1 0,1 1 239,12-15-2219,-1-1 0,8-14 2219,24-44-5749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12.1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112 0 14999,'0'0'2564,"0"0"-1121,-14 23 179,-43 79-336,49-83-1112,1 0 0,1 0 1,0 0-1,2 0 0,0 1 0,1 0 1,1 0-1,1 0 0,1 0 0,1 0 0,1 8-174,0 29 117,-2-55-73,0 2-125,0-1 1,0 0-1,0 0 1,0 0 0,1 0-1,-1 0 1,1 0 0,0 0-1,0 1 81,0-3-80,-1-1 0,1 1 1,-1 0-1,1-1 0,0 1 0,-1-1 0,1 1 0,0-1 0,0 1 0,-1-1 0,1 0 0,0 1 0,0-1 1,0 0-1,0 1 0,-1-1 0,1 0 0,0 0 0,0 0 0,0 0 0,0 0 0,0 0 0,0 0 0,-1 0 1,1 0-1,0-1 0,0 1 0,0 0 0,0 0 0,0-1 0,-1 1 0,1-1 0,0 1 0,0 0 0,-1-1 1,1 0-1,0 1 80,5-4-444,1 0 1,-1-1 0,0 1-1,0-1 1,0-1 0,0 1 0,-1-1-1,0 0 1,-1 0 0,3-4 443,43-73-2994,-42 69 2494,43-88-555,-25 31 4623,-26 70-2234,0 14 838,0 31-1585,-3 1 0,-1-1 1,-2-1-1,-4 9-587,6-35 2,0 1 1,-2 0-1,0-1 0,-1 0 1,0-1-1,-2 0 0,0 0 1,-1 0-1,0-1 0,-1-1 1,-9 10-3,-16 1-147,16-20 58,19-5 86,1 0-1,-1 0 1,1 0 0,-1-1-1,1 1 1,-1 0 0,1 0-1,-1-1 1,1 1 0,-1 0 0,1-1-1,0 1 1,-1 0 0,1-1-1,-1 1 1,1-1 0,0 1-1,-1 0 1,1-1 0,0 1-1,0-1 1,-1 1 0,1-1 0,0 1-1,0-1 1,0 0 0,0 1-1,-1-1 1,1 1 0,0-1-1,0 1 1,0-1 3,-1-16-242,0 1 0,1 0 0,1-1 0,0 1 0,1 0 0,1 0 0,0 0 0,2 0 0,-1 0 0,2 1 0,0 0 0,1 0 0,1 0 0,0 1 0,0 0 0,2 1 0,0 0-1,0 0 1,1 1 0,1 0 0,0 1 0,0 1 0,1 0 0,1 0 0,1 0 242,-14 10-1,5-5 30,1 0 1,0 1-1,0 0 0,1 0 0,0 1 0,-1-1 1,1 2-1,0-1 0,0 1 0,0 0 1,1 1-1,1 0-29,-9 1 1464,-1 0 215,1 17-190,0 0 0,1 0 0,3 13-1489,-3-17 227,2-2 0,-1 1 0,2 0-1,0-1 1,3 7-227,-5-12-12,1 0-1,-1 0 1,1-1 0,1 1-1,-1-1 1,1 0 0,-1 0-1,1 0 1,1-1 0,-1 0 0,1 0-1,0 0 1,-1-1 0,2 1-1,-1-2 1,0 1 0,1-1-1,-1 1 1,1-2 0,-1 1-1,1-1 1,2 0 12,4 1-415,0-1 0,1 0 0,-1-1 1,0 0-1,1-1 0,-1-1 0,0 0 0,0-1 0,0 0 0,-1-1 1,1-1-1,5-2 415,-17 6-93,26-12-2949,-9 7-1926,-9 5-1733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13.55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72 1 2193,'0'0'2473,"0"0"-1475,0 0-387,0 0 365,0 0-175,0 0-401,5 0 4682,-7-1-5052,-1 1 0,1 0 1,0 0-1,-1 1 0,1-1 0,0 0 0,-1 1 0,1-1 0,0 1 0,0 0 0,-1 0 1,1 0-1,0 0 0,0 0 0,0 0 0,0 1 0,-1 0-30,0 2 41,0 0 0,1 0 0,-1 0 0,1 1 0,0-1 0,0 1-1,-2 4-40,3-5 51,-1 0 6,1 0 0,-1 0 1,1 0-1,0 0 1,1 0-1,-1 0 0,1 0 1,0 0-1,0 1 1,0-1-1,0 0 0,1 0 1,-1 0-1,1 0-57,0-2-1,0 0 0,-1 0 0,1-1 1,0 1-1,0-1 0,0 1 0,0 0 0,0-1 0,0 0 0,0 1 0,1-1 0,-1 0 0,0 1 0,1-1 1,-1 0-1,1 0 0,0 0 0,-1 0 0,1-1 0,0 1 0,-1 0 0,1-1 0,0 1 0,0-1 0,0 1 1,-1-1-1,1 0 0,0 0 0,0 0 0,1 0 1,0 0-11,0 0 0,0 0 0,0 0 0,0 0 0,0 0 1,0-1-1,-1 0 0,1 1 0,0-1 0,0 0 0,0 0 0,-1-1 0,1 1 0,0-1 0,-1 1 0,2-2 11,-2 1-13,0-1 0,-1 1-1,1-1 1,-1 1-1,0-1 1,1 0-1,-1 1 1,-1-1 0,1 0-1,0 0 1,0 0-1,-1 1 1,0-1-1,0 0 1,0 0 0,0 0-1,0-1 14,0-9-111,1 10 82,-1 0 1,0-1-1,0 1 0,0 0 0,-1 0 0,1-1 1,-1 1-1,0 0 0,0-1 29,0 3 11,1 0 0,-1 0 0,0 0 0,0 0 0,0 1 0,1-1 0,-1 0 0,0 0-1,0 1 1,0-1 0,-1 0 0,1 1 0,0-1 0,0 1 0,0-1 0,0 1 0,0 0 0,-1-1 0,1 1 0,0 0 0,0 0 0,-1 0 0,1 0 0,0 0 0,0 0 0,-1 0-11,-1 0 31,0 0 1,0 0-1,0 1 1,0-1-1,0 1 1,0-1-1,0 1 1,0 0-1,0 0 1,0 0 0,0 1-1,0-1 1,1 1-1,-1-1 1,1 1-1,-1 1-31,-1 0 67,1 0 0,1 1-1,-1-1 1,0 1 0,1 0-1,0 0 1,0 0 0,0 0-1,0 1 1,0 2-67,1-2 74,0 0 0,0-1 0,0 1 0,1 0 0,0-1 0,0 1 0,0 1-74,0 4-25,4-9 15,-1 0 0,0-1 0,1 1 0,-1-1 0,0 1 0,1-1 0,-1 0-1,0-1 1,1 1 0,0-1 10,-2 1-14,1-1-1,-1 0 0,1 1 1,-1-1-1,1-1 1,-1 1-1,0 0 1,1 0-1,-1-1 0,0 0 1,0 1-1,0-1 1,0 0-1,0 0 1,-1 0-1,1 0 1,0 0-1,-1 0 0,0-1 1,1 1 14,0-3-25,0 1 1,0-1-1,0 1 1,-1-1-1,0 1 1,1-1-1,-2 0 1,1 0-1,-1 0 1,1-1 24,-1 5 80,0 1 141,0 0-34,-2 0-159,0 0-1,0 0 1,0 1 0,1-1-1,-1 0 1,0 1 0,0 0-1,1-1 1,-1 1 0,0 0 0,1 0-1,-1 0 1,1 0 0,-1 0-1,1 0 1,-1 0 0,1 0-1,0 1 1,-2 0-28,1 2 73,-1 0-1,1-1 1,0 1 0,0 0-1,0 1 1,0-1 0,1 0 0,-1 3-73,-1 7 83,0 0 1,1 1 0,1-1 0,0 14-84,2-28-36,0 0-1,-1 0 0,1 0 0,0 0 0,0 0 0,0 0 0,0 0 0,0-1 0,0 1 1,-1 0-1,1-1 0,0 1 0,0-1 0,0 1 0,-1-1 0,1 1 0,0-1 0,-1 1 1,1-1-1,0 0 0,-1 1 0,1-1 0,0 0 37,2-10 22,-1 0-1,0 0 1,0 0-1,-1 0 1,-1-1-1,0 1 1,0 0-1,-1-3-21,0-18 223,1 32-249,0-1 0,-1 1 0,1 0 0,0-1 0,0 1 0,0 0 0,-1 0 0,1-1 0,0 1 0,-1 0 0,1 0 0,0-1 0,0 1 0,-1 0 0,1 0 0,0 0 1,-1 0-1,1-1 0,-1 1 0,1 0 0,0 0 0,-1 0 0,1 0 0,0 0 0,-1 0 0,1 0 0,0 0 0,-1 0 0,1 0 0,-1 0 0,1 0 0,0 1 0,-1-1 0,1 0 0,0 0 0,-1 0 0,1 0 0,0 1 0,-1-1 0,1 0 0,0 0 0,0 0 1,-1 1-1,1-1 0,0 0 0,0 1 0,-1-1 0,1 0 26,-18 13-2588,3 10-2017,-2 6-2243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12.5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390 0 3826,'-23'21'4223,"-2"0"-3337,-136 126 3452,155-141-4109,-23 23 1738,0 1-1,2 1 1,-11 18-1967,31-40 262,1 1 0,0-1 0,1 1 0,0 0 0,1 0 0,0 1-1,1-1 1,0 1 0,0 0 0,1-1 0,1 1 0,0 0 0,0 0 0,1 0 0,1 6-262,-1-16 11,0 1 0,1-1 1,-1 1-1,1-1 1,-1 1-1,1-1 0,0 0 1,0 1-1,-1-1 1,1 0-1,0 1 0,0-1 1,0 0-1,1 0 0,-1 0 1,0 0-1,0 0 1,1 0-1,-1 0 0,0 0 1,1 0-1,-1-1 0,1 1 1,-1-1-1,1 1 1,-1-1-1,1 1 0,-1-1 1,2 0-12,6 1 21,1 0 1,-1 0-1,1-1 0,6-1-21,-7 1 20,-3 0-39,1-1 1,0 0-1,0 0 1,0 0-1,0-1 1,-1 0-1,1 0 1,-1-1-1,0 0 1,1 0-1,-1 0 1,0-1-1,-1 0 1,1 0-1,-1 0 0,0-1 1,0 0-1,0 0 1,-1 0-1,1 0 1,-1-1-1,0 0 1,-1 0-1,0 0 1,0 0-1,0 0 1,0-1-1,-1 1 1,0-1-1,-1 0 1,1-6 18,-1 2-287,-1 3-155,0 1 0,1 0 0,0-1 0,0 1 0,1 0-1,1-3 443,-2 7-711,0 1-1,1-1 1,-1 0-1,1 1 1,0-1-1,-1 1 0,1-1 1,0 1-1,1 0 1,1-2 711,19-11-6382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12.8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11733,'0'0'3490,"0"0"-2866,0 0 993,0 0 624,0 0-880,0 0-769,0 29 240,0 9-63,12 4-33,1-2-480,4-2-176,1-7-80,4-6-240,3-7-480,9-16-817,11-2-1648,5-31-1169,2-21-2818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13.2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339 0 12614,'0'0'2433,"0"0"-1153,0 0 214,0 0 43,-1 23-670,-4 61-318,-3-1-1,-9 30-548,7-73-90,0-1-1,-3 1 1,-1-2 0,-7 11 90,12-30-149,-1 0 1,0-1 0,-2 0-1,0 0 1,-1-1-1,-1-1 1,-1 0-1,0-1 1,-1 0 148,12-11 40,-1 0 0,0-1 1,0 1-1,0-1 0,0 0 0,-1-1 0,1 1 1,-1-1-1,1 0 0,-1 0 0,0-1 0,0 1 1,0-1-1,0-1 0,-4 1-40,9-1 22,0 0 1,0 0-1,0 0 1,0-1-1,0 1 1,1 0-1,-1 0 1,0-1-1,0 1 1,0 0-1,1-1 1,-1 1-1,0-1 1,0 1-1,1-1 1,-1 1-1,0-1 1,1 0-1,-1 1 1,1-1-1,-1 0 1,1 0-1,-1 1 1,1-1-1,-1 0 1,1 0-1,0 0 1,-1 1-1,1-1 0,0 0 1,0 0-1,0-1-22,-2-32 160,2 25-89,0-7-60,1 1 1,0-1 0,1 0 0,1 1-1,0-1 1,2 1 0,-1 0 0,2 0-1,0 1 1,0-1 0,2 1 0,0 1-1,0-1 1,1 1 0,5-4-12,13-16-466,1 1 0,2 1 0,1 2 0,2 1 1,6-3 465,29-18-2567,2 3 1,12-2 2566,-75 43 235,3-1 28,-3 4 6047,-6 20-4568,4 13-1266,2 1-1,3 7-475,12 56 554,-18-71-963,-1 1 1,-2-1-1,0 0 1,-1 1-1,-2-1 1,-2 12 408,1-22-486,0-1 0,0 0 0,-2 0 0,0-1 0,0 1 0,-1-1-1,-1 0 1,0-1 0,0 1 0,-1-2 0,0 1 0,-4 2 486,-44 41-8284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13.5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 16151,'0'0'2151,"0"0"-964,0 0 688,10 20-554,8 13-729,15 23-592,-27-49-26,0-1-1,0 1 1,0-1-1,1 0 0,0-1 1,1 0-1,-1 0 1,1 0-1,0-1 1,0 0-1,0 0 1,0-1-1,1 0 0,0-1 1,-1 0-1,1 0 1,0-1-1,0 0 1,0-1-1,0 1 0,0-2 1,0 1-1,0-1 1,7-2 26,-9 1-197,0 0 0,-1-1 0,1 1 1,0-1-1,-1 0 0,0-1 1,0 1-1,0-1 0,0-1 0,-1 1 1,5-5 196,12-13-1509,-2-1 0,5-6 1509,13-16-1363,-33 39 1297,-3 4 80,-1 1 1,1-1-1,0 0 1,-1 0-1,1 0 1,0 1 0,0-1-1,0 1 1,0 0-1,0-1 1,1 1 0,-1 0-1,2 0-14,-4 1 800,0 4 278,5 57-375,-4 1 0,-3 30-703,0-79-203,0 0 1,-1 0-1,0 0 0,-1 0 0,-1-1 0,0 0 1,0 0-1,-2 0 0,1 0 0,-1-1 1,-1 0-1,0-1 0,-4 5 203,6-8-125,-1-1-1,1 0 1,-1 0 0,-1 0 0,1-1-1,-1 0 1,0 0 0,0-1 0,-4 2 125,6-4 55,0 0 1,0 0-1,0-1 0,0 0 1,0 0-1,0 0 0,0-1 1,0 0-1,0 0 1,-1-1-1,1 1 0,0-1 1,0-1-1,-3 0-55,7 1 93,0-1-1,0 1 0,-1 0 1,1-1-1,1 0 1,-1 1-1,0-1 0,0 0 1,1 0-1,-1 0 0,1 0 1,-1 0-1,1 0 1,0 0-1,0-1 0,0 1 1,0 0-1,0-1 1,1 1-1,-1-1 0,1 1 1,-1 0-1,1-1 0,0 1 1,0-1-93,-1-7 338,1 0 0,0 1 0,0-1-1,1 0 1,2-8-338,-1 11 50,0 1 0,0-1 0,1 1-1,0 0 1,0 0 0,1 0-1,0 1 1,0-1 0,0 1-1,1 0 1,2-3-50,15-12-254,0 0-1,4 0 255,1-3-902,67-60-6259,-43 33-2510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13.9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199 0 14070,'0'0'5107,"0"0"-4051,0 0 433,0 0-240,0 0-1025,0 0 224,62 183-144,-47-94 16,-7 8-160,-8-6 96,0-8-208,-10-14-32,-18-9-32,-4-11 16,-10-4-176,-10-5-624,-5-2-897,-5-9-5298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16.8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5 12166,'0'0'2030,"0"0"-1096,0 0 71,0 0 423,0 0-49,-5-4 1617,282 15-2606,-78 0-164,-84-7-241,592 35-234,-577-26 273,553 53 108,1-36-250,-534-30 192,-148 0-84,-2 0-57,-10 0-1598,-13 0-1499,-8 0-2471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17.6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256 86 9236,'0'0'2009,"0"0"-1499,0 0-91,0 0 1053,0 0 164,7-14-297,23-43-125,-22 43-64,-8 37 522,-2-5-1436,0 1 0,-1 0-1,-1-1 1,0 0 0,-2 1-1,0-2 1,-1 1-1,-1-1 1,0 0 0,-1-1-1,-8 10-235,-12 17 58,-3-1-1,-1-1 0,-24 22-57,53-59-180,-34 34-446,10-15-5259,25-24-163,2-8-3433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17.9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11637,'0'0'593,"0"0"591,0 0 945,0 0-912,164 105-177,-112-74-544,3-4-496,-3-5-16,-8-6-400,-6-5-816,-11-4-881,-15-7-2674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20.0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0 16199,'0'0'363,"0"0"230,-1 22 941,-1 136 885,9 6-1372,-3-106-788,-1 0 0,-4 0 1,-2 0-1,-9 53-259,7-61-584,5-50 448,0 0-14,0 0 33,0 0-107,6 0 229,-1-2 1,1 1-1,0 0 1,-1-1-1,1 0 1,-1 0-1,1-1 1,-1 0-1,1 0-5,25-11 7,-4 7-9,0 0 0,1 2 1,-1 1-1,14 0 2,115 0 115,-52 3-109,83-6-24,328-8 84,255 22-324,-641-2 276,31 9-18,-31-2 35,32-5-35,-11-9-43,70-13 43,-1 0 38,1 9-1,30 11-37,404 41 106,-650-46-103,209 11 42,42-11-45,-55-1 124,90 16-124,-1 11 322,88-12-322,375 1 457,-89-11-384,-574-5-72,33-1-7,215-1-84,25 17 90,147 9 128,-23-2-101,158-10-297,-409-13 214,1200 5 94,-606 6-118,-448-2 93,-141-1-45,-33 6 362,131 28-330,-331-39 12,115 10 223,23-4-235,-25-2 181,48 11-181,-81-10 184,-59-5-135,-1 0 1,1 2 0,6 3-50,-27-5 9,-1 0 0,0-1 0,1 0-1,-1 0 1,5-1-9,9 0 247,-20 1-183,0 0 54,0 0-52,0 0-12,0 0 12,0 0-15,0 0 24,0 0-3,3-343-86,-6 296-530,-3 47-419,-60 0-7353,9 4-6160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31.1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0 13334,'0'0'632,"0"0"-362,0 0 429,0 0 405,0 0-141,0 0-381,-5 11-4026,5-5-876,-3-3-3403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16.35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155 123 5827,'0'0'1478,"0"0"-1070,0 0 131,0 0 600,0 0-419,-8-5-349,-24-18-75,30 21-117,-1 1 0,0 0 0,0-1 0,0 1 0,1 0 0,-1 1 0,0-1 0,0 0 0,0 1 0,0 0 0,0-1 0,0 1 0,-1 0 0,1 1-1,0-1 1,0 1 0,0-1-179,-10 1 488,11 0-442,1-1 0,-1 1 1,1 0-1,-1-1 0,1 1 1,0 0-1,-1 0 0,1 0 1,0 0-1,-1 0 0,1 0 0,0 0 1,0 1-1,0-1 0,0 0 1,0 1-1,0-1 0,0 0 0,1 1 1,-1-1-1,0 1 0,1-1 1,-1 1-1,1 0 0,0-1 0,0 1 1,-1-1-1,1 1 0,0 0-46,-5 51 504,5-52-515,0 0-1,0 0 1,0 0 0,0 0-1,0 0 1,1 0-1,-1 0 1,0 0 0,0 0-1,1 0 1,-1 0 0,0 0-1,1 0 1,-1 0-1,1-1 1,-1 1 0,1 0-1,0 0 1,-1 0-1,1-1 1,0 1 0,0 0-1,-1-1 1,1 1 0,0 0-1,0-1 1,0 1-1,0-1 12,1 1-61,0-1 0,1 1 0,-1-1-1,0 0 1,1 0 0,-1 0 0,0 0-1,1 0 1,-1 0 0,0-1-1,0 1 1,1-1 0,0 0 61,0 0-68,0 0 0,-1-1 0,0 1 0,1 0 0,-1-1 0,0 1 0,0-1 1,0 0-1,0 0 0,0 0 0,0 0 0,0 0 0,-1 0 0,1 0 0,-1-1 0,1 1 0,-1-1 0,0 1 1,0-1-1,0 1 0,0-1 0,-1 0 0,1 0 68,1-6-71,-1 1 0,0-1 0,0 0 0,-1 0 0,0 1 0,-1-8 71,1 15 29,-1 0-1,1 0 1,0 0-1,-1 0 1,1-1-1,-1 1 1,1 0-1,-1 0 1,0 0-1,1 0 1,-1 0-1,0 0 1,0 1-1,1-1 1,-1 0-1,0 0 0,0 0 1,0 1-1,0-1 1,0 1-1,0-1 1,0 0-1,0 1 1,0 0-1,-1-1 1,1 1-1,0 0 1,0-1-1,-1 1-28,-39-2 1410,31 2-1205,8 1-179,1-1 0,0 0 0,-1 1-1,1-1 1,0 1 0,-1 0-1,1-1 1,0 1 0,0 0 0,0 0-1,0-1 1,-1 1 0,1 0-1,0 0 1,1 0 0,-1 0 0,0 1-1,0-1 1,0 0 0,1 0-1,-1 0 1,0 1 0,1-1 0,-1 0-1,1 1 1,0-1 0,-1 0-1,1 1 1,0-1 0,0 1 0,0-1-26,-4 50 472,4-46-402,0-2-54,0-1-1,0 1 1,0 0 0,0 0 0,0 0 0,1-1 0,-1 1 0,1 0 0,0-1 0,0 1 0,0 0-1,0-1 1,0 1 0,0-1 0,1 2-16,0-3-13,1 1 0,-1-1-1,0 0 1,0 0 0,1 0 0,-1 0-1,0 0 1,1 0 0,-1 0 0,1-1-1,0 0 1,-1 1 0,1-1 0,-1 0 0,1 0-1,-1 0 1,2-1 13,0 1-59,-1 0 0,0-1-1,1 1 1,-1-1 0,0 0 0,1 0 0,-1 0-1,0 0 1,0-1 0,0 1 0,0-1-1,0 0 1,0 0 0,0 0 0,0 0 0,-1 0-1,1-1 1,-1 1 0,0-1 0,0 0 0,0 1-1,0-1 1,0 0 0,-1 0 0,1-1-1,-1 1 1,0 0 0,0 0 0,1-4 59,1-5-62,0-1-1,-1 0 1,0 0 0,-1 0 0,0 0-1,-1-1 1,-2-5 62,2 17 49,0 1 0,-1-1 0,1 1-1,-1-1 1,0 1 0,1 0 0,-1-1 0,0 1-1,0 0 1,0 0 0,0 0 0,0 0 0,0-1 0,0 1-1,-1 1 1,1-1 0,0 0 0,0 0 0,-1 0 0,1 1-1,0-1 1,-1 1 0,1-1 0,-1 1 0,1-1-1,-1 1 1,1 0 0,-1 0 0,1 0 0,-1 0 0,1 0-1,-1 0 1,1 0 0,-1 0 0,1 0 0,-1 1 0,1-1-1,-1 1 1,1-1 0,0 1 0,-1 0 0,1-1-1,0 1 1,-1 0 0,1 0 0,0 0 0,0 0 0,0 0-1,0 0 1,-1 1-49,-3 12 138,0 0 0,0 0 1,1 0-1,1 1 0,1 0 0,0 0 0,1 0 0,0-1 0,2 12-138,-1-26-32,0 0 0,1 1 0,-1-1 0,1 1 0,-1-1-1,1 0 1,-1 0 0,1 1 0,-1-1 0,1 0-1,-1 0 1,1 1 0,0-1 0,-1 0 0,1 0 0,-1 0-1,1 0 1,0 0 0,-1 0 0,1 0 0,-1 0-1,1 0 1,-1 0 0,1-1 0,0 1 0,-1 0 0,1 0-1,-1 0 1,1-1 0,-1 1 32,21-8-678,-19 6 668,1 0 0,-1-1 0,0 1 0,-1-1 0,1 0 0,0 1 0,-1-1 0,0 0-1,1 0 1,-1 0 0,0 0 0,-1 0 0,1 0 0,0-1 0,-1 1 10,1-53-1395,-2 31-3715,1 25-3398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32.5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285 12 8612,'0'0'2033,"0"0"-1185,0 0 761,0 0 96,0 0-459,0-11 80,0 10 2945,-2 35-3906,-2 0-1,-1 0 1,-2-1 0,-6 20-365,-6 27 283,-33 137 459,-9-3-1,-46 95-741,102-295-380,-3 6 732,7-15-4353,0-1-3852,1-12-2627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33.1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102 32 9732,'0'0'513,"0"0"188,0 0 1041,0 0-512,0 0-419,-6-3-264,3 2-611,-33-9 1639,35 10-1495,0-1 1,0 1-1,-1 0 1,1 0-1,0 0 0,-1 0 1,1 0-1,0 0 0,-1 1 1,1-1-1,0 0 1,-1 1-1,1-1 0,0 1 1,0-1-1,-1 1 1,1-1-1,0 1 0,0 0 1,0 0-1,0 0 0,0 0 1,0-1-1,0 1 1,0 0-1,1 1 0,-1-1 1,0 0-1,0 0-80,-4 12 191,1-1 0,0 1-1,1 0 1,1 1 0,0-1 0,0 0-1,1 1 1,1 8-191,0-21-17,0-1 0,0 1 1,0 0-1,0-1 0,1 1 0,-1-1 0,0 1 1,0-1-1,0 1 0,0-1 0,1 0 0,-1 1 0,0-1 1,1 1-1,-1-1 0,0 1 0,1-1 0,-1 0 0,0 1 1,1-1-1,-1 0 0,1 1 0,-1-1 0,1 0 0,-1 0 1,1 1-1,-1-1 0,1 0 0,-1 0 0,1 0 17,21 1-584,-19-1 504,0 0 0,-1-1 0,1 1 0,0-1 0,0 0 0,0 0 0,0 0 0,-1 0 0,1-1 0,-1 1 0,1-1 0,1-1 80,-2-2-37,0 1 1,0-1-1,-1 0 0,0 0 0,0-1 1,0 1-1,0 0 0,-1 0 0,0 0 1,0 0-1,-1-1 0,0-4 37,0-10 102,1 19-60,0 0-1,0 0 0,0 1 0,0-1 1,0 0-1,0 0 0,0 1 1,0-1-1,-1 0 0,1 0 0,0 1 1,0-1-1,-1 0 0,1 1 1,0-1-1,-1 0 0,1 1 0,-1-1 1,1 1-1,-1-1 0,1 0 1,-1 1-1,1-1 0,-1 1 0,0 0 1,1-1-1,-1 1 0,0-1 1,0 1-42,-22-2 1719,15 2-1429,8 0-183,0 0-30,0 0-45,0 0-80,0 0-219,0-5-2707,1-13-1639,8-6-4746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33.6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 10741,'0'0'2657,"0"0"-1803,0 0 258,0 0 241,0 0-307,-3 0 681,1 10-1005,2 471 3533,3-423-3466,4 18-789,-2-34-1779,-3-12-4527,-2-59 463,0-14-4268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34.2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1 103 10965,'0'0'632,"0"0"86,0 0 832,0 0-347,0 0-693,13-17-65,42-50-146,-53 65-281,0 0 0,0 1 0,0-1 0,0 1 0,1-1 0,-1 1 0,1 0 0,-1-1 0,1 1 0,-1 1 0,1-1 0,-1 0 0,1 1 0,0-1 0,0 1 0,-1 0 0,1 0 0,0 0 0,-1 0 0,1 0 0,0 0 0,-1 1 0,1 0 0,0-1 0,-1 1 0,1 0-1,-1 0 1,1 0 0,-1 1 0,1-1 0,-1 1 0,0-1 0,0 1 0,0 0 0,0-1 0,0 1 0,0 0 0,0 1 0,-1-1 0,1 0 0,-1 0 0,1 1-18,3 6 68,0 0-1,-1 0 0,0 1 1,0-1-1,-1 1 1,-1 0-1,1 0 1,-2 0-1,1 0 0,-1 0 1,-1 0-1,0 3-67,0-5 62,0 0-1,0 0 1,-1 0-1,0 0 1,-1 0-1,0 0 1,0 0-1,-1 0 1,1-1-1,-2 1 1,1-1-1,-1 0 1,0 0-1,-1 0 1,-1 2-62,3-7 19,-3 6 21,-1-1 1,-1 0-1,1-1 0,-1 0 1,0 0-1,-8 4-40,15-9-203,1-1-173,3-2-168,11-6 241,0 1 0,1 1 0,0 0 1,0 1-1,1 1 303,-8 1-91,1 2 0,-1-1-1,1 1 1,0 1 0,-1-1 0,1 1 0,0 1 0,0 0 0,-1 0 0,4 1 91,-8 0 24,1-1 0,-1 1-1,0 0 1,0 0 0,0 1 0,0-1 0,0 1 0,0 0 0,-1 0-1,1 0 1,-1 0 0,0 1 0,0-1 0,0 1 0,-1 0 0,1 0 0,-1 0-1,0 0 1,0 0 0,0 1 0,0-1 0,-1 0 0,0 1 0,1 2-24,2 13 582,-1 1 0,-1-1 0,-1 1 1,-1 17-583,0-33 131,0 2 30,0 1-1,-1-1 1,0 0 0,-1 1-1,0-1 1,0 0 0,0 0-1,-1 0 1,0 0 0,-1 0-1,1-1 1,-1 0 0,0 0-1,-1 0 1,1 0-1,-1 0 1,-1-1 0,-2 3-161,1-2 73,0-1 0,0 0 0,-1 0 0,1-1 0,-1 1-1,0-2 1,0 1 0,-1-1 0,1 0 0,-1-1 0,1 0 0,-1-1 0,0 1 0,0-2 0,-4 1-73,-5-1-49,6 1 86,-1-1-1,1-1 1,-1 0-1,1 0 0,-7-3-36,16 4-106,0-1-1,1 0 0,-1 1 0,1-1 1,0 0-1,-1-1 0,1 1 1,0 0-1,0-1 0,0 1 0,0-1 1,0 0-1,0 0 0,0 1 1,0-1-1,1-1 0,-1 1 0,1 0 1,-1 0-1,1 0 0,0-1 1,0 1-1,0-1 0,0 1 0,1-1 1,-1 1-1,0-1 0,1-2 107,-1-6-1794,0-1 0,1 0 0,1 0 0,1-7 1794,8-23-8044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34.5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0 2353,'0'0'10658,"0"0"-8134,0 0-1073,0 0 857,0 0-755,0 5-1038,-1 170 435,2 202 1581,0-373-2555,1 26-698,-2-29 675,0 0-1,0 0 1,0-1 0,1 1-1,-1 0 1,0 0 0,0 0-1,0-1 1,1 1 0,-1 0-1,1 0 1,-1-1 0,0 1-1,1 0 1,-1-1 0,1 1-1,-1 0 1,1-1 0,0 1-1,-1-1 1,1 1 0,0-1-1,-1 1 1,1-1 0,0 1-1,0-1 1,-1 0 0,1 0-1,0 1 1,0-1 47,0-1-254,0 1 0,0-1 0,0 1 0,0-1 0,0 0-1,0 0 1,0 0 0,0 1 0,0-1 0,0 0 0,-1 0 0,1 0 0,0 0 0,-1 0 0,1-1 0,-1 1 0,1 0-1,-1 0 1,1 0 0,-1 0 0,0-1 0,1 1 0,-1 0 0,0 0 0,0-1 254,6-40-4062,-5 36 2940,4-54-7202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34.9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0 10629,'0'0'3204,"0"0"-2038,0 0 581,0 20 617,-1-3-1844,-1-9-396,1-1-1,1 1 0,-1-1 1,2 1-1,-1 0 1,1-1-1,0 1 0,0-1 1,1 1-1,0-1 1,0 0-1,1 0 0,0 0 1,0 0-1,1 0 1,0 0-124,0-1 64,1-1 0,0 1 0,0-1 1,0 0-1,0 0 0,1 0 1,0-1-1,0 0 0,0 0 0,1 0 1,0-1-1,-1 0 0,5 1-64,2 0 12,1-1-1,-1 0 1,1-1-1,0-1 1,-1 0-1,10-1-11,-17 0-93,0-1 1,0 0-1,0 0 0,0-1 1,0 0-1,0 1 0,-1-2 1,1 1-1,-1-1 0,0 0 1,1 0-1,-1-1 0,-1 1 1,1-1-1,0 0 1,-1 0-1,0-1 0,0 1 1,0-1-1,-1 0 0,1 0 1,-1 0-1,1-3 93,2-3-157,0-1 0,-1 0-1,0-1 1,-1 1 0,0-1 0,-1 1 0,-1-1-1,0 0 1,-1 0 0,0-8 157,-1 21 774,0 0-97,0 5-314,0 81 647,-2-1-244,4 0 0,4-1 0,5 19-766,34 219-1376,-44-318 685,1 5-185,0-6-4064,1-3-1260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35.4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88 11477,'0'0'2113,"0"0"-1256,0 0 541,0 0 330,0 0-252,13 26-140,42 87 94,-46-91-1025,-2 1-1,0 0 0,-1 1 0,-2-1 0,1 10-404,-4-19 121,1 0-1,1 0 0,0 0 0,0 0 0,2 0 0,0-1 1,0 0-1,1 0 0,4 5-120,-7-15-6,-1 0 0,1 0 0,-1-1 0,1 1 0,0-1 0,0 1-1,1-1 1,-1 0 0,0 0 0,1 0 0,-1-1 0,1 1 0,-1-1 0,1 0 0,0 0 0,-1 0 0,1-1 0,0 1-1,0-1 1,0 0 0,-1 0 0,1 0 0,0 0 0,0-1 0,0 0 0,2 0 6,4-1-77,0-1-1,0 0 1,0 0 0,-1-1 0,1 0-1,-1-1 1,0 0 0,-1 0-1,5-4 78,-3 1-139,-1 0 0,0-1-1,0 0 1,-1-1 0,0 1-1,0-1 1,-2-1-1,1 0 1,-1 0 0,0 0-1,-1-1 1,-1 1 0,0-1-1,0 0 1,-1 0-1,-1-1 1,0 1 0,-1-1-1,0 1 1,0-1 0,-2-4 139,2-46-28,1 27 163,-2 0 0,-2 0 0,-1 0 0,-4-15-135,7 51 53,0 0 1,0 0-1,0 0 0,0 0 0,0 0 1,0 0-1,0 0 0,0 0 1,0 0-1,-1 0 0,1 0 1,0 0-1,0 0 0,0 0 1,0 1-1,0-1 0,0 0 0,0 0 1,0 0-1,0 0 0,0 0 1,0 0-1,0 0 0,0 0 1,0 0-1,-1 0 0,1 0 1,0 0-1,0 0 0,0 0 0,0 0 1,0 0-1,0 0 0,0 0 1,0 0-1,0 0-53,-2 17 403,0 24-396,1 46 509,1 25 1356,8 68-1872,-4-145-8,1 1-1,2-2 0,1 1 0,2-1 0,1 0 0,2-1 0,4 6 9,-16-38-248,14 26-1013,-14-26 880,-1-1 0,1 1 1,-1 0-1,1-1 0,0 1 1,-1 0-1,1-1 1,0 1-1,0-1 0,-1 1 1,1-1-1,0 0 0,0 1 1,-1-1-1,1 0 0,0 1 1,0-1-1,0 0 381,6 0-7763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36.3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0 219 20729,'0'0'254,"0"0"109,0 0 162,0 0-263,25 1-147,79 3 18,-95-3-133,0-1 0,-1 2 1,1-1-1,-1 1 0,0 0 1,0 1-1,0 0 0,0 0 0,0 1 1,4 2-1,-8-3-11,0 1 0,0-1 1,0 0-1,0 1 0,0 0 0,-1 0 1,1 0-1,-1 0 0,0 1 1,-1-1-1,1 1 0,-1 0 0,0 0 11,3 11 34,-1 0-1,-1 0 1,0 1-1,-1-1 1,-1 1-1,-1-1 1,0 1-1,-2 7-33,1-11 93,0 2-80,-1 0-1,-1 0 1,0 0-1,-1-1 1,-1 1-1,0-1 1,-1 0-1,0 0 1,-1-1-1,-1 0 1,0 0-1,-1-1 1,-4 6-13,13-18-52,0-1 0,0 1 0,0 0 1,0 0-1,0 0 0,0 0 0,0 0 1,0 0-1,0 0 0,0 0 0,0 0 1,0 0-1,0 0 0,0-1 0,0 1 1,0 0-1,0 0 0,0 0 0,0 0 1,0 0-1,0 0 0,0 0 0,0 0 0,0 0 1,-1 0-1,1 0 0,0 0 0,0 0 1,0 0-1,0-1 0,0 1 0,0 0 1,0 0-1,0 0 0,0 0 0,0 0 1,0 0-1,0 0 0,0 0 0,0 0 1,-1 0-1,1 0 0,0 0 0,0 0 0,0 0 1,0 0-1,0 0 0,0 0 0,0 0 1,0 0-1,0 0 0,0 0 0,0 0 1,-1 0-1,1 0 0,0 0 0,0 0 1,0 0-1,0 0 0,0 0 0,0 1 1,0-1-1,0 0 0,0 0 0,0 0 0,0 0 1,0 0-1,0 0 0,0 0 52,-1-11-1013,1 7 195,1-16-981,1 0-1,0 1 1,2-1-1,0 1 0,4-10 1800,2-2-208,1 1 0,2 0 0,1 1-1,1 1 1,6-6 208,-16 25 501,1 1 1,0-1-1,0 2 1,1-1-1,0 1 1,2-2-502,-5 6 286,0 1 0,-1-1 1,1 1-1,0-1 1,0 1-1,1 0 0,-1 1 1,0-1-1,0 1 1,1 0-1,-1 0 0,1 0 1,-1 1-1,1-1 1,1 1-287,-3 0 34,1-1 0,0 1 0,0 0 1,0 1-1,0-1 0,0 1 0,-1-1 1,1 1-1,0 0 0,0 1 0,-1-1 0,1 1 1,-1-1-1,1 1 0,-1 0 0,0 0 1,0 1-1,0-1 0,0 1 0,0-1 0,0 1 1,-1 0-1,1 0 0,-1 0 0,0 0 1,0 1-1,0-1 0,0 1 0,0-1 0,-1 1 1,0-1-1,0 1 0,0 0 0,0 0 1,0 2-35,1 4-33,0 0 1,-1-1-1,0 1 1,-1 0-1,0 0 0,0-1 1,-1 1-1,-2 7 33,1-11 196,0 1 0,0-1 0,0 0 0,-1 0 0,0 0 0,0 0 0,0-1 0,-1 1-1,0-1 1,0 0 0,0 0 0,-1 0 0,-2 1-196,6-5 253,3-15-413,-1 0-1,2 0 0,0 0 0,1 0 0,0 1 0,1-1 1,0 1-1,1 0 0,1 0 161,9-22-572,21-52-1519,52-129-11831,-81 187 14837,-7 10 7671,-1 18-4771,0 1-1182,0 4-640,-1 73 970,0-21-2424,1 0-1,3 0 0,2 0 1,5 7-539,5 13-819,1 30 819,-12-70-4015,-3 0-1,-1 15 4016,-2-23-5485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36.6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0 111 14711,'0'0'1230,"0"0"237,0 0 216,0 0-1090,0 0-481,17-7-200,216-95-1409,-233 102 1517,0 0 0,0-1 1,1 1-1,-1 0 0,0 0 0,0 0 1,1 0-1,-1 0 0,0 0 0,0 0 0,1 0 1,-1 0-1,0 0 0,1 0 0,-1 0 1,0 0-1,0 0 0,1 0 0,-1 0 0,0 0 1,0 1-1,1-1 0,-1 0 0,0 0 1,0 0-1,0 0 0,1 0 0,-1 1 0,0-1 1,0 0-1,0 0 0,1 0 0,-1 1 0,0-1 1,0 0-1,0 0 0,0 0 0,0 1 1,1-1-1,-1 0 0,0 0 0,0 1 0,0-1 1,0 0-1,0 0 0,0 1 0,0-1 1,0 1-21,0 17 1642,-1-10-1160,-9 381 2439,10-387-2911,0-1 0,0 1 0,0 0 0,0-1 0,0 1 0,0 0 0,1-1 0,-1 1 0,0 0 0,1-1 0,0 1 0,-1-1 0,1 1 0,0-1 0,-1 1 0,1-1 0,0 1-1,0-1 1,0 0 0,1 1 0,0 0-10,-1-2-1,0 1-1,1-1 0,-1 1 1,0-1-1,1 0 1,-1 1-1,1-1 0,-1 0 1,0 0-1,1 0 0,-1 0 1,1 0-1,-1 0 1,0-1-1,1 1 0,-1 0 1,1-1-1,-1 1 0,2-1 2,4-3-108,0 0 0,0 0 0,0 0 0,0-1 0,0 0-1,-1 0 1,5-5 108,11-13-1618,-2 0-1,0-1 1,4-9 1618,15-34-5603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37.4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 16984,'0'0'571,"0"0"456,0 0 712,0 0-818,7-1-646,15-3-210,0 1 1,0 0 0,1 2 0,-1 1 0,0 1 0,0 1 0,1 1-66,-18-2 6,-1 1 0,0 0 0,0 0 0,0 0-1,0 0 1,0 1 0,0-1 0,-1 1 0,1 0 0,-1 0 0,0 1 0,0-1-1,0 1 1,0-1 0,-1 1 0,1 0 0,-1 0 0,0 0 0,0 0 0,-1 0-1,1 1 1,-1-1 0,0 0 0,0 1 0,0-1 0,0 5-6,0 2 114,0 1 1,0 0-1,-1 0 0,-1 0 1,0 0-1,0 0 0,-1-1 1,-1 1-1,-4 10-114,-2-1 70,-2-1 1,0 0-1,-1 0 1,-2-2-1,0 0 1,-12 13-71,-7 10-50,31-39 0,0 1-23,0 0 1,0 0-1,0-1 1,0 1 0,0-1-1,-1 1 1,1-1-1,-1 0 1,0 0 0,0 0-1,1 0 1,-1-1-1,0 1 1,-1-1 72,4-1-299,-2-37-1966,4 36 2300,0 0 1,0 1-1,0-1 1,0 1-1,0-1 0,0 1 1,1 0-1,-1 0 0,0 0 1,0 0-1,0 0 1,1 1-36,-1-1 71,3 1-12,1 0 0,-1 0-1,0 1 1,0-1 0,1 1-1,-1 1 1,0-1-1,-1 1 1,1 0 0,0 0-1,-1 0 1,2 2-59,10 7 42,-2 1-1,13 14-41,-27-27-36,1 1 0,-1-1 0,1 0-1,-1 1 1,0-1 0,1 1 0,-1-1-1,1 0 1,-1 1 0,1-1 0,0 0-1,-1 0 1,1 0 0,-1 1 0,1-1 0,-1 0-1,1 0 1,0 0 0,-1 0 0,1 0-1,-1 0 1,1 0 0,0 0 0,-1 0-1,1 0 1,-1 0 0,1 0 0,-1-1-1,1 1 1,0 0 0,-1 0 0,1-1-1,-1 1 1,1 0 0,-1-1 0,1 1-1,-1 0 1,1-1 0,-1 1 0,0-1-1,1 1 1,-1-1 0,1 1 36,15-27-160,-13 22 70,33-63-249,94-165-1986,-94 177 4831,29-34-2506,-65 90 86,1 0 0,-1 0-1,0-1 1,0 1 0,0 0 0,0 0-1,1 0 1,-1 0 0,0 0 0,0 0-1,0-1 1,0 1 0,1 0 0,-1 0-1,0 0 1,0 0 0,0 0 0,1 0 0,-1 0-1,0 0 1,0 0 0,1 0 0,-1 0-1,0 0 1,0 0 0,0 0 0,1 0-1,-1 0 1,0 0 0,0 1 0,0-1-1,0 0 1,1 0 0,-1 0 0,0 0-1,0 0 1,0 0 0,0 1 0,1-1-1,-1 0 1,0 0 0,0 0 0,0 0-1,0 0 1,0 1 0,0-1 0,1 0-1,-1 0 1,0 0 0,0 1 0,0-1 0,0 0-1,0 0 1,0 0 0,0 1 0,0-1-1,0 0 1,0 0 0,0 1-86,5 17-604,-4-13 1020,14 49-389,-2 1 1,-2 1 0,-3 0 0,-2 0-1,-3 4-27,-3 22-2261,0-29-3377,0-18-1571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17.10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 2 13158,'0'0'368,"0"0"192,0 0 908,0 0-286,-4-1-694,53 13-83,43 6-362,5-10-747,38-3 704,-134-5 7,0 1 1,-1-1-1,1 0 0,0 1 1,-1-1-1,1 0 1,0 1-1,-1-1 0,1 1 1,-1-1-1,1 1 1,-1 0-1,1-1 0,-1 1 1,1-1-1,-1 1 1,0 0-1,1 0 0,-1-1 1,0 1-1,0 0 1,1-1-1,-1 1 0,0 0 1,0 0-1,0-1 1,0 1-1,0 0 0,0 0 1,0-1-1,0 1 1,0 0-1,0 0-7,-5 31 396,-5-14-276,0 0-1,-2-1 1,0 0 0,0-1-1,-2 0 1,-11 10-120,6-6 194,-63 66 1493,-41 28-1687,123-113 13,0-1-32,0 0 35,0 0-53,0 0-27,0 1 78,0 0 0,0 0 0,0 0 1,1 0-1,-1 0 0,1 0 0,-1 0 0,1 0 0,-1 0 0,1 0 1,-1 0-1,1 0 0,0 0 0,0 0 0,-1 0 0,1-1 1,0 1-1,0 0 0,0-1 0,0 1 0,0-1 0,0 1-14,26 11 257,-18-8-185,14 6-31,1-1-1,1-1 1,0-2 0,0 0-1,21 2-40,-27-6-1235,0-2 0,0 0-1,1-1 1236,-18 1-258,-1 0 0,1 0-1,-1 0 1,1-1 0,0 1 0,-1 0-1,1-1 1,-1 0 0,0 1 0,1-1-1,-1 0 1,1 0 0,-1 0 0,0 0-1,0 0 1,0 0 0,1 0 0,-1 0-1,0 0 1,0-1 258,10-13-4837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37.7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130 58 4210,'0'0'7659,"0"0"-5057,0 0-332,0 0 361,-8 20-969,-24 65-686,29-77-819,0 0 0,1 0-1,0 1 1,0-1 0,1 1 0,1-1-1,-1 1 1,1 0 0,1 2-157,0 11 203,-1-19-199,0 0 1,0-1-1,1 1 0,0 0 0,-1 0 0,1-1 1,0 1-1,0 0 0,1-1 0,-1 1 0,1-1 1,-1 0-1,1 1 0,0-1 0,-1 0 1,1 0-1,0 0 0,0 0 0,1 0 0,-1 0 1,0-1-1,1 1 0,-1-1 0,1 0 0,-1 0 1,1 0-1,0 0 0,-1 0 0,1 0 1,0-1-1,0 1 0,0-1 0,1 0-4,4 2-22,0-2 0,0 1 0,0-1 0,0 0 0,0-1 0,0 0-1,0 0 1,0-1 0,0 0 0,0 0 0,6-3 22,-9 2-45,0 0 1,0 0-1,0-1 0,-1 1 1,1-1-1,-1 0 0,0 0 1,0 0-1,0-1 0,-1 1 0,1-1 1,-1 0-1,0 0 0,0 0 1,-1-1-1,0 1 0,0-1 1,0 1-1,1-7 45,1-9-33,-1 0 0,-1 0-1,0-1 1,-2-16 33,0 33 8,-1-1 0,1 1-1,-1-1 1,0 1-1,0-1 1,0 1 0,-1-1-1,0 1 1,0 0-1,0 0 1,-1 0 0,0 0-1,1 1 1,-3-3-8,3 5-18,0 0-1,0 0 1,0 0-1,-1 0 1,1 0 0,-1 1-1,1-1 1,-1 1-1,0-1 1,1 1 0,-1 0-1,0 0 1,0 0 0,0 1-1,0-1 1,0 1-1,0-1 1,0 1 0,1 0-1,-1 0 1,0 0-1,0 1 1,0-1 0,0 1-1,0-1 1,0 1 0,0 0-1,-2 1 19,-9 5-388,0 0 0,1 1 0,0 0 0,0 1 0,1 0 0,-9 9 388,-5 3-969,-66 52-2977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44.7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187 52 11877,'0'0'2831,"0"0"-1793,0 0-43,0 0-408,0 0-451,0 0-53,-1-3-86,1 1 19,-1 1-1,1 0 1,0 0-1,-1 0 1,1 0-1,0 0 1,0-1 0,0 1-1,0 0 1,0 0-1,0 0 1,1 0-1,-1-1 1,0 1 0,1 0-1,-1 0 1,1 0-1,-1 0 1,1 0 0,-1-1-16,2 1 30,0-1 0,0 1 0,-1-1 1,1 1-1,0 0 0,0 0 1,0 0-1,0 0 0,1 0 0,-1 0 1,0 0-1,1 1-30,3-2 23,0 0 0,0 0 0,-1 1 0,1 0 0,0 0 0,0 1-1,0 0 1,0 0 0,0 0 0,0 1 0,4 0-23,-6 0 6,0 1 1,0-1-1,-1 1 0,1 0 0,-1 0 0,1 0 1,-1 0-1,1 1 0,-1-1 0,0 1 0,0 0 1,0 0-1,-1 0 0,1 0 0,-1 0 0,0 1 1,2 1-7,2 8 21,0-1 0,0 1 1,-2 0-1,1 0 1,-1 0-1,-1 1 0,-1-1 1,0 1-1,0 3-21,1 31 254,-3-1 0,-2 2-254,2-46 20,-2 18 159,0 0 0,-2 0 0,-1-1 1,0 1-1,-2-1 0,0 0 0,-1-1 0,-1 0 0,-1 0 1,-1 0-180,-12 18 301,-2-1 0,-1-1 0,-2-2 0,-11 11-301,30-35 15,-41 39 67,47-45-93,0-1 1,0 0-1,-1 0 1,1 0-1,-1 0 0,1 0 1,-1-1-1,0 1 1,1-1-1,-1 0 1,0 0-1,0-1 1,0 1-1,0-1 1,0 0 10,2 0-31,0-1 0,1 1 1,-1-1-1,0 1 1,1-1-1,-1 0 0,1 0 1,-1 0-1,1 0 1,-1 0-1,1 0 1,0 0-1,0 0 0,-1 0 1,1-1-1,0 1 1,0-1-1,0 1 0,0-1 1,1 1-1,-1-1 1,0 1-1,0-2 31,-13-43-616,12 39 516,-3-25-133,0 0 1,3-1-1,0 1 0,3-15 233,-1 39 16,0 7-4,0 0-1,1 0 1,-1 0 0,1 0-1,0 0 1,-1 0 0,1 0-1,0 1 1,-1-1 0,1 0-1,0 1 1,0-1 0,0 0-1,-1 1 1,1-1 0,0 1-1,0-1 1,0 1 0,0 0-1,0-1 1,0 1 0,0 0-1,0-1 1,0 1-1,0 0 1,0 0 0,0 0-1,0 0 1,0 0 0,1 0-1,-1 1-11,42-1 341,-36 1-288,-2-1 13,0 1-1,1 1 1,-1-1-1,0 0 1,0 1-1,0 0 1,0 1-1,0-1 1,0 1-1,-1-1 1,1 2-1,-1-1-65,53 47 599,-34-29-364,-4-4-46,1 0 1,0-2 0,1 0-1,2-1-189,-14-9-75,1 0-1,0-1 1,0 0-1,0 0 0,0-1 1,1 0-1,0-1 0,-1 0 1,1-1-1,9 0 76,34-1-4498,-33 0-40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45.2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140 1 11109,'0'0'363,"0"0"966,0 0 415,0 0-653,0 0-477,-8 0-38,6 0-511,-1 0-1,0 0 0,0 0 0,1 0 0,-1 1 0,0-1 0,1 1 0,-1 0 1,0 0-1,1 0 0,-1 0 0,1 0 0,-1 0 0,1 1 0,0-1 1,-1 1-1,1 0 0,0-1 0,0 1 0,0 0 0,0 0 0,1 0 1,-1 1-1,1-1 0,-2 3-64,-3 5 179,1 0 0,0 0 0,1 1 0,0 0 0,0 0 0,1 0 0,1 0 0,0 0 0,0 1-1,2-1 1,-1 1 0,1 3-179,1-14-36,-1 0 0,0-1 0,1 1 0,-1-1 0,1 1 0,-1-1-1,1 1 1,-1-1 0,1 1 0,-1-1 0,1 1 0,0-1 0,-1 1-1,1-1 1,0 0 0,-1 0 0,1 1 0,0-1 0,-1 0 0,1 0-1,0 0 1,0 1 0,-1-1 0,1 0 0,0 0 0,0 0-1,-1-1 1,1 1 0,0 0 0,-1 0 0,1 0 0,0 0 36,2-1-56,0 1 0,-1 0 0,1-1 0,0 1 0,-1-1 1,1 0-1,0 0 0,-1 0 0,2-1 56,-1 1-8,-1-1 0,0 0 0,0 0-1,0-1 1,-1 1 0,1 0 0,0-1 0,-1 1 0,1-1 0,-1 1 0,0-1-1,0 1 1,0-1 0,0 0 0,-1 0 0,1 0 8,2-47 788,-3 41-387,-1 8-416,1 1 0,-1-1-1,0 0 1,1 1 0,-1-1 0,0 0-1,0 1 1,0-1 0,1 1 0,-1-1-1,0 1 1,0-1 0,0 1 0,0 0-1,0 0 1,0-1 0,0 1 0,0 0-1,0 0 1,0 0 0,0 0 0,0 0-1,0 0 1,0 0 0,0 0 0,-1 1 14,-30 2-2723,7 8-1161,-2 3-3371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47.1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59 1 13542,'0'0'2359,"-8"21"-1618,-25 70-12,29-77-200,0 0 1,1 0 0,1 0-1,0 1 1,0-1 0,2 1 0,0 14-530,1-3 144,-2-24-146,1-1 0,0 1 0,0 0 0,0 0 0,0 0 0,0 0 0,1-1 0,-1 1 1,1 0-1,-1 0 0,1-1 0,-1 1 0,1 0 0,0-1 0,0 1 0,0 0 0,0-1 0,0 1 0,0-1 0,0 0 0,0 1 0,1-1 0,-1 0 0,0 0 0,1 0 0,-1 0 0,1 0 0,0 0 1,-1 0-1,1 0 0,0-1 0,-1 1 0,1 0 0,0-1 0,0 0 0,-1 1 0,1-1 0,0 0 0,0 0 0,0 0 0,0 0 0,-1 0 0,1-1 0,2 1 2,2-2-97,1 1 0,0-1 0,-1 0-1,1-1 1,-1 1 0,1-1 0,-1-1 0,0 1-1,0-1 1,-1 0 0,4-3 97,28-27-1283,-9 7 150,2 1 1,19-12 1132,-48 37 7,-1 1 0,1 0 1,-1 0-1,1 0 0,-1-1 0,0 1 1,1 0-1,-1 0 0,1 0 1,-1 0-1,1 0 0,-1 0 1,1 0-1,-1 0 0,1 0 1,-1 0-1,1 0 0,-1 0 0,1 1 1,-1-1-1,0 0 0,1 0 1,-1 0-1,1 1 0,-1-1 1,1 0-1,-1 1 0,0-1 1,1 0-1,-1 0 0,0 1 1,1-1-1,-1 1 0,0-1 0,0 0 1,1 1-1,-1-1 0,0 1 1,0-1-1,0 1 0,0-1 1,1 0-1,-1 1 0,0-1 1,0 1-1,0-1 0,0 1-7,7 33 306,-4-21-72,9 37 104,-2 0-1,-2 0 1,-3 1 0,-1 0 0,-3 0 0,-4 28-338,2-69 86,-1 1 0,0-1 0,-1 1 0,0-1 0,-1 0 0,0 0 0,-1 0 0,0-1 0,0 0 0,-1 1 0,0-2-86,4-4 22,-1 0 0,0-1-1,1 0 1,-1 0-1,0 0 1,-1 0-1,1 0 1,-1 0-1,1-1 1,-1 0 0,0 0-1,0 0 1,0 0-1,0 0 1,0-1-1,0 0 1,0 0 0,0 0-1,-1 0 1,1-1-1,0 1 1,-1-1-1,1 0 1,0 0 0,-1-1-1,1 0 1,0 1-1,-3-2-21,2 0 2,0-1 0,-1 1 1,1-1-1,0 0 0,0-1 0,0 1 0,1-1 0,-1 0 0,1 0 0,0-1 0,0 1 0,1-1 0,-1 0 0,1 0 1,0 0-1,0 0 0,1-1 0,-1 1 0,1-1 0,0-2-2,-3-8 41,0 0 0,2 0 0,0 0 0,0-1 0,2 0 0,0-12-41,1 26 7,0-1-1,0 1 0,1 0 0,-1 0 1,1 0-1,0 0 0,0-1 1,0 1-1,0 0 0,0 0 0,1 1 1,-1-1-1,1 0 0,0 0 0,0 1 1,0-1-1,2-1-6,1 0 20,0 0 0,-1 1 1,1-1-1,0 1 0,1 1 0,-1-1 1,0 1-1,1-1 0,3 0-20,10-1-846,1 0 0,-1 1 1,0 1-1,1 0 0,11 2 846,11 2-4581,-4 10-3396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47.5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115 1 12838,'0'0'168,"0"0"392,0 0 1020,0 0-519,0 0-314,18 21 377,57 71 242,-73-90-1269,1 0 0,-1 1 0,0 0 0,-1-1 0,1 1 0,0 0 0,-1 0 0,1 0 1,-1 0-1,0 0 0,0 0 0,0 1 0,-1-1 0,1 0 0,-1 0 0,0 1 0,0-1 1,0 0-1,0 1 0,0 0-97,-1 8 376,1-7-324,0 0 0,0-1 0,0 1-1,-1 0 1,0-1 0,0 1 0,0-1 0,0 1 0,-1-1 0,1 1 0,-1-1-1,0 0 1,-1 0 0,1 0 0,-1 0 0,0 0 0,0-1 0,0 1 0,0-1-1,0 1 1,-1-1 0,0 0 0,1-1 0,-1 1 0,0-1 0,0 0 0,-1 1-1,1-2 1,0 1 0,-1 0 0,1-1 0,-1 0 0,1 0 0,-1-1 0,0 1-1,-3-1-51,4 0-192,1 0-1,-1 0 0,1 0 1,-1 0-1,1-1 0,0 0 0,-1 0 1,1 0-1,0 0 0,0 0 0,-1 0 1,1-1-1,0 0 0,0 0 0,-2-1 193,0-2-834,0 0-1,0 0 0,1-1 0,-1 1 0,1-1 1,1 0-1,-2-2 835,-26-50-7964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47.8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 7363,'0'0'7860,"0"0"-7396,0 0 1985,0 0 48,0 0-1824,0 0-673,50-2 0,-15 2-80,4 7-1585,1 2-1729,-8-1-4513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48.1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124 0 1409,'0'0'8876,"0"0"-6819,0 0-665,0 0 412,0 0-641,-13 1-368,5 0-646,4-2-80,1 1 0,-1 0 0,1 0 0,0 1 0,-1-1-1,1 1 1,-1 0 0,1 0 0,0 0 0,0 0 0,-1 0-1,1 1 1,0-1 0,0 1 0,0 0 0,1 0 0,-1 0-1,0 0 1,1 1 0,-1-1 0,1 1 0,0-1 0,0 1-1,0 0 1,-1 2-69,-2 4 302,1 1 0,1-1 0,-1 1 0,2 0 1,-1 0-1,1 0 0,1 0 0,0 1 0,0 3-302,3-13-24,0 0 1,0 0 0,1 0-1,-1-1 1,0 1 0,0-1-1,0 1 1,1-1 0,-1 0 0,0 0-1,0 0 1,1 0 0,-1 0-1,0 0 1,2-1 23,2 1-58,4-1-292,-1 1 0,0-2 0,0 1 0,0-1 0,8-3 350,22-9-4281,-22 8 947,-15 5-1388,-2 1-755</inkml:trace>
  <inkml:trace contextRef="#ctx0" brushRef="#br0" timeOffset="1">77 208 8004,'0'0'2945,"0"0"144,0 0-832,0 0 369,0 0-1090,0 0-591,-67 109-465,70-100-368,22 0 128,9-5-144,11-4-96,7 0-16,3-6-416,2-17-1601,-10-3-1328,-7-3-1826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48.4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 0 8260,'0'0'8132,"0"0"-7956,0 0 2001,0 0-80,0 0-1313,-17 141-560,34-94 224,-4 4-96,-1 7 17,-4 3-241,-3 1-128,-3 1-112,-2-8-673,0-10-1872,0-9-2369,0-16-9045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50.4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52 1 12678,'0'0'1472,"0"0"-853,0 0 686,0 0 194,0 0-503,-1 3-324,-3 6-303,0 1 0,1-1 1,1 1-1,0 0 0,0 0 0,1 0 1,0 0-1,1 1 0,0 7-369,-2 27 625,-5 14-135,-5 54 424,4 60-914,8 25-339,0-114-7940,-1-82 2311,-1-2-3367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50.9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45 8 11813,'0'0'1374,"0"0"-739,0 0 27,0 0 184,0 0-379,18-1-201,-5-1-180,-8 1-59,0 0 1,0 0-1,0 0 0,0 1 1,0-1-1,1 1 0,-1 1 1,0-1-1,0 1 0,0 0 1,0 0-1,0 0 0,0 1 1,0 0-1,0 0 0,0 0 1,-1 0-1,1 1 0,-1 0 1,2 1-28,-1 1 83,0 0 0,0 0 0,0 0 0,-1 1 1,0 0-1,0 0 0,0 0 0,-1 0 0,0 1 0,0-1 1,0 1-1,1 6-83,-1 4 272,-1 0 0,0 0 0,-1 0 0,-1 14-272,0-26 68,0 0-1,0 1 1,-1-1 0,0 0-1,0 1 1,0-1 0,0 0-1,-1 0 1,0 0 0,0 0-1,-1 0 1,1-1 0,-1 1-1,0-1 1,0 1 0,0-1-1,-1 0 1,0 0 0,0-1-1,0 1 1,0-1 0,-1 1-68,4-3-286,1-1-367,28-7-1685,-19 4 2216,1 1-1,0 0 0,-1 0 0,1 1 1,0 0-1,0 1 0,8 0 123,-16 0-8,0 1 9,0-1-1,0 0 0,-1 1 1,1-1-1,0 1 0,0-1 1,0 1-1,0 0 1,-1 0-1,1 0 0,0 0 1,-1 0-1,1 0 0,-1 0 1,1 0-1,-1 1 0,0-1 1,1 1-1,-1-1 0,0 1 1,0-1-1,0 1 0,0 0 1,0 0-1,-1-1 1,1 1-1,0 0 0,-1 0 1,1 0-1,-1 0 0,0 0 0,2 9 150,0 0-1,-1 0 0,0 1 1,-1 8-150,0-16 83,-1-1 1,0 1 0,0 0 0,0-1 0,0 1 0,-1-1-1,1 0 1,-1 1 0,0-1 0,0 0 0,0 0 0,0 0-1,-1 0 1,1 0 0,-1-1 0,0 1 0,1-1 0,-1 0-1,0 1 1,-1-1 0,1 0-84,-9 5 177,0-1 1,0 0-1,0 0 0,-1-1 0,-4 1-177,0-1-214,-1-2 0,1 0 0,-1-1-1,0 0 1,0-1 0,0-2 0,-12-1 214,26 2-305,0 0-1,1-1 1,-1 0 0,0 0 0,1 0-1,-1 0 1,1 0 0,-1-1 0,1 1-1,0-1 1,0 0 0,-1 0 0,1 0 0,1-1-1,-1 1 1,0-1 0,0 0 305,-10-23-5651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17.41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432 1 6851,'0'0'2831,"0"0"-1519,0 0 414,0 0-53,0 0-587,-14 4-312,1-1-546,7-2-126,1 0 1,-1 1 0,1-1-1,0 1 1,0 0-1,0 0 1,0 1 0,0 0-1,0-1 1,1 2 0,0-1-1,-1 0 1,1 1 0,0 0-1,0 0 1,-1 3-103,-34 50 1731,2 1 0,-6 19-1731,3-3 342,-17 17-342,54-87-266,0 1 0,-1-1 0,1 0-1,-1 1 1,0-2 0,0 1 0,0 0-1,0-1 1,-1 0 0,-2 2 266,4-4-677,0 1 0,-1-1 1,1 0-1,0 0 0,-1 0 1,1-1-1,-1 1 0,1-1 1,-1 0-1,1 0 0,-2 0 677,-14-2-6491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51.2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9092,'0'0'4077,"0"0"-2978,0 0 16,0 0 416,0 0-322,3 8-107,2 11-363,0 0-1,-2 1 1,0-1 0,-1 0 0,-1 6-739,-1 111 1491,-2-58-1111,2-31-198,0 1-1001,0-17-7938,0-40 2693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51.6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67 14839,'0'0'896,"0"0"310,0 0 1222,4 19-825,19 61-984,-21-75-595,0-1 0,0 0 0,1 0 0,-1 0 0,1-1 0,0 1 0,0 0 0,0-1 0,0 0 0,0 0 0,1 0 0,0 0 0,-1-1 0,1 1 0,0-1 0,0 0 0,1 0 0,-1 0 0,0-1 0,1 1 0,0-1-24,9 2 26,0-1-1,0-1 1,-1 0 0,1-1-1,9 0-25,-17-1-13,2 0-131,-1 0 0,1-1 1,0 0-1,-1 0 0,1-1 0,-1 0 0,0-1 0,0 1 0,0-1 1,-1-1-1,1 1 0,-1-1 0,0 0 0,0-1 0,-1 1 0,2-3 144,4-5-740,1 0-1,-2-1 0,0 0 0,-1 0 0,0-1 0,6-16 741,-12 25 20,-1 0-1,-1 0 1,1 0 0,-1 0-1,0 0 1,0 0 0,-1-1-1,0-2-19,0 8 766,0 1 344,0 24 1216,-3 210 1485,1 154-3065,5-356-1364,-2-15-897,0 1-3614,-1-14-2111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52.1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1 106 14086,'0'0'2164,"0"0"-1267,0 0 938,0 0 270,2 29-907,0 3-918,4 50 955,5 11-1235,-7-67 184,0 5 207,1 0-1,3 3-390,-6-25 43,0-1 0,1 0 0,0 0 0,1 0 0,0 0 0,0-1 0,1 1 1,0-1-1,0 0 0,0-1-43,-2-3-25,0-1 0,0 1 1,0-1-1,0 0 0,0 0 1,0 0-1,1 0 0,-1-1 1,1 1-1,-1-1 0,1 0 1,0 0-1,-1 0 1,1-1-1,0 1 0,0-1 1,0 0-1,-1 0 0,1 0 1,0-1 24,1 1-60,0-1 1,0 0-1,0 0 1,0 0-1,0-1 1,0 0-1,-1 0 1,1 0-1,-1 0 1,1-1-1,-1 0 1,0 0-1,0 0 1,1-2 59,7-7-493,-2-1 1,1-1 0,-2 1 0,0-2 0,-1 1 0,0-1 0,-1-1 0,-1 1 0,0-1-1,-1 0 1,-1-1 0,0 1 0,0-10 492,1-14-1182,-1 0 0,-2-6 1182,-3-79 949,0 54 2037,1 70-1217,0 18 115,0 14-1399,0 58 1345,10 69-1830,10 154 973,-16-209-2978,2-1-3632,-3-73-3933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52.6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 16023,'0'0'2676,"0"0"-605,0 0-767,4 0-1016,249-9-194,-251 8-118,1 1 0,0 0 0,0 1 0,0-1 0,0 0 0,-1 1 0,1 0 0,0 0 0,0-1 0,-1 1 0,1 1 0,-1-1 0,2 1 24,-3-1-10,1 0-1,-1 1 1,0-1-1,0 0 1,0 1-1,0-1 1,0 1 0,0 0-1,0-1 1,-1 1-1,1 0 1,0-1-1,-1 1 1,0 0-1,1 0 1,-1-1 0,0 1-1,0 0 1,0 0-1,0 0 1,0 0 10,0 10 19,1-4 72,-1 1-1,0 0 1,0-1 0,-1 1-1,0-1 1,-1 1 0,0-1-1,0 1 1,-1-1 0,0 0-1,0 0 1,-2 1-91,-2 4 104,-9 17-38,-2-1-1,0-1 0,-2-1 1,-1 0-1,-1-2 0,-18 16-65,24-31-1408,9-13-3815,5-27-4271,2 24 9361,2-29-6289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52.9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0 298 5699,'0'0'4167,"0"0"-1083,0 0-859,0 0-384,0 0-294,19 10-341,62 35-440,-70-38-635,1 1 0,-2 1 0,1 0 0,8 9-131,-15-13-12,0-1 1,1 0-1,-1 0 1,1 0-1,0 0 0,0-1 1,0 0-1,1 0 1,-1 0-1,6 1 12,-10-3-155,-1-1 104,0-4 108,4-29-659,0-1 1,2 1-1,2 0 1,1 1-1,1 0 1,2 1 0,8-15 601,-6 17-104,1 1 0,1 1 1,6-7 103,12-13 3576,-34 46-3467,1 1-1,-1 0 1,0 0-1,1-1 1,-1 1 0,0 0-1,1 0 1,-1 0-1,1 0 1,-1 0-1,0-1 1,1 1 0,-1 0-1,0 0 1,1 0-1,-1 0 1,1 0-1,-1 0 1,0 0 0,1 0-1,-1 1 1,1-1-1,-1 0 1,0 0-1,1 0 1,-1 0 0,0 0-1,1 1 1,-1-1-1,0 0 1,1 0-1,-1 0 1,0 1 0,0-1-1,1 0 1,-1 1-1,0-1 1,0 0-1,1 1 1,-1-1 0,0 0-1,0 1 1,0-1-109,11 16-176,3 9 278,-2 1 0,-1 1 0,-1 0 0,-1 1 0,-1-1 0,-2 2 0,0 3-102,-3-5-872,0 1-1,-2 0 0,-1-1 0,-3 20 873,2-39-1038,0-1 1,0 1 0,-1-1-1,0 1 1,-2 1 1037,-18 34-8759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53.4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0 212 16311,'0'0'1740,"0"0"-748,0 0 497,0 0-659,27 15-633,85 42-263,-109-55-40,1 0 0,0 0 0,-1 0 0,1-1 0,0 1 0,0-1 0,0 0 0,0 0 0,0 0 0,0-1 0,0 1 0,0-1 0,2 0 106,2 0-1418,-7-2 1280,0 1 1,-1-1 0,1 1 0,-1-1-1,0 1 1,1 0 0,-1-1 0,0 1 0,0-1-1,0 1 1,0-1 0,0 1 0,0-1-1,-1 0 138,1-2-271,1-13-142,0 0 0,1-1 0,0 1 0,2 0 0,0 0 0,1 0 1,0 0-1,3-1 413,-5 10 18,0 0 1,1 1 0,0 0-1,0 0 1,1 0 0,0 0-1,0 1 1,1 0 0,-1 0-1,1 0 1,1 1 0,-1 0-1,1 0 1,0 0 0,0 1 0,0 0-1,0 1 1,5-2-19,-9 4 76,0-1 1,1 1-1,-1 1 1,1-1-1,-1 0 0,1 1 1,-1-1-1,1 1 1,-1 0-1,1 0 1,-1 1-1,1-1 0,-1 1 1,1 0-1,-1 0 1,1 0-1,-1 0 1,3 1-77,-4 0 77,1 0 1,0 1-1,-1-1 0,1 0 1,-1 1-1,0-1 1,0 1-1,0 0 1,0 0-1,0 0 1,-1 0-1,1 0 1,-1 0-1,0 0 1,0 0-1,0 1-77,3 15 473,-1-1 0,-1 1 0,-1 0 0,-1-1 1,0 1-1,-2 5-473,2-18 183,-1 4 66,0-1-1,0 1 0,-1 0 1,-1-1-1,0 0 1,0 1-1,-1-1 1,0 0-1,0-1 1,-1 1-1,0-1 0,-1 0 1,-5 7-249,7-10 9,-1 0 0,0 0 0,1-1 0,-2 0 0,1 0 0,0 0 0,-1 0 0,0-1 1,1 0-1,-1 0 0,0-1 0,-1 0 0,1 0 0,0 0 0,-1-1 0,1 1 0,-1-2 0,1 1 0,-1-1 0,0 0 0,-1 0-9,6-1-219,-1 1 0,1-1 0,-1 1-1,1-1 1,-1 0 0,1 0 0,-1 0-1,1 0 1,0-1 0,0 1 0,-1-1-1,1 1 1,0-1 0,1 0 0,-1 0-1,0 0 1,0 0 0,1 0 0,-1 0-1,1 0 1,0-1 0,-1 0 219,-23-37-5589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53.7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64 1 13974,'0'0'1556,"0"0"-545,0 0 1227,0 0-416,0 0-1003,-10 11-421,2-3-267,4-5-77,0 0 0,1 0 1,0 0-1,-1 1 0,1-1 0,1 1 0,-1 0 0,0 0 1,1 0-1,0 0 0,0 0 0,0 1 0,1-1 1,-1 1-1,1-1 0,0 1 0,0 0 0,1-1 1,-1 2-55,0 14 167,1-12-111,-1 0 1,1 0 0,0 0-1,1-1 1,1 8-57,-1-13-9,-1-1 0,0 1 0,1-1 0,0 1 0,-1-1 0,1 1 1,0-1-1,0 1 0,-1-1 0,1 0 0,0 1 0,1-1 0,-1 0 0,0 0 0,0 0 0,0 0 1,1 0-1,-1 0 0,0 0 0,1-1 0,-1 1 0,1 0 0,-1-1 0,1 1 0,-1-1 0,1 1 0,-1-1 1,1 0-1,1 1 9,2-1-131,-1 0 1,0 1-1,0-2 0,1 1 1,-1 0-1,0-1 1,1 0-1,-1 0 1,0 0-1,0 0 1,0-1-1,0 1 1,0-1-1,0 0 1,-1 0-1,3-2 131,-3 1-322,0 0 0,0 0 0,0 0 0,0-1 1,-1 1-1,0-1 0,1 1 0,-1-1 0,0 0 0,-1 0 0,1 0 0,-1 0 0,1 0 0,-1 0 1,-1 0-1,1 0 0,0-1 322,0-30-4544,-1 3-1400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54.1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103 0 8548,'-23'33'2727,"2"1"0,-4 9-2727,20-32 595,0 0-1,0 0 1,1 0-1,0 1 1,1-1-1,1 1 1,0 0-1,0 0 1,1 8-595,1-18 25,0-1-1,0 1 1,0-1 0,0 1 0,0-1 0,0 1-1,1-1 1,-1 1 0,0-1 0,1 1 0,0-1-1,-1 0 1,1 1 0,0-1 0,-1 0 0,1 0-1,0 1 1,0-1 0,0 0 0,0 0-1,0 0 1,0 0 0,1 0 0,-1 0 0,0 0-1,0-1 1,1 1 0,-1 0 0,0-1 0,1 1-1,0 0-24,5 0 25,-1 0-1,1 0 1,0-1-1,0 0 1,0 0 0,4-1-25,10 1 79,0-2-166,-1 0 0,1-1 0,-1-1 0,0-1 0,11-5 87,-11 4-124,0 0 0,0 2-1,1 0 1,-1 1-1,14 0 125,-34 3 27,1 0-1,0 1 0,0-1 1,0 0-1,0 0 0,0 1 1,0-1-1,-1 0 0,1 1 1,0-1-1,0 1 0,-1-1 1,1 1-1,0-1 0,0 1 1,-1-1-1,1 1 0,-1 0 1,1-1-1,0 1 0,-1 0 1,1 0-1,-1-1 0,0 1 1,1 0-1,-1 0 0,0 0 1,1 0-1,-1 0 0,0-1 1,0 1-1,0 1-26,2 34 1090,-2-28-776,1 11-57,-1 1 1,-1-1-1,0 0 0,-2 0 1,0 0-1,-1-1 0,-1 1 1,0-1-1,-2 0 0,0 0 0,-8 13-257,7-17-111,-24 39 294,30-49-467,-1-1 1,0 1-1,0-1 1,0 0-1,0 0 1,0 0 0,0 0-1,-1 0 1,1-1-1,-1 0 1,-3 2 283,-5-2-4578,6-2-1761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54.4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11781,'0'0'4482,"0"0"-3281,0 0 1776,0 0-1760,0 0-161,0 0-719,119 136 31,-90-100-336,-1 0-16,-8-3-16,-3 3-416,-10-7-1089,-4-7-2465,-3-11-4098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54.7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 0 15223,'0'0'576,"0"0"836,0 0 1167,-10 22-786,-28 73-750,35-87-931,1 1-1,0 0 1,0 0 0,0-1-1,1 1 1,0 1-1,1-1 1,0 0-1,1 0 1,0 0 0,1 7-112,-1-9 24,0-5-27,-1 1 0,1-1 1,0 1-1,-1-1 0,1 0 1,0 1-1,1-1 0,-1 0 1,0 0-1,1 0 1,-1 0-1,1 0 0,-1 0 1,1 0-1,0 0 0,0-1 1,0 1-1,0-1 0,0 1 1,0-1-1,1 0 1,-1 0-1,0 0 0,1 0 1,-1 0-1,1-1 0,-1 1 1,0-1-1,1 1 0,-1-1 1,2 0 2,2 1-57,-1-1-1,1 0 1,-1-1 0,1 1 0,-1-1-1,0 0 1,1 0 0,-1-1 0,0 1-1,1-1 1,-1-1 0,0 1 0,-1-1 0,2 0 57,0-1-286,-1-1 1,1 0 0,-1 0-1,0 0 1,-1 0 0,1-1-1,-1 0 1,0 0 0,-1 0-1,1 0 1,-1 0 0,0-1-1,-1 0 1,2-4 285,-3 4-969,1 0 1,-1 0-1,0 0 0,0 0 1,-1 0-1,0 0 0,-1 0 1,1 1-1,-2-5 969,-6-11-6200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17.75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10389,'0'0'1406,"0"0"-627,0 0 376,0 0-32,0 0-189,17 3-70,2 0-589,-5-1-51,0 0 0,0 1-1,0 0 1,-1 1 0,1 1-1,-1 0 1,2 2-224,147 80 2597,-86-44-4361,64 25 1764,-89-44-6625,-35-12-728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55.0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153 0 4274,'-15'22'5685,"3"-5"-4769,-58 84 2012,25-20 2131,44-78-4772,-8 22 1348,9-25-1619,0 1-1,0-1 1,0 1-1,0-1 1,0 1-1,0-1 1,0 1 0,0-1-1,0 1 1,0-1-1,0 1 1,0-1-1,0 1 1,0-1 0,1 1-1,-1-1 1,0 1-1,0-1 1,1 1 0,-1-1-1,0 0 1,0 1-1,1-1 1,-1 1-1,0-1 1,1 0 0,-1 1-1,1-1 1,-1 0-1,0 0 1,1 1-1,-1-1 1,1 0 0,-1 0-1,1 0 1,-1 1-1,1-1 1,-1 0-1,1 0 1,-1 0 0,1 0-1,-1 0 1,1 0-1,-1 0 1,1 0-1,-1 0-14,9-1 18,-1 0 1,1 0-1,-1-1 1,0 0-1,1 0 1,-1-1 0,0 0-1,-1 0 1,4-3-20,72-43-365,-37 20-348,-23 15 321,13-7-1508,27-12 1900,-53 28 54,1 1-1,-1 0 0,1 0 1,1 2-1,-1-1 0,0 1 1,0 1-1,7-1-53,-17 3 104,0-1 0,-1 1 0,1-1-1,0 1 1,-1 0 0,1-1 0,-1 1 0,1 0 0,-1-1 0,1 1 0,-1 0 0,1-1-1,-1 1 1,0 0 0,0 0 0,1 0 0,-1-1 0,0 1 0,0 0 0,0 0 0,0 0-1,0 0 1,0-1 0,0 1 0,0 0 0,0 0 0,0 0-104,0 35 811,-1-24-420,1 1-274,-1 1 0,-1-1 0,0 0 0,-1 0 0,-1 0 0,0 0 0,0 0-1,-1 0 1,-1-1 0,-3 5-117,-10 14-352,-1 0 0,-1-1-1,-7 4 353,26-30-262,-14 13-1259,3-10-2592,13-7 4006,0 0 0,-1 1-1,1-1 1,0 0 0,0 0 0,0 0 0,0 0-1,0 0 1,0 0 0,0 0 0,0 0-1,-1 0 1,1 0 0,0 0 0,0 0 0,0 0-1,0 0 1,0 0 0,0 0 0,0 0-1,0 0 1,-1 0 0,1 0 0,0 0 0,0 0-1,0 0 1,0 0 0,0-1 0,0 1-1,0 0 1,0 0 0,0 0 0,0 0 0,-1 0-1,1 0 1,0 0 0,0 0 0,0 0-1,0 0 1,0 0 0,0-1 0,0 1 0,0 0-1,0 0 1,0 0 0,0 0 0,0 0-1,0 0 1,0 0 0,0 0 0,0-1 0,0 1-1,0 0 1,0 0 0,0 0 0,0 0-1,0 0 1,0 0 107,0-17-10674</inkml:trace>
  <inkml:trace contextRef="#ctx0" brushRef="#br0" timeOffset="1">533 121 15319,'0'0'1905,"0"0"1200,0 0-1056,0 0-1408,0 0-545,0 0 144,39 47-192,-24-29-48,-2 2-96,-6 0-449,-7 7-1455,0 4-1106,-2 7-976,-31 7-2737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55.4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0 202 13078,'0'0'1769,"0"0"-35,0 0-32,0 0-976,0 0-401,26-23-234,85-69-104,-100 83-48,0 0 0,0 2 0,1-1 0,0 1 0,1 1 1,-1 0-1,8-2 61,5-2-375,-19 7 449,0 1 0,0-1-1,1 1 1,-1 1 0,0-1-1,1 1 1,0 0 0,6 0-74,-13 2 108,1 1-1,0-1 1,0 1 0,-1-1 0,1 1 0,-1-1-1,1 1 1,-1 0 0,0-1 0,0 1 0,0-1-1,1 1 1,-2 0 0,1-1 0,0 1-1,0 0 1,0 0-108,-1 1 142,1 8 33,1 8 23,-1 0 0,-1 0 0,-1-1 0,0 1 0,-2 0 0,-3 10-198,-5 4 130,5-12 124,0-1 0,1 1 0,0-1 0,2 2 0,1-1 0,-1 19-254,4-39 19,0 0 0,0 0-1,1 1 1,-1-1-1,0 0 1,1 0 0,-1 0-1,1 1 1,-1-1-1,1 0 1,-1 0 0,1 0-1,0 0 1,0 0-1,-1 0 1,1 0 0,0 0-1,0-1 1,0 1-1,0 0 1,0 0 0,0-1-1,0 1 1,0 0-1,0-1 1,1 1 0,-1-1-1,0 0 1,0 1-1,0-1 1,1 0 0,-1 0-1,1 0-18,7 1 45,0 0-1,1-1 0,-1 0 1,5-1-45,2 1 46,-7-1-52,0 0 0,0 0 0,0-1 0,0 0 0,0-1 0,0 0 0,-1 0 0,1-1 0,-1 0 0,0 0 0,3-2 6,-4 0-379,1 1-1,0-1 1,-1 0-1,0 0 0,1-3 380,-4 4-934,0 0-1,0 0 0,0 0 0,-1 0 0,0-1 0,0 0 0,1-4 935,3-16-8118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57.5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 81 5074,'0'0'11344,"0"0"-8625,0 0-825,0 0-739,-8 1-813,-6 2-307,2-1-28,15-3-4,107-32 372,-77 21-322,-1 2 0,2 1 0,-1 1 0,1 3 0,0 0 1,13 2-54,-46 2-4,0 1 1,0 0-1,0 0 1,0 0-1,0 0 1,0 0-1,0 0 1,0 0-1,0 1 1,-1-1-1,1 0 1,0 0-1,0 1 1,0-1-1,0 0 1,0 1 0,-1-1-1,1 1 1,0-1-1,0 1 1,-1 0-1,1-1 1,0 1-1,-1 0 1,1-1-1,-1 1 1,1 0 3,-1 1 21,1 0 0,-1 0 0,0 0 0,0 0 0,0 0 0,0 0 0,-1 0 0,1 0 0,-1 0 0,1 0 0,-1 0 0,0 0 0,1 0 0,-1 0-21,-14 29 123,-1-1 0,-2-1 1,0-1-1,-2-1 0,-13 14-123,20-24 8,-29 32-29,41-48-22,3-7-290,3-3 221,0 0 1,1 1 0,0-1-1,1 1 1,-1 1 0,1-1 0,1 1-1,0 1 1,0-1 0,8-4 111,2-1-423,0 1 1,0 1-1,1 1 1,0 0-1,3 1 423,45-9-3084,-22 12-2137,-25 5 389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57.9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188 1 8676,'0'0'2193,"0"0"-470,0 0 342,0 0-659,-7 21-552,-19 70 18,23-77-691,0 1-1,1-1 0,1 1 1,0 0-1,1 0 0,1 3-180,0-8 110,-1 0-1,0 1 0,-1-1 0,0 0 0,0 0 0,-2 6-109,-3-1 274,0 1 0,-1-1-1,0 0 1,-2-1 0,1 0-1,-2 0 1,0-1 0,0 0-1,-1-1 1,-1 0 0,0-1-1,-8 6-273,19-17 52,1 1-1,-1-1 1,0 1-1,0-1 0,0 1 1,1-1-1,-1 1 0,0 0 1,0-1-1,1 1 0,-1 0 1,1 0-1,-1-1 0,1 1 1,-1 0-1,1 0 0,-1 0 1,1 0-1,0 0 1,-1 0-1,1 0-51,18-1 703,-1-1-796,22-2-2,0-1 0,0-3 0,0-1 0,-1-1 0,10-6 95,-4 0-2664,-1-2 1,20-12 2663,-5-2-5875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58.4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32 17304,'0'0'2590,"0"0"-1682,0 0-201,0 0 16,17 5-369,51 19-295,-65-23-61,-1 1-1,0-1 1,0 1 0,0-1 0,0 1-1,0 0 1,-1-1 0,1 1 0,0 0-1,-1 0 1,1 1 0,-1-1-1,0 0 1,0 0 0,0 1 0,0-1-1,0 0 1,0 1 0,-1-1 0,1 1-1,-1-1 1,1 2 2,-1 5-9,0-1 0,0 1 0,0 0 1,-1-1-1,-1 4 9,0-3-2,0 0 19,0-1 1,-1 1-1,0 0 1,-1-1-1,0 0 1,0 1-1,0-2 0,-1 1 1,-1 0-1,1-1 1,-1 0-1,0-1 0,-1 1 1,0-1-1,0 0 1,0-1-1,-2 2-17,8-6-6,0-1-1,0 1 1,0 0-1,0-1 1,0 1 0,0-1-1,0 1 1,0-1-1,0 1 1,0-1-1,0 0 1,0 0-1,-1 1 1,1-1 0,0 0-1,0 0 1,0 0 6,0 0-37,1-1 0,0 1-1,-1 0 1,1 0 0,0 0 0,-1-1 0,1 1 0,0 0 0,0-1 0,-1 1 0,1 0 0,0-1 0,0 1 0,0 0-1,-1-1 1,1 1 0,0 0 0,0-1 0,0 1 0,0 0 0,0-1 0,0 1 0,0-1 0,0 1 0,0 0 0,0-1-1,0 1 1,0 0 0,0-1 0,0 1 0,0-1 37,1-1-129,-1-1 0,1 0 0,0 0-1,0 1 1,0-1 0,0 1 0,1-1 0,-1 1-1,1-1 1,-1 1 0,1 0 0,0-1 129,2 0-17,-1 0-1,1 0 1,-1 1 0,1 0 0,0-1-1,0 1 1,0 1 0,0-1-1,0 0 1,1 1 0,-1 0 0,0 0-1,1 0 1,-1 1 0,1-1 0,-1 1-1,1 0 1,-1 1 0,0-1 0,1 1-1,-1-1 1,1 1 0,-1 1 17,2-1 57,-1 1-1,0 0 1,0 0 0,0 1 0,-1-1-1,1 1 1,0 0 0,-1 0-1,0 0 1,0 1 0,0 0 0,0 0-1,0 0 1,-1 0 0,0 0 0,0 1-1,0-1 1,1 3-57,26 66 643,-29-73-654,-1 0 0,0 1 0,0-1 0,0 0 0,0 0 0,0 0-1,0 0 1,0 0 0,0 1 0,0-1 0,0 0 0,1 0 0,-1 0 0,0 0 0,0 0 0,0 0-1,0 0 1,0 0 0,0 0 0,1 1 0,-1-1 0,0 0 0,0 0 0,0 0 0,0 0 0,0 0 0,1 0-1,-1 0 1,0 0 0,0 0 0,0 0 0,0 0 0,1 0 0,-1 0 0,0 0 0,0 0 0,0 0 0,0 0-1,0 0 1,1-1 0,-1 1 0,0 0 0,0 0 0,0 0 0,0 0 0,0 0 0,1 0 0,-1 0 0,0 0-1,0-1 1,0 1 0,0 0 0,0 0 0,0 0 11,6-11-444,3-16-85,0-3-32,1 0 0,2 1 1,1 0-1,13-20 561,-8 22-67,0 1-1,2 0 1,2 0 67,-15 18 142,-1 1 1,1 1 0,1-1-1,-1 1 1,1 0 0,0 1 0,0 0-1,1 0 1,-1 1 0,1 0-1,0 0 1,5 0-143,-13 3 74,1 1 1,0-1-1,0 1 1,0-1-1,0 1 1,0 0-1,0 0 1,-1 0-1,1 0 0,0 0 1,0 0-1,0 0 1,0 1-1,0-1 1,0 1-1,0-1 0,-1 1 1,1 0-1,0 0 1,0 0-1,-1 0 1,1 0-1,-1 0 1,1 0-1,-1 0 0,1 1 1,-1-1-1,0 1 1,0-1-1,1 1-74,0 3 55,0 1-1,0-1 1,0 1-1,0 0 1,-1 0-1,0-1 1,0 1-1,-1 0 1,0 3-55,3 24-112,-2 0 0,-2 0 1,-1-1-1,-2 8 112,1-23-634,-1 0 1,0-1-1,-1 0 1,-1 1-1,-5 8 634,-11 17-3852,2-11-2703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58.8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26 122 14263,'0'0'1277,"-4"19"225,-14 62 1089,17-79-2531,0 0 0,1 0 0,-1 0 0,1 0 0,0 0 0,-1 0 0,1 0 0,0 0 0,0 0 0,0 0 0,1 0 0,-1 1 0,1-1 0,-1-1 0,1 1 1,-1 0-1,1 0 0,0 0 0,0 0 0,0 0 0,0-1 0,0 1 0,0 0 0,1-1 0,-1 1 0,0-1 0,1 1 0,0-1 0,-1 0 0,1 0 0,0 1 0,-1-1 0,1 0 0,0 0-60,5 0 17,-1 1 1,1-1-1,0 1 1,-1-2-1,1 1 0,0-1 1,0 0-1,2-1-17,3 1 117,-3 0-93,-1-1-1,1 0 1,-1 0-1,0-1 1,1 0 0,-1 0-1,0-1 1,0 0-1,0-1 1,-1 1-1,1-2 1,-1 1 0,0-1-1,0 0 1,-1 0-1,1-1 1,-1 0-1,0 0 1,4-6-24,-4 4-31,0-1 0,-1 1 1,0-1-1,0 0 0,-1-1 0,0 1 0,-1-1 0,0 0 1,0 1-1,-1-1 0,0 0 0,-1-1 0,0 1 0,-1 0 1,0 0-1,-1-7 31,1 15-80,-1 0 0,1 1 0,0-1 1,-1 0-1,1 1 0,-1-1 0,1 0 1,-1 1-1,0-1 0,0 1 0,0-1 1,0 1-1,0 0 0,0-1 0,0 1 1,0 0-1,-1 0 0,1-1 0,0 1 1,-1 0-1,0 0 80,-2-1-432,0 0 0,1 1 0,-1 0 0,0 0 0,0 0 0,0 0 0,0 0 0,0 1 0,-1 0 432,-31-1-4573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4:59.6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149 6 9668,'0'0'1273,"0"0"-110,0 0 969,0 0-406,0 0-496,-6-2-16,5 1-1154,-1 1-1,1-1 1,0 1 0,-1-1 0,1 1 0,-1 0-1,1-1 1,0 1 0,-1 0 0,1 0 0,-1 0-1,1 0 1,-1 0 0,1 1 0,0-1 0,-1 0-1,1 1 1,-1-1 0,1 0 0,0 1 0,-1 0-1,1-1 1,0 1 0,0 0 0,-1 0-60,-1 3 103,0-1 0,0 1-1,1-1 1,-1 1 0,1 0 0,0 0 0,0 0 0,0 1 0,1-1 0,-1 1-103,-17 55 803,2 2 0,2 0 0,4 0 0,-3 56-803,13-111 23,-1 16 50,0-1 0,2 1 0,0-1 0,3 7-73,-3-27-8,1 1 1,0-1 0,0 0-1,0 1 1,0-1 0,1 0 0,-1 0-1,0 0 1,1 0 0,0 0 0,-1 0-1,1 0 1,0-1 0,0 1-1,0 0 1,0-1 0,0 0 0,0 1-1,1-1 1,-1 0 0,0 0 0,1 0-1,-1-1 1,1 1 0,-1 0-1,1-1 1,-1 0 0,1 1 0,-1-1-1,1 0 8,10 1-214,0-1-1,0 0 0,0 0 1,0-1-1,5-2 215,-8 1-620,1-1 1,-1 0-1,0-1 0,0 0 0,-1 0 0,1-1 0,-1 0 1,0-1-1,5-4 620,32-29-5517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00.0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 2273,'0'0'14679,"0"0"-14519,0 0 1345,0 0 495,0 0-1567,0 0 95,-12 147-160,22-84 192,2 6-127,-2 7-65,-5 0-368,-2-3 0,-1-6-641,3-11-799,-2-16-1185,-1-17-785,-2-19-816,0-4-4674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00.3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11109,'0'0'582,"0"0"685,0 0 323,0 0-704,0 0-505,19 3-175,5 1-165,-1 0 0,11 5-41,-31-8 21,-1 0 0,1 0-1,0 1 1,-1-1-1,1 1 1,-1 0-1,1 0 1,-1 0 0,0 0-1,1 0 1,-1 0-1,-1 1 1,1-1 0,0 0-1,0 1 1,-1 0-1,1-1 1,-1 1-1,0 0 1,0 0 0,0 0-1,0 0 1,-1 1-21,2 3 206,-1 0 0,-1-1 0,0 1 0,0 0-1,0 0 1,-1 0 0,0 0 0,0 2-206,0-7 89,0 0-1,1 0 0,-1 0 1,0 0-1,-1 0 0,1 0 1,0-1-1,0 1 1,-1 0-1,1-1 0,-1 1 1,1-1-1,-1 1 0,0-1 1,1 0-1,-3 2-88,-38 17 483,7-2-1465,31-15 121,-1 1 0,1 0 0,0 0-1,0 0 1,0 0 0,-1 2 861,-9 14-6401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00.6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27 280 2097,'0'0'8788,"0"0"-8308,0 0 2129,0 0-624,0 0-368,72 116-368,-64-85 143,-6 1-303,-2-3-113,0-3-432,0-3 1,-7-8-449,-3-1-96,-5-5-32,0-5-609,-5-4-943,-2 0-3491,2-15-4129</inkml:trace>
  <inkml:trace contextRef="#ctx0" brushRef="#br0" timeOffset="1">25 1 14919,'0'0'2961,"0"0"-2337,0 0 1858,0 0-1554,0 0-880,0 0-96,45 9-112,-28 2-977,0 2-1376,-2-6-1537,-2-2-5906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20.32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2186 7 2657,'0'0'1449,"0"0"-715,0 0 271,0 0-306,0 0-229,-2-2-56,-2-2 4582,2 4-4782,-1 1 0,0 0 0,1-1 0,-1 1 0,1 0 0,-1 1 0,1-1 0,0 0 0,-1 1 0,1-1 0,0 1 0,0 0 0,0-1 0,0 1 0,-1 2-214,-33 40-38,21-25 324,-203 251 812,149-183-614,-94 132-103,-17 20-15,140-185-279,-9 19-87,16-23 121,-36 42-121,42-63 91,-1-2 0,-24 18-91,-11 6 480,-2-3 0,-2-3 0,-20 8-480,60-39 17,-53 31 566,-62 45-583,11-3 391,54-38 214,-7 11-605,49-36 55,-1-1 0,-1-2 0,-10 2-55,6-1 159,0 1-1,-18 14-158,51-31-530,-15 11 1472,11-11-9373,16-6 2255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01.0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3762,'0'0'12662,"0"0"-12166,0 0 1409,0 0 576,0 0-2001,0 0-144,97 47 32,-60-9-64,-4 7-79,-6 6-49,-5 3-64,-7 4-32,-7 2-160,-8 3-144,0 4-337,0 9-815,-28 8-2050,-19 6-2481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07.4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 93 7732,'0'0'4223,"0"0"-3180,0 0-424,0 0 968,0 0-79,0 0-334,0 0-102,-4-11-10,-14-34-155,17 44-876,1 1 0,0-1 0,-1 0 0,1 0 0,0 1-1,0-1 1,-1 0 0,1 0 0,0 1 0,0-1 0,0 0 0,0 0 0,0 0 0,0 1 0,0-1 0,0 0 0,1 0 0,-1 0-1,0 1 1,0-1 0,1 0 0,-1 1 0,0-1 0,1 0 0,-1 0 0,1 1 0,-1-1 0,1 1 0,-1-1 0,1 0 0,-1 1 0,1-1-1,0 1 1,-1-1 0,1 1 0,0 0 0,-1-1 0,1 1 0,0 0 0,0-1 0,0 1-31,30-5-150,-26 5 254,26-3-5,0 2 0,17 1-99,-39 1 2,0-1 1,0 1 0,0 1 0,-1 0 0,1 0 0,0 1 0,-1 0 0,1 0-1,-1 1 1,0 0 0,1 1-3,-6-2-20,1-1 0,-1 1 0,0 0 1,0 0-1,0 1 0,0-1 0,-1 1 0,0-1 0,1 1 0,-1 0 0,0 0 0,-1 0 0,1 0 0,-1 0 0,0 0 1,0 0-1,0 0 0,0 1 0,-1-1 0,0 0 0,1 1 0,-2-1 0,1 2 20,-1 0-21,0 0-1,0 1 0,0-1 1,-1-1-1,0 1 1,0 0-1,-1 0 1,1-1-1,-1 1 0,0-1 1,-1 0-1,0 0 1,1 0-1,-1-1 1,-4 5 21,0-2 9,0 0 0,0-1 0,-1 0 0,0 0 0,0-1 0,0 0 0,0 0 0,-1-1 0,0 0 0,-1-1-9,9-2 14,2-1-33,0 0-85,4-1 26,-1 0 0,0 0 1,0 0-1,0 0 0,0-1 1,0 1-1,0-1 0,0 1 0,0-2 78,11-5-151,-8 6 113,0-1 0,1 1-1,-1 0 1,0 1 0,1 0 0,0 0 0,-1 0 0,1 1 0,-1-1 0,1 2-1,0-1 1,-1 1 0,1 0 0,-1 0 0,4 2 38,-6-2-1,0 1-1,1 0 1,-1 1 0,0-1 0,0 1 0,0 0-1,-1 0 1,1 0 0,-1 0 0,1 0-1,-1 1 1,0 0 0,0 0 0,-1 0 0,1 0-1,-1 0 1,0 0 0,0 0 0,0 1-1,-1-1 1,1 3 1,1 2 60,-1 0 0,0 0 0,0 0 0,-1 0 0,-1 0-1,1 0 1,-2 0 0,1 0 0,-2 9-60,1-13 64,-1 1 0,1-1-1,-1 0 1,0 0 0,0 0-1,-1 0 1,0 0 0,0 0-1,0-1 1,0 1 0,0-1-1,-1 0 1,0 0 0,0 0 0,0-1-1,-4 3-63,-2 1 70,0-1-1,0-1 0,0 0 1,-1-1-1,0 0 0,0 0 1,0-1-1,0 0 0,-9 0-68,-16 1-82,1-2 1,-19-1 80,51-1-100,-1 0 0,1 0 0,-1-1 0,1 1 0,0-1 0,-1 1 0,1-1 0,0 0 0,-1-1 0,1 1 0,0 0 0,0-1 0,0 0 0,0 1 0,-1-2 100,2 1-341,0 0 1,1 0 0,-1-1 0,0 1 0,1 0 0,0-1 0,-1 1-1,1-1 1,0 1 0,0-1 0,0 1 0,0-1 0,1 0 0,-1 1-1,1-1 1,0 0 0,0 0 0,0 0 0,0 0 340,0-22-6056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07.9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78 7 11493,'0'0'617,"0"0"31,0 0 1009,0 0-561,0 0-544,-1 0-477,0-1-1,0 0 1,1 1-1,-1-1 0,0 1 1,0-1-1,0 1 1,1-1-1,-1 1 1,0-1-1,0 1 0,0 0 1,0 0-1,0-1 1,0 1-1,0 0 0,0 0 1,0 0-1,-1 0-74,-4 6 393,-1 1-1,1 0 0,1 0 0,-1 0 0,1 0 0,0 1 1,1 0-1,0 0 0,0 1 0,-1 4-392,4-5 139,1-6-270,27-3-1088,-22 0 1103,-1 0 0,1 0 0,-1-1 0,1 1 0,-1-1 0,0 0 0,0 0 0,0-1 0,0 1 0,0-1 0,-1 0 0,1 0 0,-1 0 0,0 0 0,0-1 0,0 1 0,0-1 0,0 0 0,1-4 116,-4 8 48,0 0-1,0 0 1,1 0-1,-1 0 1,0 0 0,0-1-1,0 1 1,0 0-1,0 0 1,0 0-1,0 0 1,0-1 0,0 1-1,0 0 1,1 0-1,-1 0 1,0 0-1,0-1 1,0 1-1,0 0 1,0 0 0,0 0-1,0-1 1,0 1-1,-1 0 1,1 0-1,0 0 1,0-1-1,0 1 1,0 0 0,0 0-1,0 0 1,0 0-1,0 0 1,0-1-1,-1 1 1,1 0-1,0 0 1,0 0 0,0 0-1,0 0 1,0-1-1,-1 1 1,1 0-1,0 0 1,0 0 0,0 0-1,0 0 1,-1 0-1,1 0 1,0 0-1,0 0 1,0 0-1,-1 0 1,1 0 0,0 0-1,0 0 1,0 0-1,0 0 1,-1 0-1,1 0 1,0 0-1,0 0-47,-6 2-2446,-3 11-2805,-3 6-5983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10.2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11 10773,'0'0'1163,"0"0"280,0 0 900,0 0-142,0 0-651,0 0-435,-5-7-27,5 7-1079,0 0 0,0 0 0,0 0 0,0 0 0,0-1 0,0 1 0,0 0 0,0 0 0,0 0 0,0 0 0,0 0 0,0 0 0,0 0 0,0-1 0,0 1 0,0 0 0,0 0 0,0 0 0,0 0 0,0 0 0,0 0 0,0 0 0,0 0 0,-1 0 0,1-1 0,0 1 0,0 0 0,0 0 0,0 0 0,0 0 0,0 0 0,0 0 0,0 0 0,-1 0 0,1 0 0,0 0 0,0 0 0,0 0 0,0 0 0,0 0 0,0 0 0,0 0 0,-1 0 0,1 0 0,0 0 0,0 0 0,0 0 0,0 0 0,0 0 0,0 0 0,0 0 0,0 0 0,-1 0 0,1 0 0,0 0 0,0 1 0,0-1 0,0 0 0,0 0 0,0 0 0,0 0 0,0 0 0,0 0 0,0 0 0,0 0 0,-1 0 0,1 1 0,0-1-9,0 112 1079,7 309 387,-1-274-1461,-4-135-424,0-12-1119,1-21-819,-3-27-2370,-1-10-7582,5-24 12309,6 14-655,-6 54 2884,0 0 1,0 1 0,6-11-2230,-8 20 363,0 0 0,0 0 1,1 0-1,-1 0 0,1 0 1,0 1-1,0-1 0,0 1 1,0 0-1,1 0 0,0 0 1,-1 0-1,1 1 0,0-1 0,0 1 1,2 0-364,1-1 161,2 0 1,-1 1-1,0 0 1,0 1-1,1 0 0,-1 0 1,0 1-1,4 0-161,-9 0 22,1 0 0,-1 1 0,0-1-1,1 1 1,-1 0 0,0 0 0,1 0 0,-1 0-1,0 0 1,0 1 0,0-1 0,0 1 0,0 0-1,-1 0 1,1 0 0,0 0 0,1 2-22,0 1 67,0 0 0,0 0 0,0 1 1,0 0-1,-1-1 0,0 1 0,0 1 1,-1-1-1,0 0-67,4 12 353,-2-1 0,0 1 0,-1 0 1,-1 0-1,-1 1 0,0 6-353,-1-13 170,1-6-50,-1 0-1,0 0 1,0 0 0,0-1 0,-1 1-1,0 0 1,0 0 0,0 0 0,-1-1-1,0 1 1,0 0 0,0-1 0,-1 0 0,0 1-1,-3 3-119,2-3 40,0 0-1,-1 0 1,0-1 0,0 0-1,0 0 1,-1 0 0,0-1-1,1 0 1,-2 0-1,1 0 1,0-1 0,-1 0-1,1 0 1,-1-1-1,0 1 1,0-2 0,0 1-1,0-1 1,-1 0-1,1 0 1,0-1 0,0 0-1,0 0 1,-1-1-1,1 0 1,-5-1-40,8 0-136,0 1-1,0-1 1,0 0 0,0-1 0,1 1-1,-1-1 1,1 1 0,-1-1-1,1 0 1,0-1 0,0 1 0,1 0-1,-3-4 137,3 4-506,0 0-1,0 1 1,1-1-1,-1 0 0,1 0 1,0 0-1,0 0 0,0 0 1,0-1-1,1 1 1,-1 0-1,1 0 0,0-1 1,0 1-1,0 0 1,0 0-1,0-1 0,1 1 1,0-1 506,7-11-5685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10.5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0 9412,'0'0'4618,"0"0"-3110,0 0 487,0 0 364,0 0-1193,-2 10-590,1 3-318,0-1 0,0 1 0,1 0-1,1-1 1,0 1 0,1 0 0,0-1 0,1 1 0,0-1-258,16 37 381,-13-37-684,-1 1 0,0 0 0,-1 0 0,-1 0 0,0 0 0,0 1 0,-1 4 303,-2-17-3444,0-3-2777,0-9-3784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10.9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 12278,'0'0'3233,"0"0"-2689,0 0 2194,0 0-673,0 0-2033,0 0-32,28-12-32,16 26-337,3 8-1343,1 3-1394,-4-1-2977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11.2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275 43 12934,'0'0'517,"0"0"172,0 0 1165,0 0-387,0 0-512,-18-8 22,-59-22-115,74 29-801,0 0 0,0 1-1,1-1 1,-1 1 0,0-1 0,0 1 0,0 0 0,0 0 0,0 0 0,0 0 0,0 0 0,0 1 0,0 0 0,0-1 0,0 1 0,1 0 0,-1 0 0,0 1 0,1-1 0,-1 0 0,1 1-1,-1 0 1,1-1 0,-1 1 0,1 0 0,-1 2-61,-3 3 153,0 1-1,0 0 0,1 0 0,1 0 1,-1 1-1,-2 6-152,1-1 196,-5 8-31,2 2 0,0-1 1,1 2-1,2-1 0,0 1 0,2-1 0,1 1 0,0 1 0,2 15-165,1-40-17,0 1 0,0 0 0,1 0 0,-1 0 0,0 0 1,1 0-1,-1-1 0,1 1 0,0 0 0,-1-1 0,1 1 0,0 0 0,0-1 0,0 1 0,0-1 0,1 1 0,-1-1 0,0 1 0,1-1 0,-1 0 0,1 0 0,-1 0 0,1 0 0,-1 0 1,1 0-1,0 0 0,-1 0 0,1-1 0,0 1 0,0-1 0,-1 1 0,1-1 0,0 0 0,0 0 0,0 0 0,1 0 17,1 1-86,0-1 1,1 0-1,-1-1 1,1 1-1,-1-1 0,0 0 1,1 0-1,-1 0 1,0-1-1,0 1 0,0-1 1,0 0-1,0 0 1,0-1-1,2-1 86,3-5-336,0-1 1,-1 1-1,0-1 1,-1-1-1,0 1 1,-1-1-1,0 0 1,0-1-1,-2 1 1,3-6 335,5-23-1676,-1 0 0,2-21 1676,-7 5 910,-6 55 256,0 1 256,0 6 496,0 2-1780,-1 5 26,1-1 1,0 1 0,1-1 0,0 1-1,1-1 1,1 0 0,0 1 0,0-1-1,1-1 1,0 1 0,6 10-165,0-7-109,1 0 1,0-1-1,1 0 0,0-1 1,1 0-1,0-1 1,14 10 108,-24-20-462,0 0 1,0-1-1,-1 1 0,1-1 1,1 0-1,-1 1 1,0-1-1,0-1 1,0 1-1,0 0 1,1-1-1,-1 0 1,0 1-1,1-1 0,-1-1 1,0 1-1,1 0 1,2-1 461,18-9-5456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11.5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85 0 15383,'0'0'1083,"0"0"107,0 0 984,0 0-781,0 0-819,-7 18-300,-48 144 612,48-141-828,4-15-67,0 1-1,1 0 1,0 1-1,0-1 1,1 0 0,0 1-1,0-1 1,0 0 0,1 1-1,0-1 1,1 3 9,0-9-24,-1 0 1,1 0-1,-1 0 1,1 0-1,0 0 1,0 0-1,-1 0 1,1 0-1,0-1 1,0 1-1,0 0 1,0-1-1,0 1 0,0 0 1,0-1-1,0 1 1,0-1-1,0 0 1,1 1-1,-1-1 1,0 0-1,0 0 1,0 0-1,1 0 24,33 3-342,-27-3 216,30 2-238,-11-2-25,-1 1 0,1 2-1,0 1 390,-21-3 8,0 0 0,0 1-1,0 0 1,0 0 0,0 0-1,0 1 1,-1-1 0,1 1-1,-1 1 1,0-1 0,0 1-1,0 0 1,0 0 0,4 5-8,-8-8 60,0 0 1,0 1-1,0-1 1,0 1-1,0-1 1,0 1-1,0-1 1,-1 1-1,1 0 1,0-1-1,-1 1 1,1 0-1,-1-1 1,0 1-1,0 0 1,1 0-1,-1-1 1,0 1-1,0 0 1,-1 0-1,1-1 1,0 1-1,-1 0 1,1 0-1,-1-1 1,1 1-1,-1-1 1,0 1-1,0 0 1,0-1-1,1 1 1,-2-1-1,1 0 1,0 1-1,0-1 1,0 0-1,-1 0 0,1 1 1,0-1-1,-2 0-60,-8 7-151,0-1 0,0-1-1,-1 0 1,1-1 0,-8 2 151,0 1-153,-60 23-3218,22-19-3092,13-11-4387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12.0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 15831,'0'0'342,"0"0"479,0 0 948,0 0-608,0 0-862,20-4-33,-17 3-254,27-5 126,0 0 0,0 2 0,0 1 0,0 2 0,7 1-138,-32 0 59,0 1-1,-1 0 0,1 0 1,0 0-1,0 0 1,-1 1-1,1 0 1,0 0-1,-1 0 1,0 1-1,0-1 1,1 1-1,-2 0 1,1 0-1,0 1 0,0-1 1,-1 1-1,0-1 1,0 1-1,0 0 1,0 1-1,-1-1 1,0 0-1,1 2-58,0 2 83,0 0 0,0 1-1,-1-1 1,0 0 0,-1 1-1,0-1 1,0 1 0,-1 0 0,0-1-1,0 1 1,-1-1 0,0 1 0,-2 6-83,1-10-12,0 1 0,0-1 0,-1 1 0,1-1 1,-1 0-1,0 0 0,-1 0 0,1-1 1,-1 1-1,0-1 0,0 0 0,0 0 1,-1 0-1,1 0 0,-1-1 0,-2 1 12,3-1-373,-1 0-1,1-1 0,-1 0 1,0 0-1,0 0 1,0 0-1,0-1 0,0 0 1,0 0-1,0 0 1,-4-1 373,9 0-160,-1 0 0,0-1 1,1 1-1,-1 0 0,1-1 0,-1 1 1,0-1-1,1 1 0,-1 0 1,1-1-1,-1 1 0,1-1 1,0 0-1,-1 1 0,1-1 1,-1 1-1,1-1 0,0 0 1,0 1-1,-1-1 0,1 0 1,0 1-1,0-1 0,0 0 1,0 1-1,0-1 0,0 0 1,0 1-1,0-1 0,0 0 1,0 1-1,0-1 0,0 0 160,3-27-1907,-1 22 1948,1 0 0,0 0 0,0 0 0,0 1 0,1-1 0,-1 1 0,1 0 0,0 0 0,1 0 0,-1 0 0,1 1 0,0 0 0,0 0 0,1 0 0,2-1-41,6-4 954,1 0-1,0 2 0,0 0 0,1 0 0,9-2-953,-8 5 285,0 1 0,0 0 0,0 1 0,0 1 0,13 0-285,-29 2-171,-1 0 1,1-1 0,-1 1-1,1 0 1,-1-1 0,0 1-1,1 0 1,-1 0 0,0-1-1,0 1 1,1 0 0,-1 0-1,0 0 1,0-1-1,0 1 1,0 0 0,0 0-1,0 0 1,0-1 0,0 1-1,0 0 1,-1 0 0,1 0 170,0 2-743,-4 25-3686,-17 3-3033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12.3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0 2273,'0'0'7585,"0"0"-4933,0 0-259,0 0 32,0 0-798,-4 16-600,3-12-956,-4 24 475,1-1-1,0 0 1,2 17-546,2 67 1878,7-111-1544,8-1-342,1 0 1,-1-1 0,0-1 0,0-1 0,0 0 0,13-6 7,91-42-3909,-89 37 1020,25-11-4199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21.82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24 101 6643,'0'0'736,"0"0"110,0 0 565,0 0-301,0 0-240,-3-3-94,2 3-639,0-1-26,0 0-1,-1 1 1,1-1 0,0 0 0,0 0 0,0 0 0,0 0 0,0 0 0,0-1 0,0 1-1,0 0 1,0 0 0,0-1 0,0 0-111,-3 2 3985,13 0-409,461-13-3176,-101-19-216,-121 30-45,-46 2 5,-99-10-55,-60 5-5,34 0-84,46 8-41,-59 0 131,0-3-1,0-2 0,21-6-89,-54 3 10,0 2-1,0 1 1,1 2 0,-1 1-1,7 2-9,14 9 28,-40-8-20,-1-1 1,2-1-1,-1 0 1,6 0-9,198 1 117,-5-1-5,172 1-271,-228-4 134,-23 0 118,148 3-237,-245 2 153,-1 2 1,0 1-1,15 6-9,26 6 20,-4-6 40,-18-4 107,31 11-167,-96-19-3566,-15-6-389,-15-18-5649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12.9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0 122 15367,'0'0'3015,"0"0"-2207,0 0-141,0 0 342,10 0-745,2 0-237,2 0-22,1 0-1,-1 1 1,1 0 0,-1 2-1,9 1-4,-19-3-1,0 0 0,-1 1 0,1-1 0,0 1 0,0-1 0,-1 1 0,1 1-1,-1-1 1,0 0 0,1 1 0,-1-1 0,0 1 0,0 0 0,-1 0 0,1 0 0,-1 1-1,1-1 1,-1 1 0,0-1 0,-1 1 0,1 0 0,0-1 0,-1 1 0,0 1 1,1 3 46,0 0 0,0 0 0,-1-1 0,0 1 0,-1 0 0,0 0 0,0 0 0,-1 0 0,0 0 0,0 0 0,-1 0 0,0 0 0,0-1 0,-1 1 0,0-1 0,0 1 0,-1-1 0,0 0 0,0-1 0,-1 1 0,1-1 0,-1 1 0,-1-2 0,1 1 0,-5 3-46,10-9-175,0 0 1,-1 1 0,1-1 0,0 1 0,-1-1 0,1 1-1,0-1 1,0 1 0,-1-1 0,1 1 0,0 0 0,0-1-1,0 1 1,0-1 0,0 1 0,0-1 0,0 1-1,0 0 1,0-1 0,0 1 0,0-1 0,0 1 0,0-1-1,0 1 1,1 0 0,-1-1 0,0 1 0,0-1 0,1 1-1,-1-1 1,0 1 0,1-1 174,14 23 1876,-6-10-1671,33 81 1185,-41-94-1420,-1 1 0,0 0-1,0-1 1,0 1 0,0-1 0,0 1-1,1 0 1,-1-1 0,0 1 0,1 0-1,-1-1 1,0 1 0,1-1 0,-1 1-1,1-1 1,-1 1 0,1-1 0,-1 1-1,1-1 1,-1 0 0,1 1 0,0-1-1,-1 0 1,1 1 0,-1-1 0,1 0-1,0 0 1,-1 0 0,1 1-1,0-1 1,-1 0 0,1 0 0,0 0-1,-1 0 1,1 0 0,0 0 0,-1 0-1,1 0 1,0-1 0,-1 1 0,1 0-1,0 0 1,-1 0 0,1-1 0,-1 1-1,1 0 1,0-1 0,-1 1 0,1-1 30,19-26-1743,66-137 221,-53 96 1968,3 2 0,3 1-1,2 2 1,4 1-446,-39 54 478,-5 6-263,0 1 0,0-1 0,0 0 0,0 1 0,0-1 0,1 1 1,-1-1-1,0 1 0,1 0 0,-1-1 0,1 1 0,0 0 0,-1 0 1,1 0-1,0 0 0,0 0 0,0 1 0,-1-1 0,1 0 0,0 1 0,0-1 1,1 1-216,-2 1 35,0 0 1,0 0 0,0 0-1,0 0 1,0 0-1,0 0 1,0 0 0,-1 1-1,1-1 1,0 0 0,-1 0-1,1 1 1,-1-1 0,1 0-1,-1 1 1,1-1 0,-1 1-1,0 0-35,2 6 116,10 25-227,-2 0-1,-2 1 0,-1 0 0,-2 0 1,-1 1-1,-1 0 0,-2-1 1,-2 10 111,0-32-744,1 0 0,-2-1 1,0 1-1,0-1 0,-1 0 1,0 0-1,-1 0 0,-2 4 744,-16 29-6261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13.3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169 10 8996,'0'0'4976,"0"0"-3312,0 0 711,-7 22 98,-19 73-1139,24-89-1194,1 1 1,0 0-1,0-1 1,0 1-1,1 0 1,0 0-1,0 0 1,1 1-141,-1-6 26,1 1 0,-1-1 0,1 0 0,0 0 1,-1 0-1,1-1 0,0 1 0,0 0 0,0 0 0,0 0 1,1-1-1,-1 1 0,0 0 0,1-1 0,-1 1 0,1-1 1,0 1-27,4 0 3,-1 0 1,0 0 0,0 0 0,1-1 0,-1 0 0,1 0-1,-1 0 1,1-1 0,-1 1 0,1-1 0,0-1-1,-1 1 1,1-1 0,1-1-4,1 1-78,0-1 0,1-1 0,-1 1 0,0-1 1,-1-1-1,1 0 0,-1 0 0,1 0 0,-1-1 0,-1 0 0,1 0 0,-1-1 0,1 0 0,-2 0 1,1 0-1,-1-1 0,0 0 0,0 0 0,-1 0 0,0 0 0,0-1 0,0 0 0,-1 0 0,-1 0 1,1 0-1,-1 0 0,-1 0 0,1-1 0,-1 1 0,-1-5 78,0 11 7,0 0 0,0 1 0,0-1 1,0 0-1,-1 1 0,1-1 0,-1 0 0,1 1 1,-1-1-1,0 0 0,0 1 0,0-1 0,0 1 0,0 0 1,0-1-1,0 1 0,0 0 0,0-1 0,-1 1 0,1 0 1,0 0-1,-1 0-7,-1-1 4,0 1 0,0-1 0,-1 1 0,1 0 0,0 1 0,0-1 0,0 1 0,-1-1 0,1 1 0,0 0 0,-4 0-4,-2 1-98,-1 0 0,0 1 0,1 0 0,0 0 0,-1 1 0,1 0 0,0 1 0,-4 2 98,-96 63-3615,65-40 414,-49 32-7831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34.0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1 3410,'0'0'5226,"0"0"-3735,0 0-197,0 0 843,0 0-549,0 0-695,0 0-242,0 0 19,0 0-585,0 0-1,0 0 1,0 0 0,0 0 0,0 0-1,0 0 1,0 0 0,0 0-1,0 0 1,0 0 0,0 0 0,0 0-1,0 0 1,0 0 0,0 1-1,0-1 1,0 0 0,0 0 0,0 0-1,1 0 1,-1 0 0,0 0-1,0 0 1,0 0 0,0 0 0,0 0-1,0 0 1,0 0 0,0 0-1,0 0 1,0 0 0,0 0 0,0 0-1,0 0 1,0 0 0,0 0 0,1 0-1,-1 0 1,0 0 0,0 0-1,0 0 1,0 0 0,0 0 0,0 0-1,0 0 1,0 0 0,0 0-1,0 0 1,0 0 0,0 0 0,0 0-1,0 0 1,0 0-85,-9 351 1841,6-159-1699,3-123-1197,0-68 847,0-1 0,-1 0 0,1 1 0,0-1 0,0 0 0,-1 1 0,1-1 0,0 0 0,-1 1-1,1-1 1,-1 0 0,1 0 0,0 1 0,-1-1 0,1 0 0,-1 0 0,1 0 0,0 0 0,-1 1 0,1-1-1,-1 0 1,1 0 0,-1 0 0,1 0 0,-1 0 0,1 0 0,0 0 0,-1 0 0,1 0 0,-1 0-1,1-1 1,-1 1 0,1 0 0,0 0 0,-1 0 0,1-1 0,-1 1 0,1 0 0,0 0 0,-1-1 0,1 1-1,0 0 209,-6-11-7731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34.5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55 9268,'0'0'745,"0"0"418,0 0 891,0 0-579,0 0-656,2-9-301,10-25 146,-10 33-612,0-1-1,0 1 0,0 0 0,0 0 0,0 0 0,0 0 1,0 0-1,0 1 0,0-1 0,0 1 0,0-1 1,0 1-1,1 0 0,-1-1 0,0 1 0,0 0 1,0 1-1,1-1 0,-1 0 0,0 1 0,2 0-51,6-1 249,-5 1-185,0 0 1,0 0-1,0 0 1,0 1-1,0 0 1,0 0-1,-1 0 1,1 0-1,0 1 1,-1 0-1,0 0 1,0 0-1,0 0 1,0 0-1,0 1 1,-1 0-1,1 0 1,-1 0-1,0 0 1,2 5-65,1-1 42,-1 1 1,-1 0-1,1 0 1,-1 0-1,-1 0 1,0 1-1,0-1 1,-1 1 0,0 0-1,1 7-42,-3-7 90,1-1 1,-1 0-1,-1 1 1,0-1-1,0 1 1,-2 2-91,2-7 78,-1 0 1,0-1 0,0 1-1,-1-1 1,0 1-1,1-1 1,-1 0 0,-1 0-1,1 0 1,-1 0-1,1-1 1,-3 2-79,0 0-13,0 1-1,-1-1 1,0-1-1,0 1 1,0-1-1,0 0 1,-1-1-1,0 0 1,1 0-1,-1 0 1,0-1-1,-1-1 1,1 1-1,0-1 1,0-1-1,-1 1 1,-1-1 13,10-2-2823,0 0 1109,0 1-3778,0 1-3928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34.8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127 0 11845,'0'0'2105,"0"0"-1123,0 0 435,0 0-11,0 0-803,6 6 90,0-1-531,-1-1 0,0 2 0,-1-1-1,1 0 1,-1 1 0,0 0 0,-1 0-1,1 0 1,-1 0 0,0 1 0,-1-1-1,1 1 1,-1 0 0,-1 0 0,1 0-1,-1 3-161,1 4 269,-1 0 0,-1 0-1,0 0 1,-1 0 0,-1 0 0,-2 12-269,3-22-5,0-1 1,0 1 0,-1-1 0,1 1 0,-1-1-1,0 1 1,1-1 0,-2 0 0,1 0-1,0 0 1,0 0 0,-1-1 0,0 1 0,0-1-1,1 1 1,-1-1 0,-1 0 0,1 0-1,0 0 1,0 0 0,-1-1 0,1 0-1,-1 1 1,1-1 0,-1 0 0,0-1 0,1 1-1,-3 0 5,3-1-296,0 1-1,0 0 1,0-1-1,0 0 1,0 0-1,0 0 1,-1 0-1,1 0 1,0 0-1,0-1 1,0 0-1,0 1 1,0-1-1,0 0 1,0-1-1,0 1 1,0 0-1,0-1 1,1 0-1,-1 0 1,1 0-1,-1 0 1,1 0-1,0 0 1,-1 0-1,1-1 1,1 1-1,-1-1 1,-1-1 296,-22-42-7236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35.2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 3394,'0'0'11477,"0"0"-10437,0 0 769,0 0 688,0 0-1568,0 0-929,20-2-96,2 11-577,5 2-2288,-4 0-3362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37.3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1 12998,'0'0'2308,"0"0"-1004,0 0 1156,0 0-195,0 0-1272,-1 0-924,1 0 1,-1 0 0,1 0-1,-1 0 1,1 0 0,-1 0 0,1 0-1,-1 0 1,1 0 0,-1 0 0,1 0-1,0 0 1,-1 0 0,1 0 0,-1 1-1,1-1 1,-1 0 0,1 0-1,0 1 1,-1-1 0,1 0 0,-1 1-1,1-1 1,0 0 0,-1 1 0,1-1-1,0 0 1,0 1 0,-1-1-70,2 3 16,-1 0 0,1-1 0,0 1 0,0 0 1,0-1-1,0 1 0,1-1 0,-1 1 0,0-1 0,1 0 1,0 0-1,0 0 0,-1 1 0,1-2 0,0 1 0,1 0 0,-1 0 1,1 0-17,49 32 49,-38-26-32,176 97-857,-189-104 829,-1-1-1,0 0 1,1 1 0,-1-1-1,0 1 1,1-1 0,-1 1-1,0-1 1,0 1 0,1-1-1,-1 1 1,0-1 0,0 1-1,0-1 1,0 1 0,0 0-1,1-1 1,-1 1 0,0-1-1,-1 1 1,1-1 0,0 1-1,0-1 1,0 1 0,0 0-1,0-1 1,0 1 0,-1-1-1,1 1 1,0-1 0,0 1-1,-1-1 1,1 1 11,-11 15 51,-11 5 65,-1 0-1,-1-2 0,-1-1 1,-5 2-116,-109 61 472,112-67-416,26-14-133,1 0-62,0 0-107,0 0-311,0 0-750,0 0-1684,1 0-2446,3-2-3605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37.9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 2497,'0'0'8708,"0"0"-5859,0 0-965,0 0 496,0 0-622,0-3 370,0 7-558,0 219-53,0-73-3408,0-150 1785,0 0 0,0-1 0,0 1-1,0 0 1,0 0 0,1 0 0,-1 0 0,0 0 0,0 0-1,0 0 1,0 0 0,0 0 0,0 0 0,0 0 0,0 0 0,0 0-1,0 0 1,0 0 0,1 0 0,-1 0 0,0 0 0,0 0-1,0 0 1,0 0 0,0 0 0,0 0 0,0 0 0,0 0-1,0 0 1,0 1 0,0-1 0,1 0 0,-1 0 0,0 0-1,0 0 1,0 0 0,0 0 0,0 0 0,0 0 0,0 0 0,0 0-1,0 0 1,0 0 0,0 0 0,0 1 0,0-1 0,0 0-1,0 0 1,0 0 0,0 0 0,0 0 0,0 0 0,0 0-1,0 0 1,0 0 0,0 0 0,0 1 0,0-1 0,0 0 0,0 0 106,4-10-5487,1-21-4776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38.3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16 14279,'0'0'1867,"0"0"-485,0 0 1003,0 0-843,0 0-1035,12 20-302,40 62-18,-50-80-184,1 1-1,-1 0 0,1-1 1,0 1-1,0-1 1,0 0-1,0 0 0,1 0 1,-1 0-1,0-1 1,1 1-1,-1-1 0,1 0 1,0 0-1,-1 0 1,1-1-1,0 1 0,0-1 1,-1 0-1,1 0 1,0 0-1,0-1 0,-1 1 1,4-2-3,9 1-2,-7 0-191,0 0 0,0-1-1,-1 0 1,1 0 0,-1-1-1,1-1 1,-1 1 0,0-1-1,0 0 1,-1-1 0,3-1 193,20-16-1580,0-1 1,2-5 1579,0 1-469,-31 26 580,-1 1 0,1-1 1,-1 1-1,1-1 1,-1 1-1,1-1 1,-1 1-1,1-1 1,-1 1-1,1 0 0,-1-1 1,1 1-1,-1 0 1,1-1-1,0 1 1,-1 0-1,1 0 0,0 0 1,-1 0-1,1 0 1,0-1-1,-1 1 1,1 0-1,0 0 1,0 1-112,0 14 4642,-1 0-5505,-2 44 1763,0-32-651,2 1-1,1 0 1,1 0-1,2 10-248,-1-27 134,0-1 0,1 1 0,0-1-1,1 3-133,13 13-1364,-18-25 944,1 0 0,0 0 0,0 0 0,0-1 0,0 1 0,0 0 0,0 0 0,1-1 0,-1 1 0,0-1 0,0 1 0,0-1 0,1 1 0,-1-1 0,0 0 0,1 1 1,0-1 419,-1 0-6182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38.6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18 11445,'0'0'3218,"0"0"-3122,0 0 1472,0 0 529,0 0-336,0 0-880,154 54-369,-92-45-352,8-9-160,-3 0-64,-8 0-945,-9-23-1600,-13-3-1553,-15-6-4546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23.27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82 104 2305,'0'0'1329,"0"0"-147,0 0 330,0 0-74,0 0-171,-12-14-330,-35-41-161,29 31 326,15 14 5238,3 10-6077,0 0 420,0 0 27,-2 0 588,5 5-750,22 19-477,2 0 0,0-2 0,1-1 0,11 4-71,50 39 127,-33-14 23,-3 3 0,-1 1 0,31 47-150,-27-33 125,3-2-1,28 22-124,-57-62 39,117 112-11,-118-107-22,-2 1 0,0 1 0,16 29-6,-41-59 10,27 45 59,2 0 1,2-3 0,3 0-1,37 36-69,72 49 122,52 50 50,-180-164-152,1-1 1,0-1 0,1-1-1,17 9-20,17 12-16,-35-20 14,-1 1-1,0 1 0,-1 0 1,5 8 2,36 36 2,1 5 4,-76-74-10905,4-2-228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38.9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12086,'0'0'6114,"0"0"-6098,0 0 1441,0 0 544,0 0-1025,2 159-591,13-101-1,0 2-256,-5 0-48,-3 3-80,-4 4-96,-3 0-400,0 7-1249,0-7-2561,0-14-4482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39.3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1 101 14871,'0'0'1240,"0"0"1,0 0 1315,0 0-766,0 0-1086,19-2 766,54 2-1314,26 1 557,34-7-713,-101 3-763,-1-2 0,0 0 0,-1-2 1,1-2-1,-1 0 0,9-7 763,-3-3-5397,-15-2-3687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39.6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110 1 15831,'0'0'811,"0"0"849,0 0 538,0 0-1147,0 0-853,4 2 76,31 19 475,-17-11-624,0 1 0,-1 1-1,0 1 1,7 7-125,-19-15 8,-1-1 0,0 0 0,0 1 1,-1 0-1,0 0 0,1 0 0,-1 0 0,-1 1 0,1-1 0,-1 1 0,0 0 0,0-1 0,-1 1 0,0 0 0,0 0 0,0 0 0,0 6-8,-2-5 60,1 0 0,-1 0 0,0-1 0,0 1 0,-1 0 0,0 0 0,0-1 0,-1 1 0,1-1 1,-1 1-1,-1-1 0,-1 2-60,-6 7 88,0 0 1,-1-2 0,-1 1-1,-4 2-88,-69 64-101,26-28-2708,34-33-2199,1-6-3938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44.6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15303,'0'0'787,"0"0"-248,0 0 1075,0 0-56,0 0-787,0 0-480,0 0 136,5 26 74,3 11-349,4 23 521,2 34-673,-4 48 876,-7 113-876,-3-164-36,5-96-484,29-55-317,-12 18-1505,24-30 2342,-38 60-360,1 1 1,1-1 0,0 1 0,1 1 0,0 0 0,0 1 0,12-8 359,-18 14-63,0 1 0,0-1 0,0 1 0,0 0 0,0 0 1,5-1 62,-8 3 23,-1-1 0,0 1 0,0 0 1,1 0-1,-1 0 0,0 0 0,1-1 1,-1 2-1,0-1 0,1 0 0,-1 0 1,0 0-1,1 1 0,-1-1 1,0 0-1,0 1 0,1-1 0,-1 1 1,0 0-1,0-1 0,0 1 0,0 0 1,0 0-1,0 0 0,0 0 0,0 0 1,0 0-1,0 0 0,-1 0 0,1 0 1,0 0-24,3 8 213,-1 0 1,0 0 0,-1 1 0,0-1-1,-1 1 1,0-1 0,0 1-1,-1 0-213,-2 80 1482,2-86-1428,0 0 0,-1 0 0,0 0 1,1 0-1,-1-1 0,-1 1 1,1 0-1,0 0 0,-1-1 1,0 1-1,0-1 0,0 1 0,0-1 1,-1 0-1,1 0 0,-1 0 1,0 0-1,1 0 0,-1 0 1,-1-1-1,1 0 0,-1 1-54,-3 1 5,0-1-1,0-1 0,0 1 1,-1-1-1,1 0 1,-1-1-1,1 1 1,-1-2-1,1 1 0,-1-1 1,-1 0-5,4-1-103,0 0 0,1 0 0,-1-1 0,0 1 0,0-1 1,1-1-1,-1 1 0,1 0 0,-1-1 0,1 0 0,0 0 0,0 0 1,1-1-1,-1 1 0,0-1 0,1 0 0,0 0 103,-7-8-1551,0-1-1,1 0 1,0 0-1,1-1 1,0-2 1551,2 2-4944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45.0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145 0 9524,'0'0'3293,"0"0"-1751,0 0 136,0 0 267,0 0-942,1 1-924,0-1 0,0 0 0,1 0-1,-1 1 1,0-1 0,0 0 0,0 1 0,0-1 0,1 1 0,-1 0 0,0-1 0,0 1 0,0 0 0,0 0 0,-1 0 0,1-1 0,1 2-79,7 14 247,-1 0 0,-1 0 0,0 0 0,-2 1-1,1 0 1,-2 0 0,0 1 0,-2-1 0,1 1 0,-2 0 0,-1-1 0,0 1 0,-1 0 0,-2 7-247,3-21 9,-1-1 0,0 1 0,-1-1-1,1 1 1,-1-1 0,1 1 0,-1-1 0,0 0-1,0 0 1,-1 0 0,1 0 0,-1 0-1,1-1 1,-1 1 0,0-1 0,0 0 0,0 0-1,0 0 1,0 0 0,-1 0 0,1 0 0,-2 0-9,-2 0-134,-1 1 1,1-1 0,-1 0 0,0-1-1,1 0 1,-1 0 0,0-1 0,0 0-1,1 0 1,-4-1 133,8 0-225,0 1-1,1-1 1,-1 0-1,0 0 1,1-1-1,-1 1 1,0 0-1,1-1 1,0 0-1,-1 1 1,1-1-1,0 0 1,0 0-1,0 0 1,0-1-1,0 1 1,0 0 0,1-1-1,-1 1 1,1-1-1,0 0 1,0 1-1,0-1 1,0 0-1,0 0 226,1 3-78,-23-54-5855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45.4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13894,'0'0'4290,"0"0"-4114,0 0 2129,0 0-736,0 0-1121,0 0-416,25 24-32,-13-13-32,3 1-944,0-3-1361,-3-5-2978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45.8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318 1 18889,'0'0'1059,"0"0"-539,0 0 424,-16 21-63,-52 74-561,6 5-126,47-74-112,-1 0 0,-18 21-82,-67 64 314,100-110-308,1 0-1,-1 0 0,1 0 0,-1 0 1,0 0-1,1 0 0,0 0 0,-1 0 1,1 0-1,0 0 0,-1 0 1,1 0-1,0 1 0,0-1 0,0 0 1,0 0-1,0 0 0,0 0 0,1 0 1,-1 1-1,0-1 0,0 0 0,1 0 1,-1 0-1,1 0 0,-1 0 1,1 0-1,-1 0 0,1 0 0,0 0 1,0 0-6,27 29 342,-21-24-247,32 36 650,18 26-745,-36-40 24,1-1 1,2-1-1,0-2 0,2 0 1,24 17-25,-14-25-872,-34-16 478,0 1 0,0 0 0,0-1 0,0 0 0,0 0 0,0 1 0,0-1 0,0 0 0,0-1 0,0 1 0,0 0 0,0 0 0,0-1 0,0 0 0,0 1 0,0-1 0,-1 0 0,2 0 394,8-16-7505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46.3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135 85 11237,'0'0'1897,"0"0"-1241,0 0 612,0 0-124,0 0-552,-3-2-199,2 2-280,0-1 0,0 0 0,0 1 1,0-1-1,0 0 0,0 1 1,0 0-1,0-1 0,0 1 0,-1 0 1,1-1-1,0 1 0,0 0 1,0 0-1,0 0 0,-1 0 0,1 0 1,0 0-1,0 0 0,0 1 1,-1-1-1,1 0 0,0 1 0,-1-1-113,0 2 137,-1-1 0,0 1 0,1 0-1,-1 0 1,1 0 0,0 0 0,0 0-1,0 0 1,0 1 0,-1 0-137,-4 8 286,0 0 1,0 1-1,1 0 0,-3 9-286,1 1 255,1 1-1,1 0 0,1 1 1,1-1-1,0 11-254,-1 29 476,4 26-476,0-85-2,1 0 0,1 0 0,-1 0 0,0 0 0,1-1 0,0 1 0,0 0 0,0 0 0,0 0 0,0 0 0,1-1 0,0 1 0,0-1 0,0 1 0,2 1 2,-2-2-14,1-1 1,0 0-1,0 0 1,0 0-1,0 0 1,0 0-1,0-1 1,1 1 0,-1-1-1,0 0 1,1 0-1,-1 0 1,1 0-1,-1-1 1,1 0-1,0 1 1,1-1 13,6 0-63,-1 0 0,1-1 0,0 0 0,-1-1 0,1 0-1,-1-1 1,1 0 0,-1 0 0,0-1 0,0-1 0,-1 1 0,1-1 0,-1-1 0,0 0 0,0 0 0,-1-1 0,5-5 63,-4 3-54,0-1 0,-1 1 0,0-2 0,0 1 0,-1-1 0,-1 0 0,0 0 0,0-1 0,-1 0 0,-1 0 0,0 0 0,0 0 0,-2-1 0,2-11 54,0-13 62,-2-1 1,-1 0-1,-2 1 0,-3-10-62,4 42 4,-1 0 0,1 0 0,-1 0 1,0 0-1,-1 1 0,1-1 1,-1 0-1,0 1 0,0-1 1,0 1-1,-1 0 0,1 0 0,-1 0 1,0 0-1,0 0 0,-1 1 1,1-1-1,-1 1 0,0 0 1,0 0-1,0 0 0,0 0 0,0 1 1,0 0-1,-1 0 0,1 0 1,-1 0-1,0 1 0,1-1 1,-1 1-1,0 1 0,0-1 0,0 1 1,0-1-1,0 1 0,0 1-4,-13-2-1172,0 1 1,0 1-1,0 1 0,-16 3 1172,-29 16-6302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47.6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380 0 14423,'0'0'386,"0"0"57,0 0 977,0 0 356,0 0-748,-7 3-767,4-2-252,1-1 0,-1 1 0,1 0-1,0 0 1,-1 1 0,1-1 0,0 0 0,0 1 0,0-1 0,0 1 0,0-1-1,0 1 1,1 0 0,-1 0 0,1 0 0,-1 0 0,1 0 0,0 0-1,-1 1 1,1-1 0,0 0 0,1 1 0,-1-1 0,0 1 0,1-1 0,-1 1-1,1-1 1,0 1 0,0-1 0,0 1 0,0 0-9,-5 135 1884,7 20-1884,0-14 10,-2-140-23,0-1 1,0 0-1,-1 0 1,0 0-1,1 1 1,-1-1-1,0 0 0,-1 0 1,1 0-1,0 0 1,-1 0-1,0-1 1,1 1-1,-1 0 0,0-1 1,-2 2 12,-1 1-48,0 0 1,-1-1-1,1 0 1,-1 0-1,0 0 0,0-1 1,0 0-1,-1 0 48,-12 4-145,0 0-1,0-2 0,-1 0 1,1-1-1,-5 0 146,-32 0-162,37-4 185,1 2 0,-1 0 0,0 1-23,19-3-9,0 0 0,-1 1 0,1-1 0,0 0 0,0 0 0,-1 0 0,1 1 0,0-1 0,0 0 0,0 0 0,-1 1 0,1-1 0,0 0 0,0 0 0,0 1 0,0-1 0,0 0 0,-1 1 0,1-1 0,0 0 0,0 1 0,0-1 0,0 0 0,0 1 0,0-1 0,0 0 0,0 1 0,0-1 0,0 0 0,0 0 0,0 1 0,1-1 0,-1 0 0,0 1 0,0-1 0,0 0 0,0 0 0,0 1 0,1-1 0,-1 0 0,0 1 0,0-1 0,0 0 0,1 0 0,-1 0 0,0 1 0,0-1 0,1 0 0,-1 0 0,0 0 0,1 0 9,12 14-125,-13-14 124,21 20 91,0 1-1,-1 1 0,-1 1 0,-1 1 1,-2 0-1,0 1 0,-1 2-89,-4-7 163,-2 0 1,-1 1-1,0 1 0,-1-1 1,-2 1-1,0 0 0,-1 0 0,-1 1 1,-1 14-164,-1 21 614,-5 32-614,2-66 51,-2-1 0,0 0 0,-2 1 0,0-2 0,-3 4-51,-11 26 86,1-5-3048,18-44-628,1-2-2341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48.1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14038,'0'0'1494,"0"0"-645,0 0 960,0 0 98,0 0-1160,0 16-403,7 189 1673,14 146-814,-19-202-5316,-6-187-1365,0 19 3446,-5-38-3886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5:59.54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0 165 4818,'0'0'5395,"0"0"-4016,0 0-186,0 0 162,0 0-638,27 16-375,84 48-211,-105-61-125,-1 0 1,1 0 0,-1-1-1,1 1 1,0-2 0,0 1-1,0-1 1,1 1 0,-1-2-1,0 1 1,0-1 0,0 0-1,5 0-6,6-1 4,-9 1-137,-1 0-1,0-1 1,1 0-1,-1 0 0,0-1 1,0 0-1,1 0 1,-1-1-1,-1 1 0,1-1 1,0-1-1,-1 0 1,4-2 133,-6 3-123,0-1 0,0 1 1,0-1-1,-1 0 1,1 0-1,-1 0 1,0-1-1,0 1 0,-1-1 1,1 0-1,-1 1 1,0-1-1,0 0 0,0 0 1,-1-1-1,0 1 1,0 0-1,0 0 1,-1-2 122,1 1-155,-1-1 0,0 1 1,0 0-1,-1-1 1,1 1-1,-1 0 1,-1-1-1,1 1 1,-1 0-1,0 0 1,-1 0-1,1 0 0,-1 1 1,-1-2 154,1 3 109,0 0-1,0 0 1,0 1 0,-1 0-1,0 0 1,1 0 0,-1 0-1,0 0 1,0 1 0,-1-1-1,1 1 1,0 0 0,-1 1-1,1-1 1,-1 1 0,0 0-1,1 0 1,-1 0 0,-2 1-109,0-1 410,0 0 0,0 0 0,-1 1-1,1 0 1,0 1 0,0 0 0,0 0 0,-4 1-410,8-1 177,-1 1 0,1-1 0,0 1 0,0-1 0,0 1 0,0 0 0,0 1 0,0-1 0,1 0 0,-1 1 0,1 0 0,-1-1 0,1 1 0,0 0 0,0 0 0,0 0 0,-1 3-177,-6 14 453,0 1 0,1 0 1,1 0-1,1 0 0,1 1 0,1 0 1,0 8-454,0 20 542,2 1 1,4 36-543,-1-77 23,0 0-1,0-1 1,1 0 0,1 1-1,-1-1 1,1 0 0,1 0-1,0 0 1,0 0 0,1-1-1,0 0 1,0 0 0,5 4-23,-7-8-118,0-1 1,0 1 0,0-1 0,1 0-1,-1 0 1,1 0 0,0-1 0,0 1-1,0-1 1,0 0 0,0 0 0,1-1-1,-1 1 1,0-1 0,1 0 0,-1 0-1,1 0 1,0-1 0,-1 1 0,1-1 0,0 0-1,-1-1 1,1 1 0,-1-1 0,1 0-1,-1 0 1,1 0 0,-1-1 0,1 0 117,2-2-577,-1 0 0,1 0 1,-1-1-1,0 0 0,-1 0 1,1 0-1,-1-1 0,0 0 0,-1 0 1,1 0-1,-1-1 0,0 0 1,0-1 576,29-56-6254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30.99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283 2 13254,'0'0'1233,"0"0"-708,0 0 358,0 0 302,0 0-382,0 0-797,-1 0 0,1-1-1,0 1 1,-1 0 0,1 0 0,0 0 0,-1 0 0,1 0 0,0 0 0,-1 0-1,1 0 1,0-1 0,-1 1 0,1 0 0,0 0 0,-1 1 0,1-1-1,0 0 1,-1 0 0,1 0 0,0 0 0,-1 0 0,1 0 0,0 0 0,0 0-1,-1 1 1,1-1 0,0 0 0,-1 0 0,1 0 0,0 1 0,0-1 0,-1 0-1,1 0 1,0 0 0,0 1 0,0-1 0,-1 0 0,1 1 0,0-1-1,0 0 1,0 1 0,0-1 0,0 0 0,0 1 0,0-1 0,-1 0 0,1 1-1,0-1 1,0 0-6,-1 11 94,-1-1 0,1 1 0,1 0-1,0-1 1,0 1 0,1 0 0,1-1 0,0 1-1,2 6-93,1 12 285,7 79 1054,-4 36-1339,3 24 91,-10-161-3088,-2-18 2171,-5-24 314,0 23 451,-1-1 1,0 2 0,-1-1 0,-1 1 0,1 1 0,-2-1 0,1 2 0,-2-1 0,1 1 0,-1 1 0,0 0 0,-1 0 0,0 1 0,-3-1 60,11 6 55,0 1 0,1-1 0,-2 1 0,1 0 0,0 0 0,0 0 0,0 0 0,0 1 0,0 0 0,-1 0 0,1 0 0,0 0 0,0 1 0,-1-1-1,1 1 1,0 0 0,0 0 0,0 1 0,0-1 0,0 1 0,1 0 0,-1 0 0,0 0 0,1 1 0,-1-1 0,1 1 0,0 0 0,0 0 0,0 0 0,0 0 0,1 0 0,-1 1 0,1-1 0,0 1 0,-1 2-55,-3 8 150,1 0 0,1 0 0,0 1 0,1-1 0,1 1 0,0 0 0,1 0 0,1 0 0,0 0 0,1 5-150,-1 5 215,0-20-185,0 0 1,0 1-1,1-1 0,0 0 0,0 0 0,0 0 1,0 0-1,1 0 0,-1-1 0,1 1 0,0 0 1,1-1-1,-1 1 0,1-1 0,0 0 0,0 0 1,1 0-1,-1 0 0,1 0 0,-1-1 1,1 0-1,0 0 0,1 0 0,-1 0 0,0 0 1,1-1-1,0 0 0,-1 0 0,1 0 0,0-1 1,0 1-1,0-1 0,0 0 0,5 0-30,-2-1-215,1 1 0,-1-2-1,0 1 1,1-1-1,-1 0 1,0-1 0,0 0-1,0 0 1,0-1-1,0 0 1,-1 0 0,4-3 215,5-3-2314,0-2 0,-1 0 0,-1-1 0,14-13 2314,0-4-8225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48.4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66 5843,'0'0'2812,"0"0"-1497,0 0 374,25-12 168,81-35-654,-104 46-1153,0 0 0,1 0 0,-1 0 0,1 0 0,-1 1 0,1-1 0,-1 1 1,1 0-1,-1 0 0,1 0 0,-1 0 0,1 0 0,-1 0 0,1 1 0,-1-1 0,1 1 0,-1 0 1,1 0-52,-1 0 46,0 0 0,-1 1-1,1-1 1,-1 1-1,1-1 1,-1 1-1,1 0 1,-1-1-1,0 1 1,0 0-1,0 0 1,0 0-1,0 0-44,2 5 123,3 4 112,-1 1 0,0 0 0,-1 0 0,0 0 0,-1 0 0,0 1 0,-1-1 0,0 9-235,-1 6 608,0-1-1,-2 1 1,-2 16-608,2-37 69,0 0-1,0 0 0,0 0 1,-1-1-1,0 1 1,0 0-1,0-1 0,-1 0 1,1 1-1,-1-1 1,-1 0-1,1 0 0,-1-1 1,0 1-1,0-1 0,0 0 1,0 0-1,-1 0 1,0 0-1,0-1 0,0 0 1,0 0-1,0 0 1,-1-1-1,1 0 0,-1 0 1,1 0-1,-1 0 1,0-1-1,0 0 0,0 0 1,0-1-1,0 0-68,1 0-106,-27-1-2165,12-3-2483,10 3 456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48.8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 1 10293,'0'0'1777,"0"0"-401,0 0 1073,0 0-448,0 0-576,87 129-337,-82-86 17,-5 4-209,0-3-175,0-1-369,-13-8 0,-6-6-320,1-8-32,-4-13-80,2-8-544,-5 0-1281,3-26-3138,0-23-4337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49.1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15639,'0'0'2609,"0"0"-2160,0 0 2080,0 0-1777,0 0-752,0 0-176,50 34-1345,-40-16-2000,-10 2-3411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50.2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271 1 14583,'0'0'2721,"0"0"-1787,0 0 397,0 0 371,0 0-955,-5 4-603,-9 12-70,0 0-1,2 2 0,0-1 1,1 2-1,0-1 1,1 3-74,-23 38 378,19-36-248,-1 0-1,0-1 1,-2-1 0,-1 0-1,0-1 1,-1-1-1,-8 4-129,27-22-3,-1-1 0,1 0 0,-1 1 0,1-1 0,0 0-1,-1 1 1,1-1 0,0 1 0,-1-1 0,1 1 0,0-1 0,-1 1 0,1-1-1,0 1 1,0-1 0,0 1 0,0-1 0,-1 1 0,1-1 0,0 1-1,0-1 1,0 1 0,0-1 0,0 1 0,0 0 0,0-1 0,1 1-1,-1-1 1,0 1 0,0-1 0,0 1 0,0-1 0,1 1 3,11 15-90,-10-13 105,18 20 94,23 25 451,24 21-560,-53-56-156,0-1-1,1 0 0,0-1 1,1-1-1,0 0 0,1-1 1,8 2 156,-18-8-982,0-1 0,1 0 0,-1 0 1,1-1-1,-1 0 0,8 0 982,13-1-6155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50.6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1 992,'0'0'12665,"0"0"-9616,0 0-2206,0 0 940,0 0-482,4 10-692,2 9-248,-1 1 1,-1-1-1,-1 1 1,0-1-1,-2 1 1,0 5-362,-1 205 920,3-224-2656,2-13-2010,2-22-918,-2-17-2462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50.9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12598,'0'0'2852,"0"0"-1169,0 0 1089,1 23-595,5 78-1171,-5-98-982,-1 1 0,0 0 0,1-1 0,0 1 1,0 0-1,0-1 0,0 1 0,1-1 0,0 1 0,-1-1 0,1 0 0,0 0 0,0 0 1,1 0-1,-1 0 0,1 0 0,-1-1 0,1 1 0,0-1 0,0 1 0,0-1 1,0 0-1,1-1 0,1 2-24,3 0 3,1-1 0,-1 0 0,1 0 1,0-1-1,0 0 0,-1-1 0,1 0 1,1 0-4,-2 0-18,-1-1-80,1 0 1,-1 0-1,0 0 1,0-1-1,0 0 1,0 0-1,0-1 1,-1 0-1,1 0 1,-1-1-1,1 1 1,-1-1-1,0-1 1,-1 1-1,1-1 1,-1 0-1,1-2 98,14-15-1437,-1-1-1,-1 0 0,10-20 1438,-9 15-1553,-19 28 1603,0 0-1,0 0 0,0 0 1,0 0-1,0 0 0,-1 1 1,1-1-1,0 0 0,0 0 1,0 0-1,0 0 0,0 0 1,0 0-1,0 0 0,0 1 1,0-1-1,0 0 0,0 0 0,0 0 1,0 0-1,0 0 0,1 0 1,-1 0-1,0 1 0,0-1 1,0 0-1,0 0 0,0 0 1,0 0-1,0 0 0,0 0 1,0 0-1,0 0 0,0 0 1,0 0-1,0 0 0,1 1 1,-1-1-1,0 0 0,0 0 1,0 0-1,0 0 0,0 0 1,0 0-1,0 0 0,0 0 0,1 0 1,-1 0-1,0 0 0,0 0 1,0 0-1,0 0 0,0 0 1,0 0-1,0 0 0,1 0 1,-1 0-1,0 0 0,0 0 1,0 0-1,0 0 0,0 0 1,0-1-1,0 1 0,0 0 1,1 0-1,-1 0 0,0 0 1,0 0-1,0 0-49,2 19 1448,-2 35-650,0-43-294,0 61 424,-2-9-776,4 0 1,2 0-1,4 12-152,-8-65-925,0-8-6887,-7-6 141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51.3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48 15479,'0'0'624,"0"0"-592,0 0 1857,0 0 528,176-3-1600,-94 3-337,2 0-192,0 0-176,-4-2-112,-3-4-256,-10-6-864,-10 1-2130,-18-2-1424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51.8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 9989,'0'0'4386,"0"0"-2972,0 0-94,0 0 977,0 0-691,1-4-394,0 9-618,-1 238 1541,0-81-6745,0-142-1807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52.6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18 13686,'0'0'1508,"0"0"-703,0 0 809,0 0 289,0 0-762,0 0-1111,-1 0-1,1 0 0,0 0 0,0 0 0,0 0 0,0 0 1,0 0-1,-1 0 0,1 0 0,0 0 0,0 0 1,0-1-1,0 1 0,0 0 0,0 0 0,-1 0 0,1 0 1,0 0-1,0 0 0,0 0 0,0-1 0,0 1 0,0 0 1,0 0-1,0 0 0,0 0 0,0 0 0,0 0 0,-1-1 1,1 1-1,0 0 0,0 0 0,0 0 0,0 0 0,0-1 1,0 1-1,0 0 0,0 0 0,0 0 0,0 0 0,1 0 1,-1-1-1,0 1 0,0 0 0,0 0 0,0 0 0,0 0 1,0 0-1,0 0 0,0-1 0,0 1 0,0 0 1,0 0-1,1 0 0,-1 0 0,0 0 0,0 0 0,0 0 1,0 0-1,0-1 0,1 1-29,136 1 1237,44-1-1327,-60-1-2975,-78-2-1089,-13-5-1342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52.9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130 1 10405,'0'0'4234,"0"0"-3028,0 0-59,0 0 470,0 0-1199,7 5-271,22 16 81,-12-11 158,-1 2-1,14 11-385,-27-20 85,0 0-1,1 0 1,-1 0 0,-1 1-1,1-1 1,0 1-1,-1 0 1,0 0-1,1-1 1,-2 2 0,1-1-1,0 0 1,-1 0-1,0 0 1,1 2-85,-1 4 97,0-1 0,-1 1 0,0 0 0,0-1 0,-1 1 0,0-1 1,-1 1-1,0-1 0,0 1 0,-1-1 0,-1 0 0,1 0 0,-1-1 0,-1 1 0,0-1 1,0 1-1,0-2 0,-1 1 0,0-1 0,-1 1-97,-19 19-76,-1-1 1,-21 17 75,1-6-2919,2-1-5013,32-24 1153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31.36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88 16 6915,'0'0'326,"0"0"269,0 0 925,0 0-90,0 0-339,0 0-285,-4-4-19,3 3-732,1 1 0,-1-1 0,0 0-1,0 0 1,0 0 0,0 0 0,0 1 0,0-1 0,1 0-1,-2 1 1,1-1 0,0 1 0,0-1 0,0 1-1,0 0 1,0-1 0,0 1 0,0 0 0,-1 0-55,1 0 59,0 1 1,-1 0 0,1 0 0,0 0-1,0 0 1,0 0 0,0 0-1,0 1 1,0-1 0,1 0 0,-1 0-1,0 1 1,1-1 0,-1 1-1,1-1 1,-1 0 0,1 1-1,-1-1 1,1 1 0,0 0-60,-13 44 958,2 0-1,2 1 1,2 1 0,2 0 0,2-1-1,4 47-957,-1-91-3,0 0 0,1 0 0,-1 0 0,0 0 0,1 0 0,0 0 0,0 0 0,0 0 0,0 0 0,0-1 0,1 1 0,-1 0 0,1-1 0,0 1 0,-1-1 0,1 1 0,0-1 0,1 0 0,-1 0 0,0 0 0,1 0 0,-1 0 0,1-1 0,-1 1 0,1-1 0,0 0 0,-1 1 0,4-1 3,-3 0-153,1 0-1,0 0 1,0-1 0,0 0 0,-1 0 0,1 0-1,0 0 1,0 0 0,0-1 0,-1 0 0,1 0 0,0 0-1,0 0 1,-1 0 0,1-1 0,-1 1 0,1-1-1,-1 0 1,0 0 0,0-1 0,0 1 0,2-3 153,11-10-1845,-1-1 1,-1-1-1,4-7 1845,8-18-4652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53.9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 14519,'0'0'2473,"0"0"-1694,0 0 499,0 0 707,0 0-961,-1-8-701,9 27-134,-1 1-1,-1 1 1,-1-1 0,-1 1-1,-1 0 1,0 8-189,6 135 679,-9 13-462,17-199-1253,25-51 10,-21 34-1138,16-22 2164,-30 50-477,1 1-1,0 0 0,1 0 1,0 1-1,1 0 0,-1 1 1,9-5 477,-16 11-28,-1 1 1,1 0-1,0 0 1,0 0-1,0 0 1,0 0-1,0 0 1,0 0-1,0 0 1,0 1-1,0-1 1,0 1-1,0 0 1,1 0-1,-1 0 1,0 0-1,0 0 1,2 0 27,-2 1 4,-1-1 1,0 1-1,0 0 1,1 0-1,-1 0 0,0-1 1,0 1-1,0 0 1,0 0-1,0 1 1,0-1-1,0 0 1,0 0-1,0 0 1,-1 1-1,1-1 1,0 0-1,-1 1 1,1-1-1,-1 2-4,3 8 182,-1 0 0,0 0 1,-1 1-1,0-1 0,-1 1 0,-1 2-182,1-4 193,0 1 60,0 1 0,-1 0 0,-1-1-1,0 1 1,-1-1 0,0 1 0,0-1 0,-1 0-1,-1 1-252,2-7 111,0 1 0,0 0 0,-1-1 0,1 0 0,-1 0 0,-1 0 0,1 0 0,-1-1 0,1 1 0,-1-1 0,0 0 0,-1-1 0,1 1 0,-1-1 0,1 0 0,-1-1 0,-4 2-111,6-2-4,1-1-1,-1 0 1,1 0-1,-1 0 1,1-1 0,-1 0-1,0 1 1,1-1 0,-1 0-1,0 0 1,1-1-1,-1 1 1,1-1 0,-1 0-1,1 0 1,-1 0 0,1 0-1,-1-1 1,1 0-1,0 1 1,0-1 0,0 0-1,0 0 1,0-1 0,0 1-1,1-1 1,-1 1-1,1-1 1,-3-3 4,1 0-548,0-1 1,0 0-1,0 0 1,1-1-1,0 1 0,0-1 1,1 0-1,0 1 0,1-1 1,0 0-1,0 0 1,0 0-1,1-3 548,0-6-4423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54.3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110 0 12742,'0'0'1857,"0"0"-609,0 0 1650,0 0-914,10 132-1007,-5-94-385,-2-5 337,-3-4-433,0 0-80,0-6-256,0-3-112,-13-9-48,1-7-32,-3-4-224,-5 0-496,-2-15-1249,-1-23-2994,1-20-1327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54.6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13814,'0'0'1393,"0"0"160,0 0 1584,0 0-1712,0 0-961,0 0-464,86 78-560,-63-74-1681,-1-2-2257,-9-2-9285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56.5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 14 8340,'0'0'2801,"0"0"-1854,0 0 646,0 0 757,0 0-146,-2-4-425,-8-6-94,7 17 898,3-4-2468,1 0 1,-1 0-1,1-1 0,0 1 1,-1 0-1,1 0 0,1-1 0,-1 1 1,0 0-1,0-1 0,2 2-115,3 4 12,0-1 1,0 0-1,1 0 0,0 0 0,1 0 0,0-1 0,-1-1 0,2 1 0,-1-1 0,7 2-12,11 5-40,1-2 0,26 7 40,-21-8-306,0 2 0,1 2 306,-32-2-96,-2-6 116,-1 1 0,1-1 0,-1 0 0,0-1 0,0 1-1,-1 0 1,0 0 0,1-1 0,-2 0 0,1 1 0,0-1-1,-4 3-19,-4 6 67,11-12-68,-102 126 258,82-105-484,-1 0 0,-1-1 0,-1-1 1,-10 5 226,32-24-548,-6 3 820,4-4-6712,3-9 528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5:57.1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197 8 4130,'0'0'6227,"0"0"-4760,0 0-576,0 0 779,0 0-627,0 0-983,0 0 0,0-1 0,0 1 0,0 0 0,0 0 0,0-1 0,0 1 0,0 0 0,0 0 0,0-1 0,0 1 0,0 0 0,0-1 0,0 1-1,-1 0 1,1 0 0,0-1 0,0 1 0,0 0 0,0 0 0,0 0 0,-1-1 0,1 1 0,0 0 0,0 0 0,0 0 0,-1-1 0,1 1 0,0 0 0,0 0-1,-1 0 1,1 0 0,0 0 0,0 0 0,-1 0 0,1-1 0,0 1 0,0 0 0,-1 0 0,1 0 0,0 0 0,-1 0 0,1 0 0,0 0 0,-1 0-60,-3 2 198,-1 1 1,1-1 0,0 0 0,-1 1-1,1 0 1,0 0 0,1 0 0,-1 1-1,1-1 1,-1 1 0,1 0 0,-1 2-199,-36 53 1358,23-29-875,2 0 0,1 1 1,2 0-1,-8 31-483,15-43 100,0 1-1,1 0 1,2 0-1,0 0 1,1 0-1,1 1 0,1-1 1,2 17-100,-2-34-2,0 0 1,0 0-1,0 0 0,0-1 1,0 1-1,1 0 0,-1 0 1,1-1-1,-1 1 0,1-1 0,0 0 1,0 1-1,0-1 0,1 0 1,-1 0-1,0 0 0,1-1 1,-1 1-1,1 0 0,0-1 1,-1 0-1,1 0 0,0 0 1,0 0-1,0 0 0,0 0 1,1 0 1,10 1-89,1 0-1,0 0 1,0-2 0,15 0 89,-25 0-30,10-2-30,0 0-1,-1 0 1,0-2 0,1 0 0,-1 0 0,-1-1 0,1-1 0,-1 0 0,0-1 0,0-1-1,-1 0 1,0 0 0,0-1 0,-1-1 0,0 0 0,-1 0 0,0-1 0,0-1 0,-1 1-1,-1-1 1,0-1 0,-1 0 0,0 0 0,-1 0 0,-1-1 0,0 0 0,0 0-1,-2 0 1,0-1 0,0-1 60,-1 0 75,-1 1-1,-1-1 1,0 1-1,-1-1 1,-1 1-1,0-1 1,-1 1 0,-4-10-75,5 20 21,0 0 0,0 0 0,0 1 0,-1-1 0,0 0 1,0 1-1,0 0 0,0 0 0,-1 0 0,1 0 1,-1 0-1,0 1 0,0-1 0,-1 1 0,1 0 1,-1 1-1,1-1 0,-1 1 0,0 0 0,0 0 1,0 0-1,0 1 0,0-1 0,-1 1 0,1 0 1,0 1-1,-1 0-21,-13-2-358,-1 2 1,1 0-1,0 1 1,0 1-1,0 1 1,1 1-1,-1 1 1,0 0 357,-61 22-4952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02.1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139 0 13926,'0'0'2180,"0"0"-1556,0 0-189,0 0 1073,0 0-364,0 0-645,0 0-126,-5 10-12,5-9-360,-54 101 865,44-85-851,-1 0-1,-1 0 0,-1-1 0,0-1 1,-7 7-15,19-22-104,1 0-104,0 0-62,0 0-109,0 0 185,11 1 41,-5 0 212,1 1 0,0 0-1,-1 1 1,1-1 0,-1 1-1,0 0 1,0 1-1,0 0 1,0 0 0,1 2-59,57 51 535,-57-50-493,45 45 389,-18-16-107,2-2 1,1-1-1,4 0-324,-31-25-80,2 0 0,-1-1 0,1-1 0,0 0 0,0 0 0,0-1 1,1 0-1,0-2 0,0 1 0,0-1 0,0-1 0,1-1 0,5 1 80,-16-2-187,-1 0 0,0-1 0,1 1 0,-1 0 0,1-1 0,-1 0 0,0 1 1,0-1-1,1 0 0,-1 0 0,0 0 0,0-1 0,0 1 0,0 0 0,0-1 0,0 1 0,0-1 0,-1 0 0,1 1 0,-1-1 0,1 0 0,-1 0 0,1-2 187,2-2-854,-1 0-1,-1-1 1,1 1-1,-1-1 1,0 0-1,-1 0 1,1 1-1,-2-1 855,4-37-6944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02.4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464 1 12102,'0'0'1088,"0"0"238,0 0 357,0 0-346,0 0-182,-20 23-90,-65 76 149,74-85-947,1 0 1,0 0-1,2 1 1,-1 0-1,-5 16-267,-1 2 303,-258 504 322,269-531-1125,0 1-2,3 0-5604,1-7 544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02.8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147 1 12998,'0'0'1691,"0"0"-1050,0 0 295,0 0 422,0 0-395,-10 4-523,1-2-323,6-2-79,0 1 0,0-1 0,0 1 0,1 0 0,-1 0 0,0 0 0,0 1 0,1-1 0,-1 0 0,1 1 0,-1 0 0,1 0 0,0 0 0,0 0 0,-1 0 0,2 0 0,-1 0 0,0 0 0,0 1 0,1-1 0,-2 3-38,-2 5 263,1 0 0,0 0 0,0 0 0,1 0-1,1 1 1,0-1 0,0 1 0,1 2-263,28-14-1313,-25 1 1281,0-1 1,-1 0-1,1 0 0,0 0 1,-1 0-1,1 0 0,-1 0 1,1 0-1,-1 0 0,1-1 1,-1 1-1,0 0 0,1-1 1,-1 1-1,0-1 0,0 0 1,0 1-1,-1-1 0,1 0 1,0 0-1,0 1 0,-1-1 1,1-1 31,0 0 47,-1 0 0,1 0 1,-1-1-1,1 1 1,-1 0-1,0-1 1,0 1-1,0 0 0,-1 0 1,1-1-1,-1 1 1,0 0-1,0-3-47,-1 5 62,1-1 0,-1 1 0,1-1 0,-1 1 0,1 0 0,-1 0 0,0-1 0,0 1 0,1 0 0,-1 0 0,0 1 0,0-1 0,0 0 0,0 1 0,0-1 0,0 1 0,0 0 0,0-1 0,0 1 0,0 0 0,-2 0-62,-24 0-2053,7 3-4156,9 3-1240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03.3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10 6755,'0'0'6881,"0"0"-5318,0 0-595,0 0 889,0 0-483,-10-10 867,11 70-921,1-1-1,10 47-1319,6 19 545,-2 55-545,-13-49-5844,-3-130 2293,0-2-1720,-5-3-3381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03.8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75 12438,'0'0'800,"0"0"54,0 0 805,0 0-333,0 0-461,21-13-300,68-39 30,-87 51-554,0-1 0,1 1-1,-1 0 1,1 0 0,-1 0-1,1 0 1,0 1 0,-1-1 0,1 1-1,0-1 1,0 1 0,-1 0-1,1 0 1,0 0 0,-1 1 0,1-1-1,2 1-40,-3 0 26,0 0 0,0 0 0,0 0 0,0 0 1,0 1-1,-1-1 0,1 0 0,0 1 0,-1-1 0,1 1 0,-1 0 0,0 0 0,1-1 0,-1 1 0,0 0 0,0 0 0,0 0-26,2 6 48,-1 0 0,1-1 1,-1 1-1,-1 0 0,0 1 0,0-1 1,0 0-1,-1 4-48,0-6 16,0 1-1,0 0 1,-1 0 0,1-1 0,-2 1-1,1 0 1,-1-1 0,0 1 0,0-1-1,-1 1 1,0-1 0,0 0 0,0 0-1,-1-1 1,0 1 0,0-1 0,0 1-1,-1-1 1,1-1 0,-1 1 0,-1 0-16,4-4-56,2-1-107,13 0-755,-3 0 933,-1 1 1,1 0-1,-1 0 1,1 1-1,-1 0 1,0 1-1,0 0 0,0 1 1,0-1-1,0 2 1,-1-1-1,0 1 1,0 0-1,0 1 0,-1 0 1,1 0-1,-1 1 1,-1 0-1,1 0 1,-1 1-1,-1-1 0,1 1 1,-1 0-1,-1 1 1,0-1-1,0 1 1,0 0-1,-1 0 0,0 0 1,-1 1-1,0-1 1,0 6-16,0-5 107,-1 0 1,-1 0 0,1 0-1,-2 0 1,1 0 0,-1 0 0,-1 0-1,0 0 1,0 1-108,0-6 62,0 0 0,-1 0 0,1 0 0,-1 0 0,0-1 0,-1 1 0,1-1 0,-1 1-1,1-1 1,-1 0 0,-1-1 0,1 1 0,0-1 0,-1 0 0,0 0 0,1 0 0,-1 0-62,-9 3 33,0 1 0,-1-2 0,1 0 0,-1-1 0,0 0 0,0-1 0,-12 1-33,-21 0-1521,-38-3 1521,83-1-71,2 0 1,-24-2-2610,24 1 2422,0 1-1,0 0 1,0-1-1,1 1 1,-1-1-1,0 1 1,1-1-1,-1 1 1,0-1-1,1 0 1,-1 1-1,0-1 1,1 0-1,-1 1 1,1-1-1,0 0 1,-1 0-1,1 0 1,0 1-1,-1-1 1,1 0 0,0 0-1,0 0 1,-1 0-1,1 0 259,0-17-8591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31.69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102 1 10101,'0'0'2769,"0"0"-2129,0 0 993,0 0-208,0 0-353,0 0-608,-10 66 353,0-32-193,-2-1 16,-3 1-320,0-3-176,0-4-144,5-2-112,0-10-336,5-4-976,5-11-689,0 0-641,0-11-2608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04.2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9973,'0'0'6813,"0"0"-4881,0 0-225,0 0 102,0 0-968,0 11-585,3 160 1785,9 11-2041,13 77-27,-26-259-53,1 1-1,0-1 1,0 1 0,0 0 0,0-1-1,0 1 1,0-1 0,0 1 0,0 0-1,0-1 1,0 1 0,0-1 0,0 1-1,1 0 1,-1-1 0,0 1 0,0-1-1,1 1 1,-1-1 0,0 1 0,1-1-1,-1 1 1,0-1 0,1 1 0,-1-1-1,1 1 1,-1-1 0,1 0 0,-1 1-1,1-1 1,-1 0 0,1 1 80,0-2-290,0-1 1,0 1-1,0 0 1,0-1-1,0 1 1,0 0-1,-1-1 1,1 1-1,-1-1 0,1 1 1,-1-1-1,1 1 1,-1-1-1,0-1 290,9-46-4431,-1-21-1873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04.5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57 10421,'0'0'3287,"0"0"-1711,0 0 391,0 0 492,0 0-554,2 18-859,5 61-430,-7-76-597,1-1-1,-1 1 1,1-1-1,0 1 1,0-1-1,-1 0 1,2 1-1,-1-1 1,0 0-1,0 0 1,1 0 0,-1 1-1,1-2 1,0 1-1,-1 0 1,1 0-1,0 0 1,0-1-1,0 1 1,0-1-1,1 0 1,-1 0-1,0 0 1,0 0-1,1 0 1,-1 0-1,1 0 1,1 0-19,3 0-6,1-1 1,0 1-1,-1-1 1,1 0-1,-1-1 1,1 0-1,1 0 6,-9 1 1,7-2-49,0 0 1,-1-1 0,1 0-1,-1 0 1,0 0 0,0 0-1,0-1 1,0 0 0,-1 0-1,0-1 1,0 0 0,0 0-1,0 0 1,3-4 47,3-5-518,-1 0-1,-1 0 1,0-1-1,0-1 1,1-5 518,-8 16-93,0 0 0,0 1 0,0-1 0,0 0 0,-1-1-1,0 1 1,0 0 0,0-5 93,-1 10 707,0 0 136,0 0-178,0 4-193,4 70 369,3 1 0,4-1 0,6 13-841,0 5 638,3 72-638,-17-57 731,-3-69-8463,0-27 1205,0-34-3950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05.0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49 11621,'0'0'1940,"0"0"-756,0 0 679,0 0-305,0 0-553,6 12 391,7 18-606,-1 0 0,-1 2 1,-2-1-1,4 23-790,-6-13 358,0 0-17,2 0 0,2-1-1,1-1 1,2 1-341,-13-36 0,1-1 1,0 1-1,0 0 0,0-1 0,1 1 1,-1-1-1,1 0 0,-1 0 0,1 0 1,0 0-1,0 0 0,1-1 0,-1 1 1,0-1-1,1 0 0,0 0 0,-1 0 1,3 1-1,-2-3-34,-1 1 1,0-1-1,0 1 1,0-1-1,1 0 1,-1 0-1,0 0 1,0-1-1,1 1 1,-1-1-1,0 1 1,0-1-1,0 0 1,0-1-1,0 1 1,0 0-1,0-1 1,0 1-1,-1-1 1,1 0-1,0 0 1,-1 0-1,2-2 34,8-8-318,-1 0 0,0-1 0,-1-1 0,0 1 0,-1-2 0,-1 1 0,0-1 0,-1-1 0,0 1 0,-1-1 0,-1 0 0,-1-1 0,0 1 0,-1-3 318,4-23-1337,-2 0-1,-2-31 1338,-2-30 1687,-1 72-275,0 30-473,0 10 304,6 137 1733,10 39-2976,-2-37-1068,-5 39 1068,-9-184-73,0 55-2199,3-22-2082,1-6-4680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05.5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30 13110,'0'0'3578,"0"0"-2669,0 0-252,0 0 727,0 0-575,21-5-436,22-3-100,1 1 0,-1 2 0,23 1-273,-59 4 7,-1 0 0,1 0 0,0 0-1,-1 1 1,0 0 0,1 1 0,-1-1 0,0 1-1,1 0 1,1 2-7,-6-3 10,1 1 0,-1 0 0,0 0 0,0 0 0,0 0 0,0 0 0,0 0 0,-1 0 0,1 1 0,-1-1 0,1 1 0,-1-1 0,0 1 0,0 0-1,0-1 1,0 1 0,0 0 0,-1 0 0,1-1 0,-1 1 0,0 0 0,0 0 0,0 0 0,0 2-10,0 3 23,-1 0-1,1 0 1,-1 0-1,-1 0 1,0 0 0,0-1-1,0 1 1,-1 0 0,0-1-1,-1 0 1,0 0-1,0 0 1,0 0 0,-1-1-1,0 0 1,0 0-1,0 0 1,-1 0 0,0-1-23,-2 3-246,1 0 1,-2-1-1,1-1 1,-9 6 245,16-11-254,1-2 267,0-1 0,0 1 0,0 0 0,0 0-1,0-1 1,1 1 0,-1 0 0,0 0 0,1 0-1,-1-1 1,1 1 0,-1 0 0,1 0 0,0 0-1,0-1-12,4-4 77,0 1 0,1-1-1,0 1 1,0 0 0,0 1-1,1 0 1,-1 0 0,1 0-1,0 0 1,0 1 0,0 1-1,0-1 1,1 1 0,4-1-77,15-3 248,0 1-1,0 1 1,12 1-248,27-2-2315,-65 5-1042,-2 1-1965,-5 1-2911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05.9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0 7347,'0'0'5830,"0"0"-3797,0 0-75,0 0 112,0 0-888,-2 20-494,-14 122 201,12-112-453,-2-1 0,0 1 0,-2-2-1,-1 1 1,-11 22-436,21-50 41,0 0-1,-1-1 1,1 1-1,0 0 0,0 0 1,0-1-1,1 1 1,-1 0-1,0-1 0,0 1 1,0-1-1,0 1 1,0-1-1,1 0 1,-1 0-1,0 1 0,0-1 1,1 0-1,-1 0-40,2 0 81,13 4-116,0-1 0,1-1 0,-1-1 1,1 0-1,-1-1 0,1-1 0,-1 0 0,1-1 1,8-3 34,-9 1-940,0 0 0,0-2 0,0 0 0,-1 0 0,13-9 940,16-13-6102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06.6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19 17624,'0'0'1758,"0"0"-963,0 0 387,0 0-454,6 0-738,9 0 10,-1-1 8,-1 1-1,1 1 1,0 0-1,-1 1 1,1 1-1,2 0-7,-12-1 6,0-1 0,0 1 0,0 0 0,0 0 0,0 0 0,-1 0 0,1 0 0,-1 1 0,0 0 0,0 0 1,1 0-1,-2 0 0,1 0 0,0 1 0,-1-1 0,0 1 0,1-1 0,-1 1 0,-1 0 0,1 0 0,-1 0 0,1 0 0,-1 1-6,2 6 110,-1 0 1,0 0-1,-1 1 1,0-1-1,-1 0 1,0 0-1,-1 1 1,-1 3-111,2-10 23,-1-1 0,0 1 0,0-1 0,0 0 0,0 1 0,-1-1 0,0 0-1,0 0 1,0 0 0,0 0 0,-1 0 0,1 0 0,-1-1 0,0 1 0,0-1 0,0 0 0,-1 0 0,1 0 0,-1 0 0,0-1 0,-3 3-23,6-5-65,0 1 0,0 0 1,1-1-1,-1 0 0,0 1 0,0-1 0,0 1 1,0-1-1,0 0 0,0 0 0,0 1 1,0-1-1,0 0 0,1 0 0,-1 0 1,0 0-1,0 0 0,0 0 0,0-1 1,0 1-1,0 0 0,0 0 0,0-1 1,0 1-1,0 0 0,0-1 0,1 1 0,-1-1 1,0 0 64,0 0-203,0-1 0,0 0 0,1 0 1,-1 1-1,0-1 0,1 0 0,0 0 1,-1 0-1,1 0 0,0 0 0,0 0 1,0 0-1,0 0 203,31 1 1259,-28 2-1183,0 0 0,0-1 1,0 1-1,0 0 0,0 1 0,0-1 0,0 0 1,0 1-1,-1 0 0,1 0 0,0-1 0,-1 1 1,1 1-1,-1-1 0,0 0 0,0 1 0,0-1 1,0 1-1,0 0 0,-1-1 0,1 1-76,1 2 100,0-1 0,1 0 0,-1 0 0,1 0 0,0 0 0,0-1 0,2 2-100,-5-4-7,0-1 1,-1 0-1,1 0 1,0 1-1,-1-1 1,1 0-1,0 0 1,-1 0 0,1 0-1,0 0 1,0 0-1,-1 0 1,1 0-1,0 0 1,-1 0-1,1-1 1,0 1-1,-1 0 1,1 0-1,0-1 1,-1 1-1,1 0 1,-1-1 0,1 1-1,0 0 1,-1-1-1,1 1 1,-1-1-1,1 1 1,-1-1-1,1 0 7,15-21-310,-12 16 255,42-58-657,47-45 712,4-7 878,-93 109-795,-1 2 2333,2 13-1365,3 20-1035,-2 0-1,0 1 0,-2-1 0,-1 12-15,1 118-2046,-4-137 1484,-2 44-3131,-8-5-3611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06.9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107 118 12054,'0'0'2590,"0"0"-586,0 0 994,-5 24-970,-17 74-998,21-90-918,0 0 0,0 0 0,0-1 0,1 1-1,0 0 1,1 0-112,-1-6 19,0 0 0,0 0 0,1 0-1,-1 0 1,1 0 0,0 0 0,0 0 0,-1 0-1,1 0 1,0-1 0,0 1 0,1 0-1,-1-1 1,0 1 0,1 0-19,1 0 2,1 0 0,0 0 0,0 0 0,-1-1 0,1 0 0,0 1 0,0-1 1,1 0-1,-1-1 0,0 1 0,0-1 0,0 0 0,0 0 0,0 0 0,2-1-2,3 0-51,0 0 1,-1-1-1,1 0 0,-1 0 1,1-1-1,-1 0 0,0-1 1,0 0-1,0 0 0,-1-1 1,1 0-1,-1 0 0,0 0 1,-1-1-1,1 0 0,-1-1 0,0 1 1,-1-1-1,0 0 0,0-1 1,0 1-1,-1-1 0,0 0 1,0 0-1,-1 0 0,0-1 1,-1 1-1,2-8 51,-3 8-15,-1-1 1,0 1 0,0-1-1,-1 1 1,0-1-1,0 1 1,-1 0 0,0 0-1,-1 0 1,0 0-1,0 0 1,-4-7 14,4 11-15,1-1 0,-1 1 0,0 0 1,-1 0-1,1 1 0,-1-1 0,1 1 0,-1 0 1,0-1-1,0 2 0,-1-1 0,1 0 0,-1 1 0,1 0 1,-1 0-1,0 0 0,0 1 0,1 0 0,-1 0 1,0 0-1,0 0 0,-3 1 15,2-1-164,1 2 0,0-1 0,0 0 0,0 1 0,0 0 0,0 0 0,0 1 0,0-1 0,0 1 0,0 0 0,0 1 0,1-1 0,-1 1 0,0 0 164,-9 8-1623,0 1 0,0 0 0,-6 7 1623,7-6-1783,-54 54-10975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13.4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271 0 17224,'0'0'1771,"0"0"-965,0 0-416,0 0 741,-14 20-363,-2 2-649,6-10-55,0 1-1,1 0 1,1 1-1,0 0 1,1 0-1,0 1 1,1 0-1,-2 7-63,7-16 26,-32 104 1050,-9 66-1076,40-133-35,25-43-55,34-1 63,-28-1 12,1 2 0,-1 1-1,21 3 16,-47-3-1,1 0 0,0 0-1,-1 1 1,1-1 0,-1 1-1,1 0 1,-1 0 0,0 0-1,0 0 1,0 0 0,0 1-1,0-1 1,-1 1 0,1 0-1,-1 0 1,0 0 0,1 0-1,-2 1 1,1-1 0,0 0-1,0 1 1,-1-1-1,0 1 1,0 0 0,0-1-1,0 1 1,0 2 1,1 9 22,0 1-1,-1 0 1,0 0 0,-1-1-1,-1 1 1,-1 3-22,0-10 4,0 0 1,-1 0 0,0 0-1,0-1 1,-1 1-1,0-1 1,-1 1 0,0-1-1,0-1 1,0 1-1,-1-1 1,0 0 0,-1 0-1,0-1 1,0 0-1,0 0 1,-3 1-5,0 1-221,-1 0 0,-1-1-1,1 0 1,-1-1 0,-1-1-1,1 0 1,-1 0 0,0-1 0,0-1-1,0 0 1,-11 0 221,20-2-449,-1-1 0,0 0 1,1 0-1,-1 0 0,0 0 0,1-1 0,-1 0 0,1 0 0,-1 0 0,1 0 1,0-1-1,-1 0 0,1 1 0,0-2 0,0 1 0,0 0 0,0-1 0,1 0 1,-1 0-1,-2-2 449,-32-46-9421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13.8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20 13414,'0'0'2161,"0"0"-1809,0 0 2049,0 0-416,0 0-1200,0 0-369,72-20-48,-37 20-240,7 0-128,10 0 0,3 9-1088,2 13-1442,-5 10-1423,-12-1-3715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14.1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44 9668,'0'0'3530,"0"0"-2428,0 0 272,0 0 219,0 0-404,-3 5-426,-3 10-437,1 0-1,0 0 0,1 1 0,1-1 0,0 1 0,1 0 0,0 11-325,30-29-856,-25 0 798,0 1 0,0-1 0,0 0 0,0 0 1,0 0-1,0-1 0,-1 1 0,1-1 0,-1 1 0,0-1 0,0 0 1,0 0-1,0 0 0,0 0 0,-1 0 0,1 0 0,-1 0 1,0-1-1,0 1 0,0 0 0,0-2 58,1-9-180,0-1 0,0 0 0,-2 1 0,0-9 180,0 11 94,0 11-30,0 0 0,0-1 1,0 1-1,0 0 0,-1 0 0,1-1 0,0 1 1,-1 0-1,1 0 0,-1-1 0,1 1 0,-1 0 1,1 0-1,-1 0 0,0 0 0,0 0 1,1 0-1,-1 0 0,0 0 0,0 0 0,0 0 1,-1 0-65,2 1 8,-1-1 0,0 1 0,1 0 1,-1 0-1,0-1 0,1 1 1,-1 0-1,0 0 0,1 0 1,-1 0-1,0 0 0,0 0 0,1 0 1,-1 0-1,0 0 0,0 0 1,1 0-1,-1 1 0,0-1 0,0 0-8,-10 9-3840,0 1-1203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32.03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303 1 8116,'0'0'5074,"0"0"-4290,0 0 1201,0 0 112,0 0-832,0 0-369,-72 105-63,60-72-257,-1 1-272,3-1-272,-4-4 32,-1 0-64,0-7-448,0-4-913,-3-7-1328,1-11-304,0 0-2898</inkml:trace>
  <inkml:trace contextRef="#ctx0" brushRef="#br0" timeOffset="1">0 79 8084,'0'0'2657,"0"0"-1665,0 0 609,0 0-48,0 0 48,0 0-449,117 89-159,-82-60-97,2 0-544,-2-6-352,2-6-208,-2-5-1073,-1-8-495,-4-4-850,0 0-1824,-8 0-2945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15.0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11 2881,'0'0'6032,"0"0"-3945,0 0-73,0 0 280,0 0-728,-10-8 758,9 5 1094,351 12-3837,-349-9 419,-1 0-1,0 0 1,0 1 0,0-1-1,1 0 1,-1 0 0,0 0-1,0 0 1,0 0 0,0 1-1,1-1 1,-1 0 0,0 0-1,0 0 1,0 0 0,0 1 0,0-1-1,0 0 1,1 0 0,-1 0-1,0 1 1,0-1 0,0 0-1,0 0 1,0 1 0,0-1-1,0 0 1,0 0 0,0 0-1,0 1 1,0-1 0,0 0 0,0 0-1,0 1 1,0-1 0,0 0-1,0 0 1,-1 1 0,1 1 9,-1 14 113,0 0-1,-2 0 1,0 0-1,-1 0 1,0 0-1,-1 0 1,-1-1-1,-1 0 1,0 0 0,-3 2-122,-13 24 92,-3-2 1,-29 35-93,48-65-64,3-3-94,-1 0 0,1-1 1,-1 0-1,0 0 0,0 0 0,0 0 1,-1-1-1,-2 2 158,7-6-474,-3 2 159,2-7-4227,2-20-326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15.4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 64,'0'0'12214,"0"0"-9341,0 0-1587,0 23 966,-1-3-1720,1 4-26,0 0 0,1 0 0,2 0 0,0 0 0,5 15-506,27 89 1346,21 86-362,-45-160-965,-2 0-1,-3 1 0,-2 0-18,-2 70-1913,-3-76-8939,1-47 1370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15.7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1 121 14759,'0'0'2209,"0"0"-1969,0 0 1441,0 0-129,0 0-1456,0 0-96,171-36-144,-114 9-2049,-2-2-1280,-16 0-4899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16.0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72 13750,'0'0'1993,"0"0"-1459,0 0 71,0 0 97,0 0-467,19-9-182,-6 3-39,12-5 18,0 0-1,1 2 0,0 0 1,0 2-1,3 0-31,42 4 2729,-71 4-2702,1-1 0,-1 0 0,0 0 0,1 0 0,-1 0 1,0 1-1,0-1 0,1 0 0,-1 0 0,0 0 0,0 1 0,1-1 0,-1 0 0,0 1 0,0-1 0,0 0 0,0 0 0,1 1 0,-1-1 0,0 0 0,0 1 0,0-1 1,0 0-1,0 1 0,0-1 0,0 0 0,0 1 0,0-1 0,0 0 0,0 1 0,0-1 0,0 0 0,0 1 0,0-1 0,0 0-27,1 17 154,0-1 0,-1 0-1,-1 1 1,0-1-1,-2 0 1,1 0 0,-2 0-1,0 0 1,-1 0 0,-1-1-1,0 0 1,-1 0-154,3-8-45,-11 24-402,-2-2 1,-1 1 0,-1-2 0,-21 23 446,40-50-107,-3 1-1725,2-10-960,4-23-1079,12-15-2377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16.4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101 0 8660,'0'0'1790,"0"0"267,0 0-21,0 0-753,0 0-576,12 2-136,-4-1-504,1 0 0,-1 1 0,0 0 1,0 0-1,0 1 0,0 0 0,-1 1 0,1 0-67,-4-2-32,-1 0 0,0 0-1,0 0 1,0 1 0,0-1 0,0 1-1,-1 0 1,1 0 0,-1 0-1,0 0 1,1 0 0,-1 0-1,-1 1 1,1-1 0,-1 1 0,1-1-1,-1 1 1,0 0 0,0 0-1,0-1 1,-1 1 0,0 0-1,1 1 33,-1 1-232,0 1 0,0-1 0,0 1 0,-1-1 0,0 1 0,-1-1 0,1 0 0,-1 1 0,0-1 0,0 0 0,-1 1 232,-3 2-362,1-1 0,-1 1 0,-1-1 0,1 0 0,-2-1 0,-5 6 362,2-2-172,-21 19-771,-25 19 943,46-41 734,0-1 0,0 0 1,-1-1-1,-9 5-734,37-21 4350,24-21-3149,31-21-2054,-35 30-644,1 2 1,25-9 1496,-59 36 4975,2 29-3892,4 35-334,8 86 218,-13-53-5935,-4-102 630,0-2-3220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16.7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 70 14070,'0'0'1268,"-5"20"802,-15 69 707,18-81-2514,0 1-1,1-1 1,0 1-1,1 0 1,0 0-1,0 0 1,1-1-1,0 1 1,0 0-1,1-1-262,-1-5 17,0-1 0,0 1 0,0-1 0,0 1 0,1-1 0,-1 0 0,1 0 0,0 0 0,0 0 0,-1 0 0,1 0 0,0 0 0,1-1 0,-1 1 0,0-1 0,0 1 0,1-1 0,-1 0 0,1 0 0,-1 0 0,1 0 0,-1 0 0,1-1 0,0 1 0,-1-1 0,1 0 0,2 1-17,4-1-6,-1 1 0,1-1-1,-1-1 1,1 1 0,0-1-1,-1-1 1,1 0 0,-1 0-1,0 0 1,0-1 0,0-1-1,0 1 1,0-2 6,6-3-196,-1-1 0,-1 0-1,1-2 1,-2 1 0,0-1 0,9-11 196,-16 17-285,0 0-1,1-1 1,-2 0 0,1 1-1,-1-2 1,0 1 0,0 0-1,0-1 1,-1 1 0,0-1-1,0 0 286,-2 3-240,1 0 0,0-1 0,-1 1 0,0 0 0,0 0-1,-1-1 1,1 1 0,-1 0 0,0-1 0,0 1-1,0 0 1,0 0 0,-1 0 0,0 0 0,0 0-1,0 0 1,0 1 0,-1-2 240,-27-27-3044,-2 4-1641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17.1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75 0 18729,'0'0'797,"0"0"281,0 0 251,0 0-716,-4 23-434,-15 75-134,17-89-35,-1-1 0,1 1 0,-2-1 0,1 0 0,-1 0-1,0 0 1,-1 0 0,-2 2-10,-9 17 55,16-26-58,0-1 0,0 0 0,0 0 0,-1 0 0,1 0 0,0 1 0,0-1 0,0 0 0,0 0 0,0 0 0,0 0 0,0 1 1,0-1-1,0 0 0,0 0 0,0 0 0,-1 1 0,1-1 0,0 0 0,0 0 0,1 0 0,-1 1 0,0-1 0,0 0 0,0 0 0,0 0 0,0 1 0,0-1 0,0 0 1,0 0-1,0 0 0,0 1 0,0-1 0,0 0 0,1 0 0,-1 0 0,0 0 0,0 0 0,0 1 0,0-1 0,1 0 0,-1 0 0,0 0 0,0 0 0,0 0 0,0 0 0,1 0 1,-1 0-1,0 1 0,0-1 0,0 0 0,1 0 0,-1 0 0,0 0 3,14-2-232,-11 1 247,18-4-146,0-2 0,0 0 0,7-5 131,-14 5-65,1 1 1,1 0-1,-1 1 0,1 1 1,0 0-1,0 2 1,1-1-1,1 2 65,-17 1 24,0 0-1,0 1 1,0-1 0,0 0-1,0 1 1,0-1 0,0 1-1,-1 0 1,1-1 0,0 1 0,0 0-1,0-1 1,0 1 0,-1 0-1,1 0 1,0-1 0,-1 1 0,1 0-1,-1 0 1,1 0 0,-1 0-1,1 0 1,-1 0 0,0 0-1,1 0 1,-1 0 0,0 0 0,0 0-1,0 1 1,0-1 0,0 0-1,0 0-23,2 45 728,-3-35-571,2 2-80,-2-1 0,0 1 0,0 0 0,-1-1 0,0 1 0,-1-1 0,-1 0 0,0 0 0,-1 0 0,0 0 0,-1-1 0,0 1 0,-3 2-77,-10 16 8,-1-1-1,-3 2-7,16-22-254,0-1 0,-1 0 0,0 0 0,-1-1 0,0 0 0,0 0 0,0-1 0,-7 4 254,15-10-147,1 1 1,-1-1-1,0 0 0,0 1 1,1-1-1,-1 0 1,0 1-1,0-1 0,0 0 1,0 0-1,1 1 1,-1-1-1,0 0 0,0 0 1,0 0-1,0 0 0,0 0 1,0-1-1,1 1 1,-1 0-1,0 0 0,0 0 1,0-1-1,1 1 1,-1 0 146,0-1-117,1 0 0,-1 0 0,1 1 0,-1-1 0,1 0 0,0 0 0,-1 1 0,1-1 0,0 0 0,0 0 0,0 0 0,0 1 0,-1-1 0,1 0 0,0 0 0,0 0 0,1 0 0,-1 1 0,0-1 0,0-1 117,1-1-60,0-1 1,0 0 0,0 0 0,0 1-1,1-1 1,-1 0 0,1 1 0,0 0-1,0-1 1,1 0 59,1 1 239,-1-1-1,1 1 1,0 0-1,0 0 1,0 0-1,0 1 1,0-1-1,1 1 0,-1 0 1,1 0-1,0 1 1,0 0-1,-1-1 1,1 1-1,0 1 1,0-1-1,0 1 1,0 0-1,0 0 1,0 0-1,0 1 1,4 1-239,9 2 280,-1 2 1,0 0 0,0 1-1,0 0 1,8 7-281,25 10-156,-31-16-152,16 7-797,-12-11-5878,-20-4 1962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17.4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17752,'0'0'672,"0"0"1137,0 0 16,0 0-1137,10 114 81,8-54-353,-3 7-96,-3 2 288,-7 10-416,-5 1-63,0-2-129,0-6-209,0-17-447,0-8-272,-8-15-1874,1-15-3729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17.7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13510,'0'0'2882,"0"0"-2610,0 0 2225,0 0-352,0 0-1313,0 0 433,52 147-817,-25-98 192,3-4-336,-5-7-144,-1-7-160,-4-2-80,0-11-352,-8-5-512,1-13-929,-6 0-2705,3-20-625,-2-20-6642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18.3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210 1 11573,'0'0'2684,"0"0"-1131,0 0 563,7 24-132,3 4-1585,-2-4-191,0 0-1,-2 1 0,-1 0 0,-1 0 1,1 13-208,-3-9 114,-1 0 1,-1 0 0,-2 0-1,-1 0 1,-1-1 0,-3 9-115,5-28 40,0 0-1,-1 0 1,0 0 0,-1 0 0,0-1-1,0 1 1,0-1 0,-1 0 0,-1-1 0,1 1-1,-1-1 1,0 0 0,-1-1 0,0 1-1,0-1 1,0 0 0,-1-1 0,0 0 0,0 0-1,0-1 1,-5 2-40,9-4 15,0-1 0,0 1 0,0-1-1,0 0 1,-1-1 0,1 1 0,0-1 0,0 1-1,-1-1 1,1-1 0,0 1 0,0 0 0,-1-1-1,-2-1-14,4 1-2,0 0-1,0-1 0,1 1 0,-1-1 0,1 1 0,-1-1 0,1 0 0,0 0 0,-1 0 0,1 0 1,0 0-1,1-1 0,-1 1 0,0-1 0,1 1 0,-1-1 0,1 1 0,0-1 0,0 0 1,-1-2 2,-2-7-55,1 0 1,1 0 0,0-1 0,1 1 0,0 0 0,0-1-1,2-8 55,-1 13-45,1 1-1,0 0 0,1-1 0,-1 1 0,1 0 0,1 0 0,-1 0 0,1 0 0,0 0 0,1 1 0,0-1 0,0 1 0,1-1 46,9-8-171,1 1-1,0 0 1,1 2 0,0 0-1,1 0 1,0 2 0,1 0-1,18-7 172,31-10-1128,62-16 1128,-46 16-217,-80 26 223,35-9 44,-37 10-43,0 0-1,0 0 1,0 0 0,0 0 0,0 0 0,-1 0 0,1 0-1,0 0 1,0 0 0,0 0 0,0 0 0,0 0-1,0 1 1,-1-1 0,1 0 0,0 1 0,0-1 0,0 0-1,-1 1 1,1-1 0,0 1 0,0 0 0,-1-1-1,1 1 1,-1-1 0,1 1 0,0 0 0,-1 0 0,1-1-1,-1 1 1,0 0 0,1 0 0,-1-1 0,1 1 0,-1 0-1,0 0 1,0 0 0,0 0-7,2 8 88,-1 1 0,-1 0 0,0-1-1,0 1 1,-1-1 0,0 1 0,-1-1 0,0 0 0,0 1-1,-1-1 1,0 0 0,-1 0 0,0-1 0,-1 2-88,-17 25 404,-1-2 0,-14 14-404,114-121 1019,-53 48-2124,-2-1 0,-1 0 0,15-27 1105,-29 43-180,-1-2 1,0 1-1,-1-1 1,-1 0-1,0 0 1,0 0-1,-2-1 1,1 1-1,-2-1 1,0 0-1,0-3 180,-1 13 3391,0 6-1145,1 16-349,6 66-1934,-2-47 206,8 45-140,-4 0 0,-2 40-29,-5-81-805,-1-16 618,-1 0 1,-2 20 186,-8-2-3284,9-39 2414,-1-1 0,0 1 0,0-1 0,0 0 0,0 1 0,-1-1 0,1 0 0,-1 0 1,-1 1 869,-9 4-11977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32.38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 0 368,'0'0'8996,"0"0"-7155,0 0 32,0 0 80,0 0-544,0 0-1,0 103-752,0-63 113,0 0-433,0-2-160,-5-6-176,1-10-704,1-9-1185,3-13-1056,0 0-3330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18.7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16 15943,'0'0'3026,"0"0"-1938,0 0 1153,0 0-864,0 0-1089,134 70 160,-79-68-208,-1-2-176,-2 0-64,-2-7-432,-3-13-384,3-2-1857,-3-1-3426,-7 8-176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19.3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0 156 15063,'0'0'824,"0"0"-408,0 0 708,0 0 274,0 0-646,25-5-400,78-14 11,-97 18-292,1 0 1,0 0 0,0 1-1,0-1 1,-1 2-1,1-1 1,0 1-1,0 0 1,-1 0-1,1 1 1,3 1-72,-7-1 66,1-1 0,-1 1 1,0 0-1,0 0 0,0 0 0,0 0 1,0 1-1,0-1 0,-1 1 0,1 0 0,-1 0 1,0 0-1,1 0 0,-2 0 0,2 2-66,1 5 121,-1-1 0,0 1-1,-1 0 1,0 0 0,-1 1 0,0-1-1,0 0 1,-1 0 0,0 1-1,-1-1 1,-2 7-121,-1 5-95,-2 0 1,0-1-1,-2 0 0,0-1 1,-2 0-1,0 0 0,-1-1 0,-5 6 95,15-24-724,1-8 646,1 3-37,3-12-197,0 0 0,1 0 0,1 0 0,1 1 1,0 0-1,0 1 0,8-11 312,24-33-2496,10-9 2496,-40 55-300,7-9 117,0 1-1,1 1 1,1 1 0,19-15 183,-37 33 61,0 0 0,0-1 0,0 1 0,0 0 0,1 0 0,-1 0 0,0 0 0,0 0 0,0 0 1,0 0-1,1 0 0,-1-1 0,0 1 0,0 0 0,0 0 0,1 0 0,-1 0 0,0 0 0,0 0 0,0 0 1,1 0-1,-1 0 0,0 0 0,0 1 0,0-1 0,1 0 0,-1 0 0,0 0 0,0 0 0,0 0 0,0 0 1,1 0-1,-1 0 0,0 0 0,0 1 0,0-1 0,0 0 0,1 0 0,-1 0 0,0 0 0,0 1 0,0-1-61,4 12 966,0 19-443,-4-27-162,2 71 1758,-2 2-2119,-1-8 218,1-68-271,0-1-110,0-2 30,2-12-40,0 1 1,1 0 0,0 0-1,1 1 1,1-1 0,0 1 0,1 0-1,3-5 173,4-10-449,53-111-2363,-16 50 3967,-47 104 4130,3 48-5292,-3-29 428,7 89-805,-5-1 0,-8 30 384,2-132-1228,-1-1 0,-3 18 1228,-10 12-7541,9-34-1554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19.6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110 10 12598,'0'0'1384,"0"0"849,0 0 675,-9 23-757,-24 77-844,30-92-1180,0 0 0,1 1 1,0-1-1,1 1 0,0-1 0,0 1 0,1 0 0,0-1 1,0 1-1,1 0 0,0-1 0,1 5-127,-1-10 10,0-1-1,0 1 1,1-1 0,-1 1-1,1-1 1,-1 1 0,1-1-1,0 0 1,0 1 0,0-1-1,0 0 1,0-1 0,0 1 0,1 0-1,-1 0 1,0-1 0,1 0-1,0 1 1,-1-1 0,1 0-1,0 0 1,-1 0 0,1-1-1,0 1 1,0-1 0,0 1-1,0-1 1,-1 0 0,2 0-10,4 0-8,-1 0 1,0 0-1,1 0 0,-1-1 1,0 0-1,0 0 1,1-1-1,-1 0 1,0 0-1,0 0 0,3-3 8,-2 0-66,0 0-1,0-1 0,-1-1 0,1 1 0,-1-1 1,0 0-1,-1-1 0,0 0 0,0 0 0,-1 0 1,0 0-1,0-1 0,-1 0 0,0 0 0,-1 0 1,0 0-1,0-1 0,-1 0 0,0 1 0,-1-1 0,0 0 1,0 0-1,-1 1 0,-1-7 67,1 13-4,0 1 0,0-1 0,-1 1 1,1-1-1,-1 1 0,0-1 0,1 1 0,-1-1 0,0 1 0,-1 0 0,1-1 0,0 1 1,-1 0-1,1 0 0,-1 0 0,1 0 0,-1 0 0,0 0 0,-2-1 4,1 1-5,-1 0-1,0-1 1,0 2-1,0-1 1,0 0 0,0 1-1,0-1 1,0 1-1,-1 1 1,1-1-1,-2 0 6,-5 1-309,0-1-1,-1 2 0,1-1 0,0 2 1,0-1-1,1 2 0,-1-1 0,0 1 1,-4 3 309,-50 27-4274,-7 6-2844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47.8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54 12054,'0'0'987,"0"0"-179,0 0 809,0 0 138,0 0-512,0 0-472,-11-2 195,-1-1-724,8 1-132,-1 1 0,1-1 0,-1 1 0,1 0-1,-1 1 1,0-1 0,0 1 0,0 0-110,5 0 272,0 0 53,0 0-23,0 0-22,0 0 117,0 0-111,0 0-59,0 0-118,0 0 75,11-2-162,0 1 0,1 1 0,-1-1-1,0 2 1,8 0-22,16 1 57,416 0-1095,-448-2 512,0 0 1,-1-1-1,1 1 1,0-1 0,0 0-1,-1 0 1,1 0-1,0 0 1,-1-1-1,1 1 1,-1-1-1,1 1 1,-1-1 0,0 0-1,0 0 1,0 0-1,0 0 1,0 0-1,0 0 1,1-2 525,7-8-6512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48.3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125 16 10741,'0'0'1494,"0"0"-590,0 0 854,0 0-69,0 0-526,-6-2-642,-19-9-38,19 9 133,6 2 86,0 0 10,0 0-16,0 0-168,0 0-151,0 0 4,0 0-154,0 0-51,0 0-104,14 3-5,19 12-138,0 0 0,-1 3 0,0 0 0,-2 2 0,4 4 71,-32-22-5,-1-1 1,1 1-1,0 0 1,-1 0-1,1 0 1,-1 0-1,0 0 1,1 0-1,-1 0 1,0 0-1,-1 0 1,1 1-1,0-1 0,0 0 1,-1 0-1,0 1 1,1-1-1,-1 1 1,0-1-1,0 0 1,0 1-1,0-1 1,-1 1-1,1-1 1,-1 0-1,1 1 1,-1-1-1,0 0 1,0 0-1,0 1 5,-3 6 54,0-1-1,-1 0 1,0 0 0,0-1 0,0 1-1,-1-1 1,-1 1-54,-81 83 608,29-31-69,4 2 0,-7 14-539,58-75-3141,3-7 766,4-15-2586,-3 19 4193,8-37-12593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49.0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13 15671,'0'0'1649,"0"0"-937,0 0 1020,0 0-41,-4-1-1059,0-2-578,10 0 1,27 0 45,56 2 22,-78 1-119,11-1-10,-14 1-2,-1-1 1,1 1-1,0 1 1,0-1-1,-1 2 1,2-1 8,-7 0-1,0-1-1,0 1 1,0 0 0,0 0 0,0 0 0,0 0 0,0 0 0,-1 0 0,1 0 0,0 1 0,-1-1 0,1 1 0,-1-1 0,1 1 0,-1 0 0,0-1 0,0 1 0,0 0 0,0 0 0,0 0 0,0 0 0,0 0 0,-1 0 0,1 1 1,1 7 70,0 1 0,-1-1 0,0 0 1,-1 1-1,0-1 0,0 0 0,-1 1 0,-1-1 0,0 0 0,0 0 0,-1 0 0,0 0 0,-1 0 0,-1 3-70,-12 21 182,-1-1-1,-1-1 1,-10 11-182,-19 32-72,16-13-1486,31-60 80,1-4-1846,2-9 1472,5-9 463,1 1 0,0 0-1,4-5 1390,35-59-270,-34 61 795,22-34 5790,-33 54-6142,0 1 1,0 0 0,0-1-1,0 1 1,0 0 0,1 0 0,-1 1-1,0-1 1,1 0 0,-1 1-1,0-1 1,1 1 0,-1 0 0,1 0-1,-1 0 1,1 0-174,6-1 267,28-4-43,0-1 0,-1-2 0,5-4-224,-25 7-863,-1-1 0,0-1 0,10-6 863,-15 7-1563,0 0 1,0-1-1,0-1 1,-1 0-1,3-4 1563,11-14-7264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49.3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58 0 3121,'0'0'8922,"0"0"-6324,0 0-562,0 0 333,0 0-971,-6 6-851,3-3-500,0 0 1,0 0-1,0 0 0,1 0 1,-1 1-1,1-1 1,0 1-1,0 0 0,0 0 1,1 0-1,-1 0 1,1 0-1,0 0-47,-10 66 795,4 12-1235,4 0 0,7 78 440,-4-157-332,0-1 1,0 0-1,0 1 0,1-1 1,-1 0-1,1 0 1,-1 1-1,1-1 0,0 0 1,0 0-1,0 0 0,0 0 1,1 0-1,-1 0 1,0 0-1,1 0 0,0-1 1,-1 1-1,1-1 0,1 2 332,14 4-5733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49.7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12966,'0'0'1691,"0"0"-1200,0 0-3,26 1-258,86 5-270,-100-5-61,1 0-1,-1 1 1,0 1-1,5 1 102,-14-3-53,0 0 0,0 1 0,0-1 0,0 1 0,0-1 0,0 1-1,-1 0 1,1 0 0,-1 0 0,1 1 0,-1-1 0,1 2 53,-3-4 7,1 0 0,-1 1 1,1-1-1,-1 1 0,0-1 1,0 1-1,1-1 0,-1 1 1,0-1-1,0 1 0,1-1 1,-1 1-1,0-1 0,0 1 1,0-1-1,0 1 0,0-1 1,0 1-1,0-1 0,0 1 1,0-1-1,0 1 0,0-1 1,0 1-1,0 0 0,-1-1 1,1 1-1,0-1 0,0 1 1,-1-1-1,1 0 0,0 1 1,0-1-1,-1 1 0,1-1 1,-1 1-1,1-1 0,0 0 1,-1 1-1,1-1 0,-1 0 1,1 1-1,-1-1-7,-25 12 189,16-8-149,-5 5 474,2 1 0,-1 1 0,1 0 0,1 0 0,0 1 1,0 1-1,1 0 0,1 1 0,0 0 0,1 0 0,1 1 0,0 0 0,-3 9-514,9-18 147,-1 1 1,2-1-1,-1 1 1,0-1-1,1 1 0,1 0 1,-1 0-1,1 2-147,0-7 8,0 0 0,0 0-1,0 0 1,1 0 0,-1-1-1,1 1 1,-1 0-1,1 0 1,0 0 0,0-1-1,-1 1 1,1 0 0,1-1-1,-1 1 1,0-1 0,0 1-1,0-1 1,1 0 0,-1 1-1,1-1 1,-1 0 0,1 0-1,-1 0 1,1 0-1,0 0 1,-1 0 0,1-1-1,0 1 1,0-1 0,1 1-8,5 1-85,1 0-1,0 0 1,-1-1 0,1-1 0,0 1 0,0-1 0,0-1 0,0 0 0,0 0-1,-1-1 1,1 0 0,0 0 0,-1-1 0,1 0 0,-1 0 0,0-1-1,0 0 1,4-4 85,-3 1-666,0 1-1,0-2 1,0 1-1,-1-1 1,-1-1-1,5-5 667,-3 2-1973,-1-1 1,0 0-1,0 0 1,4-14 1972,9-28-9773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50.0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 0 1521,'0'0'10228,"0"0"-7272,0 0-997,0 0 92,0 0-634,-2 14-590,-8 98 969,6-1 0,6 45-1796,-1-26-4,-1 20-1129,0-50-7786,0-60-3271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50.4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2 15703,'0'0'814,"0"0"-414,0 0 553,11 0 28,-1 0-860,0-1-74,0 0 0,0 2 0,0-1 0,0 1 0,0 1 0,8 1-47,-15-2 43,-1 0 0,1 0 1,0 0-1,-1 0 0,1 1 0,-1-1 0,1 1 0,-1-1 0,0 1 0,1 0 0,-1 0 0,0 0 0,0 0 0,-1 0 0,1 1 0,0-1 0,-1 1 0,1-1 0,-1 1 0,0-1 0,0 1 0,0 0 0,0-1 0,0 1 1,-1 0-1,1 0 0,-1 0 0,0 0 0,0 1-43,1 3 134,-1-1 1,0 1 0,-1 0 0,0-1-1,0 1 1,0-1 0,-1 1 0,0-1-1,0 0 1,0 0 0,-1 0 0,0 0-1,-2 2-134,-2 2 101,0 0-1,-1-1 0,0 0 0,-1 0 1,0-1-1,-7 6-100,-82 61-1716,98-75 1642,0 0 1,0 0-1,0-1 0,0 1 0,0 0 0,0 0 0,0 0 0,0 0 0,0 0 0,0 0 0,0 0 0,0 0 1,0 0-1,0-1 0,0 1 0,0 0 0,0 0 0,0 0 0,0 0 0,0 0 0,0 0 0,0 0 1,0 0-1,0 0 0,0 0 0,0 0 0,0-1 0,0 1 0,-1 0 0,1 0 0,0 0 0,0 0 1,0 0-1,0 0 0,0 0 0,0 0 0,0 0 0,0 0 0,0 0 0,0 0 0,0 0 0,-1 0 0,1 0 1,0 0-1,0 0 0,0 0 0,0 0 0,0 0 0,0 0 0,0 0 0,0 0 0,0 0 0,0 0 1,-1 0-1,1 0 0,0 0 0,0 0 0,0 0 0,0 0 0,0 0 0,0 0 0,0 0 0,0 0 0,0 1 1,0-1-1,0 0 0,0 0 0,-1 0 0,1 0 0,0 0 74,2-8-1464,1 1 487,0 0 0,1 0 0,0 1 0,0 0 0,3-4 977,32-33-817,-22 28 2423,1 0 0,0 1 1,17-9-1607,-28 19 209,-1 1 1,1 0 0,0 0 0,0 0 0,0 1-1,1 0 1,-1 1 0,0-1 0,1 1 0,-1 1-1,1 0 1,-1 0 0,1 0 0,7 2-210,-13-1-109,1-1 1,-1 1-1,0 0 1,0 0-1,0 1 1,1-1-1,-1 0 1,0 1-1,0-1 1,-1 1-1,1 0 1,0-1-1,-1 1 1,1 0-1,-1 0 1,1 0-1,-1 0 0,0 1 1,0-1-1,0 0 1,0 0-1,0 1 1,0-1-1,-1 0 1,1 1-1,-1-1 1,0 1-1,0-1 1,0 1-1,0-1 1,0 1 108,0 2-295,0 1 0,0-1 1,0 0-1,-1 0 0,0 0 0,0-1 1,0 1-1,-1 0 0,1 0 1,-1 0-1,0-1 0,-1 1 0,1-1 1,-1 0-1,0 1 295,-9 7-611,-1 0 1,-1-1-1,1 0 1,-2-1-1,-3 1 611,-6 3 2870,-1-1 0,-24 8-2870,69-23 2882,30 4-3054,-10-1-743,7-1-1403,-2 0-1127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32.71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10 16696,'0'0'589,"0"0"-466,14-2-179,130-5-459,-143 7 511,0 0-1,0 0 1,0 0-1,0 0 1,0 1-1,0-1 1,0 0-1,0 1 1,0-1-1,0 1 1,0-1-1,0 1 1,0-1-1,0 1 1,0-1-1,-1 1 1,1 0-1,0 0 1,0 0-1,-1-1 1,1 1-1,0 0 1,-1 0-1,1 0 5,0 2 4,1 0 0,-1 0 0,0 1 0,0-1 0,0 0 0,-1 0-1,1 1 1,-1 2-4,1 4 52,-1 1 0,0 0-1,-1 0 1,-1 0-1,0-1-51,-1 1 47,0-1-1,-1 0 0,0 0 0,-1-1 0,0 1 0,0-1 0,-6 7-46,-7 8 155,-1 0 0,-4 1-155,17-19 62,3-4-4,1 1 1,-1-1 0,1 0-1,-1 1 1,1 0 0,0-1-1,0 1 1,0 0-1,1 0 1,-1 0 0,0 1-59,3-2 23,0-1 0,0 1 1,0-1-1,1 1 1,-1-1-1,0 0 0,1 1 1,-1-1-1,1 0 0,-1 0 1,1 0-1,0 0 1,-1 0-1,1-1 0,0 1 1,0 0-1,-1-1 0,1 1 1,0-1-1,1 0-23,7 4 90,24 11 65,1 0-361,0-1 1,31 8 205,-64-22-257,17 3-1678,-19-3 1740,1 0 1,-1 0-1,0 0 0,1 0 1,-1 0-1,1 0 0,-1 0 0,0 0 1,1-1-1,-1 1 0,0 0 1,1 0-1,-1 0 0,1-1 1,-1 1-1,0 0 0,0 0 1,1-1-1,-1 1 0,0 0 1,1-1-1,-1 1 0,0 0 1,0-1-1,0 1 0,1 0 0,-1-1 195,3-16-4551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50.8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128 1 10181,'0'0'971,"0"0"875,-16 23 411,-49 78-240,58-91-1717,2 0 0,-1 0 0,1 0-1,1 0 1,0 1 0,0 0 0,1-1 0,1 1 0,-1 1 0,2-1-1,0 0 1,0 0 0,1 1 0,0 4-300,1-9 89,-1-5-87,0 0 0,0 1 1,0-1-1,1 0 0,-1 0 0,1 0 0,0 0 0,0 0 0,0 0 0,0 0 0,0 0 0,0 0 1,0 0-1,0 0 0,1-1 0,-1 1 0,1 0 0,-1-1 0,1 1 0,0-1 0,0 0 1,0 0-1,-1 1 0,1-1 0,0 0 0,0-1 0,1 1 0,-1 0 0,0-1 0,0 1 0,0-1 1,0 1-1,0-1 0,1 0 0,-1 0 0,0 0 0,1 0-2,4 0-50,1 0-1,0-1 1,-1 0-1,1 0 1,-1 0-1,0-1 1,1 0-1,-1 0 1,0-1-1,6-3 51,-7 2-84,0 0-1,0 0 0,0 0 0,0-1 1,-1 0-1,0 0 0,0 0 1,0 0-1,-1-1 0,1 0 0,-2 0 1,1 0-1,0-1 0,-1 1 1,-1-1-1,1 0 0,-1 0 0,0-1 85,2-11-473,-1-1-1,0 0 1,-2 0-1,-1 0 1,-1-18 473,1 35-250,0 0 0,-1-1 0,1 1-1,0 0 1,-1 0 0,0 0 0,0 0 0,0 0 0,0 0 0,0 0 0,-1 1 0,1-1-1,-1 0 1,0 1 0,0-1 0,0 1 0,0-1 0,0 1 0,0 0 0,-3-2 250,-5-7-4234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51.1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12614,'0'0'1219,"0"0"150,0 0 210,0 0-453,0 0-566,15 0-282,49 7 42,-63-6-290,1-1 0,0 1 0,0 0 0,-1-1 0,1 1 0,0 0 0,-1 0 0,1 0 0,-1 1 0,1-1 0,-1 0 0,0 1 0,1-1 0,-1 0 0,0 1 0,0 0 0,0-1 0,0 1 0,0 0 0,-1-1 0,1 1 0,0 1-30,5 39 917,-5-34-760,1 9 100,-1 0 0,0 0 0,-2-1 0,0 1-1,0 0 1,-2-1 0,0 1 0,0-1 0,-2 0 0,-2 6-257,5-17-1589,4-10-8430,9-18 644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51.4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 0 10645,'0'0'4004,"0"0"-2147,0 0 206,-3 24-169,-5 53 61,1 43-1955,7-108 116,2 11 447,-2-22-539,1-1 1,-1 1-1,1 0 0,-1 0 0,1-1 1,-1 1-1,1-1 0,0 1 1,-1-1-1,1 1 0,0-1 0,-1 1 1,1-1-1,0 1 0,0-1 0,0 0 1,-1 1-1,1-1 0,0 0 1,0 0-1,0 0 0,0 0 0,0 0 1,-1 0-1,1 0 0,0 0-24,52 3 468,0-2 0,-1-2-1,21-5-467,-47 2-436,0-1 0,1-1-1,-2-1 1,1-1 0,-1-1-1,0-2 1,14-8 436,-4-4-4616,-15-3-3865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51.9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179 1 13862,'0'0'3618,"0"0"-2586,0 0 380,0 0-198,0 0-737,-19 2-341,-59 8-98,75-9-34,0-1 1,0 1-1,1 0 1,-1 0 0,1 0-1,-1 0 1,1 1-1,-1-1 1,1 1-1,0 0 1,0-1 0,-1 1-1,1 0 1,1 0-1,-1 0 1,0 0-1,0 1 1,1-1 0,-1 0-1,1 1 1,-1 1-5,-7 10 45,6-11-10,0 1-1,1-1 1,-1 1 0,1 0-1,0 0 1,0-1 0,0 1-1,0 1 1,1-1 0,-1 1-35,2-3 12,0 0 1,-1-1 0,1 1-1,0 0 1,0-1 0,1 1-1,-1 0 1,0-1 0,0 1-1,1 0 1,-1-1 0,1 1-1,-1-1 1,1 1 0,0 0-1,0-1 1,0 0 0,0 1 0,0-1-1,0 0 1,0 1 0,0-1-1,0 0 1,0 0 0,1 0-1,-1 0 1,0 0 0,1 0-13,10 6 76,0-1 0,0 0 0,1-1 0,-1 0 0,1-1 0,0 0 0,0-1 0,12 1-76,26 2-169,35-2 169,-61-3-132,0 1-223,47 0-1709,-66-3 1439,0 1 0,0-1 0,0 0 0,-1 0 0,1-1 0,0 0 0,0 0 0,-1 0 0,0 0 1,2-2 624,19-17-5611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52.2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434 1 13814,'0'0'1489,"0"0"160,0 0 912,0 0-912,-126 71-817,89-28-144,-3 4-287,0 2 175,-5 0-416,6-2 144,4-5-224,5-2-80,10-6-32,6-3-352,6-2-336,8-4-1281,0-3-1857,0-6-1777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52.5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93 7 8708,'0'0'2753,"0"0"-1678,0 0 561,0 0-430,0 0-451,-1 0-601,-1-1 1,1 0 0,0 0 0,0 1-1,-1-1 1,1 0 0,0 1 0,-1-1-1,1 1 1,-1 0 0,1-1 0,-1 1-1,1 0 1,0 0 0,-2 0-155,-1 2 161,1 0 1,-1 0-1,0 1 1,1-1-1,-1 1 1,1 0-1,0-1 1,0 2-1,0-1 1,0 0-1,0 1 1,1-1-1,0 1 0,-1 0 1,1 0-1,-1 3-161,0 0 76,0 1 0,0 0-1,1-1 1,0 1-1,1 0 1,-1 1-1,2-1 1,-1 4-76,1-12-34,1 0 1,-1 1 0,0-1-1,1 1 1,-1-1-1,0 0 1,1 1-1,-1-1 1,1 0-1,-1 1 1,0-1-1,1 0 1,-1 0-1,1 1 1,-1-1-1,1 0 1,-1 0 0,1 0-1,-1 0 1,1 0-1,-1 0 1,1 0-1,-1 0 1,1 0-1,0 0 1,-1 0-1,1 0 34,20 0-554,-16 0 368,-3 0 131,1 0-1,-1 0 0,0 0 0,1 0 0,-1 0 0,0 0 0,1-1 0,-1 1 0,0-1 0,0 0 0,0 0 1,0 1-1,0-1 0,1-1 0,-1 1 0,-1 0 0,1 0 0,0-1 0,0 1 0,0-1 0,0-1 56,0 0 45,0-1 0,-1 1 0,1-1 0,-1 0 0,0 0 0,0 0 0,-1 0 0,1 0 0,-1 0 0,0 0 0,0 0 0,0-2-45,0 5 34,0-1 1,-1 1-1,1-1 1,0 0 0,-1 1-1,1-1 1,-1 1 0,1 0-1,-1-1 1,0 1 0,1-1-1,-1 1 1,0 0 0,0 0-1,0-1 1,0 1-1,0 0 1,0 0 0,0 0-1,-1 0 1,1 0 0,0 0-1,0 0 1,-1 1 0,1-1-1,-2 0-34,0 0-361,0 0 1,0 0-1,0 0 0,0 1 0,0-1 0,0 1 0,0 0 0,0 0 1,0 0-1,0 0 0,0 1 0,0-1 0,0 1 0,-2 0 361,-19 10-6600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56.6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90 99 8308,'0'0'675,"0"0"517,0 0 486,0 0-354,0 0-396,0 0-234,0 0-46,1-15-64,2-4-233,0-11-71,-2-5 3555,-22 36-3514,18 0-304,0 0 1,-1 0 0,1 0 0,0 0 0,0 1 0,0 0 0,0-1 0,0 1 0,0 0 0,1 0 0,-1 1 0,1-1 0,-1 1 0,1-1 0,0 1 0,0 0 0,0 0 0,0 0 0,-1 2-18,0 1 20,0 0 1,0 0 0,0 0-1,1 0 1,0 0-1,0 1 1,1-1-1,-1 1 1,2-1-1,-1 2-20,1-8-17,0 1 0,1-1 0,-1 1 0,0-1 0,0 1 0,1-1 0,-1 1 0,1-1 0,-1 0 0,0 1 0,1-1 0,-1 0 0,1 1 0,-1-1 0,1 0 0,-1 0 0,1 1-1,-1-1 1,1 0 0,-1 0 0,1 0 0,-1 0 0,1 1 0,-1-1 0,1 0 0,-1 0 0,1 0 0,-1 0 0,1 0 0,0-1 17,23 1-291,-18 0 133,-2 0 97,-1 0 0,1 0 0,-1 0 0,0 0 0,1-1 0,-1 0 0,0 1 0,0-1 0,1 0 0,-1-1 0,0 1 0,0 0 0,0-1 0,0 0 0,1 0 61,-3 0-6,1 0 0,0-1 0,-1 1 1,1 0-1,-1 0 0,1-1 1,-1 1-1,0-1 0,0 1 0,0-1 1,-1 0-1,1 1 0,-1-1 0,1 0 1,-1 1-1,0-1 0,0 0 0,0 0 1,0 1 5,0-8-39,0 9 21,1 0 1,-1 0-1,0 0 1,0 0 0,0 0-1,0 0 1,0 0 0,0 0-1,0 0 1,-1 0 0,1 0-1,0 0 1,0 0-1,-1 1 1,1-1 0,-1 0-1,1 0 1,-1-1 17,-14-1-4002,1 3-1356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57.1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108 37 8404,'0'0'1160,"0"0"-485,0 0 393,0 0 281,0 0-260,0-6-355,0-18 253,0 23-951,0 1 0,0 0 1,0 0-1,0-1 0,0 1 0,0 0 1,-1 0-1,1-1 0,0 1 0,0 0 1,0 0-1,0-1 0,0 1 1,0 0-1,-1 0 0,1-1 0,0 1 1,0 0-1,0 0 0,-1 0 0,1 0 1,0-1-1,0 1 0,0 0 0,-1 0 1,1 0-1,0 0 0,-1 0 1,1 0-1,0-1 0,0 1 0,-1 0 1,1 0-1,0 0 0,0 0 0,-1 0 1,1 0-1,0 0 0,-1 0 0,1 0 1,0 1-1,0-1 0,-1 0 1,1 0-1,0 0 0,0 0 0,-1 0 1,1 0-1,0 0 0,0 1 0,-1-1 1,1 0-37,-12 7 453,0 6-95,0 1-1,1 0 1,1 0-1,0 1 1,1 1-1,0 0 1,0 4-358,9-19-25,-1-1 1,1 1-1,0-1 0,-1 1 1,1-1-1,0 1 1,0-1-1,0 1 0,0-1 1,0 1-1,-1-1 0,1 1 1,0-1-1,0 1 1,0 0-1,0-1 0,1 1 1,-1-1-1,0 1 0,0-1 1,0 1-1,0-1 1,0 1-1,1-1 0,-1 1 1,0-1-1,0 1 0,1-1 1,-1 0-1,0 1 1,1-1-1,-1 1 0,1-1 1,-1 0-1,0 1 0,1-1 25,1 1-41,-1-1 0,1 1 0,0-1 0,-1 0 0,1 0 0,0 1 0,-1-1 0,1 0 0,0 0 0,0-1 0,-1 1 0,2 0 41,3-1-86,1-1-1,0 0 1,-1 0 0,1 0-1,-1 0 1,0-1 86,-3 1 38,0 1 1,0 0-1,-1-1 0,1 1 0,-1-1 1,1 0-1,-1 0 0,0 0 0,0 0 0,0-1 1,0 1-1,0 0 0,0-1 0,-1 0 1,1 1-1,-1-1 0,0 0 0,1 1 1,-1-1-1,0 0 0,-1 0 0,1 0 1,-1 0-1,1 0-38,-2 2-146,1 0 0,0 1 1,-1-1-1,1 1 0,0-1 0,-1 1 1,1-1-1,-1 1 0,1-1 0,-1 1 1,1-1-1,-1 1 0,0 0 0,1-1 1,-1 1-1,1 0 0,-1-1 0,0 1 1,1 0-1,-1 0 0,0 0 0,0 0 146,-4-2-1651,-5-3-3536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57.5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0 13382,'0'0'1724,"0"0"-967,0 0 791,0 0 146,0 0-777,-4 11-548,-2 158 1810,-18 158-808,22-256-6525,1 1-5472,1-72 2561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58.0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56 6323,'0'0'3959,"0"0"-2785,0 0 368,0 0 344,0 0-757,4-9-644,14-26-199,-16 34-263,-1-1 0,1 1 0,-1 0 0,1 0 0,-1 1 0,1-1 0,0 0 0,-1 0-1,1 1 1,0-1 0,0 1 0,-1 0 0,1-1 0,0 1 0,0 0 0,0 0 0,-1 0 0,1 0 0,0 0 0,0 1 0,0-1 0,-1 0 0,1 1 0,0 0 0,0-1 0,-1 1 0,1 0 0,-1 0 0,1 0 0,-1 0 0,1 0-23,0 1 2,0 1 0,-1 0 0,1 0 0,-1-1 0,1 1 0,-1 0 0,0 0 0,0 0 0,0 0 0,-1 0 0,1 0 0,-1 1 0,0-1-2,1 47 68,-2-30-29,1-13-5,-1 0 0,0-1 0,0 1 0,-1-1-1,0 1 1,0-1 0,-1 0 0,-2 5-34,2-5-47,0 0 0,1 1-1,0-1 1,0 1 0,0 0 0,1 0 0,0 0 0,0 5 47,1-11-18,0 0-1,1 0 1,-1 0 0,1 0 0,-1 0 0,1 0 0,-1 0-1,1 0 1,0 0 0,-1 0 0,1 0 0,0-1 0,0 1-1,0 0 1,-1 0 0,1-1 0,0 1 0,0-1 0,0 1-1,0-1 1,1 1 18,31 13-475,-11-4 291,-19-8 227,-1 0-1,1 0 0,0 1 0,-1-1 1,0 1-1,1-1 0,-1 1 1,0 0-1,0 0 0,-1 0 1,1 0-1,-1 0 0,1 1 1,-1-1-1,0 0 0,0 1 1,-1-1-1,1 3-42,1 5 176,-2-1 1,1 1-1,-1-1 0,-1 1 1,0 6-177,0-13 29,0 0 1,0 0 0,-1 0 0,1 0 0,-1 0 0,0-1 0,0 1 0,0-1-1,0 1 1,-1-1 0,1 0 0,-1 0 0,0 0 0,0 0 0,0 0-1,0-1 1,0 1 0,-1-1 0,1 0 0,-1 0 0,0 0 0,1 0 0,-1-1-1,0 0 1,0 0 0,-3 1-30,-10 2-384,0 0 1,-1-2-1,1 0 0,-1-1 1,-9-1 383,24 1-219,1-1 0,0 0 0,-1 0 0,1 0 0,-1 0 0,1-1 0,0 1 0,-1-1 1,1 1-1,0-1 0,0 0 0,-1 0 0,1 0 0,0 0 0,0 0 0,0-1 0,0 1 0,-1-2 219,-13-19-4031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33.06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189 1 7619,'0'0'6451,"0"0"-6162,0 0 895,0 0 849,-47 127-1121,42-91-399,0 2-193,0 0 160,-5 0-480,-2-5 0,-3-1-160,-5-6-848,-2-6-1378,-1-8-1247,-2-10-3683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58.3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 1 7091,'0'0'8113,"0"0"-5810,0 0-385,0 0 88,0 0-979,-1 20-501,-8 143 514,-2 61 44,10-75-4137,1-147-255,2-8-1675,8-24-889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58.7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99 7732,'0'0'5693,"0"0"-3663,0 0 107,0 0 131,0 0-1116,0 4-653,1 1-439,0 0-1,0 1 0,1-1 1,0 0-1,0 0 0,0-1 1,0 1-1,1 0 0,0-1 1,0 1-1,0-1 0,0 0 1,1 0-1,0 0 1,-1-1-1,1 1 0,1-1 1,-1 0-1,0 0 0,1 0 1,0-1-1,-1 1 0,1-1 1,5 1-60,-4-1-113,1 0 0,-1 0 0,0 0 0,1-1 0,-1 0 0,1-1 0,0 1 0,-1-1 0,1-1 0,-1 1 0,1-1 0,0 0 0,-1 0 0,0-1 0,1 0 0,-1 0 0,0-1 0,0 1 0,0-1 0,3-3 113,-2 1-280,0 1 0,-1-2 0,0 1 0,0-1 0,-1 1 0,0-2 0,0 1 0,0 0 0,0-1 0,-1 0 0,-1 0 0,1-1 280,0-2 64,-1-1 0,0 1 0,-1-1 1,0 0-1,0 0 0,-1 0 0,-1 0 1,0-4-65,0 14 62,0 1 0,0 0 0,0-1 0,0 1 0,0 0 0,1 0 0,-2-1 0,1 1 0,0 0 0,0 0 0,0-1 0,0 1 0,0 0 0,0 0 0,0-1 0,0 1 0,0 0 0,0 0 0,0-1 0,-1 1 0,1 0 0,0 0 0,0-1 0,0 1 0,-1 0 0,1 0 0,0 0 0,0 0 0,0-1 0,-1 1 0,1 0 1,0 0-1,0 0 0,-1 0 0,1 0 0,0 0 0,0 0 0,-1-1 0,1 1 0,0 0 0,-1 0 0,1 0 0,0 0-62,-12 9 1006,7 1-852,0-1 1,1 1-1,0 1 0,0-1 0,1 1 0,0-1 1,0 7-155,-9 81 772,8-14-231,4 3-541,1-34-128,-1-53 101,0 10-101,0 0-1,1 0 1,0 0 0,0 0-1,2 1 129,-3-9-213,1 0 0,-1 0 0,1 0-1,0 0 1,0-1 0,0 1 0,0 0 0,0 0-1,0-1 1,1 1 0,-1-1 0,2 2 213,-2-2-334,0-1-1,0 1 1,0 0 0,0-1 0,0 1 0,0-1 0,1 0 0,-1 1 0,0-1-1,0 0 1,1 0 0,-1 0 0,0 1 0,0-1 0,0-1 0,1 1 0,-1 0 0,0 0-1,0 0 1,1-1 0,-1 1 0,0 0 334,19-10-6355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59.0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 85 13286,'0'0'2228,"0"0"-1038,0 0 995,-7 24-198,-17 80-896,22-97-1068,1 0 1,1 1-1,0-1 0,0 1 0,0-1 0,1 0 0,0 1 0,0-1 0,1 0 0,0 0 0,0 0 0,1 0 0,0 0 1,0 0-1,0-1 0,1 1 0,0-1 0,1 0 0,-1 0 0,1-1 0,0 1 0,0-1 0,1 0 0,0 0 0,-1-1 0,2 0 1,-1 0-1,0 0 0,1-1 0,0 0 0,0 0 0,0-1 0,0 0 0,0 0 0,0 0 0,0-1 0,1 0 0,-1 0 0,0-1 1,1 0-1,-1-1 0,1 1 0,2-2-23,-4 0-140,-1-1-1,1 0 1,-1 0 0,0 0 0,0-1-1,0 1 1,0-1 0,-1 0 0,1-1 0,-1 1-1,0-1 1,0 0 0,-1 0 0,1 0-1,0-3 141,11-17-1716,-2-1-1,6-17 1717,-17 40-210,9-23-938,-2 0 1,-1 0-1,0-1 0,0-12 1148,-1-12 1133,-5-1 3472,-2 52-2558,0 25-359,-5 416 727,-3-304-2840,-1-49-5630,6-65-1362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6:59.6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232 28 16359,'0'0'3205,"0"0"-2333,0 0-117,0 0 470,-7 20-481,4-13-718,-3 12 27,-1 1 0,-1-2 0,-1 1-1,0-1 1,-2 0 0,0-1-1,0 0 1,-7 6-53,10-14-40,-1 0-1,1-1 1,-1 0-1,-1 0 1,0-1-1,0 0 1,0-1-1,-1 0 1,0-1-1,0 0 1,-5 1 40,16-5-61,0-1 0,0 0 0,-1 0 1,1 0-1,0 0 0,0 0 0,-1 0 1,1 0-1,0 0 0,0 0 1,-1 0-1,1 0 0,0 0 0,0 0 1,-1 0-1,1 0 0,0 0 0,0 0 1,-1 0-1,1 0 0,0 0 0,0 0 1,-1-1-1,1 1 0,0 0 1,0 0-1,0 0 0,-1 0 0,1 0 1,0-1-1,0 1 0,0 0 0,0 0 1,-1 0-1,1-1 0,0 1 1,0 0-1,0 0 0,0-1 61,2-10-1172,14-11 180,-13 20 996,0 0 0,1 1 0,-1-1 0,1 0 0,-1 1-1,1 0 1,0 0 0,-1 0 0,1 0 0,0 1 0,0 0 0,0-1 0,-1 1 0,1 1 0,0-1 0,0 0 0,0 1 0,-1 0 0,1 0-1,0 0 1,-1 0 0,1 1 0,-1-1 0,1 1 0,-1 0 0,0 0 0,0 0 0,0 1 0,0-1 0,0 1 0,0-1 0,-1 1 0,1 0 0,-1 0-1,0 0 1,1 0 0,-2 1 0,2 0-4,0 4 142,0 1 1,0-1-1,0 1 0,-1 0 0,-1 0 0,1 0 0,-1 0 0,-1 1-142,2 7 163,-2-17-175,0 0 1,0 1 0,0-1 0,0 1 0,0-1 0,0 0 0,0 1 0,1-1 0,-1 1 0,0-1 0,0 0 0,0 1 0,1-1 0,-1 0 0,0 1-1,0-1 1,1 0 0,-1 0 0,0 1 0,1-1 0,-1 0 0,0 0 0,1 0 0,-1 1 0,0-1 0,1 0 0,-1 0 0,0 0 0,1 0 0,-1 0 0,1 1-1,-1-1 1,0 0 0,1 0 0,-1 0 0,1 0 0,-1 0 0,0 0 0,1-1 0,-1 1 0,1 0 0,-1 0 0,0 0 0,1 0 0,-1 0 0,0-1 0,1 1-1,-1 0 1,0 0 0,1 0 0,-1-1 0,0 1 11,22-15-548,9-21-142,-1-1 0,-1-1 0,20-36 690,-16 22 1518,40-45-1518,-60 79 703,-10 13-371,0 1 0,0 0 0,0 0 0,1 0 0,-1 0 0,1 0 0,0 1 0,0 0 0,0-1 0,1 1-332,-4 3 30,-1 0-1,0 0 1,1 0-1,-1 0 1,0 0-1,1 0 1,-1 0-1,0 0 1,1 0-1,-1 0 1,0 0-1,1 0 1,-1 0-1,1 0 1,-1 0-1,0 0 1,1 0-1,-1 1 1,0-1-1,1 0 1,-1 0-1,0 0 1,0 1-1,1-1 1,-1 0-1,0 0 1,1 1-1,-1-1 1,0 0-1,0 0 0,0 1 1,1-1-1,-1 0 1,0 1-1,0-1 1,0 0-1,0 1-29,6 16 73,-5-11 79,6 18 13,-2 0 1,-1 0 0,-1 1-1,0 15-165,-3 102-32,-1-109 15,1-14-113,-2-1 0,-1 0 0,0 0 0,-1 0-1,-1 0 1,0-1 0,-4 6 130,4-12-942,0 0-1,0 0 1,-1-1 0,-1 0-1,0 0 1,0 0 0,-3 1 942,-10 7-6619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00.0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 1 14983,'0'0'3217,"0"0"-2913,0 0 2754,-27 125-1698,42-94-751,20-2-577,2-4 16,8-10-48,4-8-192,3-7-721,13 0-1664,-3-13-3234,-8-19-4353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00.5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1 11029,'0'0'5387,"0"0"-4112,0 0-571,0 0 537,0 0-502,5 2-571,0 0-144,1 1 1,-1 0-1,0 0 0,-1 0 1,1 1-1,0 0 0,-1 0 1,0 0-1,0 0 1,0 1-1,-1-1 0,1 1 1,-1 0-1,0 0 1,0 0-1,-1 1 0,0-1 1,0 0-1,0 1 0,0 0 1,-1-1-1,0 1 1,0 1-25,0 1 72,0 1 1,-1 0-1,0-1 1,-1 1-1,0 0 1,0-1-1,-1 1 1,0-1-1,0 1 1,-1-1-1,0 0 1,0 0-1,-1 0 1,0 0-1,0-1 1,-1 1-73,-10 13-70,-1-1 1,-1-1-1,0 0 1,-4 2 69,20-21-744,1-7-1705,-1-9 1094,1 10 878,-1-1-1,1 1 1,1-1-1,-1 0 1,1 1-1,1-6 478,-1 10 14,-1 1 1,1-1-1,-1 1 0,1 0 1,0 0-1,0-1 0,-1 1 1,1 0-1,0 0 0,0 0 1,0 0-1,0 0 0,0 0 1,0 0-1,0 0 0,1 1 1,-1-1-1,0 0 0,0 1 1,1-1-1,-1 0 0,0 1 1,1 0-1,-1-1 0,1 1 1,-1 0-1,0 0 0,1 0 1,-1 0-1,1 0 0,-1 0 1,1 0-1,-1 0 0,1 1-14,0-1 115,-1 1 0,1-1 0,-1 1 0,1-1 0,-1 1 0,1 0 0,-1 0-1,1 0 1,-1 0 0,0 0 0,0 0 0,1 0 0,-1 1 0,0-1 0,0 0 0,0 0 0,0 1-1,0 0-114,18 35 1312,-4-7-722,-14-29-630,-1 0 1,1 0-1,-1 0 1,1 0-1,0 0 1,-1-1-1,1 1 0,0 0 1,0 0-1,-1 0 1,1 0-1,0-1 1,0 1-1,0-1 0,0 1 1,0 0-1,0-1 1,0 0-1,0 1 0,0-1 1,1 0-1,-1 1 1,0-1-1,0 0 1,0 0-1,0 0 0,0 0 1,1 0 39,0-1-51,0-1 1,0 0 0,0 0-1,0 0 1,0 0-1,0 0 1,-1 0-1,1 0 1,-1 0-1,1-1 1,-1 0 50,3-3 289,12-18-191,1 1 0,1 1 1,0 1-1,2 0 0,1 1 0,0 2 0,1 0 1,1 1-1,1 1 0,2 0-98,-25 15 101,1 0 0,0 1 0,0-1 0,-1 0 0,1 1 0,0-1 0,0 1 0,0-1 0,0 1 0,0 0 0,-1 0 0,1 0 0,1 0-101,-2 0 59,0 0 1,-1 1-1,1-1 0,0 0 1,0 0-1,0 1 0,-1-1 1,1 1-1,0-1 0,-1 1 1,1-1-1,0 1 0,-1-1 1,1 1-1,-1 0 0,1-1 1,-1 1-1,1 0 0,-1-1 1,1 1-1,-1 0-59,2 4 173,-1 0-1,0 0 1,0 0 0,0 0 0,0 1-1,-1-1 1,0 0 0,0 1-173,0 0 2,1 52 351,-2 1 0,-5 20-353,-7 5-6341,8-61 984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00.8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73 130 14311,'0'0'3313,"0"0"-2336,-72 114 1776,72-78-1441,0-9-1007,20-7-289,19-14 32,8-6-96,3 0-33,-3-24-175,-10-7 80,-7-3-336,-12-4 288,-11-7-656,-4-8-849,-3-1-1841,0 1-4786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01.1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1 14439,'0'0'1590,"0"0"-990,0 0 374,0 0 314,0 0-650,19 7-158,-11-4-449,12 5 118,0 1 0,0 1 1,-1 0-1,10 8-149,-23-14 103,0 0 0,-1 1 0,1-1 0,-1 1 0,0 0 0,-1 0 0,1 1 0,-1-1 0,0 1 0,0 0 0,-1 0 0,1 1-1,-1-1 1,-1 1 0,1-1 0,-1 1 0,0 0 0,0 6-103,-2-7 77,1 1 0,-1-1-1,-1 0 1,0 1 0,1-1 0,-2 0-1,1 0 1,-1 0 0,0 0 0,0 0-1,-1 0 1,1 0 0,-2 0-1,1-1 1,0 0 0,-1 0 0,0 0-1,-2 2-76,-10 9 26,-1 0 1,0-2-1,-1 0 0,-10 6-26,7-5-93,16-12-364,-26 17 43,17-18-2207,13-2 2377,1 0 0,0 0 0,-1-1 0,1 1 0,-1 0 0,1-1-1,0 1 1,-1 0 0,1-1 0,0 1 0,-1-1 0,1 1 0,0 0-1,0-1 1,0 1 0,-1-1 0,1 1 0,0-1 0,0 1 0,0-1 0,0 1-1,0-1 1,0 1 0,0-1 0,0 1 0,0-1 0,0 1 0,0-1 244,0-40-7857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01.5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 0 11781,'0'0'3583,"-7"26"-1854,-2 7-1053,-5 21 2869,-7 49-3545,15-52 782,3 0 1,1-1 0,4 3-783,-2 8 533,2-61-489,-1 0 1,1 0-1,-1 0 0,1 0 1,-1 0-1,1 0 0,-1 0 1,1 0-1,-1-1 0,0 1 1,1 0-1,-1-1 0,1 0-44,8-6 52,0-1-1,0 0 1,-1-1-1,0 0 1,2-4-52,12-11-15,19-21-802,-2-1-1,20-30 818,-36 41-4568,-1-2 1,7-16 4567,3-18-12147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01.8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95 1 6275,'0'0'9564,"0"0"-6925,0 0-414,0 0-568,0 0-908,-5 9-415,2-4-311,0 0 0,1 0 1,-1 0-1,1 0 0,0 1 0,0-1 1,1 1-1,0-1 0,0 1 1,0 0-1,1-1 0,0 1 1,0 0-1,0 0 0,0-1 0,1 1 1,0 0-1,1-1 0,-1 1 1,1-1-1,0 0 0,0 1 0,0-1 1,1 0-1,0 0 0,2 3-23,2-1-108,0 1 0,0-1 0,0-1 1,1 0-1,0 0 0,0 0 0,0-1 0,1 0 0,0 0 0,0-1 0,0-1 0,0 1 0,6 0 108,-3 3-4318,-16 1-856,-10-1 1434,2-1 3726,-5 0-744,-73 29 1218,66-24 4229,1 0-1,-16 12-4688,39-23 66,0 0 0,0 0 0,0 0 1,-1 0-1,1 0 0,0 0 0,0 0 1,0 0-1,0 0 0,0 0 0,0 0 0,0 1 1,0-1-1,0 0 0,0 0 0,0 0 0,0 0 1,0 0-1,0 0 0,0 0 0,-1 1 1,1-1-1,0 0 0,0 0 0,0 0 0,0 0 1,0 0-1,0 0 0,0 0 0,0 1 1,1-1-1,-1 0 0,0 0 0,0 0 0,0 0 1,0 0-1,0 0 0,0 0 0,0 0 0,0 1 1,0-1-1,0 0 0,0 0 0,0 0 1,0 0-1,0 0 0,1 0 0,-1 0 0,0 0 1,0 0-1,0 0 0,0 0 0,0 0 1,0 1-1,0-1 0,0 0 0,1 0 0,-1 0 1,0 0-1,0 0 0,0 0 0,0 0 0,0 0 1,0 0-1,0 0 0,1 0 0,-1 0 1,0 0-67,16 3 767,21 0-1062,166-2-3347,-112-2-4878,-47 1-2707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33.39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1 322 11301,'0'0'1441,"0"0"-993,0 0 1489,0 0-528,0 0-785,0 0-320,159 64-272,-125-64-32,-1 0-784,-4 0-801,-6-6-880,-4-17-2001</inkml:trace>
  <inkml:trace contextRef="#ctx0" brushRef="#br0" timeOffset="1">457 0 10005,'0'0'3489,"0"0"-3345,0 0 577,0 0 399,132 96-656,-100-60-448,-12 4 160,-10 5-144,-10 6 16,0 3-48,-30 1-96,-5-1-352,-4-5-640,-1-4-1393,0-7-3106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02.1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109 1 12166,'0'0'3644,"-17"19"-1723,-48 63 483,62-78-2279,0 0 1,0 0-1,1 0 1,-1 0-1,1 1 1,0-1-1,0 1 1,1-1-1,0 1 1,-1 0-1,2 0 1,-1 0-1,0 0 1,1-1-1,0 1 1,0 0-1,0 0 1,1 0-1,0 0 1,0 0-1,0-1 1,2 5-126,-2-7 15,0 1 1,1-1-1,0 0 0,-1 0 1,1 0-1,0 0 1,0 0-1,0 0 0,0 0 1,0-1-1,0 1 1,1-1-1,-1 1 0,1-1 1,-1 0-1,1 0 1,-1 0-1,1 0 0,-1-1 1,1 1-1,0-1 1,0 1-1,1-1-15,12 1 21,-1 0 0,1-1 0,11-1-21,-12 0 4,-7 0-50,1 0 0,-1 0 0,0-1 0,0 1-1,0-2 1,0 1 0,0-1 0,0-1 0,-1 0 0,1 0-1,-1 0 1,0-1 0,1 0 46,-4 1-48,1 0-1,-1 0 1,0 0-1,0-1 1,0 1-1,-1-1 1,1 0-1,-1 0 1,0 0 0,-1 0-1,1-1 1,-1 1-1,0-1 1,0 0-1,-1 0 1,0 1 0,0-1-1,0 0 1,-1 0 48,1-4-116,-1 5-244,1 1 0,-1 0 0,0 0 0,0 0 0,0-1 0,0 1 1,-1 0-1,0 0 0,0 0 0,0 0 0,0 0 0,0 0 0,-1 0 0,-2-4 360,-18-10-4637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02.5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265 11 20569,'0'0'1166,"0"0"-347,0 0 470,0 0-331,0 0-486,-25 22-195,-79 72-119,3 6 127,69-67-480,29-31-1353,4-3 579,9-12 226,19-18 274,-24 27 396,1 0 0,0-1-1,0 2 1,0-1 0,0 1 0,0 0 0,1 0 0,-1 1 0,1-1-1,0 1 1,0 1 0,-1 0 0,1 0 0,0 0 0,0 1 0,1 0 0,0 0 73,-6 1 25,-1-1 0,1 1 0,0 0 0,-1 0 0,1 0 0,-1 0 0,1 0 0,-1 0 0,1 0 0,-1 1 0,0-1 0,0 0 0,0 1 0,1-1 0,-1 1 0,-1-1 0,1 1 0,0 0 0,0-1 0,-1 1 0,1 0 0,0 0 0,-1 0 0,0-1 0,1 3-25,7 47 623,-9-20-285,0-24-259,1-1-1,0 0 0,0 1 1,1-1-1,-1 0 0,2 3-78,-1-8-12,0-1-1,1 1 1,-1-1 0,0 1-1,1-1 1,-1 0-1,0 0 1,1 1-1,-1-1 1,0 0-1,1 0 1,-1-1-1,0 1 1,1 0-1,-1 0 1,0-1-1,1 1 1,-1 0-1,0-1 1,0 1-1,1-1 1,-1 0 12,10-7-20,0 0 0,-1-1 0,0 0 0,-1-1 0,0 0 0,0 0 0,1-4 20,10-10 25,5-6 65,77-84-197,-84 96 585,2 0 1,0 1-1,1 1 1,17-10-479,-37 25 459,-1 1 16,0 0-222,1 3-220,-1 1-1,1-1 0,0 0 1,0 1-1,0-1 1,0 0-1,1 0 1,0 0-1,-1 0-32,7 15-12,-5-6-221,0 1 1,-1 0-1,0-1 0,-1 1 0,0 0 0,-1 0 1,-1 0-1,0 0 0,-1 0 0,0 0 0,-1-1 1,-2 6 232,0-3-2023,-1 0 1,0 0 0,-2 0 0,1 0 0,-10 11 2022,-10 12-10840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02.8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110 68 13238,'0'0'1790,"0"0"-205,0 0 979,-17 21-545,-53 70-1034,67-88-928,1 0-1,-1 1 1,1-1 0,0 0 0,0 1-1,1 0 1,-1-1 0,1 1 0,0 0 0,0 0-1,0 0 1,0 0 0,1 0 0,-1 0 0,1 0-1,0 0 1,1 2-57,-1 6 107,0-10-92,0 0-1,0-1 1,1 1-1,-1 0 1,0 0-1,1 0 0,-1-1 1,1 1-1,-1 0 1,1-1-1,0 1 1,0 0-1,0-1 0,0 1 1,0-1-1,0 1 1,0-1-1,0 0 1,1 1-1,-1-1 1,0 0-1,2 1-14,1 0 13,-1 0-1,1-1 1,0 1 0,0-1 0,0 0-1,0 0 1,0 0 0,0 0 0,0-1-1,2 1-12,6-1-1,-1 0 0,0-1 0,1 0 0,-1-1 0,0 0 0,0-1 0,7-2 1,-8 1-27,0-1 1,0 0 0,-1 0-1,0-1 1,0 0 0,0 0-1,-1-1 1,1 0-1,4-7 27,-7 8 2,-2 0-1,1 0 0,-1 0 0,0-1 0,0 1 0,0-1 0,-1 0 1,0 0-1,-1 0 0,0-1 0,0 1 0,0 0 0,-1-1 0,1-3-1,-2 9 2,1-8 20,-1 0 0,0 0 0,0 0 0,-1 0 0,0 0 0,-2-2-22,3 9-8,-1 1 0,0-1-1,0 1 1,0-1 0,0 1 0,0 0-1,-1-1 1,1 1 0,-1 0 0,0 0 0,1 0-1,-1 0 1,0 0 0,0 1 0,0-1 0,0 1-1,-1-1 1,1 1 0,0-1 0,-1 1-1,1 0 1,-1 0 0,1 1 0,-1-1 0,1 0-1,-1 1 9,-10-2-569,0 0 0,0 1 0,0 1-1,0 0 1,0 1 0,0 0 0,0 1 0,0 1-1,1 0 1,-1 0 0,-7 5 569,-45 22-6467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04.6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93 13 2465,'0'0'8612,"0"0"-6152,0 0-521,0 0 495,0 0-383,0 0-893,0-3-416,0-6 1037,-1 30-1259,-25 220 142,7-86-841,3 120 179,16-270-70,-2 14-812,1-19 557,1 1 0,-1-1 0,1 1 0,-1-1 0,1 1 0,-1-1 0,1 1 0,-1-1 0,0 0-1,1 1 1,-1-1 0,0 0 0,1 1 0,-1-1 0,0 0 0,1 0 0,-1 0 0,0 0 0,1 0 0,-1 0 0,0 0 0,1 0 0,-1 0 0,0 0-1,0 0 326,-10 0-4999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05.1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0 155 11445,'0'0'2770,"0"0"-1562,0 0 516,0 0 194,0 0-790,0 0-621,0 2 45,1 6-315,0-1 0,0 0 0,1 0-1,0 0 1,0 0 0,1-1 0,-1 1-1,2 1-236,31 57 656,-26-48-522,16 25-2,-10-17-611,-1 0 0,-2 1 1,1 4 478,-12-29-20,-1-1-1,0 1 1,1-1 0,-1 1 0,0-1 0,1 0 0,-1 1 0,1-1 0,-1 0 0,1 1 0,-1-1 0,1 0-1,-1 1 1,1-1 0,-1 0 0,1 0 0,-1 1 0,1-1 0,-1 0 0,1 0 0,-1 0 0,1 0-1,0 0 1,-1 0 0,1 0 0,-1 0 0,1 0 0,-1 0 0,1 0 0,0 0 0,-1 0 0,1-1-1,-1 1 1,1 0 0,-1 0 0,1-1 0,-1 1 0,1 0 20,21-15 628,159-152 99,10-12-454,-157 134 517,-12 22-3671,-11 6-5582,-7 7-4335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10.2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23 7684,'0'0'2998,"0"0"-2067,0 0 438,0 0 739,0 0-180,0 0-543,0 0-323,-2-3-91,1 2-753,0 0 0,0-1 0,0 1 0,0 0-1,0-1 1,0 1 0,1-1 0,-1 1 0,0-1 0,1 1 0,-1-1 0,1 0-218,44 2 957,-23 1-933,-1 0 0,1 2 0,0 0 0,-1 2 0,0 0 0,1 1-24,40 16-11,15 10 11,-38-15-14,0-2 0,0-2 0,2-1 1,26 4 13,-46-14-144,1-1 1,15-1 143,-13 0-1613,-16-5-4558,-7-3-416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10.6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107 1 14679,'0'0'771,"0"0"29,0 0 1201,0 0-176,0 0-993,-2 3-562,1 1-200,0 0 0,0 0 0,1 0 0,-1 0 0,1 0-1,-1 0 1,1 0 0,1 0 0,-1 0 0,0 0 0,1 0 0,0 0 0,0 0 0,0-1 0,0 1 0,1 0 0,0 0 0,0-1 0,-1 1 0,2-1 0,-1 0 0,0 1 0,1-1 0,1 1-70,11 15 113,2-1 0,1 0 0,11 9-113,-21-20 1,37 29-289,-32-27 64,0 1 1,-1 0-1,0 1 1,-1 1-1,4 4 224,-14-14 15,0 0-1,0 0 1,0 0-1,0 1 0,0-1 1,-1 0-1,1 1 1,-1-1-1,1 0 0,-1 1 1,0-1-1,0 0 1,0 1-1,0-1 1,0 0-1,-1 1 0,1-1 1,-1 2-15,0 1 56,-1-1 0,1 1 0,-1-1 0,0 0-1,0 0 1,0 0 0,-1 0 0,-2 4-56,-33 35 620,-14 10-620,-37 42 210,13 2-421,29-30-4842,36-54 595,3-7-2265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11.0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 14279,'0'0'1128,"0"0"-514,0 0 832,0 0 528,0 0-851,21-5 227,-9 6-1234,0 1 1,-1 1-1,1 0 0,-1 0 0,1 1 1,-1 0-1,0 1 0,1 1-116,19 8 57,-13-7-43,0 1 0,-1 0-1,0 2 1,13 9-14,-26-16-7,1 0 0,-1 1 0,1 0 1,-1 0-1,0 0 0,-1 0 0,1 0 0,-1 1 0,0 0 0,0 0 0,0 0 0,-1 0 0,1 0 0,-1 0 1,-1 1-1,1-1 0,-1 1 0,1 3 7,-1 2 20,-1 1 0,-1-1 0,0 0-1,0 0 1,-1-1 0,0 1 0,-1 0 0,-1-1 0,1 1 0,-1-1 0,-1 0 0,0 0 0,-6 8-20,-1-1-105,0 0 0,-1-2 0,-1 1 0,0-2 1,-1 0-1,-1 0 0,-1-1 105,0-2-1982,16-11 1680,1 0 0,-1 0 0,1 1 0,0-1 1,-1 0-1,1 0 0,0 0 0,-1 0 0,1 0 0,0 0 0,-1 0 1,1 0-1,-1 0 0,1 0 0,0 0 0,-1 0 0,1 0 0,0 0 1,-1 0-1,1-1 0,0 1 0,-1 0 0,1 0 0,0 0 0,-1 0 1,1-1-1,0 1 0,-1 0 302,0-6-11235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11.3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0 143 13190,'0'0'3153,"0"0"-2800,0 0 1664,0 0-97,0 0-1295,0 0-529,87-18-16,-47 3-80,-1-3-176,-1-2-641,-6-3-1280,-5-1-1152,-4-1-3442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11.6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53 0 11957,'0'0'4675,"0"0"-4323,0 0 1409,0 0 416,0 0-1089,-52 130-768,52-81 240,0 2-367,2 3 15,6 4-208,-3 2-160,-5 3-609,0-5-1792,0-9-1521,0-14-2273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35.53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227 5 10661,'0'0'2316,"0"0"-1564,0 0 382,0 0 373,0 0-421,0 0-1075,0-1 0,0 1 1,0 0-1,0 0 0,0-1 0,0 1 0,-1 0 1,1 0-1,0 0 0,0 0 0,0-1 0,0 1 1,0 0-1,-1 0 0,1 0 0,0 0 0,0 0 1,0-1-1,-1 1 0,1 0 0,0 0 0,0 0 1,-1 0-1,1 0 0,0 0 0,0 0 1,0 0-1,-1 0 0,1 0 0,0 0 0,0 0 1,-1 0-1,1 0 0,0 0 0,0 0 0,0 0 1,-1 0-1,1 0 0,0 0 0,0 0 0,0 0 1,-1 1-1,1-1 0,0 0 0,0 0 0,0 0 1,-1 0-1,1 0 0,0 1 0,0-1 0,0 0 1,0 0-1,0 0 0,-1 1 0,1-1 0,0 0 1,0 0-1,0 0 0,0 1 0,0-1 0,0 0 1,0 0-1,0 1 0,0-1 0,0 0-11,-2 15 165,1-1-1,0 1 1,1 0-1,1 0 1,1 5-165,-2-17 34,11 84 1733,14 55-1767,0-2 546,14 131-245,-39-304-4765,0 19 4166,0 0 1,0 0-1,-1 0 1,-1 0-1,-2-9 298,1 14 44,0-1-1,0 1 0,-1 1 1,0-1-1,0 0 0,-1 1 1,0 0-1,-1 0 0,1 0 0,-2 1 1,1 0-1,-1 0 0,0 1 1,0 0-1,-1 0 0,0 0 1,0 1-1,0 0 0,-1 1 1,1 0-1,-1 0 0,0 1 1,0 0-1,-1 0 0,1 1 1,0 1-1,-1-1 0,1 2 1,-10-1-44,7 1 168,7 0-76,1-1 1,-1 1-1,0 1 0,0-1 0,0 1 0,1 0 0,-1 0 0,0 0 1,-2 1-93,5 0 33,0-1 0,0 1 0,0-1 0,1 1 0,-1 0 0,1 0 0,-1-1 0,1 1 0,-1 0 0,1 1 0,0-1 0,0 0 0,0 0 0,0 0 0,1 1 0,-1-1 0,0 0 0,1 1 0,0-1 0,-1 0 0,1 3-33,-2 11 183,1 1 0,0-1 0,2 1-1,-1-1 1,2 1 0,0-1 0,1 1 0,1-1 0,1 1-183,-2-6 56,1 0 0,1 0 0,0-1 1,0 0-1,1 0 0,1 0 1,-1 0-1,2-1 0,-1 0 0,1-1 1,0 1-1,1-2 0,4 4-56,-7-7-99,-1-1 0,1 1 0,0-1-1,1 0 1,-1-1 0,1 1 0,-1-1-1,1-1 1,-1 1 0,1-1 0,0 0 0,0-1-1,0 1 1,-1-2 0,1 1 0,1-1 99,0 0-625,0 0-1,0-1 1,-1 0 0,1 0 0,-1-1 0,1 0 0,-1 0 0,0-1 0,0 0 0,-1 0 0,1 0 0,-1-1 0,3-3 625,27-29-7857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12.0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11461,'0'0'246,"0"0"-6,0 0 283,27 4-307,86 14-232,-107-17 12,0 0 0,0 1-1,-1 0 1,1 0 0,0 0 0,-1 0 0,1 1 0,-1 0 0,0 0-1,0 1 1,0-1 0,0 1 0,-1 0 0,0 0 0,0 1 0,0-1 0,0 1-1,0 0 1,-1 0 0,0 0 4,0-1 91,-1 0 0,0 0 1,-1 1-1,1-1 0,-1 0 0,1 1 0,-1-1 1,0 0-1,0 5-91,-1-8 41,0 1 0,0-1 0,0 1 0,0-1 0,0 1-1,0-1 1,0 0 0,0 1 0,0-1 0,-1 1 0,1-1 0,-1 1 0,1-1 0,-1 0 0,1 1 0,-1-1 0,0 0 0,0 0 0,1 1 0,-1-1 0,0 0 0,0 0-1,0 0 1,0 0 0,-1 0 0,1 0 0,0 0 0,0-1 0,-1 1 0,1 0-41,-7 1-33,1-1 0,0 0 1,0 0-1,-1-1 0,1 0 0,0 0 0,-2-1 33,3 1 202,1-1-1,-1 1 1,1 0 0,-1 1-1,0-1 1,1 1-1,-1 0 1,1 0-1,-1 1 1,1 0 0,-5 1-202,7 0 310,0-1 1,1 1-1,-1 0 1,1-1-1,-1 1 1,1 0-1,0 0 1,0 1-1,0-1 1,1 0-1,-1 1 1,1-1-1,0 1 1,-1 2-311,-9 52 1810,10-49-1658,0 0-1,1 0 1,0 0 0,0 0-1,1 0 1,0 0-1,2 7-151,-2-14-2,0 1-1,1 0 0,-1-1 0,0 1 0,1-1 0,-1 0 0,1 1 1,0-1-1,0 0 0,0 0 0,0 0 0,0 0 0,0-1 0,1 1 1,-1 0-1,0-1 0,1 0 0,-1 1 0,1-1 0,0 0 0,-1 0 1,1-1-1,0 1 0,0 0 0,-1-1 0,4 0 3,3 2-246,0-2-1,0 1 1,0-1-1,0-1 1,-1 0-1,1 0 0,0-1 1,0 0-1,-1 0 1,1-1-1,-1 0 1,1 0-1,-1-1 1,6-4 246,-4 2-1235,-1-1 1,1 0-1,-2-1 0,1 1 1,-1-2-1,0 1 1,2-4 1234,21-34-11499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12.3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110 1 13350,'0'0'3314,"0"0"-2194,0 0 1537,0 0-704,0 0-1441,0 0 1,-30 142-225,30-81 128,0 3-112,0 10-80,0 7-48,0 8-176,0 7-48,-25 2-736,3-9-657,2-17-3825,8-25-5491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12.6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13430,'0'0'2847,"0"0"-1967,0 0 241,0 0 485,0 0-894,13 0-562,1 1-99,1 0 1,-1 0-1,1 2 1,-1-1-1,0 2 1,0 0 0,0 1-1,-1 0 1,5 3-52,-7-3 22,0 1 0,-1 0 0,0 0 1,0 1-1,0 1 0,-1-1 0,0 1 1,-1 1-1,1 0-22,-8-5 94,0-1 0,0 1 0,-1-1-1,1 1 1,-1 0 0,1-1 0,-1 1 0,0-1 0,-1 1 0,1 0 0,0-1 0,-1 1 0,0-1 0,0 1-1,0-1-93,-4 6 178,1-1-1,-1 0 0,-1 0 0,1 0 0,-1-1 0,-1 1 1,-1 0-178,-56 50-154,34-32-1519,29-25-1545,1-5-2414,0-12-2868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12.9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0 5811,'0'0'8585,"0"0"-6646,0 0-690,0 0 1107,-2 22-641,-4 72-765,5-86-849,1 1 0,0-1-1,0 0 1,1 0 0,0 0 0,1 1 0,0-1-1,0 0 1,0-1 0,1 1 0,0 0-1,1-1 1,0 0 0,0 1 0,0-2 0,2 3-101,-2-5 32,1 1 0,-1-1 1,1 0-1,0 0 1,0 0-1,0-1 0,0 0 1,0 0-1,1 0 0,0-1 1,-1 0-1,1 0 0,0 0 1,0 0-1,0-1 1,0 0-1,1-1 0,-1 1 1,4-1-33,22-1-703,1-2 0,0-1 0,0-1 0,10-4 703,-34 6-1083,0 1-579,-1 2-3970,-7 0-2714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13.3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50 0 14391,'0'0'1608,"0"0"97,-8 20 539,-24 65-780,30-81-1400,1 1 0,-1 0 0,1 0 0,0 0 0,0 0-1,0 0 1,1 0 0,0 0 0,0 0 0,0 0 0,0 1-64,1 10 31,9-18-802,5-8 404,-1 1-1,0-2 0,-1 0 1,9-9 367,39-32-1811,-46 42 1178,0 1 1,0 1-1,16-7 633,-25 13-52,1-1 0,0 1-1,0 0 1,0 1 0,0 0-1,0 0 1,0 0 0,0 1-1,0 0 1,0 0-1,1 1 53,-7 0 20,0-1-1,0 0 0,0 1 0,-1-1 0,1 1 0,0 0 0,0-1 0,0 1 1,-1-1-1,1 1 0,0 0 0,0 0 0,-1 0 0,1-1 0,-1 1 0,1 0 0,-1 0 1,1 0-1,-1 0 0,0 0 0,1 0 0,-1 0 0,0 0 0,0 0 0,0 0 0,1 0 1,-1 0-1,0 0-19,1 35 676,-2-28-394,1-1-19,0 0-1,-1-1 1,0 1-1,-1 0 1,1 0-1,-1-1 1,0 1-1,-1-1 1,0 0-1,0 0 1,0 0-1,-1 0 1,0 0-1,-3 4-262,-1-1 300,0-1 0,-1 0-1,1 0 1,-2-1 0,1 0-1,-1-1 1,0 0 0,-6 3-300,7-5 57,1 0 1,-1-1 0,0 0 0,0-1 0,0 0 0,-8 1-58,15-3-92,-1 1 1,0-1 0,1 1 0,-1-1-1,0 0 1,1 0 0,-1-1 0,1 1-1,-1-1 1,0 1 0,1-1 0,-1 0-1,1 1 1,-1-1 0,1-1 0,-1 1-1,1 0 1,0-1 0,0 1 0,0-1-1,0 1 1,0-1 0,0 0 0,0 0-1,-1-1 92,0-4-1025,0 0 0,1 0-1,-1-1 1,2 1 0,-1 0-1,1-1 1,0 1 0,0-1-1,1-4 1026,-1-44-11160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13.6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146 0 14535,'0'0'784,"0"0"729,0 0 1213,-7 23-893,-26 76-1115,27-82-554,0 0 0,-2-1 1,0 1-1,-8 10-164,13-22-151,-1 0 0,0 0 0,0 0 0,0 0 0,-1-1 0,0 0 0,0 0 0,0 0 1,0 0-1,0-1 0,-6 3 151,9-5-1526,2-4 1301,1 1-1,-1 0 1,1 0 0,0 0 0,0 0 0,0 0 0,0 0 0,0 1 0,0-1-1,0 0 1,0 0 0,1 1 0,-1-1 0,1 1 0,-1-1 0,1 1 0,0-1-1,-1 1 1,3-1 225,38-22 950,-37 21-1005,11-4 705,1 1-1,-1 0 1,1 0 0,0 2 0,0 0 0,1 1 0,5 1-650,75-2-1241,-98 4 1042,1 0 0,-1 1 0,1-1 0,-1 0 0,0 1 0,1-1 0,-1 1 0,0-1 0,1 1 0,-1-1 0,0 1 1,0-1-1,1 1 0,-1-1 0,0 1 0,0-1 0,0 1 0,0-1 0,0 1 0,0 0 0,0-1 0,0 1 0,0-1 0,0 1 0,0-1 0,0 1 0,0-1 0,0 1 0,-1 0 199,-2 17-3949,-11 7-3436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14.0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172 0 11013,'0'0'1697,"0"0"333,0 0-168,0 0-474,-9 21-748,-30 67-67,33-75-328,0 0-1,-1-1 0,0 0 1,-1 0-1,0-1 0,-1 0 1,0-1-1,-1 0 0,0 0 1,0-1-1,-7 4-244,14-11 60,-10 12 1322,26-13-34,3-1-1468,38 0 390,8 1-1050,1-3-1,-1-2 1,14-5 780,93-23-6272,-91 13-1910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14.3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23 9524,'0'0'5899,"0"0"-4328,0 0 14,0 0 590,0 0-1103,-4 2-811,0-1-216,1 1 0,0 0 0,0 0 0,0 0 0,1 0-1,-1 1 1,0-1 0,1 1 0,0-1 0,-1 1 0,1 0-1,0 0 1,1 0 0,-1 0 0,0 0 0,1 1 0,0-1-1,-1 1-44,-1 5 171,1 1 0,0-1 0,0 1 0,1-1 0,0 1 0,1 7-171,0-16-4,0 0 0,0 0 0,0 0 0,1 0-1,-1 0 1,0 0 0,1-1 0,-1 1 0,1 0-1,-1 0 1,1 0 0,-1-1 0,1 1 0,-1 0-1,1-1 1,0 1 0,-1-1 0,1 1 0,0 0-1,0-1 1,-1 0 0,1 1 0,0-1 0,0 1-1,0-1 1,0 0 0,0 0 0,-1 1 0,1-1-1,0 0 1,0 0 0,0 0 0,0 0 0,0 0-1,0 0 1,0 0 0,0-1 4,5 1-18,-1 0 1,1-1-1,-1 0 0,0 0 1,0 0-1,3-2 18,-2 0-118,1 0 0,0-1-1,-1 0 1,0-1 0,0 1 0,0-1 0,0 0 0,-1-1 0,0 1-1,0-1 1,0 0 0,-1 0 0,0-1 0,0 1 0,-1-1 0,1 0 0,-1 0-1,-1 0 1,0 0 0,0 0 0,0-1 0,-1 1 0,0-1 0,0 1 0,-1-3 117,-1 9-408,-1 1-1,1-1 0,-1 1 0,0 0 0,1 0 1,-1 0-1,0 0 0,1 0 0,-1 0 0,0 0 0,1 0 1,-1 1-1,0-1 410,-27 8-5293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14.7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 19 11957,'0'0'1639,"0"0"385,0 0 351,0 0-646,0 0-614,0 8-51,0-5-829,-1 3-126,0 1 0,0 0-1,1-1 1,0 1 0,1-1 0,-1 1-1,1-1 1,2 6-109,-2-11-2,0 0-1,0 0 1,0 0 0,0 0 0,0-1-1,0 1 1,0 0 0,0-1 0,1 1 0,-1-1-1,0 1 1,0-1 0,1 0 0,-1 1-1,0-1 1,1 0 0,-1 0 0,1 0 2,29 0-127,-20 0 40,-7 0 44,-1 0 0,1 0 0,0 0-1,0 0 1,-1-1 0,1 1 0,-1-1-1,1 0 1,0 0 0,-1 0 0,0-1-1,1 1 1,-1-1 0,0 0 0,0 0-1,0 0 1,0 0 0,0-1 0,0 1-1,0-1 1,-1 1 0,1-1 0,-1 0-1,0 0 1,0 0 0,0 0 0,0-1-1,-1 1 1,1 0 0,-1-1 0,0 1-1,0-1 1,0 0 0,-1 1 0,1-1-1,-1 0 1,0 1 0,0-4 43,0 6 12,0 0 0,0 1 0,0-1 1,0 1-1,-1-1 0,1 0 0,0 1 0,0-1 0,-1 1 0,1-1 0,0 1 1,-1-1-1,1 1 0,-1-1 0,1 1 0,0-1 0,-1 1 0,1-1 1,-1 1-1,1 0 0,-1-1 0,0 1 0,1 0 0,-1 0 0,1-1 1,-1 1-1,0 0 0,1 0 0,-1 0 0,1 0 0,-1 0 0,0 0-12,-26-1-186,20 1 88,-3 0-497,1 0 0,0 1 0,-1 1 0,1-1 0,0 1 0,0 1 0,0 0 1,-5 2 594,-33 20-6371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20.4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46 0 14407,'0'0'2038,"0"0"-870,0 0 951,0 0-100,0 0-1005,0 0-614,0 0-5,-1 10-96,0-1 1,-1 1-1,0-1 0,0 0 1,-1 2-300,-9 10 145,9-17-268,0 0 0,1 0 0,-1 0 1,1 1-1,0-1 0,0 1 0,1-1 0,-1 1 0,1 0 1,0 1 122,1-5-2708,3-1-4199,11 0-4251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35.90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126 0 9700,'0'0'1812,"0"0"-1236,0 0 225,0 0 573,0 0-574,-5 1-312,1 0-402,1-1 1,0 1-1,0 0 0,1 1 0,-1-1 1,0 0-1,0 1 0,1-1 1,-1 1-1,0 0 0,1 0 0,0 0 1,-1 0-1,0 3-86,-3 2 256,0 0 0,1 0 0,0 1 0,1-1 0,-3 8-256,-1 4 571,0 0 0,2 1 1,0 0-1,-2 18-571,4-17 260,1 1 0,1 0-1,1 0 1,1 0 0,1 0 0,3 19-260,-3-35-67,0 0-1,1 1 1,-1-1 0,1 0 0,0 0-1,1-1 1,-1 1 0,1 0 0,0-1-1,0 0 1,1 0 0,0 0 0,0 0-1,0 0 1,0-1 0,1 1 0,0-1-1,0-1 1,0 1 0,0-1 0,1 1 0,-1-1-1,1-1 1,0 1 0,-1-1 0,3 0 67,-1 0-480,-1 0 1,1-1 0,0 0 0,0-1 0,0 1 0,0-1 0,4-1 479,-8 1-400,0 0-1,0-1 1,0 0 0,0 1-1,0-1 1,0 0 0,-1-1-1,1 1 1,0 0 0,-1-1-1,1 0 1,-1 1 0,1-1-1,-1 0 1,0 0 0,0 0-1,0 0 1,0-1 400,19-27-8214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20.8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 17528,'171'-9'1105,"-171"9"63,0 0 1057,0 0-912,0 21-1169,0 10 320,0 2-352,0 3-16,0 2-96,0 0-272,0 2-640,0-4-2322,0-7-4273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21.5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194 810 10373,'0'0'1206,"0"0"224,0 0 576,0 0 8,0 0-592,2 6-421,1-1-717,-2-3-150,0-1 0,0 1 0,0 0 0,0 0 0,-1 0 0,1 0 0,0 0 0,-1 0 0,0 0 0,1 0 0,-1 1-134,0-3 712,0 0-157,5-16 891,73-583-1342,-72 503 157,-3-30-261,-4 119 642,1 11-460,-6 27-211,-5-10 140,0 0 0,-2-1 0,0-1 0,-1 0 0,-1-1 0,-9 9-111,-2 0-27,-2-2 0,0 0 0,-24 14 27,44-33-221,5-4-27,0 1 0,0-1 0,-1 0 0,1 0 0,-1 0 0,1 0 0,-1 0 0,0-1 0,0 0 1,0 1-1,0-2 0,0 1 248,3-5-4352,5-16-34,17-14-5122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21.9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12486,'0'0'2278,"0"0"-602,0 0 778,0 0-370,0 0-1207,10 8-162,70 56 809,-17-11-1214,3-3 0,1-3 1,21 8-311,-48-30-5083,-27-14-2549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23.8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58 8 14375,'0'0'629,"0"0"193,0 0 1083,0 0-163,0 0-630,-6-7-256,7 6 1901,13 10-2759,-1 0-1,0 1 1,-1 1 0,0 0 0,0 0 0,-1 1-1,2 4 3,1 0-19,23 30 51,-1 2 0,-3 2 0,24 47-32,-44-74-1,-2 2 0,0 0-1,-2 0 1,0 1 0,-2 0-1,-1 0 1,3 26 1,-2 27 129,-4-1-1,-3 8-128,-1-59 23,-1 1-1,-2-1 1,-1 0 0,-1 0-1,-1-1 1,-9 22-23,-12 21 310,-32 59-310,35-85 91,-1-2 0,-3-1 0,-1 0 0,-1-3 1,-3 0-1,-15 11-91,42-41-33,-3 2-73,1 0-1,1 1 0,0-1 1,0 2-1,0 1 107,8-12-847,-2 3 150,1-5-6928,1-7-1817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31.3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77 12 11477,'0'0'1999,"0"0"-1431,0 0 296,0 0 849,0 0-376,0 0-574,0 0-321,0-12 2568,-2 33-2665,-1 0 0,0 0 0,-2-1 0,0 1 0,-4 7-345,-11 44 164,9-13 191,3 1 0,3 0 1,2 32-356,2 25-6891,2-81 2263,-2-36-625,-1 0-3103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31.9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178 90 7700,'0'0'2433,"0"0"-1732,0 0 252,0 0 829,0 0-464,4-14-494,11-44-181,-15 57-603,0 0 0,0 1 0,0-1 0,0 0 0,1 0 0,-1 1 0,0-1-1,0 0 1,1 0 0,-1 1 0,1-1 0,-1 0 0,0 1 0,1-1 0,-1 1 0,1-1 0,0 1 0,-1-1 0,1 1-1,-1-1 1,1 1 0,0-1 0,-1 1 0,1 0 0,0-1 0,-1 1 0,1 0 0,0 0 0,0-1 0,-1 1-1,1 0 1,0 0 0,0 0 0,0 0 0,-1 0 0,1 0 0,0 0 0,0 0 0,-1 0 0,1 1 0,0-1-1,0 0 1,-1 0 0,1 1-40,2-1 109,1 0-79,0 0-1,1 1 1,-1-1 0,0 1-1,1 0 1,-1 0-1,0 0 1,0 1 0,0-1-1,0 1 1,0 0 0,0 0-1,0 1 1,0-1-1,-1 1 1,0 0 0,1 0-1,-1 0 1,0 0 0,0 0-1,-1 1 1,1-1 0,-1 1-1,1 0 1,-1 0-1,0 0 1,-1 0 0,1 0-30,1 3-11,-1 0 1,0 0 0,0 0 0,-1 0-1,1 0 1,-1 0 0,-1 0-1,0 0 1,0 3 10,0-6-6,0 0 1,0 0-1,-1 0 0,0 0 1,0 0-1,0 0 0,0 0 0,0 0 1,-1-1-1,0 1 0,1-1 1,-1 1-1,-1-1 0,1 0 1,0 1-1,-1-1 0,-1 1 6,-9 7 21,-1 0 0,0-1 0,-1-1 0,0 0-1,-1-1 1,0 0 0,0-2 0,0 0 0,-1 0-1,-3-1-20,31-7-354,0 1-1,0 1 1,0 0-1,0 0 1,4 2 354,-10-2-9,-1 1 0,0 0-1,0 0 1,0 0 0,0 0 0,0 0 0,0 1 0,0 0 0,-1 0 0,1 0 0,-1 0 0,1 1-1,-1-1 1,0 1 0,0 0 0,2 3 9,1 2 50,-2 0 0,1 0 0,-2 1 0,1-1 0,-1 1 0,0 0 0,-1 0 0,0 1 0,0-1 0,-1 0 0,0 1 0,-1-1 0,0 1 0,0-1 0,-2 6-50,2-11 82,-1 1 0,0-1 0,-1 0 0,1 1 0,-1-1 0,0 0 0,0 0 0,0 0 0,0 0 0,-1 0 0,0-1 1,0 1-1,0-1 0,0 1 0,0-1 0,-1 0 0,1 0 0,-1-1 0,-2 2-82,-10 7 289,-1-2 0,0 0 1,0 0-1,-2-2-289,4 0-30,0-2 0,0 0 0,-1-1 0,1 0 0,-1-1 0,0-1 0,0-1 0,-6 0 30,21-1-95,1 0 1,-1 0-1,0 0 1,0 0-1,0 0 1,0-1-1,0 1 1,0 0-1,0 0 1,0-1-1,1 1 1,-1-1-1,0 1 1,0-1-1,0 1 1,1-1-1,-1 1 1,0-1-1,1 0 1,-1 1-1,0-1 1,1 0-1,-1 1 1,1-1-1,-1 0 1,1 0 0,0 0-1,-1 1 1,1-1-1,0 0 1,-1 0-1,1 0 1,0 0 94,-1-36-3927,2 22 1551,-1-18-5056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32.2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85 1 10853,'0'0'3844,"0"0"-2616,0 0 199,0 0 595,0 0-728,-2 6-888,-12 37 312,2 1 0,3 0 0,1 1 0,0 17-718,2-15 124,-3 6-520,-4 33 724,11-58-4085,1-1-3682,1-32 1516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32.6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15 9492,'0'0'2999,"0"0"-1486,0 0 184,0 0-102,0 0-576,1 10-320,-1-5-624,1 3 101,-1 0 0,2 0 1,-1 0-1,1 0 0,2 4-176,-3-9 30,0-1-1,0 1 1,0 0 0,1-1 0,-1 1-1,1 0 1,0-1 0,0 0-1,0 0 1,0 1 0,0-1 0,0 0-1,1-1 1,-1 1 0,1 0 0,-1-1-1,1 1 1,0-1 0,2 1-30,4 1-133,0-1 1,0-1 0,0 1-1,0-1 1,0-1 0,0 0-1,0 0 1,0-1-1,0 0 1,0-1 0,-1 1-1,1-2 1,0 1 0,-1-1-1,8-4 133,-9 4-108,0-1 0,0 0 1,0 0-1,0 0 0,-1-1 0,1 0 0,-1 0 0,-1-1 0,1 1 1,-1-1-1,0-1 0,0 1 0,-1-1 0,1 0 0,-1 0 0,-1 0 0,0 0 1,0-1 107,-3 8 75,1 0 1,-1 0 0,0 0-1,0 0 1,0 0-1,0-1 1,0 1 0,0 0-1,0 0 1,0 0 0,0 0-1,0-1 1,1 1 0,-1 0-1,0 0 1,0 0 0,0 0-1,0-1 1,0 1-1,0 0 1,0 0 0,0 0-1,0-1 1,-1 1 0,1 0-1,0 0 1,0 0 0,0 0-1,0-1 1,0 1 0,0 0-1,0 0 1,0 0-1,0 0 1,-1 0 0,1-1-1,0 1 1,0 0 0,0 0-1,0 0 1,0 0 0,-1 0-1,1 0 1,0 0 0,0 0-1,0-1-75,-8 8 1470,4 2-1355,0-1 1,0 1 0,1 0 0,0 0 0,1 0 0,0 0 0,0 4-116,-6 73 653,5-45-301,-4 20-362,-5 65 730,9-40-5173,3-86-53,0 0-2182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33.2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1 15863,'0'0'1011,"0"0"-226,0 0 703,-7 20-20,-1 2-1151,3-9-201,1 1 0,0 0-1,0 0 1,1 0 0,1 0 0,0 0-1,1 0 1,1 5-116,2 66 608,0-36-144,-2 1 1,-6 38-465,-5-46 18,9-35-49,-1 1 0,1 0 0,1 0 0,-1-1 0,1 1 0,0 3 31,2-11-18,0 1-1,0 0 1,0-1 0,0 1 0,0 0 0,1-1 0,-1 0 0,0 1-1,0-1 1,0 1 0,0-1 0,1 0 0,-1 0 0,0 0 0,0 0-1,0 0 1,1 0 0,-1 0 0,1 0 18,0 0-13,-1 0 13,28 2-384,0-2-1,1 0 1,28-6 384,-49 5-138,0-1 0,0-1 0,1 1 1,-2-2-1,1 1 0,0-1 1,-1 0-1,1-1 0,-1 0 1,-1-1-1,1 1 0,-1-1 0,0-1 1,3-2 137,0-4-444,0 0 0,-1 0 0,0-1 0,-1 0 0,-1 0 0,0-1 0,-1 0 0,-1 0 0,0 0 0,-1-1 0,-1 1 0,1-10 444,2-33 1689,-2 1 0,-3-52-1689,-2 61 2918,1 48-2862,0 0 0,0 0-1,0-1 1,0 1 0,-1 0 0,1 0-1,0 0 1,0 0 0,0 0 0,0 0-1,-1 0 1,1 0 0,0 0-1,0 0 1,0 0 0,-1 0 0,1 0-1,0 0 1,0 0 0,0 0 0,-1 0-1,1 0 1,0 0 0,0 0 0,0 0-1,0 0 1,-1 0 0,1 0 0,0 0-1,0 0 1,0 0 0,-1 0-1,1 0 1,0 1 0,0-1 0,0 0-1,0 0 1,0 0 0,0 0 0,-1 0-1,1 1 1,0-1 0,0 0 0,0 0-1,0 0 1,0 0-56,-5 112 1524,-14 74-1524,6-74 290,3 78-290,10-123-3223,0-66-181,0-1-2041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33.8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231 0 17544,'0'0'667,"0"0"-21,0 0 994,0 0-607,-3 4-742,-10 12-231,0 0 1,0-1 0,-2-1 0,0 0 0,-6 4-61,-87 59 552,81-59-429,27-18-131,0 0 1,-1 0-1,1 0 1,0 1-1,0-1 1,0 0-1,0 0 1,-1 1-1,1-1 1,0 0-1,0 0 1,0 1-1,0-1 1,0 0-1,0 0 1,0 1-1,-1-1 1,1 0-1,0 0 1,0 1-1,0-1 0,0 0 1,0 1-1,0-1 1,0 0-1,1 0 1,-1 1-1,0-1 1,0 0-1,0 0 1,0 1-1,0-1 1,0 0-1,0 0 1,1 1-1,-1-1 1,0 0-1,0 0 1,0 1-1,0-1 1,1 0-1,-1 0 1,0 0-1,0 0 1,1 1-1,-1-1 1,0 0-1,0 0 1,1 0-1,-1 0 1,0 0-1,0 0 1,1 0-1,-1 0 1,0 0 7,19 9 42,-17-8-69,61 25 26,-13-5-109,0-2 0,1-2 0,8-1 110,-45-13-962,0-1 0,0 0 0,12-1 962,-21-1-774,0 0-1,-1-1 1,1 1 0,0-1-1,0 0 1,-1 0-1,1-1 1,0 0 774,16-13-6139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5:59.88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9476,'0'0'2319,"0"0"-1068,0 0 19,4 24-350,0-2-812,3 19 37,1-1 0,14 38-145,-13-48 22,0 0 0,-2 0 1,-2 0-1,0 1 0,-2 0 0,-1 9-22,-2-39 11,0 0 0,0 0-1,0 1 1,0-1 0,0 0-1,-1 0 1,1 1 0,0-1 0,0 0-1,-1 0 1,1 0 0,-1 1-1,1-1 1,-1 0 0,0 0 0,1 0-1,-1 0 1,0 0 0,0 0-1,0 0 1,1 0 0,-1 0-1,0-1 1,0 1 0,0 0 0,-1-1-1,1 1 1,0 0 0,0-1-11,-1 0 20,1 0 0,0 0-1,0 0 1,0 0 0,0 0 0,-1 0 0,1-1 0,0 1 0,0 0 0,0-1 0,0 1-1,0-1 1,0 1 0,0-1 0,0 0 0,0 1 0,0-1 0,0 0 0,0 0 0,0 1-1,0-1 1,1 0 0,-1 0 0,0 0 0,1 0 0,-1 0 0,1 0 0,-1 0 0,1 0 0,-1-1-1,1 1 1,0-1-20,-6-16 213,1 0 0,1-1 0,1 0 0,1 0 0,0 0-1,2 0 1,0 0 0,1 0 0,1 0-213,-2 13 44,1 1 1,0 0-1,0 0 0,1 0 1,-1 0-1,1 0 1,0 0-1,1 0 0,-1 0 1,1 1-1,0-1 1,0 1-1,0 0 0,3-3-44,0 1 30,1 0-1,0 1 0,-1 0 0,2 0 0,-1 0 1,1 1-1,-1 0 0,7-2-29,6-1-687,-1 1-1,0 1 1,1 1-1,0 1 1,0 0 0,0 1-1,11 2 688,15 0-3372,-3 0-3207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36.23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7059,'0'0'2540,"0"0"-1745,0 0 358,0 0 282,0 0-509,1 3-169,3 13 420,20 80 2950,-20-83-4050,0-1 1,1 1-1,0-1 1,1 0-1,1-1 0,3 5-77,5-4-2499,-3-10-3955,-9-2 1281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34.2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313 0 13254,'0'0'1713,"0"0"-1041,0 0 1729,0 0-832,0 0-449,0 0-671,-148 141 143,120-99-320,1-2-112,-3 1-128,5-6-32,3-1-320,5-3-961,4-2-1072,11-7-1392,2-6-3219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34.5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5 10789,'0'0'2446,"0"0"-1485,0 0 581,0 0 75,0 0-793,-8-4 64,13 5-937,-7 1-1098,-10 2-2907,-11 2-5665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36.5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99 41 8388,'0'0'2785,"0"0"-1491,0 0 659,0 0-150,0 0-413,-2-3-453,-1 0-613,3 3-191,-1-1-1,0 0 1,0 0-1,0 1 0,1-1 1,-1 0-1,0 0 1,1 0-1,-1 0 1,1 0-1,-1 0 0,1 0 1,0 0-1,-1 0 1,1 0-1,0 0 0,0 0 1,-1-1-133,3 1 59,-1 0 0,1 0 0,-1 0 0,1 0 0,0 0 0,-1 1 0,1-1 0,0 1 0,0-1 0,-1 1 1,1 0-1,0-1 0,1 1-59,1 0 75,25-4 40,1 1 1,0 2-1,12 2-115,-11-1 22,-30 0-24,0 1 1,0-1-1,-1 1 1,1-1-1,0 1 1,0 0-1,0-1 0,-1 1 1,1 0-1,0-1 1,-1 1-1,1 0 1,-1 0-1,1-1 1,-1 1-1,1 0 0,-1 0 1,0 0-1,1 0 1,-1 0-1,0 0 1,0 0-1,1 0 1,-1 0-1,0 0 0,0 0 1,0 0-1,0 0 1,0 0-1,-1 0 2,1 41-24,-1-34 47,0 1 34,0 1 0,-1-1 0,-1 1 0,0-1 0,0 0 0,0 0 0,-1 0 0,-1-1 0,0 1 0,0-1 0,0 0 0,-2 1-57,-17 21 184,-2 0 1,-10 8-185,31-33 9,-27 28-216,-1-2 0,-2-1 207,-13 3-6059,47-32 2455,2-4-782,6-10-680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36.8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 2849,'0'0'4645,"0"0"-1934,0 0-553,0 0-122,0 0-745,0 0-1181,1 0 0,0-1 0,-1 1 1,1 0-1,0 0 0,-1 0 0,1 0 0,0 0 1,-1 0-1,1 0 0,0 0 0,-1 0 0,1 0 1,0 0-1,-1 1 0,1-1 0,0 0 0,-1 0 1,1 1-1,-1-1 0,1 0 0,-1 1 0,1-1-110,36 69 1414,-36-69-1569,-1 1-1,1 0 1,0-1-1,0 1 1,-1 0-1,1-1 1,0 1-1,0-1 1,0 1-1,0-1 0,0 0 1,0 0-1,0 1 1,0-1-1,0 0 1,0 0-1,0 0 1,0 0-1,0 0 1,0 0-1,0 0 1,0 0-1,0 0 1,0 0-1,0-1 0,0 1 1,0 0-1,-1-1 1,2 0 155,26-16-2970,-2-10-584,1-6-1432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37.2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0 219 2721,'0'0'4621,"0"0"-1334,0 0-689,0 0-202,0 0-560,1-4-457,0-1-1243,2-4 758,10 13-459,-10-3-612,0 1 0,1-1 0,-1 0 0,1-1 0,-1 1 0,1-1 0,-1 1 0,1-1 0,-1 0 0,1 0 0,-1-1 0,1 1 0,-1-1 0,1 0 0,-1 0 0,1 0 0,-1 0 0,0 0 0,0-1 0,2 0 177,4-3-1017,0-1 0,1 1 0,-2-2-1,1 1 1,6-8 1017,0 0-2360,-1 0 0,0-1 0,7-11 2360,1-15 843,-20 35 580,0 0 1,-1 1 0,0-1 0,0 1 0,0-1 0,-1 0 0,1-1-1424,-1 6 1820,0 1-377,-9 17 163,0 4-1296,0 1 1,2 0-1,0 1 1,2-1-1,0 1 0,2 0 1,0 3-311,-2 59 1148,3 27-1148,1-35 30,-1 68-1061,2-49-7054,0-71 1962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37.9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134 42 3698,'0'0'2377,"0"0"-1329,0 0 412,0 0 300,0 0-698,0-5-24,0-21 2529,0 26-2777,-29-10 570,28 10-1324,0 0 0,1 0 0,-1-1 0,0 1 0,1 0 1,-1 0-1,1 0 0,-1 0 0,0 0 0,1 0 0,-1 0 0,0 0 0,1 0 0,-1 0 0,1 1 0,-1-1 0,0 0 0,1 0 0,-1 0 0,1 1 0,-1-1 0,1 0 0,-1 1 0,0-1 0,1 1 0,0-1 0,-1 0 0,0 1-36,-12 22 391,-4 36-231,15-49-39,-15 79-187,4 2-1,0 77 67,4-46-5240,6-82 665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38.6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243 39 13398,'0'0'814,"0"0"680,0 0 485,0 0-525,0 0-864,-7 8-182,-32 34 1312,-26 19-1720,44-43 142,-1-1 0,0-1-1,-1 0 1,-19 8-142,42-24-188,0 0 1,0 0 0,0 0-1,0 0 1,0 0-1,0 0 1,0-1 0,0 1-1,0 0 1,0 0 0,0 0-1,0 0 1,0 0 0,0 0-1,0 0 1,0 0 0,0 0-1,-1-1 1,1 1-1,0 0 1,0 0 0,0 0-1,0 0 1,0 0 0,0 0-1,0 0 1,0 0 0,0 0-1,0 0 1,0 0 187,17-15-1350,27-18 1203,-39 30 134,0 0 0,0 0 0,0 1 0,0-1 0,0 1 1,0 1-1,1-1 0,-1 1 0,1 0 0,0 0 0,-1 0 1,1 1-1,-1 0 0,1 0 0,0 0 0,0 1 13,-4 0 33,-1-1-1,0 1 0,1 0 0,-1-1 1,0 1-1,1 0 0,-1 0 1,0 0-1,0 0 0,0 1 0,0-1 1,0 0-1,0 0 0,0 0 0,0 1 1,-1-1-1,1 1 0,0-1 1,-1 0-1,1 1 0,-1-1 0,1 1 1,-1 0-1,0-1 0,0 1 1,0-1-1,0 1-32,2 51 866,-2-41-640,0-11-138,18-22-395,6-10 301,2 2 0,0 0 0,2 2 0,1 0 0,1 2 0,1 2 0,2 1 0,21-11 6,-54 33 121,0 0 0,0-1 0,1 1 0,-1 0 0,0 0 0,1 0 0,-1 0 0,0 0 0,1 0 0,-1-1 0,0 1 0,1 0 1,-1 0-1,0 0 0,1 0 0,-1 0 0,1 1 0,-1-1 0,0 0 0,1 0 0,-1 0 0,0 0 0,1 0 0,-1 0 0,0 0 0,0 1 0,1-1 0,-1 0 0,0 0 0,1 0 0,-1 1 0,0-1 0,0 0 0,0 0 0,1 1 0,-1-1 0,0 0 1,0 1-122,6 19 1528,-6 34-1949,-1-38 992,1 11-670,-2 0 1,0 1 0,-2-1 0,-1-1 0,-1 1-1,-7 17 99,6-26-1449,-1 1-1,0-1 0,-1-1 0,-1 0 0,-12 15 1450,1-7-4895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39.0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6451,'0'0'8372,"0"0"-7636,0 0 753,0 0 1104,0 0-1200,0 0-689,3 87-240,26-71-96,14-1-32,6-1-287,8-5-98,5-5-303,0-4-848,-2 0-1569,-10 0-1778,-16-2-3392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39.7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82 9 12086,'0'0'1075,"0"0"-224,0 0 704,0 0-130,0 0-788,-4-9 116,10 10-721,0 0 0,0 1 0,0-1 0,-1 1 0,1 0 1,0 0-1,-1 1 0,0 0 0,1 0 0,-1 0 0,0 0 0,-1 1 1,1 0-1,-1 0 0,1 0 0,-1 1 0,0-1 0,-1 1 0,1 0 0,-1 0 1,0 0-1,1 3-32,-3-5 42,0 1 0,0-1 0,0 0 0,0 1 0,-1-1 0,0 1 0,1-1 0,-1 1 0,0-1 0,-1 1 0,1-1-1,-1 1 1,1-1 0,-1 0 0,0 1 0,0-1 0,-1 0 0,0 3-42,-2-1 80,1 1 0,-1-1 0,0-1 0,0 1 0,0 0-1,0-1 1,-1 0 0,0 0 0,0 0 0,-2 0-80,-9 6 65,0-2 0,0 0 0,-1 0 0,0-2 0,-1 0 1,-14 2-66,28-7-2309,9-1 1024,29 3 960,-32-2 340,0-1 1,0 0-1,-1 1 0,1-1 1,0 1-1,0 0 1,-1 0-1,1-1 1,-1 1-1,1 0 1,-1 0-1,1 1 1,-1-1-1,1 0 1,-1 0-1,0 1 1,0-1-1,0 1 1,0-1-1,1 2-15,1 7 171,0 0 0,-1 1 0,0-1 0,0 0 1,-1 1-1,-1-1 0,0 10-171,1-20-101,1 0 0,-1 0 0,1-1 0,-1 1 0,0-1 0,1 1 0,-1-1 0,0 0 0,0 1 0,0-1 0,1 0 0,-1 0 0,0 0 0,0 0-1,1-1 103,31-42-1556,22-38 1555,-38 53 364,2 1-1,1 0 1,0 2-1,3 0 1,0 2-1,18-15-363,-41 38 78,0 1-1,0 0 0,1 0 0,-1 0 1,0 0-1,0-1 0,0 1 0,0 0 1,1 0-1,-1 0 0,0 0 0,0 0 1,0 0-1,0 0 0,1-1 0,-1 1 1,0 0-1,0 0 0,0 0 0,1 0 1,-1 0-1,0 0 0,0 0 0,1 0 1,-1 0-1,0 0 0,0 0 0,0 0 1,1 0-1,-1 0 0,0 0 1,0 1-1,0-1 0,1 0 0,-1 0 1,0 0-1,0 0 0,0 0 0,0 0 1,1 0-1,-1 1 0,0-1 0,0 0 1,0 0-1,0 0 0,0 0 0,0 1 1,1-1-1,-1 0 0,0 0 0,0 0 1,0 1-1,0-1 0,0 0 0,0 0 1,0 0-1,0 1 0,0-1 0,0 0 1,0 0-1,0 1 0,0-1 0,0 0-77,0 20-662,-1-12 1060,3 72-185,-1-16-3308,-5 52 3095,2-104-1810,0 1 0,-1-1 0,0 0 0,-6 11 1810,-3 8-7732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40.0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90 76 5475,'0'0'6317,"0"0"-4292,-14 24 19,-44 73 367,55-93-2256,1 0 1,0 0-1,0 0 0,0 0 0,1 1 0,-1-1 0,1 0 0,0 1 0,0-1 0,1 0 0,-1 1 1,1-1-1,0 1 0,0 2-155,1 5 227,-1-10-215,1 0 1,-1-1 0,0 1 0,1 0-1,0 0 1,-1-1 0,1 1-1,0 0 1,0-1 0,0 1-1,0-1 1,0 1 0,0-1 0,0 0-1,1 1 1,-1-1 0,1 0-1,-1 0 1,0 0 0,1 0-1,0 0 1,-1 0 0,1 0 0,0 0-1,-1-1 1,1 1 0,0-1-1,0 1 1,-1-1 0,1 0-1,0 0 1,0 0 0,0 0-13,11 2-1,0-1 0,0-1 1,1-1-1,2 0 1,-9 1-26,1-1 1,-1 0-1,1-1 1,-1 0-1,1 0 0,-1 0 1,0-1-1,0 0 1,0-1-1,-1 1 0,1-1 1,-1-1-1,0 1 1,0-1-1,0 0 0,0-1 1,-1 1-1,0-1 1,0 0-1,-1 0 0,0 0 1,0-1-1,0 0 1,-1 0-1,0 0 1,0 0-1,-1 0 0,0 0 1,0-1-1,0 1 1,-1-1-1,0-5 26,-1 4-164,0 1-1,-1 0 1,0-1 0,0 1 0,-1 0 0,0 0-1,-3-7 165,4 11-236,-1 0-1,-1 0 0,1 0 0,-1 0 1,1 0-1,-1 1 0,0-1 0,0 1 1,0 0-1,-1 0 0,1 0 0,-1 0 1,0 1-1,0-1 0,0 1 237,-53-19-4570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36.56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8244,'0'0'4706,"0"0"-4258,0 0 449,0 0 831,0 0-31,0 0-1169,27 96 33,-12-73-33,0-1-160,3 3-288,1-5-48,1-2-32,-2-5-496,-4-9-529,4-4-960,-1 0-720,1-9-2257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40.5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142 5 10725,'0'0'739,"0"0"632,0 0 638,0 0-592,0 0-451,0 0-936,0 0 0,1 0 0,-1 0 0,0 0 0,0 0 0,0 0 0,0 0 0,0 0 0,0 0 0,0 0 0,0-1 0,0 1 0,0 0 0,0 0 0,0 0 0,0 0 0,0 0 0,0 0 0,0 0 0,0 0 0,0-1 0,0 1 1,0 0-1,0 0 0,0 0 0,0 0 0,0 0 0,0 0 0,0 0 0,0 0 0,0-1 0,0 1 0,0 0 0,0 0 0,0 0 0,0 0 0,0 0 0,0 0 0,0 0 0,0 0 0,0 0 0,0 0 0,-1-1 0,1 1 0,0 0 0,0 0 1,0 0-1,0 0 0,0 0 0,0 0 0,0 0 0,0 0 0,-1 0 0,1 0 0,0 0 0,0 0 0,0 0 0,0 0 0,0 0 0,0 0 0,0 0 0,0 0 0,-1 0 0,1 0 0,0 0 0,0 0 0,0 0 0,0 0 0,0 0-29,-8 9 380,1 0 1,-1 0 0,2 0-1,0 1 1,0 0 0,0 0 0,-3 10-382,0-2 369,-5 11 106,1 1 1,1 1-1,2 0 1,-1 9-476,7-22 80,0 0 1,1 1-1,1 0 0,1 0 1,1-1-1,0 1 1,1 0-1,2 4-80,-2-20-40,0 0 0,0 0-1,0 0 1,0 0 0,0 0 0,1 0 0,0-1-1,-1 1 1,1 0 0,0-1 0,0 1-1,1-1 1,-1 0 0,0 0 0,1 0 0,-1 0-1,1 0 1,0 0 0,0-1 0,-1 1-1,1-1 1,0 0 0,0 0 0,1 0 0,-1 0-1,2 0 41,9 2-1150,1-1-1,0 0 1,0-1-1,14-1 1151,16-4-5162,-2-16-3023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40.8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 48 11317,'0'0'3335,"0"0"-2508,0 0-80,0 0 683,0 0-576,22-8-611,68-25 7,-86 32-214,0 0 0,0-1 0,1 2 0,-1-1-1,0 0 1,1 1 0,-1 0 0,0 0-1,3 0-35,-6 0 23,0 0-1,1 1 0,-1-1 1,0 1-1,0-1 0,1 1 0,-1-1 1,0 1-1,0-1 0,0 1 1,1 0-1,-1 0 0,0 0 0,0-1 1,0 1-1,-1 0 0,1 0 1,0 1-1,0-1-22,1 3 107,-1 0 1,1 0 0,-1 1 0,0-1-1,0 0 1,-1 1 0,1-1-1,-1 1 1,0-1 0,0 1 0,-1 3-108,0 5 372,1-6-284,-1 0 1,0-1 0,0 1 0,-1 0-1,0-1 1,0 0 0,-1 1 0,1-1-1,-1 0 1,-1-1 0,1 1-1,-1 0 1,0-1 0,0 0 0,-1 0-1,1 0 1,-4 2-89,-3 3-271,-1 0-1,-1 0 1,0-2-1,0 1 1,-1-2-1,0 0 1,-1 0 271,10-5-667,1 0 0,-1 0 1,0-1-1,0 0 0,0 0 1,0 0-1,0-1 0,-1 1 667,6-2-174,-1 1 0,1 0-1,0 0 1,-1 0-1,1-1 1,0 1-1,-1 0 1,1 0-1,0-1 1,-1 1-1,1 0 1,0-1 0,0 1-1,-1 0 1,1-1-1,0 1 1,0-1-1,0 1 1,0 0-1,0-1 1,-1 1-1,1-1 1,0 1-1,0 0 1,0-1 0,0 1-1,0-1 1,0 1-1,0 0 1,0-1-1,0 1 1,1-1-1,-1 1 1,0-1 174,3-15-2315,9-18-2922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41.1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2113,'149'43'4818,"-119"-54"-1648,-5 6-593,-8 3-432,-2 2-576,0 0-161,-5 0-672,2 0-287,1 0-449,-6 7-561,1 6-1439,-8 3-1090,0 6-1568,-15 5-4018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41.4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118 0 10885,'0'0'2212,"0"0"-345,0 0 500,0 0-903,0 0-818,-10 21-129,-29 69 121,35-80-455,0-1 1,-1 0-1,0 0 0,0 0 1,-1-1-1,0 0 0,0 0 0,-1 0 1,0-1-1,-5 4-183,11-10 400,1-1 27,0 0-150,0 0 25,10 0 18,-6 1-319,192 9 353,-148-9-2600,-1-3-1,1-2 1,4-2 2246,-1-3-5573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41.9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22 14871,'0'0'2804,"0"0"-1732,0 0 774,0 0-501,0 0-798,-4-4-459,8 3-86,-1 1 0,1-1 0,0 1 0,-1 0 0,1 0 0,0 0 0,-1 0 0,1 1 0,0-1 0,-1 1 0,1 0 0,-1 0 0,1 0 0,-1 1 0,1-1 0,-1 1 0,0 0 0,0 0 0,0 0 0,2 2-2,-2-1 15,0 0-1,-1 0 1,1 0-1,-1 0 1,1 1-1,-1 0 1,0-1-1,0 1 1,-1 0-1,1 0 1,-1 0-1,0 0 1,0 0-1,0 0 1,0 0-1,-1 0 1,1 0-1,-1 1 1,-1-1-1,1 0 1,0 0-1,-1 0 1,0 0-1,0 1 1,0-1-1,0-1 1,-2 3-15,0 1 23,0 1 1,-1-1 0,0-1-1,-1 1 1,1 0-1,-2-1 1,1 0 0,0 0-1,-1-1 1,0 1 0,0-1-1,-1-1 1,-5 5-24,-37 8-1417,48-16 622,1-1-477,0 0-20,0 0 132,20 0 485,-17 0 772,0 0 1,0 0-1,-1 0 1,1 1-1,0-1 0,0 1 1,-1-1-1,1 1 1,-1 0-1,1 0 1,-1 1-1,1-1 0,-1 0 1,1 1-1,-1-1 1,0 1-1,2 1-97,0 2 251,0 0-1,-1 0 1,0 0-1,1 0 1,-1 1-1,-1-1 1,2 4-251,-4-8-22,0-1 0,1 1 1,-1 0-1,0 0 0,1 0 1,-1 0-1,1-1 0,-1 1 1,1 0-1,-1 0 0,1-1 1,0 1-1,-1 0 0,1-1 1,0 1-1,-1-1 0,1 1 1,0-1-1,0 1 0,0-1 1,0 1-1,-1-1 0,1 0 1,0 0-1,0 1 0,0-1 1,0 0-1,0 0 0,0 0 1,0 0-1,0 0 0,0 0 1,0 0-1,0 0 0,-1 0 1,1-1-1,0 1 0,0 0 1,0-1-1,0 1 0,0 0 1,0-1-1,-1 1 1,1-1-1,0 1 0,0-1 1,-1 0 21,7-4-126,-1 0 0,-1 0 0,1-1 0,-1 0 0,2-3 126,-3 5 41,56-70-399,-32 37 901,2 1 0,1 1-1,1 2 1,2 1 0,9-5-543,-42 37 71,-1 0 0,0 0-1,1 0 1,-1 0 0,0 0 0,1 0-1,-1 0 1,0 0 0,1 0 0,-1 0-1,0 1 1,1-1 0,-1 0 0,0 0-1,1 0 1,-1 0 0,0 0 0,0 1-1,1-1 1,-1 0 0,0 0-1,0 1 1,1-1 0,-1 0 0,0 0-1,0 1 1,1-1 0,-1 0 0,0 0-1,0 1 1,0-1 0,0 0 0,0 1-1,0-1 1,0 0 0,1 1 0,-1-1-1,0 0 1,0 1 0,0-1-1,0 0-69,5 21-367,-4-16 600,4 15-397,-1 1 0,-2-1 0,0 1 0,-1 0 0,-1 0 0,-1-1 0,-1 1 0,-1 5 163,0-18-494,1 1 1,-1-1-1,0 0 0,0 0 1,-1 0-1,-1 1 494,-30 41-6773,16-28-86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42.2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143 22 10309,'0'0'2540,"0"0"-798,-21 24 848,-64 78-319,80-96-2026,0 1 1,0 0 0,1 0 0,0 0 0,0 0 0,-2 7-246,5-10 135,0 1 0,0-1 1,1 1-1,0-1 0,-1 1 0,1-1 1,1 3-136,-1 8 229,0-14-222,0 0 0,0-1 0,1 1 0,-1 0 1,0 0-1,0 0 0,1 0 0,-1 0 0,0 0 0,1-1 0,-1 1 0,1 0 0,-1 0 0,1-1 0,-1 1 0,1 0 0,-1 0 0,1-1 0,0 1 0,0-1 0,-1 1 0,1-1 0,0 1 0,0-1 0,-1 1 0,2-1-7,2 2 3,-1-1 1,1 0 0,-1 0-1,1-1 1,-1 1-1,1-1 1,0 0 0,0 0-4,7 0-11,1-1 0,-1 0 0,1-1 1,11-2 10,-6-2-105,0-1 0,-1 0 0,1-1 0,-1 0 0,-1-1 0,11-9 105,-17 12-97,0-1 0,-1 0 0,1-1 1,-1 1-1,-1-2 0,1 1 0,-1-1 1,-1 0-1,0-1 0,0 0 0,2-5 97,-6 9-8,0 0 0,0 0 0,-1 0 0,1-1 0,-2 1 0,1-1-1,0 1 1,-1-5 8,0 9-6,0 0 1,-1 1-1,1-1 0,0 0 0,0 1 1,-1-1-1,1 0 0,-1 1 0,1-1 0,-1 1 1,0-1-1,1 1 0,-1-1 0,0 1 0,0 0 1,0-1-1,0 1 0,-1 0 0,1 0 1,0-1-1,0 1 0,-1 0 0,1 0 0,-1 0 1,1 1-1,-1-1 0,1 0 0,-1 1 0,1-1 1,-1 1-1,1-1 0,-1 1 0,-1-1 6,-18 0-2129,-1 0 0,0 1 0,-8 2 2129,-3 2-6331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7:42.6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241 0 6819,'0'0'8321,"0"0"-5506,0 0-1089,0 0-67,0 0-738,12 8-364,14 10-328,0 2 0,-2 1-1,-1 0 1,0 2-1,-2 0 1,2 5-229,-14-14 20,-1-1 0,0 2 1,-1-1-1,0 1 0,-2 0 1,0 1-1,0-1 0,-1 1 1,-1 0-1,-1 0 0,0 0 1,-1 0-1,-1 1 0,-1-1 1,0 0-1,-1 0 0,0 0 0,-1 0 1,-1 0-1,-1-1 0,0 0 1,-1 0-1,-1 0 0,0 0 1,-1-1-1,-1 1-20,-30 41-340,-2-3 1,-2-1 0,-18 16 339,-79 69-5182,40-47-3732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29.29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23 101 19001,'0'0'2465,"0"0"-2417,0 0-48,0 0 640,0 0 273,0 0-737,0 0 176,0 0-240,0 0 96,0 0-192,0 0 64,0 0-80,0 0-48,0 0-32,0 0-416,0 0-209,-3-36-1440,-17-29-3825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32.57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224 18 9332,'0'0'1364,"0"0"-524,0 0 857,0 0-371,0 0-739,0 0-374,-2-14 232,-2 10 4414,1 5-4821,0 0 1,0-1-1,0 1 1,-1 0-1,1 0 1,0 1-1,0-1 1,1 1-1,-1-1 1,0 1-1,0 0 1,1 0-1,-1 0 1,1 1-1,0-1 1,-1 0-1,1 1 1,0 0-1,0 1-38,-8 10 116,1 1-1,0 0 1,0 2-116,7-13-22,-51 117 481,15-30 171,31-76-524,2 1 1,0 0-1,1 0 0,0 0 1,1 0-1,1 1 1,1 1-107,-1 40 545,3 23-545,0-15 353,0-61-301,-1 1 0,1-1 0,0 1 0,1-1-1,0 1 1,-1-1 0,1 0 0,1 0 0,-1 0 0,1 0-1,0 0 1,0-1 0,1 1 0,-1-1-52,28 27-551,3-9-3538,-30-21-1369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36.07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82 19 8308,'0'0'640,"0"0"-53,0 0 718,0 0-25,0 0-503,0 0-284,0-3-101,0-12 798,0 15-638,0 0 46,0 0-72,0 0 21,0 0-46,0 0-77,0 0-141,0 4 2322,0 24-2523,0 48 425,-3 0-1,-9 42-506,4-32 204,3 0-1,7 86-203,-1-48 311,8 150-44,-8-251-216,2 77-2143,-19-100-3321,-7 0 419,-8 0-3965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36.89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256 1 11381,'0'0'2289,"0"0"-1504,0 0 1103,0 0-127,-57 156-592,57-107-289,0 7-624,-7 4 193,-1 5-241,-9-2-96,-6 1-112,-4-8-96,-3-7-144,3-11-465,5-13-799,4-12-1074,6-10-927,5-3-3715</inkml:trace>
  <inkml:trace contextRef="#ctx0" brushRef="#br0" timeOffset="1">482 320 15095,'0'0'1761,"0"0"-1489,0 0 2417,0 0-1344,0 0-881,0 134-320,0-100-112,0-3-32,0 2-288,-10 1-561,-10-3-1344,0-4-1408,-2-11-4291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36.44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1 253 3602,'0'0'5642,"0"0"-4268,0 0-715,0 0 579,0 0-277,4-2-415,-3 2-483,1-1 0,0 0-1,0 1 1,-1-1 0,1 1-1,0 0 1,0-1 0,0 1-1,0 0 1,0 0 0,-1 0-1,1 0 1,0 1 0,0-1-1,0 0 1,0 1 0,-1 0-1,1-1 1,0 1 0,-1 0-1,1 0 1,0 0 0,-1 0-1,1 0 1,-1 0 0,1 0-1,-1 0 1,0 1-1,1-1 1,-1 1 0,0-1-1,0 1 1,0-1 0,0 1-1,0 0-62,9 14 514,-1 1 0,-1 0-1,0 0 1,-1 1-1,-1 0 1,-1 0-1,2 11-513,0-2 812,1 0 0,9 21-812,-16-47 6,-1-1 1,0 1 0,1 0-1,-1-1 1,0 1-1,1 0 1,-1-1 0,1 1-1,-1-1 1,1 1-1,-1-1 1,1 1 0,-1-1-1,1 1 1,0-1-1,-1 0 1,1 1-1,-1-1 1,1 0 0,0 1-1,0-1 1,-1 0-1,1 0 1,0 0 0,-1 0-1,1 1 1,0-1-1,0 0 1,-1 0 0,1-1-1,0 1 1,0 0-1,-1 0 1,1 0 0,0 0-1,-1-1 1,1 1-1,0 0 1,-1 0 0,1-1-1,0 1 1,-1-1-1,1 1 1,-1-1 0,1 1-1,-1-1 1,1 1-7,26-27 116,-26 26-113,113-146 279,-50 61-2321,5 3 0,9-3 2039,-53 60-1501,19-18-4903,-18 15-3758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37.60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 0 14070,'0'0'830,"0"0"557,0 0 927,0 0-516,0 0-990,-2 9-426,-1 99 671,3-94-996,1 0 1,0-1 0,1 1-1,1 0 1,0-1 0,1 0-1,1 2-57,-5-14-31,1 0-1,-1 0 1,0 0 0,1 0-1,-1 0 1,1 0-1,-1 0 1,1 0 0,-1 0-1,1 0 1,-1 0-1,1 0 1,0-1-1,0 1 1,-1 0 0,1 0-1,0-1 1,0 1-1,0 0 1,0-1 0,0 1-1,0-1 1,0 1-1,0-1 1,0 0-1,0 1 1,0-1 0,0 0-1,0 0 1,1 0-1,-1 0 1,0 0 0,0 0-1,0 0 1,0 0-1,0 0 1,0 0 0,0 0-1,0-1 1,0 1-1,0-1 1,0 1-1,0-1 1,1 1 31,5-5-137,-1 0 0,0 0 1,0 0-1,0-1 0,0 0 0,1-2 137,17-16-531,-23 24 519,0-1 1,0 0-1,0 1 1,0-1-1,0 1 1,0-1-1,0 1 1,1-1-1,-1 1 1,0 0-1,0 0 1,0 0 0,1 0-1,-1-1 1,0 1-1,0 1 1,0-1-1,1 0 1,-1 0-1,0 0 1,0 1-1,0-1 1,0 1-1,1-1 1,-1 1-1,0-1 1,0 1-1,0-1 1,0 1 0,0 0-1,0 0 1,0 0-1,-1-1 1,1 1-1,0 0 1,0 0-1,-1 0 1,1 0-1,0 1 12,3 5-84,0 0-1,-1 1 0,0-1 0,0 1 0,1 4 85,-3-7-6,6 22 73,-1 0 0,-2 0 0,-1 1 0,-1-1 0,-1 1 0,-2-1 0,0 1 0,-4 13-67,3-31 55,-1-1 1,0 0-1,0 0 1,-1-1-1,0 1 0,0-1 1,-1 1-1,0-1 0,-1-1 1,0 1-1,-6 5-55,8-7 67,-1-2-1,1 1 1,-1-1-1,0 1 1,-1-1-1,1-1 1,-1 1-1,0-1 1,0 0-1,0 0 1,0-1-1,0 1 1,0-1-1,-1-1 1,1 1-1,-1-1 1,-2 0-67,8-1 16,-1 0-1,1-1 1,-1 1 0,1 0 0,-1 0 0,0-1 0,1 1 0,-1-1 0,1 1 0,-1-1 0,1 0 0,0 0 0,-1 1 0,1-1 0,0 0-1,-1 0 1,1 0 0,0-1 0,0 1 0,0 0 0,0 0-16,-1-2 11,0-1 1,0 1-1,1 0 0,-1-1 0,1 1 1,0-1-1,0 0 0,0 1 0,0-3-11,-1-11-17,0-1 0,2 1-1,0-1 1,1 0 17,0 4 2,-1 9-13,0 0 1,1-1-1,0 1 1,0 0-1,0-1 0,1 1 1,0 0-1,0 0 1,0 0-1,0 0 1,1 1-1,0-1 1,0 1-1,0-1 1,1 1-1,-1 0 0,1 0 1,0 0-1,0 1 1,0 0-1,1-1 1,2 0 10,0-1-301,1 1 1,1 0 0,-1 1 0,0 0 0,1 0 0,0 1 300,4-1-1868,-1 0 1,1 1-1,13 1 1868,6 0-6117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37.94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107 0 12054,'0'0'2659,"0"0"-1904,0 0 107,0 0 400,0 0-192,12 13-150,33 43-95,-41-51-714,-1 0 0,-1 1 0,1-1 1,-1 0-1,0 1 0,0 0 0,-1-1 1,0 1-1,0 0 0,0 0 0,-1 0 0,1 0 1,-2 0-1,1 0 0,-1 3-111,0 11 226,1-12-149,-1 1-1,-1-1 1,1 0 0,-2 1 0,1-1 0,-1 0-1,0-1 1,0 1 0,-1 0 0,0-1-1,-1 0 1,0 0 0,-1 2-77,2-4-234,0 0 0,0 0 0,-1 0 1,1-1-1,-1 1 0,0-1 0,0 0 0,-1 0 0,1-1 0,-1 0 1,0 0-1,0 0 0,0-1 0,0 0 0,0 0 0,-1 0 1,-2 0 233,-13-3-4314,2-6-2084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38.28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1 121 12966,'0'0'1745,"0"0"-513,0 0 1361,0 0-912,0 0-1681,0 0-128,32-7-416,-7 7-416,7 0-1169,0 0-1121,0 0-1232</inkml:trace>
  <inkml:trace contextRef="#ctx0" brushRef="#br0" timeOffset="1">353 54 11141,'0'0'4210,"0"0"-3634,0 0 1521,0 0-816,0 0-993,0 0-272,154-43-32,-107 34-784,-3 7-1089,-11 2-881,-13 0-591,-16 0-2306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38.61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11269,'0'0'1233,"0"0"1008,0 0 112,0 0-864,0 0-929,0 0-16,45 4 144,-6-1-223,4-3-465,4 0-97,-5 0-1023,-5 4-1361,-2-2-1137,-10 1-2625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38.92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 1 14871,'0'0'1625,"0"0"-777,0 0 1348,0 0-622,0 0-1006,0 0-565,0 0 0,0 0 1,0 0-1,0 0 0,0 0 1,0 0-1,0 1 0,0-1 0,0 0 1,0 0-1,0 0 0,0 0 1,0 0-1,0 0 0,0 0 0,0 0 1,0 0-1,0 1 0,0-1 0,0 0 1,-1 0-1,1 0 0,0 0 1,0 0-1,0 0 0,0 0 0,0 0 1,0 0-1,0 0 0,0 0 1,-1 0-1,1 0 0,0 0 0,0 0 1,0 0-1,0 0 0,0 0 0,0 0 1,0 0-1,0 0 0,-1 0 1,1 0-1,0 0 0,0 0 0,0 0 1,0 0-1,0 0 0,0 0 1,0 0-1,0 0 0,-1 0 0,1 0 1,0 0-1,0 0 0,0 0 0,0-1 1,0 1-1,0 0 0,0 0 1,0 0-1,0 0 0,0 0 0,0 0 1,0 0-1,0 0 0,0 0 1,-1-1-1,1 1 0,0 0 0,0 0-3,2 12 143,-1 0 0,2 0-1,-1 0 1,2 2-143,6 29 515,-1 31 277,-3 0 0,-4 29-792,6 75 276,-2-88-642,-6-89-381,0-1 667,0 0 1,1 0-1,-1 0 0,0 0 0,0 0 1,0 0-1,0 0 0,0 0 1,1 0-1,-1 0 0,0 0 1,0 0-1,0 0 0,0 0 1,1 0-1,-1 0 0,0 0 0,0 0 1,0 0-1,0 0 0,0 0 1,1 0-1,-1 0 0,0 0 1,0-1-1,0 1 0,0 0 1,0 0-1,0 0 0,0 0 0,1 0 1,-1 0-1,0 0 0,0-1 1,0 1-1,0 0 0,0 0 1,0 0-1,0 0 0,0 0 0,0-1 1,0 1-1,0 0 0,0 0 1,0 0-1,0 0 0,0 0 1,0-1-1,0 1 0,0 0 1,0 0-1,0 0 0,0 0 0,0 0 1,0-1-1,0 1 0,0 0 1,0 0-1,0 0 0,0 0 1,0 0-1,0-1 0,-1 1 80,1-19-5981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39.27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3 17784,'0'0'3090,"0"0"-3058,0 0 1664,0 0-671,0 0-721,0 0-160,0-2-288,2 2 48,3 15 0,3 12-592,-3 9-689,-5 13-1696,0 2-2162,0-2-6258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39.61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62 1 11845,'0'0'4771,"0"0"-3203,0 0 1714,0 0-1729,0 0-913,0 0-544,0 2-80,0 16-32,-2 6-64,-6 6 16,1 3-560,-3 0-737,-5 3-3153,-5-5-5315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46.76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40 0 10773,'0'0'2321,"0"0"-1513,0 0 470,0 0 203,0 0-659,0 0-353,-2 10 91,-1 14 95,0 1-1,2-1 0,1 0 0,1 1 0,3 17-654,-2-17 186,-2-19-151,0 0 1,0 1 0,1-1 0,0 0 0,1 1-1,-1-1 1,1 0 0,0 0 0,1 0-1,-1 0 1,3 3-36,-4-8-15,-1-1 0,1 1 0,0-1 1,-1 1-1,1-1 0,-1 0 0,1 1 0,0-1 0,-1 0 0,1 0 0,0 1 0,-1-1 0,1 0 0,0 0 0,-1 0 0,1 0 1,0 0-1,0 0 0,-1 0 0,1 0 0,0 0 0,-1 0 0,1 0 0,0 0 0,-1-1 0,1 1 0,0 0 0,-1 0 0,1-1 0,0 1 1,-1-1-1,1 1 0,-1 0 0,1-1 0,-1 1 0,1-1 0,0 0 15,18-19-744,-3-4 282,-1 0 0,-1-1 0,-1-1 0,0-5 462,14-25-540,-27 56 543,0 0 0,0 0 1,0 0-1,0-1 0,0 1 1,0 0-1,0 0 0,0 0 0,0 0 1,0 0-1,0-1 0,0 1 0,0 0 1,0 0-1,1 0 0,-1 0 1,0 0-1,0 0 0,0-1 0,0 1 1,0 0-1,0 0 0,0 0 1,1 0-1,-1 0 0,0 0 0,0 0 1,0 0-1,0 0 0,0 0 0,1 0 1,-1 0-1,0 0 0,0 0 1,0 0-1,0 0 0,0 0 0,1 0 1,-1 0-1,0 0 0,0 0 1,0 0-1,0 0 0,0 0 0,1 0 1,-1 0-1,0 0 0,0 0 0,0 0 1,0 0-1,0 0 0,1 0 1,-1 0-1,0 1 0,0-1 0,0 0 1,0 0-1,0 0 0,0 0 1,0 0-5,6 15 78,2 27 18,-8-38-58,13 99 206,-4 1 0,-5 0 0,-6 41-243,2-136 45,-1 1 0,-1-1 0,1 0 0,-1 0-1,-1 0 1,0 0 0,0 0 0,-1 0 0,0-1 0,0 1 0,-1-1 0,0 0 0,-1 0 0,-1 0-45,3-2 63,-1-1 0,-1 0 0,1-1 0,0 1 0,-1-1 0,0 0 0,0-1 1,0 1-1,-1-1 0,1 0 0,-1-1 0,1 1 0,-1-1 0,0-1 0,0 1 0,0-1 0,0-1 0,0 1 0,-1-1-63,6 0 7,-1 0 0,1 0-1,0-1 1,0 1 0,0 0-1,-1-1 1,1 0 0,0 1-1,0-1 1,0 0 0,0 0-1,0 0 1,0 0 0,0-1 0,1 1-1,-1 0 1,0-1 0,1 0-1,-1 1-6,0-2 18,-1-1-1,1 1 0,0-1 1,0 0-1,0 0 0,0 0 1,1 1-1,-1-1 0,1-1 1,0 1-18,-2-13 65,1-1 0,0 0 0,1 0 0,2-11-65,-1 17 8,0 4-185,1 1 1,1-1-1,-1 1 1,1 0-1,1 0 1,-1 0 0,1 0-1,0 0 1,1 0-1,-1 1 1,1 0 0,1 0-1,-1 0 1,1 0-1,0 0 1,0 1-1,1 0 1,3-2 176,-2 1-455,0 0 0,1 0-1,0 1 1,0 1 0,1-1 0,-1 1 0,1 0-1,0 1 1,0 0 0,0 1 0,0-1 0,0 2-1,1-1 1,3 1 455,9 1-7937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47.09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55 0 14279,'0'0'464,"0"0"224,0 0 1889,0 0-912,0 0-1137,42 123 49,-37-85 191,-5 0-224,0 0-208,0-5-288,-10-8-48,-7-7-112,-3-12-320,0-6-1425,1-9-2001,4-33-3025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37.42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14871,'0'0'205,"0"0"145,0 0-132,17 2-97,46 8 104,-1 2 1,0 3 0,41 17-226,-101-32 1,0 1 0,0 0-1,0-1 1,-1 1 0,1 0-1,0 0 1,0 0 0,-1 0 0,1 1-1,0-1 1,-1 0 0,1 1-1,-1-1 1,0 1 0,1-1 0,-1 1-1,0 0 1,0 0 0,0-1-1,0 1 1,0 0 0,-1 0-1,1 0 1,-1 0 0,1 0 0,-1 0-1,1 0 1,-1 0 0,0 0-1,0 0 1,0 0 0,0 0 0,-1 0-1,1 0 1,0 0 0,-1 0-1,1 0 1,-1 0 0,-1 2-1,-3 6 98,-1 1 0,0-1 0,0 0 0,-1 0 0,-1-1 0,-3 4-98,2-3 110,-52 56 455,41-46-356,2 0-1,0 1 0,0 1 0,2 1 0,-8 15-208,23-35 40,-1-1 0,1 1 1,0-1-1,0 1 0,1 0 0,-1-1 1,0 1-1,1 0 0,0 0 0,-1-1 1,1 1-1,0 0 0,1 0 0,-1 0 1,0-1-1,1 1 0,-1 0 0,1-1 1,0 1-1,0 0 0,0-1 0,0 1 1,1-1-1,-1 1 0,1-1 0,-1 0 0,1 0 1,0 0-1,0 0 0,0 0 0,0 0 1,0 0-1,0 0 0,1-1 0,0 1-40,12 7 72,-1-1-1,1-1 1,0 0-1,1-1 1,10 3-72,-5-2 48,46 13 104,-31-15-1763,-3-8-4283,-25-1 1175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47.42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10 13574,'0'0'2369,"0"0"-1648,0 0 1552,0 0-1265,0 0-1008,0 0-144,67-3-256,-35 3-2065,0 7-2161</inkml:trace>
  <inkml:trace contextRef="#ctx0" brushRef="#br0" timeOffset="1">423 14 12134,'0'0'3569,"0"0"-3121,0 0 1457,0 0-320,0 0-1089,0 0-96,89-9-111,-49 9-289,4 0-48,4-2-993,-1 0-1552,-10 2-1425,-12 0-3249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47.75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13638,'0'0'3330,"0"0"-2482,0 0 1345,0 0-928,0 0-1089,0 0 48,109 0-224,-62 0-16,-2 0-496,-1 0-2114,-4 0-2544,-10 0-7812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48.10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169 9 10277,'0'0'1147,"0"0"379,0 0-203,0 0-530,-11 4-100,3-2-499,4-1-65,0 0-1,0 1 1,0-1 0,0 1 0,0 0-1,0 0 1,0 0 0,1 0 0,-1 1-1,1-1 1,0 1 0,0 0 0,0 0-1,0 0 1,0 0 0,0 1 0,-1 2-129,-9 18 397,1 1 1,1 0-1,0 1 1,3 0-1,0 1 1,1-1-1,2 1 1,0 1-1,2-1 1,2 1-1,0-1 1,1 1-1,3 9-397,-2-34-14,-1 0 0,1 0 0,0 0-1,0 0 1,0-1 0,1 1 0,-1 0-1,1-1 1,-1 1 0,1 0 0,0-1 0,0 0-1,0 1 1,0-1 0,1 0 0,-1 0-1,1 0 1,-1-1 0,1 1 0,-1 0-1,1-1 1,0 0 0,0 0 0,0 0-1,0 0 1,0 0 0,0 0 0,0-1 0,1 1 14,4 0-54,-1 0 0,1-1 0,0 0 0,-1 0 0,1-1 0,0 0 0,-1 0 0,1-1 0,0 1 0,-1-2 1,5-1 53,-3-1-72,1 0 0,-1 0 0,0-1 0,-1 0 1,1-1-1,-1 0 0,0 0 0,-1-1 0,0 0 0,0 0 1,-1-1-1,0 1 0,0-2 0,-1 1 0,0 0 1,-1-1-1,0 0 0,0 0 0,-1-1 72,4-13-105,-2 0-1,-1-1 1,0 1 0,-2-1-1,-1 1 1,-1-1-1,-2-20 106,1 39-4,0 0 0,0-1 0,0 1 0,0 0 0,-1 0 0,0 0 0,-1 0 0,1 1 0,-1-1 0,0 0 0,0 1 0,-4-4 4,4 6-272,0 0 0,0 0 1,0 0-1,0 0 0,0 1 0,-1-1 0,1 1 0,-1 0 1,1 0-1,-1 1 0,0-1 0,0 1 0,0 0 0,0 0 1,0 0-1,0 0 0,0 0 0,0 1 0,-4 0 272,-17 0-4695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48.41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17576,'0'0'3650,"0"0"-3602,0 0 1232,0 0-1040,0 0-240,0 0-384,55 78-608,-45-31-2146,-8 9-2176,-2-1-6836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48.78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60 1 12598,'0'0'5746,"0"0"-3937,0 0 128,0 0-352,0 0-1393,0 0-192,0 20-16,0-2-96,-5 6-672,-8 5-1041,-4-2-2593,-8 0-4883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53.29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15 0 5442,'0'0'2703,"0"0"-2023,0 0 14,0 0 547,0 0-292,0 3-90,0 0-652,0 138 4654,-9 74-3726,5-114-685,8 58-450,-1-61 1733,-7 70-1733,-1-49 616,6 35-616,1-38 299,0-58 55,4 0 1,4 19-355,-1-20 323,-3 0 0,-2 20-323,4 17 384,-5-68-6395,-7-50 99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40.31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43 15 13094,'0'0'1134,"0"0"234,0 0 689,0 0-96,0 0-539,-3-4-797,-7-7-248,4 15-49,3 29 112,2-10-364,-17 485 1881,17-399-5594,1-1-3916,0-117 2548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40.66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30 52 9556,'0'0'1726,"0"0"-917,0 0 450,21-8 8,2-3-1041,-13 6-177,1 0-1,0 1 0,0 0 0,0 0 0,1 1 0,-1 1 0,1 0 0,-1 0 0,1 1 0,8 1-48,-13 0-1,-1 0 0,1 1 1,-1 0-1,0 0 0,1 0 0,-1 1 0,0 0 0,1 0 0,-1 1 0,-1-1 0,1 1 0,0 1 0,-1-1 0,1 1 0,-1 0 0,0 0 0,0 0 0,-1 1 0,1 0 0,-1 0 0,2 3 1,-2-2 68,0 1 0,0 0 0,-1 0 0,0 1 0,0-1 0,-1 1 0,0-1-1,0 1 1,-1 0 0,0 0 0,0 0 0,-1-1 0,0 1 0,0 0-1,-1 0 1,0 0 0,-2 7-68,1-8 147,0 0 0,-1-1-1,0 0 1,-1 1 0,0-1-1,0 0 1,0-1 0,0 1-1,-1-1 1,0 0 0,0 0-1,0 0 1,-1-1 0,0 1-1,1-1 1,-3 0-147,-17 11 531,0-2 0,0 0 1,-12 2-532,18-7-350,-64 23 916,74-28-2183,0-1 1,-1-1 0,1 1 0,0-1 0,-2-1 1616,1 0-7412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41.13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72 1 12406,'0'0'1096,"0"0"6,0 0 533,0 0-319,0 0-684,4 1-405,1 1-125,-1 0 1,1 0 0,-1 1 0,0-1-1,0 1 1,0 0 0,0 0 0,0 1-1,-1-1 1,0 1 0,1 0-1,-1 0 1,-1 0 0,1 0 0,0 0-1,-1 1 1,0-1 0,0 1-103,7 14 571,-1 0 0,0 1-1,4 19-570,-7-15 365,-1 1 0,-2 0 0,0-1 0,-2 22-365,0-42 9,0 0 0,-1 0 0,1 0 0,-1 0 0,0 0 0,0 0 0,-1-1 0,1 1 0,-1 0 0,1-1 0,-1 1 0,0-1 0,-1 1 0,1-1 0,-1 0 1,1 0-1,-1 0 0,0-1 0,0 1 0,0-1 0,0 1 0,0-1 0,-1 0 0,1 0 0,-2 0-9,2-1-156,0 0 0,1 0 0,-1 0 0,0 0-1,0-1 1,0 1 0,0-1 0,0 0 0,0 0 0,0 0 0,0 0 0,0 0 0,0-1 0,0 1 0,0-1-1,0 0 1,0 0 0,0 0 0,0 0 0,1-1 0,-1 1 0,0-1 0,1 1 0,0-1 0,-1 0-1,1 0 1,0 0 0,0-1 0,0 1 0,0 0 0,0-1 0,0 1 0,0-2 156,-24-48-5806,5-13-4129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41.46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3 11957,'0'0'3954,"0"0"-3730,0 0 1873,0 0-320,0 0-1057,0 0-720,0-3-176,0 3-512,0 0-560,0 0-1074,0 0-2096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37.74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281 1 4226,'0'0'9572,"0"0"-9123,0 0 623,0 0 753,0 0-449,0 0-863,-57 116 479,45-76-320,-3 2 129,-3 5-385,-1-4 0,-4-1-256,1-6-160,2-5-48,-2-4-576,-1-5-721,-1-4-2368,-1-9-1314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43.43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35 57 9156,'0'0'2924,"0"0"-1419,0 0 392,0 0 50,0 0-557,-2-5-680,0 1-532,1 2-115,0 1 0,0 0-1,0-1 1,0 1 0,1-1 0,-1 0 0,1 1 0,-1-1 0,1 1-1,-1-1 1,1 0 0,0 1 0,0-2-63,0 2 31,1 0 0,0 0-1,-1 0 1,1 0 0,0 0 0,0 0 0,-1 0-1,1 0 1,0 0 0,0 0 0,0 0 0,0 1-1,0-1 1,0 0 0,0 1 0,1-1 0,-1 1-1,0-1 1,0 1 0,0-1 0,1 1 0,-1 0-1,0 0 1,1 0-31,32-6 64,-28 5-48,0 1-18,0-1-1,0 1 0,0 0 0,0 1 1,-1-1-1,1 1 0,3 1 3,-7-1-3,0 0-1,0 0 1,-1 0 0,1 0 0,-1 0-1,1 0 1,-1 0 0,1 0-1,-1 1 1,0-1 0,1 1-1,-1-1 1,0 1 0,0-1 0,0 1-1,0 0 1,0-1 0,-1 1-1,1 0 1,0 0 0,-1 0 0,1-1-1,-1 1 1,0 0 0,0 0 3,2 5 16,-1-1 1,1 0-1,-1 1 0,-1-1 1,0 1-1,0-1 1,0 1-1,0-1 1,-1 1-1,0-1 1,-1 1-1,1-1 0,-1 0 1,-1 0-1,1 1 1,-1-2-1,0 1 1,0 0-1,-1-1 0,1 1 1,-1-1-1,0 0 1,-1 0-1,1 0 1,-2-1-17,-46 41-2386,48-42 2053,0 0-1,-1 0 1,1-1 0,0 0 0,-1 1 0,0-1-1,0-1 1,1 1 0,-1-1 0,0 0 0,0 0-1,-2 0 334,1-2-4020,6-2-2042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43.77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 0 11557,'80'1'1361,"-29"-1"3484,-14 6-3586,-32-4-1302,1 0 1,-1 0 0,0 1 0,0 0 0,0 0 0,0 0-1,-1 0 1,1 1 0,-1 0 0,0 0 0,2 3 42,-3-5-271,-1 1 1,0-1 0,0 1-1,0 0 1,-1-1-1,1 1 1,-1 0 0,1 0-1,-1 0 1,0 0-1,0 1 1,-1-1-1,1 0 1,0 0 0,-1 1-1,0-1 1,0 0-1,0 0 1,0 1 0,-1-1-1,1 0 1,-1 1-1,0-1 1,1 0-1,-2 0 1,1 0 0,0 0-1,-1 0 1,1 0-1,-1 0 1,0-1 0,0 1-1,0 0 1,0-1-1,0 1 1,-1-1 0,1 0-1,-1 0 1,-1 1 270,-16 11-791,-1 0 0,0-2 1,0 0-1,-22 7 791,24-12 2848,-1 0 0,0-1 0,-13 1-2848,73-10 5011,31 5-6046,-13-1-1839,-22-1-1080,-5 0-2505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44.11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97 68 11973,'0'0'1390,"0"0"-88,0 0 566,-16 24-169,-47 77-237,61-98-1360,-1 1-1,1-1 0,1 1 0,-1 0 1,0 0-1,1 0 0,0 0 0,0 0 1,0 0-1,0 0 0,1 0 0,0 0 1,0 1-1,0-1 0,0 3-101,1 6 341,-1-11-327,0 0 0,0 0 0,0 0 0,1 0 0,-1 0 0,0-1 0,1 1 0,0 0 0,-1 0 0,1 0 0,0-1 0,0 1 1,0 0-1,0-1 0,0 1 0,0-1 0,0 1 0,0-1 0,1 1 0,-1-1 0,1 0 0,-1 0 0,1 0 0,-1 0 0,1 0 0,0 0 0,-1 0 0,1 0 0,0-1 0,0 1 0,1 0-14,6 1-25,0-1 0,0 0 0,0 0 1,1-1-1,-1 0 0,0 0 25,6-1-1,-10 1-38,-1 0-1,1 0 0,0 0 1,-1-1-1,1 0 0,-1 0 0,1-1 1,-1 1-1,1-1 0,-1 0 1,0 0-1,0 0 0,0-1 0,0 1 1,0-1-1,0 0 0,-1 0 1,1 0-1,-1-1 0,0 1 0,1-2 40,0-1-160,-1 0-1,1-1 0,-1 1 0,0-1 1,-1 0-1,0 0 0,0 0 0,0 0 0,-1 0 1,0-1-1,0 1 0,0 0 0,-2-4 161,2 1-454,-2-1 0,1 1 0,-1 0 0,-1-1 0,0 1 0,0 0 0,-1 0 0,-2-4 454,1 5-1151,-1 1 0,0-1 0,0 1-1,0 0 1,-7-6 1151,-11-12-6806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44.43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11589,'0'0'99,"0"0"157,0 0 827,0 0 158,0 0-230,25 9-208,78 32 259,-98-39-879,0 0 0,0 0 1,-1 1-1,1 0 0,-1 0 1,1 0-1,-1 0 0,0 1 1,0 0-1,-1 0 0,1 0 1,-1 0-1,0 0 0,0 1 1,0-1-1,-1 1 0,1 0 1,-1 0-1,0 1-183,0 4 112,0 1 0,0-1 0,-1 1 0,0 0 0,-1-1 0,-1 1 1,0 4-113,0 16-2182,1-31-1030,2-4-1665,8-16-2598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44.76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15 0 13574,'0'0'1734,"0"0"-88,0 0 809,-3 21-724,0 1-1445,-1 5 28,1 0 0,1 0 0,2 27-314,1-53 14,-1 1 1,1 0 0,-1 0 0,1 0 0,0-1 0,0 1 0,-1 0 0,1-1 0,1 1-1,-1-1 1,0 1 0,0-1 0,0 0 0,1 1 0,-1-1 0,1 0 0,-1 0-1,1 0 1,-1 0 0,1 0 0,0 0 0,0 0 0,-1-1 0,1 1 0,0-1 0,0 1-1,0-1 1,0 0 0,-1 1 0,2-1-15,11 2 135,0-1 0,0 0 0,12-1-135,-15 0 106,5 0-37,-1 0 0,1-1 0,-1 0 0,1-1 1,-1-1-1,0 0 0,0-1 0,4-2-69,32-15-162,41-16-35,-34 8-5919,-48 22-322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49.10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 0 15511,'0'0'507,"0"0"560,0 0 771,0 0-456,0 0-955,-1 21-35,-3 354 2316,4-260-2454,0 8-1310,0-82-3421,0-1-3463,0-49-560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49.43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 0 12726,'0'0'603,"0"0"-3,0 0 643,0 0-418,24 10-340,16 6-149,22 14-336,-56-27 42,-1 1 0,1 0 0,0 0 0,-1 0-1,0 1 1,0 0 0,-1 0 0,1 0-1,-1 1 1,0-1 0,0 1 0,-1 0 0,0 0-1,0 0 1,0 0-42,0 5 144,0-1-1,0 1 0,-1-1 0,-1 1 1,1 0-1,-2-1 0,0 7-143,1-11 92,-2-1-1,1 0 0,0 0 1,-1 0-1,0 1 0,0-1 0,-1 0 1,1 0-1,-1 0 0,0-1 0,-1 1 1,1 0-1,-2 2-91,-2-1 40,1 0 1,-1 0-1,0 0 1,0-1-1,0 0 1,-1 0-1,0-1 0,-1 1-40,-72 37-2022,38-21-4218,20-10-2158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49.77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50 228 8660,'0'0'4370,"0"0"-4098,0 0 1633,0 0-64,54 136-128,-41-93-497,-1 4 193,-7 2-433,-5-5-191,0-6-481,-3-6-160,-14-12-144,0-7-80,-6-13-160,-1 0-1297,-1-25-2609,0-24-2785</inkml:trace>
  <inkml:trace contextRef="#ctx0" brushRef="#br0" timeOffset="1">10 0 10165,'0'0'5666,"0"0"-5458,0 0 641,0 0 575,0 0-1424,0 0-240,139 7-1777,-94-5-3841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50.15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12342,'0'0'2804,"0"0"-2004,0 0 403,0 0 254,5 0-761,12-1-516,0 1-1,0 1 1,-1 1-1,1 1 1,0 0 0,10 4-180,-22-6 32,-1 1 0,0 0 0,0 0 0,0 0 0,0 0 0,0 1 0,0-1 1,0 1-1,-1 0 0,0 0 0,1 1 0,-1-1 0,-1 1 0,1-1 0,0 1 1,-1 0-1,0 0 0,1 0 0,-2 0 0,1 1 0,0-1 0,-1 0 0,0 1 1,0-1-1,0 1 0,-1 0 0,1-1 0,-1 2-32,1 16 329,-1-1 1,0 1-1,-3 7-329,2-20 59,-1 0 1,0 0-1,0-1 1,-1 1-1,0 0 1,-1-1-1,0 0 1,0 0-1,-1 1-59,-1 1-44,1-1-94,-1-1 1,1 1-1,-1-1 1,-1 0-1,1-1 1,-1 1-1,-1-1 1,-3 2 137,2-6-1641,6-5-2059,2-5-1044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50.48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14615,'0'0'2323,"0"0"-994,0 0 845,0 0-546,0 0-916,9 16-269,28 50-144,-32-61-272,-1 0 1,0 0-1,1-1 1,0 0-1,0 0 0,0 0 1,1 0-1,-1-1 1,1 0-1,0 0 1,0-1-1,0 0 1,0 0-1,0 0 0,1-1 1,-1 1-1,0-2 1,1 1-1,0-1-27,3 2 18,12 0-100,1-1 0,-1 0 1,2-2 81,6 1-1417,-29 0 1201,0 0 0,0 0 0,0 0 0,0 0 0,0 0 1,0 1-1,-1-1 0,1 0 0,0 0 0,0 1 0,0-1 1,0 1-1,-1-1 0,1 1 0,0-1 0,0 1 0,-1-1 1,1 1-1,-1 0 0,1-1 0,0 1 0,-1 0 0,1 0 1,-1-1-1,1 1 0,-1 0 0,0 0 0,1 0 0,-1 0 1,0-1-1,0 1 0,0 0 0,1 0 0,-1 0 0,0 1 217,0 2-853,0 0 0,0 0 0,0 0 0,-1 0 0,0 0 0,1 0 0,-1 0 0,-1 2 852,-17 31-5917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7:38.08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9124,'0'0'5395,"0"0"-4995,0 0 32,0 0 1089,0 0 127,0 0-447,114 60-769,-67-42-176,3-2-224,-1-7-32,-2-3-384,1-6-1537,-9 0-784,-4 0-1521,-8-17-6435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50.82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197 1 7203,'0'0'4344,"-17"20"-1634,-2 3-1953,-15 16 2065,2 1-1,-8 17-2821,34-48 479,-9 20 523,14-28-997,9-6-570,17-15-661,0 0 0,2 2 0,12-6 1226,-27 18-309,-1 0 0,1 1 0,0 1 0,0 0 0,1 1 0,-1 0 0,1 0 0,0 1 0,-1 1-1,7 0 310,-17 2 36,-1-1 0,0 0-1,0 1 1,1-1-1,-1 1 1,0 0 0,0-1-1,1 1 1,-1 0-1,0 0 1,0 0 0,0 0-1,0 0 1,0 0-1,0 0 1,0 0 0,-1 0-1,1 0 1,0 0-1,-1 0 1,1 1 0,0-1-1,-1 0 1,0 1-1,1-1 1,-1 0 0,0 1-1,0-1 1,1 0-1,-1 1 1,0-1 0,0 1-1,-1-1-35,1 53 1758,0-51-1620,-1 2 0,0 0-1,0 0 1,0-1 0,-1 1-1,0 0 1,0-1-1,0 1 1,0-1-1,-1 1 1,1-1 0,-1 0-1,0 0 1,0 0-1,-1-1 1,1 1-1,-1-1 1,0 0 0,0 0-1,0 0 1,0 0-1,0-1 1,-1 0-1,-1 1-137,-3 1 72,-1 0-1,1-1 0,-1 0 1,1-1-1,-1 0 0,0 0 1,0-1-1,0 0 0,0-1 0,0 0 1,-4-1-72,9 0-143,1 0 1,-1-1-1,0 1 1,0-1-1,1 0 1,-1 0-1,1 0 1,0-1-1,-1 1 1,1-1-1,0 0 0,1 0 1,-4-3 142,-5-7-2037,1 0 0,0 0 0,-2-5 2037,-7-10-6678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51.15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84 0 15895,'0'0'3370,"0"0"-2404,0 0 119,0 0 87,0 0-647,-4 22-423,2-14-95,-9 36 74,-1-1 1,-11 25-82,11-40 24,-8 27-189,40-55-105,72-7-1233,-38 1-3991,-45 6 526,-8 0-2547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51.50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134 1 4674,'0'0'4714,"0"0"-2283,0 0-22,0 0-392,-21 16-470,-63 53-549,80-66-817,1 0 0,-1 0 0,1 0-1,0 1 1,0-1 0,0 1 0,-1 2-181,4-5 67,-1 0 1,1 0-1,0 0 1,0-1-1,0 1 1,-1 0-1,1 0 0,0 0 1,0 0-1,0-1 1,0 1-1,0 0 1,0 0-1,1 0 1,-1 0-1,0-1 0,0 2-67,2 7 525,-2-8-485,1 0 0,-1 1 0,1-1 0,-1 1 0,1-1-1,0 0 1,0 0 0,0 1 0,0-1 0,0 0 0,0 0-1,0 0 1,0 0 0,0 0 0,0 0 0,0 0 0,1 0-1,-1-1 1,0 1 0,1 0 0,-1-1 0,0 1 0,1-1 0,-1 1-1,1-1 1,-1 0-40,43 10 600,2-5-1035,1-3-1,35-2 436,-33 0-4212,-23 0-1246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55.35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232 25 9893,'0'0'2521,"0"0"-1814,0 0 218,0 0 663,0 0-268,0 0-434,-3-4-203,-9-13 45,9 13-103,3 4 140,0 0-314,0 0-42,0 0-137,0 0-14,0 0-132,0 11 23,-20 138 50,3-25-75,0 32 5,-7-1 1,-37 126-130,45-211 189,3 1 1,3 0-1,4 0 0,2 1 1,4 20-190,-3-53 45,-7-36-4105,7-4 2726,-6 1-4538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8:58.22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1 427 5555,'0'0'4241,"0"0"-3229,0 0-778,0 0 585,0 0 201,22 12 1117,0 14-728,-18-21-1354,0 1 0,1 0 0,0-1-1,0 0 1,0 0 0,0-1 0,1 1 0,0-1 0,0 0 0,3 1-55,85 31-69,-22-10 31,-46-16-24,0-2 0,28 5 62,36 12-49,-62-15 61,-17-5-4,0 0-1,1-2 0,-1 1 1,1-1-1,0-1 0,0 0 1,4-1-8,319 0 24,-325 0-34,0 1 0,1 0 0,-1 0 0,0 1 0,0 0 0,-1 1 0,1 0 0,6 4 10,-7-3-1,0-1 0,1 0 0,-1 0 0,1-1 0,0-1 0,1 1 0,-1-2 0,4 1 1,236-5 346,-69-2-375,226 9 123,-377-2-88,1 1 0,-1 1 0,0 2 0,-1 0 0,17 8-6,-12-5-25,-4-3 22,1-1 0,-1-1 0,1-1 0,4-2 3,-8-1-1,-1 2-1,1 0 1,-1 2 0,0 1-1,18 6 2,-18-4 1,0-1 0,1-1 0,0-1 0,-1-2 0,1 0 0,27-3-1,-40 1-6,24 2-2,0 1 0,16 4 8,11 2 51,-29-7-53,0-1 0,0-2 0,21-4 2,53-2-10,-96 6 30,-1-1 0,1 0 0,-1-1 0,0-1 0,0 0 0,7-3-20,34-10-16,6 3-28,-13 4 46,0-2 0,3-4-2,3 0 45,23-4-45,36-11 35,-99 28-76,1-2 0,-1 0 0,0 0 1,0-2-1,-1 1 0,1-1 0,-1-1 0,-1-1 1,0 1-1,10-11 41,-4 4-7,0 1 1,0 1-1,2 1 1,10-6 6,-4 3-25,-6 5 7,1 0 0,0 1 0,17-5 18,38-17-175,-35 12 93,23-6 82,-35 15-10,-2-1 0,1-1 0,-1-1 1,-1-1-1,0-2 10,-18 11-10,-1 0 0,0 0 0,0 0 0,-1 0 0,0-1 0,0 0 0,0 0 0,-1 0 0,0-1 0,0 0 0,2-4 10,6-10 211,2 1-1,0 1 0,1 0 0,1 0 0,1 2 0,1 0 1,0 1-1,1 1 0,8-5-210,-15 12 260,17-16 2032,-28 23-2482,0 0 0,0 0-1,0 0 1,0 0 0,0 0-1,-1-1 1,1 1 0,0 0-1,0-1 1,-1 1 0,1-1 0,-1 1-1,1-1 1,-1 1 0,0-1-1,0 1 1,0-1 0,0 1-1,0-1 1,0 0 190,-2-6-4847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09:00.46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42 742 8708,'0'0'1833,"0"0"-1374,0 0-110,0 0 862,0 0-66,-7-4 5121,4-2-6692,-14-117 869,3-18-443,13 11 568,2 124-569,0 1-1,0-1 1,0 1-1,1-1 1,0 1 0,0 0-1,0 0 1,1 0-1,0 0 1,0 0 0,0 0-1,0 1 1,1 0-1,-1-1 1,1 1 0,1 0-1,-1 1 1,2-2 1,13-10 19,0 1 0,1 2 0,15-9-19,-19 14 3,-1-1 0,1 2 0,0 0 0,1 2 1,-1-1-1,1 2 0,8-1-3,25-1 28,44 2-28,-51 3-10,0-2 1,0-2-1,4-2 10,26-6 212,1 3-1,59 1-211,148 12 253,-161-1-310,-12-1 8,1-5 0,88-13 49,-43 0 45,0 8 1,63 8-46,-20-1 26,276 2 46,-78 1 771,38-19-843,-362 11 14,351-17 463,-100 10-434,-292 15-47,0 1 0,-1 1-1,1 2 1,11 4 4,38 8 3,-71-17-8,0 1 0,0 1-1,0 0 1,0 0-1,-1 0 1,1 1 0,-1 0-1,0 0 1,-1 1-1,1 0 1,-1 0 0,1 1-1,-2-1 1,4 5 5,8 11 17,-1 1 0,-1 1 0,10 19-17,-13-21 11,-7-10 28,-1 0 0,0 0 1,-1 1-1,0 0 0,0-1 0,-1 1 0,-1 0 1,0 0-1,-1 1 0,0-1 0,-1 0 0,0 0 0,-1 0 1,-1-1-1,1 1 0,-6 11-39,6-14 8,-1-1 1,1 1-1,1 0 1,0 0-1,0 1 1,1 3-9,-1-3 12,0 0 0,0 0 0,0 0 1,-1 0-1,-2 3-12,-6 13 9,6-16 12,0 0 0,1 0 0,0 0-1,1 0 1,-1 0 0,2 1 0,-1 6-21,2-16-157,0 1-1,0 0 1,-1 0 0,1-1 0,-1 1 0,0 0-1,1-1 1,-1 1 0,0-1 0,0 1 0,0-1-1,0 1 1,0-1 0,0 1 0,0-1 0,0 0-1,-1 0 1,1 0 0,-1 1 0,1-1 0,-1-1-1,1 1 1,-1 0 0,1 0 0,-1-1 0,-1 1 157,-17 6-4877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0:22.59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362 60 11605,'0'0'446,"0"0"-105,0 0 788,0 0-3,0 0-337,0 0-92,-6-10-316,-19-27 118,24 36-404,0 0-1,1 0 1,-1 0-1,0 0 1,0 1-1,0-1 1,0 0-1,0 0 1,0 1-1,0-1 1,0 1-1,-1-1 1,1 1-1,0-1 1,0 1-1,0 0 1,-1-1-1,1 1 1,0 0-1,0 0 1,-1 0-1,1 0 1,0 0-1,0 0 1,-1 0-1,1 1 1,0-1-1,-1 1-94,-4 0 286,-1 0-214,0 0 0,1 0 1,-1 1-1,1 0 0,-1 0 0,1 1 0,0-1 0,0 1 0,0 1 0,0-1 1,0 1-1,1 0 0,0 1 0,0-1 0,0 1 0,0 0 0,1 0 1,-1 1-1,1 0-72,-13 17 159,2 0 1,0 1-1,2 0 1,-1 3-160,-4 11 106,2 0 1,1 1-1,2 1 1,2 0-1,1 0 1,2 1-1,2 0 0,2 1 1,1 11-107,3-41-79,0-1 1,1 0-1,0 1 1,1-1-1,0 0 1,1 0-1,0 0 1,1 2 78,-2-9-299,0 0 1,0 0-1,1 0 0,-1-1 1,1 1-1,0-1 1,0 1-1,0-1 0,3 3 300,-3-4-612,1 1 0,0-1 1,0 1-1,0-1 1,0-1-1,0 1 1,0 0-1,0-1 1,1 0-1,-1 0 1,1 0 610,20 1-7535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0:27.34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48 81 13990,'0'0'713,"0"0"-124,0 0 1020,0 0 96,0 0-251,0 0-883,-5-13-272,-13-36-134,15 33 85,8 16-236,-1 0 7,10-1-13,1 0-1,0 1 1,-1 1-1,1 0 1,-1 1-1,6 1-7,-15-1 1,1-1 1,-1 1-1,0 0 0,0 0 1,-1 1-1,1-1 0,0 1 0,-1 0 1,0 1-1,1-1 0,-1 1 1,-1 0-1,1 0 0,0 0 1,-1 0-1,0 0 0,0 1 1,0 0-1,0 1-1,1 3-41,-1 0 0,0 0 0,0 0 0,-1 1 1,0-1-1,0 1 0,-1-1 0,0 1 0,-1 4 41,0-8-20,0 0-1,-1 1 1,1-1-1,-1 0 1,0 0 0,-1 0-1,0 0 1,0 0-1,0 0 1,0-1-1,-1 1 1,0 0 0,0-1-1,-4 5 21,-5 1 26,0-1 0,0 0-1,-1-1 1,0 0 0,-1-1 0,0 0-1,0-1 1,0-1 0,-1 0-1,0-1 1,-1-1 0,1 0 0,-1-1-1,-1-1-25,65 6-374,-1 1-1,20 8 375,-28-6-1941,22 5-2346,-19-11-1461,-24-5 86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0:27.66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66 1 4322,'0'0'6310,"0"0"-4632,0 0 109,0 0 97,0 0-412,-7 1-805,5-1-635,0 0-1,0 0 1,0 0-1,0 0 1,0 1-1,0-1 1,1 1-1,-1 0 1,0-1-1,0 1 1,1 0-1,-1 0 1,1 0-1,-1 0 1,0 0-1,1 1 0,0-1 1,-1 0-1,1 1 1,0-1-1,0 1 1,0-1-1,0 1 1,0-1-1,0 1 1,0 0-1,0 0 1,1-1-1,-1 1 1,1 0-1,-1 0 1,1 0-1,0 0 1,-1 0-1,1 1-31,-6 34 592,2 1 0,1-1-1,2 1 1,2 0 0,4 27-592,-4-60-7,0 0 0,1 0 1,-1 0-1,1 0 0,0 0 1,1 0-1,-1 0 0,1-1 1,0 1-1,0-1 0,1 0 0,-1 0 1,1 0-1,0 0 0,0-1 1,0 0-1,0 1 0,1-1 1,-1-1-1,1 1 0,0-1 1,0 0-1,0 0 0,3 1 7,2 0-537,0 0 0,1-1 0,-1 0-1,1 0 1,0-2 0,-1 1 0,1-1 0,0 0 0,-1-1 0,1-1-1,9-2 538,-14 2-501,0 0 0,0-1 0,0 0 0,0 0 0,-1 0 0,0 0 0,0-1 0,0 0 0,0 0 0,0-1 0,-1 1 0,0-1 0,0 0 0,0 0 0,1-3 501,26-43-6723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0:2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328 1 8084,'0'0'2289,"0"0"-945,0 0 833,0 0-528,0 0-640,-137 152-177,113-85 304,1 0-47,-1 0 15,-1 0-479,0-9 143,3 0-752,4-7-32,3 1-48,5-1-528,5 0-1697,5-6-1329,0-16-2689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20.94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306 20 9156,'0'0'2460,"0"0"-1782,0 0 287,0 0 612,0 0-299,0 0-523,-1-5-269,-4-9-218,3 16 215,2 32 540,1-9-767,4 94 1596,18 102-1852,-14-153 159,11 97-89,-23-169-311,0 0 0,-1 0 1,1 0-1,-1 0 0,1 1 0,-1-1 0,0 1 1,0 0-1,-1 0 241,-50-35 81,44 32-58,0 0 0,-1 1 0,1 0 0,-1 1 0,0 1 0,0 0 0,0 0 0,0 1 0,-1 1 0,1 0 0,0 1 0,-1 0 0,1 0 0,-12 3-23,21-2 28,0 0 0,-1-1 0,1 1 0,0 0 0,0 1 0,0-1 0,0 0 0,0 1-1,0 0 1,0 0 0,0 0 0,1 0 0,-1 0 0,1 0 0,0 1 0,-1-1 0,1 1 0,0 0-1,0-1 1,1 1 0,-1 0 0,1 0 0,-1 0 0,1 0 0,-1 4-28,-1 5 73,1 1 0,0-1 0,1 1 0,0 0 0,1 0 0,1 1-73,-1 3 86,1-12-71,0 1-1,0-1 0,1 0 1,-1 0-1,1 0 1,0 0-1,1 0 0,-1 0 1,1 0-1,0-1 0,0 1 1,0-1-1,1 0 1,-1 0-1,1 0 0,0-1 1,0 1-1,4 1-14,5 5-43,1 0 1,0-1-1,1-1 0,0 0 1,7 2 42,-9-5-435,0 0 1,1-1 0,0 0-1,0-2 1,0 1 0,3-1 434,-11-2-529,0 1 0,1-1 1,-1-1-1,1 1 0,-1-1 1,0 0-1,0 0 0,1-1 1,-1 0-1,0 0 0,0 0 1,0-1-1,-1 0 0,5-2 529,25-26-4543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0:28.33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14 14807,'0'0'464,"0"0"64,0 0 561,0 0-321,0 0-736,0 0-64,169-14-128,-122 14-224,0 14-385,1-3-607,-9-2-1185,-9 0-2722</inkml:trace>
  <inkml:trace contextRef="#ctx0" brushRef="#br0" timeOffset="1">55 163 15079,'0'0'2513,"0"0"-2305,0 0 1585,0 0-737,0 0-976,0 0 209,124 54-241,-67-41-96,0 1-497,0-1-1472,-10-4-1520,-9-7-3058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0:29.71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273 14 9812,'0'0'1366,"0"0"46,0 0 690,0 0-384,0 0-549,0-13 1496,-1 23-2520,-1 0-1,0 0 1,-1 0 0,0 0 0,-1 0 0,0 0-1,0-1 1,-1 0 0,0 0 0,-1 1-145,-9 17 286,-76 147 743,-35 72-4579,125-243 2576,0-2-779,1-2-2841,0-16-2019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0:30.14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424 1 9188,'0'0'2113,"0"0"-1590,0 0 27,0 0 461,0 0-614,-7 8 30,-5 8-30,-195 266 3614,167-220-3349,2 1-1,4 1 0,-20 54-661,48-103 31,0 0 0,1 0-1,1 1 1,1 0 0,0 0 0,0 0-1,2 0 1,0 5-31,1-19-10,0-1 0,0 1 0,0-1 1,1 1-1,-1-1 0,0 1 0,1-1 0,-1 1 0,1-1 1,-1 1-1,1-1 0,0 0 0,0 1 0,0-1 0,-1 0 1,1 0-1,0 1 0,1-1 0,-1 0 0,0 0 0,1 1 10,1-1-43,0 1 1,-1-1-1,1 0 0,0 1 0,0-1 0,0-1 0,0 1 0,0 0 0,0-1 0,0 1 0,1-1 43,4 0-96,-1 0 0,1 0 0,-1-1 0,1 0 0,-1 0 1,1-1-1,-1 0 0,0 0 0,4-2 96,-5 1-4,-1 0-1,1-1 1,-1 1 0,1-1 0,-1 0 0,0-1-1,-1 1 1,1-1 0,-1 0 0,0 0 0,0 0 0,0-1-1,-1 1 1,1-1 0,-2 0 0,1 0 0,-1 0-1,1 0 1,-2-1 0,1 0 4,3-16 9,-2 0 0,-1 0 0,0-1-1,-3-21-8,1 28-34,1 14-5,-1-1 0,0 0 0,-1 1 0,1-1 0,-1 0 0,1 1 0,-1-1 0,0 1 1,0-1-1,-1 1 0,1 0 0,-1-1 0,0 1 0,-1-2 39,1 3-107,1 1 1,-1-1-1,0 1 1,0 0 0,0-1-1,0 1 1,0 0-1,0 0 1,0 1-1,0-1 1,0 0-1,-1 1 1,1-1 0,0 1-1,0 0 1,-1 0-1,1 0 1,0 0-1,0 0 1,-1 0-1,1 1 1,0-1 0,0 1-1,-1-1 107,0 1-299,-1 1-1,1-1 1,-1 0 0,1 1 0,0 0-1,0 0 1,0 0 0,0 0-1,0 0 1,1 1 0,-1-1-1,1 1 1,-1 0 0,1-1-1,0 1 1,0 1 299,-19 25-4482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0:30.46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43 7299,'0'0'5955,"0"0"-5155,0 0 1057,0 0-304,0 0-593,0 0-399,159-12 303,-89 12-368,4 0-192,-4 0-304,-6 0-112,-12 0-272,-12 0-1425,-13 0 113,-7-4-1090,-10-5-1103,-8-9-4739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0:30.79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87 0 15687,'0'0'1361,"0"0"-1281,0 0 2081,0 0-897,-84 163-367,81-87-641,3 7 160,0-1-368,0 3-48,0-9-320,0-5-961,0-1-719,0-12-1778,15-18-1585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0:31.13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80 42 12774,'0'0'1843,"0"0"-1053,21-7-593,-1 1-136,-4 0-22,0 1 0,0 0 0,0 2 0,1 0 0,0 0 0,-1 2 0,10 0-39,0 1 9,-7-1-104,1 1 0,-1 1 0,12 3 95,-25-4-21,-1 1-1,0 1 0,-1-1 1,1 1-1,0 0 1,0 0-1,-1 0 0,1 0 1,-1 1-1,0 0 0,0 0 1,0 0-1,0 0 1,0 1-1,0 0 0,-1 0 22,-1-1-7,-1 1 0,0-1 0,0 1 0,0 0 0,0 0 0,0 0 0,-1-1 0,0 1 0,1 0 0,-2 0 0,1 0 0,0 0 0,-1-1 0,0 1 0,1 0 0,-1 0 0,-1-1 0,1 1 0,-1 0 0,1-1 0,-1 0 0,0 1 0,0-1 0,-1 1 7,-115 117 663,53-56 1354,-9 16-2017,56-59 438,1 0 1,1 0 0,1 2 0,2 0-1,0 1 1,0 2-439,9-17 43,1-1-1,0 1 1,1 0 0,-1 0-1,2 0 1,-1 0 0,2 0 0,-1 7-43,1-15-8,1-1 0,-1 0 0,0 1 0,0-1 0,1 0 0,-1 0 0,1 0 0,-1 1 0,1-1 0,-1 0 0,1 0 0,0 0 0,0 0 0,-1 0 0,1 0 0,0 0 0,0 0 0,0 0 0,0-1 0,0 1 0,0 0 0,0 0 0,1-1 0,-1 1 0,0-1 0,0 1 0,0-1 0,1 0 0,-1 1 0,0-1 0,0 0 0,1 0 0,-1 0 0,1 0 8,8 1-167,0 0-1,0-1 0,0 0 0,4-2 168,-4 2-146,-6-1 123,0 1 1,1 0-1,-1-1 0,0 0 1,0 0-1,0 0 0,0-1 0,0 1 1,0-1-1,0 0 0,0 0 1,-1-1-1,1 1 0,-1-1 1,0 1-1,0-1 0,0 0 1,0 0-1,0 0 0,0-1 1,-1 1-1,0-1 0,1 0 0,-1 1 1,-1-1-1,1 0 0,0 0 1,0-4 22,2-11 14,0 1 0,-1-1 0,-2 0 0,1 0 1,-3-18-15,1 35 4,0-22 70,-2-1 0,0 1 0,-2 0 0,0 0 0,-2 0 0,-1 0 0,-1-1-74,3 12 28,0 1 0,0 0 0,-1 1 0,-1-1 0,0 1 1,-1 0-1,0 1 0,0 0 0,-1 0 0,0 0 1,-1 2-1,0-1 0,-1 1 0,-1-1-28,7 6-87,-1 0-1,1 1 1,-1 0 0,0 0-1,1 0 1,-1 0 0,0 1-1,0 0 1,-1 0 87,-34-1-3824,34 2 156,6-2-2164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0:31.44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159 0 14535,'0'0'1051,"0"0"117,0 0 532,0 0-913,0 0-552,26 13 47,84 46 124,-100-53-341,-1 1 0,1 0 0,-1 0 0,-1 1 0,1 1 0,-1-1 1,-1 1-1,0 1 0,0-1 0,-1 1 0,0 0 0,-1 1 0,0-1 0,0 1 0,-1 0 0,-1 0 1,2 9-66,0 7 104,-2 0 1,0 0-1,-2 0 1,-1 0-1,-1 1 1,-3 10-105,0-14-43,-1-1 0,0 0 0,-2 0 0,-1 0 1,0-1-1,-2 0 0,-1 0 0,0-1 0,-2-1 43,-33 51-3316,-49 57 3316,70-96-1090,-61 75-4061,-5 2-4835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0:38.58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7139,'0'0'2180,"0"0"-1502,0 0-41,0 0 948,0 0-70,0 0-453,0 0-366,20 24 2156,-17-20-2818,-1-1-1,1 1 0,-1-1 1,1 0-1,0 0 0,1-1 1,-1 1-1,0 0 0,1-1 1,-1 0-1,1 0 0,0 0 1,0 0-1,0-1 0,0 1 1,0-1-1,0 0 0,0 0 1,0-1-1,0 1 0,0-1 1,1 0-1,-1 0 0,0 0 1,0-1-1,1 0-33,10 0-48,-1-2 0,0 0 0,0-1 0,0 0 0,0-1 0,12-6 48,-14 6-39,-1 0 0,1 1 0,1 0 0,6-1 39,-16 4 12,1 0 1,-1 1-1,0-1 0,0 1 0,0 0 0,0 0 1,0 0-1,0 0 0,0 0 0,0 1 0,0 0 1,0-1-1,0 1 0,0 0 0,0 0 1,0 1-1,0-1 0,0 1 0,-1-1 0,3 3-12,7 8 64,-9-8-20,0-1 0,0 1-1,0-1 1,0 0 0,1 0-1,-1 0 1,1-1 0,0 1 0,0-1-1,0 0 1,0 0 0,0 0-1,0-1 1,1 1 0,-1-1 0,0 0-1,1 0 1,-1 0 0,1-1-1,-1 0 1,1 0-44,14-1-141,-1-1 0,0-1 0,0 0 0,0-2 0,0 0 0,17-7 141,-5 1-82,-26 9 115,0 1 0,1-1 1,-1 1-1,0 0 0,1 0 1,-1 0-1,1 1 1,-1 0-1,1-1 0,0 2 1,-1-1-1,1 0 0,-1 1 1,1 0-1,-1 0 0,0 0 1,1 1-1,-1-1 0,0 1 1,3 2-34,-3-3 28,0 1 1,0-1-1,0 0 1,1 0-1,-1-1 1,0 1 0,0-1-1,0 0 1,1 0-1,-1 0 1,0-1-1,0 1-28,13-1-25,298-6-132,-190 8-39,251-7-214,-369 6 407,478-20-61,-483 21-298,12-2 996,-9 1-5211,-5-4-1277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0:39.27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228 0 4274,'0'0'4799,"0"0"-3454,0 0-22,0 0 406,0 0-387,-4 14 1137,-8 16-1469,-3 0 0,0-1 0,-2 0 0,-19 25-1010,-28 48 973,0 20-949,63-121-446,1-1-829,1-5-3869,3-16 110,9-11-3018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0:39.80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249 1 7780,'0'0'795,"0"0"-30,0 0 390,0 0-159,0 0-348,0 0-120,0 0 110,-2 4 453,-68 112 1721,32-56-1505,3 2 0,-1 9-1307,24-48 96,2 1 0,0 1 1,2-1-1,0 1 0,2 1 0,1-1 0,1 1 0,0 20-96,4-46-22,0 1 1,0-1-1,0 1 1,0-1-1,0 1 1,0-1-1,1 1 1,-1-1-1,0 1 1,0-1-1,0 0 1,1 1-1,-1-1 0,0 1 1,1-1-1,-1 0 1,0 1-1,1-1 1,-1 0-1,0 1 1,1-1-1,-1 0 1,1 1-1,-1-1 1,1 0-1,-1 0 1,1 0-1,-1 1 1,1-1-1,-1 0 1,1 0-1,-1 0 1,1 0-1,-1 0 1,1 0-1,-1 0 1,1 0 21,22-2-724,-21 1 648,5-1-61,0 0 0,0 0-1,0-1 1,-1 0-1,1-1 1,-1 1 0,0-1-1,0 0 1,0-1 0,-1 1-1,0-1 1,0 0-1,0-1 1,0 1 0,-1-1-1,4-5 138,-3 3-9,0 0-1,0-1 1,-1 0-1,0 0 0,0 0 1,-1-1-1,0 1 1,0-1-1,-1 0 0,-1 1 1,0-1-1,0-2 10,-1 9 82,1 0 0,-1 0 0,0 0 0,-1 0 0,1 1 0,0-1 0,-1 0 0,1 0 0,-1 0 0,0 1 0,0-1 0,0 0 0,-1 1 0,1-1 1,0 1-1,-1-1 0,-1-1-82,0 3-52,0-1 1,0 0 0,0 1 0,0 0 0,0-1 0,0 1-1,0 0 1,-1 1 0,1-1 0,0 1 0,-1-1 0,1 1 0,0 0-1,-1 0 1,-1 1 51,-44-1-6341,33 0 447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21.35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155 6 1985,'0'0'5506,"0"0"-4190,0 0-705,0 0 781,0 0-287,-7-1-425,6 1-741,-26-4 956,26 4-759,-1-1-1,0 1 1,0 0 0,0 0 0,1 0 0,-1 1 0,0-1-1,0 0 1,1 0 0,-1 1 0,0 0 0,1-1-1,-1 1 1,0 0 0,1-1 0,-2 2-136,-3 6 229,0 0 0,0 0-1,1 0 1,0 1 0,0 0 0,1 0 0,-2 6-229,-21 71 1399,20-52-962,2-1-1,1 1 1,1-1-1,2 1 1,3 21-437,-2-52-77,1 0 0,0 0 0,0 0 0,0 0 0,0 0 0,0 0 0,0 0 0,1-1 0,0 1 0,-1 0 1,1-1-1,0 1 0,0-1 0,0 0 0,1 1 0,-1-1 0,1 0 0,-1 0 0,1-1 0,-1 1 0,1 0 1,0-1-1,0 0 0,0 0 0,0 0 0,0 0 0,0 0 0,0 0 0,0-1 0,0 1 0,2-1 77,1 1-610,-1-1 0,1 1-1,0-1 1,-1 0-1,1 0 1,0-1 0,-1 0-1,1 0 1,-1 0 0,1 0-1,-1-1 1,1 0-1,-1 0 1,0-1 0,0 1-1,0-1 1,2-2 610,21-25-7369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0:40.52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28 1 13110,'0'0'392,"0"0"184,0 0 924,0 0-478,0 0-516,0 5 282,0 378 2877,0-383-3865,0 0-5,6-3-983,28-45-1187,-24 33 1760,0 0 0,0 1 1,2 0-1,4-4 615,-12 15-56,0-1 0,0 1 0,0 0 0,1 0 1,-1 0-1,1 0 0,-1 1 0,1 0 0,0 0 0,0 0 1,0 1-1,0-1 0,0 1 0,0 1 0,0-1 0,1 1 0,-1-1 56,-5 2 5,1-1 0,-1 0-1,1 0 1,-1 1-1,1-1 1,-1 0 0,1 1-1,-1-1 1,0 0-1,1 1 1,-1-1-1,0 1 1,1-1 0,-1 0-1,0 1 1,1-1-1,-1 1 1,0-1-1,0 1 1,0-1 0,1 1-1,-1-1 1,0 1-1,0-1 1,0 1-1,0-1 1,0 1 0,0-1-1,0 1 1,0 0-5,0 19 325,0-17-235,1 4 80,-1 0 0,-1 0 1,1 0-1,-1 0 0,0 0 1,-1 0-1,1 0 0,-1 0 1,-1-1-1,1 1 0,-1-1 1,-1 1-1,1-1 0,-1 0 1,0 0-1,0 0 0,-1-1 0,1 0 1,-1 0-1,-1 0 0,1 0 1,-1-1-1,1 0 0,-1 0 1,-5 2-171,7-3 27,0-1 0,0 0 0,0 0 0,-1 0 0,1-1 1,-1 1-1,0-1 0,1 0 0,-1-1 0,0 1 0,1-1 1,-1 0-1,0 0 0,0 0 0,1-1 0,-1 1 0,-2-2-27,4 1-177,0-1 0,0 1-1,0-1 1,1 0-1,-1 1 1,1-1 0,-1 0-1,1-1 1,0 1 0,0 0-1,0-1 1,0 1 0,0-1-1,0 1 1,1-1-1,-1 0 1,1 0 0,0 0-1,0 0 1,0 0 0,0 0-1,0 0 1,1 0 0,-1 0-1,1-3 178,-1-23-3372,1 2-1761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0:40.85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8292,'0'0'2812,"0"0"-1257,0 0 433,0 0-385,0 0-354,1 7-70,10 53 1950,17 49-3129,-28-108-271,0-1 0,0 1 0,0-1 0,0 1 0,0 0 0,0-1 0,1 1 0,-1-1-1,0 1 1,0 0 0,1-1 0,-1 1 0,0-1 0,1 1 0,-1-1 0,0 1 0,1-1 0,-1 0 0,1 1-1,-1-1 1,1 1 0,-1-1 0,1 0 0,-1 1 0,1-1 0,-1 0 0,1 0 0,-1 1 0,1-1 0,0 0-1,0 0 272,-1 0-4199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0:41.18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13990,'0'0'305,"0"0"527,0 0 577,0 0-1169,0 0-240,0 0-417,34 54-559,-9-27-2161,-2 4-1826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0:41.51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0 482 8708,'0'0'2097,"0"0"-1449,0 0 406,0 0-94,0 0-583,7-5-14,17-18 38,-2 0 0,0-1 0,-1-1 0,-2-1 1,16-27-402,-25 36-24,-1 0 1,-1-1 0,0 1 0,-1-2-1,-1 1 1,-1-1 0,-1 0-1,0 0 1,-2 0 0,0 0 0,-1-1 23,-1-61 3655,0 80-3250,0 1 46,0 0-198,0 9 41,-3 122 465,-1-46 592,8 73-1351,-2-142-131,0 1-1,1-1 1,1 0-1,1-1 1,0 1-1,1-1 0,0 0 1,2 0-1,-1-1 1,2 0-1,0 0 1,0-1-1,2 1 132,0-7-4013,-11-7 3787,0 0-1,1-1 0,-1 1 0,0 0 0,1-1 1,-1 1-1,0-1 0,0 1 0,1 0 1,-1-1-1,0 1 0,0-1 0,0 1 1,0 0-1,0-1 0,1 1 0,-1-1 1,0 1-1,0-1 0,0 1 0,0-1 1,0 1-1,0-1 0,0 1 0,-1-1 1,1 1-1,0-1 227,0-26-5998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0:41.85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 12 5186,'0'0'5285,"0"0"-3721,0 0 362,0 0-69,0 0-699,-8-9 176,40 7 507,138 9 693,0 7-4740,-147-12 1392,11 1-2756,-6 0-1784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10:46.88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39 6275,'0'0'4543,"0"0"-3075,0 0-327,0 0 612,0 0-523,0 0-539,0 0-379,0-1-283,0 1 0,0 0 0,0-1 1,0 1-1,1-1 0,-1 1 0,0-1 0,0 1 0,0-1 0,0 1 0,0 0 0,0-1 0,1 1 0,-1-1 0,0 1 0,0 0 0,1-1 0,-1 1 0,0 0 0,1-1 0,-1 1 0,0 0 0,1-1 1,-1 1-1,0 0 0,1 0 0,-1-1-29,6 4 246,-1 0-1,1 0 1,-1 0 0,0 0 0,0 1 0,0-1 0,4 5-246,-4-3 82,1 0-1,0 0 1,1-1-1,-1 0 1,6 3-82,-1-3 17,0 0-1,1-1 1,-1 0 0,0 0 0,1-1 0,0-1 0,-1 0 0,1-1 0,0 0 0,0-1-1,1 0-16,3-2-62,0 0 0,0-1 0,-1-1 0,1-1 1,-1 0-1,0-1 0,7-4 62,-1-1-68,-1 0-47,1 2-1,12-5 116,-26 12-18,1 1 0,-1 0 0,1 0 0,0 1 0,-1 0-1,1 0 1,0 1 0,0 0 0,5 0 18,-10 1 21,-1 0 0,1 0 0,0 0 0,-1 0 0,1 1 1,-1-1-1,1 1 0,-1-1 0,0 1 0,1 0 0,-1 0 0,0 0 0,1 2-21,0-2 55,0 1 1,0 0-1,0-1 0,0 1 0,0-1 0,0 0 1,1 0-1,-1 0 0,3 0-55,15 2 19,0 0 0,-1-2 0,1-1 0,0-1 0,0 0 0,9-2-19,-1 0-61,-15 1-96,0-1 0,0-1 0,10-3 157,-12 3 34,1 0 0,0 0-1,0 2 1,8-1-34,-20 2 23,0 0-1,0 1 0,0-1 1,0 1-1,0-1 1,0 1-1,0-1 1,0 1-1,0-1 0,0 1 1,0 0-1,0-1 1,-1 1-1,1 0 1,0 0-1,-1 0 0,1-1 1,0 1-1,-1 0 1,1 0-1,-1 0 1,1 0-1,-1 0-22,0 1 9,1-1-1,0 0 1,-1 0 0,1 0-1,-1 0 1,1 0-1,0 0 1,0 0 0,0 0-1,0 0 1,0 0 0,0 0-1,0-1 1,0 1 0,0 0-1,0 0 1,0-1-1,0 1 1,0-1 0,1 1-1,-1-1 1,0 0 0,0 0-1,1 1-8,30-3 230,12 1-49,-16 4-3276,-24 0 22,-3 5-1289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19.65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52 10 8708,'0'0'782,"0"0"472,0 0 408,0 0-336,0 0-518,0 0-16,-10-10 6153,10 452-5833,0-441-1194,0-1-100,0 0-295,0 0-977,-15-13-6198,-12-5-2769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21.25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8 179 8612,'0'0'1128,"0"0"-167,0 0 826,0 0-58,0 0-424,-5-2-380,3 0 194,4 2 2365,135 1-3315,93-1-85,38-12-84,-93 3-18,32 9 18,58-2 31,155-1-76,25-2-16,-4-19 157,-193 19-108,292-12-67,70-5 18,128-8-86,227-3 27,105 33 696,-1007-13 977,-62 13-1353,-1 0-37,0 0 149,0 0 35,0 0-235,0 0 21,0 0-34,0 0-6,0 0 3,0 0-24,0 0-61,0 0 90,0 0-50,0 0-3,0 0-69,0 0-6,-3 611 131,3-610-344,0-1-131,0 0-266,0 0-708,0-4-1526,0-15-3001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23.48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14 90 6019,'0'0'1873,"0"0"-1292,0 0 460,0 0 514,0 0-240,-12 0 139,10 0 3426,52 0-4466,90 0 396,113-15-810,-97-1 355,130 5-355,62-3 366,1 1-257,-230 14-95,35 0 148,77-12-162,-36 0 57,148 12-57,-114 2 13,1091-1 646,-916 10-537,-315-13-115,68 1 186,153 18-193,-156-5 159,0-8 0,37-7-159,-21 0 48,57 3-57,245-3 87,-226-17 175,-135 7 828,52 4-1081,-120 8 134,-42 0-30,-1 0 40,0 0-72,0 0-11,0 0-2,0 0-22,0 0 6,0 0 40,0 0 18,0 0 8,0 0-218,0 0-11,0 0-142,0 0-402,-26-1-3917,-13-1-2152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25.93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0 654 2817,'0'0'6227,"0"0"-4930,0 0-1103,0 0 636,0 0 469,1 10 3516,3 9-3790,1-16-1008,0-1 0,0 0 0,0 0 0,0 0 0,0-1 0,0 0 0,1 0 0,-1 0 0,0 0 0,1-1 0,-1 0 0,1 0-1,-1 0 1,0-1 0,1 0 0,2-1-17,4 0 201,0-2-1,0 1 0,0-2 1,-1 1-1,1-2 0,7-4-200,60-42 1998,1-5-1998,49-33 147,-21 25-80,3 5 0,2 5-1,3 5 1,2 5 0,2 5-1,1 6 1,24 0-67,-79 22-17,2 2 1,66 1 16,138 8 64,-123 3-66,3-8 2,-152 6-77,-2-26-8508,-8 9-3082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21.67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174 1 6675,'0'0'3756,"0"0"-2528,0 0-65,0 0 491,0 0-475,0 0-352,0 4-37,-1 7-381,0 0-1,-1 0 1,-1 0 0,1-1-1,-2 1 1,1 0 0,-4 4-409,-37 75 919,8-20-643,-6 10-656,14-28-5724,28-51 3586,0-4-548,0-12-207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26.42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15175,'0'0'1465,"0"0"-937,0 0 128,0 0 531,0 0-488,11 6-496,8 4-127,-1 1 0,-1 1-1,0 1 1,0 1 0,-2 0 0,1 1-1,-2 0 1,0 1 0,-1 1 0,8 13-76,-17-22-32,0 0 0,0 0-1,0 1 1,-1-1 0,-1 1 0,0 0 0,0 0 0,0 0 0,-1 1 32,-1-7-4,0 0 1,0 0-1,0 0 1,0 0-1,0 0 1,-1 1-1,0-1 0,1-1 1,-1 1-1,0 0 1,-1 0-1,1 0 1,0 0-1,-1-1 1,1 1-1,-1-1 1,0 1-1,0-1 1,0 0-1,0 1 1,0-1-1,-1 0 1,1 0-1,-1-1 1,1 1-1,-1 0 1,-1 0 3,-20 8 56,0-2 0,0 0 0,-24 4-56,-11 4 218,67-17-384,-1 1 0,1 0-1,0 0 1,-1 1-1,8 1 167,24 2-1219,58-3-3154,-49-1-48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26.77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125 0 13382,'0'0'971,"0"0"-128,-15 23 947,-49 73-23,57-84-1530,1-1 0,0 1 0,1 0 1,0 0-1,1 1 0,1-1 0,0 1 1,0 0-1,1 0 0,1 0 0,0 0 1,1 0-1,1 0 0,0 0 1,1 6-238,-1-15 15,0 0 0,-1 0 0,2 1 0,-1-1 0,0 0 0,1 0 1,0-1-1,0 1 0,0 0 0,0-1 0,1 1 0,-1-1 0,1 1 1,0-1-1,0 0 0,0 0 0,0-1 0,1 1 0,-1-1 1,1 1-1,0-1 0,-1 0 0,1-1 0,0 1 0,0 0 0,3 0-15,9 2-292,-1 0 0,1-1-1,0 0 1,-1-2-1,1 0 1,10 0 292,-20-1-435,0 0-1,0-1 1,0 1-1,0-1 1,-1-1 0,1 1-1,0-1 1,-1 0 0,1 0-1,-1 0 1,1-1-1,-1 0 1,0 0 0,0 0-1,0-1 1,-1 1 0,1-1-1,-1-1 1,0 1-1,0 0 1,0-2 435,23-35-6990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27.10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127 0 13542,'0'0'993,"0"0"-385,0 0 1121,-77 118 160,65-77-897,4 1-352,3 3-191,0-1-241,-2-1-144,2-1 48,0-2-224,2-4-737,3-7-928,0-11-1024,3-14-2433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27.46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77 1 14134,'0'0'1671,"0"0"-1181,0 0 450,-4 24 791,-1 7-1254,0-2 0,1 1 0,1 0 0,2 27-477,3 336 672,7-395-2436,0-1 1353,-2-1 0,1 0 0,0-1-1,-1 0 1,0 0 0,0-1 0,0 0-1,2-3 412,27-20-1122,-32 26 1070,1-1-1,0 1 1,1 0 0,-1 0 0,0 1 0,1-1 0,0 1 0,-1 1 0,1-1-1,0 1 1,0 0 0,0 0 0,5 0 52,-10 2 41,0-1-1,-1 1 0,1-1 1,0 1-1,0-1 1,-1 1-1,1-1 1,0 1-1,-1-1 1,1 1-1,0 0 1,-1 0-1,1-1 1,-1 1-1,1 0 1,-1 0-1,1 0 1,-1-1-1,0 1 0,0 0 1,1 0-1,-1 0 1,0 0-1,0 0 1,0 0-1,0 0 1,0-1-1,0 2-40,2 28 736,-2-30-729,0 5 100,0 5 183,0-1 0,0 0-1,-1 1 1,0-1-1,-1 2-289,0-7 100,1-1 0,-1 1 0,1 0 0,-1-1 0,0 0 0,0 1 0,-1-1 0,1 0 0,-1 0-1,1 0 1,-1 0 0,0-1 0,-2 3-100,-6 3-22,0 0 0,0 0 0,0-1 1,-1-1-1,0 0 0,0 0 0,-1-1 0,1-1 0,-1 0 0,0-1 0,0 0 0,-1-1 0,1 0 0,-9-1 22,21-1-124,0 0-1,-1 0 0,1 0 0,0 0 0,-1-1 1,1 1-1,0 0 0,-1 0 0,1-1 0,0 1 0,0-1 1,0 0-1,-1 1 0,1-1 0,0 0 0,0 1 1,0-1-1,0 0 0,0 0 0,0 0 0,0 0 0,1 0 1,-2-1 124,1-1-487,-1 0 1,1 0-1,0 0 0,0-1 1,0 1-1,1 0 1,-1 0-1,0-4 487,0-28-5293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27.79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1857,'0'0'10613,"0"0"-9957,0 0 1057,0 0 1040,0 0-1184,0 0-529,0 125-479,0-98-193,0-5-368,7-7-80,-2-3-1041,-3-3-400,1-9-1872,-3 0-2434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28.13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0 220 9492,'0'0'3863,"0"0"-2881,0 0-664,0 0 391,9 28-418,-3-12-291,14 46-151,3-1 1,8 9 150,11 24-1024,-10-19-1434,25 37 2458,-55-108 157,0 0 0,1 0 1,-1 0-1,1 0 0,0-1 0,0 1 0,0-1 1,1 0-1,-1 0 0,4 2-157,-5-4 74,0 0 1,0 0 0,0-1-1,0 1 1,0-1-1,0 0 1,0 1 0,0-1-1,0 0 1,0 0-1,0 0 1,0-1-1,0 1 1,0 0 0,0-1-1,0 1 1,0-1-1,0 0 1,-1 1 0,1-1-1,0 0 1,0 0-1,-1 0 1,1-1-1,0 1 1,-1 0-75,13-10 29,0-1-1,-1 0 1,-1 0-1,0-2 1,-1 1 0,0-1-1,-1-1 1,-1 0 0,3-5-29,8-20-129,-1-1 0,-2 0 1,0-8 128,18-63 251,-5-1 0,7-69-251,-36 177 231,3-25 975,-3 10 2623,-1 20-2967,0 0-425,0 4-138,1 578 958,7-436-3632,1 12-2024,-12-144 618,-12-12-1874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28.47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15959,'0'0'1089,"0"0"-353,0 0 1313,0 0-160,166 38-849,-81-18-1008,2-2-64,-3 0-80,-2-5-656,-3-4-2497,-12-9-1874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30.52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43 7619,'0'0'1278,"0"0"-464,0 0 504,0 0-163,0 0-240,0 0-128,0-7 190,0-21-113,0 21 94,0 7 16,0 0-16,0 0-292,0 0-33,0 0-9,0 0-133,0 0-126,0 0-122,0 12-83,1 3-119,1 0-1,0 1 1,2-1-1,-1-1 0,2 1 1,0-1-1,1 1 1,0-1-1,1-1 1,7 11-41,0-1 51,2 0-1,0-2 1,1 1 0,2-2 0,15 14-51,-23-25 16,0 0 0,0-1 0,1 0 0,0 0 0,0-2 0,1 1 0,-1-2 0,2 1 0,9 1-16,0-2-533,0 0 0,0-2 0,1 0 0,0-2 0,8-1 533,44-1-5424,-40-3 611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31.10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112 17 12342,'0'0'549,"0"0"-154,0 0 240,26-3-45,85-8-228,-105 10-366,1 0 0,-1 1 0,1 0 0,-1 0-1,1 1 1,-1-1 0,1 2 0,-1-1 0,0 1-1,0 0 1,1 0 0,-1 0 0,0 1 0,-1 0-1,1 0 1,0 1 0,-1-1 0,0 1 0,0 0-1,0 1 1,0-1 0,-1 1 0,0 0 0,0 0-1,0 1 1,2 2 4,-5-5-12,0 0 0,1 0 0,-1 0-1,0 0 1,-1 0 0,1 0 0,0 0 0,-1 1-1,0-1 1,0 0 0,0 0 0,0 0 0,0 0 0,-1 1-1,1-1 1,-1 0 0,0 0 0,0 0 0,0 0-1,0 0 1,0 0 0,-1-1 0,0 1 0,1 0 0,-1 0-1,0-1 1,-1 1 12,-8 10 170,0 0-1,-1-1 0,-1 0 0,-8 6-169,12-11-28,-40 34 327,-80 71 439,109-92-528,1 0 1,1 1-1,1 1 1,1 1-1,-1 3-210,13-18 116,-1 0 1,1 1-1,1 0 0,0-1 1,0 2-1,-1 5-116,3-12 5,1-1 1,-1 0-1,1 0 0,0 1 1,-1-1-1,1 0 0,0 1 1,0-1-1,1 0 1,-1 1-1,0-1 0,1 0 1,0 0-1,-1 0 1,1 1-1,0-1 0,0 0 1,0 0-1,0 0 0,1 0 1,-1 0-1,0-1 1,1 1-1,0 0 0,-1-1 1,1 1-1,0-1 1,0 1-1,0 0-5,7 1-54,1 0 1,-1 0-1,1-1 0,-1-1 1,1 1-1,0-1 0,0-1 1,-1 0-1,8-1 54,-4 1-165,-8 0 86,0 0 0,-1 0 0,1-1 0,0 1 0,-1-1 0,1-1 0,0 1 0,-1 0 0,1-1 0,-1 0 1,0 0-1,0-1 0,1 1 0,-2-1 0,1 0 0,0 0 0,0 0 0,-1 0 0,1-2 79,0 0-47,0 0 0,0-1 0,-1 0-1,0 0 1,0 0 0,-1 0 0,0 0 0,0 0-1,0 0 1,-1-1 0,1 1 0,-2-1 0,1-5 47,0 1 52,-2 0 1,1 0-1,-1 0 1,-1 0 0,0 1-1,0-1 1,-1 1-1,0-1 1,-1 1 0,0 0-1,-4-5-52,-3-4 181,-1 0 0,-1 0 0,-1 2 0,0 0 0,-4-2-181,-57-51 1446,42 41-675,32 28-1246,1 1-1024,0 13-4792,0-1-1096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31.62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11333,'0'0'3394,"0"0"-2506,0 0 110,0 0 251,0 0-358,4 28 10,18 93-322,-12-56-352,-2 0-1,-4 0 1,-3 51-227,-1-85-528,18-43-2561,25-45 944,-36 46 1854,0-1 0,1 1 0,1 1-1,0-1 1,0 1 0,1 1 0,0 0 0,7-5 291,-15 13 23,-1 0 0,1 0 0,0 0 0,0 0 0,0 0 0,0 0 0,0 0 0,0 0 0,0 1 0,0-1 0,0 1 0,0 0 0,0-1 0,0 1 0,0 0 0,0 0 0,0 0 0,0 1 0,0-1 0,1 0 0,-1 1-23,0 0 43,0 0-1,-1 0 1,1 1-1,0-1 1,-1 0-1,1 1 1,-1-1 0,0 1-1,0-1 1,1 1-1,-1 0 1,0-1-1,0 1 1,-1 0 0,1 0-1,0 0 1,-1 0-1,1 0-42,2 12 376,0-1 0,-1 1-1,-1 0 1,0 0 0,-2 10-376,1-19 145,0-3-51,0 0-1,0 0 0,0-1 1,-1 1-1,1 0 0,-1-1 1,1 1-1,-1 0 0,0-1 1,0 1-1,0-1 0,0 1 1,0-1-1,0 0 1,0 1-1,0-1 0,0 0 1,-1 0-1,0 1-93,-2 1 138,0 0 1,-1 0-1,1-1 0,-1 1 1,0-1-1,0 0 1,-1 0-139,-5 2 81,-1-1 1,0-1 0,0 0-1,0 0 1,-10 0-82,10-2-124,-20-2-2107,31 2 1986,0 0-1,0 0 0,0-1 1,0 1-1,0-1 1,0 1-1,0-1 1,0 1-1,0-1 0,0 1 1,0-1-1,0 0 1,0 1-1,1-1 0,-1 0 1,0 0-1,1 0 1,-1 0-1,1 1 1,-1-1-1,0 0 0,1 0 1,0 0-1,-1 0 1,1 0-1,0-1 246,-2-13-6824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22.00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197 1 5907,'0'0'2817,"0"0"-472,0 0 171,0 0-419,0 0-608,-1 3-329,-12 53 746,4-12-1646,-2 0 0,-2-1 1,-2-1-1,-1 0 0,-15 24-260,29-62-441,-1 0 0,1 0 0,-1-1 1,1 1-1,-1-1 0,0 0 0,0 1 0,-1-1 0,1-1 1,-2 2 440,3-3-661,0 0 1,0 0 0,-1 0 0,1 0 0,0 0 0,-1-1 0,1 1 0,0-1-1,-1 1 1,1-1 0,0 0 0,-1 0 0,0 0 660,-18-2-8484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31.95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9925,'0'0'3201,"0"0"-2641,0 0 1921,0 0-176,0 0-1456,40 132 15,-30-110-640,0-4-112,-5-7-112,0-4-240,-3-7-528,-2 0-1041,0 0-1088,0-22-2290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32.30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0 179 16696,'0'0'453,"0"0"502,0 0 361,0 0-527,0 0-602,15 24-123,8 11-76,14 24-606,7 18 618,-26-40-1237,-2 0 0,7 27 1237,12 28-1653,-34-89 1654,0 0 0,1 0 0,-1 0 1,1 0-1,0 0 0,0-1 0,0 1 0,0 0 0,1-1 0,-1 0 0,1 1-1,-2-3 10,0 1-1,0 0 1,1-1-1,-1 1 1,0-1-1,0 1 1,1-1-1,-1 0 1,0 0-1,1 0 1,-1 1-1,0-1 1,1 0 0,-1-1-1,0 1 1,1 0-1,-1 0 1,0 0-1,1-1 1,-1 1-1,0-1 1,1 1-1,-1-1 1,0 0-1,0 1 1,0-1-1,0 0 1,0 0-1,1 0-9,8-8 40,0 0 0,-1 0 0,0-1 0,-1 0 0,0-1 0,-1 1 0,0-2 0,0 1 0,-1-1 0,1-3-40,9-23-29,-1 0 0,5-28 29,-5 11 76,-3-1-1,-3 0 1,1-35-76,-5-23 4188,-5 114-3505,0 4-264,2 211 371,18 98-790,-19-302-143,5 59-2386,-9-27-2048,3-43 4435,0 1-1,0-1 1,0 1 0,0-1-1,0 0 1,0 1 0,0-1-1,-1 0 1,1 1 0,0-1-1,0 0 1,0 1-1,0-1 1,-1 0 0,1 0-1,0 1 1,0-1 0,-1 0-1,1 0 1,0 1 0,-1-1-1,1 0 1,0 0 0,-1 0-1,1 0 1,0 1 0,-1-1-1,1 0 143,-15 1-7483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32.64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50 5635,'0'0'8403,"0"0"-7586,0 0 1104,0 0 256,0 0-1297,0 0-464,40-29-400,10 29-16,9-5-1696,1-2-2258,-8-2-7235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33.59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529 1 10885,'0'0'558,"0"0"170,0 0 662,0 0-222,0 0-738,1 1 3037,-5 9-2444,-20 24-810,-1 0 0,-2-2 0,-28 27-213,8-8 287,-9 12 188,-19 22 322,-54 45-797,125-126-215,0-1-1,-1 0 0,1 0 1,-1 0-1,0 0 0,-3 1 216,6-3-404,1-1 0,-1 1 0,0 0 0,0-1 0,0 1 0,0-1-1,0 0 1,0 0 0,0 0 0,0 0 0,0 0 0,0 0 0,0 0 0,0-1 0,0 1 0,0 0-1,0-1 1,1 0 0,-2 0 404,-10-12-7961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34.24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 12 9716,'0'0'737,"0"0"746,0 0 902,0 0-485,0 0-486,0-8-245,0 4-568,0 7 3157,10 162-3404,0-12-76,-11-59-128,2 25-2400,-2-124 1237,0 0 0,0 0 0,0 0 0,-1 0 0,0 0-1,0 0 1,0 1 0,-1-2 1013,-11-18-10501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35.23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49 5 2321,'0'0'3151,"0"0"-2036,0 0 318,0 0 293,0 0-32,-8-1-432,-23-2-312,23 2-209,8 1 41,0 0-126,0 0 25,0 0-140,0 0 171,0 0 83,0 0-88,0 0-98,0 0-204,0 0-58,-1 12-219,1 0 1,0 0-1,1 0 0,1 0 1,0 0-1,0 0 0,1 0 1,1-1-1,0 0 0,0 1 0,5 6-128,22 39 172,3-1-1,2-2 0,2-2 0,3-1 0,2-2 1,33 28-172,-50-55 16,2-1 1,0-1 0,2-2-1,0-1 1,0-1 0,2-2-1,0-1 1,0-1 0,1-2 0,3-1-17,72 14-47,1-5 0,53 0 47,-75-9-79,-82-8-13,-4 0-8900,-1-1 1802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35.59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189 0 13094,'0'0'2513,"0"0"-1544,0 0 983,0 0 23,0 0-919,0 13-287,-1 3-540,0 0 1,-1 0 0,-1 0 0,-1-1 0,0 1 0,-1-1 0,-1 0 0,0 0 0,-2 1-230,-20 37 534,-30 42-534,2-2-1603,54-89 943,-1 3-566,2-6-4577,1-1-2104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36.00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245 1 12774,'0'0'918,"0"0"-468,0 0 479,0 0 61,0 0-686,0 7-19,-1 7-36,-1-1 0,0 0 0,-1 0 0,0 0-1,-1 0 1,0-1 0,-6 12-249,-15 28 1607,-9 13-1607,12-25 434,17-30-345,-29 54 1160,-21 56-1249,47-97 42,0 0 0,2 0 0,0 0 1,2 1-1,0 0 0,2 0 0,0 11-42,2-33-25,0-1 0,0 1 0,0 0 1,0 0-1,0-1 0,0 1 0,1 0 0,-1-1 0,0 1 0,1 0 1,-1-1-1,1 1 0,0-1 0,0 1 0,-1-1 0,1 1 0,0-1 0,0 0 1,0 1-1,1-1 0,0 1 25,1 0-97,-1-1 0,1 0 0,0 0 0,0-1 1,0 1-1,0 0 0,0-1 0,0 0 0,0 0 1,0 0-1,3 0 97,-3 0-41,1 0-1,-1 0 1,1-1 0,-1 1 0,1-1 0,-1 0 0,1 0 0,-1 0 0,0 0 0,0 0 0,1-1-1,-1 0 1,0 0 0,0 0 0,-1 0 0,1 0 0,0 0 0,0-1 41,0-1 12,0 1 1,-1-1 0,1 0-1,-1 0 1,0-1-1,0 1 1,0 0-1,0-1 1,-1 1 0,1-1-1,-1 0 1,-1 1-1,1-3-12,1-2 161,-1 0-1,-1 0 0,1 0 1,-1 0-1,-1 0 0,0 1 1,0-1-1,-2-5-160,2 11-11,0 0 0,0 0-1,-1 0 1,1 0 0,-1 0 0,0 0 0,0 1-1,0-1 1,0 1 0,0-1 0,-1 1-1,1 0 1,-1 0 0,0 0 0,1 0 0,-1 0-1,0 1 1,0-1 0,0 1 0,0 0-1,0 0 1,-1 0 0,-1 0 11,-2-1-635,-1 1 1,1 1-1,-1-1 1,1 1-1,-5 0 635,-1 1-2392,-3-1-2773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36.55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15 1 13814,'0'0'2780,"0"0"-1953,0 0 158,0 0 693,0 0-835,0 20-432,0 332 1734,0-175-2668,7-177-979,-4 0 1330,1-1 0,-1 0-1,0 0 1,0 0 0,0 0 0,0 0 0,0-1 0,0 1-1,0-1 1,-1 0 0,1 1 0,-1-2 0,1 1 172,39-36-1542,-15 14 509,36-22-479,-58 43 1476,1 0 1,0 0-1,0 0 1,0 1-1,0 0 1,0 0-1,0 1 0,1 0 1,-1 0-1,6 0 36,-11 1 27,1 0-1,-1 0 0,0 1 0,0-1 1,0 0-1,0 1 0,0 0 0,0-1 1,0 1-1,0-1 0,0 1 0,0 0 1,0 0-1,0 0 0,0-1 0,0 1 1,-1 0-1,1 0 0,0 0 0,-1 0 1,1 0-1,-1 1 0,1-1 0,-1 0 1,1 0-1,-1 0 0,0 0 0,0 0 1,0 1-1,1-1 0,-1 0 0,0 0 1,0 1-27,0 47 940,-1-41-732,0-3-91,0-1 1,0 0 0,0 1-1,0-1 1,-1 0 0,0 0-1,0 0 1,0 0 0,0 0-1,-1-1 1,1 1 0,-1-1-1,0 1 1,0-1 0,0 0-1,-1 0 1,1 0 0,-1-1-1,0 1 1,1-1-1,-1 0 1,0 0 0,-1 0-118,-4 3 241,-1-1 0,0 0 0,0-1 1,0 0-1,-1-1 0,1 0 0,0 0 0,-1-1 1,-4 0-242,13-1-50,-9 0 60,0 0 0,0-1 1,0 0-1,0-1 0,-4-1-10,12 2-231,0 0 0,0 0 0,-1 0 1,1-1-1,0 0 0,1 1 0,-1-1 0,0 0 1,0-1 230,1 2-482,0-1 0,1 0 1,-1 0-1,0 0 0,1 0 1,0-1-1,-1 1 1,1 0-1,0-1 0,0 1 1,0 0-1,1-1 0,-1 1 482,0-8-5215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36.89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15159,'0'0'1040,"0"0"81,0 0 1120,0 0-736,0 0-513,0 0-512,10 87-128,-2-65-271,-3-2-162,2-6 81,-2-3-640,-3-4-1569,1-7-1280,-3 0-2322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6:00.21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68 12758,'0'0'1587,"0"0"-693,0 0 392,0 0-531,0 0-542,8 17 59,56 114 588,-38-77 506,6 22-1366,11 26 464,-42-101-469,-1-1 1,0 0-1,0 1 1,0-1-1,1 0 1,-1 1-1,0-1 1,0 0 0,1 1-1,-1-1 1,0 0-1,0 0 1,1 1-1,-1-1 1,0 0-1,1 0 1,-1 0-1,0 1 1,1-1-1,-1 0 1,1 0-1,-1 0 1,0 0 0,1 0-1,-1 0 1,0 0-1,1 0 1,-1 0-1,1 0 1,-1 0-1,0 0 1,1 0-1,-1 0 1,1 0-1,-1 0 1,0 0 0,1-1-1,-1 1 1,0 0-1,1 0 1,-1 0-1,1-1 5,13-12-140,3-15 155,-2-1 0,-1 0 1,-1-1-1,-1 0 1,6-31-16,1 5 19,-6 15-244,-6 19-468,0 1-1,1 0 1,1 0-1,11-18 694,-12 30-3194,-3 8-1312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22.33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2113,'0'0'7958,"0"0"-5498,0 0-1273,0 0 315,0 0-282,16 7 263,21 10-613,-1 2 1,-1 1 0,7 7-871,2 4 9,88 66-412,-105-74-3402,0 1 0,-2 2 3805,-13-14-3831,-3-7-883</inkml:trace>
  <inkml:trace contextRef="#ctx0" brushRef="#br0" timeOffset="1">524 235 6147,'0'0'1443,"0"0"398,0 0 59,0 0-313,0 0-432,5 5 147,-1-2-1123,-1 1 0,0-1 1,1 1-1,-1 0 0,-1 0 0,1 0 0,0 0 0,-1 0 1,0 1-1,0-1 0,0 1 0,-1-1 0,0 1 0,0 0 1,0 0-1,0-1 0,0 1 0,-1 0 0,0 2-179,0 7 259,1 1 0,-2 0-1,0-1 1,-1 1 0,-1 0-1,0-1 1,-1 0 0,-2 7-259,4-16-176,0 0 1,-1-1 0,1 1 0,-1-1 0,0 1-1,0-1 1,0 0 0,-1 0 0,1 0-1,-1-1 1,0 0 0,0 1 0,0-1-1,0 0 1,-1-1 0,1 1 0,-1-1 0,0 0-1,0 0 1,0 0 0,0-1 0,0 0-1,0 0 1,0 0 0,0-1 0,0 1 175,-25-3-3538,0-9-2126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37.23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89 13158,'0'0'2777,"0"0"-1477,0 0 162,0 0-222,0 0-784,7 26-221,2 6-197,-3-7-40,1 0 1,2-1-1,0 0 0,2 0 0,1 0 2,96 199-1915,-108-222 1934,1 1 0,0-1 0,-1 0 0,1 0-1,0 0 1,0 0 0,0 0 0,0 0 0,0-1 0,0 1 0,0 0 0,0 0 0,0-1-1,0 1 1,0 0 0,1-1 0,-1 1 0,0-1 0,0 0 0,1 1 0,-1-1 0,0 0 0,1 0-1,-1 0 1,0 0 0,1 0 0,-1 0 0,0 0 0,0 0 0,1-1 0,-1 1 0,0 0 0,0-1-1,1 1 1,-1-1 0,0 1 0,0-1 0,0 0 0,0 0 0,0 1 0,1-1-19,6-5 38,1 0 0,-1 0 0,0-1 0,6-7-38,-10 10 12,19-20-120,-1-1 1,-2-1-1,0-1 0,-2 0 0,-1-2 1,-1 0-1,3-9 108,16-44 576,-3-2 0,-2-8-576,-29 107 4024,1 75-3710,-2 31-142,0 117 87,0-81-5674,-2-149 1915,-6-7-1756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37.58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9 13782,'0'0'3250,"0"0"-2338,0 0 1265,0 0 96,0 0-1536,0 0-737,24-9 0,24 9-144,16 9 112,8 0-1633,3-9-2273,-6 0-4050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38.27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516 1 8932,'0'0'1908,"0"0"-310,0 0 387,0 0-86,0 0-621,1 2 5385,-3 25-6832,-5-1 163,-2 1 1,0-1 0,-1 0 0,-2-1-1,-13 22 6,10-19 35,-16 31 45,-2-2 0,-37 48-80,50-78-13,-2-1 0,-1-1 0,-1-1 0,-1-1 0,-1-1 0,-19 12 13,-1-10-2326,12-16-3503,5-7-2645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57.25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496 46 12406,'0'0'1616,"0"0"-1138,0 0 501,0 0 1110,0 0-157,0 0-855,-4-8-407,-12-22-240,15 30-415,1-1 1,0 1 0,-1-1 0,1 1 0,0-1 0,-1 1-1,1-1 1,-1 1 0,1 0 0,-1-1 0,1 1 0,-1-1 0,1 1-1,-1 0 1,1 0 0,-1-1 0,1 1 0,-1 0 0,1 0-1,-1 0 1,0-1 0,1 1 0,-1 0 0,1 0 0,-1 0-1,0 0 1,1 0 0,-1 0 0,0 0 0,1 1 0,-1-1-1,1 0 1,-1 0 0,1 0 0,-1 1 0,0-1 0,1 0-1,-1 0 1,1 1 0,-1-1 0,1 1 0,-1-1 0,1 0 0,0 1-1,-1-1 1,1 1 0,-1 0-16,0 0 67,-13 11 34,0 2 1,1 0 0,1 0-1,-1 2-101,-29 34 149,3-9 5,-2-2 0,-1-2 0,-2-2 0,-2-2 1,-47 27-155,81-52-90,10-7 60,0 1 1,0-1-1,0 1 0,0-1 0,0 0 1,-1 0-1,1 0 0,-1 0 0,1 0 1,-1 0 29,8 5-40,20 24 115,2-2 1,1-1-1,1-1 1,1-1-1,1-2 0,1-1 1,18 9-76,-43-27-190,0-1 0,-1 0-1,1 0 1,1-1 0,-1 1 0,0-2 0,0 1-1,1-1 1,-1 0 0,1 0 0,-1-1 0,1 0 0,-1 0-1,5-2 191,-11 2-207,-1-1-1,1 1 1,0-1-1,0 1 1,-1-1-1,1 0 0,0 1 1,-1-1-1,1 0 1,0 1-1,-1-1 1,1 0-1,-1 0 1,0 0-1,1 0 0,-1 1 1,0-1-1,1 0 1,-1 0-1,0 0 1,0 0-1,0 0 0,0 0 1,0 0-1,0 0 208,1-18-4858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57.58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11 16 3570,'0'0'8374,"0"0"-6568,0 0-1115,0 0 923,0 0-162,-3-3-623,3 3-716,-1 0 1,1 0-1,-1-1 0,1 1 0,-1 0 0,1-1 0,-1 1 0,1-1 0,0 1 0,-1-1 1,1 1-1,0 0 0,-1-1 0,1 1 0,0-1 0,0 0 0,-1 1 0,1-1 0,0 1 0,0-1 1,0 1-1,0-1 0,0 1 0,0-1 0,0 0 0,0 1 0,0-1-113,14 3 1317,40 19-852,-39-14-24,9 2-346,0-1-1,0-1 1,0-1-1,1-1 0,0-1 1,0-1-1,1-1 0,3-2-94,-21 0-36,31 1-502,0-3 1,8-2 537,-32 1-883,-1 1-1,1-2 1,-1 0 0,9-4 883,23-12-5595,-7 2-4132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58.34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21 405 12550,'0'0'2158,"0"0"-1360,0 0-419,0 0 528,0 0-400,-4-21-411,-12-69-91,16 81-1,-1 0 0,1 1 1,1-1-1,0 1 0,0-1 0,0 1 0,1-1 0,1 1 1,-1 0-1,1-1 0,1 2 0,-1-1 0,5-6-4,2-6 21,-3 2 38,1 1 1,2 0-1,-1 0 0,2 0 1,0 1-1,1 1 1,8-8-60,-19 22 32,0 0 1,0 0-1,0 0 1,0 1-1,0-1 1,0 0-1,0 0 1,0 1-1,0-1 1,1 1-1,-1-1 1,0 1-1,0-1 1,1 1-1,-1 0 1,0 0-1,1-1 1,-1 1-1,0 0 1,1 0 0,-1 0-1,0 1 1,0-1-1,1 0 1,-1 0-1,0 1 1,1-1-1,-1 1 1,0-1-1,0 1 1,0-1-1,0 1 1,1 0-1,-1-1 1,0 1-1,0 0 1,0 0-1,0 0 1,-1 0-1,1 0 1,0 0-33,4 6 144,0 0 0,-1 0 1,0 0-1,0 0 1,-1 1-1,1 0-144,-4-7 18,9 22 284,-2 0 0,0 1 0,-1 0 0,-2 0 0,0 0 0,-1 7-302,-1 21 454,-1 1 1,-4 22-455,-1-60 79,4-15-76,0 1 0,0-1-1,0 1 1,0-1 0,0 1-1,0-1 1,0 0 0,0 1 0,0-1-1,-1 1 1,1-1 0,0 0-1,0 1 1,0-1 0,-1 0-1,1 1 1,0-1 0,-1 0-1,1 1 1,0-1 0,-1 0 0,1 0-1,0 1 1,-1-1 0,1 0-1,0 0 1,-1 0 0,1 0-1,-1 1 1,1-1 0,0 0-1,-1 0 1,1 0 0,-1 0-1,1 0 1,-1 0 0,1 0 0,0 0-1,-1 0-2,0-1-24,1-1 0,-1 1 0,1 0 0,-1 0 0,1-1-1,-1 1 1,1 0 0,0-1 0,-1 1 0,1 0 0,0-1 0,0 1-1,0 0 1,0-1 0,0 1 0,1-2 24,-1-1-89,-1-9 16,-1-15-197,2 1 0,0 0 0,2-1 0,5-23 270,-6 43-41,1 0 1,1 1-1,-1-1 0,1 0 1,1 1-1,-1 0 0,1 0 0,0 0 1,1 0-1,0 0 0,0 1 0,0 0 1,1 0-1,0 1 0,0-1 1,0 1-1,1 0 0,6-3 41,-8 5 69,-1 0 0,1 1 0,0-1 0,0 1 0,0 0-1,1 0 1,-1 1 0,0-1 0,1 1 0,-1 0 0,6 0-69,-11 2 29,1-1 1,0 0-1,0 1 0,0-1 1,-1 0-1,1 1 1,0-1-1,-1 1 1,1 0-1,0-1 0,-1 1 1,1-1-1,0 1 1,-1 0-1,1-1 0,-1 1 1,1 0-1,-1 0 1,0-1-1,1 1 1,-1 0-1,0 0 0,0 0 1,1 0-30,6 24 243,-6-20-149,6 32 74,-2 0 0,-1 1 0,-3-1-1,0 1 1,-3 4-168,1 20-5585,1-61-127,0-1-5178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58.80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1 187 12502,'0'0'1192,"0"0"-314,0 0 995,0 0-46,0 0-941,19 9-254,60 27-263,-72-33-320,0 0 1,0-1 0,1 0 0,-1 0 0,1 0-1,-1-1 1,1-1 0,0 1 0,0-1-1,-1 0 1,1-1 0,1 0-50,11-1 6,-15 2-85,-1-1 1,0 1 0,1-1 0,-1-1 0,0 1 0,0-1 0,0 1 0,0-1 0,0 0 0,0 0 0,-1-1 0,1 1 0,-1-1 0,0 0 0,1 0 0,-1 0 0,0 0 0,-1-1 0,1 1 0,-1-1 0,1 1 0,-1-1 0,0 0 0,0 0 0,-1 0 0,1 0 0,-1 0 0,0-1 0,0 1-1,0-1 79,0 0-105,0-1 0,0 1-1,-1-1 1,1 0 0,-1 1 0,0-1-1,-1 1 1,1-1 0,-1 0-1,-1 1 1,1-1 0,-1 1-1,1 0 1,-1-1 0,-1 1-1,1 0 1,-1 0 0,0 0-1,0 1 1,-1-1 0,1 1-1,-4-4 106,1 4 177,1 0-1,-1 1 1,1-1 0,-1 1-1,0 1 1,0-1-1,0 1 1,-1 0-1,1 0 1,0 1-1,-1 0 1,1 0-1,-1 1-176,2-1 129,1 1 0,0 0 0,0 0 0,0 0 0,0 1 0,0-1 0,0 1 0,0 0 0,0 1 0,0-1-1,0 0 1,0 1 0,0 0 0,1 0 0,-1 0 0,1 1 0,0-1 0,-1 1 0,1-1 0,0 1 0,1 0-129,-10 12 225,2 1-1,0 0 1,1 1 0,1 0 0,1 0 0,0 0 0,1 1 0,1 0 0,-1 7-225,0 3 322,2 0 1,1 0-1,2 0 1,0 0-1,4 27-322,-3-52-27,0 0 0,1 0 0,-1-1-1,1 1 1,0 0 0,0 0 0,0-1 0,0 1 0,1 0 0,-1-1 0,1 1-1,-1-1 1,1 0 0,0 1 0,0-1 0,0 0 0,0 0 0,2 1 27,1 0-134,0 0 0,0 0 0,0-1 1,0 0-1,0 1 0,1-2 0,-1 1 1,1-1-1,3 1 134,12 1-746,0-2 0,0 0-1,0-1 1,19-3 746,-27 1-1118,-1 0 1,1-1-1,-1 0 0,0-1 0,0 0 0,0-1 0,9-5 1118,30-19-7774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59.35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251 54 7828,'0'0'2780,"0"0"-1820,0 0 694,0 0 96,0 0-515,0 0-477,-11-9 253,-33-27 27,43 35-980,0 0 0,-1 0 0,1 0-1,0 1 1,-1-1 0,1 0 0,-1 1 0,1-1-1,-1 1 1,1-1 0,-1 1 0,1 0 0,-1 0 0,0 0-1,1 0 1,-1 0 0,1 0 0,-1 0 0,1 0 0,-1 1-1,1-1 1,-1 0 0,0 1 0,1-1 0,0 1 0,-2 0-58,0 2 109,0-1 0,0 0 0,0 1 0,0 0 0,1 0 0,-1 0 0,1 0 0,-1 0-109,0 2 108,-12 13 102,1 2-1,1-1 1,0 2 0,2 0 0,1 0 0,0 1 0,1 0-1,2 0 1,0 1 0,2 0 0,0 0 0,2 1-1,0 0 1,1 7-210,5-30-100,0 0 0,-1 0 0,1-1 0,0 1 0,0-1 0,0 0 0,-1 0 0,1 0 0,0 0 0,0 0 0,0-1 0,1 0 100,2-1-139,0 0 0,0 0 0,0-1 0,0 0 0,-1-1 0,0 1 0,1-1 0,-1 0 0,-1 0 0,1 0 0,0-1 0,-1 0 0,0 0 0,0 0 0,-1 0 1,1-2 138,10-15-715,-1 0 0,-1-1 0,3-10 715,-9 21-50,-4 8 194,0-1-1,0 0 0,0 1 1,0-1-1,-1 0 0,0 0 0,0 0 1,0-1-144,-1 5 795,0 1-144,13 15-61,-1 1 0,0 0 1,-1 1-1,2 5-590,22 32 128,-28-43-281,4 7-288,-3-13-3476,-6-9-224,-1 1 3258,1-20-3586,0-11-2657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2:59.70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1 1 9524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00.05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68 9524,'85'-11'1561,"-84"11"-1189,0 0 0,1-1 1,-1 1-1,1 0 0,-1 0 0,0 0 0,1 0 1,-1 0-1,1 0 0,-1 0 0,1 1 0,-1-1 1,0 0-1,1 1 0,-1-1 0,0 1 0,1 0 1,-1-1-1,0 1-372,0 0 4,0 0 1,0 0 0,-1 0 0,1 0-1,-1 1 1,1-1 0,-1 0-1,1 0 1,-1 0 0,1 1 0,-1-1-1,0 0 1,0 0 0,0 1-5,3 9 708,7 28-193,-2 1 0,-1 0 0,-2 0 0,-1 1 0,-3 0 0,-2 16-515,1-80 29,-1 14-29,0-1 1,1 1-1,0-1 0,1 1 1,0 0-1,0-1 1,1 1-1,0 0 0,1 0 1,0 0-1,0 0 0,1 1 1,0-1-1,1 1 0,4-6 0,4-2-28,1 0 0,0 1 1,1 1-1,11-7 28,-18 14-350,0 1 1,1 0-1,0 1 1,0-1-1,0 2 0,1-1 1,0 2-1,0-1 1,10-1 349,-20 5-195,1-1-1,-1 1 1,1 0 0,0 0 0,-1 0 0,1 0-1,0 0 1,-1 1 0,1-1 0,0 0-1,-1 0 1,1 0 0,-1 0 0,1 1-1,-1-1 1,1 0 0,0 1 0,-1-1-1,1 0 1,-1 1 0,1-1 0,-1 1-1,0-1 1,1 1 0,-1-1 0,1 1 195,5 19-1177,-6 33 4770,0-37-1899,0-11-1529,0-1-1,1 1 0,0-1 1,0 1-1,0-1 0,0 1 1,1-1-1,0 0 0,0 0 1,0 0-1,0 0 0,0 0 1,1 0-1,0-1 0,0 1 1,0-1-1,0 0 0,1 0 1,-1 0-1,1 0 0,-1 0 1,1-1-1,0 0 0,0 1 1,0-2-1,1 1 1,-1 0-1,0-1 0,1 0 1,-1 0-1,3 0-164,1 1-90,-1-1 0,1 0 0,-1 0 0,1-1 0,-1 0 0,1 0 0,-1-1 0,1 0 0,-1 0 0,1-1 0,-1 0 0,0 0 0,0 0 0,0-1 1,0 0-1,0-1 0,-1 0 0,1 0 0,-1 0 90,-1-1-291,0 0 1,0 0 0,0 0 0,-1 0-1,1-1 1,-1 0 0,-1 0-1,1 0 1,-1 0 0,0 0 0,0-1-1,-1 0 1,0-1 290,2-8-479,-2 0 0,0 0 0,-1-1 0,0 1 1,-2-2 478,2 16 22,-1-1 1,0 0-1,0 1 1,-1-1 0,1 1-1,0-1 1,-1 0-1,0 1 1,1-1 0,-1 1-1,0 0 1,0-1-1,-1 1 1,1 0 0,0-1-1,-1 1 1,1 0 0,-1 0-1,0 0 1,0 0-1,1 1 1,-3-2-23,-1 0 152,1 1 1,-1 0-1,1 1 1,-1-1-1,1 1 0,-1 0 1,0 0-1,0 1 1,0-1-1,1 1 1,-1 0-1,0 1-152,1-1 134,0 0 0,0 1 0,0 0 0,0 0 0,0 0 0,0 1 0,1-1 0,-1 1 0,0 0 0,1 0 0,0 0 0,-1 0-1,1 0 1,0 1 0,0 0 0,0 0 0,1-1 0,-3 4-134,-6 8 500,0 1 0,2 0-1,-6 11-499,10-18 145,-5 11 41,0 0-1,0 1 1,2 1-1,1-1 1,0 1-1,2 0 1,0 1-1,1-1 1,2 1-1,0 0 1,1 0-1,1 0 1,3 17-186,-3-38-61,0 1-1,1 0 1,-1-1-1,1 1 1,0-1 0,-1 1-1,1-1 1,0 0 0,0 1-1,0-1 1,0 0-1,0 1 1,0-1 0,0 0-1,0 0 1,0 0 0,1 0-1,-1 0 1,0 0 0,1 0-1,0 0 62,3 1-375,-1-1 0,0 1 0,1-1 0,0 0 0,-1 0-1,1 0 1,0-1 0,0 1 375,12-1-2700,1-1 0,-1 0 0,16-4 2700,28-12-8876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22.67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10645,'0'0'2204,"0"0"-1431,0 0 374,0 0 83,0 0-619,-1 7 243,6 3-401,0-1-1,0 1 1,1-1 0,0 0-1,0-1 1,1 0 0,0 0-1,1 0-452,13 17 381,-17-20-549,15 19 313,1 0-1,7 5-144,4-5-4102,-26-22 557,-2-2-1815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00.60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263 1 11861,'0'0'2618,"0"0"-1290,0 0 975,0 0 116,0 0-1125,-14 5-795,-7 5-232,1 0 0,0 0 0,1 2-1,0 1 1,-17 14-267,14-9 199,9-8-51,0 1 1,1 1-1,0 0 1,-4 7-149,16-19-25,0 1 0,0-1 1,0 1-1,0-1 0,0 1 1,0-1-1,0 0 1,0 1-1,0-1 0,0 1 1,0-1-1,0 1 1,1-1-1,-1 1 0,0-1 1,0 0-1,0 1 1,1-1-1,-1 1 0,0-1 1,1 0-1,-1 1 0,0-1 1,1 0-1,-1 0 1,0 1-1,1-1 0,-1 0 1,0 0-1,1 1 1,-1-1-1,1 0 0,-1 0 1,1 0-1,-1 0 1,0 0-1,1 1 25,24 9-82,-17-8-54,1 2 93,0 1 1,0 0-1,0 0 1,-1 0-1,0 1 1,0 0-1,0 1 0,3 3 43,-8-6 6,1 0-1,-1 0 1,0 1-1,0-1 1,0 1-1,-1 0 1,1-1-1,-1 1 0,0 0 1,-1 1-1,1-1 1,-1 0-1,0 0 1,0 1-1,-1-1 1,0 4-6,1-6 18,-1 0 0,0 0 1,-1 0-1,1 0 0,-1 0 1,1 0-1,-1 0 0,0 0 1,0 0-1,0 0 0,0 0 1,-1 0-1,1-1 0,-1 1 1,-2 2-19,1-2-11,0 0-1,0-1 1,-1 1 0,1-1 0,-1 0 0,1 0-1,-1 0 1,0 0 0,0 0 0,0-1 0,-4 1 11,-5 1-1305,0 0 0,0-2 0,0 1 0,-13-2 1305,16 1-1813,-21 1-5073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00.97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0 818 13686,'0'0'2183,"0"0"-1428,0 0 627,0 0-171,21-16-840,129-94-337,-128 93-184,-2 0 1,-1-2-1,0 0 0,-1-2 0,-1 0 0,-1-1 0,-1 0 0,-1-1 0,-1-1 0,-1 0 0,-1-1 0,-1 0 1,-1 0-1,-1-1 0,-2-1 0,3-19 150,0-20 619,0-40-619,-7-11 5907,-9 272-5200,6-82-484,4 1 0,3-1 0,10 47-223,0-46-323,1 4-2275,2 41 2598,-18-103-3385,-1-12-276,0-4-2886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01.30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67 14615,'0'0'4626,"0"0"-4242,0 0 1361,0 0-176,0 0-641,201-9-512,-114 3-320,-8-3-192,-5 0-336,-4-2-913,-15-1-4001,-13 1-7476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02.99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45 0 16392,'0'0'923,"0"0"-267,0 0 1081,0 0-185,0 0-767,-2 3-566,0 4-158,-1-1 1,1 1 0,0 0 0,1 0 0,-1 0 0,1 0 0,1 1 0,0-1 0,0 0 0,0 0 0,1 0 0,0 3-62,0 20 212,0 68 241,1 7 83,-6 11-536,3-102-13,-1 0 0,0 1 1,-1-1-1,0 0 0,-1 0 0,0-1 0,-5 10 13,8-23-198,1-19-274,-1-37 294,-1 25 144,2 1-1,1-1 1,1 0-1,2 1 1,6-24 34,-8 46 3,1 0 1,-1 0 0,2 0-1,-1 0 1,1 1 0,0-1-1,1 1 1,0 0 0,0 1-1,0-1 1,1 1-1,0 0 1,0 0 0,0 1-1,1 0 1,0 0 0,0 1-1,0-1 1,1 1-1,-1 1 1,1 0 0,0 0-1,5-1-3,1 0-350,1 1 1,0 1-1,0 0 0,0 1 0,0 0 0,0 1 0,2 1 350,-14 0-308,-1-1 0,0 1 0,1 0 0,-1 0 0,0-1 0,0 2 0,0-1 0,1 0 0,-1 0 0,0 1 1,-1-1-1,1 1 0,0-1 0,0 1 0,-1 0 0,1 0 0,-1 0 0,1 0 0,-1 0 0,0 0 0,0 0 0,0 0 0,1 2 308,6 15-4541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03.36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28 231 8564,'0'0'4853,"0"0"-2858,0 0 94,0 0 211,0 0-721,8 10-896,30 34-328,-35-41-333,1 0-1,0 0 0,0 0 0,0 0 1,1-1-1,-1 0 0,0 0 0,1 0 1,0 0-1,-1-1 0,1 0 0,0 0 1,0 0-1,2 0-21,8 0 2,0-1-1,0 0 1,10-2-2,-14 1-33,-6 0-111,0 0 0,0 0 1,0 0-1,0-1 0,-1 0 1,1 0-1,-1 0 0,1 0 1,-1-1-1,0 1 0,0-1 1,0 0-1,0-1 0,0 1 1,-1-1-1,0 1 0,0-1 1,0 0-1,0 0 0,0-1 1,-1 1-1,1 0 0,-1-1 1,0 0-1,0-2 144,2-4-439,-1 0 0,0 0 0,0-1 0,-1 1 0,-1-1 0,0 1 0,-1-1 0,0 1-1,0-1 1,-2-7 439,0 14 8,1 0 1,-1 0-1,0 0 0,0 0 0,-1 0 0,1 0 0,-1 1 0,0-1 0,0 1 0,-1 0 0,1 0 1,-1 0-1,0 0 0,0 1 0,0-1 0,-1 1 0,1 0 0,-1 0 0,0 1 0,0 0 0,-3-2-8,3 2 158,0 0 0,1 1-1,-1-1 1,0 1-1,0 0 1,1 0-1,-1 1 1,0-1-1,0 1 1,0 0-1,0 1 1,0-1 0,0 1-1,0 0 1,0 0-1,1 0 1,-1 1-1,0 0 1,1 0-1,-1 0 1,1 0-1,0 1 1,0-1 0,-2 3-158,-6 7 358,0 0 0,1 1 0,0 0 0,1 1 0,1 1 0,0-1 0,1 1 0,1 1 1,0-1-1,1 1 0,-2 9-358,1 0 219,1 0 1,1 0 0,1 1 0,2 0-1,0 0 1,2 0 0,1 7-220,-1-28-51,1 0 1,0-1-1,0 1 1,0-1 0,0 0-1,1 1 1,0-1-1,-1 0 1,2 0-1,-1 0 1,0 0 0,1 0-1,0 0 1,0-1-1,0 0 1,0 1-1,1-1 1,-1 0 0,1 0-1,0-1 1,0 1-1,0-1 1,0 0 50,6 3-844,-1-1 0,1-1 1,-1 0-1,1 0 0,0-1 1,0 0-1,0 0 0,0-1 0,11-1 844,23 0-6000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03.72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199 0 13830,'0'0'2276,"0"0"-1438,0 0 618,0 0 628,0 0-1009,-19 12-765,9-6-275,3-3 6,0 1 1,0 0-1,0 0 0,1 1 0,0 0 1,0 0-1,0 1 0,0 0 0,1 0 1,0 0-1,0 0 0,0 1 0,1 0 1,0 0-1,1 0 0,-1 0 0,1 1 0,1-1 1,-2 5-42,-9 77 765,3 0 1,4 1 0,5 75-766,1-152 32,5 89 214,4 1 0,8 20-246,-1-10-145,-2 69 145,-13 51-1174,-1-230 1077,0 5-137,0 1 0,0 0 1,-1 0-1,-1 0 0,-1 6 234,3-14-165,0 0 0,-1 0 0,1 1 0,-1-1 0,1 0 0,-1 0 0,1 0 0,-1 0 0,1 0 0,-1 0 0,0 0 1,0 0-1,0 0 0,0 0 0,1 0 0,-1 0 0,0 0 0,0-1 0,-1 1 0,1 0 0,0-1 0,0 1 0,0-1 0,0 1 0,-1-1 1,1 0-1,0 1 0,0-1 0,0 0 0,-1 0 0,1 0 0,0 0 0,-1 0 0,1 0 0,0 0 0,0 0 0,-1-1 0,1 1 0,0 0 1,0-1-1,0 1 0,-1-1 165,-1 0-464,1 0 0,0 0 0,0-1 1,0 1-1,0-1 0,0 1 1,0-1-1,0 0 0,0 1 0,0-1 1,1 0 463,-26-40-8543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04.04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49 14295,'0'0'736,"0"0"833,0 0 1744,0 0-1808,0 0-673,0 0-464,57-49 161,-10 49-353,0 0-176,3 5-80,-6 6-321,1 4-367,-5 3-1633,-3-2-864,-10-3-1826,-9-10-3713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04.38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92 176 10885,'0'0'3762,"0"0"-1868,0 0 158,0 0-249,0 0-941,13 1-465,7 1-313,37 3-771,50-2 687,-106-4-102,1 1-1,-1 0 0,1 0 1,0-1-1,-1 1 1,1-1-1,-1 1 0,0-1 1,1 0-1,-1 1 1,0-1-1,1 0 0,-1 0 1,0 0-1,0 0 1,1 0-1,-1 0 0,0 0 1,0-1-1,0 1 1,-1 0-1,1-1 103,1-1-182,0-1 0,-1 1 0,1-1 0,-1 1 0,0-1 0,0 0 0,-1 1 0,1-1 0,-1-3 182,1 1-56,-1 1 1,0 0-1,0 0 1,-1 0 0,0 0-1,0-1 1,0 1-1,0 0 1,-1 0 0,1 1-1,-1-1 1,-1 0-1,1 1 1,-3-4 55,-1 3 179,0-1 0,-1 1 0,0 1 0,0-1 0,0 1 0,-1 1 0,0-1 0,1 1 0,-1 1 0,0-1 0,0 1 0,-1 0 0,1 1 0,0 0 0,0 1 0,-1-1 0,1 2 0,0-1 0,-3 1-179,7 0 137,0 0-1,-1 0 0,1 1 0,0-1 1,0 1-1,0 0 0,1 0 1,-1 0-1,0 1 0,1-1 0,-1 1 1,1 0-1,0 0 0,0 0 1,0 0-1,0 0 0,1 1 0,-2 2-136,-7 11 443,0 1-1,1 0 0,-2 6-442,11-20 73,-7 13 72,1 0 0,1 1 0,1-1 1,1 1-1,0 1 0,1-1 0,1 0 0,1 1 0,0 0 1,2-1-1,0 1 0,1 0-145,-1-15-29,-1-1 0,1 1 0,0-1-1,1 1 1,-1-1 0,1 0 0,-1 0 0,1 1 0,0-1 0,0-1 0,0 1 0,1 0-1,-1 0 1,1-1 0,-1 1 0,1-1 0,0 0 0,0 0 0,0 0 0,0 0 0,0 0-1,0-1 1,1 1 0,-1-1 0,1 0 0,-1 0 0,1-1 0,-1 1 0,1 0 0,3-1 29,1 1-376,1-1 1,0 0-1,0 0 1,0-1-1,-1 0 1,1 0 0,0-1-1,-1 0 1,1-1-1,-1 0 1,0 0-1,4-3 376,-1 0-1579,0-1 0,0-1-1,9-9 1580,28-30-7448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04.72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 51 12710,'0'0'2894,"0"0"-1389,0 0 595,0 18-382,0-3-1475,1 38 568,3 26-811,2 11-440,-4 17 440,-3-107 16,1 0 1,-1 0 0,1 0 0,-1 0-1,1-1 1,-1 1 0,1 0-1,0 0 1,-1-1 0,1 1 0,-1 0-1,1-1 1,0 1 0,-1-1 0,1 1-1,0 0 1,-1-1 0,1 1 0,0-1-1,0 1 1,-1-1 0,1 1 0,0-1-1,0 1 1,0-1 0,0 1 0,0-1-1,-1 1 1,1-1-17,-3-27 233,1 1 0,1-1 1,2 0-1,0 1 0,3-5-233,-3 23 24,1 0-1,1 1 1,-1-1 0,2 0 0,-1 1-1,1-1 1,0 1 0,1 0 0,0 1-1,0-1 1,1 1 0,0 0 0,0 0-1,1 1 1,-1 0 0,2 0 0,-1 0-1,0 1 1,2 0-24,11-8-296,2 2 1,0 0-1,0 1 0,1 2 0,0 0 1,15-2 295,-11 5-1618,0 1 0,0 1 0,0 2 1,1 0-1,6 3 1618,-34-2-6,49 2-5364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05.20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0 215 8148,'0'0'7750,"0"0"-5450,0 0-948,0 0 743,0 0-996,1 9-662,0-4-407,0 0 1,0 0-1,0-1 0,0 1 0,0-1 0,1 1 0,0-1 0,0 0 1,0 1-1,1-1 0,0 0 0,-1 0 0,1-1 0,0 1 0,1-1 0,-1 1 1,1-1-1,-1 0 0,1 0 0,0-1 0,0 1 0,0-1 0,1 0 1,-1 0-1,0 0 0,1 0 0,3 0-30,1 1-100,-1-1 1,1 0-1,0 0 1,0-1-1,-1 0 0,1-1 1,0 0-1,0 0 1,0-1-1,0 0 0,-1 0 1,1-1-1,0 0 1,-1-1-1,0 0 0,1 0 1,-1-1-1,0 0 1,-1 0-1,1-1 0,-1 0 1,0 0-1,0-1 1,0 0-1,-1 0 0,0-1 1,0 1-1,-1-1 1,0-1-1,1-1 100,0-1-240,-1 0 0,-1-1 1,0 1-1,-1-1 0,0 0 1,0 0-1,-1 0 0,0 0 0,-1 0 1,-1 0-1,0-1 0,0 1 0,-1 0 1,-1-3 239,1 11 80,0-1 1,0 0 0,0 1 0,0-1 0,-1 1-1,0 0 1,0-1 0,0 1 0,0 0-1,0 0 1,0 0 0,-1 1 0,0-1-1,1 0 1,-1 1 0,0 0 0,0 0-1,0 0 1,-1 0 0,1 0 0,0 0-1,-1 1 1,1 0 0,-1-1 0,0 2-1,1-1 1,-1 0 0,0 1 0,1-1-1,-1 1 1,0 0 0,0 0 0,1 1-1,-1-1 1,0 1 0,0 0 0,1-1-1,-1 2 1,1-1 0,-1 0 0,-2 2-81,-2 4 214,0 0 0,1 1 0,0-1 1,0 1-1,1 1 0,0-1 1,1 1-1,-1 0-214,4-5 62,-12 19 294,1 2-1,1-1 0,1 2 0,1-1 0,2 2 1,0-1-1,1 3-355,-1 16 364,2-1-1,2 1 1,1 43-364,3-84-14,0-1 1,0 1-1,0-1 0,1 1 1,-1-1-1,1 1 0,0-1 1,0 1-1,0-1 0,1 0 1,-1 1-1,1-1 0,-1 0 1,1 0-1,0 0 0,1 0 1,-1-1-1,0 1 0,1 0 0,2 1 14,0-1-159,0 0 0,0 0 0,0-1 0,1 1 0,-1-1 0,1 0 0,-1-1 0,1 1 0,0-1 0,0 0 0,-1-1 0,4 0 159,-2 1-312,64 0-4205,-65-1 3526,0-1-1,0 0 0,0 0 0,-1 0 1,1-1-1,0 0 0,0 0 1,-1-1-1,1 1 0,1-2 992,16-14-8316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23.01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9989,'0'0'1888,"0"0"-1391,0 0 1231,0 0-335,0 0-529,0 0-255,52 92 111,-32-79-176,-3-2-464,-5-2 16,-2-2-96,0-5-400,0-2-1216,0 0-561,2 0-913,1-20-367,-3-9-3715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05.62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1 380 9957,'0'0'1638,"3"-24"-107,0-6-982,0 5 12,0 0 1,2 0 0,1 0 0,6-17-562,-3 16 523,1 1 0,6-12-523,-12 30 359,-1 0 0,1 1 0,0-1 1,1 1-1,-1 0 0,1 0 0,1 0 0,-1 1 1,1 0-1,0 0 0,3-2-359,-9 7 56,1 0 0,0 0 0,-1 0 0,1 0 0,-1 0 0,1 0 0,-1-1 0,1 1 1,0 1-1,-1-1 0,1 0 0,-1 0 0,1 0 0,-1 0 0,1 0 0,0 0 0,-1 1 0,1-1 0,-1 0 0,1 0 0,-1 1 0,1-1 1,-1 0-1,1 1 0,-1-1 0,0 1 0,1-1 0,-1 0 0,0 1 0,1-1 0,-1 1 0,0-1 0,1 1 0,-1-1 0,0 1-56,12 23-47,-10-19 245,10 22 84,-2 0 0,-1 0 0,-2 1 0,2 12-282,14 116 281,-20-134-303,-3-22 0,0 0 0,0 1 0,0-1 0,0 0 0,0 1 0,0-1 0,0 0 0,0 0 0,0 1 0,0-1 0,0 0 0,1 0 0,-1 0 0,0 1 0,0-1 0,0 0 0,0 0 0,0 1 0,0-1 0,1 0 0,-1 0 0,0 0 0,0 0 0,0 1 0,1-1 0,-1 0 0,0 0 0,0 0 0,1 0 0,-1 0 0,0 0 0,0 0 0,1 1 0,-1-1 0,0 0 0,0 0 0,1 0 1,-1 0-1,0 0 0,0 0 22,10-9-911,0-12 543,-2 0-1,0-1 1,-1 0-1,-1 0 1,0-9 368,5-16-423,-2 13 276,-6 15 181,2 0 0,0 1 0,1-1 0,1 1 0,1 1 0,1-1 0,8-12-34,-17 29 40,0 1 1,1 0-1,-1-1 0,0 1 1,0-1-1,0 1 1,1 0-1,-1-1 1,0 1-1,1 0 0,-1 0 1,0-1-1,0 1 1,1 0-1,-1 0 1,0-1-1,1 1 0,-1 0 1,1 0-1,-1 0 1,0 0-1,1 0 1,-1-1-1,1 1 0,-1 0 1,0 0-1,1 0 1,-1 0-1,1 0 0,-1 0 1,0 0-1,1 0 1,-1 1-1,1-1 1,-1 0-1,0 0 0,1 0 1,-1 0-1,1 0 1,-1 1-1,0-1 1,1 0-1,-1 0 0,0 1 1,1-1-41,9 17 451,-9-16-456,10 27 363,0 1 0,-2 1 1,-1-1-1,-1 1 1,-2 0-1,0 8-358,3 74-1552,-6-1-8005,-2-109-1019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05.98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328 11 11605,'0'0'643,"0"0"1099,0 0 481,0 0-286,0 0-844,-13-3-116,7 2-861,3-1-44,-1 1 0,0 0 1,0 0-1,0 1 0,0-1 1,1 1-1,-1-1 0,0 1 1,0 1-1,0-1 0,0 0 1,0 1-1,0 0 0,1 0 1,-1 0-1,0 0 0,0 1 1,1 0-1,-1-1 0,1 1 1,0 0-1,-1 1 0,-1 1-72,-20 22 514,0 2 0,2 0-1,1 2 1,2 0-1,1 1 1,1 2-1,2-1 1,-6 18-514,16-34 32,1 0 0,0 1 0,1 0 0,1 0 0,1 0 0,0 0 0,1 0 0,1 10-32,0-25-107,1 1 1,0-1-1,-1 0 0,1 1 1,0-1-1,0 0 0,0 1 0,0-1 1,1 0-1,-1 0 0,1 0 1,-1 0-1,1 0 0,0-1 1,-1 1-1,1 0 0,0-1 1,0 1-1,0-1 0,1 0 0,-1 1 1,0-1-1,0 0 0,1 0 1,-1-1-1,0 1 0,1 0 1,1-1 106,8 4-1705,1-2 0,0 1 0,0-2 0,0 0 0,0 0 1705,22-1-9233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06.44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132 191 11845,'0'0'2607,"0"0"-846,0 0 931,0 0-163,0 0-1323,8 14-715,25 43 56,-31-54-515,1 1 1,-1-1 0,1 0 0,0 0 0,0-1 0,1 1 0,-1-1 0,0 1 0,1-1 0,0 0 0,-1-1 0,1 1 0,0 0 0,0-1 0,0 0 0,0 0 0,0 0 0,4 0-33,2 0 2,0-1-1,0 0 1,0 0-1,-1-1 1,1-1-1,2 0-1,-4 0-83,-1 0-1,0-1 0,0 1 0,0-2 0,-1 1 0,1-1 0,-1 0 1,0 0-1,0-1 0,0 0 0,-1 0 0,1 0 0,-1 0 0,0-1 0,-1 0 1,3-4 83,-1 1-246,-1 1 1,0-1 0,-1 0 0,0 0-1,0 0 1,-1-1 0,0 0 0,-1 1 0,0-1-1,0 0 1,-1 0 0,0-3 245,-1 6-48,0 1 0,0-1 1,-1 1-1,0-1 0,0 1 0,0-1 1,-1-1 47,1 6 15,0 0 0,-1 0 0,1-1 0,0 1 0,-1 0 0,0 0 0,1 1 1,-1-1-1,0 0 0,0 1 0,0-1 0,0 1 0,0-1 0,0 1 0,0 0 0,0 0 0,-1 0 1,1 0-1,0 0 0,-2 0-15,-5-1 133,0-1 0,1 1 0,-1 1 0,0 0 1,0 0-1,0 1 0,0 0 0,0 0 0,0 1 0,0 0 0,0 1 0,0 0 1,0 1-1,1-1 0,-1 2 0,1-1 0,0 1 0,0 0 0,0 1 1,1 0-1,-2 1-133,-15 15 378,1 1-1,1 1 1,2 1 0,0 1 0,1 1 0,-8 15-378,17-24 170,1 1 0,0 0 0,1 0 0,1 0 0,1 1 0,1 0 0,0 1 0,2-1 0,0 1 1,1-1-1,1 3-170,0-11 21,2-1 1,-1 1-1,2 0 0,-1-1 1,2 1-1,-1-1 1,1 1-1,1-1 1,2 5-22,-2-7-15,0-1 0,1 0 0,1 1 0,-1-1 0,1-1 0,0 1 0,0-1 1,1 0-1,0-1 0,0 0 0,6 4 15,0-1-170,0-1 1,0-1-1,0 0 0,1-1 0,0 0 1,0-1-1,0-1 0,5 1 170,14 0-2084,1-1 1,-1-1-1,1-2 2084,-3 0-5776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15.33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453 0 6931,'0'0'6873,"0"0"-5377,0 0-1240,0 0 660,0 0 33,0 0-338,-11 1-200,1-1-325,7 0-59,0-1 0,0 1-1,0 0 1,0 1 0,0-1-1,0 0 1,0 1 0,0 0-1,0 0 1,0 0-1,0 0 1,0 0 0,0 0-1,1 1 1,-1 0 0,0-1-1,1 1 1,0 0 0,-1 0-1,1 0 1,0 1-1,-1 1-26,-24 29 388,0-2-1,-3 0 1,0-2-1,-2-1 1,0-2-1,-2-1 0,-1-1 1,-1-2-1,-34 15-387,68-36-2,-11 7-269,13-7 256,1 1 1,-1-1 0,0 0 0,0 0-1,1 0 1,-1 0 0,0 0 0,1 0-1,-1 0 1,1 0 0,-1 0 0,1 0-1,0 0 1,0 0 0,-1 0 0,1 0 14,33 46 450,2-2 0,39 37-450,-50-56 10,2-2 0,1 0 0,1-2 0,1-2 0,9 5-10,-14-15-342,-8-8-5327,-16-5 933,-1-8-4110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15.87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29 132 8420,'0'0'2249,"0"0"-1441,0 0 748,0 0-156,0 0-554,-4-7-315,-2-1-352,3 5-74,0-1 1,1 1-1,0 0 0,0-1 1,0 1-1,0-1 0,1 0 1,-1 0-106,2 4 176,0-1 0,0 1 1,1-1-1,-1 1 0,0 0 1,0-1-1,0 1 0,1-1 0,-1 1 1,0-1-1,1 1 0,-1 0 1,0-1-1,1 1 0,-1 0 1,0-1-1,1 1 0,-1 0 0,0 0 1,1-1-1,-1 1 0,1 0 1,-1 0-1,1 0 0,-1 0 1,1-1-1,-1 1 0,1 0 0,-1 0 1,1 0-1,-1 0 0,1 0 1,-1 0-177,25-4-677,-19 4 1173,331-44 59,-214 30-566,6 4 3,92 6 8,-221 4 27,0 0 32,0 0-59,0 0 42,0 0-74,0 0 35,0 0-62,0 0-229,0 0-454,0 0-848,0 0-1334,0 0-2401,0 0-4226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18.33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213 18 8660,'0'0'1310,"0"0"-558,0 0 702,0 0 200,0 0-301,0-3-337,0-9-255,0 9-116,0 8 3192,-3 20-3802,-30 40 192,24-50-99,1 1 0,1 0 0,0 0 0,1 1 0,-1 3-128,-2 11 295,-2 0 1,-8 14-296,-4 13 220,-1 7 210,0 14-430,17-54 61,2 0-1,1 0 1,1 0 0,1 0-1,2 1-60,-2 134 193,4 172 351,1-308-529,0 0 1,2-1-1,0 1 1,2-1-1,0 0 1,2-1-1,4 8-15,16 30 65,3-2-1,4 0-64,3-1 41,-25-38-14,0 0 0,-2 0 1,5 12-28,18 29 82,-35-57-92,0-3 10,0 0-22,0 0 33,0 0-112,0 0-225,0 0-327,0 0-1167,0-3-3134,0-12-4346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19.76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189 65 4018,'0'0'165,"0"0"198,0 0 443,0 0 96,0 0 303,0 0-1,-3-11 124,-1 1-843,2 6-179,1 0 0,-1 0-1,1 1 1,0-1 0,0 0-1,0 0 1,1 0 0,-1 0-1,1-5-305,8 33 8749,21 16-8882,-9-14 388,8 16-234,-3 2-1,-1 1 1,-2 1 0,-2 0-1,-2 2 1,-3 0 0,-1 1 0,3 32-21,-13-43 8,-2 1 0,-2 0 0,-4 37-8,-1-44 12,-1 1 1,-2-1 0,-1 0 0,-11 23-13,12-30 10,-16 39 111,-3-2 1,-3-1-1,-12 17-121,-112 168 826,143-230-745,6-10-88,1 0-1,0 0 0,0 0 0,0 0 0,1 1 0,0-1 0,1 1 0,-1 0 0,1 3 8,-17-13-6397,3-10-1087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21.16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35 48 11205,'0'0'371,"0"0"814,0 0 493,0 0-299,0 0-384,-2-6-115,-1 1-661,2 3-139,0 0 0,-1 0 0,1 0 1,1 1-1,-1-1 0,0 0 1,0 0-1,1 0 0,-1 0 1,1-1-1,0 1 0,-1-1-80,1 3 403,0 2-83,8 489 2690,-16-544-3345,1 18 107,-1-53 49,4-83 179,3 165-9,1-1-1,1 1 1,-1 0-1,1-1 1,0 1-1,0 0 1,1 0-1,0 0 1,0 0 0,1 0-1,-1 0 1,1 0-1,0 1 1,1 0-1,-1-1 1,1 1-1,0 1 1,1-1-1,-1 0 1,1 1 0,0 0-1,0 0 1,0 0-1,0 1 1,1 0-1,-1 0 1,1 0-1,0 1 1,0 0-1,0 0 1,0 0 0,0 1-1,1 0 1,-1 0-1,6 0 10,-6 1-220,0-1 0,0 1 0,0 1-1,0-1 1,0 1 0,0 0 0,-1 0-1,1 1 1,0-1 0,-1 1 0,1 1 0,-1-1-1,0 1 1,0 0 0,0 0 0,0 0-1,0 1 1,-1 0 0,1 0 0,-1 0 0,0 0-1,3 5 221,12 14-3425,-3-2-1948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21.63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3 148 13334,'0'0'913,"0"0"-225,0 0 752,0 0-20,0 0-569,22 21-448,71 63-297,-90-81-98,0 0-1,0-1 0,0 0 1,0 1-1,1-1 0,-1 0 1,1 0-1,-1-1 1,1 1-1,0-1 0,-1 0 1,1 0-1,0 0 0,0 0 1,0-1-1,0 1 0,0-1 1,0 0-1,0 0 0,0-1 1,2 0-8,12 0-8,-14 1-51,-1 0-1,1-1 0,-1 1 1,1-1-1,-1 1 1,1-1-1,-1 0 0,0 0 1,0-1-1,1 1 1,-1-1-1,0 0 1,0 1-1,0-1 0,-1 0 1,1-1-1,0 1 1,-1 0-1,1-1 60,0-1-146,0-1 1,0 0-1,0 1 1,0-1-1,-1 0 1,0 0-1,0 0 0,0 0 1,-1-1-1,1 1 1,-1-5 145,1 2-81,-2-1-1,1 1 1,-1-1 0,0 0 0,-1 1 0,0-1-1,0 1 1,-1-1 0,0 1 0,0 0 0,-1 0 0,0 0-1,-1 0 1,0 0 0,-3-5 81,4 9 95,0 0 0,0 1-1,0-1 1,0 1 0,0 0 0,0 0-1,-1 0 1,0 0 0,0 1 0,1 0 0,-1-1-1,0 1 1,-1 1 0,1-1 0,0 0-1,-1 1 1,1 0 0,0 0 0,-1 1 0,1-1-1,-1 1 1,0 0 0,1 0 0,-1 0-1,1 1 1,-1-1 0,1 1 0,-1 0-1,1 1 1,0-1 0,0 1 0,-1 0 0,1 0-1,0 0 1,0 0 0,1 1 0,-1-1-1,0 1 1,1 0 0,0 0 0,0 1 0,-1 0-95,-8 12 434,0 1 0,1 0 1,1 1-1,1 0 0,0 1 1,1 0-1,1 0 0,-4 19-434,4-4 382,1 1-1,1 0 0,2 0 0,2 27-381,1-57-17,0-1 0,0 1 0,1-1-1,-1 0 1,1 1 0,1-1 0,-1 0 0,0 1-1,1-1 1,0 0 0,0 0 0,0 0 0,1-1-1,-1 1 1,1 0 0,0-1 0,0 0 0,0 0-1,0 0 1,0 0 0,1 0 0,0 0 0,-1-1 0,1 0-1,0 0 1,0 0 0,0 0 0,1 0 0,2 0 17,9 2-1035,0 0 0,1-1 0,0 0 0,0-2 1,0 0-1,0-1 0,2-1 1035,19 0-4744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22.03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191 0 11749,'0'0'651,"0"0"352,0 0 622,0 0-472,0 0-401,0 0-50,-15 10-51,5-4-483,2-3-27,1 1 0,0 1 0,1-1 0,-1 1 0,1 0 0,0 1 0,0-1 0,0 1 0,1 1 0,0-1 0,0 1 0,0 0 0,1 0 0,-2 4-141,-8 22 545,1 1-1,1 0 1,2 1-1,1 0 1,2 0 0,2 1-1,1 0 1,1 12-545,3-47-4,0 1 1,1-1-1,-1 0 1,0 0-1,1 0 1,-1 0-1,1 1 1,-1-1-1,1 0 0,-1 0 1,1 0-1,0 0 1,0 0-1,-1 0 1,1 0-1,0-1 1,0 1-1,0 0 1,0 0-1,0-1 1,0 1-1,0-1 1,0 1-1,0-1 1,1 1-1,-1-1 1,0 1-1,0-1 1,0 0-1,1 0 1,-1 0-1,0 1 0,1-1 5,50 1-316,-37-2 180,8 1-623,0-1 0,-1-2 0,4 0 758,-12 0-1306,0-1 0,0 0 0,0 0 0,-1-2 0,7-3 1306,19-12-5683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23.34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189 1 7123,'0'0'2076,"0"0"-598,0 0 421,0 0-506,0 0-563,0 17-62,0-16-750,0 34 985,2-1 1,6 30-1004,-1 4 1627,-3-1 1,-5 60-1628,1-98 229,-3 15 32,-1-2 1,-1 1-1,-12 38-261,-41 123 171,55-196-200,-3 12-278,0 0-1,-2-1 1,0 0 0,-1 0-1,-10 15 308,18-33-188,0 1 1,0-1-1,0 0 0,0 1 0,0-1 0,0 0 0,0 0 0,-1 0 0,1 0 0,0 0 1,-1-1-1,1 1 0,0 0 0,-1 0 0,1-1 0,-1 1 0,1-1 0,-1 1 0,1-1 0,-1 0 1,0 0-1,1 0 0,-1 0 0,1 0 0,-1 0 0,0 0 0,1 0 0,-1 0 188,-20-6-5007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22.36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111 125 10757,'0'0'1048,"0"0"110,0 0 643,0 0-451,0 0-243,-14 20 278,-45 71 296,53-81-1450,1 1 1,0 0 0,0 1-1,1-1 1,1 1 0,0-1-1,1 1 1,0 0 0,0 0-1,2 1 1,-1-1 0,2 0-1,-1 1-231,1 9 185,-2-20-181,1 0 0,0 0-1,1 0 1,-1-1 0,0 1 0,0 0 0,1 0 0,-1 0 0,1-1 0,0 1 0,-1 0 0,1-1 0,0 1-1,0-1 1,0 1 0,0-1 0,0 1 0,0-1 0,1 1 0,-1-1 0,0 0 0,1 0 0,0 1-4,1-1-5,0 1 0,0-1 1,0 0-1,0 0 0,0 0 1,0-1-1,0 1 1,0-1-1,1 0 0,-1 0 1,0 0-1,0 0 0,1 0 5,4-1-55,0-1-1,0 1 0,0-1 0,0-1 0,-1 1 1,1-1-1,-1-1 0,0 1 0,0-1 1,6-4 55,-5 1-112,-1 0 0,1 0 0,-1-1 0,0 0 0,-1 0 1,0-1-1,0 0 0,-1 0 0,0 0 0,-1 0 0,0-1 1,0 0-1,-1 0 0,1-4 112,1-15-319,-1 0 0,-1-1 0,-2 1 0,-1-15 319,0 36-160,0 0 0,0 0 1,0 0-1,-1-1 0,-1 1 0,1 0 0,-1 0 0,0 1 0,-1-1 0,0 0 0,0 1 0,-1-1 1,0 1-1,0 0 0,-2-1 160,5 7-191,0 0 1,0-1-1,0 1 1,-1 0 0,1 0-1,0 0 1,-1 0-1,1 0 1,-1 0-1,1 1 1,-1-1-1,1 0 1,-1 1-1,0-1 1,1 1 0,-1 0-1,0-1 1,1 1-1,-1 0 1,0 0-1,1 0 1,-1 0-1,0 0 1,1 1-1,-1-1 1,0 0 0,1 1-1,-1-1 1,0 1-1,1 0 1,-2 0 190,-17 20-6176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22.91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0 323 96,'0'0'8543,"5"-22"-6529,-2 8-1988,4-19 1028,2 0-1,1 1 0,1 0 0,10-18-1053,-17 42-35,8-14 2400,-11 21-2311,-1 1-1,1-1 1,-1 1 0,1 0-1,-1-1 1,1 1 0,-1 0-1,1 0 1,-1-1 0,1 1-1,-1 0 1,1 0 0,-1 0-1,1 0 1,0 0 0,-1-1 0,1 1-1,-1 0 1,1 0 0,0 1-1,-1-1 1,1 0 0,-1 0-1,1 0 1,-1 0 0,1 0-1,-1 1 1,1-1 0,0 0-1,-1 0 1,1 1 0,-1-1-1,1 0 1,-1 1 0,0-1-1,1 1 1,-1-1 0,1 0-1,-1 1-52,10 10 172,0 0 0,-1 0 1,-1 1-1,0 0 1,-1 0-1,0 1 1,-1 0-1,0 1 1,-1-1-1,0 1 1,-1 0-1,0 2-173,1 9-109,0 0 0,-2 0 0,0 0 0,-2 0 0,-1 8 109,2-70-827,2 1 1,1 0-1,2 1 0,12-35 827,-14 53-75,2-1-1,0 1 0,1 1 1,0-1-1,2 1 1,0 1-1,0 0 0,2 0 1,-1 1-1,15-12 76,-26 26 39,0 0 1,0 0-1,1-1 1,-1 1-1,0 0 0,1 0 1,-1 0-1,1 0 1,-1 0-1,0-1 1,1 1-1,-1 0 0,0 0 1,1 0-1,-1 0 1,0 0-1,1 0 0,-1 0 1,1 0-1,-1 0 1,0 1-1,1-1 0,-1 0 1,0 0-1,1 0 1,-1 0-1,0 0 1,1 1-1,-1-1 0,0 0 1,1 0-1,-1 1 1,0-1-1,1 0 0,-1 0 1,0 1-1,0-1 1,0 0-1,1 1 0,-1-1 1,0 0-1,0 1 1,0-1-1,0 0 1,1 1-1,-1-1 0,0 0 1,0 1-40,7 22 408,-6-20-219,11 45 220,-3 0 1,-1 1-1,-3 0 0,-2 0 0,-2 20-409,-2-55-473,3 31-1911,-2-44 1955,0 1-1,1 0 1,-1 0 0,1 0 0,0-1-1,-1 1 1,1 0 0,0-1-1,0 1 1,0-1 0,0 1-1,1 0 430,14 5-8129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23.33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209 1 14263,'0'0'2518,"0"0"-981,0 0-345,0 0-736,-19 12-351,-65 42-41,72-45 23,0 0 0,0 0 1,1 1-1,0 1 1,1 0-1,-2 2-87,9-8 31,0-1 0,0 1 0,1-1 0,-1 1 0,1 0 1,0 0-1,1 0 0,-1 0 0,1 0 0,0 0 0,0 0 0,0 0 0,1 1 0,0-1 0,0 0 0,0 1-31,0-4-6,1-1 0,-1 1 0,1-1 0,0 1 0,-1-1 0,1 1 0,0-1 0,0 1 0,0-1 0,0 1 0,0-1 0,0 0 0,1 0 0,-1 0 0,0 0 0,1 0 0,-1 0 0,1 0 0,-1 0 0,1 0 0,-1-1 0,1 1 0,0 0 6,46 13-420,-34-10 165,0 0 136,0 0 1,0 1-1,-1 0 1,0 1-1,0 1 0,0 0 119,-9-4 24,-1-1-1,1 1 1,-1 0-1,1 0 1,-1 0-1,0 0 1,0 0-1,-1 1 0,1 0 1,-1-1-1,1 1 1,-1 0-1,0 0 1,-1 0-1,1 0 1,-1 1-1,0-1 1,0 0-1,0 1 0,0-1 1,-1 2-24,1-3-11,0 0 0,-1 1 0,0-1 0,0 0 0,0 0 0,0 0 0,0 1 0,-1-1 0,0 0 0,1 0 0,-1 0 0,0 0 0,0 0 0,-1 0 0,1 0 0,-1 0 0,1 0 0,-1-1 0,0 1 0,0 0 0,0-1 0,0 0 0,-1 1 0,1-1 0,-1 0 1,1 0-1,-1 0 0,0-1 0,1 1 0,-1-1 0,0 1 0,0-1 0,0 0 0,0 0 0,-3 0 11,-3 2-1828,-2-1 1,1 1-1,0-2 1,-9 1 1827,-15-1-9325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23.66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0 114 9861,'0'0'2241,"0"0"-1921,0 0 1985,0 0 144,0 0-864,134 2-321,-76-2-479,1 0-465,-2-4-320,0-14-32,-5-4-817,-14-3-1280,-14 0-288,-11 3-2305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23.99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60 0 13366,'0'0'2839,"0"0"-1433,0 0 1035,-9 27-307,-30 90-1112,36-104-890,0 0 0,1 1-1,0-1 1,1 0 0,1 1 0,0-1 0,2 14-132,-1-7 136,6 30 116,1-1 0,3 0 0,2-1 0,17 40-252,-26-75-21,-1-3 6,0 0-206,1 0 0,-1 0 0,2-1 0,-1 1 1,1-1-1,1 0 221,-5-7-234,0 0 0,1-1 0,-1 1 0,0-1 0,1 0 0,-1 1 0,1-1 0,0 0 0,-1 0 0,1 0 0,0 0 0,0 0 0,-1 0 0,1 0 0,0-1 234,0 1-371,0-1 0,0 0 1,0 0-1,-1 0 0,1 0 1,0 0-1,0-1 0,0 1 1,0-1-1,-1 1 0,1-1 1,0 1-1,-1-1 0,1 0 0,0 0 1,-1 0-1,1 0 0,-1 0 1,1 0 370,24-26-6734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24.35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6 14695,'0'0'1702,"0"0"-502,0 0 433,0 0-408,8 21-540,4 5-515,-4-6-81,0 0 1,-1 0-1,-1 0 0,0 1 1,0 10-90,-3-12 56,0 0 1,-1 1 0,-1 0 0,-1-1 0,0 1-1,-2 0 1,-1 1-57,-8-6 167,11-15-155,0 1 1,-1-1-1,1 0 1,0 0 0,0 1-1,-1-1 1,1 0 0,0 0-1,0 0 1,-1 1-1,1-1 1,0 0 0,-1 0-1,1 0 1,0 0-1,-1 0 1,1 0 0,0 0-1,-1 0 1,1 0 0,0 0-1,-1 0 1,1 0-1,0 0 1,-1 0 0,1 0-1,0 0 1,-1 0 0,1 0-1,0 0 1,-1 0-1,1 0 1,0-1 0,-1 1-1,1 0 1,0 0 0,0 0-1,-1-1 1,1 1-1,0 0 1,0 0 0,-1-1-1,1 1 1,0 0-1,0 0 1,0-1 0,0 1-1,-1 0 1,1-1 0,0 1-1,0 0 1,0-1-1,0 1 1,0 0 0,0-1-1,0 1 1,0 0-13,-3-15 89,1-1 0,1 1 0,0 0-1,1 0 1,1-3-89,0-13 36,-1 21-53,1 0 0,0 0 0,1 1 0,0-1 1,0 0-1,1 1 0,1-1 0,-1 1 0,2 0 0,-1 0 0,1 0 0,0 1 0,1-1 0,0 2 0,1-1 1,-1 0-1,1 1 0,1 0 0,5-3 17,-5 4-276,0 0 0,0 1 0,1 0 0,0 0 0,0 1 0,0 1 0,0-1 0,1 1 0,-1 1 0,1 0 1,0 0-1,0 1 0,2 0 276,8 0-1045,0 0 1,0 1-1,1 1 1,-1 1-1,0 1 1,0 1-1,-1 1 1,5 1 1044,38 21-5669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24.68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 79 16616,'0'0'955,"0"0"1190,0 0 21,0 0-1128,0 0-649,-1 16-42,-1 21 62,3-1-1,1 12-408,0-34 68,-1 1-1,2-1 1,0 1 0,1-1-1,0 0 1,1 0-1,1-1 1,3 8-68,-7-19-21,-1 1 0,1 0 0,0-1 0,0 1 0,0-1 0,0 1 0,1-1 0,-1 0 0,1 0 0,-1 0 0,1 0 0,0 0 0,-1-1 0,1 1 0,0-1 0,0 0-1,0 0 1,0 0 0,0 0 0,1 0 0,-1-1 0,0 0 0,0 1 0,0-1 0,1 0 0,-1 0 0,0-1 0,2 1 21,1-2-117,-1 1 0,1-1 1,0 0-1,0 0 0,-1-1 0,1 0 0,-1 0 0,0 0 0,0 0 1,0-1-1,0 0 0,-1 0 0,1 0 0,0-1 117,8-11-478,-1 1-1,-1-2 1,0 0-1,-1 0 1,-1 0-1,0-1 1,-1-1 0,-2 0-1,1 0 1,-1-4 478,7-49 1054,-9-3 3791,-3 112-4625,2-1 0,2 0 0,1 0-1,10 34-219,4-4-3600,5 7 3600,-14-48-4816,-1-10-2939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25.01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219 0 11925,'0'0'961,"0"0"605,0 0 403,0 0-368,0 0-406,-16 3-176,7-1-834,3-2-59,0 1 1,0 0-1,0 0 0,1 1 0,-1 0 0,0 0 1,1 0-1,-1 0 0,1 1 0,0 0 1,0 0-1,0 1 0,0-1 0,1 1 0,-1 0 1,1 0-1,0 1 0,-3 4-126,-7 11 522,1 2 0,1 0 1,1 1-1,1 0 0,-5 16-522,11-24 71,0-1-1,1 0 1,0 1-1,1-1 1,1 1-1,0 0 1,1-1-1,1 1 1,0 0-1,3 6-70,-4-18-29,1-1-1,-1 1 1,1-1-1,0 1 1,0-1 0,1 1-1,-1-1 1,0 0-1,1 1 1,-1-1-1,1 0 1,0 0-1,0 0 1,0-1-1,0 1 1,0 0 0,0-1-1,0 1 1,0-1-1,1 1 1,-1-1-1,1 0 1,-1 0-1,1 0 1,-1-1 0,1 1 29,9 1-412,-1 0 1,1 0 0,0-2-1,0 1 1,5-2 411,-5 1-443,33 0-5225,1-2 0,21-5 5668,20-11-9631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25.34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67 160,'0'0'16344,"0"0"-15640,0 0 913,0 0 1056,0 0-1761,0 0-351,97 7 223,-38-5-480,6 1-256,4-3-48,-4 0-16,-6-5-752,-9-17-1489,-15-3-1745,-15-2-1585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25.68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70 0 11669,'0'0'4589,"0"0"-2959,0 0 454,-11 22-33,1-4-1728,3-7-192,1 0-1,0 1 1,1 0-1,0 0 1,1 0-1,0 0 1,1 1-1,0 0 1,1 0-1,0 0 1,1 10-131,1 38 367,0 91-500,15 106 133,-15-258-115,0 1 0,0 0 0,0 0 0,0 0 0,0-1 0,0 1 0,0 0 0,0 0 0,1-1 0,-1 1 0,0 0 0,1-1 0,-1 1 0,0 0 0,1-1 0,-1 1 0,1 0 0,-1-1 0,1 1 0,-1-1-1,1 1 1,0-1 0,-1 1 0,1-1 0,0 1 115,0-1-170,0 0 1,0 0-1,0 0 0,0-1 0,0 1 0,0 0 1,0 0-1,0-1 0,0 1 0,0-1 0,0 1 1,0-1-1,0 1 0,0-1 0,0 1 0,-1-1 1,1 0-1,0 0 0,0 1 0,0-2 170,14-14-1394,0-1 1,-2 0-1,0-1 0,0-1 1,-1-2 1393,22-41-1512,-4 1 3536,-28 57-1027,8-17 584,-10 20-1441,0 1 0,0 0 0,0 0 0,0-1 0,0 1 0,0 0 0,0 0 0,0-1 0,0 1 0,0 0 0,1-1 0,-1 1 0,0 0 0,0 0-1,0 0 1,0-1 0,0 1 0,1 0 0,-1 0 0,0-1 0,0 1 0,0 0 0,1 0 0,-1 0 0,0 0 0,0 0 0,1-1 0,-1 1 0,0 0 0,0 0 0,1 0-1,-1 0 1,0 0 0,0 0 0,1 0 0,-1 0 0,0 0 0,0 0 0,1 0 0,-1 0 0,0 0 0,1 0 0,-1 0 0,0 0 0,0 0 0,1 0 0,-1 0 0,0 0-1,0 1 1,1-1 0,-1 0 0,0 0 0,0 0 0,1 1-140,10 23 596,-1 1 0,-1 1 0,-1 0 0,-1 5-596,13 37 247,-11-44-350,-5-13-206,0 1-1,0-1 0,-1 1 0,-1 0 1,0 0-1,1 6 310,-3-18-2225,0-5-1433,0-19-2659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23.68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3 14279,'0'0'912,"0"0"-114,0 0 688,0 0-195,0 0-806,5-1-250,-2 1-205,-1-1 0,1 1 0,0-1 0,0 1 0,0 0 0,0 0 0,-1 0-1,1 0 1,0 1 0,0-1 0,0 1 0,-1 0 0,1 0 0,0 0 0,-1 0 0,1 0 0,-1 0 0,1 1-1,-1-1 1,1 1 0,-1 0 0,0 0 0,0 0 0,1 1-30,9 10 96,-2 1-1,0 0 1,-1 1 0,0 0 0,-2 1-1,1-1 1,-2 1 0,0 1 0,-1-1-1,-1 1 1,1 7-96,0 6-32,-1 0 0,-2 0 0,0 1 0,-3-1 1,0 0-1,-3 4 32,4-28-382,-1 0 0,0 0 0,0 0 0,-1 0 0,0-1 0,0 1 0,-1 0 0,1-1 0,-1 0 0,0 1 0,0-1 0,-1 0 0,0-1 0,0 1 0,0 0 0,0-1 0,-3 2 382,-20 9-5928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26.03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 12694,'0'0'2865,"0"0"-1568,0 0 1024,0 0-865,0 0-1119,0 0-225,59 109-112,-24-60-112,-3 5-1441,0-5-1585,1-7-2912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26.38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198 121 9877,'0'0'3062,"0"0"-1456,0 0 838,-23 16 243,-70 55-721,85-64-1785,0 1 1,1 0-1,1 0 1,-1 0-1,1 1 0,1-1 1,-1 2-1,2-1 1,-1 0-1,1 1 0,1 0 1,-1 0-1,2 0 1,0 0-1,0 1 1,0-1-1,1 9-181,3 13 218,-2-30-214,1-1 1,-1 0-1,0 0 1,1 0-1,-1 0 1,1-1-1,0 1 1,-1 0-1,1 0 1,0 0-1,-1 0 1,1 0-1,0-1 1,0 1-1,0 0 1,0-1-1,-1 1 1,1-1-5,4 2 3,-1-1-1,0-1 1,1 1-1,-1-1 1,1 1 0,-1-1-1,1-1 1,-1 1 0,1-1-1,-1 1 1,3-2-3,3 0-27,0-1 0,0 0 0,-1 0 0,1-1 0,-1 0 0,0-1 0,0 0 0,-1 0 0,1-1 0,-1 0 0,0-1 0,-1 1 0,0-1 0,0-1 0,0 0 27,1-1-72,-1-1 1,1 0 0,-2 0-1,0-1 1,0 0-1,-1 0 1,0-1 0,-1 1-1,0-1 1,-1 0 0,0 0-1,0-6 72,-1 1-115,-1-1-1,0 1 0,-1-1 1,-1 1-1,-3-14 116,4 27-113,-1 0-1,1 0 1,-1 0-1,0 1 1,-1-1 0,1 0-1,-1 1 1,1-1-1,-1 1 1,0 0-1,0-1 1,0 1 0,-1 0-1,1 0 1,-1 1-1,0-1 1,0 0 0,0 1-1,0 0 1,0-1-1,0 1 1,-1 1 0,1-1-1,-1 0 1,1 1-1,-1 0 1,1 0 0,-5-1 113,2 1-520,1 0 1,-1 1-1,0 0 1,0 0 0,0 1-1,1-1 1,-1 1 0,0 0-1,0 1 1,1 0 0,-1 0-1,1 0 1,-1 0 0,1 1-1,0 0 1,0 0 0,0 0-1,1 1 1,-1-1 0,1 1-1,-4 4 520,-34 35-8236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26.72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1 330 12374,'0'0'2585,"0"0"-854,0 0 118,0 0-720,25-23-601,83-73-48,-88 77-212,4-3 607,2 0-1,23-15-874,-46 35 98,0 0 0,0 0 1,0 0-1,0 0 0,0 1 0,1-1 0,-1 1 0,1 0 1,-1 0-1,1 0 0,-1 0 0,1 1 0,-1-1 0,1 1 1,-1 0-1,1 0 0,1 1-98,-2 0 10,-1-1 0,1 1 0,-1 1 1,0-1-1,1 0 0,-1 0 0,0 1 0,0-1 0,0 1 0,0 0 1,0 0-1,-1-1 0,1 1 0,0 1 0,-1-1 0,1 0 0,-1 0 1,0 0-1,0 1 0,0-1 0,0 0 0,0 1 0,0 1-10,3 12 3,-1-1 0,-1 1 0,0 0 0,-1-1-1,-1 1 1,-1 6-3,1 1-278,0-22 110,3-2 123,0 0 0,0 0 0,0 0 1,0-1-1,-1 1 0,1-1 0,0 0 1,-1 0-1,1 1 0,-1-2 0,1 1 1,-1 0-1,0 0 0,0-1 0,0 1 0,0-1 1,-1 0-1,1 0 0,0 0 45,3-4-83,45-71-249,-33 50 208,1 0 1,1 2-1,1 0 0,5-3 124,-5 15 194,-20 14-179,1 0 1,-1 0-1,1 0 1,-1 0-1,1 0 0,-1 0 1,0 0-1,1 0 1,-1 0-1,1 0 1,-1 0-1,1 0 0,-1 0 1,0 0-1,1 1 1,-1-1-1,1 0 0,-1 0 1,0 0-1,1 1 1,-1-1-1,0 0 1,1 1-1,-1-1 0,0 0 1,1 1-1,-1-1 1,0 0-1,1 1-15,0 3 121,1 1 1,-1 0-1,1-1 0,-1 1 0,0 0 0,-1 0 0,1 5-121,-1-10 8,12 158 909,3 32-645,-15-189-350,0 0 0,0 0 0,0-1 0,0 1 0,1 0 0,-1 0-1,0 0 1,0-1 0,1 1 0,-1 0 0,0 0 0,1-1 0,-1 1-1,1 0 1,-1-1 0,1 1 0,-1 0 0,1-1 0,-1 1 0,1-1-1,0 1 1,-1-1 0,1 1 0,0-1 78,0 0-242,-1 0 0,1 0 0,0 0 0,0 0 0,0 0 0,-1 0 0,1 0 0,0 0 0,0-1 0,-1 1 0,1 0 0,0-1 0,0 1-1,-1-1 1,1 1 0,0 0 0,-1-1 0,1 1 0,-1-1 0,1 0 0,-1 1 0,1-1 0,-1 0 0,1 1 0,-1-1 242,15-24-8825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27.51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0 108 10885,'0'0'3572,"0"0"-2043,0 0 82,0 0 484,0 0-657,9 6-342,8 9-1004,1-1 1,1 0-1,0-1 0,0-2 1,2 0-1,-1 0 0,1-2 0,1-1 1,-1-1-1,1 0 0,1-2 1,-1-1-1,1 0 0,0-2 0,0 0 1,0-2-1,13-1-92,-32 1-70,0 0 1,-1-1-1,1 1 1,0-1-1,-1 0 1,1 0-1,-1 0 0,1-1 1,-1 1-1,1-1 1,-1 1-1,0-1 1,0 0-1,0-1 1,0 1-1,0 0 0,0-1 1,-1 0-1,1 1 1,-1-1-1,0 0 1,0 0-1,2-3 70,-1-2-183,0 0-1,0 0 0,-1 0 1,0-1-1,-1 1 1,1 0-1,-1-1 0,-1 1 1,0-9 183,-1 12-27,1 1 0,-1-1 1,0 0-1,0 0 0,-1 0 1,0 1-1,0-1 0,0 1 1,0-1-1,0 1 0,-1 0 0,0 0 1,0 0-1,0 0 0,0 0 1,-1 1-1,0 0 0,1 0 1,-1 0-1,0 0 0,-1 0 1,1 1-1,-3-2 27,2 1 74,-1 0-1,0 1 1,0 0 0,0 0-1,0 0 1,0 0 0,0 1 0,0 0-1,0 1 1,0-1 0,-1 1 0,1 0-1,0 1 1,0 0 0,-1-1 0,1 2-1,0-1 1,0 1 0,-2 1-74,-1 2 132,0 0 1,0 1 0,1 0-1,0 0 1,1 1 0,-1 0-1,1 0 1,-3 5-133,-50 68 966,43-56-671,2 1-1,1 1 1,0 0-1,3 1 1,-4 9-295,9-17 125,1 0-1,1 0 1,0 0 0,1 1 0,2-1-1,0 1 1,0 0 0,3 7-125,-2-25 0,0 1-1,1-1 1,-1 1 0,1-1 0,0 0-1,0 1 1,0-1 0,0 1 0,0-1 0,0 0-1,1 0 1,-1 0 0,1 0 0,-1 0-1,1 0 1,0 0 0,0 0 0,0-1 0,0 1-1,0-1 1,0 1 0,0-1 0,0 0-1,1 0 1,-1 0 0,1 0 0,-1 0-1,0-1 1,1 1 0,1-1 0,10 3-21,0-2 0,0 0 0,0-1-1,0 0 1,3-1 21,-3 0-39,3 0-183,1-1 0,-1 0 0,-1-2 1,1 0-1,0-1 0,-1-1 0,0 0 0,0-1 1,5-4 221,-1 0-1132,0-2 0,-1 0 0,0-1 1,1-3 1131,34-33-5083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28.13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 11749,'0'0'3597,"0"0"-2581,0 0 195,0 0 556,4 24-364,0 7-1133,-1-3-102,2-1 0,1 1 0,1-1 0,4 9-168,-1-7-5,-1 1 1,-2 0-1,-1 0 1,-1 1-1,-2-1 1,-1 11 4,-2-40-38,0 1-1,-1-1 1,1 0 0,0 1 0,-1-1-1,1 0 1,-1 1 0,0-1 0,1 0 0,-1 0-1,0 1 1,0-1 0,0 0 0,0 0-1,0 0 1,0 0 0,0 0 0,0 0-1,0-1 1,0 1 0,-1 0 0,1-1-1,0 1 1,-1 0 0,1-1 0,0 0-1,-1 1 1,1-1 0,0 0 0,-1 1 0,1-1-1,-1 0 1,1 0 0,0 0 0,-1 0-1,1-1 1,-1 1 0,1 0 0,0-1-1,-1 1 1,1-1 0,0 1 0,-1-1-1,1 1 1,0-1 0,0 0 0,-1 0-1,1 0 1,0 1 0,0-1 0,0 0-1,0-1 1,0 1 0,0 0 0,1 0 0,-1 0-1,0-1 39,-2-3-14,0 0-1,1-1 1,0 0-1,0 1 1,0-1-1,1 0 1,-1 0-1,1 0 1,1 0-1,-1-2 15,1-67 256,1 42 52,-1 27-245,0 0 1,0 0-1,1 0 0,-1 0 1,2 1-1,-1-1 0,0 0 1,1 1-1,0-1 0,1 1 1,-1-1-1,1 1 0,0 0 0,0 0 1,1 1-1,-1-1 0,1 0 1,0 1-1,0 0 0,1 0 1,-1 0-1,1 1 0,0 0 1,0-1-1,0 2 0,2-2-63,9-4-193,1 0-1,0 2 0,0 0 1,1 0-1,0 2 1,0 0-1,14 0 194,2 1-4251,0 2-3613,-24-1 2347,-5-2 9316,-2 4 6113,0 12-6239,-2-9-4380,29 123 3856,-18-84-2966,-2 2 0,-2-1 0,-1 1 1,-1 38-184,-6-112 242,-1-3-146,2-1 0,1 1 0,2 0 0,1-2-96,-3 24-10,1 0-1,0 0 0,0 1 1,1-1-1,1 0 0,0 1 1,0 0-1,1 0 0,0 1 1,1 0-1,0 0 0,0 0 1,1 1-1,0 0 0,2-1 11,-1 2-266,1 0 0,0 1 0,0 0 0,0 0-1,1 1 1,-1 0 0,1 1 0,0 1-1,9-3 267,-3 3-1973,0 1 1,-1 0-1,1 1 0,1 1 1973,5 0-5835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28.48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116 141 5202,'0'0'4442,"0"0"-2083,0 0-126,0 0-288,0 0-430,-12 15 275,7-10-1644,-7 9 322,1 0-1,0 0 0,1 1 0,1 0 1,0 0-1,1 1 0,1 1 1,-4 13-468,8-21 78,1 0 1,0 1-1,0 0 0,1-1 1,0 1-1,1 0 1,0 0-1,1 0 1,0-1-1,1 2-78,-1-9-1,-1-2-1,1 1 0,0 0 1,0 0-1,0 0 1,-1 0-1,1 0 1,0-1-1,0 1 1,0 0-1,0-1 1,0 1-1,1-1 0,-1 1 1,0-1-1,0 1 1,0-1-1,0 0 1,1 0-1,-1 1 1,0-1-1,0 0 1,0 0-1,1 0 2,32-2-59,-30 2 51,3-1-48,0-1 1,0 0-1,0 0 0,0 0 0,0-1 1,-1 0-1,1-1 0,-1 1 0,0-1 1,0 0-1,0-1 0,0 1 0,-1-1 1,0 0-1,0-1 0,0 1 0,4-7 56,-2 2-86,-1 0 0,0 0 0,0 0 0,-1-1 0,-1 0 0,0 0 0,0 0 0,-1 0 0,0-1 0,-1 1 0,0-1 86,1-15-28,-2 0 0,0 0 0,-2-2 28,0 22-47,1 1 0,-1-1-1,0 0 1,-1 0 0,1 1 0,-1-1 0,-1 1 0,1 0-1,-1 0 1,0-1 0,-1 2 0,1-1 0,-1 0-1,-4-3 48,6 7-202,0 0-1,0 0 0,0 1 0,0-1 0,0 1 0,-1 0 0,1-1 0,-1 1 1,1 0-1,-1 0 0,0 1 0,1-1 0,-3 0 203,-20-1-4585,9 2-2274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3:28.82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0 166 13206,'132'-114'3052,"-108"95"-2143,-17 17-196,0 9-193,0 0-1,0 0 0,-1 1 0,1 0 1,-2 0-1,1 0 0,-1 1 1,2 4-520,4 5 239,-4-4-220,0 0-1,-1 1 1,0-1-1,-1 1 0,-1 1 1,-1-1-1,0 0 1,0 1-1,-2 0 1,0-1-1,-1 1 1,-2 15-19,3-29 10,-1 1 1,0-1 0,-1 0 0,1 1 0,0-1-1,-1 0 1,1 1 0,-1-1 0,0 0 0,0 1-1,0-1 1,0 0 0,0 0 0,0 0 0,0 0-1,-1 0 1,1 0 0,-1-1 0,1 1 0,-1 0-1,0-1-10,3-30 774,1 18-732,1-1 1,0 1-1,1 0 0,0 0 1,1 1-1,0-1 0,0 1 1,1 0-1,1 1 0,0-1 1,4-4-43,10-10 5,1 1 1,0 0 0,19-12-6,-21 18 10,2 1 0,0 1 0,1 1-1,14-7-9,-24 15-293,1 1 0,-1 0-1,1 0 1,0 1-1,0 1 1,0 1 0,1 0-1,-1 0 1,5 2 293,32 1-7975,-30 4-2034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34.34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18 16696,'0'0'1085,"0"0"-423,0 0 1080,0 0-381,0 0-852,0 0-383,0 0 82,7 0 5,378 0 1268,-385 0-1489,18-1-2034,-17 1 1752,-1 0 1,1-1-1,0 1 0,0 0 1,-1 0-1,1-1 0,0 1 1,-1-1-1,1 1 0,0 0 1,-1-1-1,1 1 0,-1-1 0,1 0 1,-1 1-1,1-1 0,-1 1 1,1-1-1,-1 0 0,1 0 290,0-6-5514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34.76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331 0 11205,'0'0'3519,"0"0"-2462,0 0 405,0 0 512,0 0-912,-14 23-478,-45 78-123,51-85-276,1 1-1,1 0 0,0 0 1,1 1-1,-3 16-184,-7 24 474,-4-10-268,-2-2-1,-3 0 1,-1-2 0,-2-1 0,-10 10-206,-4 8 57,40-60-58,0 0 0,1 0 0,-1 0 0,0 0 0,1 0 0,-1 0 0,0 0 0,1 0 0,-1 0 1,1 1-1,0-1 0,-1 0 0,1 0 0,0 0 0,0 1 0,0-1 0,0 0 0,0 0 0,0 1 0,0-1 1,0 0-1,0 0 0,0 1 0,1-1 0,-1 0 0,1 0 1,1 1 15,0 0-1,0 0 1,0 0 0,0 0-1,1-1 1,-1 1 0,0-1 0,1 1-1,-1-1 1,2 0-15,3 3 69,79 43 180,-38-19-322,35 13 73,-63-31-235,7 3-525,-9-10-7228,-18-3 2177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35.09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54 17096,'0'0'768,"0"0"577,0 0 1344,0 0-1665,0 0-863,0 0-129,5-14 192,12 12-112,5 0 256,6 2-336,6-5-32,9 3-416,6-5-1409,6-2-2369,-3-4-3570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24.01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30 14519,'0'0'1744,"0"0"-1343,0 0-401,0 0 624,0 0-624,0 0 32,129-25-32,-92 21-352,-2 4-673,-8 0-768,-10 0-896,-9 0-2417</inkml:trace>
  <inkml:trace contextRef="#ctx0" brushRef="#br0" timeOffset="1">55 177 14487,'0'0'1200,"0"0"-544,0 0 1009,0 0-848,0 0-353,0 0 160,147-20-624,-93 16-112,-2 4-1201,-5 0-1472,-9 9-1457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35.41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23 12 14503,'0'0'3695,"0"0"-2356,0 0 779,0 0-440,0 0-1003,-4 0-397,-11 0-62,12 0-99,3 0-69,72 0 189,83-1-5233,-128-2 1218,-8-5-1435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35.75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 2 13494,'0'0'1601,"0"0"-43,0 0 1075,0 0-685,0 0-1215,-8 0 164,82-1 56,55 1-1288,-45 3-8548,-70-1-514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37.93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3 132 14583,'0'0'821,"0"0"295,0 0 1029,0 0-206,0 0-1016,0 0-488,0 0-56,-3 0 1622,11 0-1414,24-3-474,0-1 1,-1-2-1,0-2 1,0 0-1,10-6-113,21-5-2,144-33-1148,-206 52 1132,15-6-2097,-12-3-4558,-7 8 1540,-17 0-4103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38.40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65 1 11557,'0'0'1065,"0"0"696,0 0 183,0 0-383,0 0-504,-11 0-374,-42 0 21,56 1-636,1 0 0,-1 1 1,0 0-1,0-1 0,1 1 0,-1 0 0,0 1 1,0-1-1,2 3-68,6 4 138,207 117-375,-213-123 140,-1 0-1,0 0 1,1 0 0,-1 1-1,0-1 1,-1 1 0,1 0-1,-1 0 1,0 1 0,0-1-1,0 1 1,0-1 0,-1 1-1,0 0 1,1 1 97,-3-3-15,1 0-1,0 0 0,-1 0 1,0 0-1,0 0 1,0 0-1,0-1 0,0 1 1,-1 0-1,1 0 1,-1 0-1,0 0 0,1 0 1,-2-1-1,1 1 1,0 0-1,0-1 0,-1 1 1,1-1-1,-1 1 1,0-1-1,0 0 0,0 0 1,0 0-1,0 0 1,0 0-1,-2 1 16,-26 19 179,-1-1 0,-1-1 1,-2-2-180,3 0 728,-1 1 1,2 1 0,-5 6-729,32-24 68,1 1 0,-1-1 0,1 1 0,-1-1 0,1 1 0,0-1-1,0 1 1,0 0 0,0 0 0,1 0 0,-1 0 0,1 1 0,-1 1-68,14-3-51,308-13-3153,-222 9-4423,-64 2-302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38.73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17 15559,'0'0'800,"0"0"-63,0 0 2112,0 0-1648,0 0-785,0 0 48,72 0 432,-25 0-527,0 0-81,0 0-240,0 0-48,-7 0-64,-3 0-304,-7 0-513,-5 0-1680,-5-5-881,-10-6-1488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39.08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36 0 17720,'0'0'502,"0"0"701,0 0 731,-5 21-1059,-17 70-475,19-69-165,0 0-1,1 0 1,1 0-1,1 0 1,2 10-235,0 19 257,-2 86 160,2-134-427,1 0 0,0-1 1,0 1-1,0-1 0,0 0 0,0 0 1,0 0-1,0 0 0,1-1 1,-1 1-1,1-1 0,1 0 10,-3 0-1,16 6-465,1-1 1,0-1-1,-1 0 0,2-2 0,15 2 466,22-2-5691,19-1 5691,-52-2-8323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42.54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125 25 13814,'0'0'550,"0"0"394,0 0 756,0 0-65,0 0-645,0-4-299,0-8-403,0 4 2297,-11 10-2390,4 7-149,0 1 0,1-1 1,0 1-1,1 0 0,0 1 0,0-1 0,1 1 1,-2 7-47,3-10-4,-10 34 47,1-1 1,3 1 0,1 1 0,2 0 0,1 12-44,-1 221 495,6-207-361,2-24-83,2 0 0,2 0 0,2 0 0,2-1 0,2 0 0,2-1 0,2 0 0,6 10-51,-18-45-205,19 35 666,-22-41-599,0 0-1,0-1 1,0 1-1,0-1 1,1 1-1,-1-1 1,1 1-1,-1-1 1,1 0-1,0 0 1,-1 1-1,1-1 1,0 0 0,0-1-1,0 1 1,0 0-1,0-1 1,0 1-1,0-1 1,0 1-1,0-1 139,3-3-3495,-3-10-2166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43.28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 90 11605,'0'0'3164,"0"0"-1870,0 0 763,0 0 115,0 0-934,0 0-555,-4 0-147,34 0 1963,38-1-2205,30-5-294,-51-1-223,93-16 445,-118 18-1213,-1-1 0,0-1 0,0 0 0,0-2-1,4-3 992,-22 7-2353,-6 4-3484,-11 1 357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43.69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60 15 3314,'0'0'5509,"0"0"-3543,0 0-5,0 0 224,0 0-696,-12-3-588,-24-5-607,24 5 121,25 5 1221,8 6-1421,1 1-1,-1 0 0,-1 2 0,0 0 1,0 1-1,4 6-214,9 3 88,12 6 28,38 24-91,-73-44-87,-1 0-1,-1 0 1,1 1-1,-1 0 1,-1 0 0,1 1-1,-1 2 63,-5-10-10,-1 1 0,1 0 0,-1 0 0,0 0 0,0 0 0,0 1 0,0-1-1,0 0 1,0 0 0,-1 1 0,1-1 0,-1 0 0,1 1 0,-1-1 0,0 0 0,0 1 0,0-1-1,0 1 1,-1-1 0,1 0 0,0 1 0,-1-1 0,0 0 0,0 0 0,0 1 0,0-1 0,0 0 0,0 0-1,0 0 1,-1 0 0,1 0 0,0 0 0,-1-1 0,0 1 0,0 0 0,1-1 0,-1 1 0,0-1 0,0 0-1,0 1 1,-1-1 10,-10 6-71,-1 0 0,0-1 0,-1 0 0,1-1 0,-15 3 71,18-5-7,-60 14 3056,-25 2-3049,190-20-60,34 1-649,-44 1-3084,-78-1 3024,-1 0 0,0 0-1,0 1 1,0 0 0,0 0 0,4 1 769,-5 0-1111,0 1 0,0-1 0,0 1 0,-1-1 0,1 1 0,-1 0 0,1 0 1111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44.04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0 253 13478,'0'0'296,"0"0"550,0 0 251,0 0-569,15-18-360,-1 0-141,86-98 82,-74 85 171,-19 22 39,0 0 0,0 1 0,1 0 0,0 0 0,0 1 0,1 0 0,5-3-319,-13 9 63,0 0 0,0 1 0,1 0 0,-1-1 0,0 1 0,0 0 0,0-1 0,0 1 1,1 0-1,-1 0 0,0 0 0,0 0 0,0 0 0,1 0 0,-1 1 0,0-1 0,0 0 0,0 1 0,0-1 0,1 1 0,-1-1 0,0 1 0,0-1 0,0 1 0,0 0 0,0-1 0,0 1 1,0 0-1,-1 0 0,1 0 0,0 0 0,0-1 0,-1 1 0,1 1 0,0-1-63,3 6 161,0 0 0,0 0 1,0 0-1,-1 1 0,0 0-161,2 4 258,13 28-210,8 32-48,-25-69 101,-2-2-1689,0-3-6393,-5-17-1859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27.08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70 19 8644,'0'0'133,"0"0"417,0 0 816,0 0-59,0 0-394,0 0-313,0-4 56,0 4-550,1-1 0,-1 1 0,0-1 0,0 1 0,0-1 0,0 1 0,0 0 0,0-1 0,0 1 0,0-1 0,0 1 0,0-1 0,0 1 0,0-1 0,0 1 0,0-1 0,0 1 0,0-1 0,-1 1 0,1-1 0,0 1 0,0-1-1,-1 1 1,1 0 0,0-1 0,-1 1 0,1-1 0,0 1 0,-1 0 0,1-1 0,0 1 0,-1 0-106,-8 13 806,-9 31-745,8-10 272,2 0 1,1 0-1,1 0 0,3 1 0,0 15-333,2 61 1408,5 6-1408,3-41 369,5 1 1,2-1-1,19 51-369,-4-9 300,-4-5-45,42 159 199,-50-213-436,3 0 0,3-2 0,16 27-18,-35-76-162,13 24 238,-16-30-280,0-1 0,0 0 0,0 1 0,0-1 0,0 0 0,1 1 0,-1-1-1,0 0 1,0 0 0,1 0 0,-1 0 0,1 0 0,-1 0 0,1-1 0,-1 1 0,2 0 204,2-3-4124,-2-11-2757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44.37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12822,'0'0'6131,"0"0"-6083,0 0 1232,0 0 497,0 0-1585,0 0-192,32 45-176,-12-36-304,-3-4-2497,-4-3-2738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46.63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140 0 16744,'0'0'773,"0"0"238,0 0 1150,0 0-659,0 0-1027,0 0-291,0 0-98,-5 13 58,0 2-53,1-1 0,0 0 0,1 1 1,0 0-1,1 0 0,1 13-91,2 105 386,-3 149 226,-12-174-599,14-108-74,0 0-59,0 0-209,0-3 103,0-10 80,1 1 0,0-1 0,1 1 0,1 0 0,0-1 0,0 1 0,1 0 0,1 0 0,3-5 146,-5 10-90,1 1 0,-1 0 0,1 1 0,0-1 0,0 1 0,1-1 0,0 1 1,0 0-1,0 1 0,0-1 0,1 1 0,0 0 0,0 1 0,0-1 0,0 1 0,0 0 0,1 1 1,3-2 89,-8 4-19,0-1 0,-1 1 0,1 0 0,0 0 0,-1-1 0,1 1 0,0 0 0,-1 1 0,1-1 0,0 0 0,-1 0 1,1 1-1,0-1 0,-1 1 0,1-1 0,-1 1 0,1 0 0,-1-1 0,1 1 0,-1 0 0,1 0 0,-1 0 0,0 0 0,1 1 1,-1-1-1,0 0 0,0 0 0,0 1 0,0-1 0,0 1 0,0-1 0,-1 1 0,1-1 0,0 1 0,-1-1 0,1 1 1,-1 0-1,0-1 0,1 1 0,-1 0 0,0 0 19,2 13 15,0 0-1,-2-1 1,1 1 0,-3 13-15,1-5 2,1-15 45,-1-1 1,0 1 0,0-1 0,-1 1 0,0-1-1,-1 0 1,1 1 0,-1-1 0,0-1 0,-1 1-1,0 0 1,0-1 0,-1 0 0,1 0 0,-1 0-1,0 0 1,-1-1 0,0 0 0,-4 3-48,2-1 123,-1-1 1,0-1 0,0 1-1,0-1 1,-1-1-1,0 0 1,0 0 0,0-1-1,0 0 1,0-1-1,-1 0 1,1-1 0,-1 0-1,0 0-123,9-2 0,0 1 0,-1 0-1,1-1 1,0 1 0,-1-1-1,1 1 1,0-1 0,0 0 0,-1 0-1,1 0 1,0-1 0,0 1 0,0 0-1,0-1 1,1 1 0,-1-1-1,0 0 1,1 1 0,-1-1 0,1 0-1,-1 0 1,1 0 0,0 0 0,0 0-1,0 0 1,0-1 0,0-1 0,-2-4-349,0 0-1,1 0 1,1 0 0,0 0 0,0-1 0,0 1-1,1-4 350,0 11-155,0 1-1,0-1 1,0 0-1,0 0 0,0 0 1,0 1-1,0-1 1,0 0-1,1 0 0,-1 0 1,0 1-1,0-1 1,1 0-1,-1 1 1,1-1-1,-1 0 0,0 0 1,1 1-1,0-1 1,-1 1-1,1-1 0,-1 1 1,1-1-1,0 1 1,-1-1-1,1 1 1,0-1-1,-1 1 0,1 0 1,0-1-1,0 1 1,-1 0-1,1 0 0,0-1 1,0 1-1,0 0 1,-1 0-1,1 0 0,0 0 1,0 0-1,0 0 1,-1 0-1,1 1 1,0-1 155,26-1-6649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47.03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0 188 10741,'0'0'515,"0"0"579,0 0-433,0 0-338,9-15 141,25-40 470,7-6-934,-4 6 2334,-32 53 476,9 12-2111,0 9-140,-1 1 0,0 0 0,-1 1 0,-2 0 0,6 16-559,-6-16 115,-5-11-25,1 2-580,-4-8-6510,-2-13 1640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47.37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15 5 9044,'0'0'7364,"0"0"-7108,0 0 2017,0 0 112,0 0-1697,0 0-560,-15-5-128,15 5-144,0 0-752,13 0-1121,4 0-2225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47.70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 92 15223,'0'0'574,"0"0"829,0 0 1019,0 0-669,0 0-1049,0 0-676,0 0 0,0 0 0,0 0 0,0 0 0,-1 0 0,1 0-1,0 0 1,0 0 0,0 0 0,0 0 0,0 0 0,0 0 0,0 0 0,-1 0-1,1 0 1,0 0 0,0 0 0,0 0 0,0 0 0,0 0 0,0 0-1,0-1 1,0 1 0,0 0 0,0 0 0,-1 0 0,1 0 0,0 0 0,0 0-1,0 0 1,0 0 0,0-1 0,0 1 0,0 0 0,0 0 0,0 0-1,0 0 1,0 0 0,0 0 0,0-1 0,0 1 0,0 0 0,0 0-1,0 0 1,0 0 0,0 0 0,0 0 0,0 0 0,0-1 0,0 1 0,0 0-1,1 0 1,-1 0 0,0 0-28,64 1 392,-22 0-654,0-1 0,0-2 0,0-1 0,30-8 262,-64 9-842,0-1 0,-1 1 0,1-1 0,0-1 1,-1 1-1,0-1 0,0-1 0,0 1 0,-1-1 0,0-1 1,6-4 841,5-12-6817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48.03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62 0 11157,'0'0'1539,"0"0"-703,0 0 1084,0 0-346,0 0-851,-3 0-288,1 1-369,1-1-1,0 1 1,0 0-1,0 0 0,-1-1 1,1 1-1,0 0 1,0 0-1,0 0 1,0 0-1,0 0 0,1 0 1,-1 0-1,0 1 1,0-1-1,1 0 1,-1 0-1,1 1 0,-1-1 1,1 0-1,-1 1 1,1-1-1,0 0 1,0 1-1,-1 0-65,-9 54 1395,4-26-640,-2 15-261,1 2 1,3-1-1,1 1 0,3 12-494,0-57 0,0-1-1,0 1 1,1-1 0,-1 1-1,0 0 1,1-1 0,-1 1 0,1-1-1,-1 1 1,1-1 0,0 1-1,0-1 1,-1 0 0,1 1 0,0-1-1,0 0 1,1 0 0,-1 1-1,0-1 1,1 0 0,1 2-5,0-1 0,1 0 0,-1-1 0,1 1 0,0-1 0,-1 1 0,1-1 0,4 1 5,8 0-77,0 0-1,0 0 0,0-2 0,1 0 78,-12 0-46,48 0-2465,-1 0-3414,-16 0-1596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53.30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20 12 3954,'0'0'5818,"0"0"-4465,0 0-563,0 0 506,0 0-517,0 0-490,0-12 231,0 13 5397,1 112-5164,-2 135 364,-2-183-719,-8 46-398,11-110-547,-3 12 1049,3-11-4371,-1-2-3796,-1 0 1046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54.04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27 1 8292,'0'0'1219,"0"0"-285,0 0 592,0 0-478,0 0-600,0 11 5117,0 41-4793,0 447 2888,0-498-3689,0-1-57,0 0-180,-17 1-10585,7-2-517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55.14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240 34 1777,'0'0'4469,"0"0"-3328,0 0-23,0 0 510,0 0-478,2-5-214,0 0-565,-1 3-146,0 0 0,0 0 0,-1 0-1,1 1 1,0-1 0,-1 0 0,0 0 0,1 0-1,-1 0 1,0 0 0,0 0-225,0 1 675,1 3 2838,-1 16-3283,-6 4 220,-2 0 0,0 0 0,-2 0 0,0-1 0,-2 0 0,-11 16-450,12-19 173,-38 68 328,13-22-596,-25 31 95,49-80-5,7-11-2410,7-9-7587,13-15 3330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55.47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313 4 11077,'0'0'766,"0"0"480,0 0 827,0 0-566,0 0-555,-12-4 1231,11 5-2093,0 0 1,-1 0 0,1 0 0,0 0-1,0 0 1,-1 1 0,1-1-1,0 0 1,0 0 0,0 1 0,1-1-1,-1 1 1,0-1 0,0 1-1,1-1 1,-1 1 0,1 0-91,-4 6 301,-36 69 1184,-25 43-436,53-103-1292,0 1-1,0-1 1,-2-1 0,0 0 0,-8 5 243,18-17-650,-1-1 0,1 1 1,-1-1-1,0 0 0,0 0 0,0 0 0,-4 0 650,-22 3-8201,15-6 595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27.65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12 137 7555,'0'0'1825,"0"0"-1118,0 0 675,0 0 472,0 0-616,-8 0-191,5 0-81,5 0 4635,39-4-5489,-1-2-1,0-1 0,0-2 1,-1-1-1,16-8-111,-41 13-23,86-33-985,-50 17-1730,0 3-4364,-46 17 2636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55.82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 16 11429,'0'0'681,"0"0"973,0 0 253,0 0-653,0 0-374,0-1-759,-1 0 0,1 1 0,0-1 0,0 1 0,0-1 0,0 0 0,0 1-1,0-1 1,0 0 0,0 0 0,0 1 0,0-1 0,0 0 0,0 1-1,0-1 1,0 1 0,1-1 0,-1 0 0,0 1 0,1-1 0,-1 0 0,0 1-1,1-1-120,1 1 107,1 1-1,-1-1 0,1 1 0,-1 0 0,0 0 0,0 0 0,1 0 0,-1 0 1,0 0-1,0 0 0,0 1 0,0-1 0,0 1 0,0 0 0,0-1 1,1 3-107,28 36 756,-20-25-508,66 100 719,-43-62-1910,25 29 943,-58-81-247,0 0-1,0 1 1,0-1 0,0 0-1,1 0 1,-1 0 0,0 0-1,1 0 1,-1 0 0,0 0-1,1-1 1,-1 1 0,2 0 247,14 1-5506,-5-2-2218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56.17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79 9236,'0'0'6131,"0"0"-5971,0 0 1393,0 0 304,0 0-1041,0 0 0,84-2 17,-51-1-689,-1 1-32,0-4-112,-2-6-480,-5-3-1553,-5-3-1137,-8-2-2480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56.50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59 1 14983,'0'0'816,"0"0"662,0 0 675,-9 19-1006,-28 67-546,34-77-505,1 0 1,-1 0 0,1 1-1,1-1 1,0 1 0,0-1-1,1 1 1,0-1-1,1 1 1,0 1-97,1 23 402,-3 18 73,-1-30-266,2 1 0,0 0 1,1 0-1,2-1 0,2 9-209,-5-29-20,1 1 0,-1-1 0,1 1 1,0-1-1,0 0 0,1 0 0,-1 0 0,0 1 0,1-1 0,-1 0 0,1-1 1,-1 1-1,1 0 0,0 0 0,0-1 0,0 1 0,0-1 0,0 1 0,0-1 1,0 0-1,1 0 0,-1 0 0,0 0 0,2 0 20,5 1-629,-1-1 0,1 0-1,0-1 1,0 0 0,-1 0 0,4-1 629,7 0-1868,17-3-2900,2-9-3113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56.84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0 3394,'0'0'12341,"0"0"-11845,0 0 1169,0 0 1040,0 0-1712,0 0-113,65 25-143,-28-21-305,0-4-384,5 0 144,-4 0-192,-4 0-64,-1 0-800,-4 2-1313,-9-2-2386,-5 0-4129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58.53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25 10 1857,'0'0'8540,"0"0"-6382,0 0-640,0 0 227,0 0-694,0-9-172,0 9 3375,0 78-3139,-4-1 0,-8 33-1115,5-52 104,6-33-4639,1-25 640,0 0-1398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58.89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58 0 13062,'0'0'224,"0"0"1345,0 0 320,0 0-993,0 0-480,0 0 225,-13 31 255,13 1 289,-5 6-609,0 0-96,3-1-320,-1 1-160,1 3-208,-3-3-1009,0 2-1392,-2-5-1104,-3-8-3379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59.55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1 325 9540,'0'0'539,"0"0"326,0 0 525,5-21-475,21-67-467,-24 82-371,1 0 1,0 0-1,0 1 0,0-1 1,1 0-1,0 1 0,0 0 1,0 0-1,0 0 0,1 0 1,0 1-1,0 0 0,0 0 1,2-1-78,8-6 374,-3 2-77,0-1 1,1 2 0,0 0 0,1 0 0,1 1-298,-10 4 63,1 1 0,-1 0 0,1 0 0,0 1 0,0-1 0,-1 1 0,1 1 0,0-1 0,0 1 0,0 0 0,0 0 0,0 1 0,0-1 0,5 3-63,-7-2 26,0 1-1,1 1 0,-1-1 0,0 1 0,-1-1 1,1 1-1,0 0 0,-1 1 0,0-1 0,0 0 1,0 1-1,0 0 0,0 0 0,-1 0 0,1 0 1,-1 0-1,0 1-25,4 8 152,0 1 0,-1-1 1,0 1-1,-2 0 0,1 1-152,1 22 773,-2 1-1,-1-1 0,-2 1 1,-5 35-773,-4-16 473,6-42-342,0 1 0,1-1 1,0 13-132,2-27 26,0-1-68,0 0-52,0 0 14,0-16-170,0-53-287,3 0 0,10-54 537,-9 99-34,1 0-1,1 1 1,1-1 0,1 1 0,1 1-1,1-1 1,1 2 0,1-1 0,12-15 34,-21 33 59,0 0 0,1 0 1,0 0-1,-1 1 1,1 0-1,0-1 1,1 1-1,-1 1 1,0-1-1,1 1 1,1-1-60,-4 2 10,0 1 0,-1-1 1,1 0-1,0 1 0,0 0 1,0-1-1,0 1 0,0 0 1,-1 0-1,1 0 0,0 0 1,0 0-1,0 0 0,0 1 1,0-1-1,-1 1 0,1-1 1,0 1-1,0 0 0,-1 0 0,1-1 1,0 1-1,-1 0 0,1 1 1,-1-1-1,1 0 0,-1 0 1,0 1-1,1-1 0,-1 0 1,0 1-1,0 0-10,7 10 34,-1 1 1,-1 0-1,0 0 1,-1 0-1,0 1 1,-1 0-1,0 0 0,-2 0 1,1 0-1,-2 1-34,4 38 360,-3 0-1,-3 6-359,1-20 196,0-18-95,1 0 37,-1 1 0,-1-1 0,-1 0 0,0 0 0,-2-1 0,0 1 0,-4 7-138,12-39-7579,10 0 746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4:59.91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1 180 10645,'0'0'619,"0"0"-102,0 0 228,0 0-567,13-19-183,65-96 235,-69 99 352,9-13 3326,-17 29-3822,-1 0 0,1 0 1,-1 0-1,1 0 1,-1 0-1,0 0 0,1-1 1,-1 1-1,1 0 0,-1 0 1,1 0-1,-1 0 1,1 1-1,-1-1 0,0 0 1,1 0-1,-1 0 0,1 0 1,-1 0-1,1 1 1,-1-1-1,0 0 0,1 0 1,-1 0-1,0 1 0,1-1 1,-1 0-1,0 1 1,1-1-1,-1 0 0,0 1 1,1-1-1,-1 0 1,0 1-1,0-1 0,0 1 1,1-1-87,9 18 163,-9-17 133,15 32 247,-13-24-808,1 0 1,1 0 0,0-1-1,0 1 1,1-1 0,-1 0-1,4 3 265,-8-10-2275,-1-1-1122,0 0-2373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00.22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3 15831,'0'0'1441,"0"0"-465,0 0 1746,0 0-2226,0 0-496,0 0-304,20-3-577,4 3-1184,-1 0-1712,-3 0-7172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00.62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4066,'0'0'4447,"0"0"-2649,0 0 217,0 0-54,0 0-761,0 1 5330,0 13-6460,0 352 2012,0-292-5410,0-7-3613,0-88 1493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28.05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8228,'0'0'3681,"0"0"-2597,0 0 7,0 0 269,7 0-709,13 1-419,-1-1 0,1 2 0,-1 1 0,0 0 0,8 3-232,-16-2 75,1 0-1,-1 0 1,0 1-1,-1 1 1,1-1-1,-1 2 1,0-1-1,-1 2 1,9 7-75,-11-8 14,0 0 0,0 1 0,-1 0 1,0 0-1,0 0 0,-1 1 0,0 0 0,-1 0 1,0 1-1,0-1 0,-1 1 0,0-1 1,-1 1-1,1 7-14,-2-10 7,-1 0 0,1 0 0,-1 0 1,-1 0-1,1 0 0,-1 0 0,0 0 0,-1 0 0,0 0 0,0 0 1,0-1-1,-1 1 0,0-1 0,0 0 0,-1 1 0,1-2 0,-1 1 1,-1 0-1,1-1 0,-1 0 0,-1 1-7,-11 9 18,-1 0 1,-1-1-1,0-1 0,-1-1 1,0-1-1,0-1 0,-2-1 1,-17 6-19,86-30 2685,-2-1-2105,23-3-580,8 4-556,50-3 556,-58 12-2849,-1 2-3526,-46 4-1114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01.04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 1 10197,'0'0'2139,"0"0"-359,0 0 191,0 0-471,0 0-444,0 0-165,0 3 118,-2 165 2690,7 228-2516,19-192-1175,-24-194-510,0-7-3162,0-10-2060,0-18-2103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01.62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6 9188,'0'0'4317,"0"0"-2933,0 0 316,0 0-83,0 0-916,6-2-453,-3 1-213,1 0 0,-1 0-1,0 1 1,0-1-1,0 1 1,1 0 0,-1 0-1,0 0 1,0 0-1,1 1 1,-1-1-1,0 1 1,0 0 0,0 0-1,0 0 1,0 0-1,0 1 1,0-1 0,0 1-1,0-1 1,-1 1-1,1 0 1,-1 0-1,1 0 1,-1 1 0,0-1-1,1 2-34,5 4 34,-1 1 1,-1 0-1,0 0 0,0 0 0,-1 1 1,0-1-1,-1 1 0,0 1 0,0-1 1,-1 0-1,-1 1 0,0 0 0,0 0 1,-1-1-1,0 1 0,-1 0 0,0 0 0,-1 4-34,0-13 15,1 0-1,0 0 1,-1-1-1,1 1 1,-1 0-1,0-1 1,1 1-1,-1 0 1,0-1-1,0 1 0,0-1 1,0 1-1,0-1 1,-1 0-1,1 1 1,0-1-1,0 0 1,-1 0-1,1 0 0,-1 0 1,1 0-1,-1 0 1,0 0-1,1-1 1,-1 1-1,0 0 1,-1-1-15,-4 2 194,0 0 0,-1-1 0,0 0 0,1 0 1,-1-1-1,0 0-194,7 0 229,1 0-122,0 0 98,0 0-36,0 0 20,0 0-58,0 0-19,3 0-16,49 0 213,76 1 436,-110 1-1180,1 0 0,-1 1 0,0 1 0,0 1 0,15 5 435,-31-9-450,0 0 0,0-1 0,0 1 0,-1 0-1,1 0 1,0 0 0,0 0 0,-1 0 0,1 0 0,0 1-1,-1-1 1,0 1 0,1-1 0,-1 1 0,0 0 450,1 10-7574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05.34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120 12 1889,'0'0'12595,"0"0"-9612,0 0-1292,0 0 587,0 0-933,0 0-755,-1-3-214,-2-6-34,2 14 195,7 24-304,29 59-76,-24-63-155,0 0-1,-2 0 0,-1 2 0,-1-1 0,-2 1 1,0-1-1,-1 5-1,-2 72 32,-4 15-32,-1-91 20,0-1 1,-2 1-1,0-1 1,-2-1-1,-5 13-20,-54 124 96,44-111-89,-21 41-724,42-90 435,-1 1 1,1-1-1,-1 0 1,0 0-1,0 0 1,0 0-1,0-1 1,0 1-1,0 0 1,0-1-1,0 0 1,-2 1 281,-19 11-5064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07.58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 41 848,'0'0'11758,"0"0"-9168,0 0-1909,0 0 1191,0 0 25,0 0-619,-2-2-323,1 2-867,1 0 0,-1-1 0,1 1 0,0 0-1,-1 0 1,1-1 0,0 1 0,-1 0 0,1 0 0,0-1-1,0 1 1,-1 0 0,1-1 0,0 1 0,0 0 0,-1-1-1,1 1 1,0-1 0,0 1 0,0 0 0,0-1-1,0 1 1,0-1 0,0 1 0,0 0 0,-1-1 0,1 1-1,1-1 1,-1 1-88,10-6 909,36 3-1363,-17 1 611,99-12-1380,-44 11-6838,-70 3 1783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07.91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 10 16055,'0'0'1329,"0"0"-737,0 0 2450,0 0-1570,0 0-879,0 0-529,-5 0 64,10 0-16,15 0-112,7 0 0,3 0-48,7 0-625,8-3-2512,-1-3-3090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08.44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20 132 9268,'0'0'3871,"0"0"-2555,0 0 279,0 0 627,0 0-485,-3-2-536,2 2-931,-7-5-87,1-2 2725,26 6-2750,37-3 17,-1-2 0,36-8-175,-61 7-790,0-2-1,8-4 791,-17 6-1970,-1-2 1,-1-1-1,12-7 1970,-30 16-249,1 0-359,-1 0 1,1 0-1,-1 0 1,1 0-1,-1 0 1,0 0-1,1 0 1,-1 0-1,0-1 1,0 1-1,0-1 1,0 1 607,0-4-7249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08.86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 1 10485,'0'0'1574,"0"0"-272,0 0 811,0 0-579,0 0-827,0 0-700,0 0 0,0 0 0,-1 0 0,1 0 1,0 0-1,0 0 0,-1 0 0,1 0 0,0 0 0,0 0 0,-1 0 1,1 0-1,0 0 0,0 1 0,-1-1 0,1 0 0,0 0 1,0 0-1,0 0 0,0 1 0,-1-1 0,1 0 0,0 0 0,0 1 1,0-1-1,0 0 0,0 0 0,0 0 0,-1 1 0,1-1 0,0 0 1,0 0-1,0 1 0,0-1 0,0 0 0,0 1 0,0-1 1,0 0-1,0 0 0,0 1 0,0-1 0,0 0 0,1 0 0,-1 1 1,0-1-1,0 0 0,0 0-7,57 28 1123,-39-18-996,-2 1 0,0 0 0,0 1 0,-1 1 0,0 0 0,-1 1 0,0 2-127,-9-10 7,0 0 0,-1 0 0,1 0 0,-1 1 0,-1 0 0,1 0 0,-1 0 0,0 0 0,-1 1 0,0-1 0,0 1 0,0-1 0,-1 1 0,-1 0 0,1-1 0,-1 1 0,0 0 0,-1 0 0,0 3-7,0-7 7,-1 0 0,1 0 0,-1-1 1,0 1-1,0 0 0,0-1 0,0 0 0,-1 1 1,0-1-1,1 0 0,-1 0 0,0 0 0,0-1 0,-3 2-7,-53 35 92,42-29-47,-11 6-48,18-11 238,-1 1 1,1 0 0,1 0-1,-4 4-235,17-8 158,1-1-1,0 0 1,0 0-1,0-1 0,1 0 1,-1 1-1,4-2-157,24 1-228,-2-1-1431,1 1 0,-1 2 0,1 1-1,-1 1 1,30 9 1659,-17 2-6058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09.20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39 14182,'0'0'1841,"0"0"-1505,0 0 2466,0 0-1137,0 0-1073,0 0-224,37 2 480,1 2-159,-1 1-481,3-3-112,4-2-96,1 0-32,2 0-576,-5-4-609,-10-10-1776,-12-1-1041,-7-3-2529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09.53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40 1 12886,'0'0'3441,"0"0"-2496,0 0 274,0 0 622,-5 23-1014,-16 78-435,17-75 23,1 1 0,2-1 0,0 1 0,3 16-415,0-20 386,-2-1 0,-1 1 0,-2 12-387,2-27 96,0 0 0,0 0 0,0 0 0,1 0 0,0-1 0,1 1 0,0 0 0,0 0-95,0-5-2,0-1 0,0 0 0,0 0 0,0 1 0,0-1 0,1 0 0,-1 0-1,1-1 1,0 1 0,0 0 0,-1 0 0,1-1 0,0 1 0,0-1-1,0 0 1,1 1 0,-1-1 0,0 0 0,0 0 0,1-1 0,-1 1-1,0 0 1,1-1 0,-1 1 0,1-1 0,1 0 2,18 3-238,1-1 1,-1 0 0,1-2 0,-1-1-1,15-3 238,-15 1-1774,-1-1 0,-1-1-1,13-4 1775,22-11-7118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10.38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80 5 5491,'0'0'2859,"0"0"-927,0 0 408,0 0-137,0 0-741,-1-4 2117,0 4-3559,1 0 0,0 0 0,0 0 0,0 0 0,-1 0 0,1 0 0,0 0-1,0 0 1,-1 0 0,1 0 0,0 0 0,0 0 0,0 0 0,-1 0 0,1 0-1,0 0 1,0 1 0,-1-1 0,1 0 0,0 0 0,0 0 0,0 0 0,0 0-1,-1 1 1,1-1 0,0 0 0,0 0 0,0 0 0,0 0 0,0 1 0,0-1 0,-1 0-1,1 0 1,0 0 0,0 1 0,0-1 0,0 0 0,0 0 0,0 1 0,0-1-1,0 0-19,-9 20 242,0 0 0,1 0-1,1 1 1,1-1 0,1 1-1,0 9-241,-4 34 1210,0 34-1210,5 3 1105,8 100-1105,-1-170-92,2-1 0,1 1-1,1-1 1,1-1 0,2 1 0,1-1 0,2-1 0,0 0-1,2-1 1,1-1 0,18 23 92,-31-44-523,1 0-1,0 0 1,0-1-1,0 0 1,1 1-1,0-2 1,-1 1-1,1-1 1,5 3 523,13 1-5179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5:58:29.12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0 132 9268,'0'0'985,"0"0"143,0 0 604,0 0-326,0 0-619,0 8-147,0 31 2271,1-39-2674,0-1-246,0 1 0,0-1-1,0 1 1,0-1 0,0 0-1,1 0 1,-1 1 0,0-1 0,0 0-1,-1 0 1,1 0 0,0 0-1,0 0 1,0 0 0,-1 0 0,1 0-1,0 0 1,-1-1 0,1 1-1,-1 0 1,0 0 0,1-1 0,-1 0 9,3-4-38,7-15-303,-1 0-1,0-1 1,-2 0-1,-1 0 1,2-14 341,-4 32 1868,0 10-1268,6 20-668,-7-19 410,7 20 122,46 112 1476,-12-49-3546,-43-89-1222,-3-4-1374,-6-10-3585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10.86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 28 15015,'0'0'533,"0"0"300,0 0 1226,0 0-370,0 0-904,-8 0 2291,180 11-2628,-131-10-771,-11 0-95,1-1 0,8-3 418,-32 3-782,0-1-1,1 0 0,-1-1 1,0 0-1,0 0 1,0-1-1,0 1 0,0-1 1,-1-1-1,1 1 1,3-4 782,-5 0-4746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11.24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66 1 13542,'0'0'342,"0"0"386,0 0 304,0 0-693,0 0-179,7 17-45,-2-4-100,4 11 46,1-2 0,0 1 0,13 17-61,-17-30 7,-1 0 1,0 1 0,0 0-1,-1 0 1,0 0 0,-1 0-1,-1 1 1,0-1 0,0 1-1,-1-1 1,0 2-8,-1-6 5,-1 1 0,1-1 1,-1 0-1,0 1 0,-1-1 0,1 0 1,-1 0-1,-1 0 0,0 0 0,0 0 1,0-1-1,0 1 0,-1-1 0,0 0 0,-1 0 1,1 0-1,-6 3-5,2 0 170,-1 0 1,-1-1-1,1 0 1,-2-1-1,1 0 1,-1-1-1,0 0 1,0-1-1,0 0 1,-8 2-171,48-9 3208,38 3-2871,-14 0-379,-40-1-329,0 1-1,-1 0 1,1 1 0,-1 0 0,3 1 371,-9-1-833,0 0 0,0 0 1,-1 0-1,1 1 0,-1 0 1,1 0-1,-1 1 0,0-1 0,-1 1 1,1 0-1,2 3 833,12 17-10261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11.58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0 129 11333,'0'0'2273,"0"0"-1566,0 0 198,0 0-65,0 0-584,5-6-146,12-16-57,3-4-24,1 0 1,13-9-30,-33 33 94,-1 1 0,1 0 0,0 0 0,1 0 0,-1 0 1,0 1-1,0-1 0,0 0 0,0 0 0,1 1 0,-1-1 1,0 0-1,1 1 0,-1 0 0,1-1 0,-1 1 0,0 0 1,1 0-1,-1-1 0,1 1 0,-1 0 0,1 0 0,-1 1 1,0-1-1,1 0 0,-1 0 0,1 1 0,-1-1 0,0 1 1,1-1-1,-1 1 0,0 0 0,0-1 0,1 1 0,-1 0 1,0 0-1,0 0 0,1 0-94,3 6 299,0-1 0,0 1 1,-1 0-1,1 0 0,-2 1 0,3 4-299,9 16-32,-9-20-120,4 6 42,-7-2-3419,-3-12 199,0 0-2030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11.91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0 17352,'0'0'1281,"0"0"-577,0 0 1505,0 0-1809,0 0-368,0 0-64,30 7-1393,-12-3-2192,-6-4-5796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12.73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45 1 13110,'0'0'2353,"0"0"-1638,0 0 304,0 0 497,0 0-737,-3 9-611,2 5-21,0 0 0,0 0 1,1 1-1,1-1 1,0 0-1,1 0 0,1 0 1,0 0-1,3 8-147,6 30 533,-1 28 155,-4 0 1,-4 1-1,-4 37-688,1-47 134,0-71-279,0 0-233,1-32-1151,0 13 795,0 1 0,1-1 0,0 1 0,4-8 734,-5 21-118,0 0-1,1 0 0,0 0 0,0 1 1,1-1-1,-1 0 0,1 1 0,0 0 1,0-1-1,0 1 0,1 0 0,-1 1 1,1-1-1,0 1 0,0 0 0,1-1 1,3-1 118,-5 4-16,-1-1 0,1 1 1,0 0-1,-1 0 0,1 0 1,0 0-1,0 1 1,0-1-1,0 1 0,0-1 1,0 1-1,0 0 0,0 0 1,-1 1-1,1-1 0,0 1 1,0-1-1,2 1 16,-3 0-3,-1 0 0,1 0 0,0 0 0,0 0 0,-1 0 0,1 0 0,0 1 0,-1-1 0,1 1 0,-1-1 0,0 1 0,0-1 0,1 1 0,-1 0 0,0-1 0,0 1-1,0 0 1,-1 0 0,1 0 0,0 0 0,-1 0 0,1 0 0,-1 0 0,0 0 0,1 2 3,0 2 107,-1 0 0,1 0-1,-1 0 1,0 0 0,0 0-1,-1 0 1,0 0 0,0 0 0,0 0-1,-1 0 1,0 0 0,0 0-1,0-1 1,-1 1 0,0-1 0,0 1-1,0-1 1,-1 0 0,0-1-1,0 1 1,0 0 0,0-1 0,-1 0-1,0 0 1,1 0 0,-2-1-1,1 0 1,0 0 0,-1 0 0,1 0-1,-6 1-106,-2 0 42,0 0 0,-1-1 0,1-1-1,-1 0 1,1-1 0,-1 0 0,0-1 0,-4 0-42,9 0-263,9 0 177,-1 0-1,1 0 0,-1 0 1,0 0-1,1 0 0,-1 0 0,1 0 1,-1 0-1,1 0 0,-1-1 1,1 1-1,-1 0 0,1 0 1,-1 0-1,1-1 0,-1 1 0,1 0 1,-1-1-1,1 1 0,-1 0 1,1-1-1,-1 1 0,1-1 87,-2-7-6039,2 5-2493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13.07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43 8820,'0'0'4581,"0"0"-3394,0 0-149,0 0 74,0 0-735,7-4-297,-2 2-192,4-4 475,1 1 0,-1 0 0,1 1 0,0 0 0,1 1 0,-1 0 0,1 1 0,-1 0 0,1 0 0,1 1-363,-7 2 102,0-1 0,0 1 0,0 0 0,0 0-1,0 1 1,0-1 0,-1 1 0,1 0-1,0 1 1,-1-1 0,0 1 0,1 0-1,-1 0 1,0 0 0,0 0-102,3 4-140,1 0 1,-1 1-1,-1 0 1,1 0-1,-1 0 1,-1 1-1,1 0 140,-6-8-2062,0-1-1193,0-2-1982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13.41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0 13446,'0'0'3522,"0"0"-3202,0 0 1505,0 0-176,0 0-1537,0 0-112,5 29-257,7-18-1519,11-6-1378,-6-5-4129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13.75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79 17960,'0'0'2049,"0"0"-1729,0 0 1489,0 0-640,0 0-1169,0 0 0,80 0 80,-26 0 96,6-3-176,-6-5-128,-2 1-705,-4-2-1152,-9-7-1232,-9 1-1057,-15-5-4482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14.08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50 0 13702,'0'0'2569,"0"0"-1685,0 0 586,0 0 56,-8 21-942,-23 69-216,28-78-283,0-1 1,1 0-1,1 1 0,0-1 0,0 1 1,1-1-1,0 1 0,2 1-85,-1 22 415,-1 122 1244,1-155-1666,-1 1 1,1 0-1,0-1 0,0 1 1,0-1-1,0 1 1,0-1-1,1 1 0,-1-1 1,1 0-1,0 1 0,-1-1 1,1 0-1,0 0 1,0-1-1,0 1 0,1 0 1,-1-1-1,0 1 1,1-1-1,0 1 7,57 27-1620,-58-29 1509,68 22-5857,-34-17 352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06:25:16.85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3 108 10325,'0'0'2846,"0"0"-1901,0 0 399,0 0 345,0 0-307,0 0-507,-2 0 3023,8 0-3204,36 0-654,23 0 329,51-6-369,-95 4-251,0-2-1,0 0 0,0-1 0,-1-2 1,0 0-1,0 0 0,11-8 252,0-5-2244,-30 19 1805,1 0 0,-1 0 0,0 0 1,1-1-1,-1 1 0,0 0 0,0-1 0,0 1 0,0-1 0,-1 1 1,1-1-1,0 0 0,-1 1 0,1-1 0,-1 0 0,1 1 1,-1-1-1,1-1 439,-4 2-4714,-7 1-2802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3C3D1-E2AB-40A4-B761-64C86632AA29}" type="datetimeFigureOut">
              <a:rPr lang="ko-KR" altLang="en-US" smtClean="0"/>
              <a:t>2021-05-21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2789B-5E39-455D-846A-D9DA9EFE9B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4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2021-05-21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2021-05-21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2021-05-21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2021-05-21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13" Type="http://schemas.openxmlformats.org/officeDocument/2006/relationships/customXml" Target="../ink/ink249.xml"/><Relationship Id="rId18" Type="http://schemas.openxmlformats.org/officeDocument/2006/relationships/image" Target="../media/image273.png"/><Relationship Id="rId3" Type="http://schemas.openxmlformats.org/officeDocument/2006/relationships/customXml" Target="../ink/ink245.xml"/><Relationship Id="rId21" Type="http://schemas.openxmlformats.org/officeDocument/2006/relationships/customXml" Target="../ink/ink253.xml"/><Relationship Id="rId7" Type="http://schemas.openxmlformats.org/officeDocument/2006/relationships/customXml" Target="../ink/ink246.xml"/><Relationship Id="rId12" Type="http://schemas.openxmlformats.org/officeDocument/2006/relationships/image" Target="../media/image270.png"/><Relationship Id="rId17" Type="http://schemas.openxmlformats.org/officeDocument/2006/relationships/customXml" Target="../ink/ink251.xml"/><Relationship Id="rId2" Type="http://schemas.openxmlformats.org/officeDocument/2006/relationships/image" Target="../media/image57.png"/><Relationship Id="rId16" Type="http://schemas.openxmlformats.org/officeDocument/2006/relationships/image" Target="../media/image272.png"/><Relationship Id="rId20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7.png"/><Relationship Id="rId11" Type="http://schemas.openxmlformats.org/officeDocument/2006/relationships/customXml" Target="../ink/ink248.xml"/><Relationship Id="rId15" Type="http://schemas.openxmlformats.org/officeDocument/2006/relationships/customXml" Target="../ink/ink250.xml"/><Relationship Id="rId10" Type="http://schemas.openxmlformats.org/officeDocument/2006/relationships/image" Target="../media/image269.png"/><Relationship Id="rId19" Type="http://schemas.openxmlformats.org/officeDocument/2006/relationships/customXml" Target="../ink/ink252.xml"/><Relationship Id="rId9" Type="http://schemas.openxmlformats.org/officeDocument/2006/relationships/customXml" Target="../ink/ink247.xml"/><Relationship Id="rId14" Type="http://schemas.openxmlformats.org/officeDocument/2006/relationships/image" Target="../media/image271.png"/><Relationship Id="rId22" Type="http://schemas.openxmlformats.org/officeDocument/2006/relationships/image" Target="../media/image2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5.xml"/><Relationship Id="rId13" Type="http://schemas.openxmlformats.org/officeDocument/2006/relationships/image" Target="../media/image282.png"/><Relationship Id="rId18" Type="http://schemas.openxmlformats.org/officeDocument/2006/relationships/customXml" Target="../ink/ink260.xml"/><Relationship Id="rId26" Type="http://schemas.openxmlformats.org/officeDocument/2006/relationships/customXml" Target="../ink/ink264.xml"/><Relationship Id="rId39" Type="http://schemas.openxmlformats.org/officeDocument/2006/relationships/image" Target="../media/image295.png"/><Relationship Id="rId3" Type="http://schemas.openxmlformats.org/officeDocument/2006/relationships/image" Target="../media/image59.png"/><Relationship Id="rId21" Type="http://schemas.openxmlformats.org/officeDocument/2006/relationships/image" Target="../media/image286.png"/><Relationship Id="rId34" Type="http://schemas.openxmlformats.org/officeDocument/2006/relationships/customXml" Target="../ink/ink268.xml"/><Relationship Id="rId42" Type="http://schemas.openxmlformats.org/officeDocument/2006/relationships/customXml" Target="../ink/ink272.xml"/><Relationship Id="rId47" Type="http://schemas.openxmlformats.org/officeDocument/2006/relationships/image" Target="../media/image299.png"/><Relationship Id="rId7" Type="http://schemas.openxmlformats.org/officeDocument/2006/relationships/image" Target="../media/image279.png"/><Relationship Id="rId12" Type="http://schemas.openxmlformats.org/officeDocument/2006/relationships/customXml" Target="../ink/ink257.xml"/><Relationship Id="rId17" Type="http://schemas.openxmlformats.org/officeDocument/2006/relationships/image" Target="../media/image284.png"/><Relationship Id="rId25" Type="http://schemas.openxmlformats.org/officeDocument/2006/relationships/image" Target="../media/image288.png"/><Relationship Id="rId33" Type="http://schemas.openxmlformats.org/officeDocument/2006/relationships/image" Target="../media/image292.png"/><Relationship Id="rId38" Type="http://schemas.openxmlformats.org/officeDocument/2006/relationships/customXml" Target="../ink/ink270.xml"/><Relationship Id="rId46" Type="http://schemas.openxmlformats.org/officeDocument/2006/relationships/customXml" Target="../ink/ink274.xml"/><Relationship Id="rId2" Type="http://schemas.openxmlformats.org/officeDocument/2006/relationships/image" Target="../media/image58.png"/><Relationship Id="rId16" Type="http://schemas.openxmlformats.org/officeDocument/2006/relationships/customXml" Target="../ink/ink259.xml"/><Relationship Id="rId20" Type="http://schemas.openxmlformats.org/officeDocument/2006/relationships/customXml" Target="../ink/ink261.xml"/><Relationship Id="rId29" Type="http://schemas.openxmlformats.org/officeDocument/2006/relationships/image" Target="../media/image290.png"/><Relationship Id="rId41" Type="http://schemas.openxmlformats.org/officeDocument/2006/relationships/image" Target="../media/image29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1.png"/><Relationship Id="rId24" Type="http://schemas.openxmlformats.org/officeDocument/2006/relationships/customXml" Target="../ink/ink263.xml"/><Relationship Id="rId32" Type="http://schemas.openxmlformats.org/officeDocument/2006/relationships/customXml" Target="../ink/ink267.xml"/><Relationship Id="rId37" Type="http://schemas.openxmlformats.org/officeDocument/2006/relationships/image" Target="../media/image294.png"/><Relationship Id="rId40" Type="http://schemas.openxmlformats.org/officeDocument/2006/relationships/customXml" Target="../ink/ink271.xml"/><Relationship Id="rId45" Type="http://schemas.openxmlformats.org/officeDocument/2006/relationships/image" Target="../media/image298.png"/><Relationship Id="rId15" Type="http://schemas.openxmlformats.org/officeDocument/2006/relationships/image" Target="../media/image283.png"/><Relationship Id="rId23" Type="http://schemas.openxmlformats.org/officeDocument/2006/relationships/image" Target="../media/image287.png"/><Relationship Id="rId28" Type="http://schemas.openxmlformats.org/officeDocument/2006/relationships/customXml" Target="../ink/ink265.xml"/><Relationship Id="rId36" Type="http://schemas.openxmlformats.org/officeDocument/2006/relationships/customXml" Target="../ink/ink269.xml"/><Relationship Id="rId10" Type="http://schemas.openxmlformats.org/officeDocument/2006/relationships/customXml" Target="../ink/ink256.xml"/><Relationship Id="rId19" Type="http://schemas.openxmlformats.org/officeDocument/2006/relationships/image" Target="../media/image285.png"/><Relationship Id="rId31" Type="http://schemas.openxmlformats.org/officeDocument/2006/relationships/image" Target="../media/image291.png"/><Relationship Id="rId44" Type="http://schemas.openxmlformats.org/officeDocument/2006/relationships/customXml" Target="../ink/ink273.xml"/><Relationship Id="rId4" Type="http://schemas.openxmlformats.org/officeDocument/2006/relationships/customXml" Target="../ink/ink254.xml"/><Relationship Id="rId9" Type="http://schemas.openxmlformats.org/officeDocument/2006/relationships/image" Target="../media/image280.png"/><Relationship Id="rId14" Type="http://schemas.openxmlformats.org/officeDocument/2006/relationships/customXml" Target="../ink/ink258.xml"/><Relationship Id="rId22" Type="http://schemas.openxmlformats.org/officeDocument/2006/relationships/customXml" Target="../ink/ink262.xml"/><Relationship Id="rId27" Type="http://schemas.openxmlformats.org/officeDocument/2006/relationships/image" Target="../media/image289.png"/><Relationship Id="rId30" Type="http://schemas.openxmlformats.org/officeDocument/2006/relationships/customXml" Target="../ink/ink266.xml"/><Relationship Id="rId35" Type="http://schemas.openxmlformats.org/officeDocument/2006/relationships/image" Target="../media/image293.png"/><Relationship Id="rId43" Type="http://schemas.openxmlformats.org/officeDocument/2006/relationships/image" Target="../media/image29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8.png"/><Relationship Id="rId18" Type="http://schemas.openxmlformats.org/officeDocument/2006/relationships/customXml" Target="../ink/ink282.xml"/><Relationship Id="rId26" Type="http://schemas.openxmlformats.org/officeDocument/2006/relationships/customXml" Target="../ink/ink286.xml"/><Relationship Id="rId39" Type="http://schemas.openxmlformats.org/officeDocument/2006/relationships/image" Target="../media/image321.png"/><Relationship Id="rId21" Type="http://schemas.openxmlformats.org/officeDocument/2006/relationships/image" Target="../media/image312.png"/><Relationship Id="rId34" Type="http://schemas.openxmlformats.org/officeDocument/2006/relationships/customXml" Target="../ink/ink290.xml"/><Relationship Id="rId42" Type="http://schemas.openxmlformats.org/officeDocument/2006/relationships/customXml" Target="../ink/ink294.xml"/><Relationship Id="rId47" Type="http://schemas.openxmlformats.org/officeDocument/2006/relationships/image" Target="../media/image325.png"/><Relationship Id="rId50" Type="http://schemas.openxmlformats.org/officeDocument/2006/relationships/customXml" Target="../ink/ink298.xml"/><Relationship Id="rId55" Type="http://schemas.openxmlformats.org/officeDocument/2006/relationships/image" Target="../media/image329.png"/><Relationship Id="rId63" Type="http://schemas.openxmlformats.org/officeDocument/2006/relationships/image" Target="../media/image333.png"/><Relationship Id="rId68" Type="http://schemas.openxmlformats.org/officeDocument/2006/relationships/customXml" Target="../ink/ink307.xml"/><Relationship Id="rId76" Type="http://schemas.openxmlformats.org/officeDocument/2006/relationships/customXml" Target="../ink/ink311.xml"/><Relationship Id="rId84" Type="http://schemas.openxmlformats.org/officeDocument/2006/relationships/customXml" Target="../ink/ink315.xml"/><Relationship Id="rId89" Type="http://schemas.openxmlformats.org/officeDocument/2006/relationships/image" Target="../media/image346.png"/><Relationship Id="rId7" Type="http://schemas.openxmlformats.org/officeDocument/2006/relationships/image" Target="../media/image305.png"/><Relationship Id="rId71" Type="http://schemas.openxmlformats.org/officeDocument/2006/relationships/image" Target="../media/image337.png"/><Relationship Id="rId2" Type="http://schemas.openxmlformats.org/officeDocument/2006/relationships/customXml" Target="../ink/ink275.xml"/><Relationship Id="rId16" Type="http://schemas.openxmlformats.org/officeDocument/2006/relationships/customXml" Target="../ink/ink281.xml"/><Relationship Id="rId29" Type="http://schemas.openxmlformats.org/officeDocument/2006/relationships/image" Target="../media/image316.png"/><Relationship Id="rId11" Type="http://schemas.openxmlformats.org/officeDocument/2006/relationships/image" Target="../media/image307.png"/><Relationship Id="rId24" Type="http://schemas.openxmlformats.org/officeDocument/2006/relationships/customXml" Target="../ink/ink285.xml"/><Relationship Id="rId32" Type="http://schemas.openxmlformats.org/officeDocument/2006/relationships/customXml" Target="../ink/ink289.xml"/><Relationship Id="rId37" Type="http://schemas.openxmlformats.org/officeDocument/2006/relationships/image" Target="../media/image320.png"/><Relationship Id="rId40" Type="http://schemas.openxmlformats.org/officeDocument/2006/relationships/customXml" Target="../ink/ink293.xml"/><Relationship Id="rId45" Type="http://schemas.openxmlformats.org/officeDocument/2006/relationships/image" Target="../media/image324.png"/><Relationship Id="rId53" Type="http://schemas.openxmlformats.org/officeDocument/2006/relationships/image" Target="../media/image328.png"/><Relationship Id="rId58" Type="http://schemas.openxmlformats.org/officeDocument/2006/relationships/customXml" Target="../ink/ink302.xml"/><Relationship Id="rId66" Type="http://schemas.openxmlformats.org/officeDocument/2006/relationships/customXml" Target="../ink/ink306.xml"/><Relationship Id="rId74" Type="http://schemas.openxmlformats.org/officeDocument/2006/relationships/customXml" Target="../ink/ink310.xml"/><Relationship Id="rId79" Type="http://schemas.openxmlformats.org/officeDocument/2006/relationships/image" Target="../media/image341.png"/><Relationship Id="rId87" Type="http://schemas.openxmlformats.org/officeDocument/2006/relationships/image" Target="../media/image345.png"/><Relationship Id="rId5" Type="http://schemas.openxmlformats.org/officeDocument/2006/relationships/image" Target="../media/image304.png"/><Relationship Id="rId61" Type="http://schemas.openxmlformats.org/officeDocument/2006/relationships/image" Target="../media/image332.png"/><Relationship Id="rId82" Type="http://schemas.openxmlformats.org/officeDocument/2006/relationships/customXml" Target="../ink/ink314.xml"/><Relationship Id="rId19" Type="http://schemas.openxmlformats.org/officeDocument/2006/relationships/image" Target="../media/image311.png"/><Relationship Id="rId9" Type="http://schemas.openxmlformats.org/officeDocument/2006/relationships/image" Target="../media/image306.png"/><Relationship Id="rId14" Type="http://schemas.openxmlformats.org/officeDocument/2006/relationships/customXml" Target="../ink/ink280.xml"/><Relationship Id="rId22" Type="http://schemas.openxmlformats.org/officeDocument/2006/relationships/customXml" Target="../ink/ink284.xml"/><Relationship Id="rId27" Type="http://schemas.openxmlformats.org/officeDocument/2006/relationships/image" Target="../media/image315.png"/><Relationship Id="rId30" Type="http://schemas.openxmlformats.org/officeDocument/2006/relationships/customXml" Target="../ink/ink288.xml"/><Relationship Id="rId35" Type="http://schemas.openxmlformats.org/officeDocument/2006/relationships/image" Target="../media/image319.png"/><Relationship Id="rId43" Type="http://schemas.openxmlformats.org/officeDocument/2006/relationships/image" Target="../media/image323.png"/><Relationship Id="rId48" Type="http://schemas.openxmlformats.org/officeDocument/2006/relationships/customXml" Target="../ink/ink297.xml"/><Relationship Id="rId56" Type="http://schemas.openxmlformats.org/officeDocument/2006/relationships/customXml" Target="../ink/ink301.xml"/><Relationship Id="rId64" Type="http://schemas.openxmlformats.org/officeDocument/2006/relationships/customXml" Target="../ink/ink305.xml"/><Relationship Id="rId69" Type="http://schemas.openxmlformats.org/officeDocument/2006/relationships/image" Target="../media/image336.png"/><Relationship Id="rId77" Type="http://schemas.openxmlformats.org/officeDocument/2006/relationships/image" Target="../media/image340.png"/><Relationship Id="rId8" Type="http://schemas.openxmlformats.org/officeDocument/2006/relationships/customXml" Target="../ink/ink277.xml"/><Relationship Id="rId51" Type="http://schemas.openxmlformats.org/officeDocument/2006/relationships/image" Target="../media/image327.png"/><Relationship Id="rId72" Type="http://schemas.openxmlformats.org/officeDocument/2006/relationships/customXml" Target="../ink/ink309.xml"/><Relationship Id="rId80" Type="http://schemas.openxmlformats.org/officeDocument/2006/relationships/customXml" Target="../ink/ink313.xml"/><Relationship Id="rId85" Type="http://schemas.openxmlformats.org/officeDocument/2006/relationships/image" Target="../media/image344.png"/><Relationship Id="rId12" Type="http://schemas.openxmlformats.org/officeDocument/2006/relationships/customXml" Target="../ink/ink279.xml"/><Relationship Id="rId17" Type="http://schemas.openxmlformats.org/officeDocument/2006/relationships/image" Target="../media/image310.png"/><Relationship Id="rId25" Type="http://schemas.openxmlformats.org/officeDocument/2006/relationships/image" Target="../media/image314.png"/><Relationship Id="rId33" Type="http://schemas.openxmlformats.org/officeDocument/2006/relationships/image" Target="../media/image318.png"/><Relationship Id="rId38" Type="http://schemas.openxmlformats.org/officeDocument/2006/relationships/customXml" Target="../ink/ink292.xml"/><Relationship Id="rId46" Type="http://schemas.openxmlformats.org/officeDocument/2006/relationships/customXml" Target="../ink/ink296.xml"/><Relationship Id="rId59" Type="http://schemas.openxmlformats.org/officeDocument/2006/relationships/image" Target="../media/image331.png"/><Relationship Id="rId67" Type="http://schemas.openxmlformats.org/officeDocument/2006/relationships/image" Target="../media/image335.png"/><Relationship Id="rId20" Type="http://schemas.openxmlformats.org/officeDocument/2006/relationships/customXml" Target="../ink/ink283.xml"/><Relationship Id="rId41" Type="http://schemas.openxmlformats.org/officeDocument/2006/relationships/image" Target="../media/image322.png"/><Relationship Id="rId54" Type="http://schemas.openxmlformats.org/officeDocument/2006/relationships/customXml" Target="../ink/ink300.xml"/><Relationship Id="rId62" Type="http://schemas.openxmlformats.org/officeDocument/2006/relationships/customXml" Target="../ink/ink304.xml"/><Relationship Id="rId70" Type="http://schemas.openxmlformats.org/officeDocument/2006/relationships/customXml" Target="../ink/ink308.xml"/><Relationship Id="rId75" Type="http://schemas.openxmlformats.org/officeDocument/2006/relationships/image" Target="../media/image339.png"/><Relationship Id="rId83" Type="http://schemas.openxmlformats.org/officeDocument/2006/relationships/image" Target="../media/image343.png"/><Relationship Id="rId88" Type="http://schemas.openxmlformats.org/officeDocument/2006/relationships/customXml" Target="../ink/ink3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6.xml"/><Relationship Id="rId15" Type="http://schemas.openxmlformats.org/officeDocument/2006/relationships/image" Target="../media/image309.png"/><Relationship Id="rId23" Type="http://schemas.openxmlformats.org/officeDocument/2006/relationships/image" Target="../media/image313.png"/><Relationship Id="rId28" Type="http://schemas.openxmlformats.org/officeDocument/2006/relationships/customXml" Target="../ink/ink287.xml"/><Relationship Id="rId36" Type="http://schemas.openxmlformats.org/officeDocument/2006/relationships/customXml" Target="../ink/ink291.xml"/><Relationship Id="rId49" Type="http://schemas.openxmlformats.org/officeDocument/2006/relationships/image" Target="../media/image326.png"/><Relationship Id="rId57" Type="http://schemas.openxmlformats.org/officeDocument/2006/relationships/image" Target="../media/image330.png"/><Relationship Id="rId10" Type="http://schemas.openxmlformats.org/officeDocument/2006/relationships/customXml" Target="../ink/ink278.xml"/><Relationship Id="rId31" Type="http://schemas.openxmlformats.org/officeDocument/2006/relationships/image" Target="../media/image317.png"/><Relationship Id="rId44" Type="http://schemas.openxmlformats.org/officeDocument/2006/relationships/customXml" Target="../ink/ink295.xml"/><Relationship Id="rId52" Type="http://schemas.openxmlformats.org/officeDocument/2006/relationships/customXml" Target="../ink/ink299.xml"/><Relationship Id="rId60" Type="http://schemas.openxmlformats.org/officeDocument/2006/relationships/customXml" Target="../ink/ink303.xml"/><Relationship Id="rId65" Type="http://schemas.openxmlformats.org/officeDocument/2006/relationships/image" Target="../media/image334.png"/><Relationship Id="rId73" Type="http://schemas.openxmlformats.org/officeDocument/2006/relationships/image" Target="../media/image338.png"/><Relationship Id="rId78" Type="http://schemas.openxmlformats.org/officeDocument/2006/relationships/customXml" Target="../ink/ink312.xml"/><Relationship Id="rId81" Type="http://schemas.openxmlformats.org/officeDocument/2006/relationships/image" Target="../media/image342.png"/><Relationship Id="rId86" Type="http://schemas.openxmlformats.org/officeDocument/2006/relationships/customXml" Target="../ink/ink316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5.png"/><Relationship Id="rId299" Type="http://schemas.openxmlformats.org/officeDocument/2006/relationships/customXml" Target="../ink/ink465.xml"/><Relationship Id="rId21" Type="http://schemas.openxmlformats.org/officeDocument/2006/relationships/image" Target="../media/image357.png"/><Relationship Id="rId63" Type="http://schemas.openxmlformats.org/officeDocument/2006/relationships/image" Target="../media/image378.png"/><Relationship Id="rId159" Type="http://schemas.openxmlformats.org/officeDocument/2006/relationships/image" Target="../media/image426.png"/><Relationship Id="rId324" Type="http://schemas.openxmlformats.org/officeDocument/2006/relationships/image" Target="../media/image508.png"/><Relationship Id="rId366" Type="http://schemas.openxmlformats.org/officeDocument/2006/relationships/image" Target="../media/image529.png"/><Relationship Id="rId170" Type="http://schemas.openxmlformats.org/officeDocument/2006/relationships/image" Target="../media/image431.png"/><Relationship Id="rId226" Type="http://schemas.openxmlformats.org/officeDocument/2006/relationships/image" Target="../media/image459.png"/><Relationship Id="rId268" Type="http://schemas.openxmlformats.org/officeDocument/2006/relationships/image" Target="../media/image480.png"/><Relationship Id="rId32" Type="http://schemas.openxmlformats.org/officeDocument/2006/relationships/customXml" Target="../ink/ink331.xml"/><Relationship Id="rId74" Type="http://schemas.openxmlformats.org/officeDocument/2006/relationships/customXml" Target="../ink/ink352.xml"/><Relationship Id="rId128" Type="http://schemas.openxmlformats.org/officeDocument/2006/relationships/customXml" Target="../ink/ink379.xml"/><Relationship Id="rId335" Type="http://schemas.openxmlformats.org/officeDocument/2006/relationships/customXml" Target="../ink/ink483.xml"/><Relationship Id="rId377" Type="http://schemas.openxmlformats.org/officeDocument/2006/relationships/customXml" Target="../ink/ink504.xml"/><Relationship Id="rId181" Type="http://schemas.openxmlformats.org/officeDocument/2006/relationships/customXml" Target="../ink/ink406.xml"/><Relationship Id="rId237" Type="http://schemas.openxmlformats.org/officeDocument/2006/relationships/customXml" Target="../ink/ink434.xml"/><Relationship Id="rId402" Type="http://schemas.openxmlformats.org/officeDocument/2006/relationships/image" Target="../media/image547.png"/><Relationship Id="rId279" Type="http://schemas.openxmlformats.org/officeDocument/2006/relationships/customXml" Target="../ink/ink455.xml"/><Relationship Id="rId43" Type="http://schemas.openxmlformats.org/officeDocument/2006/relationships/image" Target="../media/image368.png"/><Relationship Id="rId139" Type="http://schemas.openxmlformats.org/officeDocument/2006/relationships/image" Target="../media/image416.png"/><Relationship Id="rId290" Type="http://schemas.openxmlformats.org/officeDocument/2006/relationships/image" Target="../media/image491.png"/><Relationship Id="rId304" Type="http://schemas.openxmlformats.org/officeDocument/2006/relationships/image" Target="../media/image498.png"/><Relationship Id="rId346" Type="http://schemas.openxmlformats.org/officeDocument/2006/relationships/image" Target="../media/image519.png"/><Relationship Id="rId388" Type="http://schemas.openxmlformats.org/officeDocument/2006/relationships/image" Target="../media/image540.png"/><Relationship Id="rId85" Type="http://schemas.openxmlformats.org/officeDocument/2006/relationships/image" Target="../media/image389.png"/><Relationship Id="rId150" Type="http://schemas.openxmlformats.org/officeDocument/2006/relationships/customXml" Target="../ink/ink390.xml"/><Relationship Id="rId171" Type="http://schemas.openxmlformats.org/officeDocument/2006/relationships/customXml" Target="../ink/ink401.xml"/><Relationship Id="rId192" Type="http://schemas.openxmlformats.org/officeDocument/2006/relationships/image" Target="../media/image442.png"/><Relationship Id="rId206" Type="http://schemas.openxmlformats.org/officeDocument/2006/relationships/image" Target="../media/image449.png"/><Relationship Id="rId227" Type="http://schemas.openxmlformats.org/officeDocument/2006/relationships/customXml" Target="../ink/ink429.xml"/><Relationship Id="rId413" Type="http://schemas.openxmlformats.org/officeDocument/2006/relationships/customXml" Target="../ink/ink522.xml"/><Relationship Id="rId248" Type="http://schemas.openxmlformats.org/officeDocument/2006/relationships/image" Target="../media/image470.png"/><Relationship Id="rId269" Type="http://schemas.openxmlformats.org/officeDocument/2006/relationships/customXml" Target="../ink/ink450.xml"/><Relationship Id="rId12" Type="http://schemas.openxmlformats.org/officeDocument/2006/relationships/customXml" Target="../ink/ink321.xml"/><Relationship Id="rId33" Type="http://schemas.openxmlformats.org/officeDocument/2006/relationships/image" Target="../media/image363.png"/><Relationship Id="rId108" Type="http://schemas.openxmlformats.org/officeDocument/2006/relationships/customXml" Target="../ink/ink369.xml"/><Relationship Id="rId129" Type="http://schemas.openxmlformats.org/officeDocument/2006/relationships/image" Target="../media/image411.png"/><Relationship Id="rId280" Type="http://schemas.openxmlformats.org/officeDocument/2006/relationships/image" Target="../media/image486.png"/><Relationship Id="rId315" Type="http://schemas.openxmlformats.org/officeDocument/2006/relationships/customXml" Target="../ink/ink473.xml"/><Relationship Id="rId336" Type="http://schemas.openxmlformats.org/officeDocument/2006/relationships/image" Target="../media/image514.png"/><Relationship Id="rId357" Type="http://schemas.openxmlformats.org/officeDocument/2006/relationships/customXml" Target="../ink/ink494.xml"/><Relationship Id="rId54" Type="http://schemas.openxmlformats.org/officeDocument/2006/relationships/customXml" Target="../ink/ink342.xml"/><Relationship Id="rId75" Type="http://schemas.openxmlformats.org/officeDocument/2006/relationships/image" Target="../media/image384.png"/><Relationship Id="rId96" Type="http://schemas.openxmlformats.org/officeDocument/2006/relationships/customXml" Target="../ink/ink363.xml"/><Relationship Id="rId140" Type="http://schemas.openxmlformats.org/officeDocument/2006/relationships/customXml" Target="../ink/ink385.xml"/><Relationship Id="rId161" Type="http://schemas.openxmlformats.org/officeDocument/2006/relationships/image" Target="../media/image427.png"/><Relationship Id="rId182" Type="http://schemas.openxmlformats.org/officeDocument/2006/relationships/image" Target="../media/image437.png"/><Relationship Id="rId217" Type="http://schemas.openxmlformats.org/officeDocument/2006/relationships/customXml" Target="../ink/ink424.xml"/><Relationship Id="rId378" Type="http://schemas.openxmlformats.org/officeDocument/2006/relationships/image" Target="../media/image535.png"/><Relationship Id="rId399" Type="http://schemas.openxmlformats.org/officeDocument/2006/relationships/customXml" Target="../ink/ink515.xml"/><Relationship Id="rId403" Type="http://schemas.openxmlformats.org/officeDocument/2006/relationships/customXml" Target="../ink/ink517.xml"/><Relationship Id="rId238" Type="http://schemas.openxmlformats.org/officeDocument/2006/relationships/image" Target="../media/image465.png"/><Relationship Id="rId259" Type="http://schemas.openxmlformats.org/officeDocument/2006/relationships/customXml" Target="../ink/ink445.xml"/><Relationship Id="rId424" Type="http://schemas.openxmlformats.org/officeDocument/2006/relationships/image" Target="../media/image558.png"/><Relationship Id="rId23" Type="http://schemas.openxmlformats.org/officeDocument/2006/relationships/image" Target="../media/image358.png"/><Relationship Id="rId119" Type="http://schemas.openxmlformats.org/officeDocument/2006/relationships/image" Target="../media/image406.png"/><Relationship Id="rId270" Type="http://schemas.openxmlformats.org/officeDocument/2006/relationships/image" Target="../media/image481.png"/><Relationship Id="rId291" Type="http://schemas.openxmlformats.org/officeDocument/2006/relationships/customXml" Target="../ink/ink461.xml"/><Relationship Id="rId305" Type="http://schemas.openxmlformats.org/officeDocument/2006/relationships/customXml" Target="../ink/ink468.xml"/><Relationship Id="rId326" Type="http://schemas.openxmlformats.org/officeDocument/2006/relationships/image" Target="../media/image509.png"/><Relationship Id="rId347" Type="http://schemas.openxmlformats.org/officeDocument/2006/relationships/customXml" Target="../ink/ink489.xml"/><Relationship Id="rId44" Type="http://schemas.openxmlformats.org/officeDocument/2006/relationships/customXml" Target="../ink/ink337.xml"/><Relationship Id="rId65" Type="http://schemas.openxmlformats.org/officeDocument/2006/relationships/image" Target="../media/image379.png"/><Relationship Id="rId86" Type="http://schemas.openxmlformats.org/officeDocument/2006/relationships/customXml" Target="../ink/ink358.xml"/><Relationship Id="rId130" Type="http://schemas.openxmlformats.org/officeDocument/2006/relationships/customXml" Target="../ink/ink380.xml"/><Relationship Id="rId151" Type="http://schemas.openxmlformats.org/officeDocument/2006/relationships/image" Target="../media/image422.png"/><Relationship Id="rId368" Type="http://schemas.openxmlformats.org/officeDocument/2006/relationships/image" Target="../media/image530.png"/><Relationship Id="rId389" Type="http://schemas.openxmlformats.org/officeDocument/2006/relationships/customXml" Target="../ink/ink510.xml"/><Relationship Id="rId172" Type="http://schemas.openxmlformats.org/officeDocument/2006/relationships/image" Target="../media/image432.png"/><Relationship Id="rId193" Type="http://schemas.openxmlformats.org/officeDocument/2006/relationships/customXml" Target="../ink/ink412.xml"/><Relationship Id="rId207" Type="http://schemas.openxmlformats.org/officeDocument/2006/relationships/customXml" Target="../ink/ink419.xml"/><Relationship Id="rId228" Type="http://schemas.openxmlformats.org/officeDocument/2006/relationships/image" Target="../media/image460.png"/><Relationship Id="rId249" Type="http://schemas.openxmlformats.org/officeDocument/2006/relationships/customXml" Target="../ink/ink440.xml"/><Relationship Id="rId414" Type="http://schemas.openxmlformats.org/officeDocument/2006/relationships/image" Target="../media/image553.png"/><Relationship Id="rId13" Type="http://schemas.openxmlformats.org/officeDocument/2006/relationships/image" Target="../media/image353.png"/><Relationship Id="rId109" Type="http://schemas.openxmlformats.org/officeDocument/2006/relationships/image" Target="../media/image401.png"/><Relationship Id="rId260" Type="http://schemas.openxmlformats.org/officeDocument/2006/relationships/image" Target="../media/image476.png"/><Relationship Id="rId281" Type="http://schemas.openxmlformats.org/officeDocument/2006/relationships/customXml" Target="../ink/ink456.xml"/><Relationship Id="rId316" Type="http://schemas.openxmlformats.org/officeDocument/2006/relationships/image" Target="../media/image504.png"/><Relationship Id="rId337" Type="http://schemas.openxmlformats.org/officeDocument/2006/relationships/customXml" Target="../ink/ink484.xml"/><Relationship Id="rId34" Type="http://schemas.openxmlformats.org/officeDocument/2006/relationships/customXml" Target="../ink/ink332.xml"/><Relationship Id="rId55" Type="http://schemas.openxmlformats.org/officeDocument/2006/relationships/image" Target="../media/image374.png"/><Relationship Id="rId76" Type="http://schemas.openxmlformats.org/officeDocument/2006/relationships/customXml" Target="../ink/ink353.xml"/><Relationship Id="rId97" Type="http://schemas.openxmlformats.org/officeDocument/2006/relationships/image" Target="../media/image395.png"/><Relationship Id="rId120" Type="http://schemas.openxmlformats.org/officeDocument/2006/relationships/customXml" Target="../ink/ink375.xml"/><Relationship Id="rId141" Type="http://schemas.openxmlformats.org/officeDocument/2006/relationships/image" Target="../media/image417.png"/><Relationship Id="rId358" Type="http://schemas.openxmlformats.org/officeDocument/2006/relationships/image" Target="../media/image525.png"/><Relationship Id="rId379" Type="http://schemas.openxmlformats.org/officeDocument/2006/relationships/customXml" Target="../ink/ink505.xml"/><Relationship Id="rId7" Type="http://schemas.openxmlformats.org/officeDocument/2006/relationships/image" Target="../media/image350.png"/><Relationship Id="rId162" Type="http://schemas.openxmlformats.org/officeDocument/2006/relationships/customXml" Target="../ink/ink396.xml"/><Relationship Id="rId183" Type="http://schemas.openxmlformats.org/officeDocument/2006/relationships/customXml" Target="../ink/ink407.xml"/><Relationship Id="rId218" Type="http://schemas.openxmlformats.org/officeDocument/2006/relationships/image" Target="../media/image455.png"/><Relationship Id="rId239" Type="http://schemas.openxmlformats.org/officeDocument/2006/relationships/customXml" Target="../ink/ink435.xml"/><Relationship Id="rId390" Type="http://schemas.openxmlformats.org/officeDocument/2006/relationships/image" Target="../media/image541.png"/><Relationship Id="rId404" Type="http://schemas.openxmlformats.org/officeDocument/2006/relationships/image" Target="../media/image548.png"/><Relationship Id="rId425" Type="http://schemas.openxmlformats.org/officeDocument/2006/relationships/customXml" Target="../ink/ink528.xml"/><Relationship Id="rId250" Type="http://schemas.openxmlformats.org/officeDocument/2006/relationships/image" Target="../media/image471.png"/><Relationship Id="rId271" Type="http://schemas.openxmlformats.org/officeDocument/2006/relationships/customXml" Target="../ink/ink451.xml"/><Relationship Id="rId292" Type="http://schemas.openxmlformats.org/officeDocument/2006/relationships/image" Target="../media/image492.png"/><Relationship Id="rId306" Type="http://schemas.openxmlformats.org/officeDocument/2006/relationships/image" Target="../media/image499.png"/><Relationship Id="rId24" Type="http://schemas.openxmlformats.org/officeDocument/2006/relationships/customXml" Target="../ink/ink327.xml"/><Relationship Id="rId45" Type="http://schemas.openxmlformats.org/officeDocument/2006/relationships/image" Target="../media/image369.png"/><Relationship Id="rId66" Type="http://schemas.openxmlformats.org/officeDocument/2006/relationships/customXml" Target="../ink/ink348.xml"/><Relationship Id="rId87" Type="http://schemas.openxmlformats.org/officeDocument/2006/relationships/image" Target="../media/image390.png"/><Relationship Id="rId110" Type="http://schemas.openxmlformats.org/officeDocument/2006/relationships/customXml" Target="../ink/ink370.xml"/><Relationship Id="rId131" Type="http://schemas.openxmlformats.org/officeDocument/2006/relationships/image" Target="../media/image412.png"/><Relationship Id="rId327" Type="http://schemas.openxmlformats.org/officeDocument/2006/relationships/customXml" Target="../ink/ink479.xml"/><Relationship Id="rId348" Type="http://schemas.openxmlformats.org/officeDocument/2006/relationships/image" Target="../media/image520.png"/><Relationship Id="rId369" Type="http://schemas.openxmlformats.org/officeDocument/2006/relationships/customXml" Target="../ink/ink500.xml"/><Relationship Id="rId152" Type="http://schemas.openxmlformats.org/officeDocument/2006/relationships/customXml" Target="../ink/ink391.xml"/><Relationship Id="rId173" Type="http://schemas.openxmlformats.org/officeDocument/2006/relationships/customXml" Target="../ink/ink402.xml"/><Relationship Id="rId194" Type="http://schemas.openxmlformats.org/officeDocument/2006/relationships/image" Target="../media/image443.png"/><Relationship Id="rId208" Type="http://schemas.openxmlformats.org/officeDocument/2006/relationships/image" Target="../media/image450.png"/><Relationship Id="rId229" Type="http://schemas.openxmlformats.org/officeDocument/2006/relationships/customXml" Target="../ink/ink430.xml"/><Relationship Id="rId380" Type="http://schemas.openxmlformats.org/officeDocument/2006/relationships/image" Target="../media/image536.png"/><Relationship Id="rId415" Type="http://schemas.openxmlformats.org/officeDocument/2006/relationships/customXml" Target="../ink/ink523.xml"/><Relationship Id="rId240" Type="http://schemas.openxmlformats.org/officeDocument/2006/relationships/image" Target="../media/image466.png"/><Relationship Id="rId261" Type="http://schemas.openxmlformats.org/officeDocument/2006/relationships/customXml" Target="../ink/ink446.xml"/><Relationship Id="rId14" Type="http://schemas.openxmlformats.org/officeDocument/2006/relationships/customXml" Target="../ink/ink322.xml"/><Relationship Id="rId35" Type="http://schemas.openxmlformats.org/officeDocument/2006/relationships/image" Target="../media/image364.png"/><Relationship Id="rId56" Type="http://schemas.openxmlformats.org/officeDocument/2006/relationships/customXml" Target="../ink/ink343.xml"/><Relationship Id="rId77" Type="http://schemas.openxmlformats.org/officeDocument/2006/relationships/image" Target="../media/image385.png"/><Relationship Id="rId100" Type="http://schemas.openxmlformats.org/officeDocument/2006/relationships/customXml" Target="../ink/ink365.xml"/><Relationship Id="rId282" Type="http://schemas.openxmlformats.org/officeDocument/2006/relationships/image" Target="../media/image487.png"/><Relationship Id="rId317" Type="http://schemas.openxmlformats.org/officeDocument/2006/relationships/customXml" Target="../ink/ink474.xml"/><Relationship Id="rId338" Type="http://schemas.openxmlformats.org/officeDocument/2006/relationships/image" Target="../media/image515.png"/><Relationship Id="rId359" Type="http://schemas.openxmlformats.org/officeDocument/2006/relationships/customXml" Target="../ink/ink495.xml"/><Relationship Id="rId8" Type="http://schemas.openxmlformats.org/officeDocument/2006/relationships/customXml" Target="../ink/ink319.xml"/><Relationship Id="rId98" Type="http://schemas.openxmlformats.org/officeDocument/2006/relationships/customXml" Target="../ink/ink364.xml"/><Relationship Id="rId121" Type="http://schemas.openxmlformats.org/officeDocument/2006/relationships/image" Target="../media/image407.png"/><Relationship Id="rId142" Type="http://schemas.openxmlformats.org/officeDocument/2006/relationships/customXml" Target="../ink/ink386.xml"/><Relationship Id="rId163" Type="http://schemas.openxmlformats.org/officeDocument/2006/relationships/image" Target="../media/image428.png"/><Relationship Id="rId184" Type="http://schemas.openxmlformats.org/officeDocument/2006/relationships/image" Target="../media/image438.png"/><Relationship Id="rId219" Type="http://schemas.openxmlformats.org/officeDocument/2006/relationships/customXml" Target="../ink/ink425.xml"/><Relationship Id="rId370" Type="http://schemas.openxmlformats.org/officeDocument/2006/relationships/image" Target="../media/image531.png"/><Relationship Id="rId391" Type="http://schemas.openxmlformats.org/officeDocument/2006/relationships/customXml" Target="../ink/ink511.xml"/><Relationship Id="rId405" Type="http://schemas.openxmlformats.org/officeDocument/2006/relationships/customXml" Target="../ink/ink518.xml"/><Relationship Id="rId426" Type="http://schemas.openxmlformats.org/officeDocument/2006/relationships/image" Target="../media/image559.png"/><Relationship Id="rId230" Type="http://schemas.openxmlformats.org/officeDocument/2006/relationships/image" Target="../media/image461.png"/><Relationship Id="rId251" Type="http://schemas.openxmlformats.org/officeDocument/2006/relationships/customXml" Target="../ink/ink441.xml"/><Relationship Id="rId25" Type="http://schemas.openxmlformats.org/officeDocument/2006/relationships/image" Target="../media/image359.png"/><Relationship Id="rId46" Type="http://schemas.openxmlformats.org/officeDocument/2006/relationships/customXml" Target="../ink/ink338.xml"/><Relationship Id="rId67" Type="http://schemas.openxmlformats.org/officeDocument/2006/relationships/image" Target="../media/image380.png"/><Relationship Id="rId272" Type="http://schemas.openxmlformats.org/officeDocument/2006/relationships/image" Target="../media/image482.png"/><Relationship Id="rId293" Type="http://schemas.openxmlformats.org/officeDocument/2006/relationships/customXml" Target="../ink/ink462.xml"/><Relationship Id="rId307" Type="http://schemas.openxmlformats.org/officeDocument/2006/relationships/customXml" Target="../ink/ink469.xml"/><Relationship Id="rId328" Type="http://schemas.openxmlformats.org/officeDocument/2006/relationships/image" Target="../media/image510.png"/><Relationship Id="rId349" Type="http://schemas.openxmlformats.org/officeDocument/2006/relationships/customXml" Target="../ink/ink490.xml"/><Relationship Id="rId88" Type="http://schemas.openxmlformats.org/officeDocument/2006/relationships/customXml" Target="../ink/ink359.xml"/><Relationship Id="rId111" Type="http://schemas.openxmlformats.org/officeDocument/2006/relationships/image" Target="../media/image402.png"/><Relationship Id="rId132" Type="http://schemas.openxmlformats.org/officeDocument/2006/relationships/customXml" Target="../ink/ink381.xml"/><Relationship Id="rId153" Type="http://schemas.openxmlformats.org/officeDocument/2006/relationships/image" Target="../media/image423.png"/><Relationship Id="rId174" Type="http://schemas.openxmlformats.org/officeDocument/2006/relationships/image" Target="../media/image433.png"/><Relationship Id="rId195" Type="http://schemas.openxmlformats.org/officeDocument/2006/relationships/customXml" Target="../ink/ink413.xml"/><Relationship Id="rId209" Type="http://schemas.openxmlformats.org/officeDocument/2006/relationships/customXml" Target="../ink/ink420.xml"/><Relationship Id="rId360" Type="http://schemas.openxmlformats.org/officeDocument/2006/relationships/image" Target="../media/image526.png"/><Relationship Id="rId381" Type="http://schemas.openxmlformats.org/officeDocument/2006/relationships/customXml" Target="../ink/ink506.xml"/><Relationship Id="rId416" Type="http://schemas.openxmlformats.org/officeDocument/2006/relationships/image" Target="../media/image554.png"/><Relationship Id="rId220" Type="http://schemas.openxmlformats.org/officeDocument/2006/relationships/image" Target="../media/image456.png"/><Relationship Id="rId241" Type="http://schemas.openxmlformats.org/officeDocument/2006/relationships/customXml" Target="../ink/ink436.xml"/><Relationship Id="rId15" Type="http://schemas.openxmlformats.org/officeDocument/2006/relationships/image" Target="../media/image354.png"/><Relationship Id="rId36" Type="http://schemas.openxmlformats.org/officeDocument/2006/relationships/customXml" Target="../ink/ink333.xml"/><Relationship Id="rId57" Type="http://schemas.openxmlformats.org/officeDocument/2006/relationships/image" Target="../media/image375.png"/><Relationship Id="rId262" Type="http://schemas.openxmlformats.org/officeDocument/2006/relationships/image" Target="../media/image477.png"/><Relationship Id="rId283" Type="http://schemas.openxmlformats.org/officeDocument/2006/relationships/customXml" Target="../ink/ink457.xml"/><Relationship Id="rId318" Type="http://schemas.openxmlformats.org/officeDocument/2006/relationships/image" Target="../media/image505.png"/><Relationship Id="rId339" Type="http://schemas.openxmlformats.org/officeDocument/2006/relationships/customXml" Target="../ink/ink485.xml"/><Relationship Id="rId78" Type="http://schemas.openxmlformats.org/officeDocument/2006/relationships/customXml" Target="../ink/ink354.xml"/><Relationship Id="rId99" Type="http://schemas.openxmlformats.org/officeDocument/2006/relationships/image" Target="../media/image396.png"/><Relationship Id="rId101" Type="http://schemas.openxmlformats.org/officeDocument/2006/relationships/image" Target="../media/image397.png"/><Relationship Id="rId122" Type="http://schemas.openxmlformats.org/officeDocument/2006/relationships/customXml" Target="../ink/ink376.xml"/><Relationship Id="rId143" Type="http://schemas.openxmlformats.org/officeDocument/2006/relationships/image" Target="../media/image418.png"/><Relationship Id="rId164" Type="http://schemas.openxmlformats.org/officeDocument/2006/relationships/customXml" Target="../ink/ink397.xml"/><Relationship Id="rId185" Type="http://schemas.openxmlformats.org/officeDocument/2006/relationships/customXml" Target="../ink/ink408.xml"/><Relationship Id="rId350" Type="http://schemas.openxmlformats.org/officeDocument/2006/relationships/image" Target="../media/image521.png"/><Relationship Id="rId371" Type="http://schemas.openxmlformats.org/officeDocument/2006/relationships/customXml" Target="../ink/ink501.xml"/><Relationship Id="rId406" Type="http://schemas.openxmlformats.org/officeDocument/2006/relationships/image" Target="../media/image549.png"/><Relationship Id="rId9" Type="http://schemas.openxmlformats.org/officeDocument/2006/relationships/image" Target="../media/image351.png"/><Relationship Id="rId210" Type="http://schemas.openxmlformats.org/officeDocument/2006/relationships/image" Target="../media/image451.png"/><Relationship Id="rId392" Type="http://schemas.openxmlformats.org/officeDocument/2006/relationships/image" Target="../media/image542.png"/><Relationship Id="rId427" Type="http://schemas.openxmlformats.org/officeDocument/2006/relationships/customXml" Target="../ink/ink529.xml"/><Relationship Id="rId26" Type="http://schemas.openxmlformats.org/officeDocument/2006/relationships/customXml" Target="../ink/ink328.xml"/><Relationship Id="rId231" Type="http://schemas.openxmlformats.org/officeDocument/2006/relationships/customXml" Target="../ink/ink431.xml"/><Relationship Id="rId252" Type="http://schemas.openxmlformats.org/officeDocument/2006/relationships/image" Target="../media/image472.png"/><Relationship Id="rId273" Type="http://schemas.openxmlformats.org/officeDocument/2006/relationships/customXml" Target="../ink/ink452.xml"/><Relationship Id="rId294" Type="http://schemas.openxmlformats.org/officeDocument/2006/relationships/image" Target="../media/image493.png"/><Relationship Id="rId308" Type="http://schemas.openxmlformats.org/officeDocument/2006/relationships/image" Target="../media/image500.png"/><Relationship Id="rId329" Type="http://schemas.openxmlformats.org/officeDocument/2006/relationships/customXml" Target="../ink/ink480.xml"/><Relationship Id="rId47" Type="http://schemas.openxmlformats.org/officeDocument/2006/relationships/image" Target="../media/image370.png"/><Relationship Id="rId68" Type="http://schemas.openxmlformats.org/officeDocument/2006/relationships/customXml" Target="../ink/ink349.xml"/><Relationship Id="rId89" Type="http://schemas.openxmlformats.org/officeDocument/2006/relationships/image" Target="../media/image391.png"/><Relationship Id="rId112" Type="http://schemas.openxmlformats.org/officeDocument/2006/relationships/customXml" Target="../ink/ink371.xml"/><Relationship Id="rId133" Type="http://schemas.openxmlformats.org/officeDocument/2006/relationships/image" Target="../media/image413.png"/><Relationship Id="rId154" Type="http://schemas.openxmlformats.org/officeDocument/2006/relationships/customXml" Target="../ink/ink392.xml"/><Relationship Id="rId175" Type="http://schemas.openxmlformats.org/officeDocument/2006/relationships/customXml" Target="../ink/ink403.xml"/><Relationship Id="rId340" Type="http://schemas.openxmlformats.org/officeDocument/2006/relationships/image" Target="../media/image516.png"/><Relationship Id="rId361" Type="http://schemas.openxmlformats.org/officeDocument/2006/relationships/customXml" Target="../ink/ink496.xml"/><Relationship Id="rId196" Type="http://schemas.openxmlformats.org/officeDocument/2006/relationships/image" Target="../media/image444.png"/><Relationship Id="rId200" Type="http://schemas.openxmlformats.org/officeDocument/2006/relationships/image" Target="../media/image446.png"/><Relationship Id="rId382" Type="http://schemas.openxmlformats.org/officeDocument/2006/relationships/image" Target="../media/image537.png"/><Relationship Id="rId417" Type="http://schemas.openxmlformats.org/officeDocument/2006/relationships/customXml" Target="../ink/ink524.xml"/><Relationship Id="rId16" Type="http://schemas.openxmlformats.org/officeDocument/2006/relationships/customXml" Target="../ink/ink323.xml"/><Relationship Id="rId221" Type="http://schemas.openxmlformats.org/officeDocument/2006/relationships/customXml" Target="../ink/ink426.xml"/><Relationship Id="rId242" Type="http://schemas.openxmlformats.org/officeDocument/2006/relationships/image" Target="../media/image467.png"/><Relationship Id="rId263" Type="http://schemas.openxmlformats.org/officeDocument/2006/relationships/customXml" Target="../ink/ink447.xml"/><Relationship Id="rId284" Type="http://schemas.openxmlformats.org/officeDocument/2006/relationships/image" Target="../media/image488.png"/><Relationship Id="rId319" Type="http://schemas.openxmlformats.org/officeDocument/2006/relationships/customXml" Target="../ink/ink475.xml"/><Relationship Id="rId37" Type="http://schemas.openxmlformats.org/officeDocument/2006/relationships/image" Target="../media/image365.png"/><Relationship Id="rId58" Type="http://schemas.openxmlformats.org/officeDocument/2006/relationships/customXml" Target="../ink/ink344.xml"/><Relationship Id="rId79" Type="http://schemas.openxmlformats.org/officeDocument/2006/relationships/image" Target="../media/image386.png"/><Relationship Id="rId102" Type="http://schemas.openxmlformats.org/officeDocument/2006/relationships/customXml" Target="../ink/ink366.xml"/><Relationship Id="rId123" Type="http://schemas.openxmlformats.org/officeDocument/2006/relationships/image" Target="../media/image408.png"/><Relationship Id="rId144" Type="http://schemas.openxmlformats.org/officeDocument/2006/relationships/customXml" Target="../ink/ink387.xml"/><Relationship Id="rId330" Type="http://schemas.openxmlformats.org/officeDocument/2006/relationships/image" Target="../media/image511.png"/><Relationship Id="rId90" Type="http://schemas.openxmlformats.org/officeDocument/2006/relationships/customXml" Target="../ink/ink360.xml"/><Relationship Id="rId165" Type="http://schemas.openxmlformats.org/officeDocument/2006/relationships/image" Target="../media/image429.png"/><Relationship Id="rId186" Type="http://schemas.openxmlformats.org/officeDocument/2006/relationships/image" Target="../media/image439.png"/><Relationship Id="rId351" Type="http://schemas.openxmlformats.org/officeDocument/2006/relationships/customXml" Target="../ink/ink491.xml"/><Relationship Id="rId372" Type="http://schemas.openxmlformats.org/officeDocument/2006/relationships/image" Target="../media/image532.png"/><Relationship Id="rId393" Type="http://schemas.openxmlformats.org/officeDocument/2006/relationships/customXml" Target="../ink/ink512.xml"/><Relationship Id="rId407" Type="http://schemas.openxmlformats.org/officeDocument/2006/relationships/customXml" Target="../ink/ink519.xml"/><Relationship Id="rId428" Type="http://schemas.openxmlformats.org/officeDocument/2006/relationships/image" Target="../media/image560.png"/><Relationship Id="rId211" Type="http://schemas.openxmlformats.org/officeDocument/2006/relationships/customXml" Target="../ink/ink421.xml"/><Relationship Id="rId232" Type="http://schemas.openxmlformats.org/officeDocument/2006/relationships/image" Target="../media/image462.png"/><Relationship Id="rId253" Type="http://schemas.openxmlformats.org/officeDocument/2006/relationships/customXml" Target="../ink/ink442.xml"/><Relationship Id="rId274" Type="http://schemas.openxmlformats.org/officeDocument/2006/relationships/image" Target="../media/image483.png"/><Relationship Id="rId295" Type="http://schemas.openxmlformats.org/officeDocument/2006/relationships/customXml" Target="../ink/ink463.xml"/><Relationship Id="rId309" Type="http://schemas.openxmlformats.org/officeDocument/2006/relationships/customXml" Target="../ink/ink470.xml"/><Relationship Id="rId27" Type="http://schemas.openxmlformats.org/officeDocument/2006/relationships/image" Target="../media/image360.png"/><Relationship Id="rId48" Type="http://schemas.openxmlformats.org/officeDocument/2006/relationships/customXml" Target="../ink/ink339.xml"/><Relationship Id="rId69" Type="http://schemas.openxmlformats.org/officeDocument/2006/relationships/image" Target="../media/image381.png"/><Relationship Id="rId113" Type="http://schemas.openxmlformats.org/officeDocument/2006/relationships/image" Target="../media/image403.png"/><Relationship Id="rId134" Type="http://schemas.openxmlformats.org/officeDocument/2006/relationships/customXml" Target="../ink/ink382.xml"/><Relationship Id="rId320" Type="http://schemas.openxmlformats.org/officeDocument/2006/relationships/image" Target="../media/image506.png"/><Relationship Id="rId80" Type="http://schemas.openxmlformats.org/officeDocument/2006/relationships/customXml" Target="../ink/ink355.xml"/><Relationship Id="rId155" Type="http://schemas.openxmlformats.org/officeDocument/2006/relationships/image" Target="../media/image424.png"/><Relationship Id="rId176" Type="http://schemas.openxmlformats.org/officeDocument/2006/relationships/image" Target="../media/image434.png"/><Relationship Id="rId197" Type="http://schemas.openxmlformats.org/officeDocument/2006/relationships/customXml" Target="../ink/ink414.xml"/><Relationship Id="rId341" Type="http://schemas.openxmlformats.org/officeDocument/2006/relationships/customXml" Target="../ink/ink486.xml"/><Relationship Id="rId362" Type="http://schemas.openxmlformats.org/officeDocument/2006/relationships/image" Target="../media/image527.png"/><Relationship Id="rId383" Type="http://schemas.openxmlformats.org/officeDocument/2006/relationships/customXml" Target="../ink/ink507.xml"/><Relationship Id="rId418" Type="http://schemas.openxmlformats.org/officeDocument/2006/relationships/image" Target="../media/image555.png"/><Relationship Id="rId201" Type="http://schemas.openxmlformats.org/officeDocument/2006/relationships/customXml" Target="../ink/ink416.xml"/><Relationship Id="rId222" Type="http://schemas.openxmlformats.org/officeDocument/2006/relationships/image" Target="../media/image457.png"/><Relationship Id="rId243" Type="http://schemas.openxmlformats.org/officeDocument/2006/relationships/customXml" Target="../ink/ink437.xml"/><Relationship Id="rId264" Type="http://schemas.openxmlformats.org/officeDocument/2006/relationships/image" Target="../media/image478.png"/><Relationship Id="rId285" Type="http://schemas.openxmlformats.org/officeDocument/2006/relationships/customXml" Target="../ink/ink458.xml"/><Relationship Id="rId17" Type="http://schemas.openxmlformats.org/officeDocument/2006/relationships/image" Target="../media/image355.png"/><Relationship Id="rId38" Type="http://schemas.openxmlformats.org/officeDocument/2006/relationships/customXml" Target="../ink/ink334.xml"/><Relationship Id="rId59" Type="http://schemas.openxmlformats.org/officeDocument/2006/relationships/image" Target="../media/image376.png"/><Relationship Id="rId103" Type="http://schemas.openxmlformats.org/officeDocument/2006/relationships/image" Target="../media/image398.png"/><Relationship Id="rId124" Type="http://schemas.openxmlformats.org/officeDocument/2006/relationships/customXml" Target="../ink/ink377.xml"/><Relationship Id="rId310" Type="http://schemas.openxmlformats.org/officeDocument/2006/relationships/image" Target="../media/image501.png"/><Relationship Id="rId70" Type="http://schemas.openxmlformats.org/officeDocument/2006/relationships/customXml" Target="../ink/ink350.xml"/><Relationship Id="rId91" Type="http://schemas.openxmlformats.org/officeDocument/2006/relationships/image" Target="../media/image392.png"/><Relationship Id="rId145" Type="http://schemas.openxmlformats.org/officeDocument/2006/relationships/image" Target="../media/image419.png"/><Relationship Id="rId166" Type="http://schemas.openxmlformats.org/officeDocument/2006/relationships/customXml" Target="../ink/ink398.xml"/><Relationship Id="rId187" Type="http://schemas.openxmlformats.org/officeDocument/2006/relationships/customXml" Target="../ink/ink409.xml"/><Relationship Id="rId331" Type="http://schemas.openxmlformats.org/officeDocument/2006/relationships/customXml" Target="../ink/ink481.xml"/><Relationship Id="rId352" Type="http://schemas.openxmlformats.org/officeDocument/2006/relationships/image" Target="../media/image522.png"/><Relationship Id="rId373" Type="http://schemas.openxmlformats.org/officeDocument/2006/relationships/customXml" Target="../ink/ink502.xml"/><Relationship Id="rId394" Type="http://schemas.openxmlformats.org/officeDocument/2006/relationships/image" Target="../media/image543.png"/><Relationship Id="rId408" Type="http://schemas.openxmlformats.org/officeDocument/2006/relationships/image" Target="../media/image550.png"/><Relationship Id="rId429" Type="http://schemas.openxmlformats.org/officeDocument/2006/relationships/customXml" Target="../ink/ink530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452.png"/><Relationship Id="rId233" Type="http://schemas.openxmlformats.org/officeDocument/2006/relationships/customXml" Target="../ink/ink432.xml"/><Relationship Id="rId254" Type="http://schemas.openxmlformats.org/officeDocument/2006/relationships/image" Target="../media/image473.png"/><Relationship Id="rId28" Type="http://schemas.openxmlformats.org/officeDocument/2006/relationships/customXml" Target="../ink/ink329.xml"/><Relationship Id="rId49" Type="http://schemas.openxmlformats.org/officeDocument/2006/relationships/image" Target="../media/image371.png"/><Relationship Id="rId114" Type="http://schemas.openxmlformats.org/officeDocument/2006/relationships/customXml" Target="../ink/ink372.xml"/><Relationship Id="rId275" Type="http://schemas.openxmlformats.org/officeDocument/2006/relationships/customXml" Target="../ink/ink453.xml"/><Relationship Id="rId296" Type="http://schemas.openxmlformats.org/officeDocument/2006/relationships/image" Target="../media/image494.png"/><Relationship Id="rId300" Type="http://schemas.openxmlformats.org/officeDocument/2006/relationships/image" Target="../media/image496.png"/><Relationship Id="rId60" Type="http://schemas.openxmlformats.org/officeDocument/2006/relationships/customXml" Target="../ink/ink345.xml"/><Relationship Id="rId81" Type="http://schemas.openxmlformats.org/officeDocument/2006/relationships/image" Target="../media/image387.png"/><Relationship Id="rId135" Type="http://schemas.openxmlformats.org/officeDocument/2006/relationships/image" Target="../media/image414.png"/><Relationship Id="rId156" Type="http://schemas.openxmlformats.org/officeDocument/2006/relationships/customXml" Target="../ink/ink393.xml"/><Relationship Id="rId177" Type="http://schemas.openxmlformats.org/officeDocument/2006/relationships/customXml" Target="../ink/ink404.xml"/><Relationship Id="rId198" Type="http://schemas.openxmlformats.org/officeDocument/2006/relationships/image" Target="../media/image445.png"/><Relationship Id="rId321" Type="http://schemas.openxmlformats.org/officeDocument/2006/relationships/customXml" Target="../ink/ink476.xml"/><Relationship Id="rId342" Type="http://schemas.openxmlformats.org/officeDocument/2006/relationships/image" Target="../media/image517.png"/><Relationship Id="rId363" Type="http://schemas.openxmlformats.org/officeDocument/2006/relationships/customXml" Target="../ink/ink497.xml"/><Relationship Id="rId384" Type="http://schemas.openxmlformats.org/officeDocument/2006/relationships/image" Target="../media/image538.png"/><Relationship Id="rId419" Type="http://schemas.openxmlformats.org/officeDocument/2006/relationships/customXml" Target="../ink/ink525.xml"/><Relationship Id="rId202" Type="http://schemas.openxmlformats.org/officeDocument/2006/relationships/image" Target="../media/image447.png"/><Relationship Id="rId223" Type="http://schemas.openxmlformats.org/officeDocument/2006/relationships/customXml" Target="../ink/ink427.xml"/><Relationship Id="rId244" Type="http://schemas.openxmlformats.org/officeDocument/2006/relationships/image" Target="../media/image468.png"/><Relationship Id="rId430" Type="http://schemas.openxmlformats.org/officeDocument/2006/relationships/image" Target="../media/image561.png"/><Relationship Id="rId18" Type="http://schemas.openxmlformats.org/officeDocument/2006/relationships/customXml" Target="../ink/ink324.xml"/><Relationship Id="rId39" Type="http://schemas.openxmlformats.org/officeDocument/2006/relationships/image" Target="../media/image366.png"/><Relationship Id="rId265" Type="http://schemas.openxmlformats.org/officeDocument/2006/relationships/customXml" Target="../ink/ink448.xml"/><Relationship Id="rId286" Type="http://schemas.openxmlformats.org/officeDocument/2006/relationships/image" Target="../media/image489.png"/><Relationship Id="rId50" Type="http://schemas.openxmlformats.org/officeDocument/2006/relationships/customXml" Target="../ink/ink340.xml"/><Relationship Id="rId104" Type="http://schemas.openxmlformats.org/officeDocument/2006/relationships/customXml" Target="../ink/ink367.xml"/><Relationship Id="rId125" Type="http://schemas.openxmlformats.org/officeDocument/2006/relationships/image" Target="../media/image409.png"/><Relationship Id="rId146" Type="http://schemas.openxmlformats.org/officeDocument/2006/relationships/customXml" Target="../ink/ink388.xml"/><Relationship Id="rId167" Type="http://schemas.openxmlformats.org/officeDocument/2006/relationships/image" Target="../media/image430.png"/><Relationship Id="rId188" Type="http://schemas.openxmlformats.org/officeDocument/2006/relationships/image" Target="../media/image440.png"/><Relationship Id="rId311" Type="http://schemas.openxmlformats.org/officeDocument/2006/relationships/customXml" Target="../ink/ink471.xml"/><Relationship Id="rId332" Type="http://schemas.openxmlformats.org/officeDocument/2006/relationships/image" Target="../media/image512.png"/><Relationship Id="rId353" Type="http://schemas.openxmlformats.org/officeDocument/2006/relationships/customXml" Target="../ink/ink492.xml"/><Relationship Id="rId374" Type="http://schemas.openxmlformats.org/officeDocument/2006/relationships/image" Target="../media/image533.png"/><Relationship Id="rId395" Type="http://schemas.openxmlformats.org/officeDocument/2006/relationships/customXml" Target="../ink/ink513.xml"/><Relationship Id="rId409" Type="http://schemas.openxmlformats.org/officeDocument/2006/relationships/customXml" Target="../ink/ink520.xml"/><Relationship Id="rId71" Type="http://schemas.openxmlformats.org/officeDocument/2006/relationships/image" Target="../media/image382.png"/><Relationship Id="rId92" Type="http://schemas.openxmlformats.org/officeDocument/2006/relationships/customXml" Target="../ink/ink361.xml"/><Relationship Id="rId213" Type="http://schemas.openxmlformats.org/officeDocument/2006/relationships/customXml" Target="../ink/ink422.xml"/><Relationship Id="rId234" Type="http://schemas.openxmlformats.org/officeDocument/2006/relationships/image" Target="../media/image463.png"/><Relationship Id="rId420" Type="http://schemas.openxmlformats.org/officeDocument/2006/relationships/image" Target="../media/image556.png"/><Relationship Id="rId2" Type="http://schemas.openxmlformats.org/officeDocument/2006/relationships/image" Target="../media/image101.png"/><Relationship Id="rId29" Type="http://schemas.openxmlformats.org/officeDocument/2006/relationships/image" Target="../media/image361.png"/><Relationship Id="rId255" Type="http://schemas.openxmlformats.org/officeDocument/2006/relationships/customXml" Target="../ink/ink443.xml"/><Relationship Id="rId276" Type="http://schemas.openxmlformats.org/officeDocument/2006/relationships/image" Target="../media/image484.png"/><Relationship Id="rId297" Type="http://schemas.openxmlformats.org/officeDocument/2006/relationships/customXml" Target="../ink/ink464.xml"/><Relationship Id="rId40" Type="http://schemas.openxmlformats.org/officeDocument/2006/relationships/customXml" Target="../ink/ink335.xml"/><Relationship Id="rId115" Type="http://schemas.openxmlformats.org/officeDocument/2006/relationships/image" Target="../media/image404.png"/><Relationship Id="rId136" Type="http://schemas.openxmlformats.org/officeDocument/2006/relationships/customXml" Target="../ink/ink383.xml"/><Relationship Id="rId157" Type="http://schemas.openxmlformats.org/officeDocument/2006/relationships/image" Target="../media/image425.png"/><Relationship Id="rId178" Type="http://schemas.openxmlformats.org/officeDocument/2006/relationships/image" Target="../media/image435.png"/><Relationship Id="rId301" Type="http://schemas.openxmlformats.org/officeDocument/2006/relationships/customXml" Target="../ink/ink466.xml"/><Relationship Id="rId322" Type="http://schemas.openxmlformats.org/officeDocument/2006/relationships/image" Target="../media/image507.png"/><Relationship Id="rId343" Type="http://schemas.openxmlformats.org/officeDocument/2006/relationships/customXml" Target="../ink/ink487.xml"/><Relationship Id="rId364" Type="http://schemas.openxmlformats.org/officeDocument/2006/relationships/image" Target="../media/image528.png"/><Relationship Id="rId61" Type="http://schemas.openxmlformats.org/officeDocument/2006/relationships/image" Target="../media/image377.png"/><Relationship Id="rId82" Type="http://schemas.openxmlformats.org/officeDocument/2006/relationships/customXml" Target="../ink/ink356.xml"/><Relationship Id="rId199" Type="http://schemas.openxmlformats.org/officeDocument/2006/relationships/customXml" Target="../ink/ink415.xml"/><Relationship Id="rId203" Type="http://schemas.openxmlformats.org/officeDocument/2006/relationships/customXml" Target="../ink/ink417.xml"/><Relationship Id="rId385" Type="http://schemas.openxmlformats.org/officeDocument/2006/relationships/customXml" Target="../ink/ink508.xml"/><Relationship Id="rId19" Type="http://schemas.openxmlformats.org/officeDocument/2006/relationships/image" Target="../media/image356.png"/><Relationship Id="rId224" Type="http://schemas.openxmlformats.org/officeDocument/2006/relationships/image" Target="../media/image458.png"/><Relationship Id="rId245" Type="http://schemas.openxmlformats.org/officeDocument/2006/relationships/customXml" Target="../ink/ink438.xml"/><Relationship Id="rId266" Type="http://schemas.openxmlformats.org/officeDocument/2006/relationships/image" Target="../media/image479.png"/><Relationship Id="rId287" Type="http://schemas.openxmlformats.org/officeDocument/2006/relationships/customXml" Target="../ink/ink459.xml"/><Relationship Id="rId410" Type="http://schemas.openxmlformats.org/officeDocument/2006/relationships/image" Target="../media/image551.png"/><Relationship Id="rId30" Type="http://schemas.openxmlformats.org/officeDocument/2006/relationships/customXml" Target="../ink/ink330.xml"/><Relationship Id="rId105" Type="http://schemas.openxmlformats.org/officeDocument/2006/relationships/image" Target="../media/image399.png"/><Relationship Id="rId126" Type="http://schemas.openxmlformats.org/officeDocument/2006/relationships/customXml" Target="../ink/ink378.xml"/><Relationship Id="rId147" Type="http://schemas.openxmlformats.org/officeDocument/2006/relationships/image" Target="../media/image420.png"/><Relationship Id="rId168" Type="http://schemas.openxmlformats.org/officeDocument/2006/relationships/customXml" Target="../ink/ink399.xml"/><Relationship Id="rId312" Type="http://schemas.openxmlformats.org/officeDocument/2006/relationships/image" Target="../media/image502.png"/><Relationship Id="rId333" Type="http://schemas.openxmlformats.org/officeDocument/2006/relationships/customXml" Target="../ink/ink482.xml"/><Relationship Id="rId354" Type="http://schemas.openxmlformats.org/officeDocument/2006/relationships/image" Target="../media/image523.png"/><Relationship Id="rId51" Type="http://schemas.openxmlformats.org/officeDocument/2006/relationships/image" Target="../media/image372.png"/><Relationship Id="rId72" Type="http://schemas.openxmlformats.org/officeDocument/2006/relationships/customXml" Target="../ink/ink351.xml"/><Relationship Id="rId93" Type="http://schemas.openxmlformats.org/officeDocument/2006/relationships/image" Target="../media/image393.png"/><Relationship Id="rId189" Type="http://schemas.openxmlformats.org/officeDocument/2006/relationships/customXml" Target="../ink/ink410.xml"/><Relationship Id="rId375" Type="http://schemas.openxmlformats.org/officeDocument/2006/relationships/customXml" Target="../ink/ink503.xml"/><Relationship Id="rId396" Type="http://schemas.openxmlformats.org/officeDocument/2006/relationships/image" Target="../media/image544.png"/><Relationship Id="rId3" Type="http://schemas.openxmlformats.org/officeDocument/2006/relationships/image" Target="../media/image102.png"/><Relationship Id="rId214" Type="http://schemas.openxmlformats.org/officeDocument/2006/relationships/image" Target="../media/image453.png"/><Relationship Id="rId235" Type="http://schemas.openxmlformats.org/officeDocument/2006/relationships/customXml" Target="../ink/ink433.xml"/><Relationship Id="rId256" Type="http://schemas.openxmlformats.org/officeDocument/2006/relationships/image" Target="../media/image474.png"/><Relationship Id="rId277" Type="http://schemas.openxmlformats.org/officeDocument/2006/relationships/customXml" Target="../ink/ink454.xml"/><Relationship Id="rId298" Type="http://schemas.openxmlformats.org/officeDocument/2006/relationships/image" Target="../media/image495.png"/><Relationship Id="rId400" Type="http://schemas.openxmlformats.org/officeDocument/2006/relationships/image" Target="../media/image546.png"/><Relationship Id="rId421" Type="http://schemas.openxmlformats.org/officeDocument/2006/relationships/customXml" Target="../ink/ink526.xml"/><Relationship Id="rId116" Type="http://schemas.openxmlformats.org/officeDocument/2006/relationships/customXml" Target="../ink/ink373.xml"/><Relationship Id="rId137" Type="http://schemas.openxmlformats.org/officeDocument/2006/relationships/image" Target="../media/image415.png"/><Relationship Id="rId158" Type="http://schemas.openxmlformats.org/officeDocument/2006/relationships/customXml" Target="../ink/ink394.xml"/><Relationship Id="rId302" Type="http://schemas.openxmlformats.org/officeDocument/2006/relationships/image" Target="../media/image497.png"/><Relationship Id="rId323" Type="http://schemas.openxmlformats.org/officeDocument/2006/relationships/customXml" Target="../ink/ink477.xml"/><Relationship Id="rId344" Type="http://schemas.openxmlformats.org/officeDocument/2006/relationships/image" Target="../media/image518.png"/><Relationship Id="rId20" Type="http://schemas.openxmlformats.org/officeDocument/2006/relationships/customXml" Target="../ink/ink325.xml"/><Relationship Id="rId41" Type="http://schemas.openxmlformats.org/officeDocument/2006/relationships/image" Target="../media/image367.png"/><Relationship Id="rId62" Type="http://schemas.openxmlformats.org/officeDocument/2006/relationships/customXml" Target="../ink/ink346.xml"/><Relationship Id="rId83" Type="http://schemas.openxmlformats.org/officeDocument/2006/relationships/image" Target="../media/image388.png"/><Relationship Id="rId179" Type="http://schemas.openxmlformats.org/officeDocument/2006/relationships/customXml" Target="../ink/ink405.xml"/><Relationship Id="rId365" Type="http://schemas.openxmlformats.org/officeDocument/2006/relationships/customXml" Target="../ink/ink498.xml"/><Relationship Id="rId386" Type="http://schemas.openxmlformats.org/officeDocument/2006/relationships/image" Target="../media/image539.png"/><Relationship Id="rId190" Type="http://schemas.openxmlformats.org/officeDocument/2006/relationships/image" Target="../media/image441.png"/><Relationship Id="rId204" Type="http://schemas.openxmlformats.org/officeDocument/2006/relationships/image" Target="../media/image448.png"/><Relationship Id="rId225" Type="http://schemas.openxmlformats.org/officeDocument/2006/relationships/customXml" Target="../ink/ink428.xml"/><Relationship Id="rId246" Type="http://schemas.openxmlformats.org/officeDocument/2006/relationships/image" Target="../media/image469.png"/><Relationship Id="rId267" Type="http://schemas.openxmlformats.org/officeDocument/2006/relationships/customXml" Target="../ink/ink449.xml"/><Relationship Id="rId288" Type="http://schemas.openxmlformats.org/officeDocument/2006/relationships/image" Target="../media/image490.png"/><Relationship Id="rId411" Type="http://schemas.openxmlformats.org/officeDocument/2006/relationships/customXml" Target="../ink/ink521.xml"/><Relationship Id="rId106" Type="http://schemas.openxmlformats.org/officeDocument/2006/relationships/customXml" Target="../ink/ink368.xml"/><Relationship Id="rId127" Type="http://schemas.openxmlformats.org/officeDocument/2006/relationships/image" Target="../media/image410.png"/><Relationship Id="rId313" Type="http://schemas.openxmlformats.org/officeDocument/2006/relationships/customXml" Target="../ink/ink472.xml"/><Relationship Id="rId10" Type="http://schemas.openxmlformats.org/officeDocument/2006/relationships/customXml" Target="../ink/ink320.xml"/><Relationship Id="rId31" Type="http://schemas.openxmlformats.org/officeDocument/2006/relationships/image" Target="../media/image362.png"/><Relationship Id="rId52" Type="http://schemas.openxmlformats.org/officeDocument/2006/relationships/customXml" Target="../ink/ink341.xml"/><Relationship Id="rId73" Type="http://schemas.openxmlformats.org/officeDocument/2006/relationships/image" Target="../media/image383.png"/><Relationship Id="rId94" Type="http://schemas.openxmlformats.org/officeDocument/2006/relationships/customXml" Target="../ink/ink362.xml"/><Relationship Id="rId148" Type="http://schemas.openxmlformats.org/officeDocument/2006/relationships/customXml" Target="../ink/ink389.xml"/><Relationship Id="rId169" Type="http://schemas.openxmlformats.org/officeDocument/2006/relationships/customXml" Target="../ink/ink400.xml"/><Relationship Id="rId334" Type="http://schemas.openxmlformats.org/officeDocument/2006/relationships/image" Target="../media/image513.png"/><Relationship Id="rId355" Type="http://schemas.openxmlformats.org/officeDocument/2006/relationships/customXml" Target="../ink/ink493.xml"/><Relationship Id="rId376" Type="http://schemas.openxmlformats.org/officeDocument/2006/relationships/image" Target="../media/image534.png"/><Relationship Id="rId397" Type="http://schemas.openxmlformats.org/officeDocument/2006/relationships/customXml" Target="../ink/ink514.xml"/><Relationship Id="rId4" Type="http://schemas.openxmlformats.org/officeDocument/2006/relationships/customXml" Target="../ink/ink318.xml"/><Relationship Id="rId180" Type="http://schemas.openxmlformats.org/officeDocument/2006/relationships/image" Target="../media/image436.png"/><Relationship Id="rId215" Type="http://schemas.openxmlformats.org/officeDocument/2006/relationships/customXml" Target="../ink/ink423.xml"/><Relationship Id="rId236" Type="http://schemas.openxmlformats.org/officeDocument/2006/relationships/image" Target="../media/image464.png"/><Relationship Id="rId257" Type="http://schemas.openxmlformats.org/officeDocument/2006/relationships/customXml" Target="../ink/ink444.xml"/><Relationship Id="rId278" Type="http://schemas.openxmlformats.org/officeDocument/2006/relationships/image" Target="../media/image485.png"/><Relationship Id="rId401" Type="http://schemas.openxmlformats.org/officeDocument/2006/relationships/customXml" Target="../ink/ink516.xml"/><Relationship Id="rId422" Type="http://schemas.openxmlformats.org/officeDocument/2006/relationships/image" Target="../media/image557.png"/><Relationship Id="rId303" Type="http://schemas.openxmlformats.org/officeDocument/2006/relationships/customXml" Target="../ink/ink467.xml"/><Relationship Id="rId42" Type="http://schemas.openxmlformats.org/officeDocument/2006/relationships/customXml" Target="../ink/ink336.xml"/><Relationship Id="rId84" Type="http://schemas.openxmlformats.org/officeDocument/2006/relationships/customXml" Target="../ink/ink357.xml"/><Relationship Id="rId138" Type="http://schemas.openxmlformats.org/officeDocument/2006/relationships/customXml" Target="../ink/ink384.xml"/><Relationship Id="rId345" Type="http://schemas.openxmlformats.org/officeDocument/2006/relationships/customXml" Target="../ink/ink488.xml"/><Relationship Id="rId387" Type="http://schemas.openxmlformats.org/officeDocument/2006/relationships/customXml" Target="../ink/ink509.xml"/><Relationship Id="rId191" Type="http://schemas.openxmlformats.org/officeDocument/2006/relationships/customXml" Target="../ink/ink411.xml"/><Relationship Id="rId205" Type="http://schemas.openxmlformats.org/officeDocument/2006/relationships/customXml" Target="../ink/ink418.xml"/><Relationship Id="rId247" Type="http://schemas.openxmlformats.org/officeDocument/2006/relationships/customXml" Target="../ink/ink439.xml"/><Relationship Id="rId412" Type="http://schemas.openxmlformats.org/officeDocument/2006/relationships/image" Target="../media/image552.png"/><Relationship Id="rId107" Type="http://schemas.openxmlformats.org/officeDocument/2006/relationships/image" Target="../media/image400.png"/><Relationship Id="rId289" Type="http://schemas.openxmlformats.org/officeDocument/2006/relationships/customXml" Target="../ink/ink460.xml"/><Relationship Id="rId11" Type="http://schemas.openxmlformats.org/officeDocument/2006/relationships/image" Target="../media/image352.png"/><Relationship Id="rId53" Type="http://schemas.openxmlformats.org/officeDocument/2006/relationships/image" Target="../media/image373.png"/><Relationship Id="rId149" Type="http://schemas.openxmlformats.org/officeDocument/2006/relationships/image" Target="../media/image421.png"/><Relationship Id="rId314" Type="http://schemas.openxmlformats.org/officeDocument/2006/relationships/image" Target="../media/image503.png"/><Relationship Id="rId356" Type="http://schemas.openxmlformats.org/officeDocument/2006/relationships/image" Target="../media/image524.png"/><Relationship Id="rId398" Type="http://schemas.openxmlformats.org/officeDocument/2006/relationships/image" Target="../media/image545.png"/><Relationship Id="rId95" Type="http://schemas.openxmlformats.org/officeDocument/2006/relationships/image" Target="../media/image394.png"/><Relationship Id="rId160" Type="http://schemas.openxmlformats.org/officeDocument/2006/relationships/customXml" Target="../ink/ink395.xml"/><Relationship Id="rId216" Type="http://schemas.openxmlformats.org/officeDocument/2006/relationships/image" Target="../media/image454.png"/><Relationship Id="rId423" Type="http://schemas.openxmlformats.org/officeDocument/2006/relationships/customXml" Target="../ink/ink527.xml"/><Relationship Id="rId258" Type="http://schemas.openxmlformats.org/officeDocument/2006/relationships/image" Target="../media/image475.png"/><Relationship Id="rId22" Type="http://schemas.openxmlformats.org/officeDocument/2006/relationships/customXml" Target="../ink/ink326.xml"/><Relationship Id="rId64" Type="http://schemas.openxmlformats.org/officeDocument/2006/relationships/customXml" Target="../ink/ink347.xml"/><Relationship Id="rId118" Type="http://schemas.openxmlformats.org/officeDocument/2006/relationships/customXml" Target="../ink/ink374.xml"/><Relationship Id="rId325" Type="http://schemas.openxmlformats.org/officeDocument/2006/relationships/customXml" Target="../ink/ink478.xml"/><Relationship Id="rId367" Type="http://schemas.openxmlformats.org/officeDocument/2006/relationships/customXml" Target="../ink/ink49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7.png"/><Relationship Id="rId3" Type="http://schemas.openxmlformats.org/officeDocument/2006/relationships/customXml" Target="../ink/ink531.xml"/><Relationship Id="rId7" Type="http://schemas.openxmlformats.org/officeDocument/2006/relationships/customXml" Target="../ink/ink532.xml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6.png"/><Relationship Id="rId10" Type="http://schemas.openxmlformats.org/officeDocument/2006/relationships/image" Target="../media/image568.png"/><Relationship Id="rId9" Type="http://schemas.openxmlformats.org/officeDocument/2006/relationships/customXml" Target="../ink/ink5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8.xml"/><Relationship Id="rId299" Type="http://schemas.openxmlformats.org/officeDocument/2006/relationships/customXml" Target="../ink/ink679.xml"/><Relationship Id="rId21" Type="http://schemas.openxmlformats.org/officeDocument/2006/relationships/customXml" Target="../ink/ink540.xml"/><Relationship Id="rId63" Type="http://schemas.openxmlformats.org/officeDocument/2006/relationships/customXml" Target="../ink/ink561.xml"/><Relationship Id="rId159" Type="http://schemas.openxmlformats.org/officeDocument/2006/relationships/customXml" Target="../ink/ink609.xml"/><Relationship Id="rId324" Type="http://schemas.openxmlformats.org/officeDocument/2006/relationships/image" Target="../media/image736.png"/><Relationship Id="rId366" Type="http://schemas.openxmlformats.org/officeDocument/2006/relationships/image" Target="../media/image757.png"/><Relationship Id="rId531" Type="http://schemas.openxmlformats.org/officeDocument/2006/relationships/customXml" Target="../ink/ink795.xml"/><Relationship Id="rId573" Type="http://schemas.openxmlformats.org/officeDocument/2006/relationships/customXml" Target="../ink/ink816.xml"/><Relationship Id="rId629" Type="http://schemas.openxmlformats.org/officeDocument/2006/relationships/customXml" Target="../ink/ink844.xml"/><Relationship Id="rId170" Type="http://schemas.openxmlformats.org/officeDocument/2006/relationships/image" Target="../media/image659.png"/><Relationship Id="rId226" Type="http://schemas.openxmlformats.org/officeDocument/2006/relationships/image" Target="../media/image687.png"/><Relationship Id="rId433" Type="http://schemas.openxmlformats.org/officeDocument/2006/relationships/customXml" Target="../ink/ink746.xml"/><Relationship Id="rId268" Type="http://schemas.openxmlformats.org/officeDocument/2006/relationships/image" Target="../media/image708.png"/><Relationship Id="rId475" Type="http://schemas.openxmlformats.org/officeDocument/2006/relationships/customXml" Target="../ink/ink767.xml"/><Relationship Id="rId640" Type="http://schemas.openxmlformats.org/officeDocument/2006/relationships/image" Target="../media/image893.png"/><Relationship Id="rId32" Type="http://schemas.openxmlformats.org/officeDocument/2006/relationships/image" Target="../media/image590.png"/><Relationship Id="rId74" Type="http://schemas.openxmlformats.org/officeDocument/2006/relationships/image" Target="../media/image611.png"/><Relationship Id="rId128" Type="http://schemas.openxmlformats.org/officeDocument/2006/relationships/image" Target="../media/image638.png"/><Relationship Id="rId335" Type="http://schemas.openxmlformats.org/officeDocument/2006/relationships/customXml" Target="../ink/ink697.xml"/><Relationship Id="rId377" Type="http://schemas.openxmlformats.org/officeDocument/2006/relationships/customXml" Target="../ink/ink718.xml"/><Relationship Id="rId500" Type="http://schemas.openxmlformats.org/officeDocument/2006/relationships/image" Target="../media/image824.png"/><Relationship Id="rId542" Type="http://schemas.openxmlformats.org/officeDocument/2006/relationships/image" Target="../media/image845.png"/><Relationship Id="rId584" Type="http://schemas.openxmlformats.org/officeDocument/2006/relationships/image" Target="../media/image866.png"/><Relationship Id="rId5" Type="http://schemas.openxmlformats.org/officeDocument/2006/relationships/image" Target="../media/image278.png"/><Relationship Id="rId181" Type="http://schemas.openxmlformats.org/officeDocument/2006/relationships/customXml" Target="../ink/ink620.xml"/><Relationship Id="rId237" Type="http://schemas.openxmlformats.org/officeDocument/2006/relationships/customXml" Target="../ink/ink648.xml"/><Relationship Id="rId402" Type="http://schemas.openxmlformats.org/officeDocument/2006/relationships/image" Target="../media/image775.png"/><Relationship Id="rId279" Type="http://schemas.openxmlformats.org/officeDocument/2006/relationships/customXml" Target="../ink/ink669.xml"/><Relationship Id="rId444" Type="http://schemas.openxmlformats.org/officeDocument/2006/relationships/image" Target="../media/image796.png"/><Relationship Id="rId486" Type="http://schemas.openxmlformats.org/officeDocument/2006/relationships/image" Target="../media/image817.png"/><Relationship Id="rId651" Type="http://schemas.openxmlformats.org/officeDocument/2006/relationships/customXml" Target="../ink/ink855.xml"/><Relationship Id="rId43" Type="http://schemas.openxmlformats.org/officeDocument/2006/relationships/customXml" Target="../ink/ink551.xml"/><Relationship Id="rId139" Type="http://schemas.openxmlformats.org/officeDocument/2006/relationships/customXml" Target="../ink/ink599.xml"/><Relationship Id="rId290" Type="http://schemas.openxmlformats.org/officeDocument/2006/relationships/image" Target="../media/image719.png"/><Relationship Id="rId304" Type="http://schemas.openxmlformats.org/officeDocument/2006/relationships/image" Target="../media/image726.png"/><Relationship Id="rId346" Type="http://schemas.openxmlformats.org/officeDocument/2006/relationships/image" Target="../media/image747.png"/><Relationship Id="rId388" Type="http://schemas.openxmlformats.org/officeDocument/2006/relationships/image" Target="../media/image768.png"/><Relationship Id="rId511" Type="http://schemas.openxmlformats.org/officeDocument/2006/relationships/customXml" Target="../ink/ink785.xml"/><Relationship Id="rId553" Type="http://schemas.openxmlformats.org/officeDocument/2006/relationships/customXml" Target="../ink/ink806.xml"/><Relationship Id="rId609" Type="http://schemas.openxmlformats.org/officeDocument/2006/relationships/customXml" Target="../ink/ink834.xml"/><Relationship Id="rId85" Type="http://schemas.openxmlformats.org/officeDocument/2006/relationships/customXml" Target="../ink/ink572.xml"/><Relationship Id="rId150" Type="http://schemas.openxmlformats.org/officeDocument/2006/relationships/image" Target="../media/image649.png"/><Relationship Id="rId192" Type="http://schemas.openxmlformats.org/officeDocument/2006/relationships/image" Target="../media/image670.png"/><Relationship Id="rId206" Type="http://schemas.openxmlformats.org/officeDocument/2006/relationships/image" Target="../media/image677.png"/><Relationship Id="rId413" Type="http://schemas.openxmlformats.org/officeDocument/2006/relationships/customXml" Target="../ink/ink736.xml"/><Relationship Id="rId595" Type="http://schemas.openxmlformats.org/officeDocument/2006/relationships/customXml" Target="../ink/ink827.xml"/><Relationship Id="rId248" Type="http://schemas.openxmlformats.org/officeDocument/2006/relationships/image" Target="../media/image698.png"/><Relationship Id="rId455" Type="http://schemas.openxmlformats.org/officeDocument/2006/relationships/customXml" Target="../ink/ink757.xml"/><Relationship Id="rId497" Type="http://schemas.openxmlformats.org/officeDocument/2006/relationships/customXml" Target="../ink/ink778.xml"/><Relationship Id="rId620" Type="http://schemas.openxmlformats.org/officeDocument/2006/relationships/image" Target="../media/image883.png"/><Relationship Id="rId12" Type="http://schemas.openxmlformats.org/officeDocument/2006/relationships/image" Target="../media/image580.png"/><Relationship Id="rId108" Type="http://schemas.openxmlformats.org/officeDocument/2006/relationships/image" Target="../media/image628.png"/><Relationship Id="rId315" Type="http://schemas.openxmlformats.org/officeDocument/2006/relationships/customXml" Target="../ink/ink687.xml"/><Relationship Id="rId357" Type="http://schemas.openxmlformats.org/officeDocument/2006/relationships/customXml" Target="../ink/ink708.xml"/><Relationship Id="rId522" Type="http://schemas.openxmlformats.org/officeDocument/2006/relationships/image" Target="../media/image835.png"/><Relationship Id="rId54" Type="http://schemas.openxmlformats.org/officeDocument/2006/relationships/image" Target="../media/image601.png"/><Relationship Id="rId96" Type="http://schemas.openxmlformats.org/officeDocument/2006/relationships/image" Target="../media/image622.png"/><Relationship Id="rId161" Type="http://schemas.openxmlformats.org/officeDocument/2006/relationships/customXml" Target="../ink/ink610.xml"/><Relationship Id="rId217" Type="http://schemas.openxmlformats.org/officeDocument/2006/relationships/customXml" Target="../ink/ink638.xml"/><Relationship Id="rId399" Type="http://schemas.openxmlformats.org/officeDocument/2006/relationships/customXml" Target="../ink/ink729.xml"/><Relationship Id="rId564" Type="http://schemas.openxmlformats.org/officeDocument/2006/relationships/image" Target="../media/image856.png"/><Relationship Id="rId259" Type="http://schemas.openxmlformats.org/officeDocument/2006/relationships/customXml" Target="../ink/ink659.xml"/><Relationship Id="rId424" Type="http://schemas.openxmlformats.org/officeDocument/2006/relationships/image" Target="../media/image786.png"/><Relationship Id="rId466" Type="http://schemas.openxmlformats.org/officeDocument/2006/relationships/image" Target="../media/image807.png"/><Relationship Id="rId631" Type="http://schemas.openxmlformats.org/officeDocument/2006/relationships/customXml" Target="../ink/ink845.xml"/><Relationship Id="rId23" Type="http://schemas.openxmlformats.org/officeDocument/2006/relationships/customXml" Target="../ink/ink541.xml"/><Relationship Id="rId119" Type="http://schemas.openxmlformats.org/officeDocument/2006/relationships/customXml" Target="../ink/ink589.xml"/><Relationship Id="rId270" Type="http://schemas.openxmlformats.org/officeDocument/2006/relationships/image" Target="../media/image709.png"/><Relationship Id="rId326" Type="http://schemas.openxmlformats.org/officeDocument/2006/relationships/image" Target="../media/image737.png"/><Relationship Id="rId533" Type="http://schemas.openxmlformats.org/officeDocument/2006/relationships/customXml" Target="../ink/ink796.xml"/><Relationship Id="rId65" Type="http://schemas.openxmlformats.org/officeDocument/2006/relationships/customXml" Target="../ink/ink562.xml"/><Relationship Id="rId130" Type="http://schemas.openxmlformats.org/officeDocument/2006/relationships/image" Target="../media/image639.png"/><Relationship Id="rId368" Type="http://schemas.openxmlformats.org/officeDocument/2006/relationships/image" Target="../media/image758.png"/><Relationship Id="rId575" Type="http://schemas.openxmlformats.org/officeDocument/2006/relationships/customXml" Target="../ink/ink817.xml"/><Relationship Id="rId172" Type="http://schemas.openxmlformats.org/officeDocument/2006/relationships/image" Target="../media/image660.png"/><Relationship Id="rId228" Type="http://schemas.openxmlformats.org/officeDocument/2006/relationships/image" Target="../media/image688.png"/><Relationship Id="rId435" Type="http://schemas.openxmlformats.org/officeDocument/2006/relationships/customXml" Target="../ink/ink747.xml"/><Relationship Id="rId477" Type="http://schemas.openxmlformats.org/officeDocument/2006/relationships/customXml" Target="../ink/ink768.xml"/><Relationship Id="rId600" Type="http://schemas.openxmlformats.org/officeDocument/2006/relationships/image" Target="../media/image874.png"/><Relationship Id="rId642" Type="http://schemas.openxmlformats.org/officeDocument/2006/relationships/image" Target="../media/image894.png"/><Relationship Id="rId281" Type="http://schemas.openxmlformats.org/officeDocument/2006/relationships/customXml" Target="../ink/ink670.xml"/><Relationship Id="rId337" Type="http://schemas.openxmlformats.org/officeDocument/2006/relationships/customXml" Target="../ink/ink698.xml"/><Relationship Id="rId502" Type="http://schemas.openxmlformats.org/officeDocument/2006/relationships/image" Target="../media/image825.png"/><Relationship Id="rId34" Type="http://schemas.openxmlformats.org/officeDocument/2006/relationships/image" Target="../media/image591.png"/><Relationship Id="rId76" Type="http://schemas.openxmlformats.org/officeDocument/2006/relationships/image" Target="../media/image612.png"/><Relationship Id="rId141" Type="http://schemas.openxmlformats.org/officeDocument/2006/relationships/customXml" Target="../ink/ink600.xml"/><Relationship Id="rId379" Type="http://schemas.openxmlformats.org/officeDocument/2006/relationships/customXml" Target="../ink/ink719.xml"/><Relationship Id="rId544" Type="http://schemas.openxmlformats.org/officeDocument/2006/relationships/image" Target="../media/image846.png"/><Relationship Id="rId586" Type="http://schemas.openxmlformats.org/officeDocument/2006/relationships/image" Target="../media/image867.png"/><Relationship Id="rId7" Type="http://schemas.openxmlformats.org/officeDocument/2006/relationships/customXml" Target="../ink/ink534.xml"/><Relationship Id="rId183" Type="http://schemas.openxmlformats.org/officeDocument/2006/relationships/customXml" Target="../ink/ink621.xml"/><Relationship Id="rId239" Type="http://schemas.openxmlformats.org/officeDocument/2006/relationships/customXml" Target="../ink/ink649.xml"/><Relationship Id="rId390" Type="http://schemas.openxmlformats.org/officeDocument/2006/relationships/image" Target="../media/image769.png"/><Relationship Id="rId404" Type="http://schemas.openxmlformats.org/officeDocument/2006/relationships/image" Target="../media/image776.png"/><Relationship Id="rId446" Type="http://schemas.openxmlformats.org/officeDocument/2006/relationships/image" Target="../media/image797.png"/><Relationship Id="rId611" Type="http://schemas.openxmlformats.org/officeDocument/2006/relationships/customXml" Target="../ink/ink835.xml"/><Relationship Id="rId250" Type="http://schemas.openxmlformats.org/officeDocument/2006/relationships/image" Target="../media/image699.png"/><Relationship Id="rId292" Type="http://schemas.openxmlformats.org/officeDocument/2006/relationships/image" Target="../media/image720.png"/><Relationship Id="rId306" Type="http://schemas.openxmlformats.org/officeDocument/2006/relationships/image" Target="../media/image727.png"/><Relationship Id="rId488" Type="http://schemas.openxmlformats.org/officeDocument/2006/relationships/image" Target="../media/image818.png"/><Relationship Id="rId45" Type="http://schemas.openxmlformats.org/officeDocument/2006/relationships/customXml" Target="../ink/ink552.xml"/><Relationship Id="rId87" Type="http://schemas.openxmlformats.org/officeDocument/2006/relationships/customXml" Target="../ink/ink573.xml"/><Relationship Id="rId110" Type="http://schemas.openxmlformats.org/officeDocument/2006/relationships/image" Target="../media/image629.png"/><Relationship Id="rId348" Type="http://schemas.openxmlformats.org/officeDocument/2006/relationships/image" Target="../media/image748.png"/><Relationship Id="rId513" Type="http://schemas.openxmlformats.org/officeDocument/2006/relationships/customXml" Target="../ink/ink786.xml"/><Relationship Id="rId555" Type="http://schemas.openxmlformats.org/officeDocument/2006/relationships/customXml" Target="../ink/ink807.xml"/><Relationship Id="rId597" Type="http://schemas.openxmlformats.org/officeDocument/2006/relationships/customXml" Target="../ink/ink828.xml"/><Relationship Id="rId152" Type="http://schemas.openxmlformats.org/officeDocument/2006/relationships/image" Target="../media/image650.png"/><Relationship Id="rId194" Type="http://schemas.openxmlformats.org/officeDocument/2006/relationships/image" Target="../media/image671.png"/><Relationship Id="rId208" Type="http://schemas.openxmlformats.org/officeDocument/2006/relationships/image" Target="../media/image678.png"/><Relationship Id="rId415" Type="http://schemas.openxmlformats.org/officeDocument/2006/relationships/customXml" Target="../ink/ink737.xml"/><Relationship Id="rId457" Type="http://schemas.openxmlformats.org/officeDocument/2006/relationships/customXml" Target="../ink/ink758.xml"/><Relationship Id="rId622" Type="http://schemas.openxmlformats.org/officeDocument/2006/relationships/image" Target="../media/image884.png"/><Relationship Id="rId261" Type="http://schemas.openxmlformats.org/officeDocument/2006/relationships/customXml" Target="../ink/ink660.xml"/><Relationship Id="rId499" Type="http://schemas.openxmlformats.org/officeDocument/2006/relationships/customXml" Target="../ink/ink779.xml"/><Relationship Id="rId14" Type="http://schemas.openxmlformats.org/officeDocument/2006/relationships/image" Target="../media/image581.png"/><Relationship Id="rId56" Type="http://schemas.openxmlformats.org/officeDocument/2006/relationships/image" Target="../media/image602.png"/><Relationship Id="rId317" Type="http://schemas.openxmlformats.org/officeDocument/2006/relationships/customXml" Target="../ink/ink688.xml"/><Relationship Id="rId359" Type="http://schemas.openxmlformats.org/officeDocument/2006/relationships/customXml" Target="../ink/ink709.xml"/><Relationship Id="rId524" Type="http://schemas.openxmlformats.org/officeDocument/2006/relationships/image" Target="../media/image836.png"/><Relationship Id="rId566" Type="http://schemas.openxmlformats.org/officeDocument/2006/relationships/image" Target="../media/image857.png"/><Relationship Id="rId98" Type="http://schemas.openxmlformats.org/officeDocument/2006/relationships/image" Target="../media/image623.png"/><Relationship Id="rId121" Type="http://schemas.openxmlformats.org/officeDocument/2006/relationships/customXml" Target="../ink/ink590.xml"/><Relationship Id="rId163" Type="http://schemas.openxmlformats.org/officeDocument/2006/relationships/customXml" Target="../ink/ink611.xml"/><Relationship Id="rId219" Type="http://schemas.openxmlformats.org/officeDocument/2006/relationships/customXml" Target="../ink/ink639.xml"/><Relationship Id="rId370" Type="http://schemas.openxmlformats.org/officeDocument/2006/relationships/image" Target="../media/image759.png"/><Relationship Id="rId426" Type="http://schemas.openxmlformats.org/officeDocument/2006/relationships/image" Target="../media/image787.png"/><Relationship Id="rId633" Type="http://schemas.openxmlformats.org/officeDocument/2006/relationships/customXml" Target="../ink/ink846.xml"/><Relationship Id="rId230" Type="http://schemas.openxmlformats.org/officeDocument/2006/relationships/image" Target="../media/image689.png"/><Relationship Id="rId468" Type="http://schemas.openxmlformats.org/officeDocument/2006/relationships/image" Target="../media/image808.png"/><Relationship Id="rId25" Type="http://schemas.openxmlformats.org/officeDocument/2006/relationships/customXml" Target="../ink/ink542.xml"/><Relationship Id="rId67" Type="http://schemas.openxmlformats.org/officeDocument/2006/relationships/customXml" Target="../ink/ink563.xml"/><Relationship Id="rId272" Type="http://schemas.openxmlformats.org/officeDocument/2006/relationships/image" Target="../media/image710.png"/><Relationship Id="rId328" Type="http://schemas.openxmlformats.org/officeDocument/2006/relationships/image" Target="../media/image738.png"/><Relationship Id="rId535" Type="http://schemas.openxmlformats.org/officeDocument/2006/relationships/customXml" Target="../ink/ink797.xml"/><Relationship Id="rId577" Type="http://schemas.openxmlformats.org/officeDocument/2006/relationships/customXml" Target="../ink/ink818.xml"/><Relationship Id="rId132" Type="http://schemas.openxmlformats.org/officeDocument/2006/relationships/image" Target="../media/image640.png"/><Relationship Id="rId174" Type="http://schemas.openxmlformats.org/officeDocument/2006/relationships/image" Target="../media/image661.png"/><Relationship Id="rId381" Type="http://schemas.openxmlformats.org/officeDocument/2006/relationships/customXml" Target="../ink/ink720.xml"/><Relationship Id="rId602" Type="http://schemas.openxmlformats.org/officeDocument/2006/relationships/image" Target="../media/image875.png"/><Relationship Id="rId241" Type="http://schemas.openxmlformats.org/officeDocument/2006/relationships/customXml" Target="../ink/ink650.xml"/><Relationship Id="rId437" Type="http://schemas.openxmlformats.org/officeDocument/2006/relationships/customXml" Target="../ink/ink748.xml"/><Relationship Id="rId479" Type="http://schemas.openxmlformats.org/officeDocument/2006/relationships/customXml" Target="../ink/ink769.xml"/><Relationship Id="rId644" Type="http://schemas.openxmlformats.org/officeDocument/2006/relationships/image" Target="../media/image895.png"/><Relationship Id="rId36" Type="http://schemas.openxmlformats.org/officeDocument/2006/relationships/image" Target="../media/image592.png"/><Relationship Id="rId283" Type="http://schemas.openxmlformats.org/officeDocument/2006/relationships/customXml" Target="../ink/ink671.xml"/><Relationship Id="rId339" Type="http://schemas.openxmlformats.org/officeDocument/2006/relationships/customXml" Target="../ink/ink699.xml"/><Relationship Id="rId490" Type="http://schemas.openxmlformats.org/officeDocument/2006/relationships/image" Target="../media/image819.png"/><Relationship Id="rId504" Type="http://schemas.openxmlformats.org/officeDocument/2006/relationships/image" Target="../media/image826.png"/><Relationship Id="rId546" Type="http://schemas.openxmlformats.org/officeDocument/2006/relationships/image" Target="../media/image847.png"/><Relationship Id="rId78" Type="http://schemas.openxmlformats.org/officeDocument/2006/relationships/image" Target="../media/image613.png"/><Relationship Id="rId101" Type="http://schemas.openxmlformats.org/officeDocument/2006/relationships/customXml" Target="../ink/ink580.xml"/><Relationship Id="rId143" Type="http://schemas.openxmlformats.org/officeDocument/2006/relationships/customXml" Target="../ink/ink601.xml"/><Relationship Id="rId185" Type="http://schemas.openxmlformats.org/officeDocument/2006/relationships/customXml" Target="../ink/ink622.xml"/><Relationship Id="rId350" Type="http://schemas.openxmlformats.org/officeDocument/2006/relationships/image" Target="../media/image749.png"/><Relationship Id="rId406" Type="http://schemas.openxmlformats.org/officeDocument/2006/relationships/image" Target="../media/image777.png"/><Relationship Id="rId588" Type="http://schemas.openxmlformats.org/officeDocument/2006/relationships/image" Target="../media/image868.png"/><Relationship Id="rId210" Type="http://schemas.openxmlformats.org/officeDocument/2006/relationships/image" Target="../media/image679.png"/><Relationship Id="rId392" Type="http://schemas.openxmlformats.org/officeDocument/2006/relationships/image" Target="../media/image770.png"/><Relationship Id="rId448" Type="http://schemas.openxmlformats.org/officeDocument/2006/relationships/image" Target="../media/image798.png"/><Relationship Id="rId613" Type="http://schemas.openxmlformats.org/officeDocument/2006/relationships/customXml" Target="../ink/ink836.xml"/><Relationship Id="rId252" Type="http://schemas.openxmlformats.org/officeDocument/2006/relationships/image" Target="../media/image700.png"/><Relationship Id="rId294" Type="http://schemas.openxmlformats.org/officeDocument/2006/relationships/image" Target="../media/image721.png"/><Relationship Id="rId308" Type="http://schemas.openxmlformats.org/officeDocument/2006/relationships/image" Target="../media/image728.png"/><Relationship Id="rId515" Type="http://schemas.openxmlformats.org/officeDocument/2006/relationships/customXml" Target="../ink/ink787.xml"/><Relationship Id="rId47" Type="http://schemas.openxmlformats.org/officeDocument/2006/relationships/customXml" Target="../ink/ink553.xml"/><Relationship Id="rId89" Type="http://schemas.openxmlformats.org/officeDocument/2006/relationships/customXml" Target="../ink/ink574.xml"/><Relationship Id="rId112" Type="http://schemas.openxmlformats.org/officeDocument/2006/relationships/image" Target="../media/image630.png"/><Relationship Id="rId154" Type="http://schemas.openxmlformats.org/officeDocument/2006/relationships/image" Target="../media/image651.png"/><Relationship Id="rId361" Type="http://schemas.openxmlformats.org/officeDocument/2006/relationships/customXml" Target="../ink/ink710.xml"/><Relationship Id="rId557" Type="http://schemas.openxmlformats.org/officeDocument/2006/relationships/customXml" Target="../ink/ink808.xml"/><Relationship Id="rId599" Type="http://schemas.openxmlformats.org/officeDocument/2006/relationships/customXml" Target="../ink/ink829.xml"/><Relationship Id="rId196" Type="http://schemas.openxmlformats.org/officeDocument/2006/relationships/image" Target="../media/image672.png"/><Relationship Id="rId417" Type="http://schemas.openxmlformats.org/officeDocument/2006/relationships/customXml" Target="../ink/ink738.xml"/><Relationship Id="rId459" Type="http://schemas.openxmlformats.org/officeDocument/2006/relationships/customXml" Target="../ink/ink759.xml"/><Relationship Id="rId624" Type="http://schemas.openxmlformats.org/officeDocument/2006/relationships/image" Target="../media/image885.png"/><Relationship Id="rId16" Type="http://schemas.openxmlformats.org/officeDocument/2006/relationships/image" Target="../media/image582.png"/><Relationship Id="rId221" Type="http://schemas.openxmlformats.org/officeDocument/2006/relationships/customXml" Target="../ink/ink640.xml"/><Relationship Id="rId263" Type="http://schemas.openxmlformats.org/officeDocument/2006/relationships/customXml" Target="../ink/ink661.xml"/><Relationship Id="rId319" Type="http://schemas.openxmlformats.org/officeDocument/2006/relationships/customXml" Target="../ink/ink689.xml"/><Relationship Id="rId470" Type="http://schemas.openxmlformats.org/officeDocument/2006/relationships/image" Target="../media/image809.png"/><Relationship Id="rId526" Type="http://schemas.openxmlformats.org/officeDocument/2006/relationships/image" Target="../media/image837.png"/><Relationship Id="rId58" Type="http://schemas.openxmlformats.org/officeDocument/2006/relationships/image" Target="../media/image603.png"/><Relationship Id="rId123" Type="http://schemas.openxmlformats.org/officeDocument/2006/relationships/customXml" Target="../ink/ink591.xml"/><Relationship Id="rId330" Type="http://schemas.openxmlformats.org/officeDocument/2006/relationships/image" Target="../media/image739.png"/><Relationship Id="rId568" Type="http://schemas.openxmlformats.org/officeDocument/2006/relationships/image" Target="../media/image858.png"/><Relationship Id="rId165" Type="http://schemas.openxmlformats.org/officeDocument/2006/relationships/customXml" Target="../ink/ink612.xml"/><Relationship Id="rId372" Type="http://schemas.openxmlformats.org/officeDocument/2006/relationships/image" Target="../media/image760.png"/><Relationship Id="rId428" Type="http://schemas.openxmlformats.org/officeDocument/2006/relationships/image" Target="../media/image788.png"/><Relationship Id="rId635" Type="http://schemas.openxmlformats.org/officeDocument/2006/relationships/customXml" Target="../ink/ink847.xml"/><Relationship Id="rId232" Type="http://schemas.openxmlformats.org/officeDocument/2006/relationships/image" Target="../media/image690.png"/><Relationship Id="rId274" Type="http://schemas.openxmlformats.org/officeDocument/2006/relationships/image" Target="../media/image711.png"/><Relationship Id="rId481" Type="http://schemas.openxmlformats.org/officeDocument/2006/relationships/customXml" Target="../ink/ink770.xml"/><Relationship Id="rId27" Type="http://schemas.openxmlformats.org/officeDocument/2006/relationships/customXml" Target="../ink/ink543.xml"/><Relationship Id="rId69" Type="http://schemas.openxmlformats.org/officeDocument/2006/relationships/customXml" Target="../ink/ink564.xml"/><Relationship Id="rId134" Type="http://schemas.openxmlformats.org/officeDocument/2006/relationships/image" Target="../media/image641.png"/><Relationship Id="rId537" Type="http://schemas.openxmlformats.org/officeDocument/2006/relationships/customXml" Target="../ink/ink798.xml"/><Relationship Id="rId579" Type="http://schemas.openxmlformats.org/officeDocument/2006/relationships/customXml" Target="../ink/ink819.xml"/><Relationship Id="rId80" Type="http://schemas.openxmlformats.org/officeDocument/2006/relationships/image" Target="../media/image614.png"/><Relationship Id="rId176" Type="http://schemas.openxmlformats.org/officeDocument/2006/relationships/image" Target="../media/image662.png"/><Relationship Id="rId341" Type="http://schemas.openxmlformats.org/officeDocument/2006/relationships/customXml" Target="../ink/ink700.xml"/><Relationship Id="rId383" Type="http://schemas.openxmlformats.org/officeDocument/2006/relationships/customXml" Target="../ink/ink721.xml"/><Relationship Id="rId439" Type="http://schemas.openxmlformats.org/officeDocument/2006/relationships/customXml" Target="../ink/ink749.xml"/><Relationship Id="rId590" Type="http://schemas.openxmlformats.org/officeDocument/2006/relationships/image" Target="../media/image869.png"/><Relationship Id="rId604" Type="http://schemas.openxmlformats.org/officeDocument/2006/relationships/image" Target="../media/image167.png"/><Relationship Id="rId646" Type="http://schemas.openxmlformats.org/officeDocument/2006/relationships/image" Target="../media/image896.png"/><Relationship Id="rId201" Type="http://schemas.openxmlformats.org/officeDocument/2006/relationships/customXml" Target="../ink/ink630.xml"/><Relationship Id="rId243" Type="http://schemas.openxmlformats.org/officeDocument/2006/relationships/customXml" Target="../ink/ink651.xml"/><Relationship Id="rId285" Type="http://schemas.openxmlformats.org/officeDocument/2006/relationships/customXml" Target="../ink/ink672.xml"/><Relationship Id="rId450" Type="http://schemas.openxmlformats.org/officeDocument/2006/relationships/image" Target="../media/image799.png"/><Relationship Id="rId506" Type="http://schemas.openxmlformats.org/officeDocument/2006/relationships/image" Target="../media/image827.png"/><Relationship Id="rId38" Type="http://schemas.openxmlformats.org/officeDocument/2006/relationships/image" Target="../media/image593.png"/><Relationship Id="rId103" Type="http://schemas.openxmlformats.org/officeDocument/2006/relationships/customXml" Target="../ink/ink581.xml"/><Relationship Id="rId310" Type="http://schemas.openxmlformats.org/officeDocument/2006/relationships/image" Target="../media/image729.png"/><Relationship Id="rId492" Type="http://schemas.openxmlformats.org/officeDocument/2006/relationships/image" Target="../media/image820.png"/><Relationship Id="rId548" Type="http://schemas.openxmlformats.org/officeDocument/2006/relationships/image" Target="../media/image848.png"/><Relationship Id="rId91" Type="http://schemas.openxmlformats.org/officeDocument/2006/relationships/customXml" Target="../ink/ink575.xml"/><Relationship Id="rId145" Type="http://schemas.openxmlformats.org/officeDocument/2006/relationships/customXml" Target="../ink/ink602.xml"/><Relationship Id="rId187" Type="http://schemas.openxmlformats.org/officeDocument/2006/relationships/customXml" Target="../ink/ink623.xml"/><Relationship Id="rId352" Type="http://schemas.openxmlformats.org/officeDocument/2006/relationships/image" Target="../media/image750.png"/><Relationship Id="rId394" Type="http://schemas.openxmlformats.org/officeDocument/2006/relationships/image" Target="../media/image771.png"/><Relationship Id="rId408" Type="http://schemas.openxmlformats.org/officeDocument/2006/relationships/image" Target="../media/image778.png"/><Relationship Id="rId615" Type="http://schemas.openxmlformats.org/officeDocument/2006/relationships/customXml" Target="../ink/ink837.xml"/><Relationship Id="rId212" Type="http://schemas.openxmlformats.org/officeDocument/2006/relationships/image" Target="../media/image680.png"/><Relationship Id="rId254" Type="http://schemas.openxmlformats.org/officeDocument/2006/relationships/image" Target="../media/image701.png"/><Relationship Id="rId28" Type="http://schemas.openxmlformats.org/officeDocument/2006/relationships/image" Target="../media/image588.png"/><Relationship Id="rId49" Type="http://schemas.openxmlformats.org/officeDocument/2006/relationships/customXml" Target="../ink/ink554.xml"/><Relationship Id="rId114" Type="http://schemas.openxmlformats.org/officeDocument/2006/relationships/image" Target="../media/image631.png"/><Relationship Id="rId275" Type="http://schemas.openxmlformats.org/officeDocument/2006/relationships/customXml" Target="../ink/ink667.xml"/><Relationship Id="rId296" Type="http://schemas.openxmlformats.org/officeDocument/2006/relationships/image" Target="../media/image722.png"/><Relationship Id="rId300" Type="http://schemas.openxmlformats.org/officeDocument/2006/relationships/image" Target="../media/image724.png"/><Relationship Id="rId461" Type="http://schemas.openxmlformats.org/officeDocument/2006/relationships/customXml" Target="../ink/ink760.xml"/><Relationship Id="rId482" Type="http://schemas.openxmlformats.org/officeDocument/2006/relationships/image" Target="../media/image815.png"/><Relationship Id="rId517" Type="http://schemas.openxmlformats.org/officeDocument/2006/relationships/customXml" Target="../ink/ink788.xml"/><Relationship Id="rId538" Type="http://schemas.openxmlformats.org/officeDocument/2006/relationships/image" Target="../media/image843.png"/><Relationship Id="rId559" Type="http://schemas.openxmlformats.org/officeDocument/2006/relationships/customXml" Target="../ink/ink809.xml"/><Relationship Id="rId60" Type="http://schemas.openxmlformats.org/officeDocument/2006/relationships/image" Target="../media/image604.png"/><Relationship Id="rId81" Type="http://schemas.openxmlformats.org/officeDocument/2006/relationships/customXml" Target="../ink/ink570.xml"/><Relationship Id="rId135" Type="http://schemas.openxmlformats.org/officeDocument/2006/relationships/customXml" Target="../ink/ink597.xml"/><Relationship Id="rId156" Type="http://schemas.openxmlformats.org/officeDocument/2006/relationships/image" Target="../media/image652.png"/><Relationship Id="rId177" Type="http://schemas.openxmlformats.org/officeDocument/2006/relationships/customXml" Target="../ink/ink618.xml"/><Relationship Id="rId198" Type="http://schemas.openxmlformats.org/officeDocument/2006/relationships/image" Target="../media/image673.png"/><Relationship Id="rId321" Type="http://schemas.openxmlformats.org/officeDocument/2006/relationships/customXml" Target="../ink/ink690.xml"/><Relationship Id="rId342" Type="http://schemas.openxmlformats.org/officeDocument/2006/relationships/image" Target="../media/image745.png"/><Relationship Id="rId363" Type="http://schemas.openxmlformats.org/officeDocument/2006/relationships/customXml" Target="../ink/ink711.xml"/><Relationship Id="rId384" Type="http://schemas.openxmlformats.org/officeDocument/2006/relationships/image" Target="../media/image766.png"/><Relationship Id="rId419" Type="http://schemas.openxmlformats.org/officeDocument/2006/relationships/customXml" Target="../ink/ink739.xml"/><Relationship Id="rId570" Type="http://schemas.openxmlformats.org/officeDocument/2006/relationships/image" Target="../media/image859.png"/><Relationship Id="rId591" Type="http://schemas.openxmlformats.org/officeDocument/2006/relationships/customXml" Target="../ink/ink825.xml"/><Relationship Id="rId605" Type="http://schemas.openxmlformats.org/officeDocument/2006/relationships/customXml" Target="../ink/ink832.xml"/><Relationship Id="rId626" Type="http://schemas.openxmlformats.org/officeDocument/2006/relationships/image" Target="../media/image886.png"/><Relationship Id="rId202" Type="http://schemas.openxmlformats.org/officeDocument/2006/relationships/image" Target="../media/image675.png"/><Relationship Id="rId223" Type="http://schemas.openxmlformats.org/officeDocument/2006/relationships/customXml" Target="../ink/ink641.xml"/><Relationship Id="rId244" Type="http://schemas.openxmlformats.org/officeDocument/2006/relationships/image" Target="../media/image696.png"/><Relationship Id="rId430" Type="http://schemas.openxmlformats.org/officeDocument/2006/relationships/image" Target="../media/image789.png"/><Relationship Id="rId647" Type="http://schemas.openxmlformats.org/officeDocument/2006/relationships/customXml" Target="../ink/ink853.xml"/><Relationship Id="rId18" Type="http://schemas.openxmlformats.org/officeDocument/2006/relationships/image" Target="../media/image583.png"/><Relationship Id="rId39" Type="http://schemas.openxmlformats.org/officeDocument/2006/relationships/customXml" Target="../ink/ink549.xml"/><Relationship Id="rId265" Type="http://schemas.openxmlformats.org/officeDocument/2006/relationships/customXml" Target="../ink/ink662.xml"/><Relationship Id="rId286" Type="http://schemas.openxmlformats.org/officeDocument/2006/relationships/image" Target="../media/image717.png"/><Relationship Id="rId451" Type="http://schemas.openxmlformats.org/officeDocument/2006/relationships/customXml" Target="../ink/ink755.xml"/><Relationship Id="rId472" Type="http://schemas.openxmlformats.org/officeDocument/2006/relationships/image" Target="../media/image810.png"/><Relationship Id="rId493" Type="http://schemas.openxmlformats.org/officeDocument/2006/relationships/customXml" Target="../ink/ink776.xml"/><Relationship Id="rId507" Type="http://schemas.openxmlformats.org/officeDocument/2006/relationships/customXml" Target="../ink/ink783.xml"/><Relationship Id="rId528" Type="http://schemas.openxmlformats.org/officeDocument/2006/relationships/image" Target="../media/image838.png"/><Relationship Id="rId549" Type="http://schemas.openxmlformats.org/officeDocument/2006/relationships/customXml" Target="../ink/ink804.xml"/><Relationship Id="rId50" Type="http://schemas.openxmlformats.org/officeDocument/2006/relationships/image" Target="../media/image599.png"/><Relationship Id="rId104" Type="http://schemas.openxmlformats.org/officeDocument/2006/relationships/image" Target="../media/image626.png"/><Relationship Id="rId125" Type="http://schemas.openxmlformats.org/officeDocument/2006/relationships/customXml" Target="../ink/ink592.xml"/><Relationship Id="rId146" Type="http://schemas.openxmlformats.org/officeDocument/2006/relationships/image" Target="../media/image647.png"/><Relationship Id="rId167" Type="http://schemas.openxmlformats.org/officeDocument/2006/relationships/customXml" Target="../ink/ink613.xml"/><Relationship Id="rId188" Type="http://schemas.openxmlformats.org/officeDocument/2006/relationships/image" Target="../media/image668.png"/><Relationship Id="rId311" Type="http://schemas.openxmlformats.org/officeDocument/2006/relationships/customXml" Target="../ink/ink685.xml"/><Relationship Id="rId332" Type="http://schemas.openxmlformats.org/officeDocument/2006/relationships/image" Target="../media/image740.png"/><Relationship Id="rId353" Type="http://schemas.openxmlformats.org/officeDocument/2006/relationships/customXml" Target="../ink/ink706.xml"/><Relationship Id="rId374" Type="http://schemas.openxmlformats.org/officeDocument/2006/relationships/image" Target="../media/image761.png"/><Relationship Id="rId395" Type="http://schemas.openxmlformats.org/officeDocument/2006/relationships/customXml" Target="../ink/ink727.xml"/><Relationship Id="rId409" Type="http://schemas.openxmlformats.org/officeDocument/2006/relationships/customXml" Target="../ink/ink734.xml"/><Relationship Id="rId560" Type="http://schemas.openxmlformats.org/officeDocument/2006/relationships/image" Target="../media/image854.png"/><Relationship Id="rId581" Type="http://schemas.openxmlformats.org/officeDocument/2006/relationships/customXml" Target="../ink/ink820.xml"/><Relationship Id="rId71" Type="http://schemas.openxmlformats.org/officeDocument/2006/relationships/customXml" Target="../ink/ink565.xml"/><Relationship Id="rId92" Type="http://schemas.openxmlformats.org/officeDocument/2006/relationships/image" Target="../media/image620.png"/><Relationship Id="rId213" Type="http://schemas.openxmlformats.org/officeDocument/2006/relationships/customXml" Target="../ink/ink636.xml"/><Relationship Id="rId234" Type="http://schemas.openxmlformats.org/officeDocument/2006/relationships/image" Target="../media/image691.png"/><Relationship Id="rId420" Type="http://schemas.openxmlformats.org/officeDocument/2006/relationships/image" Target="../media/image784.png"/><Relationship Id="rId616" Type="http://schemas.openxmlformats.org/officeDocument/2006/relationships/image" Target="../media/image881.png"/><Relationship Id="rId637" Type="http://schemas.openxmlformats.org/officeDocument/2006/relationships/customXml" Target="../ink/ink848.xml"/><Relationship Id="rId2" Type="http://schemas.openxmlformats.org/officeDocument/2006/relationships/image" Target="../media/image266.png"/><Relationship Id="rId29" Type="http://schemas.openxmlformats.org/officeDocument/2006/relationships/customXml" Target="../ink/ink544.xml"/><Relationship Id="rId255" Type="http://schemas.openxmlformats.org/officeDocument/2006/relationships/customXml" Target="../ink/ink657.xml"/><Relationship Id="rId276" Type="http://schemas.openxmlformats.org/officeDocument/2006/relationships/image" Target="../media/image712.png"/><Relationship Id="rId297" Type="http://schemas.openxmlformats.org/officeDocument/2006/relationships/customXml" Target="../ink/ink678.xml"/><Relationship Id="rId441" Type="http://schemas.openxmlformats.org/officeDocument/2006/relationships/customXml" Target="../ink/ink750.xml"/><Relationship Id="rId462" Type="http://schemas.openxmlformats.org/officeDocument/2006/relationships/image" Target="../media/image805.png"/><Relationship Id="rId483" Type="http://schemas.openxmlformats.org/officeDocument/2006/relationships/customXml" Target="../ink/ink771.xml"/><Relationship Id="rId518" Type="http://schemas.openxmlformats.org/officeDocument/2006/relationships/image" Target="../media/image833.png"/><Relationship Id="rId539" Type="http://schemas.openxmlformats.org/officeDocument/2006/relationships/customXml" Target="../ink/ink799.xml"/><Relationship Id="rId40" Type="http://schemas.openxmlformats.org/officeDocument/2006/relationships/image" Target="../media/image594.png"/><Relationship Id="rId115" Type="http://schemas.openxmlformats.org/officeDocument/2006/relationships/customXml" Target="../ink/ink587.xml"/><Relationship Id="rId136" Type="http://schemas.openxmlformats.org/officeDocument/2006/relationships/image" Target="../media/image642.png"/><Relationship Id="rId157" Type="http://schemas.openxmlformats.org/officeDocument/2006/relationships/customXml" Target="../ink/ink608.xml"/><Relationship Id="rId178" Type="http://schemas.openxmlformats.org/officeDocument/2006/relationships/image" Target="../media/image663.png"/><Relationship Id="rId301" Type="http://schemas.openxmlformats.org/officeDocument/2006/relationships/customXml" Target="../ink/ink680.xml"/><Relationship Id="rId322" Type="http://schemas.openxmlformats.org/officeDocument/2006/relationships/image" Target="../media/image735.png"/><Relationship Id="rId343" Type="http://schemas.openxmlformats.org/officeDocument/2006/relationships/customXml" Target="../ink/ink701.xml"/><Relationship Id="rId364" Type="http://schemas.openxmlformats.org/officeDocument/2006/relationships/image" Target="../media/image756.png"/><Relationship Id="rId550" Type="http://schemas.openxmlformats.org/officeDocument/2006/relationships/image" Target="../media/image849.png"/><Relationship Id="rId61" Type="http://schemas.openxmlformats.org/officeDocument/2006/relationships/customXml" Target="../ink/ink560.xml"/><Relationship Id="rId82" Type="http://schemas.openxmlformats.org/officeDocument/2006/relationships/image" Target="../media/image615.png"/><Relationship Id="rId199" Type="http://schemas.openxmlformats.org/officeDocument/2006/relationships/customXml" Target="../ink/ink629.xml"/><Relationship Id="rId203" Type="http://schemas.openxmlformats.org/officeDocument/2006/relationships/customXml" Target="../ink/ink631.xml"/><Relationship Id="rId385" Type="http://schemas.openxmlformats.org/officeDocument/2006/relationships/customXml" Target="../ink/ink722.xml"/><Relationship Id="rId571" Type="http://schemas.openxmlformats.org/officeDocument/2006/relationships/customXml" Target="../ink/ink815.xml"/><Relationship Id="rId592" Type="http://schemas.openxmlformats.org/officeDocument/2006/relationships/image" Target="../media/image870.png"/><Relationship Id="rId606" Type="http://schemas.openxmlformats.org/officeDocument/2006/relationships/image" Target="../media/image876.png"/><Relationship Id="rId627" Type="http://schemas.openxmlformats.org/officeDocument/2006/relationships/customXml" Target="../ink/ink843.xml"/><Relationship Id="rId648" Type="http://schemas.openxmlformats.org/officeDocument/2006/relationships/image" Target="../media/image897.png"/><Relationship Id="rId19" Type="http://schemas.openxmlformats.org/officeDocument/2006/relationships/customXml" Target="../ink/ink539.xml"/><Relationship Id="rId224" Type="http://schemas.openxmlformats.org/officeDocument/2006/relationships/image" Target="../media/image686.png"/><Relationship Id="rId245" Type="http://schemas.openxmlformats.org/officeDocument/2006/relationships/customXml" Target="../ink/ink652.xml"/><Relationship Id="rId266" Type="http://schemas.openxmlformats.org/officeDocument/2006/relationships/image" Target="../media/image707.png"/><Relationship Id="rId287" Type="http://schemas.openxmlformats.org/officeDocument/2006/relationships/customXml" Target="../ink/ink673.xml"/><Relationship Id="rId410" Type="http://schemas.openxmlformats.org/officeDocument/2006/relationships/image" Target="../media/image779.png"/><Relationship Id="rId431" Type="http://schemas.openxmlformats.org/officeDocument/2006/relationships/customXml" Target="../ink/ink745.xml"/><Relationship Id="rId452" Type="http://schemas.openxmlformats.org/officeDocument/2006/relationships/image" Target="../media/image800.png"/><Relationship Id="rId473" Type="http://schemas.openxmlformats.org/officeDocument/2006/relationships/customXml" Target="../ink/ink766.xml"/><Relationship Id="rId494" Type="http://schemas.openxmlformats.org/officeDocument/2006/relationships/image" Target="../media/image821.png"/><Relationship Id="rId508" Type="http://schemas.openxmlformats.org/officeDocument/2006/relationships/image" Target="../media/image828.png"/><Relationship Id="rId529" Type="http://schemas.openxmlformats.org/officeDocument/2006/relationships/customXml" Target="../ink/ink794.xml"/><Relationship Id="rId30" Type="http://schemas.openxmlformats.org/officeDocument/2006/relationships/image" Target="../media/image589.png"/><Relationship Id="rId105" Type="http://schemas.openxmlformats.org/officeDocument/2006/relationships/customXml" Target="../ink/ink582.xml"/><Relationship Id="rId126" Type="http://schemas.openxmlformats.org/officeDocument/2006/relationships/image" Target="../media/image637.png"/><Relationship Id="rId147" Type="http://schemas.openxmlformats.org/officeDocument/2006/relationships/customXml" Target="../ink/ink603.xml"/><Relationship Id="rId168" Type="http://schemas.openxmlformats.org/officeDocument/2006/relationships/image" Target="../media/image658.png"/><Relationship Id="rId312" Type="http://schemas.openxmlformats.org/officeDocument/2006/relationships/image" Target="../media/image730.png"/><Relationship Id="rId333" Type="http://schemas.openxmlformats.org/officeDocument/2006/relationships/customXml" Target="../ink/ink696.xml"/><Relationship Id="rId354" Type="http://schemas.openxmlformats.org/officeDocument/2006/relationships/image" Target="../media/image751.png"/><Relationship Id="rId540" Type="http://schemas.openxmlformats.org/officeDocument/2006/relationships/image" Target="../media/image844.png"/><Relationship Id="rId51" Type="http://schemas.openxmlformats.org/officeDocument/2006/relationships/customXml" Target="../ink/ink555.xml"/><Relationship Id="rId72" Type="http://schemas.openxmlformats.org/officeDocument/2006/relationships/image" Target="../media/image610.png"/><Relationship Id="rId93" Type="http://schemas.openxmlformats.org/officeDocument/2006/relationships/customXml" Target="../ink/ink576.xml"/><Relationship Id="rId189" Type="http://schemas.openxmlformats.org/officeDocument/2006/relationships/customXml" Target="../ink/ink624.xml"/><Relationship Id="rId375" Type="http://schemas.openxmlformats.org/officeDocument/2006/relationships/customXml" Target="../ink/ink717.xml"/><Relationship Id="rId396" Type="http://schemas.openxmlformats.org/officeDocument/2006/relationships/image" Target="../media/image772.png"/><Relationship Id="rId561" Type="http://schemas.openxmlformats.org/officeDocument/2006/relationships/customXml" Target="../ink/ink810.xml"/><Relationship Id="rId582" Type="http://schemas.openxmlformats.org/officeDocument/2006/relationships/image" Target="../media/image865.png"/><Relationship Id="rId617" Type="http://schemas.openxmlformats.org/officeDocument/2006/relationships/customXml" Target="../ink/ink838.xml"/><Relationship Id="rId638" Type="http://schemas.openxmlformats.org/officeDocument/2006/relationships/image" Target="../media/image892.png"/><Relationship Id="rId3" Type="http://schemas.openxmlformats.org/officeDocument/2006/relationships/image" Target="../media/image276.png"/><Relationship Id="rId214" Type="http://schemas.openxmlformats.org/officeDocument/2006/relationships/image" Target="../media/image681.png"/><Relationship Id="rId235" Type="http://schemas.openxmlformats.org/officeDocument/2006/relationships/customXml" Target="../ink/ink647.xml"/><Relationship Id="rId256" Type="http://schemas.openxmlformats.org/officeDocument/2006/relationships/image" Target="../media/image702.png"/><Relationship Id="rId277" Type="http://schemas.openxmlformats.org/officeDocument/2006/relationships/customXml" Target="../ink/ink668.xml"/><Relationship Id="rId298" Type="http://schemas.openxmlformats.org/officeDocument/2006/relationships/image" Target="../media/image723.png"/><Relationship Id="rId400" Type="http://schemas.openxmlformats.org/officeDocument/2006/relationships/image" Target="../media/image774.png"/><Relationship Id="rId421" Type="http://schemas.openxmlformats.org/officeDocument/2006/relationships/customXml" Target="../ink/ink740.xml"/><Relationship Id="rId442" Type="http://schemas.openxmlformats.org/officeDocument/2006/relationships/image" Target="../media/image795.png"/><Relationship Id="rId463" Type="http://schemas.openxmlformats.org/officeDocument/2006/relationships/customXml" Target="../ink/ink761.xml"/><Relationship Id="rId484" Type="http://schemas.openxmlformats.org/officeDocument/2006/relationships/image" Target="../media/image816.png"/><Relationship Id="rId519" Type="http://schemas.openxmlformats.org/officeDocument/2006/relationships/customXml" Target="../ink/ink789.xml"/><Relationship Id="rId116" Type="http://schemas.openxmlformats.org/officeDocument/2006/relationships/image" Target="../media/image632.png"/><Relationship Id="rId137" Type="http://schemas.openxmlformats.org/officeDocument/2006/relationships/customXml" Target="../ink/ink598.xml"/><Relationship Id="rId158" Type="http://schemas.openxmlformats.org/officeDocument/2006/relationships/image" Target="../media/image653.png"/><Relationship Id="rId302" Type="http://schemas.openxmlformats.org/officeDocument/2006/relationships/image" Target="../media/image725.png"/><Relationship Id="rId323" Type="http://schemas.openxmlformats.org/officeDocument/2006/relationships/customXml" Target="../ink/ink691.xml"/><Relationship Id="rId344" Type="http://schemas.openxmlformats.org/officeDocument/2006/relationships/image" Target="../media/image746.png"/><Relationship Id="rId530" Type="http://schemas.openxmlformats.org/officeDocument/2006/relationships/image" Target="../media/image839.png"/><Relationship Id="rId20" Type="http://schemas.openxmlformats.org/officeDocument/2006/relationships/image" Target="../media/image584.png"/><Relationship Id="rId41" Type="http://schemas.openxmlformats.org/officeDocument/2006/relationships/customXml" Target="../ink/ink550.xml"/><Relationship Id="rId62" Type="http://schemas.openxmlformats.org/officeDocument/2006/relationships/image" Target="../media/image605.png"/><Relationship Id="rId83" Type="http://schemas.openxmlformats.org/officeDocument/2006/relationships/customXml" Target="../ink/ink571.xml"/><Relationship Id="rId179" Type="http://schemas.openxmlformats.org/officeDocument/2006/relationships/customXml" Target="../ink/ink619.xml"/><Relationship Id="rId365" Type="http://schemas.openxmlformats.org/officeDocument/2006/relationships/customXml" Target="../ink/ink712.xml"/><Relationship Id="rId386" Type="http://schemas.openxmlformats.org/officeDocument/2006/relationships/image" Target="../media/image767.png"/><Relationship Id="rId551" Type="http://schemas.openxmlformats.org/officeDocument/2006/relationships/customXml" Target="../ink/ink805.xml"/><Relationship Id="rId572" Type="http://schemas.openxmlformats.org/officeDocument/2006/relationships/image" Target="../media/image860.png"/><Relationship Id="rId593" Type="http://schemas.openxmlformats.org/officeDocument/2006/relationships/customXml" Target="../ink/ink826.xml"/><Relationship Id="rId607" Type="http://schemas.openxmlformats.org/officeDocument/2006/relationships/customXml" Target="../ink/ink833.xml"/><Relationship Id="rId628" Type="http://schemas.openxmlformats.org/officeDocument/2006/relationships/image" Target="../media/image887.png"/><Relationship Id="rId649" Type="http://schemas.openxmlformats.org/officeDocument/2006/relationships/customXml" Target="../ink/ink854.xml"/><Relationship Id="rId190" Type="http://schemas.openxmlformats.org/officeDocument/2006/relationships/image" Target="../media/image669.png"/><Relationship Id="rId204" Type="http://schemas.openxmlformats.org/officeDocument/2006/relationships/image" Target="../media/image676.png"/><Relationship Id="rId225" Type="http://schemas.openxmlformats.org/officeDocument/2006/relationships/customXml" Target="../ink/ink642.xml"/><Relationship Id="rId246" Type="http://schemas.openxmlformats.org/officeDocument/2006/relationships/image" Target="../media/image697.png"/><Relationship Id="rId267" Type="http://schemas.openxmlformats.org/officeDocument/2006/relationships/customXml" Target="../ink/ink663.xml"/><Relationship Id="rId288" Type="http://schemas.openxmlformats.org/officeDocument/2006/relationships/image" Target="../media/image718.png"/><Relationship Id="rId411" Type="http://schemas.openxmlformats.org/officeDocument/2006/relationships/customXml" Target="../ink/ink735.xml"/><Relationship Id="rId432" Type="http://schemas.openxmlformats.org/officeDocument/2006/relationships/image" Target="../media/image790.png"/><Relationship Id="rId453" Type="http://schemas.openxmlformats.org/officeDocument/2006/relationships/customXml" Target="../ink/ink756.xml"/><Relationship Id="rId474" Type="http://schemas.openxmlformats.org/officeDocument/2006/relationships/image" Target="../media/image811.png"/><Relationship Id="rId509" Type="http://schemas.openxmlformats.org/officeDocument/2006/relationships/customXml" Target="../ink/ink784.xml"/><Relationship Id="rId106" Type="http://schemas.openxmlformats.org/officeDocument/2006/relationships/image" Target="../media/image627.png"/><Relationship Id="rId127" Type="http://schemas.openxmlformats.org/officeDocument/2006/relationships/customXml" Target="../ink/ink593.xml"/><Relationship Id="rId313" Type="http://schemas.openxmlformats.org/officeDocument/2006/relationships/customXml" Target="../ink/ink686.xml"/><Relationship Id="rId495" Type="http://schemas.openxmlformats.org/officeDocument/2006/relationships/customXml" Target="../ink/ink777.xml"/><Relationship Id="rId10" Type="http://schemas.openxmlformats.org/officeDocument/2006/relationships/image" Target="../media/image579.png"/><Relationship Id="rId31" Type="http://schemas.openxmlformats.org/officeDocument/2006/relationships/customXml" Target="../ink/ink545.xml"/><Relationship Id="rId52" Type="http://schemas.openxmlformats.org/officeDocument/2006/relationships/image" Target="../media/image600.png"/><Relationship Id="rId73" Type="http://schemas.openxmlformats.org/officeDocument/2006/relationships/customXml" Target="../ink/ink566.xml"/><Relationship Id="rId94" Type="http://schemas.openxmlformats.org/officeDocument/2006/relationships/image" Target="../media/image621.png"/><Relationship Id="rId148" Type="http://schemas.openxmlformats.org/officeDocument/2006/relationships/image" Target="../media/image648.png"/><Relationship Id="rId169" Type="http://schemas.openxmlformats.org/officeDocument/2006/relationships/customXml" Target="../ink/ink614.xml"/><Relationship Id="rId334" Type="http://schemas.openxmlformats.org/officeDocument/2006/relationships/image" Target="../media/image741.png"/><Relationship Id="rId355" Type="http://schemas.openxmlformats.org/officeDocument/2006/relationships/customXml" Target="../ink/ink707.xml"/><Relationship Id="rId376" Type="http://schemas.openxmlformats.org/officeDocument/2006/relationships/image" Target="../media/image762.png"/><Relationship Id="rId397" Type="http://schemas.openxmlformats.org/officeDocument/2006/relationships/customXml" Target="../ink/ink728.xml"/><Relationship Id="rId520" Type="http://schemas.openxmlformats.org/officeDocument/2006/relationships/image" Target="../media/image834.png"/><Relationship Id="rId541" Type="http://schemas.openxmlformats.org/officeDocument/2006/relationships/customXml" Target="../ink/ink800.xml"/><Relationship Id="rId562" Type="http://schemas.openxmlformats.org/officeDocument/2006/relationships/image" Target="../media/image855.png"/><Relationship Id="rId583" Type="http://schemas.openxmlformats.org/officeDocument/2006/relationships/customXml" Target="../ink/ink821.xml"/><Relationship Id="rId618" Type="http://schemas.openxmlformats.org/officeDocument/2006/relationships/image" Target="../media/image882.png"/><Relationship Id="rId639" Type="http://schemas.openxmlformats.org/officeDocument/2006/relationships/customXml" Target="../ink/ink849.xml"/><Relationship Id="rId4" Type="http://schemas.openxmlformats.org/officeDocument/2006/relationships/image" Target="../media/image277.png"/><Relationship Id="rId180" Type="http://schemas.openxmlformats.org/officeDocument/2006/relationships/image" Target="../media/image664.png"/><Relationship Id="rId215" Type="http://schemas.openxmlformats.org/officeDocument/2006/relationships/customXml" Target="../ink/ink637.xml"/><Relationship Id="rId236" Type="http://schemas.openxmlformats.org/officeDocument/2006/relationships/image" Target="../media/image692.png"/><Relationship Id="rId257" Type="http://schemas.openxmlformats.org/officeDocument/2006/relationships/customXml" Target="../ink/ink658.xml"/><Relationship Id="rId278" Type="http://schemas.openxmlformats.org/officeDocument/2006/relationships/image" Target="../media/image713.png"/><Relationship Id="rId401" Type="http://schemas.openxmlformats.org/officeDocument/2006/relationships/customXml" Target="../ink/ink730.xml"/><Relationship Id="rId422" Type="http://schemas.openxmlformats.org/officeDocument/2006/relationships/image" Target="../media/image785.png"/><Relationship Id="rId443" Type="http://schemas.openxmlformats.org/officeDocument/2006/relationships/customXml" Target="../ink/ink751.xml"/><Relationship Id="rId464" Type="http://schemas.openxmlformats.org/officeDocument/2006/relationships/image" Target="../media/image806.png"/><Relationship Id="rId650" Type="http://schemas.openxmlformats.org/officeDocument/2006/relationships/image" Target="../media/image898.png"/><Relationship Id="rId303" Type="http://schemas.openxmlformats.org/officeDocument/2006/relationships/customXml" Target="../ink/ink681.xml"/><Relationship Id="rId485" Type="http://schemas.openxmlformats.org/officeDocument/2006/relationships/customXml" Target="../ink/ink772.xml"/><Relationship Id="rId42" Type="http://schemas.openxmlformats.org/officeDocument/2006/relationships/image" Target="../media/image595.png"/><Relationship Id="rId84" Type="http://schemas.openxmlformats.org/officeDocument/2006/relationships/image" Target="../media/image616.png"/><Relationship Id="rId138" Type="http://schemas.openxmlformats.org/officeDocument/2006/relationships/image" Target="../media/image643.png"/><Relationship Id="rId345" Type="http://schemas.openxmlformats.org/officeDocument/2006/relationships/customXml" Target="../ink/ink702.xml"/><Relationship Id="rId387" Type="http://schemas.openxmlformats.org/officeDocument/2006/relationships/customXml" Target="../ink/ink723.xml"/><Relationship Id="rId510" Type="http://schemas.openxmlformats.org/officeDocument/2006/relationships/image" Target="../media/image829.png"/><Relationship Id="rId552" Type="http://schemas.openxmlformats.org/officeDocument/2006/relationships/image" Target="../media/image850.png"/><Relationship Id="rId594" Type="http://schemas.openxmlformats.org/officeDocument/2006/relationships/image" Target="../media/image871.png"/><Relationship Id="rId608" Type="http://schemas.openxmlformats.org/officeDocument/2006/relationships/image" Target="../media/image877.png"/><Relationship Id="rId191" Type="http://schemas.openxmlformats.org/officeDocument/2006/relationships/customXml" Target="../ink/ink625.xml"/><Relationship Id="rId205" Type="http://schemas.openxmlformats.org/officeDocument/2006/relationships/customXml" Target="../ink/ink632.xml"/><Relationship Id="rId247" Type="http://schemas.openxmlformats.org/officeDocument/2006/relationships/customXml" Target="../ink/ink653.xml"/><Relationship Id="rId412" Type="http://schemas.openxmlformats.org/officeDocument/2006/relationships/image" Target="../media/image780.png"/><Relationship Id="rId107" Type="http://schemas.openxmlformats.org/officeDocument/2006/relationships/customXml" Target="../ink/ink583.xml"/><Relationship Id="rId289" Type="http://schemas.openxmlformats.org/officeDocument/2006/relationships/customXml" Target="../ink/ink674.xml"/><Relationship Id="rId454" Type="http://schemas.openxmlformats.org/officeDocument/2006/relationships/image" Target="../media/image801.png"/><Relationship Id="rId496" Type="http://schemas.openxmlformats.org/officeDocument/2006/relationships/image" Target="../media/image822.png"/><Relationship Id="rId11" Type="http://schemas.openxmlformats.org/officeDocument/2006/relationships/customXml" Target="../ink/ink535.xml"/><Relationship Id="rId53" Type="http://schemas.openxmlformats.org/officeDocument/2006/relationships/customXml" Target="../ink/ink556.xml"/><Relationship Id="rId149" Type="http://schemas.openxmlformats.org/officeDocument/2006/relationships/customXml" Target="../ink/ink604.xml"/><Relationship Id="rId314" Type="http://schemas.openxmlformats.org/officeDocument/2006/relationships/image" Target="../media/image731.png"/><Relationship Id="rId356" Type="http://schemas.openxmlformats.org/officeDocument/2006/relationships/image" Target="../media/image752.png"/><Relationship Id="rId398" Type="http://schemas.openxmlformats.org/officeDocument/2006/relationships/image" Target="../media/image773.png"/><Relationship Id="rId521" Type="http://schemas.openxmlformats.org/officeDocument/2006/relationships/customXml" Target="../ink/ink790.xml"/><Relationship Id="rId563" Type="http://schemas.openxmlformats.org/officeDocument/2006/relationships/customXml" Target="../ink/ink811.xml"/><Relationship Id="rId619" Type="http://schemas.openxmlformats.org/officeDocument/2006/relationships/customXml" Target="../ink/ink839.xml"/><Relationship Id="rId95" Type="http://schemas.openxmlformats.org/officeDocument/2006/relationships/customXml" Target="../ink/ink577.xml"/><Relationship Id="rId160" Type="http://schemas.openxmlformats.org/officeDocument/2006/relationships/image" Target="../media/image654.png"/><Relationship Id="rId216" Type="http://schemas.openxmlformats.org/officeDocument/2006/relationships/image" Target="../media/image682.png"/><Relationship Id="rId423" Type="http://schemas.openxmlformats.org/officeDocument/2006/relationships/customXml" Target="../ink/ink741.xml"/><Relationship Id="rId258" Type="http://schemas.openxmlformats.org/officeDocument/2006/relationships/image" Target="../media/image703.png"/><Relationship Id="rId465" Type="http://schemas.openxmlformats.org/officeDocument/2006/relationships/customXml" Target="../ink/ink762.xml"/><Relationship Id="rId630" Type="http://schemas.openxmlformats.org/officeDocument/2006/relationships/image" Target="../media/image888.png"/><Relationship Id="rId22" Type="http://schemas.openxmlformats.org/officeDocument/2006/relationships/image" Target="../media/image585.png"/><Relationship Id="rId64" Type="http://schemas.openxmlformats.org/officeDocument/2006/relationships/image" Target="../media/image606.png"/><Relationship Id="rId118" Type="http://schemas.openxmlformats.org/officeDocument/2006/relationships/image" Target="../media/image633.png"/><Relationship Id="rId325" Type="http://schemas.openxmlformats.org/officeDocument/2006/relationships/customXml" Target="../ink/ink692.xml"/><Relationship Id="rId367" Type="http://schemas.openxmlformats.org/officeDocument/2006/relationships/customXml" Target="../ink/ink713.xml"/><Relationship Id="rId532" Type="http://schemas.openxmlformats.org/officeDocument/2006/relationships/image" Target="../media/image840.png"/><Relationship Id="rId574" Type="http://schemas.openxmlformats.org/officeDocument/2006/relationships/image" Target="../media/image861.png"/><Relationship Id="rId171" Type="http://schemas.openxmlformats.org/officeDocument/2006/relationships/customXml" Target="../ink/ink615.xml"/><Relationship Id="rId227" Type="http://schemas.openxmlformats.org/officeDocument/2006/relationships/customXml" Target="../ink/ink643.xml"/><Relationship Id="rId269" Type="http://schemas.openxmlformats.org/officeDocument/2006/relationships/customXml" Target="../ink/ink664.xml"/><Relationship Id="rId434" Type="http://schemas.openxmlformats.org/officeDocument/2006/relationships/image" Target="../media/image791.png"/><Relationship Id="rId476" Type="http://schemas.openxmlformats.org/officeDocument/2006/relationships/image" Target="../media/image812.png"/><Relationship Id="rId641" Type="http://schemas.openxmlformats.org/officeDocument/2006/relationships/customXml" Target="../ink/ink850.xml"/><Relationship Id="rId33" Type="http://schemas.openxmlformats.org/officeDocument/2006/relationships/customXml" Target="../ink/ink546.xml"/><Relationship Id="rId129" Type="http://schemas.openxmlformats.org/officeDocument/2006/relationships/customXml" Target="../ink/ink594.xml"/><Relationship Id="rId280" Type="http://schemas.openxmlformats.org/officeDocument/2006/relationships/image" Target="../media/image714.png"/><Relationship Id="rId336" Type="http://schemas.openxmlformats.org/officeDocument/2006/relationships/image" Target="../media/image742.png"/><Relationship Id="rId501" Type="http://schemas.openxmlformats.org/officeDocument/2006/relationships/customXml" Target="../ink/ink780.xml"/><Relationship Id="rId543" Type="http://schemas.openxmlformats.org/officeDocument/2006/relationships/customXml" Target="../ink/ink801.xml"/><Relationship Id="rId75" Type="http://schemas.openxmlformats.org/officeDocument/2006/relationships/customXml" Target="../ink/ink567.xml"/><Relationship Id="rId140" Type="http://schemas.openxmlformats.org/officeDocument/2006/relationships/image" Target="../media/image644.png"/><Relationship Id="rId182" Type="http://schemas.openxmlformats.org/officeDocument/2006/relationships/image" Target="../media/image665.png"/><Relationship Id="rId378" Type="http://schemas.openxmlformats.org/officeDocument/2006/relationships/image" Target="../media/image763.png"/><Relationship Id="rId403" Type="http://schemas.openxmlformats.org/officeDocument/2006/relationships/customXml" Target="../ink/ink731.xml"/><Relationship Id="rId585" Type="http://schemas.openxmlformats.org/officeDocument/2006/relationships/customXml" Target="../ink/ink822.xml"/><Relationship Id="rId6" Type="http://schemas.openxmlformats.org/officeDocument/2006/relationships/image" Target="../media/image300.png"/><Relationship Id="rId238" Type="http://schemas.openxmlformats.org/officeDocument/2006/relationships/image" Target="../media/image693.png"/><Relationship Id="rId445" Type="http://schemas.openxmlformats.org/officeDocument/2006/relationships/customXml" Target="../ink/ink752.xml"/><Relationship Id="rId487" Type="http://schemas.openxmlformats.org/officeDocument/2006/relationships/customXml" Target="../ink/ink773.xml"/><Relationship Id="rId610" Type="http://schemas.openxmlformats.org/officeDocument/2006/relationships/image" Target="../media/image878.png"/><Relationship Id="rId652" Type="http://schemas.openxmlformats.org/officeDocument/2006/relationships/image" Target="../media/image899.png"/><Relationship Id="rId291" Type="http://schemas.openxmlformats.org/officeDocument/2006/relationships/customXml" Target="../ink/ink675.xml"/><Relationship Id="rId305" Type="http://schemas.openxmlformats.org/officeDocument/2006/relationships/customXml" Target="../ink/ink682.xml"/><Relationship Id="rId347" Type="http://schemas.openxmlformats.org/officeDocument/2006/relationships/customXml" Target="../ink/ink703.xml"/><Relationship Id="rId512" Type="http://schemas.openxmlformats.org/officeDocument/2006/relationships/image" Target="../media/image830.png"/><Relationship Id="rId44" Type="http://schemas.openxmlformats.org/officeDocument/2006/relationships/image" Target="../media/image596.png"/><Relationship Id="rId86" Type="http://schemas.openxmlformats.org/officeDocument/2006/relationships/image" Target="../media/image617.png"/><Relationship Id="rId151" Type="http://schemas.openxmlformats.org/officeDocument/2006/relationships/customXml" Target="../ink/ink605.xml"/><Relationship Id="rId389" Type="http://schemas.openxmlformats.org/officeDocument/2006/relationships/customXml" Target="../ink/ink724.xml"/><Relationship Id="rId554" Type="http://schemas.openxmlformats.org/officeDocument/2006/relationships/image" Target="../media/image851.png"/><Relationship Id="rId596" Type="http://schemas.openxmlformats.org/officeDocument/2006/relationships/image" Target="../media/image872.png"/><Relationship Id="rId193" Type="http://schemas.openxmlformats.org/officeDocument/2006/relationships/customXml" Target="../ink/ink626.xml"/><Relationship Id="rId207" Type="http://schemas.openxmlformats.org/officeDocument/2006/relationships/customXml" Target="../ink/ink633.xml"/><Relationship Id="rId249" Type="http://schemas.openxmlformats.org/officeDocument/2006/relationships/customXml" Target="../ink/ink654.xml"/><Relationship Id="rId414" Type="http://schemas.openxmlformats.org/officeDocument/2006/relationships/image" Target="../media/image781.png"/><Relationship Id="rId456" Type="http://schemas.openxmlformats.org/officeDocument/2006/relationships/image" Target="../media/image802.png"/><Relationship Id="rId498" Type="http://schemas.openxmlformats.org/officeDocument/2006/relationships/image" Target="../media/image823.png"/><Relationship Id="rId621" Type="http://schemas.openxmlformats.org/officeDocument/2006/relationships/customXml" Target="../ink/ink840.xml"/><Relationship Id="rId13" Type="http://schemas.openxmlformats.org/officeDocument/2006/relationships/customXml" Target="../ink/ink536.xml"/><Relationship Id="rId109" Type="http://schemas.openxmlformats.org/officeDocument/2006/relationships/customXml" Target="../ink/ink584.xml"/><Relationship Id="rId260" Type="http://schemas.openxmlformats.org/officeDocument/2006/relationships/image" Target="../media/image704.png"/><Relationship Id="rId316" Type="http://schemas.openxmlformats.org/officeDocument/2006/relationships/image" Target="../media/image732.png"/><Relationship Id="rId523" Type="http://schemas.openxmlformats.org/officeDocument/2006/relationships/customXml" Target="../ink/ink791.xml"/><Relationship Id="rId55" Type="http://schemas.openxmlformats.org/officeDocument/2006/relationships/customXml" Target="../ink/ink557.xml"/><Relationship Id="rId97" Type="http://schemas.openxmlformats.org/officeDocument/2006/relationships/customXml" Target="../ink/ink578.xml"/><Relationship Id="rId120" Type="http://schemas.openxmlformats.org/officeDocument/2006/relationships/image" Target="../media/image634.png"/><Relationship Id="rId358" Type="http://schemas.openxmlformats.org/officeDocument/2006/relationships/image" Target="../media/image753.png"/><Relationship Id="rId565" Type="http://schemas.openxmlformats.org/officeDocument/2006/relationships/customXml" Target="../ink/ink812.xml"/><Relationship Id="rId162" Type="http://schemas.openxmlformats.org/officeDocument/2006/relationships/image" Target="../media/image655.png"/><Relationship Id="rId218" Type="http://schemas.openxmlformats.org/officeDocument/2006/relationships/image" Target="../media/image683.png"/><Relationship Id="rId425" Type="http://schemas.openxmlformats.org/officeDocument/2006/relationships/customXml" Target="../ink/ink742.xml"/><Relationship Id="rId467" Type="http://schemas.openxmlformats.org/officeDocument/2006/relationships/customXml" Target="../ink/ink763.xml"/><Relationship Id="rId632" Type="http://schemas.openxmlformats.org/officeDocument/2006/relationships/image" Target="../media/image889.png"/><Relationship Id="rId271" Type="http://schemas.openxmlformats.org/officeDocument/2006/relationships/customXml" Target="../ink/ink665.xml"/><Relationship Id="rId24" Type="http://schemas.openxmlformats.org/officeDocument/2006/relationships/image" Target="../media/image586.png"/><Relationship Id="rId66" Type="http://schemas.openxmlformats.org/officeDocument/2006/relationships/image" Target="../media/image607.png"/><Relationship Id="rId131" Type="http://schemas.openxmlformats.org/officeDocument/2006/relationships/customXml" Target="../ink/ink595.xml"/><Relationship Id="rId327" Type="http://schemas.openxmlformats.org/officeDocument/2006/relationships/customXml" Target="../ink/ink693.xml"/><Relationship Id="rId369" Type="http://schemas.openxmlformats.org/officeDocument/2006/relationships/customXml" Target="../ink/ink714.xml"/><Relationship Id="rId534" Type="http://schemas.openxmlformats.org/officeDocument/2006/relationships/image" Target="../media/image841.png"/><Relationship Id="rId576" Type="http://schemas.openxmlformats.org/officeDocument/2006/relationships/image" Target="../media/image862.png"/><Relationship Id="rId173" Type="http://schemas.openxmlformats.org/officeDocument/2006/relationships/customXml" Target="../ink/ink616.xml"/><Relationship Id="rId229" Type="http://schemas.openxmlformats.org/officeDocument/2006/relationships/customXml" Target="../ink/ink644.xml"/><Relationship Id="rId380" Type="http://schemas.openxmlformats.org/officeDocument/2006/relationships/image" Target="../media/image764.png"/><Relationship Id="rId436" Type="http://schemas.openxmlformats.org/officeDocument/2006/relationships/image" Target="../media/image792.png"/><Relationship Id="rId601" Type="http://schemas.openxmlformats.org/officeDocument/2006/relationships/customXml" Target="../ink/ink830.xml"/><Relationship Id="rId643" Type="http://schemas.openxmlformats.org/officeDocument/2006/relationships/customXml" Target="../ink/ink851.xml"/><Relationship Id="rId240" Type="http://schemas.openxmlformats.org/officeDocument/2006/relationships/image" Target="../media/image694.png"/><Relationship Id="rId478" Type="http://schemas.openxmlformats.org/officeDocument/2006/relationships/image" Target="../media/image813.png"/><Relationship Id="rId35" Type="http://schemas.openxmlformats.org/officeDocument/2006/relationships/customXml" Target="../ink/ink547.xml"/><Relationship Id="rId77" Type="http://schemas.openxmlformats.org/officeDocument/2006/relationships/customXml" Target="../ink/ink568.xml"/><Relationship Id="rId100" Type="http://schemas.openxmlformats.org/officeDocument/2006/relationships/image" Target="../media/image624.png"/><Relationship Id="rId282" Type="http://schemas.openxmlformats.org/officeDocument/2006/relationships/image" Target="../media/image715.png"/><Relationship Id="rId338" Type="http://schemas.openxmlformats.org/officeDocument/2006/relationships/image" Target="../media/image743.png"/><Relationship Id="rId503" Type="http://schemas.openxmlformats.org/officeDocument/2006/relationships/customXml" Target="../ink/ink781.xml"/><Relationship Id="rId545" Type="http://schemas.openxmlformats.org/officeDocument/2006/relationships/customXml" Target="../ink/ink802.xml"/><Relationship Id="rId587" Type="http://schemas.openxmlformats.org/officeDocument/2006/relationships/customXml" Target="../ink/ink823.xml"/><Relationship Id="rId142" Type="http://schemas.openxmlformats.org/officeDocument/2006/relationships/image" Target="../media/image645.png"/><Relationship Id="rId184" Type="http://schemas.openxmlformats.org/officeDocument/2006/relationships/image" Target="../media/image666.png"/><Relationship Id="rId391" Type="http://schemas.openxmlformats.org/officeDocument/2006/relationships/customXml" Target="../ink/ink725.xml"/><Relationship Id="rId405" Type="http://schemas.openxmlformats.org/officeDocument/2006/relationships/customXml" Target="../ink/ink732.xml"/><Relationship Id="rId447" Type="http://schemas.openxmlformats.org/officeDocument/2006/relationships/customXml" Target="../ink/ink753.xml"/><Relationship Id="rId612" Type="http://schemas.openxmlformats.org/officeDocument/2006/relationships/image" Target="../media/image879.png"/><Relationship Id="rId251" Type="http://schemas.openxmlformats.org/officeDocument/2006/relationships/customXml" Target="../ink/ink655.xml"/><Relationship Id="rId489" Type="http://schemas.openxmlformats.org/officeDocument/2006/relationships/customXml" Target="../ink/ink774.xml"/><Relationship Id="rId46" Type="http://schemas.openxmlformats.org/officeDocument/2006/relationships/image" Target="../media/image597.png"/><Relationship Id="rId293" Type="http://schemas.openxmlformats.org/officeDocument/2006/relationships/customXml" Target="../ink/ink676.xml"/><Relationship Id="rId307" Type="http://schemas.openxmlformats.org/officeDocument/2006/relationships/customXml" Target="../ink/ink683.xml"/><Relationship Id="rId349" Type="http://schemas.openxmlformats.org/officeDocument/2006/relationships/customXml" Target="../ink/ink704.xml"/><Relationship Id="rId514" Type="http://schemas.openxmlformats.org/officeDocument/2006/relationships/image" Target="../media/image831.png"/><Relationship Id="rId556" Type="http://schemas.openxmlformats.org/officeDocument/2006/relationships/image" Target="../media/image852.png"/><Relationship Id="rId88" Type="http://schemas.openxmlformats.org/officeDocument/2006/relationships/image" Target="../media/image618.png"/><Relationship Id="rId111" Type="http://schemas.openxmlformats.org/officeDocument/2006/relationships/customXml" Target="../ink/ink585.xml"/><Relationship Id="rId153" Type="http://schemas.openxmlformats.org/officeDocument/2006/relationships/customXml" Target="../ink/ink606.xml"/><Relationship Id="rId195" Type="http://schemas.openxmlformats.org/officeDocument/2006/relationships/customXml" Target="../ink/ink627.xml"/><Relationship Id="rId209" Type="http://schemas.openxmlformats.org/officeDocument/2006/relationships/customXml" Target="../ink/ink634.xml"/><Relationship Id="rId360" Type="http://schemas.openxmlformats.org/officeDocument/2006/relationships/image" Target="../media/image754.png"/><Relationship Id="rId416" Type="http://schemas.openxmlformats.org/officeDocument/2006/relationships/image" Target="../media/image782.png"/><Relationship Id="rId598" Type="http://schemas.openxmlformats.org/officeDocument/2006/relationships/image" Target="../media/image873.png"/><Relationship Id="rId220" Type="http://schemas.openxmlformats.org/officeDocument/2006/relationships/image" Target="../media/image684.png"/><Relationship Id="rId458" Type="http://schemas.openxmlformats.org/officeDocument/2006/relationships/image" Target="../media/image803.png"/><Relationship Id="rId623" Type="http://schemas.openxmlformats.org/officeDocument/2006/relationships/customXml" Target="../ink/ink841.xml"/><Relationship Id="rId15" Type="http://schemas.openxmlformats.org/officeDocument/2006/relationships/customXml" Target="../ink/ink537.xml"/><Relationship Id="rId57" Type="http://schemas.openxmlformats.org/officeDocument/2006/relationships/customXml" Target="../ink/ink558.xml"/><Relationship Id="rId262" Type="http://schemas.openxmlformats.org/officeDocument/2006/relationships/image" Target="../media/image705.png"/><Relationship Id="rId318" Type="http://schemas.openxmlformats.org/officeDocument/2006/relationships/image" Target="../media/image733.png"/><Relationship Id="rId525" Type="http://schemas.openxmlformats.org/officeDocument/2006/relationships/customXml" Target="../ink/ink792.xml"/><Relationship Id="rId567" Type="http://schemas.openxmlformats.org/officeDocument/2006/relationships/customXml" Target="../ink/ink813.xml"/><Relationship Id="rId99" Type="http://schemas.openxmlformats.org/officeDocument/2006/relationships/customXml" Target="../ink/ink579.xml"/><Relationship Id="rId122" Type="http://schemas.openxmlformats.org/officeDocument/2006/relationships/image" Target="../media/image635.png"/><Relationship Id="rId164" Type="http://schemas.openxmlformats.org/officeDocument/2006/relationships/image" Target="../media/image656.png"/><Relationship Id="rId371" Type="http://schemas.openxmlformats.org/officeDocument/2006/relationships/customXml" Target="../ink/ink715.xml"/><Relationship Id="rId427" Type="http://schemas.openxmlformats.org/officeDocument/2006/relationships/customXml" Target="../ink/ink743.xml"/><Relationship Id="rId469" Type="http://schemas.openxmlformats.org/officeDocument/2006/relationships/customXml" Target="../ink/ink764.xml"/><Relationship Id="rId634" Type="http://schemas.openxmlformats.org/officeDocument/2006/relationships/image" Target="../media/image890.png"/><Relationship Id="rId26" Type="http://schemas.openxmlformats.org/officeDocument/2006/relationships/image" Target="../media/image587.png"/><Relationship Id="rId231" Type="http://schemas.openxmlformats.org/officeDocument/2006/relationships/customXml" Target="../ink/ink645.xml"/><Relationship Id="rId273" Type="http://schemas.openxmlformats.org/officeDocument/2006/relationships/customXml" Target="../ink/ink666.xml"/><Relationship Id="rId329" Type="http://schemas.openxmlformats.org/officeDocument/2006/relationships/customXml" Target="../ink/ink694.xml"/><Relationship Id="rId480" Type="http://schemas.openxmlformats.org/officeDocument/2006/relationships/image" Target="../media/image814.png"/><Relationship Id="rId536" Type="http://schemas.openxmlformats.org/officeDocument/2006/relationships/image" Target="../media/image842.png"/><Relationship Id="rId68" Type="http://schemas.openxmlformats.org/officeDocument/2006/relationships/image" Target="../media/image608.png"/><Relationship Id="rId133" Type="http://schemas.openxmlformats.org/officeDocument/2006/relationships/customXml" Target="../ink/ink596.xml"/><Relationship Id="rId175" Type="http://schemas.openxmlformats.org/officeDocument/2006/relationships/customXml" Target="../ink/ink617.xml"/><Relationship Id="rId340" Type="http://schemas.openxmlformats.org/officeDocument/2006/relationships/image" Target="../media/image744.png"/><Relationship Id="rId578" Type="http://schemas.openxmlformats.org/officeDocument/2006/relationships/image" Target="../media/image863.png"/><Relationship Id="rId200" Type="http://schemas.openxmlformats.org/officeDocument/2006/relationships/image" Target="../media/image674.png"/><Relationship Id="rId382" Type="http://schemas.openxmlformats.org/officeDocument/2006/relationships/image" Target="../media/image765.png"/><Relationship Id="rId438" Type="http://schemas.openxmlformats.org/officeDocument/2006/relationships/image" Target="../media/image793.png"/><Relationship Id="rId603" Type="http://schemas.openxmlformats.org/officeDocument/2006/relationships/customXml" Target="../ink/ink831.xml"/><Relationship Id="rId645" Type="http://schemas.openxmlformats.org/officeDocument/2006/relationships/customXml" Target="../ink/ink852.xml"/><Relationship Id="rId242" Type="http://schemas.openxmlformats.org/officeDocument/2006/relationships/image" Target="../media/image695.png"/><Relationship Id="rId284" Type="http://schemas.openxmlformats.org/officeDocument/2006/relationships/image" Target="../media/image716.png"/><Relationship Id="rId491" Type="http://schemas.openxmlformats.org/officeDocument/2006/relationships/customXml" Target="../ink/ink775.xml"/><Relationship Id="rId505" Type="http://schemas.openxmlformats.org/officeDocument/2006/relationships/customXml" Target="../ink/ink782.xml"/><Relationship Id="rId37" Type="http://schemas.openxmlformats.org/officeDocument/2006/relationships/customXml" Target="../ink/ink548.xml"/><Relationship Id="rId79" Type="http://schemas.openxmlformats.org/officeDocument/2006/relationships/customXml" Target="../ink/ink569.xml"/><Relationship Id="rId102" Type="http://schemas.openxmlformats.org/officeDocument/2006/relationships/image" Target="../media/image625.png"/><Relationship Id="rId144" Type="http://schemas.openxmlformats.org/officeDocument/2006/relationships/image" Target="../media/image646.png"/><Relationship Id="rId547" Type="http://schemas.openxmlformats.org/officeDocument/2006/relationships/customXml" Target="../ink/ink803.xml"/><Relationship Id="rId589" Type="http://schemas.openxmlformats.org/officeDocument/2006/relationships/customXml" Target="../ink/ink824.xml"/><Relationship Id="rId90" Type="http://schemas.openxmlformats.org/officeDocument/2006/relationships/image" Target="../media/image619.png"/><Relationship Id="rId186" Type="http://schemas.openxmlformats.org/officeDocument/2006/relationships/image" Target="../media/image667.png"/><Relationship Id="rId351" Type="http://schemas.openxmlformats.org/officeDocument/2006/relationships/customXml" Target="../ink/ink705.xml"/><Relationship Id="rId393" Type="http://schemas.openxmlformats.org/officeDocument/2006/relationships/customXml" Target="../ink/ink726.xml"/><Relationship Id="rId407" Type="http://schemas.openxmlformats.org/officeDocument/2006/relationships/customXml" Target="../ink/ink733.xml"/><Relationship Id="rId449" Type="http://schemas.openxmlformats.org/officeDocument/2006/relationships/customXml" Target="../ink/ink754.xml"/><Relationship Id="rId614" Type="http://schemas.openxmlformats.org/officeDocument/2006/relationships/image" Target="../media/image880.png"/><Relationship Id="rId211" Type="http://schemas.openxmlformats.org/officeDocument/2006/relationships/customXml" Target="../ink/ink635.xml"/><Relationship Id="rId253" Type="http://schemas.openxmlformats.org/officeDocument/2006/relationships/customXml" Target="../ink/ink656.xml"/><Relationship Id="rId295" Type="http://schemas.openxmlformats.org/officeDocument/2006/relationships/customXml" Target="../ink/ink677.xml"/><Relationship Id="rId309" Type="http://schemas.openxmlformats.org/officeDocument/2006/relationships/customXml" Target="../ink/ink684.xml"/><Relationship Id="rId460" Type="http://schemas.openxmlformats.org/officeDocument/2006/relationships/image" Target="../media/image804.png"/><Relationship Id="rId516" Type="http://schemas.openxmlformats.org/officeDocument/2006/relationships/image" Target="../media/image832.png"/><Relationship Id="rId48" Type="http://schemas.openxmlformats.org/officeDocument/2006/relationships/image" Target="../media/image598.png"/><Relationship Id="rId113" Type="http://schemas.openxmlformats.org/officeDocument/2006/relationships/customXml" Target="../ink/ink586.xml"/><Relationship Id="rId320" Type="http://schemas.openxmlformats.org/officeDocument/2006/relationships/image" Target="../media/image734.png"/><Relationship Id="rId558" Type="http://schemas.openxmlformats.org/officeDocument/2006/relationships/image" Target="../media/image853.png"/><Relationship Id="rId155" Type="http://schemas.openxmlformats.org/officeDocument/2006/relationships/customXml" Target="../ink/ink607.xml"/><Relationship Id="rId197" Type="http://schemas.openxmlformats.org/officeDocument/2006/relationships/customXml" Target="../ink/ink628.xml"/><Relationship Id="rId362" Type="http://schemas.openxmlformats.org/officeDocument/2006/relationships/image" Target="../media/image755.png"/><Relationship Id="rId418" Type="http://schemas.openxmlformats.org/officeDocument/2006/relationships/image" Target="../media/image783.png"/><Relationship Id="rId625" Type="http://schemas.openxmlformats.org/officeDocument/2006/relationships/customXml" Target="../ink/ink842.xml"/><Relationship Id="rId222" Type="http://schemas.openxmlformats.org/officeDocument/2006/relationships/image" Target="../media/image685.png"/><Relationship Id="rId264" Type="http://schemas.openxmlformats.org/officeDocument/2006/relationships/image" Target="../media/image706.png"/><Relationship Id="rId471" Type="http://schemas.openxmlformats.org/officeDocument/2006/relationships/customXml" Target="../ink/ink765.xml"/><Relationship Id="rId17" Type="http://schemas.openxmlformats.org/officeDocument/2006/relationships/customXml" Target="../ink/ink538.xml"/><Relationship Id="rId59" Type="http://schemas.openxmlformats.org/officeDocument/2006/relationships/customXml" Target="../ink/ink559.xml"/><Relationship Id="rId124" Type="http://schemas.openxmlformats.org/officeDocument/2006/relationships/image" Target="../media/image636.png"/><Relationship Id="rId527" Type="http://schemas.openxmlformats.org/officeDocument/2006/relationships/customXml" Target="../ink/ink793.xml"/><Relationship Id="rId569" Type="http://schemas.openxmlformats.org/officeDocument/2006/relationships/customXml" Target="../ink/ink814.xml"/><Relationship Id="rId70" Type="http://schemas.openxmlformats.org/officeDocument/2006/relationships/image" Target="../media/image609.png"/><Relationship Id="rId166" Type="http://schemas.openxmlformats.org/officeDocument/2006/relationships/image" Target="../media/image657.png"/><Relationship Id="rId331" Type="http://schemas.openxmlformats.org/officeDocument/2006/relationships/customXml" Target="../ink/ink695.xml"/><Relationship Id="rId373" Type="http://schemas.openxmlformats.org/officeDocument/2006/relationships/customXml" Target="../ink/ink716.xml"/><Relationship Id="rId429" Type="http://schemas.openxmlformats.org/officeDocument/2006/relationships/customXml" Target="../ink/ink744.xml"/><Relationship Id="rId580" Type="http://schemas.openxmlformats.org/officeDocument/2006/relationships/image" Target="../media/image864.png"/><Relationship Id="rId636" Type="http://schemas.openxmlformats.org/officeDocument/2006/relationships/image" Target="../media/image891.png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646.xml"/><Relationship Id="rId440" Type="http://schemas.openxmlformats.org/officeDocument/2006/relationships/image" Target="../media/image79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3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62.png"/><Relationship Id="rId299" Type="http://schemas.openxmlformats.org/officeDocument/2006/relationships/image" Target="../media/image1053.png"/><Relationship Id="rId671" Type="http://schemas.openxmlformats.org/officeDocument/2006/relationships/image" Target="../media/image1239.png"/><Relationship Id="rId21" Type="http://schemas.openxmlformats.org/officeDocument/2006/relationships/image" Target="../media/image914.png"/><Relationship Id="rId63" Type="http://schemas.openxmlformats.org/officeDocument/2006/relationships/image" Target="../media/image935.png"/><Relationship Id="rId159" Type="http://schemas.openxmlformats.org/officeDocument/2006/relationships/image" Target="../media/image983.png"/><Relationship Id="rId324" Type="http://schemas.openxmlformats.org/officeDocument/2006/relationships/customXml" Target="../ink/ink1014.xml"/><Relationship Id="rId366" Type="http://schemas.openxmlformats.org/officeDocument/2006/relationships/customXml" Target="../ink/ink1035.xml"/><Relationship Id="rId531" Type="http://schemas.openxmlformats.org/officeDocument/2006/relationships/image" Target="../media/image1169.png"/><Relationship Id="rId573" Type="http://schemas.openxmlformats.org/officeDocument/2006/relationships/image" Target="../media/image1190.png"/><Relationship Id="rId629" Type="http://schemas.openxmlformats.org/officeDocument/2006/relationships/image" Target="../media/image1218.png"/><Relationship Id="rId170" Type="http://schemas.openxmlformats.org/officeDocument/2006/relationships/customXml" Target="../ink/ink937.xml"/><Relationship Id="rId226" Type="http://schemas.openxmlformats.org/officeDocument/2006/relationships/customXml" Target="../ink/ink965.xml"/><Relationship Id="rId433" Type="http://schemas.openxmlformats.org/officeDocument/2006/relationships/image" Target="../media/image1120.png"/><Relationship Id="rId268" Type="http://schemas.openxmlformats.org/officeDocument/2006/relationships/customXml" Target="../ink/ink986.xml"/><Relationship Id="rId475" Type="http://schemas.openxmlformats.org/officeDocument/2006/relationships/image" Target="../media/image1141.png"/><Relationship Id="rId640" Type="http://schemas.openxmlformats.org/officeDocument/2006/relationships/customXml" Target="../ink/ink1172.xml"/><Relationship Id="rId682" Type="http://schemas.openxmlformats.org/officeDocument/2006/relationships/customXml" Target="../ink/ink1193.xml"/><Relationship Id="rId32" Type="http://schemas.openxmlformats.org/officeDocument/2006/relationships/customXml" Target="../ink/ink868.xml"/><Relationship Id="rId74" Type="http://schemas.openxmlformats.org/officeDocument/2006/relationships/customXml" Target="../ink/ink889.xml"/><Relationship Id="rId128" Type="http://schemas.openxmlformats.org/officeDocument/2006/relationships/customXml" Target="../ink/ink916.xml"/><Relationship Id="rId335" Type="http://schemas.openxmlformats.org/officeDocument/2006/relationships/image" Target="../media/image1071.png"/><Relationship Id="rId377" Type="http://schemas.openxmlformats.org/officeDocument/2006/relationships/image" Target="../media/image1092.png"/><Relationship Id="rId500" Type="http://schemas.openxmlformats.org/officeDocument/2006/relationships/customXml" Target="../ink/ink1102.xml"/><Relationship Id="rId542" Type="http://schemas.openxmlformats.org/officeDocument/2006/relationships/customXml" Target="../ink/ink1123.xml"/><Relationship Id="rId584" Type="http://schemas.openxmlformats.org/officeDocument/2006/relationships/customXml" Target="../ink/ink1144.xml"/><Relationship Id="rId5" Type="http://schemas.openxmlformats.org/officeDocument/2006/relationships/image" Target="../media/image347.png"/><Relationship Id="rId181" Type="http://schemas.openxmlformats.org/officeDocument/2006/relationships/image" Target="../media/image994.png"/><Relationship Id="rId237" Type="http://schemas.openxmlformats.org/officeDocument/2006/relationships/image" Target="../media/image1022.png"/><Relationship Id="rId402" Type="http://schemas.openxmlformats.org/officeDocument/2006/relationships/customXml" Target="../ink/ink1053.xml"/><Relationship Id="rId279" Type="http://schemas.openxmlformats.org/officeDocument/2006/relationships/image" Target="../media/image1043.png"/><Relationship Id="rId444" Type="http://schemas.openxmlformats.org/officeDocument/2006/relationships/customXml" Target="../ink/ink1074.xml"/><Relationship Id="rId486" Type="http://schemas.openxmlformats.org/officeDocument/2006/relationships/customXml" Target="../ink/ink1095.xml"/><Relationship Id="rId651" Type="http://schemas.openxmlformats.org/officeDocument/2006/relationships/image" Target="../media/image1229.png"/><Relationship Id="rId43" Type="http://schemas.openxmlformats.org/officeDocument/2006/relationships/image" Target="../media/image925.png"/><Relationship Id="rId139" Type="http://schemas.openxmlformats.org/officeDocument/2006/relationships/image" Target="../media/image973.png"/><Relationship Id="rId290" Type="http://schemas.openxmlformats.org/officeDocument/2006/relationships/customXml" Target="../ink/ink997.xml"/><Relationship Id="rId304" Type="http://schemas.openxmlformats.org/officeDocument/2006/relationships/customXml" Target="../ink/ink1004.xml"/><Relationship Id="rId346" Type="http://schemas.openxmlformats.org/officeDocument/2006/relationships/customXml" Target="../ink/ink1025.xml"/><Relationship Id="rId388" Type="http://schemas.openxmlformats.org/officeDocument/2006/relationships/customXml" Target="../ink/ink1046.xml"/><Relationship Id="rId511" Type="http://schemas.openxmlformats.org/officeDocument/2006/relationships/image" Target="../media/image1159.png"/><Relationship Id="rId553" Type="http://schemas.openxmlformats.org/officeDocument/2006/relationships/image" Target="../media/image1180.png"/><Relationship Id="rId609" Type="http://schemas.openxmlformats.org/officeDocument/2006/relationships/image" Target="../media/image1208.png"/><Relationship Id="rId85" Type="http://schemas.openxmlformats.org/officeDocument/2006/relationships/image" Target="../media/image946.png"/><Relationship Id="rId150" Type="http://schemas.openxmlformats.org/officeDocument/2006/relationships/customXml" Target="../ink/ink927.xml"/><Relationship Id="rId192" Type="http://schemas.openxmlformats.org/officeDocument/2006/relationships/customXml" Target="../ink/ink948.xml"/><Relationship Id="rId206" Type="http://schemas.openxmlformats.org/officeDocument/2006/relationships/customXml" Target="../ink/ink955.xml"/><Relationship Id="rId413" Type="http://schemas.openxmlformats.org/officeDocument/2006/relationships/image" Target="../media/image1110.png"/><Relationship Id="rId595" Type="http://schemas.openxmlformats.org/officeDocument/2006/relationships/image" Target="../media/image1201.png"/><Relationship Id="rId248" Type="http://schemas.openxmlformats.org/officeDocument/2006/relationships/customXml" Target="../ink/ink976.xml"/><Relationship Id="rId455" Type="http://schemas.openxmlformats.org/officeDocument/2006/relationships/image" Target="../media/image1131.png"/><Relationship Id="rId497" Type="http://schemas.openxmlformats.org/officeDocument/2006/relationships/image" Target="../media/image1152.png"/><Relationship Id="rId620" Type="http://schemas.openxmlformats.org/officeDocument/2006/relationships/customXml" Target="../ink/ink1162.xml"/><Relationship Id="rId662" Type="http://schemas.openxmlformats.org/officeDocument/2006/relationships/customXml" Target="../ink/ink1183.xml"/><Relationship Id="rId12" Type="http://schemas.openxmlformats.org/officeDocument/2006/relationships/customXml" Target="../ink/ink858.xml"/><Relationship Id="rId108" Type="http://schemas.openxmlformats.org/officeDocument/2006/relationships/customXml" Target="../ink/ink906.xml"/><Relationship Id="rId315" Type="http://schemas.openxmlformats.org/officeDocument/2006/relationships/image" Target="../media/image1061.png"/><Relationship Id="rId357" Type="http://schemas.openxmlformats.org/officeDocument/2006/relationships/image" Target="../media/image1082.png"/><Relationship Id="rId522" Type="http://schemas.openxmlformats.org/officeDocument/2006/relationships/customXml" Target="../ink/ink1113.xml"/><Relationship Id="rId54" Type="http://schemas.openxmlformats.org/officeDocument/2006/relationships/customXml" Target="../ink/ink879.xml"/><Relationship Id="rId96" Type="http://schemas.openxmlformats.org/officeDocument/2006/relationships/customXml" Target="../ink/ink900.xml"/><Relationship Id="rId161" Type="http://schemas.openxmlformats.org/officeDocument/2006/relationships/image" Target="../media/image984.png"/><Relationship Id="rId217" Type="http://schemas.openxmlformats.org/officeDocument/2006/relationships/image" Target="../media/image1012.png"/><Relationship Id="rId399" Type="http://schemas.openxmlformats.org/officeDocument/2006/relationships/image" Target="../media/image1103.png"/><Relationship Id="rId564" Type="http://schemas.openxmlformats.org/officeDocument/2006/relationships/customXml" Target="../ink/ink1134.xml"/><Relationship Id="rId259" Type="http://schemas.openxmlformats.org/officeDocument/2006/relationships/image" Target="../media/image1033.png"/><Relationship Id="rId424" Type="http://schemas.openxmlformats.org/officeDocument/2006/relationships/customXml" Target="../ink/ink1064.xml"/><Relationship Id="rId466" Type="http://schemas.openxmlformats.org/officeDocument/2006/relationships/customXml" Target="../ink/ink1085.xml"/><Relationship Id="rId631" Type="http://schemas.openxmlformats.org/officeDocument/2006/relationships/image" Target="../media/image1219.png"/><Relationship Id="rId673" Type="http://schemas.openxmlformats.org/officeDocument/2006/relationships/image" Target="../media/image1240.png"/><Relationship Id="rId23" Type="http://schemas.openxmlformats.org/officeDocument/2006/relationships/image" Target="../media/image915.png"/><Relationship Id="rId119" Type="http://schemas.openxmlformats.org/officeDocument/2006/relationships/image" Target="../media/image963.png"/><Relationship Id="rId270" Type="http://schemas.openxmlformats.org/officeDocument/2006/relationships/customXml" Target="../ink/ink987.xml"/><Relationship Id="rId326" Type="http://schemas.openxmlformats.org/officeDocument/2006/relationships/customXml" Target="../ink/ink1015.xml"/><Relationship Id="rId533" Type="http://schemas.openxmlformats.org/officeDocument/2006/relationships/image" Target="../media/image1170.png"/><Relationship Id="rId65" Type="http://schemas.openxmlformats.org/officeDocument/2006/relationships/image" Target="../media/image936.png"/><Relationship Id="rId130" Type="http://schemas.openxmlformats.org/officeDocument/2006/relationships/customXml" Target="../ink/ink917.xml"/><Relationship Id="rId368" Type="http://schemas.openxmlformats.org/officeDocument/2006/relationships/customXml" Target="../ink/ink1036.xml"/><Relationship Id="rId575" Type="http://schemas.openxmlformats.org/officeDocument/2006/relationships/image" Target="../media/image1191.png"/><Relationship Id="rId172" Type="http://schemas.openxmlformats.org/officeDocument/2006/relationships/customXml" Target="../ink/ink938.xml"/><Relationship Id="rId228" Type="http://schemas.openxmlformats.org/officeDocument/2006/relationships/customXml" Target="../ink/ink966.xml"/><Relationship Id="rId435" Type="http://schemas.openxmlformats.org/officeDocument/2006/relationships/image" Target="../media/image1121.png"/><Relationship Id="rId477" Type="http://schemas.openxmlformats.org/officeDocument/2006/relationships/image" Target="../media/image1142.png"/><Relationship Id="rId600" Type="http://schemas.openxmlformats.org/officeDocument/2006/relationships/customXml" Target="../ink/ink1152.xml"/><Relationship Id="rId642" Type="http://schemas.openxmlformats.org/officeDocument/2006/relationships/customXml" Target="../ink/ink1173.xml"/><Relationship Id="rId684" Type="http://schemas.openxmlformats.org/officeDocument/2006/relationships/customXml" Target="../ink/ink1194.xml"/><Relationship Id="rId281" Type="http://schemas.openxmlformats.org/officeDocument/2006/relationships/image" Target="../media/image1044.png"/><Relationship Id="rId337" Type="http://schemas.openxmlformats.org/officeDocument/2006/relationships/image" Target="../media/image1072.png"/><Relationship Id="rId502" Type="http://schemas.openxmlformats.org/officeDocument/2006/relationships/customXml" Target="../ink/ink1103.xml"/><Relationship Id="rId34" Type="http://schemas.openxmlformats.org/officeDocument/2006/relationships/customXml" Target="../ink/ink869.xml"/><Relationship Id="rId76" Type="http://schemas.openxmlformats.org/officeDocument/2006/relationships/customXml" Target="../ink/ink890.xml"/><Relationship Id="rId141" Type="http://schemas.openxmlformats.org/officeDocument/2006/relationships/image" Target="../media/image974.png"/><Relationship Id="rId379" Type="http://schemas.openxmlformats.org/officeDocument/2006/relationships/image" Target="../media/image1093.png"/><Relationship Id="rId544" Type="http://schemas.openxmlformats.org/officeDocument/2006/relationships/customXml" Target="../ink/ink1124.xml"/><Relationship Id="rId586" Type="http://schemas.openxmlformats.org/officeDocument/2006/relationships/customXml" Target="../ink/ink1145.xml"/><Relationship Id="rId7" Type="http://schemas.openxmlformats.org/officeDocument/2006/relationships/image" Target="../media/image349.png"/><Relationship Id="rId183" Type="http://schemas.openxmlformats.org/officeDocument/2006/relationships/image" Target="../media/image995.png"/><Relationship Id="rId239" Type="http://schemas.openxmlformats.org/officeDocument/2006/relationships/image" Target="../media/image1023.png"/><Relationship Id="rId390" Type="http://schemas.openxmlformats.org/officeDocument/2006/relationships/customXml" Target="../ink/ink1047.xml"/><Relationship Id="rId404" Type="http://schemas.openxmlformats.org/officeDocument/2006/relationships/customXml" Target="../ink/ink1054.xml"/><Relationship Id="rId446" Type="http://schemas.openxmlformats.org/officeDocument/2006/relationships/customXml" Target="../ink/ink1075.xml"/><Relationship Id="rId611" Type="http://schemas.openxmlformats.org/officeDocument/2006/relationships/image" Target="../media/image1209.png"/><Relationship Id="rId653" Type="http://schemas.openxmlformats.org/officeDocument/2006/relationships/image" Target="../media/image1230.png"/><Relationship Id="rId250" Type="http://schemas.openxmlformats.org/officeDocument/2006/relationships/customXml" Target="../ink/ink977.xml"/><Relationship Id="rId292" Type="http://schemas.openxmlformats.org/officeDocument/2006/relationships/customXml" Target="../ink/ink998.xml"/><Relationship Id="rId306" Type="http://schemas.openxmlformats.org/officeDocument/2006/relationships/customXml" Target="../ink/ink1005.xml"/><Relationship Id="rId488" Type="http://schemas.openxmlformats.org/officeDocument/2006/relationships/customXml" Target="../ink/ink1096.xml"/><Relationship Id="rId45" Type="http://schemas.openxmlformats.org/officeDocument/2006/relationships/image" Target="../media/image926.png"/><Relationship Id="rId87" Type="http://schemas.openxmlformats.org/officeDocument/2006/relationships/image" Target="../media/image947.png"/><Relationship Id="rId110" Type="http://schemas.openxmlformats.org/officeDocument/2006/relationships/customXml" Target="../ink/ink907.xml"/><Relationship Id="rId348" Type="http://schemas.openxmlformats.org/officeDocument/2006/relationships/customXml" Target="../ink/ink1026.xml"/><Relationship Id="rId513" Type="http://schemas.openxmlformats.org/officeDocument/2006/relationships/image" Target="../media/image1160.png"/><Relationship Id="rId555" Type="http://schemas.openxmlformats.org/officeDocument/2006/relationships/image" Target="../media/image1181.png"/><Relationship Id="rId597" Type="http://schemas.openxmlformats.org/officeDocument/2006/relationships/image" Target="../media/image1202.png"/><Relationship Id="rId152" Type="http://schemas.openxmlformats.org/officeDocument/2006/relationships/customXml" Target="../ink/ink928.xml"/><Relationship Id="rId194" Type="http://schemas.openxmlformats.org/officeDocument/2006/relationships/customXml" Target="../ink/ink949.xml"/><Relationship Id="rId208" Type="http://schemas.openxmlformats.org/officeDocument/2006/relationships/customXml" Target="../ink/ink956.xml"/><Relationship Id="rId415" Type="http://schemas.openxmlformats.org/officeDocument/2006/relationships/image" Target="../media/image1111.png"/><Relationship Id="rId457" Type="http://schemas.openxmlformats.org/officeDocument/2006/relationships/image" Target="../media/image1132.png"/><Relationship Id="rId622" Type="http://schemas.openxmlformats.org/officeDocument/2006/relationships/customXml" Target="../ink/ink1163.xml"/><Relationship Id="rId261" Type="http://schemas.openxmlformats.org/officeDocument/2006/relationships/image" Target="../media/image1034.png"/><Relationship Id="rId499" Type="http://schemas.openxmlformats.org/officeDocument/2006/relationships/image" Target="../media/image1153.png"/><Relationship Id="rId664" Type="http://schemas.openxmlformats.org/officeDocument/2006/relationships/customXml" Target="../ink/ink1184.xml"/><Relationship Id="rId14" Type="http://schemas.openxmlformats.org/officeDocument/2006/relationships/customXml" Target="../ink/ink859.xml"/><Relationship Id="rId56" Type="http://schemas.openxmlformats.org/officeDocument/2006/relationships/customXml" Target="../ink/ink880.xml"/><Relationship Id="rId317" Type="http://schemas.openxmlformats.org/officeDocument/2006/relationships/image" Target="../media/image1062.png"/><Relationship Id="rId359" Type="http://schemas.openxmlformats.org/officeDocument/2006/relationships/image" Target="../media/image1083.png"/><Relationship Id="rId524" Type="http://schemas.openxmlformats.org/officeDocument/2006/relationships/customXml" Target="../ink/ink1114.xml"/><Relationship Id="rId566" Type="http://schemas.openxmlformats.org/officeDocument/2006/relationships/customXml" Target="../ink/ink1135.xml"/><Relationship Id="rId98" Type="http://schemas.openxmlformats.org/officeDocument/2006/relationships/customXml" Target="../ink/ink901.xml"/><Relationship Id="rId121" Type="http://schemas.openxmlformats.org/officeDocument/2006/relationships/image" Target="../media/image964.png"/><Relationship Id="rId163" Type="http://schemas.openxmlformats.org/officeDocument/2006/relationships/image" Target="../media/image985.png"/><Relationship Id="rId219" Type="http://schemas.openxmlformats.org/officeDocument/2006/relationships/image" Target="../media/image1013.png"/><Relationship Id="rId370" Type="http://schemas.openxmlformats.org/officeDocument/2006/relationships/customXml" Target="../ink/ink1037.xml"/><Relationship Id="rId426" Type="http://schemas.openxmlformats.org/officeDocument/2006/relationships/customXml" Target="../ink/ink1065.xml"/><Relationship Id="rId633" Type="http://schemas.openxmlformats.org/officeDocument/2006/relationships/image" Target="../media/image1220.png"/><Relationship Id="rId230" Type="http://schemas.openxmlformats.org/officeDocument/2006/relationships/customXml" Target="../ink/ink967.xml"/><Relationship Id="rId468" Type="http://schemas.openxmlformats.org/officeDocument/2006/relationships/customXml" Target="../ink/ink1086.xml"/><Relationship Id="rId675" Type="http://schemas.openxmlformats.org/officeDocument/2006/relationships/image" Target="../media/image1241.png"/><Relationship Id="rId25" Type="http://schemas.openxmlformats.org/officeDocument/2006/relationships/image" Target="../media/image916.png"/><Relationship Id="rId67" Type="http://schemas.openxmlformats.org/officeDocument/2006/relationships/image" Target="../media/image937.png"/><Relationship Id="rId272" Type="http://schemas.openxmlformats.org/officeDocument/2006/relationships/customXml" Target="../ink/ink988.xml"/><Relationship Id="rId328" Type="http://schemas.openxmlformats.org/officeDocument/2006/relationships/customXml" Target="../ink/ink1016.xml"/><Relationship Id="rId535" Type="http://schemas.openxmlformats.org/officeDocument/2006/relationships/image" Target="../media/image1171.png"/><Relationship Id="rId577" Type="http://schemas.openxmlformats.org/officeDocument/2006/relationships/image" Target="../media/image1192.png"/><Relationship Id="rId132" Type="http://schemas.openxmlformats.org/officeDocument/2006/relationships/customXml" Target="../ink/ink918.xml"/><Relationship Id="rId174" Type="http://schemas.openxmlformats.org/officeDocument/2006/relationships/customXml" Target="../ink/ink939.xml"/><Relationship Id="rId381" Type="http://schemas.openxmlformats.org/officeDocument/2006/relationships/image" Target="../media/image1094.png"/><Relationship Id="rId602" Type="http://schemas.openxmlformats.org/officeDocument/2006/relationships/customXml" Target="../ink/ink1153.xml"/><Relationship Id="rId241" Type="http://schemas.openxmlformats.org/officeDocument/2006/relationships/image" Target="../media/image1024.png"/><Relationship Id="rId437" Type="http://schemas.openxmlformats.org/officeDocument/2006/relationships/image" Target="../media/image1122.png"/><Relationship Id="rId479" Type="http://schemas.openxmlformats.org/officeDocument/2006/relationships/image" Target="../media/image1143.png"/><Relationship Id="rId644" Type="http://schemas.openxmlformats.org/officeDocument/2006/relationships/customXml" Target="../ink/ink1174.xml"/><Relationship Id="rId36" Type="http://schemas.openxmlformats.org/officeDocument/2006/relationships/customXml" Target="../ink/ink870.xml"/><Relationship Id="rId283" Type="http://schemas.openxmlformats.org/officeDocument/2006/relationships/image" Target="../media/image1045.png"/><Relationship Id="rId339" Type="http://schemas.openxmlformats.org/officeDocument/2006/relationships/image" Target="../media/image1073.png"/><Relationship Id="rId490" Type="http://schemas.openxmlformats.org/officeDocument/2006/relationships/customXml" Target="../ink/ink1097.xml"/><Relationship Id="rId504" Type="http://schemas.openxmlformats.org/officeDocument/2006/relationships/customXml" Target="../ink/ink1104.xml"/><Relationship Id="rId546" Type="http://schemas.openxmlformats.org/officeDocument/2006/relationships/customXml" Target="../ink/ink1125.xml"/><Relationship Id="rId78" Type="http://schemas.openxmlformats.org/officeDocument/2006/relationships/customXml" Target="../ink/ink891.xml"/><Relationship Id="rId101" Type="http://schemas.openxmlformats.org/officeDocument/2006/relationships/image" Target="../media/image954.png"/><Relationship Id="rId143" Type="http://schemas.openxmlformats.org/officeDocument/2006/relationships/image" Target="../media/image975.png"/><Relationship Id="rId185" Type="http://schemas.openxmlformats.org/officeDocument/2006/relationships/image" Target="../media/image996.png"/><Relationship Id="rId350" Type="http://schemas.openxmlformats.org/officeDocument/2006/relationships/customXml" Target="../ink/ink1027.xml"/><Relationship Id="rId406" Type="http://schemas.openxmlformats.org/officeDocument/2006/relationships/customXml" Target="../ink/ink1055.xml"/><Relationship Id="rId588" Type="http://schemas.openxmlformats.org/officeDocument/2006/relationships/customXml" Target="../ink/ink1146.xml"/><Relationship Id="rId9" Type="http://schemas.openxmlformats.org/officeDocument/2006/relationships/image" Target="../media/image908.png"/><Relationship Id="rId210" Type="http://schemas.openxmlformats.org/officeDocument/2006/relationships/customXml" Target="../ink/ink957.xml"/><Relationship Id="rId392" Type="http://schemas.openxmlformats.org/officeDocument/2006/relationships/customXml" Target="../ink/ink1048.xml"/><Relationship Id="rId448" Type="http://schemas.openxmlformats.org/officeDocument/2006/relationships/customXml" Target="../ink/ink1076.xml"/><Relationship Id="rId613" Type="http://schemas.openxmlformats.org/officeDocument/2006/relationships/image" Target="../media/image1210.png"/><Relationship Id="rId655" Type="http://schemas.openxmlformats.org/officeDocument/2006/relationships/image" Target="../media/image1231.png"/><Relationship Id="rId252" Type="http://schemas.openxmlformats.org/officeDocument/2006/relationships/customXml" Target="../ink/ink978.xml"/><Relationship Id="rId294" Type="http://schemas.openxmlformats.org/officeDocument/2006/relationships/customXml" Target="../ink/ink999.xml"/><Relationship Id="rId308" Type="http://schemas.openxmlformats.org/officeDocument/2006/relationships/customXml" Target="../ink/ink1006.xml"/><Relationship Id="rId515" Type="http://schemas.openxmlformats.org/officeDocument/2006/relationships/image" Target="../media/image1161.png"/><Relationship Id="rId47" Type="http://schemas.openxmlformats.org/officeDocument/2006/relationships/image" Target="../media/image927.png"/><Relationship Id="rId89" Type="http://schemas.openxmlformats.org/officeDocument/2006/relationships/image" Target="../media/image948.png"/><Relationship Id="rId112" Type="http://schemas.openxmlformats.org/officeDocument/2006/relationships/customXml" Target="../ink/ink908.xml"/><Relationship Id="rId154" Type="http://schemas.openxmlformats.org/officeDocument/2006/relationships/customXml" Target="../ink/ink929.xml"/><Relationship Id="rId361" Type="http://schemas.openxmlformats.org/officeDocument/2006/relationships/image" Target="../media/image1084.png"/><Relationship Id="rId557" Type="http://schemas.openxmlformats.org/officeDocument/2006/relationships/image" Target="../media/image1182.png"/><Relationship Id="rId599" Type="http://schemas.openxmlformats.org/officeDocument/2006/relationships/image" Target="../media/image1203.png"/><Relationship Id="rId196" Type="http://schemas.openxmlformats.org/officeDocument/2006/relationships/customXml" Target="../ink/ink950.xml"/><Relationship Id="rId417" Type="http://schemas.openxmlformats.org/officeDocument/2006/relationships/image" Target="../media/image1112.png"/><Relationship Id="rId459" Type="http://schemas.openxmlformats.org/officeDocument/2006/relationships/image" Target="../media/image1133.png"/><Relationship Id="rId624" Type="http://schemas.openxmlformats.org/officeDocument/2006/relationships/customXml" Target="../ink/ink1164.xml"/><Relationship Id="rId666" Type="http://schemas.openxmlformats.org/officeDocument/2006/relationships/customXml" Target="../ink/ink1185.xml"/><Relationship Id="rId16" Type="http://schemas.openxmlformats.org/officeDocument/2006/relationships/customXml" Target="../ink/ink860.xml"/><Relationship Id="rId221" Type="http://schemas.openxmlformats.org/officeDocument/2006/relationships/image" Target="../media/image1014.png"/><Relationship Id="rId263" Type="http://schemas.openxmlformats.org/officeDocument/2006/relationships/image" Target="../media/image1035.png"/><Relationship Id="rId319" Type="http://schemas.openxmlformats.org/officeDocument/2006/relationships/image" Target="../media/image1063.png"/><Relationship Id="rId470" Type="http://schemas.openxmlformats.org/officeDocument/2006/relationships/customXml" Target="../ink/ink1087.xml"/><Relationship Id="rId526" Type="http://schemas.openxmlformats.org/officeDocument/2006/relationships/customXml" Target="../ink/ink1115.xml"/><Relationship Id="rId58" Type="http://schemas.openxmlformats.org/officeDocument/2006/relationships/customXml" Target="../ink/ink881.xml"/><Relationship Id="rId123" Type="http://schemas.openxmlformats.org/officeDocument/2006/relationships/image" Target="../media/image965.png"/><Relationship Id="rId330" Type="http://schemas.openxmlformats.org/officeDocument/2006/relationships/customXml" Target="../ink/ink1017.xml"/><Relationship Id="rId568" Type="http://schemas.openxmlformats.org/officeDocument/2006/relationships/customXml" Target="../ink/ink1136.xml"/><Relationship Id="rId165" Type="http://schemas.openxmlformats.org/officeDocument/2006/relationships/image" Target="../media/image986.png"/><Relationship Id="rId372" Type="http://schemas.openxmlformats.org/officeDocument/2006/relationships/customXml" Target="../ink/ink1038.xml"/><Relationship Id="rId428" Type="http://schemas.openxmlformats.org/officeDocument/2006/relationships/customXml" Target="../ink/ink1066.xml"/><Relationship Id="rId635" Type="http://schemas.openxmlformats.org/officeDocument/2006/relationships/image" Target="../media/image1221.png"/><Relationship Id="rId677" Type="http://schemas.openxmlformats.org/officeDocument/2006/relationships/image" Target="../media/image1242.png"/><Relationship Id="rId232" Type="http://schemas.openxmlformats.org/officeDocument/2006/relationships/customXml" Target="../ink/ink968.xml"/><Relationship Id="rId274" Type="http://schemas.openxmlformats.org/officeDocument/2006/relationships/customXml" Target="../ink/ink989.xml"/><Relationship Id="rId481" Type="http://schemas.openxmlformats.org/officeDocument/2006/relationships/image" Target="../media/image1144.png"/><Relationship Id="rId27" Type="http://schemas.openxmlformats.org/officeDocument/2006/relationships/image" Target="../media/image917.png"/><Relationship Id="rId69" Type="http://schemas.openxmlformats.org/officeDocument/2006/relationships/image" Target="../media/image938.png"/><Relationship Id="rId134" Type="http://schemas.openxmlformats.org/officeDocument/2006/relationships/customXml" Target="../ink/ink919.xml"/><Relationship Id="rId537" Type="http://schemas.openxmlformats.org/officeDocument/2006/relationships/image" Target="../media/image1172.png"/><Relationship Id="rId579" Type="http://schemas.openxmlformats.org/officeDocument/2006/relationships/image" Target="../media/image1193.png"/><Relationship Id="rId80" Type="http://schemas.openxmlformats.org/officeDocument/2006/relationships/customXml" Target="../ink/ink892.xml"/><Relationship Id="rId176" Type="http://schemas.openxmlformats.org/officeDocument/2006/relationships/customXml" Target="../ink/ink940.xml"/><Relationship Id="rId341" Type="http://schemas.openxmlformats.org/officeDocument/2006/relationships/image" Target="../media/image1074.png"/><Relationship Id="rId383" Type="http://schemas.openxmlformats.org/officeDocument/2006/relationships/image" Target="../media/image1095.png"/><Relationship Id="rId439" Type="http://schemas.openxmlformats.org/officeDocument/2006/relationships/image" Target="../media/image1123.png"/><Relationship Id="rId590" Type="http://schemas.openxmlformats.org/officeDocument/2006/relationships/customXml" Target="../ink/ink1147.xml"/><Relationship Id="rId604" Type="http://schemas.openxmlformats.org/officeDocument/2006/relationships/customXml" Target="../ink/ink1154.xml"/><Relationship Id="rId646" Type="http://schemas.openxmlformats.org/officeDocument/2006/relationships/customXml" Target="../ink/ink1175.xml"/><Relationship Id="rId201" Type="http://schemas.openxmlformats.org/officeDocument/2006/relationships/image" Target="../media/image1004.png"/><Relationship Id="rId243" Type="http://schemas.openxmlformats.org/officeDocument/2006/relationships/image" Target="../media/image1025.png"/><Relationship Id="rId285" Type="http://schemas.openxmlformats.org/officeDocument/2006/relationships/image" Target="../media/image1046.png"/><Relationship Id="rId450" Type="http://schemas.openxmlformats.org/officeDocument/2006/relationships/customXml" Target="../ink/ink1077.xml"/><Relationship Id="rId506" Type="http://schemas.openxmlformats.org/officeDocument/2006/relationships/customXml" Target="../ink/ink1105.xml"/><Relationship Id="rId38" Type="http://schemas.openxmlformats.org/officeDocument/2006/relationships/customXml" Target="../ink/ink871.xml"/><Relationship Id="rId103" Type="http://schemas.openxmlformats.org/officeDocument/2006/relationships/image" Target="../media/image955.png"/><Relationship Id="rId310" Type="http://schemas.openxmlformats.org/officeDocument/2006/relationships/customXml" Target="../ink/ink1007.xml"/><Relationship Id="rId492" Type="http://schemas.openxmlformats.org/officeDocument/2006/relationships/customXml" Target="../ink/ink1098.xml"/><Relationship Id="rId548" Type="http://schemas.openxmlformats.org/officeDocument/2006/relationships/customXml" Target="../ink/ink1126.xml"/><Relationship Id="rId91" Type="http://schemas.openxmlformats.org/officeDocument/2006/relationships/image" Target="../media/image949.png"/><Relationship Id="rId145" Type="http://schemas.openxmlformats.org/officeDocument/2006/relationships/image" Target="../media/image976.png"/><Relationship Id="rId187" Type="http://schemas.openxmlformats.org/officeDocument/2006/relationships/image" Target="../media/image997.png"/><Relationship Id="rId352" Type="http://schemas.openxmlformats.org/officeDocument/2006/relationships/customXml" Target="../ink/ink1028.xml"/><Relationship Id="rId394" Type="http://schemas.openxmlformats.org/officeDocument/2006/relationships/customXml" Target="../ink/ink1049.xml"/><Relationship Id="rId408" Type="http://schemas.openxmlformats.org/officeDocument/2006/relationships/customXml" Target="../ink/ink1056.xml"/><Relationship Id="rId615" Type="http://schemas.openxmlformats.org/officeDocument/2006/relationships/image" Target="../media/image1211.png"/><Relationship Id="rId212" Type="http://schemas.openxmlformats.org/officeDocument/2006/relationships/customXml" Target="../ink/ink958.xml"/><Relationship Id="rId254" Type="http://schemas.openxmlformats.org/officeDocument/2006/relationships/customXml" Target="../ink/ink979.xml"/><Relationship Id="rId657" Type="http://schemas.openxmlformats.org/officeDocument/2006/relationships/image" Target="../media/image1232.png"/><Relationship Id="rId49" Type="http://schemas.openxmlformats.org/officeDocument/2006/relationships/image" Target="../media/image928.png"/><Relationship Id="rId114" Type="http://schemas.openxmlformats.org/officeDocument/2006/relationships/customXml" Target="../ink/ink909.xml"/><Relationship Id="rId296" Type="http://schemas.openxmlformats.org/officeDocument/2006/relationships/customXml" Target="../ink/ink1000.xml"/><Relationship Id="rId461" Type="http://schemas.openxmlformats.org/officeDocument/2006/relationships/image" Target="../media/image1134.png"/><Relationship Id="rId517" Type="http://schemas.openxmlformats.org/officeDocument/2006/relationships/image" Target="../media/image1162.png"/><Relationship Id="rId559" Type="http://schemas.openxmlformats.org/officeDocument/2006/relationships/image" Target="../media/image1183.png"/><Relationship Id="rId60" Type="http://schemas.openxmlformats.org/officeDocument/2006/relationships/customXml" Target="../ink/ink882.xml"/><Relationship Id="rId156" Type="http://schemas.openxmlformats.org/officeDocument/2006/relationships/customXml" Target="../ink/ink930.xml"/><Relationship Id="rId198" Type="http://schemas.openxmlformats.org/officeDocument/2006/relationships/customXml" Target="../ink/ink951.xml"/><Relationship Id="rId321" Type="http://schemas.openxmlformats.org/officeDocument/2006/relationships/image" Target="../media/image1064.png"/><Relationship Id="rId363" Type="http://schemas.openxmlformats.org/officeDocument/2006/relationships/image" Target="../media/image1085.png"/><Relationship Id="rId419" Type="http://schemas.openxmlformats.org/officeDocument/2006/relationships/image" Target="../media/image1113.png"/><Relationship Id="rId570" Type="http://schemas.openxmlformats.org/officeDocument/2006/relationships/customXml" Target="../ink/ink1137.xml"/><Relationship Id="rId626" Type="http://schemas.openxmlformats.org/officeDocument/2006/relationships/customXml" Target="../ink/ink1165.xml"/><Relationship Id="rId223" Type="http://schemas.openxmlformats.org/officeDocument/2006/relationships/image" Target="../media/image1015.png"/><Relationship Id="rId430" Type="http://schemas.openxmlformats.org/officeDocument/2006/relationships/customXml" Target="../ink/ink1067.xml"/><Relationship Id="rId668" Type="http://schemas.openxmlformats.org/officeDocument/2006/relationships/customXml" Target="../ink/ink1186.xml"/><Relationship Id="rId18" Type="http://schemas.openxmlformats.org/officeDocument/2006/relationships/customXml" Target="../ink/ink861.xml"/><Relationship Id="rId265" Type="http://schemas.openxmlformats.org/officeDocument/2006/relationships/image" Target="../media/image1036.png"/><Relationship Id="rId472" Type="http://schemas.openxmlformats.org/officeDocument/2006/relationships/customXml" Target="../ink/ink1088.xml"/><Relationship Id="rId528" Type="http://schemas.openxmlformats.org/officeDocument/2006/relationships/customXml" Target="../ink/ink1116.xml"/><Relationship Id="rId125" Type="http://schemas.openxmlformats.org/officeDocument/2006/relationships/image" Target="../media/image966.png"/><Relationship Id="rId167" Type="http://schemas.openxmlformats.org/officeDocument/2006/relationships/image" Target="../media/image987.png"/><Relationship Id="rId332" Type="http://schemas.openxmlformats.org/officeDocument/2006/relationships/customXml" Target="../ink/ink1018.xml"/><Relationship Id="rId374" Type="http://schemas.openxmlformats.org/officeDocument/2006/relationships/customXml" Target="../ink/ink1039.xml"/><Relationship Id="rId581" Type="http://schemas.openxmlformats.org/officeDocument/2006/relationships/image" Target="../media/image1194.png"/><Relationship Id="rId71" Type="http://schemas.openxmlformats.org/officeDocument/2006/relationships/image" Target="../media/image939.png"/><Relationship Id="rId92" Type="http://schemas.openxmlformats.org/officeDocument/2006/relationships/customXml" Target="../ink/ink898.xml"/><Relationship Id="rId213" Type="http://schemas.openxmlformats.org/officeDocument/2006/relationships/image" Target="../media/image1010.png"/><Relationship Id="rId234" Type="http://schemas.openxmlformats.org/officeDocument/2006/relationships/customXml" Target="../ink/ink969.xml"/><Relationship Id="rId420" Type="http://schemas.openxmlformats.org/officeDocument/2006/relationships/customXml" Target="../ink/ink1062.xml"/><Relationship Id="rId616" Type="http://schemas.openxmlformats.org/officeDocument/2006/relationships/customXml" Target="../ink/ink1160.xml"/><Relationship Id="rId637" Type="http://schemas.openxmlformats.org/officeDocument/2006/relationships/image" Target="../media/image1222.png"/><Relationship Id="rId658" Type="http://schemas.openxmlformats.org/officeDocument/2006/relationships/customXml" Target="../ink/ink1181.xml"/><Relationship Id="rId679" Type="http://schemas.openxmlformats.org/officeDocument/2006/relationships/image" Target="../media/image1243.png"/><Relationship Id="rId29" Type="http://schemas.openxmlformats.org/officeDocument/2006/relationships/image" Target="../media/image918.png"/><Relationship Id="rId255" Type="http://schemas.openxmlformats.org/officeDocument/2006/relationships/image" Target="../media/image1031.png"/><Relationship Id="rId276" Type="http://schemas.openxmlformats.org/officeDocument/2006/relationships/customXml" Target="../ink/ink990.xml"/><Relationship Id="rId297" Type="http://schemas.openxmlformats.org/officeDocument/2006/relationships/image" Target="../media/image1052.png"/><Relationship Id="rId441" Type="http://schemas.openxmlformats.org/officeDocument/2006/relationships/image" Target="../media/image1124.png"/><Relationship Id="rId462" Type="http://schemas.openxmlformats.org/officeDocument/2006/relationships/customXml" Target="../ink/ink1083.xml"/><Relationship Id="rId483" Type="http://schemas.openxmlformats.org/officeDocument/2006/relationships/image" Target="../media/image1145.png"/><Relationship Id="rId518" Type="http://schemas.openxmlformats.org/officeDocument/2006/relationships/customXml" Target="../ink/ink1111.xml"/><Relationship Id="rId539" Type="http://schemas.openxmlformats.org/officeDocument/2006/relationships/image" Target="../media/image1173.png"/><Relationship Id="rId40" Type="http://schemas.openxmlformats.org/officeDocument/2006/relationships/customXml" Target="../ink/ink872.xml"/><Relationship Id="rId115" Type="http://schemas.openxmlformats.org/officeDocument/2006/relationships/image" Target="../media/image961.png"/><Relationship Id="rId136" Type="http://schemas.openxmlformats.org/officeDocument/2006/relationships/customXml" Target="../ink/ink920.xml"/><Relationship Id="rId157" Type="http://schemas.openxmlformats.org/officeDocument/2006/relationships/image" Target="../media/image982.png"/><Relationship Id="rId178" Type="http://schemas.openxmlformats.org/officeDocument/2006/relationships/customXml" Target="../ink/ink941.xml"/><Relationship Id="rId301" Type="http://schemas.openxmlformats.org/officeDocument/2006/relationships/image" Target="../media/image1054.png"/><Relationship Id="rId322" Type="http://schemas.openxmlformats.org/officeDocument/2006/relationships/customXml" Target="../ink/ink1013.xml"/><Relationship Id="rId343" Type="http://schemas.openxmlformats.org/officeDocument/2006/relationships/image" Target="../media/image1075.png"/><Relationship Id="rId364" Type="http://schemas.openxmlformats.org/officeDocument/2006/relationships/customXml" Target="../ink/ink1034.xml"/><Relationship Id="rId550" Type="http://schemas.openxmlformats.org/officeDocument/2006/relationships/customXml" Target="../ink/ink1127.xml"/><Relationship Id="rId61" Type="http://schemas.openxmlformats.org/officeDocument/2006/relationships/image" Target="../media/image934.png"/><Relationship Id="rId82" Type="http://schemas.openxmlformats.org/officeDocument/2006/relationships/customXml" Target="../ink/ink893.xml"/><Relationship Id="rId199" Type="http://schemas.openxmlformats.org/officeDocument/2006/relationships/image" Target="../media/image1003.png"/><Relationship Id="rId203" Type="http://schemas.openxmlformats.org/officeDocument/2006/relationships/image" Target="../media/image1005.png"/><Relationship Id="rId385" Type="http://schemas.openxmlformats.org/officeDocument/2006/relationships/image" Target="../media/image1096.png"/><Relationship Id="rId571" Type="http://schemas.openxmlformats.org/officeDocument/2006/relationships/image" Target="../media/image1189.png"/><Relationship Id="rId592" Type="http://schemas.openxmlformats.org/officeDocument/2006/relationships/customXml" Target="../ink/ink1148.xml"/><Relationship Id="rId606" Type="http://schemas.openxmlformats.org/officeDocument/2006/relationships/customXml" Target="../ink/ink1155.xml"/><Relationship Id="rId627" Type="http://schemas.openxmlformats.org/officeDocument/2006/relationships/image" Target="../media/image1217.png"/><Relationship Id="rId648" Type="http://schemas.openxmlformats.org/officeDocument/2006/relationships/customXml" Target="../ink/ink1176.xml"/><Relationship Id="rId669" Type="http://schemas.openxmlformats.org/officeDocument/2006/relationships/image" Target="../media/image1238.png"/><Relationship Id="rId19" Type="http://schemas.openxmlformats.org/officeDocument/2006/relationships/image" Target="../media/image913.png"/><Relationship Id="rId224" Type="http://schemas.openxmlformats.org/officeDocument/2006/relationships/customXml" Target="../ink/ink964.xml"/><Relationship Id="rId245" Type="http://schemas.openxmlformats.org/officeDocument/2006/relationships/image" Target="../media/image1026.png"/><Relationship Id="rId266" Type="http://schemas.openxmlformats.org/officeDocument/2006/relationships/customXml" Target="../ink/ink985.xml"/><Relationship Id="rId287" Type="http://schemas.openxmlformats.org/officeDocument/2006/relationships/image" Target="../media/image1047.png"/><Relationship Id="rId410" Type="http://schemas.openxmlformats.org/officeDocument/2006/relationships/customXml" Target="../ink/ink1057.xml"/><Relationship Id="rId431" Type="http://schemas.openxmlformats.org/officeDocument/2006/relationships/image" Target="../media/image1119.png"/><Relationship Id="rId452" Type="http://schemas.openxmlformats.org/officeDocument/2006/relationships/customXml" Target="../ink/ink1078.xml"/><Relationship Id="rId473" Type="http://schemas.openxmlformats.org/officeDocument/2006/relationships/image" Target="../media/image1140.png"/><Relationship Id="rId494" Type="http://schemas.openxmlformats.org/officeDocument/2006/relationships/customXml" Target="../ink/ink1099.xml"/><Relationship Id="rId508" Type="http://schemas.openxmlformats.org/officeDocument/2006/relationships/customXml" Target="../ink/ink1106.xml"/><Relationship Id="rId529" Type="http://schemas.openxmlformats.org/officeDocument/2006/relationships/image" Target="../media/image1168.png"/><Relationship Id="rId680" Type="http://schemas.openxmlformats.org/officeDocument/2006/relationships/customXml" Target="../ink/ink1192.xml"/><Relationship Id="rId30" Type="http://schemas.openxmlformats.org/officeDocument/2006/relationships/customXml" Target="../ink/ink867.xml"/><Relationship Id="rId105" Type="http://schemas.openxmlformats.org/officeDocument/2006/relationships/image" Target="../media/image956.png"/><Relationship Id="rId126" Type="http://schemas.openxmlformats.org/officeDocument/2006/relationships/customXml" Target="../ink/ink915.xml"/><Relationship Id="rId147" Type="http://schemas.openxmlformats.org/officeDocument/2006/relationships/image" Target="../media/image977.png"/><Relationship Id="rId168" Type="http://schemas.openxmlformats.org/officeDocument/2006/relationships/customXml" Target="../ink/ink936.xml"/><Relationship Id="rId312" Type="http://schemas.openxmlformats.org/officeDocument/2006/relationships/customXml" Target="../ink/ink1008.xml"/><Relationship Id="rId333" Type="http://schemas.openxmlformats.org/officeDocument/2006/relationships/image" Target="../media/image1070.png"/><Relationship Id="rId354" Type="http://schemas.openxmlformats.org/officeDocument/2006/relationships/customXml" Target="../ink/ink1029.xml"/><Relationship Id="rId540" Type="http://schemas.openxmlformats.org/officeDocument/2006/relationships/customXml" Target="../ink/ink1122.xml"/><Relationship Id="rId51" Type="http://schemas.openxmlformats.org/officeDocument/2006/relationships/image" Target="../media/image929.png"/><Relationship Id="rId72" Type="http://schemas.openxmlformats.org/officeDocument/2006/relationships/customXml" Target="../ink/ink888.xml"/><Relationship Id="rId93" Type="http://schemas.openxmlformats.org/officeDocument/2006/relationships/image" Target="../media/image950.png"/><Relationship Id="rId189" Type="http://schemas.openxmlformats.org/officeDocument/2006/relationships/image" Target="../media/image998.png"/><Relationship Id="rId375" Type="http://schemas.openxmlformats.org/officeDocument/2006/relationships/image" Target="../media/image1091.png"/><Relationship Id="rId396" Type="http://schemas.openxmlformats.org/officeDocument/2006/relationships/customXml" Target="../ink/ink1050.xml"/><Relationship Id="rId561" Type="http://schemas.openxmlformats.org/officeDocument/2006/relationships/image" Target="../media/image1184.png"/><Relationship Id="rId582" Type="http://schemas.openxmlformats.org/officeDocument/2006/relationships/customXml" Target="../ink/ink1143.xml"/><Relationship Id="rId617" Type="http://schemas.openxmlformats.org/officeDocument/2006/relationships/image" Target="../media/image1212.png"/><Relationship Id="rId638" Type="http://schemas.openxmlformats.org/officeDocument/2006/relationships/customXml" Target="../ink/ink1171.xml"/><Relationship Id="rId659" Type="http://schemas.openxmlformats.org/officeDocument/2006/relationships/image" Target="../media/image1233.png"/><Relationship Id="rId214" Type="http://schemas.openxmlformats.org/officeDocument/2006/relationships/customXml" Target="../ink/ink959.xml"/><Relationship Id="rId235" Type="http://schemas.openxmlformats.org/officeDocument/2006/relationships/image" Target="../media/image1021.png"/><Relationship Id="rId256" Type="http://schemas.openxmlformats.org/officeDocument/2006/relationships/customXml" Target="../ink/ink980.xml"/><Relationship Id="rId277" Type="http://schemas.openxmlformats.org/officeDocument/2006/relationships/image" Target="../media/image1042.png"/><Relationship Id="rId298" Type="http://schemas.openxmlformats.org/officeDocument/2006/relationships/customXml" Target="../ink/ink1001.xml"/><Relationship Id="rId400" Type="http://schemas.openxmlformats.org/officeDocument/2006/relationships/customXml" Target="../ink/ink1052.xml"/><Relationship Id="rId421" Type="http://schemas.openxmlformats.org/officeDocument/2006/relationships/image" Target="../media/image1114.png"/><Relationship Id="rId442" Type="http://schemas.openxmlformats.org/officeDocument/2006/relationships/customXml" Target="../ink/ink1073.xml"/><Relationship Id="rId463" Type="http://schemas.openxmlformats.org/officeDocument/2006/relationships/image" Target="../media/image1135.png"/><Relationship Id="rId484" Type="http://schemas.openxmlformats.org/officeDocument/2006/relationships/customXml" Target="../ink/ink1094.xml"/><Relationship Id="rId519" Type="http://schemas.openxmlformats.org/officeDocument/2006/relationships/image" Target="../media/image1163.png"/><Relationship Id="rId670" Type="http://schemas.openxmlformats.org/officeDocument/2006/relationships/customXml" Target="../ink/ink1187.xml"/><Relationship Id="rId116" Type="http://schemas.openxmlformats.org/officeDocument/2006/relationships/customXml" Target="../ink/ink910.xml"/><Relationship Id="rId137" Type="http://schemas.openxmlformats.org/officeDocument/2006/relationships/image" Target="../media/image972.png"/><Relationship Id="rId158" Type="http://schemas.openxmlformats.org/officeDocument/2006/relationships/customXml" Target="../ink/ink931.xml"/><Relationship Id="rId302" Type="http://schemas.openxmlformats.org/officeDocument/2006/relationships/customXml" Target="../ink/ink1003.xml"/><Relationship Id="rId323" Type="http://schemas.openxmlformats.org/officeDocument/2006/relationships/image" Target="../media/image1065.png"/><Relationship Id="rId344" Type="http://schemas.openxmlformats.org/officeDocument/2006/relationships/customXml" Target="../ink/ink1024.xml"/><Relationship Id="rId530" Type="http://schemas.openxmlformats.org/officeDocument/2006/relationships/customXml" Target="../ink/ink1117.xml"/><Relationship Id="rId20" Type="http://schemas.openxmlformats.org/officeDocument/2006/relationships/customXml" Target="../ink/ink862.xml"/><Relationship Id="rId41" Type="http://schemas.openxmlformats.org/officeDocument/2006/relationships/image" Target="../media/image924.png"/><Relationship Id="rId62" Type="http://schemas.openxmlformats.org/officeDocument/2006/relationships/customXml" Target="../ink/ink883.xml"/><Relationship Id="rId83" Type="http://schemas.openxmlformats.org/officeDocument/2006/relationships/image" Target="../media/image945.png"/><Relationship Id="rId179" Type="http://schemas.openxmlformats.org/officeDocument/2006/relationships/image" Target="../media/image993.png"/><Relationship Id="rId365" Type="http://schemas.openxmlformats.org/officeDocument/2006/relationships/image" Target="../media/image1086.png"/><Relationship Id="rId386" Type="http://schemas.openxmlformats.org/officeDocument/2006/relationships/customXml" Target="../ink/ink1045.xml"/><Relationship Id="rId551" Type="http://schemas.openxmlformats.org/officeDocument/2006/relationships/image" Target="../media/image1179.png"/><Relationship Id="rId572" Type="http://schemas.openxmlformats.org/officeDocument/2006/relationships/customXml" Target="../ink/ink1138.xml"/><Relationship Id="rId593" Type="http://schemas.openxmlformats.org/officeDocument/2006/relationships/image" Target="../media/image1200.png"/><Relationship Id="rId607" Type="http://schemas.openxmlformats.org/officeDocument/2006/relationships/image" Target="../media/image1207.png"/><Relationship Id="rId628" Type="http://schemas.openxmlformats.org/officeDocument/2006/relationships/customXml" Target="../ink/ink1166.xml"/><Relationship Id="rId649" Type="http://schemas.openxmlformats.org/officeDocument/2006/relationships/image" Target="../media/image1228.png"/><Relationship Id="rId190" Type="http://schemas.openxmlformats.org/officeDocument/2006/relationships/customXml" Target="../ink/ink947.xml"/><Relationship Id="rId204" Type="http://schemas.openxmlformats.org/officeDocument/2006/relationships/customXml" Target="../ink/ink954.xml"/><Relationship Id="rId225" Type="http://schemas.openxmlformats.org/officeDocument/2006/relationships/image" Target="../media/image1016.png"/><Relationship Id="rId246" Type="http://schemas.openxmlformats.org/officeDocument/2006/relationships/customXml" Target="../ink/ink975.xml"/><Relationship Id="rId267" Type="http://schemas.openxmlformats.org/officeDocument/2006/relationships/image" Target="../media/image1037.png"/><Relationship Id="rId288" Type="http://schemas.openxmlformats.org/officeDocument/2006/relationships/customXml" Target="../ink/ink996.xml"/><Relationship Id="rId411" Type="http://schemas.openxmlformats.org/officeDocument/2006/relationships/image" Target="../media/image1109.png"/><Relationship Id="rId432" Type="http://schemas.openxmlformats.org/officeDocument/2006/relationships/customXml" Target="../ink/ink1068.xml"/><Relationship Id="rId453" Type="http://schemas.openxmlformats.org/officeDocument/2006/relationships/image" Target="../media/image1130.png"/><Relationship Id="rId474" Type="http://schemas.openxmlformats.org/officeDocument/2006/relationships/customXml" Target="../ink/ink1089.xml"/><Relationship Id="rId509" Type="http://schemas.openxmlformats.org/officeDocument/2006/relationships/image" Target="../media/image1158.png"/><Relationship Id="rId660" Type="http://schemas.openxmlformats.org/officeDocument/2006/relationships/customXml" Target="../ink/ink1182.xml"/><Relationship Id="rId106" Type="http://schemas.openxmlformats.org/officeDocument/2006/relationships/customXml" Target="../ink/ink905.xml"/><Relationship Id="rId127" Type="http://schemas.openxmlformats.org/officeDocument/2006/relationships/image" Target="../media/image967.png"/><Relationship Id="rId313" Type="http://schemas.openxmlformats.org/officeDocument/2006/relationships/image" Target="../media/image1060.png"/><Relationship Id="rId495" Type="http://schemas.openxmlformats.org/officeDocument/2006/relationships/image" Target="../media/image1151.png"/><Relationship Id="rId681" Type="http://schemas.openxmlformats.org/officeDocument/2006/relationships/image" Target="../media/image1244.png"/><Relationship Id="rId10" Type="http://schemas.openxmlformats.org/officeDocument/2006/relationships/customXml" Target="../ink/ink857.xml"/><Relationship Id="rId31" Type="http://schemas.openxmlformats.org/officeDocument/2006/relationships/image" Target="../media/image919.png"/><Relationship Id="rId52" Type="http://schemas.openxmlformats.org/officeDocument/2006/relationships/customXml" Target="../ink/ink878.xml"/><Relationship Id="rId73" Type="http://schemas.openxmlformats.org/officeDocument/2006/relationships/image" Target="../media/image940.png"/><Relationship Id="rId94" Type="http://schemas.openxmlformats.org/officeDocument/2006/relationships/customXml" Target="../ink/ink899.xml"/><Relationship Id="rId148" Type="http://schemas.openxmlformats.org/officeDocument/2006/relationships/customXml" Target="../ink/ink926.xml"/><Relationship Id="rId169" Type="http://schemas.openxmlformats.org/officeDocument/2006/relationships/image" Target="../media/image988.png"/><Relationship Id="rId334" Type="http://schemas.openxmlformats.org/officeDocument/2006/relationships/customXml" Target="../ink/ink1019.xml"/><Relationship Id="rId355" Type="http://schemas.openxmlformats.org/officeDocument/2006/relationships/image" Target="../media/image1081.png"/><Relationship Id="rId376" Type="http://schemas.openxmlformats.org/officeDocument/2006/relationships/customXml" Target="../ink/ink1040.xml"/><Relationship Id="rId397" Type="http://schemas.openxmlformats.org/officeDocument/2006/relationships/image" Target="../media/image1102.png"/><Relationship Id="rId520" Type="http://schemas.openxmlformats.org/officeDocument/2006/relationships/customXml" Target="../ink/ink1112.xml"/><Relationship Id="rId541" Type="http://schemas.openxmlformats.org/officeDocument/2006/relationships/image" Target="../media/image1174.png"/><Relationship Id="rId562" Type="http://schemas.openxmlformats.org/officeDocument/2006/relationships/customXml" Target="../ink/ink1133.xml"/><Relationship Id="rId583" Type="http://schemas.openxmlformats.org/officeDocument/2006/relationships/image" Target="../media/image1195.png"/><Relationship Id="rId618" Type="http://schemas.openxmlformats.org/officeDocument/2006/relationships/customXml" Target="../ink/ink1161.xml"/><Relationship Id="rId639" Type="http://schemas.openxmlformats.org/officeDocument/2006/relationships/image" Target="../media/image1223.png"/><Relationship Id="rId4" Type="http://schemas.openxmlformats.org/officeDocument/2006/relationships/image" Target="../media/image3000.png"/><Relationship Id="rId180" Type="http://schemas.openxmlformats.org/officeDocument/2006/relationships/customXml" Target="../ink/ink942.xml"/><Relationship Id="rId215" Type="http://schemas.openxmlformats.org/officeDocument/2006/relationships/image" Target="../media/image1011.png"/><Relationship Id="rId236" Type="http://schemas.openxmlformats.org/officeDocument/2006/relationships/customXml" Target="../ink/ink970.xml"/><Relationship Id="rId257" Type="http://schemas.openxmlformats.org/officeDocument/2006/relationships/image" Target="../media/image1032.png"/><Relationship Id="rId278" Type="http://schemas.openxmlformats.org/officeDocument/2006/relationships/customXml" Target="../ink/ink991.xml"/><Relationship Id="rId401" Type="http://schemas.openxmlformats.org/officeDocument/2006/relationships/image" Target="../media/image1104.png"/><Relationship Id="rId422" Type="http://schemas.openxmlformats.org/officeDocument/2006/relationships/customXml" Target="../ink/ink1063.xml"/><Relationship Id="rId443" Type="http://schemas.openxmlformats.org/officeDocument/2006/relationships/image" Target="../media/image1125.png"/><Relationship Id="rId464" Type="http://schemas.openxmlformats.org/officeDocument/2006/relationships/customXml" Target="../ink/ink1084.xml"/><Relationship Id="rId650" Type="http://schemas.openxmlformats.org/officeDocument/2006/relationships/customXml" Target="../ink/ink1177.xml"/><Relationship Id="rId303" Type="http://schemas.openxmlformats.org/officeDocument/2006/relationships/image" Target="../media/image1055.png"/><Relationship Id="rId485" Type="http://schemas.openxmlformats.org/officeDocument/2006/relationships/image" Target="../media/image1146.png"/><Relationship Id="rId42" Type="http://schemas.openxmlformats.org/officeDocument/2006/relationships/customXml" Target="../ink/ink873.xml"/><Relationship Id="rId84" Type="http://schemas.openxmlformats.org/officeDocument/2006/relationships/customXml" Target="../ink/ink894.xml"/><Relationship Id="rId138" Type="http://schemas.openxmlformats.org/officeDocument/2006/relationships/customXml" Target="../ink/ink921.xml"/><Relationship Id="rId345" Type="http://schemas.openxmlformats.org/officeDocument/2006/relationships/image" Target="../media/image1076.png"/><Relationship Id="rId387" Type="http://schemas.openxmlformats.org/officeDocument/2006/relationships/image" Target="../media/image1097.png"/><Relationship Id="rId510" Type="http://schemas.openxmlformats.org/officeDocument/2006/relationships/customXml" Target="../ink/ink1107.xml"/><Relationship Id="rId552" Type="http://schemas.openxmlformats.org/officeDocument/2006/relationships/customXml" Target="../ink/ink1128.xml"/><Relationship Id="rId594" Type="http://schemas.openxmlformats.org/officeDocument/2006/relationships/customXml" Target="../ink/ink1149.xml"/><Relationship Id="rId608" Type="http://schemas.openxmlformats.org/officeDocument/2006/relationships/customXml" Target="../ink/ink1156.xml"/><Relationship Id="rId191" Type="http://schemas.openxmlformats.org/officeDocument/2006/relationships/image" Target="../media/image999.png"/><Relationship Id="rId205" Type="http://schemas.openxmlformats.org/officeDocument/2006/relationships/image" Target="../media/image1006.png"/><Relationship Id="rId247" Type="http://schemas.openxmlformats.org/officeDocument/2006/relationships/image" Target="../media/image1027.png"/><Relationship Id="rId412" Type="http://schemas.openxmlformats.org/officeDocument/2006/relationships/customXml" Target="../ink/ink1058.xml"/><Relationship Id="rId107" Type="http://schemas.openxmlformats.org/officeDocument/2006/relationships/image" Target="../media/image957.png"/><Relationship Id="rId289" Type="http://schemas.openxmlformats.org/officeDocument/2006/relationships/image" Target="../media/image1048.png"/><Relationship Id="rId454" Type="http://schemas.openxmlformats.org/officeDocument/2006/relationships/customXml" Target="../ink/ink1079.xml"/><Relationship Id="rId496" Type="http://schemas.openxmlformats.org/officeDocument/2006/relationships/customXml" Target="../ink/ink1100.xml"/><Relationship Id="rId661" Type="http://schemas.openxmlformats.org/officeDocument/2006/relationships/image" Target="../media/image1234.png"/><Relationship Id="rId11" Type="http://schemas.openxmlformats.org/officeDocument/2006/relationships/image" Target="../media/image909.png"/><Relationship Id="rId53" Type="http://schemas.openxmlformats.org/officeDocument/2006/relationships/image" Target="../media/image930.png"/><Relationship Id="rId149" Type="http://schemas.openxmlformats.org/officeDocument/2006/relationships/image" Target="../media/image978.png"/><Relationship Id="rId314" Type="http://schemas.openxmlformats.org/officeDocument/2006/relationships/customXml" Target="../ink/ink1009.xml"/><Relationship Id="rId356" Type="http://schemas.openxmlformats.org/officeDocument/2006/relationships/customXml" Target="../ink/ink1030.xml"/><Relationship Id="rId398" Type="http://schemas.openxmlformats.org/officeDocument/2006/relationships/customXml" Target="../ink/ink1051.xml"/><Relationship Id="rId521" Type="http://schemas.openxmlformats.org/officeDocument/2006/relationships/image" Target="../media/image1164.png"/><Relationship Id="rId563" Type="http://schemas.openxmlformats.org/officeDocument/2006/relationships/image" Target="../media/image1185.png"/><Relationship Id="rId619" Type="http://schemas.openxmlformats.org/officeDocument/2006/relationships/image" Target="../media/image1213.png"/><Relationship Id="rId95" Type="http://schemas.openxmlformats.org/officeDocument/2006/relationships/image" Target="../media/image951.png"/><Relationship Id="rId160" Type="http://schemas.openxmlformats.org/officeDocument/2006/relationships/customXml" Target="../ink/ink932.xml"/><Relationship Id="rId216" Type="http://schemas.openxmlformats.org/officeDocument/2006/relationships/customXml" Target="../ink/ink960.xml"/><Relationship Id="rId423" Type="http://schemas.openxmlformats.org/officeDocument/2006/relationships/image" Target="../media/image1115.png"/><Relationship Id="rId258" Type="http://schemas.openxmlformats.org/officeDocument/2006/relationships/customXml" Target="../ink/ink981.xml"/><Relationship Id="rId465" Type="http://schemas.openxmlformats.org/officeDocument/2006/relationships/image" Target="../media/image1136.png"/><Relationship Id="rId630" Type="http://schemas.openxmlformats.org/officeDocument/2006/relationships/customXml" Target="../ink/ink1167.xml"/><Relationship Id="rId672" Type="http://schemas.openxmlformats.org/officeDocument/2006/relationships/customXml" Target="../ink/ink1188.xml"/><Relationship Id="rId22" Type="http://schemas.openxmlformats.org/officeDocument/2006/relationships/customXml" Target="../ink/ink863.xml"/><Relationship Id="rId64" Type="http://schemas.openxmlformats.org/officeDocument/2006/relationships/customXml" Target="../ink/ink884.xml"/><Relationship Id="rId118" Type="http://schemas.openxmlformats.org/officeDocument/2006/relationships/customXml" Target="../ink/ink911.xml"/><Relationship Id="rId325" Type="http://schemas.openxmlformats.org/officeDocument/2006/relationships/image" Target="../media/image1066.png"/><Relationship Id="rId367" Type="http://schemas.openxmlformats.org/officeDocument/2006/relationships/image" Target="../media/image1087.png"/><Relationship Id="rId532" Type="http://schemas.openxmlformats.org/officeDocument/2006/relationships/customXml" Target="../ink/ink1118.xml"/><Relationship Id="rId574" Type="http://schemas.openxmlformats.org/officeDocument/2006/relationships/customXml" Target="../ink/ink1139.xml"/><Relationship Id="rId171" Type="http://schemas.openxmlformats.org/officeDocument/2006/relationships/image" Target="../media/image989.png"/><Relationship Id="rId227" Type="http://schemas.openxmlformats.org/officeDocument/2006/relationships/image" Target="../media/image1017.png"/><Relationship Id="rId269" Type="http://schemas.openxmlformats.org/officeDocument/2006/relationships/image" Target="../media/image1038.png"/><Relationship Id="rId434" Type="http://schemas.openxmlformats.org/officeDocument/2006/relationships/customXml" Target="../ink/ink1069.xml"/><Relationship Id="rId476" Type="http://schemas.openxmlformats.org/officeDocument/2006/relationships/customXml" Target="../ink/ink1090.xml"/><Relationship Id="rId641" Type="http://schemas.openxmlformats.org/officeDocument/2006/relationships/image" Target="../media/image1224.png"/><Relationship Id="rId683" Type="http://schemas.openxmlformats.org/officeDocument/2006/relationships/image" Target="../media/image1245.png"/><Relationship Id="rId33" Type="http://schemas.openxmlformats.org/officeDocument/2006/relationships/image" Target="../media/image920.png"/><Relationship Id="rId129" Type="http://schemas.openxmlformats.org/officeDocument/2006/relationships/image" Target="../media/image968.png"/><Relationship Id="rId280" Type="http://schemas.openxmlformats.org/officeDocument/2006/relationships/customXml" Target="../ink/ink992.xml"/><Relationship Id="rId336" Type="http://schemas.openxmlformats.org/officeDocument/2006/relationships/customXml" Target="../ink/ink1020.xml"/><Relationship Id="rId501" Type="http://schemas.openxmlformats.org/officeDocument/2006/relationships/image" Target="../media/image1154.png"/><Relationship Id="rId543" Type="http://schemas.openxmlformats.org/officeDocument/2006/relationships/image" Target="../media/image1175.png"/><Relationship Id="rId75" Type="http://schemas.openxmlformats.org/officeDocument/2006/relationships/image" Target="../media/image941.png"/><Relationship Id="rId140" Type="http://schemas.openxmlformats.org/officeDocument/2006/relationships/customXml" Target="../ink/ink922.xml"/><Relationship Id="rId182" Type="http://schemas.openxmlformats.org/officeDocument/2006/relationships/customXml" Target="../ink/ink943.xml"/><Relationship Id="rId378" Type="http://schemas.openxmlformats.org/officeDocument/2006/relationships/customXml" Target="../ink/ink1041.xml"/><Relationship Id="rId403" Type="http://schemas.openxmlformats.org/officeDocument/2006/relationships/image" Target="../media/image1105.png"/><Relationship Id="rId585" Type="http://schemas.openxmlformats.org/officeDocument/2006/relationships/image" Target="../media/image1196.png"/><Relationship Id="rId6" Type="http://schemas.openxmlformats.org/officeDocument/2006/relationships/image" Target="../media/image348.png"/><Relationship Id="rId238" Type="http://schemas.openxmlformats.org/officeDocument/2006/relationships/customXml" Target="../ink/ink971.xml"/><Relationship Id="rId445" Type="http://schemas.openxmlformats.org/officeDocument/2006/relationships/image" Target="../media/image1126.png"/><Relationship Id="rId487" Type="http://schemas.openxmlformats.org/officeDocument/2006/relationships/image" Target="../media/image1147.png"/><Relationship Id="rId610" Type="http://schemas.openxmlformats.org/officeDocument/2006/relationships/customXml" Target="../ink/ink1157.xml"/><Relationship Id="rId652" Type="http://schemas.openxmlformats.org/officeDocument/2006/relationships/customXml" Target="../ink/ink1178.xml"/><Relationship Id="rId291" Type="http://schemas.openxmlformats.org/officeDocument/2006/relationships/image" Target="../media/image1049.png"/><Relationship Id="rId305" Type="http://schemas.openxmlformats.org/officeDocument/2006/relationships/image" Target="../media/image1056.png"/><Relationship Id="rId347" Type="http://schemas.openxmlformats.org/officeDocument/2006/relationships/image" Target="../media/image1077.png"/><Relationship Id="rId512" Type="http://schemas.openxmlformats.org/officeDocument/2006/relationships/customXml" Target="../ink/ink1108.xml"/><Relationship Id="rId44" Type="http://schemas.openxmlformats.org/officeDocument/2006/relationships/customXml" Target="../ink/ink874.xml"/><Relationship Id="rId86" Type="http://schemas.openxmlformats.org/officeDocument/2006/relationships/customXml" Target="../ink/ink895.xml"/><Relationship Id="rId151" Type="http://schemas.openxmlformats.org/officeDocument/2006/relationships/image" Target="../media/image979.png"/><Relationship Id="rId389" Type="http://schemas.openxmlformats.org/officeDocument/2006/relationships/image" Target="../media/image1098.png"/><Relationship Id="rId554" Type="http://schemas.openxmlformats.org/officeDocument/2006/relationships/customXml" Target="../ink/ink1129.xml"/><Relationship Id="rId596" Type="http://schemas.openxmlformats.org/officeDocument/2006/relationships/customXml" Target="../ink/ink1150.xml"/><Relationship Id="rId193" Type="http://schemas.openxmlformats.org/officeDocument/2006/relationships/image" Target="../media/image1000.png"/><Relationship Id="rId207" Type="http://schemas.openxmlformats.org/officeDocument/2006/relationships/image" Target="../media/image1007.png"/><Relationship Id="rId249" Type="http://schemas.openxmlformats.org/officeDocument/2006/relationships/image" Target="../media/image1028.png"/><Relationship Id="rId414" Type="http://schemas.openxmlformats.org/officeDocument/2006/relationships/customXml" Target="../ink/ink1059.xml"/><Relationship Id="rId456" Type="http://schemas.openxmlformats.org/officeDocument/2006/relationships/customXml" Target="../ink/ink1080.xml"/><Relationship Id="rId498" Type="http://schemas.openxmlformats.org/officeDocument/2006/relationships/customXml" Target="../ink/ink1101.xml"/><Relationship Id="rId621" Type="http://schemas.openxmlformats.org/officeDocument/2006/relationships/image" Target="../media/image1214.png"/><Relationship Id="rId663" Type="http://schemas.openxmlformats.org/officeDocument/2006/relationships/image" Target="../media/image1235.png"/><Relationship Id="rId13" Type="http://schemas.openxmlformats.org/officeDocument/2006/relationships/image" Target="../media/image910.png"/><Relationship Id="rId109" Type="http://schemas.openxmlformats.org/officeDocument/2006/relationships/image" Target="../media/image958.png"/><Relationship Id="rId260" Type="http://schemas.openxmlformats.org/officeDocument/2006/relationships/customXml" Target="../ink/ink982.xml"/><Relationship Id="rId316" Type="http://schemas.openxmlformats.org/officeDocument/2006/relationships/customXml" Target="../ink/ink1010.xml"/><Relationship Id="rId523" Type="http://schemas.openxmlformats.org/officeDocument/2006/relationships/image" Target="../media/image1165.png"/><Relationship Id="rId55" Type="http://schemas.openxmlformats.org/officeDocument/2006/relationships/image" Target="../media/image931.png"/><Relationship Id="rId97" Type="http://schemas.openxmlformats.org/officeDocument/2006/relationships/image" Target="../media/image952.png"/><Relationship Id="rId120" Type="http://schemas.openxmlformats.org/officeDocument/2006/relationships/customXml" Target="../ink/ink912.xml"/><Relationship Id="rId358" Type="http://schemas.openxmlformats.org/officeDocument/2006/relationships/customXml" Target="../ink/ink1031.xml"/><Relationship Id="rId565" Type="http://schemas.openxmlformats.org/officeDocument/2006/relationships/image" Target="../media/image1186.png"/><Relationship Id="rId162" Type="http://schemas.openxmlformats.org/officeDocument/2006/relationships/customXml" Target="../ink/ink933.xml"/><Relationship Id="rId218" Type="http://schemas.openxmlformats.org/officeDocument/2006/relationships/customXml" Target="../ink/ink961.xml"/><Relationship Id="rId425" Type="http://schemas.openxmlformats.org/officeDocument/2006/relationships/image" Target="../media/image1116.png"/><Relationship Id="rId467" Type="http://schemas.openxmlformats.org/officeDocument/2006/relationships/image" Target="../media/image1137.png"/><Relationship Id="rId632" Type="http://schemas.openxmlformats.org/officeDocument/2006/relationships/customXml" Target="../ink/ink1168.xml"/><Relationship Id="rId271" Type="http://schemas.openxmlformats.org/officeDocument/2006/relationships/image" Target="../media/image1039.png"/><Relationship Id="rId674" Type="http://schemas.openxmlformats.org/officeDocument/2006/relationships/customXml" Target="../ink/ink1189.xml"/><Relationship Id="rId24" Type="http://schemas.openxmlformats.org/officeDocument/2006/relationships/customXml" Target="../ink/ink864.xml"/><Relationship Id="rId66" Type="http://schemas.openxmlformats.org/officeDocument/2006/relationships/customXml" Target="../ink/ink885.xml"/><Relationship Id="rId131" Type="http://schemas.openxmlformats.org/officeDocument/2006/relationships/image" Target="../media/image969.png"/><Relationship Id="rId327" Type="http://schemas.openxmlformats.org/officeDocument/2006/relationships/image" Target="../media/image1067.png"/><Relationship Id="rId369" Type="http://schemas.openxmlformats.org/officeDocument/2006/relationships/image" Target="../media/image1088.png"/><Relationship Id="rId534" Type="http://schemas.openxmlformats.org/officeDocument/2006/relationships/customXml" Target="../ink/ink1119.xml"/><Relationship Id="rId576" Type="http://schemas.openxmlformats.org/officeDocument/2006/relationships/customXml" Target="../ink/ink1140.xml"/><Relationship Id="rId173" Type="http://schemas.openxmlformats.org/officeDocument/2006/relationships/image" Target="../media/image990.png"/><Relationship Id="rId229" Type="http://schemas.openxmlformats.org/officeDocument/2006/relationships/image" Target="../media/image1018.png"/><Relationship Id="rId380" Type="http://schemas.openxmlformats.org/officeDocument/2006/relationships/customXml" Target="../ink/ink1042.xml"/><Relationship Id="rId436" Type="http://schemas.openxmlformats.org/officeDocument/2006/relationships/customXml" Target="../ink/ink1070.xml"/><Relationship Id="rId601" Type="http://schemas.openxmlformats.org/officeDocument/2006/relationships/image" Target="../media/image1204.png"/><Relationship Id="rId643" Type="http://schemas.openxmlformats.org/officeDocument/2006/relationships/image" Target="../media/image1225.png"/><Relationship Id="rId240" Type="http://schemas.openxmlformats.org/officeDocument/2006/relationships/customXml" Target="../ink/ink972.xml"/><Relationship Id="rId478" Type="http://schemas.openxmlformats.org/officeDocument/2006/relationships/customXml" Target="../ink/ink1091.xml"/><Relationship Id="rId685" Type="http://schemas.openxmlformats.org/officeDocument/2006/relationships/image" Target="../media/image1246.png"/><Relationship Id="rId35" Type="http://schemas.openxmlformats.org/officeDocument/2006/relationships/image" Target="../media/image921.png"/><Relationship Id="rId77" Type="http://schemas.openxmlformats.org/officeDocument/2006/relationships/image" Target="../media/image942.png"/><Relationship Id="rId100" Type="http://schemas.openxmlformats.org/officeDocument/2006/relationships/customXml" Target="../ink/ink902.xml"/><Relationship Id="rId282" Type="http://schemas.openxmlformats.org/officeDocument/2006/relationships/customXml" Target="../ink/ink993.xml"/><Relationship Id="rId338" Type="http://schemas.openxmlformats.org/officeDocument/2006/relationships/customXml" Target="../ink/ink1021.xml"/><Relationship Id="rId503" Type="http://schemas.openxmlformats.org/officeDocument/2006/relationships/image" Target="../media/image1155.png"/><Relationship Id="rId545" Type="http://schemas.openxmlformats.org/officeDocument/2006/relationships/image" Target="../media/image1176.png"/><Relationship Id="rId587" Type="http://schemas.openxmlformats.org/officeDocument/2006/relationships/image" Target="../media/image1197.png"/><Relationship Id="rId8" Type="http://schemas.openxmlformats.org/officeDocument/2006/relationships/customXml" Target="../ink/ink856.xml"/><Relationship Id="rId142" Type="http://schemas.openxmlformats.org/officeDocument/2006/relationships/customXml" Target="../ink/ink923.xml"/><Relationship Id="rId184" Type="http://schemas.openxmlformats.org/officeDocument/2006/relationships/customXml" Target="../ink/ink944.xml"/><Relationship Id="rId391" Type="http://schemas.openxmlformats.org/officeDocument/2006/relationships/image" Target="../media/image1099.png"/><Relationship Id="rId405" Type="http://schemas.openxmlformats.org/officeDocument/2006/relationships/image" Target="../media/image1106.png"/><Relationship Id="rId447" Type="http://schemas.openxmlformats.org/officeDocument/2006/relationships/image" Target="../media/image1127.png"/><Relationship Id="rId612" Type="http://schemas.openxmlformats.org/officeDocument/2006/relationships/customXml" Target="../ink/ink1158.xml"/><Relationship Id="rId251" Type="http://schemas.openxmlformats.org/officeDocument/2006/relationships/image" Target="../media/image1029.png"/><Relationship Id="rId489" Type="http://schemas.openxmlformats.org/officeDocument/2006/relationships/image" Target="../media/image1148.png"/><Relationship Id="rId654" Type="http://schemas.openxmlformats.org/officeDocument/2006/relationships/customXml" Target="../ink/ink1179.xml"/><Relationship Id="rId46" Type="http://schemas.openxmlformats.org/officeDocument/2006/relationships/customXml" Target="../ink/ink875.xml"/><Relationship Id="rId293" Type="http://schemas.openxmlformats.org/officeDocument/2006/relationships/image" Target="../media/image1050.png"/><Relationship Id="rId307" Type="http://schemas.openxmlformats.org/officeDocument/2006/relationships/image" Target="../media/image1057.png"/><Relationship Id="rId349" Type="http://schemas.openxmlformats.org/officeDocument/2006/relationships/image" Target="../media/image1078.png"/><Relationship Id="rId514" Type="http://schemas.openxmlformats.org/officeDocument/2006/relationships/customXml" Target="../ink/ink1109.xml"/><Relationship Id="rId556" Type="http://schemas.openxmlformats.org/officeDocument/2006/relationships/customXml" Target="../ink/ink1130.xml"/><Relationship Id="rId88" Type="http://schemas.openxmlformats.org/officeDocument/2006/relationships/customXml" Target="../ink/ink896.xml"/><Relationship Id="rId111" Type="http://schemas.openxmlformats.org/officeDocument/2006/relationships/image" Target="../media/image959.png"/><Relationship Id="rId153" Type="http://schemas.openxmlformats.org/officeDocument/2006/relationships/image" Target="../media/image980.png"/><Relationship Id="rId195" Type="http://schemas.openxmlformats.org/officeDocument/2006/relationships/image" Target="../media/image1001.png"/><Relationship Id="rId209" Type="http://schemas.openxmlformats.org/officeDocument/2006/relationships/image" Target="../media/image1008.png"/><Relationship Id="rId360" Type="http://schemas.openxmlformats.org/officeDocument/2006/relationships/customXml" Target="../ink/ink1032.xml"/><Relationship Id="rId416" Type="http://schemas.openxmlformats.org/officeDocument/2006/relationships/customXml" Target="../ink/ink1060.xml"/><Relationship Id="rId598" Type="http://schemas.openxmlformats.org/officeDocument/2006/relationships/customXml" Target="../ink/ink1151.xml"/><Relationship Id="rId220" Type="http://schemas.openxmlformats.org/officeDocument/2006/relationships/customXml" Target="../ink/ink962.xml"/><Relationship Id="rId458" Type="http://schemas.openxmlformats.org/officeDocument/2006/relationships/customXml" Target="../ink/ink1081.xml"/><Relationship Id="rId623" Type="http://schemas.openxmlformats.org/officeDocument/2006/relationships/image" Target="../media/image1215.png"/><Relationship Id="rId665" Type="http://schemas.openxmlformats.org/officeDocument/2006/relationships/image" Target="../media/image1236.png"/><Relationship Id="rId15" Type="http://schemas.openxmlformats.org/officeDocument/2006/relationships/image" Target="../media/image911.png"/><Relationship Id="rId57" Type="http://schemas.openxmlformats.org/officeDocument/2006/relationships/image" Target="../media/image932.png"/><Relationship Id="rId262" Type="http://schemas.openxmlformats.org/officeDocument/2006/relationships/customXml" Target="../ink/ink983.xml"/><Relationship Id="rId318" Type="http://schemas.openxmlformats.org/officeDocument/2006/relationships/customXml" Target="../ink/ink1011.xml"/><Relationship Id="rId525" Type="http://schemas.openxmlformats.org/officeDocument/2006/relationships/image" Target="../media/image1166.png"/><Relationship Id="rId567" Type="http://schemas.openxmlformats.org/officeDocument/2006/relationships/image" Target="../media/image1187.png"/><Relationship Id="rId99" Type="http://schemas.openxmlformats.org/officeDocument/2006/relationships/image" Target="../media/image953.png"/><Relationship Id="rId122" Type="http://schemas.openxmlformats.org/officeDocument/2006/relationships/customXml" Target="../ink/ink913.xml"/><Relationship Id="rId164" Type="http://schemas.openxmlformats.org/officeDocument/2006/relationships/customXml" Target="../ink/ink934.xml"/><Relationship Id="rId371" Type="http://schemas.openxmlformats.org/officeDocument/2006/relationships/image" Target="../media/image1089.png"/><Relationship Id="rId427" Type="http://schemas.openxmlformats.org/officeDocument/2006/relationships/image" Target="../media/image1117.png"/><Relationship Id="rId469" Type="http://schemas.openxmlformats.org/officeDocument/2006/relationships/image" Target="../media/image1138.png"/><Relationship Id="rId634" Type="http://schemas.openxmlformats.org/officeDocument/2006/relationships/customXml" Target="../ink/ink1169.xml"/><Relationship Id="rId676" Type="http://schemas.openxmlformats.org/officeDocument/2006/relationships/customXml" Target="../ink/ink1190.xml"/><Relationship Id="rId26" Type="http://schemas.openxmlformats.org/officeDocument/2006/relationships/customXml" Target="../ink/ink865.xml"/><Relationship Id="rId231" Type="http://schemas.openxmlformats.org/officeDocument/2006/relationships/image" Target="../media/image1019.png"/><Relationship Id="rId273" Type="http://schemas.openxmlformats.org/officeDocument/2006/relationships/image" Target="../media/image1040.png"/><Relationship Id="rId329" Type="http://schemas.openxmlformats.org/officeDocument/2006/relationships/image" Target="../media/image1068.png"/><Relationship Id="rId480" Type="http://schemas.openxmlformats.org/officeDocument/2006/relationships/customXml" Target="../ink/ink1092.xml"/><Relationship Id="rId536" Type="http://schemas.openxmlformats.org/officeDocument/2006/relationships/customXml" Target="../ink/ink1120.xml"/><Relationship Id="rId68" Type="http://schemas.openxmlformats.org/officeDocument/2006/relationships/customXml" Target="../ink/ink886.xml"/><Relationship Id="rId133" Type="http://schemas.openxmlformats.org/officeDocument/2006/relationships/image" Target="../media/image970.png"/><Relationship Id="rId175" Type="http://schemas.openxmlformats.org/officeDocument/2006/relationships/image" Target="../media/image991.png"/><Relationship Id="rId340" Type="http://schemas.openxmlformats.org/officeDocument/2006/relationships/customXml" Target="../ink/ink1022.xml"/><Relationship Id="rId578" Type="http://schemas.openxmlformats.org/officeDocument/2006/relationships/customXml" Target="../ink/ink1141.xml"/><Relationship Id="rId200" Type="http://schemas.openxmlformats.org/officeDocument/2006/relationships/customXml" Target="../ink/ink952.xml"/><Relationship Id="rId382" Type="http://schemas.openxmlformats.org/officeDocument/2006/relationships/customXml" Target="../ink/ink1043.xml"/><Relationship Id="rId438" Type="http://schemas.openxmlformats.org/officeDocument/2006/relationships/customXml" Target="../ink/ink1071.xml"/><Relationship Id="rId603" Type="http://schemas.openxmlformats.org/officeDocument/2006/relationships/image" Target="../media/image1205.png"/><Relationship Id="rId645" Type="http://schemas.openxmlformats.org/officeDocument/2006/relationships/image" Target="../media/image1226.png"/><Relationship Id="rId242" Type="http://schemas.openxmlformats.org/officeDocument/2006/relationships/customXml" Target="../ink/ink973.xml"/><Relationship Id="rId284" Type="http://schemas.openxmlformats.org/officeDocument/2006/relationships/customXml" Target="../ink/ink994.xml"/><Relationship Id="rId491" Type="http://schemas.openxmlformats.org/officeDocument/2006/relationships/image" Target="../media/image1149.png"/><Relationship Id="rId505" Type="http://schemas.openxmlformats.org/officeDocument/2006/relationships/image" Target="../media/image1156.png"/><Relationship Id="rId37" Type="http://schemas.openxmlformats.org/officeDocument/2006/relationships/image" Target="../media/image922.png"/><Relationship Id="rId79" Type="http://schemas.openxmlformats.org/officeDocument/2006/relationships/image" Target="../media/image943.png"/><Relationship Id="rId102" Type="http://schemas.openxmlformats.org/officeDocument/2006/relationships/customXml" Target="../ink/ink903.xml"/><Relationship Id="rId144" Type="http://schemas.openxmlformats.org/officeDocument/2006/relationships/customXml" Target="../ink/ink924.xml"/><Relationship Id="rId547" Type="http://schemas.openxmlformats.org/officeDocument/2006/relationships/image" Target="../media/image1177.png"/><Relationship Id="rId589" Type="http://schemas.openxmlformats.org/officeDocument/2006/relationships/image" Target="../media/image1198.png"/><Relationship Id="rId90" Type="http://schemas.openxmlformats.org/officeDocument/2006/relationships/customXml" Target="../ink/ink897.xml"/><Relationship Id="rId186" Type="http://schemas.openxmlformats.org/officeDocument/2006/relationships/customXml" Target="../ink/ink945.xml"/><Relationship Id="rId351" Type="http://schemas.openxmlformats.org/officeDocument/2006/relationships/image" Target="../media/image1079.png"/><Relationship Id="rId393" Type="http://schemas.openxmlformats.org/officeDocument/2006/relationships/image" Target="../media/image1100.png"/><Relationship Id="rId407" Type="http://schemas.openxmlformats.org/officeDocument/2006/relationships/image" Target="../media/image1107.png"/><Relationship Id="rId449" Type="http://schemas.openxmlformats.org/officeDocument/2006/relationships/image" Target="../media/image1128.png"/><Relationship Id="rId614" Type="http://schemas.openxmlformats.org/officeDocument/2006/relationships/customXml" Target="../ink/ink1159.xml"/><Relationship Id="rId656" Type="http://schemas.openxmlformats.org/officeDocument/2006/relationships/customXml" Target="../ink/ink1180.xml"/><Relationship Id="rId211" Type="http://schemas.openxmlformats.org/officeDocument/2006/relationships/image" Target="../media/image1009.png"/><Relationship Id="rId253" Type="http://schemas.openxmlformats.org/officeDocument/2006/relationships/image" Target="../media/image1030.png"/><Relationship Id="rId295" Type="http://schemas.openxmlformats.org/officeDocument/2006/relationships/image" Target="../media/image1051.png"/><Relationship Id="rId309" Type="http://schemas.openxmlformats.org/officeDocument/2006/relationships/image" Target="../media/image1058.png"/><Relationship Id="rId460" Type="http://schemas.openxmlformats.org/officeDocument/2006/relationships/customXml" Target="../ink/ink1082.xml"/><Relationship Id="rId516" Type="http://schemas.openxmlformats.org/officeDocument/2006/relationships/customXml" Target="../ink/ink1110.xml"/><Relationship Id="rId48" Type="http://schemas.openxmlformats.org/officeDocument/2006/relationships/customXml" Target="../ink/ink876.xml"/><Relationship Id="rId113" Type="http://schemas.openxmlformats.org/officeDocument/2006/relationships/image" Target="../media/image960.png"/><Relationship Id="rId320" Type="http://schemas.openxmlformats.org/officeDocument/2006/relationships/customXml" Target="../ink/ink1012.xml"/><Relationship Id="rId558" Type="http://schemas.openxmlformats.org/officeDocument/2006/relationships/customXml" Target="../ink/ink1131.xml"/><Relationship Id="rId155" Type="http://schemas.openxmlformats.org/officeDocument/2006/relationships/image" Target="../media/image981.png"/><Relationship Id="rId197" Type="http://schemas.openxmlformats.org/officeDocument/2006/relationships/image" Target="../media/image1002.png"/><Relationship Id="rId362" Type="http://schemas.openxmlformats.org/officeDocument/2006/relationships/customXml" Target="../ink/ink1033.xml"/><Relationship Id="rId418" Type="http://schemas.openxmlformats.org/officeDocument/2006/relationships/customXml" Target="../ink/ink1061.xml"/><Relationship Id="rId625" Type="http://schemas.openxmlformats.org/officeDocument/2006/relationships/image" Target="../media/image1216.png"/><Relationship Id="rId222" Type="http://schemas.openxmlformats.org/officeDocument/2006/relationships/customXml" Target="../ink/ink963.xml"/><Relationship Id="rId264" Type="http://schemas.openxmlformats.org/officeDocument/2006/relationships/customXml" Target="../ink/ink984.xml"/><Relationship Id="rId471" Type="http://schemas.openxmlformats.org/officeDocument/2006/relationships/image" Target="../media/image1139.png"/><Relationship Id="rId667" Type="http://schemas.openxmlformats.org/officeDocument/2006/relationships/image" Target="../media/image1237.png"/><Relationship Id="rId17" Type="http://schemas.openxmlformats.org/officeDocument/2006/relationships/image" Target="../media/image912.png"/><Relationship Id="rId59" Type="http://schemas.openxmlformats.org/officeDocument/2006/relationships/image" Target="../media/image933.png"/><Relationship Id="rId124" Type="http://schemas.openxmlformats.org/officeDocument/2006/relationships/customXml" Target="../ink/ink914.xml"/><Relationship Id="rId527" Type="http://schemas.openxmlformats.org/officeDocument/2006/relationships/image" Target="../media/image1167.png"/><Relationship Id="rId569" Type="http://schemas.openxmlformats.org/officeDocument/2006/relationships/image" Target="../media/image1188.png"/><Relationship Id="rId70" Type="http://schemas.openxmlformats.org/officeDocument/2006/relationships/customXml" Target="../ink/ink887.xml"/><Relationship Id="rId166" Type="http://schemas.openxmlformats.org/officeDocument/2006/relationships/customXml" Target="../ink/ink935.xml"/><Relationship Id="rId331" Type="http://schemas.openxmlformats.org/officeDocument/2006/relationships/image" Target="../media/image1069.png"/><Relationship Id="rId373" Type="http://schemas.openxmlformats.org/officeDocument/2006/relationships/image" Target="../media/image1090.png"/><Relationship Id="rId429" Type="http://schemas.openxmlformats.org/officeDocument/2006/relationships/image" Target="../media/image1118.png"/><Relationship Id="rId580" Type="http://schemas.openxmlformats.org/officeDocument/2006/relationships/customXml" Target="../ink/ink1142.xml"/><Relationship Id="rId636" Type="http://schemas.openxmlformats.org/officeDocument/2006/relationships/customXml" Target="../ink/ink1170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020.png"/><Relationship Id="rId440" Type="http://schemas.openxmlformats.org/officeDocument/2006/relationships/customXml" Target="../ink/ink1072.xml"/><Relationship Id="rId678" Type="http://schemas.openxmlformats.org/officeDocument/2006/relationships/customXml" Target="../ink/ink1191.xml"/><Relationship Id="rId28" Type="http://schemas.openxmlformats.org/officeDocument/2006/relationships/customXml" Target="../ink/ink866.xml"/><Relationship Id="rId275" Type="http://schemas.openxmlformats.org/officeDocument/2006/relationships/image" Target="../media/image1041.png"/><Relationship Id="rId300" Type="http://schemas.openxmlformats.org/officeDocument/2006/relationships/customXml" Target="../ink/ink1002.xml"/><Relationship Id="rId482" Type="http://schemas.openxmlformats.org/officeDocument/2006/relationships/customXml" Target="../ink/ink1093.xml"/><Relationship Id="rId538" Type="http://schemas.openxmlformats.org/officeDocument/2006/relationships/customXml" Target="../ink/ink1121.xml"/><Relationship Id="rId81" Type="http://schemas.openxmlformats.org/officeDocument/2006/relationships/image" Target="../media/image944.png"/><Relationship Id="rId135" Type="http://schemas.openxmlformats.org/officeDocument/2006/relationships/image" Target="../media/image971.png"/><Relationship Id="rId177" Type="http://schemas.openxmlformats.org/officeDocument/2006/relationships/image" Target="../media/image992.png"/><Relationship Id="rId342" Type="http://schemas.openxmlformats.org/officeDocument/2006/relationships/customXml" Target="../ink/ink1023.xml"/><Relationship Id="rId384" Type="http://schemas.openxmlformats.org/officeDocument/2006/relationships/customXml" Target="../ink/ink1044.xml"/><Relationship Id="rId591" Type="http://schemas.openxmlformats.org/officeDocument/2006/relationships/image" Target="../media/image1199.png"/><Relationship Id="rId605" Type="http://schemas.openxmlformats.org/officeDocument/2006/relationships/image" Target="../media/image1206.png"/><Relationship Id="rId202" Type="http://schemas.openxmlformats.org/officeDocument/2006/relationships/customXml" Target="../ink/ink953.xml"/><Relationship Id="rId244" Type="http://schemas.openxmlformats.org/officeDocument/2006/relationships/customXml" Target="../ink/ink974.xml"/><Relationship Id="rId647" Type="http://schemas.openxmlformats.org/officeDocument/2006/relationships/image" Target="../media/image1227.png"/><Relationship Id="rId39" Type="http://schemas.openxmlformats.org/officeDocument/2006/relationships/image" Target="../media/image923.png"/><Relationship Id="rId286" Type="http://schemas.openxmlformats.org/officeDocument/2006/relationships/customXml" Target="../ink/ink995.xml"/><Relationship Id="rId451" Type="http://schemas.openxmlformats.org/officeDocument/2006/relationships/image" Target="../media/image1129.png"/><Relationship Id="rId493" Type="http://schemas.openxmlformats.org/officeDocument/2006/relationships/image" Target="../media/image1150.png"/><Relationship Id="rId507" Type="http://schemas.openxmlformats.org/officeDocument/2006/relationships/image" Target="../media/image1157.png"/><Relationship Id="rId549" Type="http://schemas.openxmlformats.org/officeDocument/2006/relationships/image" Target="../media/image1178.png"/><Relationship Id="rId50" Type="http://schemas.openxmlformats.org/officeDocument/2006/relationships/customXml" Target="../ink/ink877.xml"/><Relationship Id="rId104" Type="http://schemas.openxmlformats.org/officeDocument/2006/relationships/customXml" Target="../ink/ink904.xml"/><Relationship Id="rId146" Type="http://schemas.openxmlformats.org/officeDocument/2006/relationships/customXml" Target="../ink/ink925.xml"/><Relationship Id="rId188" Type="http://schemas.openxmlformats.org/officeDocument/2006/relationships/customXml" Target="../ink/ink946.xml"/><Relationship Id="rId311" Type="http://schemas.openxmlformats.org/officeDocument/2006/relationships/image" Target="../media/image1059.png"/><Relationship Id="rId353" Type="http://schemas.openxmlformats.org/officeDocument/2006/relationships/image" Target="../media/image1080.png"/><Relationship Id="rId395" Type="http://schemas.openxmlformats.org/officeDocument/2006/relationships/image" Target="../media/image1101.png"/><Relationship Id="rId409" Type="http://schemas.openxmlformats.org/officeDocument/2006/relationships/image" Target="../media/image1108.png"/><Relationship Id="rId560" Type="http://schemas.openxmlformats.org/officeDocument/2006/relationships/customXml" Target="../ink/ink1132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05.xml"/><Relationship Id="rId117" Type="http://schemas.openxmlformats.org/officeDocument/2006/relationships/image" Target="../media/image1305.png"/><Relationship Id="rId21" Type="http://schemas.openxmlformats.org/officeDocument/2006/relationships/image" Target="../media/image1257.png"/><Relationship Id="rId42" Type="http://schemas.openxmlformats.org/officeDocument/2006/relationships/customXml" Target="../ink/ink1213.xml"/><Relationship Id="rId47" Type="http://schemas.openxmlformats.org/officeDocument/2006/relationships/image" Target="../media/image1270.png"/><Relationship Id="rId63" Type="http://schemas.openxmlformats.org/officeDocument/2006/relationships/image" Target="../media/image1278.png"/><Relationship Id="rId68" Type="http://schemas.openxmlformats.org/officeDocument/2006/relationships/customXml" Target="../ink/ink1226.xml"/><Relationship Id="rId84" Type="http://schemas.openxmlformats.org/officeDocument/2006/relationships/customXml" Target="../ink/ink1234.xml"/><Relationship Id="rId89" Type="http://schemas.openxmlformats.org/officeDocument/2006/relationships/image" Target="../media/image1291.png"/><Relationship Id="rId112" Type="http://schemas.openxmlformats.org/officeDocument/2006/relationships/customXml" Target="../ink/ink1248.xml"/><Relationship Id="rId133" Type="http://schemas.openxmlformats.org/officeDocument/2006/relationships/image" Target="../media/image1313.png"/><Relationship Id="rId16" Type="http://schemas.openxmlformats.org/officeDocument/2006/relationships/customXml" Target="../ink/ink1200.xml"/><Relationship Id="rId107" Type="http://schemas.openxmlformats.org/officeDocument/2006/relationships/image" Target="../media/image1300.png"/><Relationship Id="rId11" Type="http://schemas.openxmlformats.org/officeDocument/2006/relationships/image" Target="../media/image1252.png"/><Relationship Id="rId32" Type="http://schemas.openxmlformats.org/officeDocument/2006/relationships/customXml" Target="../ink/ink1208.xml"/><Relationship Id="rId37" Type="http://schemas.openxmlformats.org/officeDocument/2006/relationships/image" Target="../media/image1265.png"/><Relationship Id="rId53" Type="http://schemas.openxmlformats.org/officeDocument/2006/relationships/image" Target="../media/image1273.png"/><Relationship Id="rId58" Type="http://schemas.openxmlformats.org/officeDocument/2006/relationships/customXml" Target="../ink/ink1221.xml"/><Relationship Id="rId74" Type="http://schemas.openxmlformats.org/officeDocument/2006/relationships/customXml" Target="../ink/ink1229.xml"/><Relationship Id="rId79" Type="http://schemas.openxmlformats.org/officeDocument/2006/relationships/image" Target="../media/image1286.png"/><Relationship Id="rId102" Type="http://schemas.openxmlformats.org/officeDocument/2006/relationships/customXml" Target="../ink/ink1243.xml"/><Relationship Id="rId123" Type="http://schemas.openxmlformats.org/officeDocument/2006/relationships/image" Target="../media/image1308.png"/><Relationship Id="rId128" Type="http://schemas.openxmlformats.org/officeDocument/2006/relationships/customXml" Target="../ink/ink1256.xml"/><Relationship Id="rId90" Type="http://schemas.openxmlformats.org/officeDocument/2006/relationships/customXml" Target="../ink/ink1237.xml"/><Relationship Id="rId95" Type="http://schemas.openxmlformats.org/officeDocument/2006/relationships/image" Target="../media/image1294.png"/><Relationship Id="rId14" Type="http://schemas.openxmlformats.org/officeDocument/2006/relationships/customXml" Target="../ink/ink1199.xml"/><Relationship Id="rId22" Type="http://schemas.openxmlformats.org/officeDocument/2006/relationships/customXml" Target="../ink/ink1203.xml"/><Relationship Id="rId27" Type="http://schemas.openxmlformats.org/officeDocument/2006/relationships/image" Target="../media/image1260.png"/><Relationship Id="rId30" Type="http://schemas.openxmlformats.org/officeDocument/2006/relationships/customXml" Target="../ink/ink1207.xml"/><Relationship Id="rId35" Type="http://schemas.openxmlformats.org/officeDocument/2006/relationships/image" Target="../media/image1264.png"/><Relationship Id="rId43" Type="http://schemas.openxmlformats.org/officeDocument/2006/relationships/image" Target="../media/image1268.png"/><Relationship Id="rId48" Type="http://schemas.openxmlformats.org/officeDocument/2006/relationships/customXml" Target="../ink/ink1216.xml"/><Relationship Id="rId56" Type="http://schemas.openxmlformats.org/officeDocument/2006/relationships/customXml" Target="../ink/ink1220.xml"/><Relationship Id="rId64" Type="http://schemas.openxmlformats.org/officeDocument/2006/relationships/customXml" Target="../ink/ink1224.xml"/><Relationship Id="rId69" Type="http://schemas.openxmlformats.org/officeDocument/2006/relationships/image" Target="../media/image1281.png"/><Relationship Id="rId77" Type="http://schemas.openxmlformats.org/officeDocument/2006/relationships/image" Target="../media/image1285.png"/><Relationship Id="rId100" Type="http://schemas.openxmlformats.org/officeDocument/2006/relationships/customXml" Target="../ink/ink1242.xml"/><Relationship Id="rId105" Type="http://schemas.openxmlformats.org/officeDocument/2006/relationships/image" Target="../media/image1299.png"/><Relationship Id="rId113" Type="http://schemas.openxmlformats.org/officeDocument/2006/relationships/image" Target="../media/image1303.png"/><Relationship Id="rId118" Type="http://schemas.openxmlformats.org/officeDocument/2006/relationships/customXml" Target="../ink/ink1251.xml"/><Relationship Id="rId126" Type="http://schemas.openxmlformats.org/officeDocument/2006/relationships/customXml" Target="../ink/ink1255.xml"/><Relationship Id="rId134" Type="http://schemas.openxmlformats.org/officeDocument/2006/relationships/customXml" Target="../ink/ink1259.xml"/><Relationship Id="rId8" Type="http://schemas.openxmlformats.org/officeDocument/2006/relationships/customXml" Target="../ink/ink1196.xml"/><Relationship Id="rId51" Type="http://schemas.openxmlformats.org/officeDocument/2006/relationships/image" Target="../media/image1272.png"/><Relationship Id="rId72" Type="http://schemas.openxmlformats.org/officeDocument/2006/relationships/customXml" Target="../ink/ink1228.xml"/><Relationship Id="rId80" Type="http://schemas.openxmlformats.org/officeDocument/2006/relationships/customXml" Target="../ink/ink1232.xml"/><Relationship Id="rId85" Type="http://schemas.openxmlformats.org/officeDocument/2006/relationships/image" Target="../media/image1289.png"/><Relationship Id="rId93" Type="http://schemas.openxmlformats.org/officeDocument/2006/relationships/image" Target="../media/image1293.png"/><Relationship Id="rId98" Type="http://schemas.openxmlformats.org/officeDocument/2006/relationships/customXml" Target="../ink/ink1241.xml"/><Relationship Id="rId121" Type="http://schemas.openxmlformats.org/officeDocument/2006/relationships/image" Target="../media/image1307.png"/><Relationship Id="rId3" Type="http://schemas.openxmlformats.org/officeDocument/2006/relationships/image" Target="../media/image563.png"/><Relationship Id="rId12" Type="http://schemas.openxmlformats.org/officeDocument/2006/relationships/customXml" Target="../ink/ink1198.xml"/><Relationship Id="rId17" Type="http://schemas.openxmlformats.org/officeDocument/2006/relationships/image" Target="../media/image1255.png"/><Relationship Id="rId25" Type="http://schemas.openxmlformats.org/officeDocument/2006/relationships/image" Target="../media/image1259.png"/><Relationship Id="rId33" Type="http://schemas.openxmlformats.org/officeDocument/2006/relationships/image" Target="../media/image1263.png"/><Relationship Id="rId38" Type="http://schemas.openxmlformats.org/officeDocument/2006/relationships/customXml" Target="../ink/ink1211.xml"/><Relationship Id="rId46" Type="http://schemas.openxmlformats.org/officeDocument/2006/relationships/customXml" Target="../ink/ink1215.xml"/><Relationship Id="rId59" Type="http://schemas.openxmlformats.org/officeDocument/2006/relationships/image" Target="../media/image1276.png"/><Relationship Id="rId67" Type="http://schemas.openxmlformats.org/officeDocument/2006/relationships/image" Target="../media/image1280.png"/><Relationship Id="rId103" Type="http://schemas.openxmlformats.org/officeDocument/2006/relationships/image" Target="../media/image1298.png"/><Relationship Id="rId108" Type="http://schemas.openxmlformats.org/officeDocument/2006/relationships/customXml" Target="../ink/ink1246.xml"/><Relationship Id="rId116" Type="http://schemas.openxmlformats.org/officeDocument/2006/relationships/customXml" Target="../ink/ink1250.xml"/><Relationship Id="rId124" Type="http://schemas.openxmlformats.org/officeDocument/2006/relationships/customXml" Target="../ink/ink1254.xml"/><Relationship Id="rId129" Type="http://schemas.openxmlformats.org/officeDocument/2006/relationships/image" Target="../media/image1311.png"/><Relationship Id="rId20" Type="http://schemas.openxmlformats.org/officeDocument/2006/relationships/customXml" Target="../ink/ink1202.xml"/><Relationship Id="rId41" Type="http://schemas.openxmlformats.org/officeDocument/2006/relationships/image" Target="../media/image1267.png"/><Relationship Id="rId54" Type="http://schemas.openxmlformats.org/officeDocument/2006/relationships/customXml" Target="../ink/ink1219.xml"/><Relationship Id="rId62" Type="http://schemas.openxmlformats.org/officeDocument/2006/relationships/customXml" Target="../ink/ink1223.xml"/><Relationship Id="rId70" Type="http://schemas.openxmlformats.org/officeDocument/2006/relationships/customXml" Target="../ink/ink1227.xml"/><Relationship Id="rId75" Type="http://schemas.openxmlformats.org/officeDocument/2006/relationships/image" Target="../media/image1284.png"/><Relationship Id="rId83" Type="http://schemas.openxmlformats.org/officeDocument/2006/relationships/image" Target="../media/image1288.png"/><Relationship Id="rId88" Type="http://schemas.openxmlformats.org/officeDocument/2006/relationships/customXml" Target="../ink/ink1236.xml"/><Relationship Id="rId91" Type="http://schemas.openxmlformats.org/officeDocument/2006/relationships/image" Target="../media/image1292.png"/><Relationship Id="rId96" Type="http://schemas.openxmlformats.org/officeDocument/2006/relationships/customXml" Target="../ink/ink1240.xml"/><Relationship Id="rId111" Type="http://schemas.openxmlformats.org/officeDocument/2006/relationships/image" Target="../media/image1302.png"/><Relationship Id="rId132" Type="http://schemas.openxmlformats.org/officeDocument/2006/relationships/customXml" Target="../ink/ink1258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254.png"/><Relationship Id="rId23" Type="http://schemas.openxmlformats.org/officeDocument/2006/relationships/image" Target="../media/image1258.png"/><Relationship Id="rId28" Type="http://schemas.openxmlformats.org/officeDocument/2006/relationships/customXml" Target="../ink/ink1206.xml"/><Relationship Id="rId36" Type="http://schemas.openxmlformats.org/officeDocument/2006/relationships/customXml" Target="../ink/ink1210.xml"/><Relationship Id="rId49" Type="http://schemas.openxmlformats.org/officeDocument/2006/relationships/image" Target="../media/image1271.png"/><Relationship Id="rId57" Type="http://schemas.openxmlformats.org/officeDocument/2006/relationships/image" Target="../media/image1275.png"/><Relationship Id="rId106" Type="http://schemas.openxmlformats.org/officeDocument/2006/relationships/customXml" Target="../ink/ink1245.xml"/><Relationship Id="rId114" Type="http://schemas.openxmlformats.org/officeDocument/2006/relationships/customXml" Target="../ink/ink1249.xml"/><Relationship Id="rId119" Type="http://schemas.openxmlformats.org/officeDocument/2006/relationships/image" Target="../media/image1306.png"/><Relationship Id="rId127" Type="http://schemas.openxmlformats.org/officeDocument/2006/relationships/image" Target="../media/image1310.png"/><Relationship Id="rId10" Type="http://schemas.openxmlformats.org/officeDocument/2006/relationships/customXml" Target="../ink/ink1197.xml"/><Relationship Id="rId31" Type="http://schemas.openxmlformats.org/officeDocument/2006/relationships/image" Target="../media/image1262.png"/><Relationship Id="rId44" Type="http://schemas.openxmlformats.org/officeDocument/2006/relationships/customXml" Target="../ink/ink1214.xml"/><Relationship Id="rId52" Type="http://schemas.openxmlformats.org/officeDocument/2006/relationships/customXml" Target="../ink/ink1218.xml"/><Relationship Id="rId60" Type="http://schemas.openxmlformats.org/officeDocument/2006/relationships/customXml" Target="../ink/ink1222.xml"/><Relationship Id="rId65" Type="http://schemas.openxmlformats.org/officeDocument/2006/relationships/image" Target="../media/image1279.png"/><Relationship Id="rId73" Type="http://schemas.openxmlformats.org/officeDocument/2006/relationships/image" Target="../media/image1283.png"/><Relationship Id="rId78" Type="http://schemas.openxmlformats.org/officeDocument/2006/relationships/customXml" Target="../ink/ink1231.xml"/><Relationship Id="rId81" Type="http://schemas.openxmlformats.org/officeDocument/2006/relationships/image" Target="../media/image1287.png"/><Relationship Id="rId86" Type="http://schemas.openxmlformats.org/officeDocument/2006/relationships/customXml" Target="../ink/ink1235.xml"/><Relationship Id="rId94" Type="http://schemas.openxmlformats.org/officeDocument/2006/relationships/customXml" Target="../ink/ink1239.xml"/><Relationship Id="rId99" Type="http://schemas.openxmlformats.org/officeDocument/2006/relationships/image" Target="../media/image1296.png"/><Relationship Id="rId101" Type="http://schemas.openxmlformats.org/officeDocument/2006/relationships/image" Target="../media/image1297.png"/><Relationship Id="rId122" Type="http://schemas.openxmlformats.org/officeDocument/2006/relationships/customXml" Target="../ink/ink1253.xml"/><Relationship Id="rId130" Type="http://schemas.openxmlformats.org/officeDocument/2006/relationships/customXml" Target="../ink/ink1257.xml"/><Relationship Id="rId135" Type="http://schemas.openxmlformats.org/officeDocument/2006/relationships/image" Target="../media/image1314.png"/><Relationship Id="rId4" Type="http://schemas.openxmlformats.org/officeDocument/2006/relationships/customXml" Target="../ink/ink1195.xml"/><Relationship Id="rId9" Type="http://schemas.openxmlformats.org/officeDocument/2006/relationships/image" Target="../media/image1251.png"/><Relationship Id="rId13" Type="http://schemas.openxmlformats.org/officeDocument/2006/relationships/image" Target="../media/image1253.png"/><Relationship Id="rId18" Type="http://schemas.openxmlformats.org/officeDocument/2006/relationships/customXml" Target="../ink/ink1201.xml"/><Relationship Id="rId39" Type="http://schemas.openxmlformats.org/officeDocument/2006/relationships/image" Target="../media/image1266.png"/><Relationship Id="rId109" Type="http://schemas.openxmlformats.org/officeDocument/2006/relationships/image" Target="../media/image1301.png"/><Relationship Id="rId34" Type="http://schemas.openxmlformats.org/officeDocument/2006/relationships/customXml" Target="../ink/ink1209.xml"/><Relationship Id="rId50" Type="http://schemas.openxmlformats.org/officeDocument/2006/relationships/customXml" Target="../ink/ink1217.xml"/><Relationship Id="rId55" Type="http://schemas.openxmlformats.org/officeDocument/2006/relationships/image" Target="../media/image1274.png"/><Relationship Id="rId76" Type="http://schemas.openxmlformats.org/officeDocument/2006/relationships/customXml" Target="../ink/ink1230.xml"/><Relationship Id="rId97" Type="http://schemas.openxmlformats.org/officeDocument/2006/relationships/image" Target="../media/image1295.png"/><Relationship Id="rId104" Type="http://schemas.openxmlformats.org/officeDocument/2006/relationships/customXml" Target="../ink/ink1244.xml"/><Relationship Id="rId120" Type="http://schemas.openxmlformats.org/officeDocument/2006/relationships/customXml" Target="../ink/ink1252.xml"/><Relationship Id="rId125" Type="http://schemas.openxmlformats.org/officeDocument/2006/relationships/image" Target="../media/image1309.png"/><Relationship Id="rId7" Type="http://schemas.openxmlformats.org/officeDocument/2006/relationships/image" Target="../media/image1250.png"/><Relationship Id="rId71" Type="http://schemas.openxmlformats.org/officeDocument/2006/relationships/image" Target="../media/image1282.png"/><Relationship Id="rId92" Type="http://schemas.openxmlformats.org/officeDocument/2006/relationships/customXml" Target="../ink/ink1238.xml"/><Relationship Id="rId2" Type="http://schemas.openxmlformats.org/officeDocument/2006/relationships/image" Target="../media/image562.png"/><Relationship Id="rId29" Type="http://schemas.openxmlformats.org/officeDocument/2006/relationships/image" Target="../media/image1261.png"/><Relationship Id="rId24" Type="http://schemas.openxmlformats.org/officeDocument/2006/relationships/customXml" Target="../ink/ink1204.xml"/><Relationship Id="rId40" Type="http://schemas.openxmlformats.org/officeDocument/2006/relationships/customXml" Target="../ink/ink1212.xml"/><Relationship Id="rId45" Type="http://schemas.openxmlformats.org/officeDocument/2006/relationships/image" Target="../media/image1269.png"/><Relationship Id="rId66" Type="http://schemas.openxmlformats.org/officeDocument/2006/relationships/customXml" Target="../ink/ink1225.xml"/><Relationship Id="rId87" Type="http://schemas.openxmlformats.org/officeDocument/2006/relationships/image" Target="../media/image1290.png"/><Relationship Id="rId110" Type="http://schemas.openxmlformats.org/officeDocument/2006/relationships/customXml" Target="../ink/ink1247.xml"/><Relationship Id="rId115" Type="http://schemas.openxmlformats.org/officeDocument/2006/relationships/image" Target="../media/image1304.png"/><Relationship Id="rId131" Type="http://schemas.openxmlformats.org/officeDocument/2006/relationships/image" Target="../media/image1312.png"/><Relationship Id="rId61" Type="http://schemas.openxmlformats.org/officeDocument/2006/relationships/image" Target="../media/image1277.png"/><Relationship Id="rId82" Type="http://schemas.openxmlformats.org/officeDocument/2006/relationships/customXml" Target="../ink/ink1233.xml"/><Relationship Id="rId19" Type="http://schemas.openxmlformats.org/officeDocument/2006/relationships/image" Target="../media/image12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9.png"/><Relationship Id="rId3" Type="http://schemas.openxmlformats.org/officeDocument/2006/relationships/image" Target="../media/image565.png"/><Relationship Id="rId12" Type="http://schemas.openxmlformats.org/officeDocument/2006/relationships/image" Target="../media/image1321.png"/><Relationship Id="rId2" Type="http://schemas.openxmlformats.org/officeDocument/2006/relationships/image" Target="../media/image564.png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1262.xml"/><Relationship Id="rId5" Type="http://schemas.openxmlformats.org/officeDocument/2006/relationships/customXml" Target="../ink/ink1260.xml"/><Relationship Id="rId10" Type="http://schemas.openxmlformats.org/officeDocument/2006/relationships/image" Target="../media/image1320.png"/><Relationship Id="rId4" Type="http://schemas.openxmlformats.org/officeDocument/2006/relationships/image" Target="../media/image569.png"/><Relationship Id="rId9" Type="http://schemas.openxmlformats.org/officeDocument/2006/relationships/customXml" Target="../ink/ink126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5.png"/><Relationship Id="rId2" Type="http://schemas.openxmlformats.org/officeDocument/2006/relationships/image" Target="../media/image57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9" Type="http://schemas.openxmlformats.org/officeDocument/2006/relationships/image" Target="../media/image21.png"/><Relationship Id="rId21" Type="http://schemas.openxmlformats.org/officeDocument/2006/relationships/image" Target="../media/image12.png"/><Relationship Id="rId34" Type="http://schemas.openxmlformats.org/officeDocument/2006/relationships/customXml" Target="../ink/ink15.xml"/><Relationship Id="rId42" Type="http://schemas.openxmlformats.org/officeDocument/2006/relationships/customXml" Target="../ink/ink19.xml"/><Relationship Id="rId47" Type="http://schemas.openxmlformats.org/officeDocument/2006/relationships/image" Target="../media/image25.png"/><Relationship Id="rId50" Type="http://schemas.openxmlformats.org/officeDocument/2006/relationships/customXml" Target="../ink/ink23.xml"/><Relationship Id="rId55" Type="http://schemas.openxmlformats.org/officeDocument/2006/relationships/image" Target="../media/image29.png"/><Relationship Id="rId63" Type="http://schemas.openxmlformats.org/officeDocument/2006/relationships/image" Target="../media/image33.png"/><Relationship Id="rId68" Type="http://schemas.openxmlformats.org/officeDocument/2006/relationships/customXml" Target="../ink/ink32.xml"/><Relationship Id="rId76" Type="http://schemas.openxmlformats.org/officeDocument/2006/relationships/customXml" Target="../ink/ink36.xml"/><Relationship Id="rId84" Type="http://schemas.openxmlformats.org/officeDocument/2006/relationships/customXml" Target="../ink/ink40.xml"/><Relationship Id="rId89" Type="http://schemas.openxmlformats.org/officeDocument/2006/relationships/image" Target="../media/image46.png"/><Relationship Id="rId97" Type="http://schemas.openxmlformats.org/officeDocument/2006/relationships/image" Target="../media/image50.png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44.xml"/><Relationship Id="rId2" Type="http://schemas.openxmlformats.org/officeDocument/2006/relationships/image" Target="../media/image1.png"/><Relationship Id="rId16" Type="http://schemas.openxmlformats.org/officeDocument/2006/relationships/customXml" Target="../ink/ink6.xml"/><Relationship Id="rId29" Type="http://schemas.openxmlformats.org/officeDocument/2006/relationships/image" Target="../media/image16.png"/><Relationship Id="rId11" Type="http://schemas.openxmlformats.org/officeDocument/2006/relationships/image" Target="../media/image7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20.png"/><Relationship Id="rId40" Type="http://schemas.openxmlformats.org/officeDocument/2006/relationships/customXml" Target="../ink/ink18.xml"/><Relationship Id="rId45" Type="http://schemas.openxmlformats.org/officeDocument/2006/relationships/image" Target="../media/image24.png"/><Relationship Id="rId53" Type="http://schemas.openxmlformats.org/officeDocument/2006/relationships/image" Target="../media/image28.png"/><Relationship Id="rId58" Type="http://schemas.openxmlformats.org/officeDocument/2006/relationships/customXml" Target="../ink/ink27.xml"/><Relationship Id="rId66" Type="http://schemas.openxmlformats.org/officeDocument/2006/relationships/customXml" Target="../ink/ink31.xml"/><Relationship Id="rId74" Type="http://schemas.openxmlformats.org/officeDocument/2006/relationships/customXml" Target="../ink/ink35.xml"/><Relationship Id="rId79" Type="http://schemas.openxmlformats.org/officeDocument/2006/relationships/image" Target="../media/image41.png"/><Relationship Id="rId87" Type="http://schemas.openxmlformats.org/officeDocument/2006/relationships/image" Target="../media/image45.png"/><Relationship Id="rId61" Type="http://schemas.openxmlformats.org/officeDocument/2006/relationships/image" Target="../media/image32.png"/><Relationship Id="rId82" Type="http://schemas.openxmlformats.org/officeDocument/2006/relationships/customXml" Target="../ink/ink39.xml"/><Relationship Id="rId90" Type="http://schemas.openxmlformats.org/officeDocument/2006/relationships/customXml" Target="../ink/ink43.xml"/><Relationship Id="rId95" Type="http://schemas.openxmlformats.org/officeDocument/2006/relationships/image" Target="../media/image49.png"/><Relationship Id="rId19" Type="http://schemas.openxmlformats.org/officeDocument/2006/relationships/image" Target="../media/image11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15.png"/><Relationship Id="rId30" Type="http://schemas.openxmlformats.org/officeDocument/2006/relationships/customXml" Target="../ink/ink13.xml"/><Relationship Id="rId35" Type="http://schemas.openxmlformats.org/officeDocument/2006/relationships/image" Target="../media/image19.png"/><Relationship Id="rId43" Type="http://schemas.openxmlformats.org/officeDocument/2006/relationships/image" Target="../media/image23.png"/><Relationship Id="rId48" Type="http://schemas.openxmlformats.org/officeDocument/2006/relationships/customXml" Target="../ink/ink22.xml"/><Relationship Id="rId56" Type="http://schemas.openxmlformats.org/officeDocument/2006/relationships/customXml" Target="../ink/ink26.xml"/><Relationship Id="rId64" Type="http://schemas.openxmlformats.org/officeDocument/2006/relationships/customXml" Target="../ink/ink30.xml"/><Relationship Id="rId69" Type="http://schemas.openxmlformats.org/officeDocument/2006/relationships/image" Target="../media/image36.png"/><Relationship Id="rId77" Type="http://schemas.openxmlformats.org/officeDocument/2006/relationships/image" Target="../media/image40.png"/><Relationship Id="rId8" Type="http://schemas.openxmlformats.org/officeDocument/2006/relationships/customXml" Target="../ink/ink2.xml"/><Relationship Id="rId51" Type="http://schemas.openxmlformats.org/officeDocument/2006/relationships/image" Target="../media/image27.png"/><Relationship Id="rId72" Type="http://schemas.openxmlformats.org/officeDocument/2006/relationships/customXml" Target="../ink/ink34.xml"/><Relationship Id="rId80" Type="http://schemas.openxmlformats.org/officeDocument/2006/relationships/customXml" Target="../ink/ink38.xml"/><Relationship Id="rId85" Type="http://schemas.openxmlformats.org/officeDocument/2006/relationships/image" Target="../media/image44.png"/><Relationship Id="rId93" Type="http://schemas.openxmlformats.org/officeDocument/2006/relationships/image" Target="../media/image48.png"/><Relationship Id="rId3" Type="http://schemas.openxmlformats.org/officeDocument/2006/relationships/image" Target="../media/image2.png"/><Relationship Id="rId12" Type="http://schemas.openxmlformats.org/officeDocument/2006/relationships/customXml" Target="../ink/ink4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openxmlformats.org/officeDocument/2006/relationships/customXml" Target="../ink/ink17.xml"/><Relationship Id="rId46" Type="http://schemas.openxmlformats.org/officeDocument/2006/relationships/customXml" Target="../ink/ink21.xml"/><Relationship Id="rId59" Type="http://schemas.openxmlformats.org/officeDocument/2006/relationships/image" Target="../media/image31.png"/><Relationship Id="rId67" Type="http://schemas.openxmlformats.org/officeDocument/2006/relationships/image" Target="../media/image35.png"/><Relationship Id="rId20" Type="http://schemas.openxmlformats.org/officeDocument/2006/relationships/customXml" Target="../ink/ink8.xml"/><Relationship Id="rId41" Type="http://schemas.openxmlformats.org/officeDocument/2006/relationships/image" Target="../media/image22.png"/><Relationship Id="rId54" Type="http://schemas.openxmlformats.org/officeDocument/2006/relationships/customXml" Target="../ink/ink25.xml"/><Relationship Id="rId62" Type="http://schemas.openxmlformats.org/officeDocument/2006/relationships/customXml" Target="../ink/ink29.xml"/><Relationship Id="rId70" Type="http://schemas.openxmlformats.org/officeDocument/2006/relationships/customXml" Target="../ink/ink33.xml"/><Relationship Id="rId75" Type="http://schemas.openxmlformats.org/officeDocument/2006/relationships/image" Target="../media/image39.png"/><Relationship Id="rId83" Type="http://schemas.openxmlformats.org/officeDocument/2006/relationships/image" Target="../media/image43.png"/><Relationship Id="rId88" Type="http://schemas.openxmlformats.org/officeDocument/2006/relationships/customXml" Target="../ink/ink42.xml"/><Relationship Id="rId91" Type="http://schemas.openxmlformats.org/officeDocument/2006/relationships/image" Target="../media/image47.png"/><Relationship Id="rId96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49" Type="http://schemas.openxmlformats.org/officeDocument/2006/relationships/image" Target="../media/image26.png"/><Relationship Id="rId57" Type="http://schemas.openxmlformats.org/officeDocument/2006/relationships/image" Target="../media/image30.png"/><Relationship Id="rId10" Type="http://schemas.openxmlformats.org/officeDocument/2006/relationships/customXml" Target="../ink/ink3.xml"/><Relationship Id="rId31" Type="http://schemas.openxmlformats.org/officeDocument/2006/relationships/image" Target="../media/image17.png"/><Relationship Id="rId44" Type="http://schemas.openxmlformats.org/officeDocument/2006/relationships/customXml" Target="../ink/ink20.xml"/><Relationship Id="rId52" Type="http://schemas.openxmlformats.org/officeDocument/2006/relationships/customXml" Target="../ink/ink24.xml"/><Relationship Id="rId60" Type="http://schemas.openxmlformats.org/officeDocument/2006/relationships/customXml" Target="../ink/ink28.xml"/><Relationship Id="rId65" Type="http://schemas.openxmlformats.org/officeDocument/2006/relationships/image" Target="../media/image34.png"/><Relationship Id="rId73" Type="http://schemas.openxmlformats.org/officeDocument/2006/relationships/image" Target="../media/image38.png"/><Relationship Id="rId78" Type="http://schemas.openxmlformats.org/officeDocument/2006/relationships/customXml" Target="../ink/ink37.xml"/><Relationship Id="rId81" Type="http://schemas.openxmlformats.org/officeDocument/2006/relationships/image" Target="../media/image42.png"/><Relationship Id="rId86" Type="http://schemas.openxmlformats.org/officeDocument/2006/relationships/customXml" Target="../ink/ink41.xml"/><Relationship Id="rId94" Type="http://schemas.openxmlformats.org/officeDocument/2006/relationships/customXml" Target="../ink/ink45.xml"/><Relationship Id="rId4" Type="http://schemas.openxmlformats.org/officeDocument/2006/relationships/customXml" Target="../ink/ink1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7.png"/><Relationship Id="rId2" Type="http://schemas.openxmlformats.org/officeDocument/2006/relationships/image" Target="../media/image57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1.png"/><Relationship Id="rId3" Type="http://schemas.openxmlformats.org/officeDocument/2006/relationships/hyperlink" Target="https://en.wikipedia.org/wiki/Dunn_index" TargetMode="External"/><Relationship Id="rId12" Type="http://schemas.openxmlformats.org/officeDocument/2006/relationships/customXml" Target="../ink/ink1265.xml"/><Relationship Id="rId2" Type="http://schemas.openxmlformats.org/officeDocument/2006/relationships/hyperlink" Target="https://en.wikipedia.org/wiki/Davies%E2%80%93Bouldin_index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63.xml"/><Relationship Id="rId11" Type="http://schemas.openxmlformats.org/officeDocument/2006/relationships/image" Target="../media/image1340.png"/><Relationship Id="rId5" Type="http://schemas.openxmlformats.org/officeDocument/2006/relationships/image" Target="../media/image900.png"/><Relationship Id="rId15" Type="http://schemas.openxmlformats.org/officeDocument/2006/relationships/image" Target="../media/image1342.png"/><Relationship Id="rId10" Type="http://schemas.openxmlformats.org/officeDocument/2006/relationships/customXml" Target="../ink/ink1264.xml"/><Relationship Id="rId4" Type="http://schemas.openxmlformats.org/officeDocument/2006/relationships/image" Target="../media/image578.png"/><Relationship Id="rId9" Type="http://schemas.openxmlformats.org/officeDocument/2006/relationships/image" Target="../media/image1339.png"/><Relationship Id="rId14" Type="http://schemas.openxmlformats.org/officeDocument/2006/relationships/customXml" Target="../ink/ink126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1.png"/><Relationship Id="rId2" Type="http://schemas.openxmlformats.org/officeDocument/2006/relationships/hyperlink" Target="https://en.wikipedia.org/wiki/Dunn_inde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3.png"/><Relationship Id="rId4" Type="http://schemas.openxmlformats.org/officeDocument/2006/relationships/image" Target="../media/image90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8" Type="http://schemas.openxmlformats.org/officeDocument/2006/relationships/customXml" Target="../ink/ink53.xml"/><Relationship Id="rId26" Type="http://schemas.openxmlformats.org/officeDocument/2006/relationships/customXml" Target="../ink/ink57.xml"/><Relationship Id="rId39" Type="http://schemas.openxmlformats.org/officeDocument/2006/relationships/image" Target="../media/image77.png"/><Relationship Id="rId21" Type="http://schemas.openxmlformats.org/officeDocument/2006/relationships/image" Target="../media/image68.png"/><Relationship Id="rId34" Type="http://schemas.openxmlformats.org/officeDocument/2006/relationships/customXml" Target="../ink/ink61.xml"/><Relationship Id="rId42" Type="http://schemas.openxmlformats.org/officeDocument/2006/relationships/customXml" Target="../ink/ink65.xml"/><Relationship Id="rId47" Type="http://schemas.openxmlformats.org/officeDocument/2006/relationships/image" Target="../media/image81.png"/><Relationship Id="rId50" Type="http://schemas.openxmlformats.org/officeDocument/2006/relationships/customXml" Target="../ink/ink69.xml"/><Relationship Id="rId55" Type="http://schemas.openxmlformats.org/officeDocument/2006/relationships/image" Target="../media/image85.png"/><Relationship Id="rId63" Type="http://schemas.openxmlformats.org/officeDocument/2006/relationships/image" Target="../media/image89.png"/><Relationship Id="rId68" Type="http://schemas.openxmlformats.org/officeDocument/2006/relationships/customXml" Target="../ink/ink78.xml"/><Relationship Id="rId76" Type="http://schemas.openxmlformats.org/officeDocument/2006/relationships/customXml" Target="../ink/ink82.xml"/><Relationship Id="rId7" Type="http://schemas.openxmlformats.org/officeDocument/2006/relationships/image" Target="../media/image61.png"/><Relationship Id="rId71" Type="http://schemas.openxmlformats.org/officeDocument/2006/relationships/image" Target="../media/image93.png"/><Relationship Id="rId2" Type="http://schemas.openxmlformats.org/officeDocument/2006/relationships/image" Target="../media/image51.png"/><Relationship Id="rId16" Type="http://schemas.openxmlformats.org/officeDocument/2006/relationships/customXml" Target="../ink/ink52.xml"/><Relationship Id="rId29" Type="http://schemas.openxmlformats.org/officeDocument/2006/relationships/image" Target="../media/image72.png"/><Relationship Id="rId11" Type="http://schemas.openxmlformats.org/officeDocument/2006/relationships/image" Target="../media/image63.png"/><Relationship Id="rId24" Type="http://schemas.openxmlformats.org/officeDocument/2006/relationships/customXml" Target="../ink/ink56.xml"/><Relationship Id="rId32" Type="http://schemas.openxmlformats.org/officeDocument/2006/relationships/customXml" Target="../ink/ink60.xml"/><Relationship Id="rId37" Type="http://schemas.openxmlformats.org/officeDocument/2006/relationships/image" Target="../media/image76.png"/><Relationship Id="rId40" Type="http://schemas.openxmlformats.org/officeDocument/2006/relationships/customXml" Target="../ink/ink64.xml"/><Relationship Id="rId45" Type="http://schemas.openxmlformats.org/officeDocument/2006/relationships/image" Target="../media/image80.png"/><Relationship Id="rId53" Type="http://schemas.openxmlformats.org/officeDocument/2006/relationships/image" Target="../media/image84.png"/><Relationship Id="rId58" Type="http://schemas.openxmlformats.org/officeDocument/2006/relationships/customXml" Target="../ink/ink73.xml"/><Relationship Id="rId66" Type="http://schemas.openxmlformats.org/officeDocument/2006/relationships/customXml" Target="../ink/ink77.xml"/><Relationship Id="rId74" Type="http://schemas.openxmlformats.org/officeDocument/2006/relationships/customXml" Target="../ink/ink81.xml"/><Relationship Id="rId79" Type="http://schemas.openxmlformats.org/officeDocument/2006/relationships/image" Target="../media/image97.png"/><Relationship Id="rId61" Type="http://schemas.openxmlformats.org/officeDocument/2006/relationships/image" Target="../media/image88.png"/><Relationship Id="rId82" Type="http://schemas.openxmlformats.org/officeDocument/2006/relationships/customXml" Target="../ink/ink85.xml"/><Relationship Id="rId10" Type="http://schemas.openxmlformats.org/officeDocument/2006/relationships/customXml" Target="../ink/ink49.xml"/><Relationship Id="rId19" Type="http://schemas.openxmlformats.org/officeDocument/2006/relationships/image" Target="../media/image67.png"/><Relationship Id="rId31" Type="http://schemas.openxmlformats.org/officeDocument/2006/relationships/image" Target="../media/image73.png"/><Relationship Id="rId44" Type="http://schemas.openxmlformats.org/officeDocument/2006/relationships/customXml" Target="../ink/ink66.xml"/><Relationship Id="rId52" Type="http://schemas.openxmlformats.org/officeDocument/2006/relationships/customXml" Target="../ink/ink70.xml"/><Relationship Id="rId60" Type="http://schemas.openxmlformats.org/officeDocument/2006/relationships/customXml" Target="../ink/ink74.xml"/><Relationship Id="rId65" Type="http://schemas.openxmlformats.org/officeDocument/2006/relationships/image" Target="../media/image90.png"/><Relationship Id="rId73" Type="http://schemas.openxmlformats.org/officeDocument/2006/relationships/image" Target="../media/image94.png"/><Relationship Id="rId78" Type="http://schemas.openxmlformats.org/officeDocument/2006/relationships/customXml" Target="../ink/ink83.xml"/><Relationship Id="rId81" Type="http://schemas.openxmlformats.org/officeDocument/2006/relationships/image" Target="../media/image98.png"/><Relationship Id="rId4" Type="http://schemas.openxmlformats.org/officeDocument/2006/relationships/customXml" Target="../ink/ink47.xml"/><Relationship Id="rId9" Type="http://schemas.openxmlformats.org/officeDocument/2006/relationships/image" Target="../media/image62.png"/><Relationship Id="rId14" Type="http://schemas.openxmlformats.org/officeDocument/2006/relationships/customXml" Target="../ink/ink51.xml"/><Relationship Id="rId22" Type="http://schemas.openxmlformats.org/officeDocument/2006/relationships/customXml" Target="../ink/ink55.xml"/><Relationship Id="rId27" Type="http://schemas.openxmlformats.org/officeDocument/2006/relationships/image" Target="../media/image71.png"/><Relationship Id="rId30" Type="http://schemas.openxmlformats.org/officeDocument/2006/relationships/customXml" Target="../ink/ink59.xml"/><Relationship Id="rId35" Type="http://schemas.openxmlformats.org/officeDocument/2006/relationships/image" Target="../media/image75.png"/><Relationship Id="rId43" Type="http://schemas.openxmlformats.org/officeDocument/2006/relationships/image" Target="../media/image79.png"/><Relationship Id="rId48" Type="http://schemas.openxmlformats.org/officeDocument/2006/relationships/customXml" Target="../ink/ink68.xml"/><Relationship Id="rId56" Type="http://schemas.openxmlformats.org/officeDocument/2006/relationships/customXml" Target="../ink/ink72.xml"/><Relationship Id="rId64" Type="http://schemas.openxmlformats.org/officeDocument/2006/relationships/customXml" Target="../ink/ink76.xml"/><Relationship Id="rId69" Type="http://schemas.openxmlformats.org/officeDocument/2006/relationships/image" Target="../media/image92.png"/><Relationship Id="rId77" Type="http://schemas.openxmlformats.org/officeDocument/2006/relationships/image" Target="../media/image96.png"/><Relationship Id="rId8" Type="http://schemas.openxmlformats.org/officeDocument/2006/relationships/customXml" Target="../ink/ink48.xml"/><Relationship Id="rId51" Type="http://schemas.openxmlformats.org/officeDocument/2006/relationships/image" Target="../media/image83.png"/><Relationship Id="rId72" Type="http://schemas.openxmlformats.org/officeDocument/2006/relationships/customXml" Target="../ink/ink80.xml"/><Relationship Id="rId80" Type="http://schemas.openxmlformats.org/officeDocument/2006/relationships/customXml" Target="../ink/ink84.xml"/><Relationship Id="rId3" Type="http://schemas.openxmlformats.org/officeDocument/2006/relationships/image" Target="../media/image52.png"/><Relationship Id="rId12" Type="http://schemas.openxmlformats.org/officeDocument/2006/relationships/customXml" Target="../ink/ink50.xml"/><Relationship Id="rId17" Type="http://schemas.openxmlformats.org/officeDocument/2006/relationships/image" Target="../media/image66.png"/><Relationship Id="rId25" Type="http://schemas.openxmlformats.org/officeDocument/2006/relationships/image" Target="../media/image70.png"/><Relationship Id="rId33" Type="http://schemas.openxmlformats.org/officeDocument/2006/relationships/image" Target="../media/image74.png"/><Relationship Id="rId38" Type="http://schemas.openxmlformats.org/officeDocument/2006/relationships/customXml" Target="../ink/ink63.xml"/><Relationship Id="rId46" Type="http://schemas.openxmlformats.org/officeDocument/2006/relationships/customXml" Target="../ink/ink67.xml"/><Relationship Id="rId59" Type="http://schemas.openxmlformats.org/officeDocument/2006/relationships/image" Target="../media/image87.png"/><Relationship Id="rId67" Type="http://schemas.openxmlformats.org/officeDocument/2006/relationships/image" Target="../media/image91.png"/><Relationship Id="rId20" Type="http://schemas.openxmlformats.org/officeDocument/2006/relationships/customXml" Target="../ink/ink54.xml"/><Relationship Id="rId41" Type="http://schemas.openxmlformats.org/officeDocument/2006/relationships/image" Target="../media/image78.png"/><Relationship Id="rId54" Type="http://schemas.openxmlformats.org/officeDocument/2006/relationships/customXml" Target="../ink/ink71.xml"/><Relationship Id="rId62" Type="http://schemas.openxmlformats.org/officeDocument/2006/relationships/customXml" Target="../ink/ink75.xml"/><Relationship Id="rId70" Type="http://schemas.openxmlformats.org/officeDocument/2006/relationships/customXml" Target="../ink/ink79.xml"/><Relationship Id="rId75" Type="http://schemas.openxmlformats.org/officeDocument/2006/relationships/image" Target="../media/image95.png"/><Relationship Id="rId83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65.png"/><Relationship Id="rId23" Type="http://schemas.openxmlformats.org/officeDocument/2006/relationships/image" Target="../media/image69.png"/><Relationship Id="rId28" Type="http://schemas.openxmlformats.org/officeDocument/2006/relationships/customXml" Target="../ink/ink58.xml"/><Relationship Id="rId36" Type="http://schemas.openxmlformats.org/officeDocument/2006/relationships/customXml" Target="../ink/ink62.xml"/><Relationship Id="rId49" Type="http://schemas.openxmlformats.org/officeDocument/2006/relationships/image" Target="../media/image82.png"/><Relationship Id="rId57" Type="http://schemas.openxmlformats.org/officeDocument/2006/relationships/image" Target="../media/image86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8.png"/><Relationship Id="rId299" Type="http://schemas.openxmlformats.org/officeDocument/2006/relationships/image" Target="../media/image249.png"/><Relationship Id="rId303" Type="http://schemas.openxmlformats.org/officeDocument/2006/relationships/image" Target="../media/image251.png"/><Relationship Id="rId21" Type="http://schemas.openxmlformats.org/officeDocument/2006/relationships/image" Target="../media/image110.png"/><Relationship Id="rId42" Type="http://schemas.openxmlformats.org/officeDocument/2006/relationships/customXml" Target="../ink/ink104.xml"/><Relationship Id="rId63" Type="http://schemas.openxmlformats.org/officeDocument/2006/relationships/image" Target="../media/image131.png"/><Relationship Id="rId84" Type="http://schemas.openxmlformats.org/officeDocument/2006/relationships/customXml" Target="../ink/ink125.xml"/><Relationship Id="rId138" Type="http://schemas.openxmlformats.org/officeDocument/2006/relationships/customXml" Target="../ink/ink152.xml"/><Relationship Id="rId159" Type="http://schemas.openxmlformats.org/officeDocument/2006/relationships/image" Target="../media/image179.png"/><Relationship Id="rId170" Type="http://schemas.openxmlformats.org/officeDocument/2006/relationships/customXml" Target="../ink/ink168.xml"/><Relationship Id="rId191" Type="http://schemas.openxmlformats.org/officeDocument/2006/relationships/image" Target="../media/image195.png"/><Relationship Id="rId205" Type="http://schemas.openxmlformats.org/officeDocument/2006/relationships/image" Target="../media/image202.png"/><Relationship Id="rId226" Type="http://schemas.openxmlformats.org/officeDocument/2006/relationships/customXml" Target="../ink/ink196.xml"/><Relationship Id="rId247" Type="http://schemas.openxmlformats.org/officeDocument/2006/relationships/image" Target="../media/image223.png"/><Relationship Id="rId107" Type="http://schemas.openxmlformats.org/officeDocument/2006/relationships/image" Target="../media/image153.png"/><Relationship Id="rId268" Type="http://schemas.openxmlformats.org/officeDocument/2006/relationships/customXml" Target="../ink/ink217.xml"/><Relationship Id="rId289" Type="http://schemas.openxmlformats.org/officeDocument/2006/relationships/image" Target="../media/image244.png"/><Relationship Id="rId11" Type="http://schemas.openxmlformats.org/officeDocument/2006/relationships/image" Target="../media/image105.png"/><Relationship Id="rId32" Type="http://schemas.openxmlformats.org/officeDocument/2006/relationships/customXml" Target="../ink/ink99.xml"/><Relationship Id="rId53" Type="http://schemas.openxmlformats.org/officeDocument/2006/relationships/image" Target="../media/image126.png"/><Relationship Id="rId74" Type="http://schemas.openxmlformats.org/officeDocument/2006/relationships/customXml" Target="../ink/ink120.xml"/><Relationship Id="rId128" Type="http://schemas.openxmlformats.org/officeDocument/2006/relationships/customXml" Target="../ink/ink147.xml"/><Relationship Id="rId149" Type="http://schemas.openxmlformats.org/officeDocument/2006/relationships/image" Target="../media/image174.png"/><Relationship Id="rId314" Type="http://schemas.openxmlformats.org/officeDocument/2006/relationships/customXml" Target="../ink/ink240.xml"/><Relationship Id="rId95" Type="http://schemas.openxmlformats.org/officeDocument/2006/relationships/image" Target="../media/image147.png"/><Relationship Id="rId160" Type="http://schemas.openxmlformats.org/officeDocument/2006/relationships/customXml" Target="../ink/ink163.xml"/><Relationship Id="rId181" Type="http://schemas.openxmlformats.org/officeDocument/2006/relationships/image" Target="../media/image190.png"/><Relationship Id="rId216" Type="http://schemas.openxmlformats.org/officeDocument/2006/relationships/customXml" Target="../ink/ink191.xml"/><Relationship Id="rId237" Type="http://schemas.openxmlformats.org/officeDocument/2006/relationships/image" Target="../media/image218.png"/><Relationship Id="rId258" Type="http://schemas.openxmlformats.org/officeDocument/2006/relationships/customXml" Target="../ink/ink212.xml"/><Relationship Id="rId279" Type="http://schemas.openxmlformats.org/officeDocument/2006/relationships/image" Target="../media/image239.png"/><Relationship Id="rId22" Type="http://schemas.openxmlformats.org/officeDocument/2006/relationships/customXml" Target="../ink/ink94.xml"/><Relationship Id="rId43" Type="http://schemas.openxmlformats.org/officeDocument/2006/relationships/image" Target="../media/image121.png"/><Relationship Id="rId64" Type="http://schemas.openxmlformats.org/officeDocument/2006/relationships/customXml" Target="../ink/ink115.xml"/><Relationship Id="rId118" Type="http://schemas.openxmlformats.org/officeDocument/2006/relationships/customXml" Target="../ink/ink142.xml"/><Relationship Id="rId139" Type="http://schemas.openxmlformats.org/officeDocument/2006/relationships/image" Target="../media/image169.png"/><Relationship Id="rId290" Type="http://schemas.openxmlformats.org/officeDocument/2006/relationships/customXml" Target="../ink/ink228.xml"/><Relationship Id="rId304" Type="http://schemas.openxmlformats.org/officeDocument/2006/relationships/customXml" Target="../ink/ink235.xml"/><Relationship Id="rId85" Type="http://schemas.openxmlformats.org/officeDocument/2006/relationships/image" Target="../media/image142.png"/><Relationship Id="rId150" Type="http://schemas.openxmlformats.org/officeDocument/2006/relationships/customXml" Target="../ink/ink158.xml"/><Relationship Id="rId171" Type="http://schemas.openxmlformats.org/officeDocument/2006/relationships/image" Target="../media/image185.png"/><Relationship Id="rId192" Type="http://schemas.openxmlformats.org/officeDocument/2006/relationships/customXml" Target="../ink/ink179.xml"/><Relationship Id="rId206" Type="http://schemas.openxmlformats.org/officeDocument/2006/relationships/customXml" Target="../ink/ink186.xml"/><Relationship Id="rId227" Type="http://schemas.openxmlformats.org/officeDocument/2006/relationships/image" Target="../media/image213.png"/><Relationship Id="rId248" Type="http://schemas.openxmlformats.org/officeDocument/2006/relationships/customXml" Target="../ink/ink207.xml"/><Relationship Id="rId269" Type="http://schemas.openxmlformats.org/officeDocument/2006/relationships/image" Target="../media/image234.png"/><Relationship Id="rId12" Type="http://schemas.openxmlformats.org/officeDocument/2006/relationships/customXml" Target="../ink/ink89.xml"/><Relationship Id="rId33" Type="http://schemas.openxmlformats.org/officeDocument/2006/relationships/image" Target="../media/image116.png"/><Relationship Id="rId108" Type="http://schemas.openxmlformats.org/officeDocument/2006/relationships/customXml" Target="../ink/ink137.xml"/><Relationship Id="rId129" Type="http://schemas.openxmlformats.org/officeDocument/2006/relationships/image" Target="../media/image164.png"/><Relationship Id="rId280" Type="http://schemas.openxmlformats.org/officeDocument/2006/relationships/customXml" Target="../ink/ink223.xml"/><Relationship Id="rId315" Type="http://schemas.openxmlformats.org/officeDocument/2006/relationships/image" Target="../media/image257.png"/><Relationship Id="rId54" Type="http://schemas.openxmlformats.org/officeDocument/2006/relationships/customXml" Target="../ink/ink110.xml"/><Relationship Id="rId75" Type="http://schemas.openxmlformats.org/officeDocument/2006/relationships/image" Target="../media/image137.png"/><Relationship Id="rId96" Type="http://schemas.openxmlformats.org/officeDocument/2006/relationships/customXml" Target="../ink/ink131.xml"/><Relationship Id="rId140" Type="http://schemas.openxmlformats.org/officeDocument/2006/relationships/customXml" Target="../ink/ink153.xml"/><Relationship Id="rId161" Type="http://schemas.openxmlformats.org/officeDocument/2006/relationships/image" Target="../media/image180.png"/><Relationship Id="rId182" Type="http://schemas.openxmlformats.org/officeDocument/2006/relationships/customXml" Target="../ink/ink174.xml"/><Relationship Id="rId217" Type="http://schemas.openxmlformats.org/officeDocument/2006/relationships/image" Target="../media/image208.png"/><Relationship Id="rId238" Type="http://schemas.openxmlformats.org/officeDocument/2006/relationships/customXml" Target="../ink/ink202.xml"/><Relationship Id="rId259" Type="http://schemas.openxmlformats.org/officeDocument/2006/relationships/image" Target="../media/image229.png"/><Relationship Id="rId23" Type="http://schemas.openxmlformats.org/officeDocument/2006/relationships/image" Target="../media/image111.png"/><Relationship Id="rId119" Type="http://schemas.openxmlformats.org/officeDocument/2006/relationships/image" Target="../media/image159.png"/><Relationship Id="rId270" Type="http://schemas.openxmlformats.org/officeDocument/2006/relationships/customXml" Target="../ink/ink218.xml"/><Relationship Id="rId291" Type="http://schemas.openxmlformats.org/officeDocument/2006/relationships/image" Target="../media/image245.png"/><Relationship Id="rId305" Type="http://schemas.openxmlformats.org/officeDocument/2006/relationships/image" Target="../media/image252.png"/><Relationship Id="rId44" Type="http://schemas.openxmlformats.org/officeDocument/2006/relationships/customXml" Target="../ink/ink105.xml"/><Relationship Id="rId65" Type="http://schemas.openxmlformats.org/officeDocument/2006/relationships/image" Target="../media/image132.png"/><Relationship Id="rId86" Type="http://schemas.openxmlformats.org/officeDocument/2006/relationships/customXml" Target="../ink/ink126.xml"/><Relationship Id="rId130" Type="http://schemas.openxmlformats.org/officeDocument/2006/relationships/customXml" Target="../ink/ink148.xml"/><Relationship Id="rId151" Type="http://schemas.openxmlformats.org/officeDocument/2006/relationships/image" Target="../media/image175.png"/><Relationship Id="rId172" Type="http://schemas.openxmlformats.org/officeDocument/2006/relationships/customXml" Target="../ink/ink169.xml"/><Relationship Id="rId193" Type="http://schemas.openxmlformats.org/officeDocument/2006/relationships/image" Target="../media/image196.png"/><Relationship Id="rId207" Type="http://schemas.openxmlformats.org/officeDocument/2006/relationships/image" Target="../media/image203.png"/><Relationship Id="rId228" Type="http://schemas.openxmlformats.org/officeDocument/2006/relationships/customXml" Target="../ink/ink197.xml"/><Relationship Id="rId249" Type="http://schemas.openxmlformats.org/officeDocument/2006/relationships/image" Target="../media/image224.png"/><Relationship Id="rId13" Type="http://schemas.openxmlformats.org/officeDocument/2006/relationships/image" Target="../media/image106.png"/><Relationship Id="rId109" Type="http://schemas.openxmlformats.org/officeDocument/2006/relationships/image" Target="../media/image154.png"/><Relationship Id="rId260" Type="http://schemas.openxmlformats.org/officeDocument/2006/relationships/customXml" Target="../ink/ink213.xml"/><Relationship Id="rId281" Type="http://schemas.openxmlformats.org/officeDocument/2006/relationships/image" Target="../media/image240.png"/><Relationship Id="rId316" Type="http://schemas.openxmlformats.org/officeDocument/2006/relationships/customXml" Target="../ink/ink241.xml"/><Relationship Id="rId34" Type="http://schemas.openxmlformats.org/officeDocument/2006/relationships/customXml" Target="../ink/ink100.xml"/><Relationship Id="rId55" Type="http://schemas.openxmlformats.org/officeDocument/2006/relationships/image" Target="../media/image127.png"/><Relationship Id="rId76" Type="http://schemas.openxmlformats.org/officeDocument/2006/relationships/customXml" Target="../ink/ink121.xml"/><Relationship Id="rId97" Type="http://schemas.openxmlformats.org/officeDocument/2006/relationships/image" Target="../media/image148.png"/><Relationship Id="rId120" Type="http://schemas.openxmlformats.org/officeDocument/2006/relationships/customXml" Target="../ink/ink143.xml"/><Relationship Id="rId141" Type="http://schemas.openxmlformats.org/officeDocument/2006/relationships/image" Target="../media/image170.png"/><Relationship Id="rId7" Type="http://schemas.openxmlformats.org/officeDocument/2006/relationships/image" Target="../media/image103.png"/><Relationship Id="rId162" Type="http://schemas.openxmlformats.org/officeDocument/2006/relationships/customXml" Target="../ink/ink164.xml"/><Relationship Id="rId183" Type="http://schemas.openxmlformats.org/officeDocument/2006/relationships/image" Target="../media/image191.png"/><Relationship Id="rId218" Type="http://schemas.openxmlformats.org/officeDocument/2006/relationships/customXml" Target="../ink/ink192.xml"/><Relationship Id="rId239" Type="http://schemas.openxmlformats.org/officeDocument/2006/relationships/image" Target="../media/image219.png"/><Relationship Id="rId250" Type="http://schemas.openxmlformats.org/officeDocument/2006/relationships/customXml" Target="../ink/ink208.xml"/><Relationship Id="rId271" Type="http://schemas.openxmlformats.org/officeDocument/2006/relationships/image" Target="../media/image235.png"/><Relationship Id="rId292" Type="http://schemas.openxmlformats.org/officeDocument/2006/relationships/customXml" Target="../ink/ink229.xml"/><Relationship Id="rId306" Type="http://schemas.openxmlformats.org/officeDocument/2006/relationships/customXml" Target="../ink/ink236.xml"/><Relationship Id="rId24" Type="http://schemas.openxmlformats.org/officeDocument/2006/relationships/customXml" Target="../ink/ink95.xml"/><Relationship Id="rId45" Type="http://schemas.openxmlformats.org/officeDocument/2006/relationships/image" Target="../media/image122.png"/><Relationship Id="rId66" Type="http://schemas.openxmlformats.org/officeDocument/2006/relationships/customXml" Target="../ink/ink116.xml"/><Relationship Id="rId87" Type="http://schemas.openxmlformats.org/officeDocument/2006/relationships/image" Target="../media/image143.png"/><Relationship Id="rId110" Type="http://schemas.openxmlformats.org/officeDocument/2006/relationships/customXml" Target="../ink/ink138.xml"/><Relationship Id="rId131" Type="http://schemas.openxmlformats.org/officeDocument/2006/relationships/image" Target="../media/image165.png"/><Relationship Id="rId152" Type="http://schemas.openxmlformats.org/officeDocument/2006/relationships/customXml" Target="../ink/ink159.xml"/><Relationship Id="rId173" Type="http://schemas.openxmlformats.org/officeDocument/2006/relationships/image" Target="../media/image186.png"/><Relationship Id="rId194" Type="http://schemas.openxmlformats.org/officeDocument/2006/relationships/customXml" Target="../ink/ink180.xml"/><Relationship Id="rId208" Type="http://schemas.openxmlformats.org/officeDocument/2006/relationships/customXml" Target="../ink/ink187.xml"/><Relationship Id="rId229" Type="http://schemas.openxmlformats.org/officeDocument/2006/relationships/image" Target="../media/image214.png"/><Relationship Id="rId19" Type="http://schemas.openxmlformats.org/officeDocument/2006/relationships/image" Target="../media/image109.png"/><Relationship Id="rId224" Type="http://schemas.openxmlformats.org/officeDocument/2006/relationships/customXml" Target="../ink/ink195.xml"/><Relationship Id="rId240" Type="http://schemas.openxmlformats.org/officeDocument/2006/relationships/customXml" Target="../ink/ink203.xml"/><Relationship Id="rId245" Type="http://schemas.openxmlformats.org/officeDocument/2006/relationships/image" Target="../media/image222.png"/><Relationship Id="rId261" Type="http://schemas.openxmlformats.org/officeDocument/2006/relationships/image" Target="../media/image230.png"/><Relationship Id="rId266" Type="http://schemas.openxmlformats.org/officeDocument/2006/relationships/customXml" Target="../ink/ink216.xml"/><Relationship Id="rId287" Type="http://schemas.openxmlformats.org/officeDocument/2006/relationships/image" Target="../media/image243.png"/><Relationship Id="rId14" Type="http://schemas.openxmlformats.org/officeDocument/2006/relationships/customXml" Target="../ink/ink90.xml"/><Relationship Id="rId30" Type="http://schemas.openxmlformats.org/officeDocument/2006/relationships/customXml" Target="../ink/ink98.xml"/><Relationship Id="rId35" Type="http://schemas.openxmlformats.org/officeDocument/2006/relationships/image" Target="../media/image117.png"/><Relationship Id="rId56" Type="http://schemas.openxmlformats.org/officeDocument/2006/relationships/customXml" Target="../ink/ink111.xml"/><Relationship Id="rId77" Type="http://schemas.openxmlformats.org/officeDocument/2006/relationships/image" Target="../media/image138.png"/><Relationship Id="rId100" Type="http://schemas.openxmlformats.org/officeDocument/2006/relationships/customXml" Target="../ink/ink133.xml"/><Relationship Id="rId105" Type="http://schemas.openxmlformats.org/officeDocument/2006/relationships/image" Target="../media/image152.png"/><Relationship Id="rId126" Type="http://schemas.openxmlformats.org/officeDocument/2006/relationships/customXml" Target="../ink/ink146.xml"/><Relationship Id="rId147" Type="http://schemas.openxmlformats.org/officeDocument/2006/relationships/image" Target="../media/image173.png"/><Relationship Id="rId168" Type="http://schemas.openxmlformats.org/officeDocument/2006/relationships/customXml" Target="../ink/ink167.xml"/><Relationship Id="rId282" Type="http://schemas.openxmlformats.org/officeDocument/2006/relationships/customXml" Target="../ink/ink224.xml"/><Relationship Id="rId312" Type="http://schemas.openxmlformats.org/officeDocument/2006/relationships/customXml" Target="../ink/ink239.xml"/><Relationship Id="rId317" Type="http://schemas.openxmlformats.org/officeDocument/2006/relationships/image" Target="../media/image258.png"/><Relationship Id="rId8" Type="http://schemas.openxmlformats.org/officeDocument/2006/relationships/customXml" Target="../ink/ink87.xml"/><Relationship Id="rId51" Type="http://schemas.openxmlformats.org/officeDocument/2006/relationships/image" Target="../media/image125.png"/><Relationship Id="rId72" Type="http://schemas.openxmlformats.org/officeDocument/2006/relationships/customXml" Target="../ink/ink119.xml"/><Relationship Id="rId93" Type="http://schemas.openxmlformats.org/officeDocument/2006/relationships/image" Target="../media/image146.png"/><Relationship Id="rId98" Type="http://schemas.openxmlformats.org/officeDocument/2006/relationships/customXml" Target="../ink/ink132.xml"/><Relationship Id="rId121" Type="http://schemas.openxmlformats.org/officeDocument/2006/relationships/image" Target="../media/image160.png"/><Relationship Id="rId142" Type="http://schemas.openxmlformats.org/officeDocument/2006/relationships/customXml" Target="../ink/ink154.xml"/><Relationship Id="rId163" Type="http://schemas.openxmlformats.org/officeDocument/2006/relationships/image" Target="../media/image181.png"/><Relationship Id="rId184" Type="http://schemas.openxmlformats.org/officeDocument/2006/relationships/customXml" Target="../ink/ink175.xml"/><Relationship Id="rId189" Type="http://schemas.openxmlformats.org/officeDocument/2006/relationships/image" Target="../media/image194.png"/><Relationship Id="rId219" Type="http://schemas.openxmlformats.org/officeDocument/2006/relationships/image" Target="../media/image209.png"/><Relationship Id="rId3" Type="http://schemas.openxmlformats.org/officeDocument/2006/relationships/image" Target="../media/image54.png"/><Relationship Id="rId214" Type="http://schemas.openxmlformats.org/officeDocument/2006/relationships/customXml" Target="../ink/ink190.xml"/><Relationship Id="rId230" Type="http://schemas.openxmlformats.org/officeDocument/2006/relationships/customXml" Target="../ink/ink198.xml"/><Relationship Id="rId235" Type="http://schemas.openxmlformats.org/officeDocument/2006/relationships/image" Target="../media/image217.png"/><Relationship Id="rId251" Type="http://schemas.openxmlformats.org/officeDocument/2006/relationships/image" Target="../media/image225.png"/><Relationship Id="rId256" Type="http://schemas.openxmlformats.org/officeDocument/2006/relationships/customXml" Target="../ink/ink211.xml"/><Relationship Id="rId277" Type="http://schemas.openxmlformats.org/officeDocument/2006/relationships/image" Target="../media/image238.png"/><Relationship Id="rId298" Type="http://schemas.openxmlformats.org/officeDocument/2006/relationships/customXml" Target="../ink/ink232.xml"/><Relationship Id="rId25" Type="http://schemas.openxmlformats.org/officeDocument/2006/relationships/image" Target="../media/image112.png"/><Relationship Id="rId46" Type="http://schemas.openxmlformats.org/officeDocument/2006/relationships/customXml" Target="../ink/ink106.xml"/><Relationship Id="rId67" Type="http://schemas.openxmlformats.org/officeDocument/2006/relationships/image" Target="../media/image133.png"/><Relationship Id="rId116" Type="http://schemas.openxmlformats.org/officeDocument/2006/relationships/customXml" Target="../ink/ink141.xml"/><Relationship Id="rId137" Type="http://schemas.openxmlformats.org/officeDocument/2006/relationships/image" Target="../media/image168.png"/><Relationship Id="rId158" Type="http://schemas.openxmlformats.org/officeDocument/2006/relationships/customXml" Target="../ink/ink162.xml"/><Relationship Id="rId272" Type="http://schemas.openxmlformats.org/officeDocument/2006/relationships/customXml" Target="../ink/ink219.xml"/><Relationship Id="rId293" Type="http://schemas.openxmlformats.org/officeDocument/2006/relationships/image" Target="../media/image246.png"/><Relationship Id="rId302" Type="http://schemas.openxmlformats.org/officeDocument/2006/relationships/customXml" Target="../ink/ink234.xml"/><Relationship Id="rId307" Type="http://schemas.openxmlformats.org/officeDocument/2006/relationships/image" Target="../media/image253.png"/><Relationship Id="rId323" Type="http://schemas.openxmlformats.org/officeDocument/2006/relationships/image" Target="../media/image261.png"/><Relationship Id="rId20" Type="http://schemas.openxmlformats.org/officeDocument/2006/relationships/customXml" Target="../ink/ink93.xml"/><Relationship Id="rId41" Type="http://schemas.openxmlformats.org/officeDocument/2006/relationships/image" Target="../media/image120.png"/><Relationship Id="rId62" Type="http://schemas.openxmlformats.org/officeDocument/2006/relationships/customXml" Target="../ink/ink114.xml"/><Relationship Id="rId83" Type="http://schemas.openxmlformats.org/officeDocument/2006/relationships/image" Target="../media/image141.png"/><Relationship Id="rId88" Type="http://schemas.openxmlformats.org/officeDocument/2006/relationships/customXml" Target="../ink/ink127.xml"/><Relationship Id="rId111" Type="http://schemas.openxmlformats.org/officeDocument/2006/relationships/image" Target="../media/image155.png"/><Relationship Id="rId132" Type="http://schemas.openxmlformats.org/officeDocument/2006/relationships/customXml" Target="../ink/ink149.xml"/><Relationship Id="rId153" Type="http://schemas.openxmlformats.org/officeDocument/2006/relationships/image" Target="../media/image176.png"/><Relationship Id="rId174" Type="http://schemas.openxmlformats.org/officeDocument/2006/relationships/customXml" Target="../ink/ink170.xml"/><Relationship Id="rId179" Type="http://schemas.openxmlformats.org/officeDocument/2006/relationships/image" Target="../media/image189.png"/><Relationship Id="rId195" Type="http://schemas.openxmlformats.org/officeDocument/2006/relationships/image" Target="../media/image197.png"/><Relationship Id="rId209" Type="http://schemas.openxmlformats.org/officeDocument/2006/relationships/image" Target="../media/image204.png"/><Relationship Id="rId190" Type="http://schemas.openxmlformats.org/officeDocument/2006/relationships/customXml" Target="../ink/ink178.xml"/><Relationship Id="rId204" Type="http://schemas.openxmlformats.org/officeDocument/2006/relationships/customXml" Target="../ink/ink185.xml"/><Relationship Id="rId220" Type="http://schemas.openxmlformats.org/officeDocument/2006/relationships/customXml" Target="../ink/ink193.xml"/><Relationship Id="rId225" Type="http://schemas.openxmlformats.org/officeDocument/2006/relationships/image" Target="../media/image212.png"/><Relationship Id="rId241" Type="http://schemas.openxmlformats.org/officeDocument/2006/relationships/image" Target="../media/image220.png"/><Relationship Id="rId246" Type="http://schemas.openxmlformats.org/officeDocument/2006/relationships/customXml" Target="../ink/ink206.xml"/><Relationship Id="rId267" Type="http://schemas.openxmlformats.org/officeDocument/2006/relationships/image" Target="../media/image233.png"/><Relationship Id="rId288" Type="http://schemas.openxmlformats.org/officeDocument/2006/relationships/customXml" Target="../ink/ink227.xml"/><Relationship Id="rId15" Type="http://schemas.openxmlformats.org/officeDocument/2006/relationships/image" Target="../media/image107.png"/><Relationship Id="rId36" Type="http://schemas.openxmlformats.org/officeDocument/2006/relationships/customXml" Target="../ink/ink101.xml"/><Relationship Id="rId57" Type="http://schemas.openxmlformats.org/officeDocument/2006/relationships/image" Target="../media/image128.png"/><Relationship Id="rId106" Type="http://schemas.openxmlformats.org/officeDocument/2006/relationships/customXml" Target="../ink/ink136.xml"/><Relationship Id="rId127" Type="http://schemas.openxmlformats.org/officeDocument/2006/relationships/image" Target="../media/image163.png"/><Relationship Id="rId262" Type="http://schemas.openxmlformats.org/officeDocument/2006/relationships/customXml" Target="../ink/ink214.xml"/><Relationship Id="rId283" Type="http://schemas.openxmlformats.org/officeDocument/2006/relationships/image" Target="../media/image241.png"/><Relationship Id="rId313" Type="http://schemas.openxmlformats.org/officeDocument/2006/relationships/image" Target="../media/image256.png"/><Relationship Id="rId318" Type="http://schemas.openxmlformats.org/officeDocument/2006/relationships/customXml" Target="../ink/ink242.xml"/><Relationship Id="rId10" Type="http://schemas.openxmlformats.org/officeDocument/2006/relationships/customXml" Target="../ink/ink88.xml"/><Relationship Id="rId31" Type="http://schemas.openxmlformats.org/officeDocument/2006/relationships/image" Target="../media/image115.png"/><Relationship Id="rId52" Type="http://schemas.openxmlformats.org/officeDocument/2006/relationships/customXml" Target="../ink/ink109.xml"/><Relationship Id="rId73" Type="http://schemas.openxmlformats.org/officeDocument/2006/relationships/image" Target="../media/image136.png"/><Relationship Id="rId78" Type="http://schemas.openxmlformats.org/officeDocument/2006/relationships/customXml" Target="../ink/ink122.xml"/><Relationship Id="rId94" Type="http://schemas.openxmlformats.org/officeDocument/2006/relationships/customXml" Target="../ink/ink130.xml"/><Relationship Id="rId99" Type="http://schemas.openxmlformats.org/officeDocument/2006/relationships/image" Target="../media/image149.png"/><Relationship Id="rId101" Type="http://schemas.openxmlformats.org/officeDocument/2006/relationships/image" Target="../media/image150.png"/><Relationship Id="rId122" Type="http://schemas.openxmlformats.org/officeDocument/2006/relationships/customXml" Target="../ink/ink144.xml"/><Relationship Id="rId143" Type="http://schemas.openxmlformats.org/officeDocument/2006/relationships/image" Target="../media/image171.png"/><Relationship Id="rId148" Type="http://schemas.openxmlformats.org/officeDocument/2006/relationships/customXml" Target="../ink/ink157.xml"/><Relationship Id="rId164" Type="http://schemas.openxmlformats.org/officeDocument/2006/relationships/customXml" Target="../ink/ink165.xml"/><Relationship Id="rId169" Type="http://schemas.openxmlformats.org/officeDocument/2006/relationships/image" Target="../media/image184.png"/><Relationship Id="rId185" Type="http://schemas.openxmlformats.org/officeDocument/2006/relationships/image" Target="../media/image192.png"/><Relationship Id="rId4" Type="http://schemas.openxmlformats.org/officeDocument/2006/relationships/customXml" Target="../ink/ink86.xml"/><Relationship Id="rId9" Type="http://schemas.openxmlformats.org/officeDocument/2006/relationships/image" Target="../media/image104.png"/><Relationship Id="rId180" Type="http://schemas.openxmlformats.org/officeDocument/2006/relationships/customXml" Target="../ink/ink173.xml"/><Relationship Id="rId210" Type="http://schemas.openxmlformats.org/officeDocument/2006/relationships/customXml" Target="../ink/ink188.xml"/><Relationship Id="rId215" Type="http://schemas.openxmlformats.org/officeDocument/2006/relationships/image" Target="../media/image207.png"/><Relationship Id="rId236" Type="http://schemas.openxmlformats.org/officeDocument/2006/relationships/customXml" Target="../ink/ink201.xml"/><Relationship Id="rId257" Type="http://schemas.openxmlformats.org/officeDocument/2006/relationships/image" Target="../media/image228.png"/><Relationship Id="rId278" Type="http://schemas.openxmlformats.org/officeDocument/2006/relationships/customXml" Target="../ink/ink222.xml"/><Relationship Id="rId26" Type="http://schemas.openxmlformats.org/officeDocument/2006/relationships/customXml" Target="../ink/ink96.xml"/><Relationship Id="rId231" Type="http://schemas.openxmlformats.org/officeDocument/2006/relationships/image" Target="../media/image215.png"/><Relationship Id="rId252" Type="http://schemas.openxmlformats.org/officeDocument/2006/relationships/customXml" Target="../ink/ink209.xml"/><Relationship Id="rId273" Type="http://schemas.openxmlformats.org/officeDocument/2006/relationships/image" Target="../media/image236.png"/><Relationship Id="rId294" Type="http://schemas.openxmlformats.org/officeDocument/2006/relationships/customXml" Target="../ink/ink230.xml"/><Relationship Id="rId308" Type="http://schemas.openxmlformats.org/officeDocument/2006/relationships/customXml" Target="../ink/ink237.xml"/><Relationship Id="rId47" Type="http://schemas.openxmlformats.org/officeDocument/2006/relationships/image" Target="../media/image123.png"/><Relationship Id="rId68" Type="http://schemas.openxmlformats.org/officeDocument/2006/relationships/customXml" Target="../ink/ink117.xml"/><Relationship Id="rId89" Type="http://schemas.openxmlformats.org/officeDocument/2006/relationships/image" Target="../media/image144.png"/><Relationship Id="rId112" Type="http://schemas.openxmlformats.org/officeDocument/2006/relationships/customXml" Target="../ink/ink139.xml"/><Relationship Id="rId133" Type="http://schemas.openxmlformats.org/officeDocument/2006/relationships/image" Target="../media/image166.png"/><Relationship Id="rId154" Type="http://schemas.openxmlformats.org/officeDocument/2006/relationships/customXml" Target="../ink/ink160.xml"/><Relationship Id="rId175" Type="http://schemas.openxmlformats.org/officeDocument/2006/relationships/image" Target="../media/image187.png"/><Relationship Id="rId196" Type="http://schemas.openxmlformats.org/officeDocument/2006/relationships/customXml" Target="../ink/ink181.xml"/><Relationship Id="rId200" Type="http://schemas.openxmlformats.org/officeDocument/2006/relationships/customXml" Target="../ink/ink183.xml"/><Relationship Id="rId16" Type="http://schemas.openxmlformats.org/officeDocument/2006/relationships/customXml" Target="../ink/ink91.xml"/><Relationship Id="rId221" Type="http://schemas.openxmlformats.org/officeDocument/2006/relationships/image" Target="../media/image210.png"/><Relationship Id="rId242" Type="http://schemas.openxmlformats.org/officeDocument/2006/relationships/customXml" Target="../ink/ink204.xml"/><Relationship Id="rId263" Type="http://schemas.openxmlformats.org/officeDocument/2006/relationships/image" Target="../media/image231.png"/><Relationship Id="rId284" Type="http://schemas.openxmlformats.org/officeDocument/2006/relationships/customXml" Target="../ink/ink225.xml"/><Relationship Id="rId319" Type="http://schemas.openxmlformats.org/officeDocument/2006/relationships/image" Target="../media/image259.png"/><Relationship Id="rId37" Type="http://schemas.openxmlformats.org/officeDocument/2006/relationships/image" Target="../media/image118.png"/><Relationship Id="rId58" Type="http://schemas.openxmlformats.org/officeDocument/2006/relationships/customXml" Target="../ink/ink112.xml"/><Relationship Id="rId79" Type="http://schemas.openxmlformats.org/officeDocument/2006/relationships/image" Target="../media/image139.png"/><Relationship Id="rId102" Type="http://schemas.openxmlformats.org/officeDocument/2006/relationships/customXml" Target="../ink/ink134.xml"/><Relationship Id="rId123" Type="http://schemas.openxmlformats.org/officeDocument/2006/relationships/image" Target="../media/image161.png"/><Relationship Id="rId144" Type="http://schemas.openxmlformats.org/officeDocument/2006/relationships/customXml" Target="../ink/ink155.xml"/><Relationship Id="rId90" Type="http://schemas.openxmlformats.org/officeDocument/2006/relationships/customXml" Target="../ink/ink128.xml"/><Relationship Id="rId165" Type="http://schemas.openxmlformats.org/officeDocument/2006/relationships/image" Target="../media/image182.png"/><Relationship Id="rId186" Type="http://schemas.openxmlformats.org/officeDocument/2006/relationships/customXml" Target="../ink/ink176.xml"/><Relationship Id="rId211" Type="http://schemas.openxmlformats.org/officeDocument/2006/relationships/image" Target="../media/image205.png"/><Relationship Id="rId232" Type="http://schemas.openxmlformats.org/officeDocument/2006/relationships/customXml" Target="../ink/ink199.xml"/><Relationship Id="rId253" Type="http://schemas.openxmlformats.org/officeDocument/2006/relationships/image" Target="../media/image226.png"/><Relationship Id="rId274" Type="http://schemas.openxmlformats.org/officeDocument/2006/relationships/customXml" Target="../ink/ink220.xml"/><Relationship Id="rId295" Type="http://schemas.openxmlformats.org/officeDocument/2006/relationships/image" Target="../media/image247.png"/><Relationship Id="rId309" Type="http://schemas.openxmlformats.org/officeDocument/2006/relationships/image" Target="../media/image254.png"/><Relationship Id="rId27" Type="http://schemas.openxmlformats.org/officeDocument/2006/relationships/image" Target="../media/image113.png"/><Relationship Id="rId48" Type="http://schemas.openxmlformats.org/officeDocument/2006/relationships/customXml" Target="../ink/ink107.xml"/><Relationship Id="rId69" Type="http://schemas.openxmlformats.org/officeDocument/2006/relationships/image" Target="../media/image134.png"/><Relationship Id="rId113" Type="http://schemas.openxmlformats.org/officeDocument/2006/relationships/image" Target="../media/image156.png"/><Relationship Id="rId134" Type="http://schemas.openxmlformats.org/officeDocument/2006/relationships/customXml" Target="../ink/ink150.xml"/><Relationship Id="rId320" Type="http://schemas.openxmlformats.org/officeDocument/2006/relationships/customXml" Target="../ink/ink243.xml"/><Relationship Id="rId80" Type="http://schemas.openxmlformats.org/officeDocument/2006/relationships/customXml" Target="../ink/ink123.xml"/><Relationship Id="rId155" Type="http://schemas.openxmlformats.org/officeDocument/2006/relationships/image" Target="../media/image177.png"/><Relationship Id="rId176" Type="http://schemas.openxmlformats.org/officeDocument/2006/relationships/customXml" Target="../ink/ink171.xml"/><Relationship Id="rId197" Type="http://schemas.openxmlformats.org/officeDocument/2006/relationships/image" Target="../media/image198.png"/><Relationship Id="rId201" Type="http://schemas.openxmlformats.org/officeDocument/2006/relationships/image" Target="../media/image200.png"/><Relationship Id="rId222" Type="http://schemas.openxmlformats.org/officeDocument/2006/relationships/customXml" Target="../ink/ink194.xml"/><Relationship Id="rId243" Type="http://schemas.openxmlformats.org/officeDocument/2006/relationships/image" Target="../media/image221.png"/><Relationship Id="rId264" Type="http://schemas.openxmlformats.org/officeDocument/2006/relationships/customXml" Target="../ink/ink215.xml"/><Relationship Id="rId285" Type="http://schemas.openxmlformats.org/officeDocument/2006/relationships/image" Target="../media/image242.png"/><Relationship Id="rId17" Type="http://schemas.openxmlformats.org/officeDocument/2006/relationships/image" Target="../media/image108.png"/><Relationship Id="rId38" Type="http://schemas.openxmlformats.org/officeDocument/2006/relationships/customXml" Target="../ink/ink102.xml"/><Relationship Id="rId59" Type="http://schemas.openxmlformats.org/officeDocument/2006/relationships/image" Target="../media/image129.png"/><Relationship Id="rId103" Type="http://schemas.openxmlformats.org/officeDocument/2006/relationships/image" Target="../media/image151.png"/><Relationship Id="rId124" Type="http://schemas.openxmlformats.org/officeDocument/2006/relationships/customXml" Target="../ink/ink145.xml"/><Relationship Id="rId310" Type="http://schemas.openxmlformats.org/officeDocument/2006/relationships/customXml" Target="../ink/ink238.xml"/><Relationship Id="rId70" Type="http://schemas.openxmlformats.org/officeDocument/2006/relationships/customXml" Target="../ink/ink118.xml"/><Relationship Id="rId91" Type="http://schemas.openxmlformats.org/officeDocument/2006/relationships/image" Target="../media/image145.png"/><Relationship Id="rId145" Type="http://schemas.openxmlformats.org/officeDocument/2006/relationships/image" Target="../media/image172.png"/><Relationship Id="rId166" Type="http://schemas.openxmlformats.org/officeDocument/2006/relationships/customXml" Target="../ink/ink166.xml"/><Relationship Id="rId187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89.xml"/><Relationship Id="rId233" Type="http://schemas.openxmlformats.org/officeDocument/2006/relationships/image" Target="../media/image216.png"/><Relationship Id="rId254" Type="http://schemas.openxmlformats.org/officeDocument/2006/relationships/customXml" Target="../ink/ink210.xml"/><Relationship Id="rId28" Type="http://schemas.openxmlformats.org/officeDocument/2006/relationships/customXml" Target="../ink/ink97.xml"/><Relationship Id="rId49" Type="http://schemas.openxmlformats.org/officeDocument/2006/relationships/image" Target="../media/image124.png"/><Relationship Id="rId114" Type="http://schemas.openxmlformats.org/officeDocument/2006/relationships/customXml" Target="../ink/ink140.xml"/><Relationship Id="rId275" Type="http://schemas.openxmlformats.org/officeDocument/2006/relationships/image" Target="../media/image237.png"/><Relationship Id="rId296" Type="http://schemas.openxmlformats.org/officeDocument/2006/relationships/customXml" Target="../ink/ink231.xml"/><Relationship Id="rId300" Type="http://schemas.openxmlformats.org/officeDocument/2006/relationships/customXml" Target="../ink/ink233.xml"/><Relationship Id="rId60" Type="http://schemas.openxmlformats.org/officeDocument/2006/relationships/customXml" Target="../ink/ink113.xml"/><Relationship Id="rId81" Type="http://schemas.openxmlformats.org/officeDocument/2006/relationships/image" Target="../media/image140.png"/><Relationship Id="rId135" Type="http://schemas.openxmlformats.org/officeDocument/2006/relationships/image" Target="../media/image167.png"/><Relationship Id="rId156" Type="http://schemas.openxmlformats.org/officeDocument/2006/relationships/customXml" Target="../ink/ink161.xml"/><Relationship Id="rId177" Type="http://schemas.openxmlformats.org/officeDocument/2006/relationships/image" Target="../media/image188.png"/><Relationship Id="rId198" Type="http://schemas.openxmlformats.org/officeDocument/2006/relationships/customXml" Target="../ink/ink182.xml"/><Relationship Id="rId321" Type="http://schemas.openxmlformats.org/officeDocument/2006/relationships/image" Target="../media/image260.png"/><Relationship Id="rId202" Type="http://schemas.openxmlformats.org/officeDocument/2006/relationships/customXml" Target="../ink/ink184.xml"/><Relationship Id="rId223" Type="http://schemas.openxmlformats.org/officeDocument/2006/relationships/image" Target="../media/image211.png"/><Relationship Id="rId244" Type="http://schemas.openxmlformats.org/officeDocument/2006/relationships/customXml" Target="../ink/ink205.xml"/><Relationship Id="rId18" Type="http://schemas.openxmlformats.org/officeDocument/2006/relationships/customXml" Target="../ink/ink92.xml"/><Relationship Id="rId39" Type="http://schemas.openxmlformats.org/officeDocument/2006/relationships/image" Target="../media/image119.png"/><Relationship Id="rId265" Type="http://schemas.openxmlformats.org/officeDocument/2006/relationships/image" Target="../media/image232.png"/><Relationship Id="rId286" Type="http://schemas.openxmlformats.org/officeDocument/2006/relationships/customXml" Target="../ink/ink226.xml"/><Relationship Id="rId50" Type="http://schemas.openxmlformats.org/officeDocument/2006/relationships/customXml" Target="../ink/ink108.xml"/><Relationship Id="rId104" Type="http://schemas.openxmlformats.org/officeDocument/2006/relationships/customXml" Target="../ink/ink135.xml"/><Relationship Id="rId125" Type="http://schemas.openxmlformats.org/officeDocument/2006/relationships/image" Target="../media/image162.png"/><Relationship Id="rId146" Type="http://schemas.openxmlformats.org/officeDocument/2006/relationships/customXml" Target="../ink/ink156.xml"/><Relationship Id="rId167" Type="http://schemas.openxmlformats.org/officeDocument/2006/relationships/image" Target="../media/image183.png"/><Relationship Id="rId188" Type="http://schemas.openxmlformats.org/officeDocument/2006/relationships/customXml" Target="../ink/ink177.xml"/><Relationship Id="rId311" Type="http://schemas.openxmlformats.org/officeDocument/2006/relationships/image" Target="../media/image255.png"/><Relationship Id="rId71" Type="http://schemas.openxmlformats.org/officeDocument/2006/relationships/image" Target="../media/image135.png"/><Relationship Id="rId92" Type="http://schemas.openxmlformats.org/officeDocument/2006/relationships/customXml" Target="../ink/ink129.xml"/><Relationship Id="rId213" Type="http://schemas.openxmlformats.org/officeDocument/2006/relationships/image" Target="../media/image206.png"/><Relationship Id="rId234" Type="http://schemas.openxmlformats.org/officeDocument/2006/relationships/customXml" Target="../ink/ink200.xml"/><Relationship Id="rId2" Type="http://schemas.openxmlformats.org/officeDocument/2006/relationships/image" Target="../media/image53.png"/><Relationship Id="rId29" Type="http://schemas.openxmlformats.org/officeDocument/2006/relationships/image" Target="../media/image114.png"/><Relationship Id="rId255" Type="http://schemas.openxmlformats.org/officeDocument/2006/relationships/image" Target="../media/image227.png"/><Relationship Id="rId276" Type="http://schemas.openxmlformats.org/officeDocument/2006/relationships/customXml" Target="../ink/ink221.xml"/><Relationship Id="rId297" Type="http://schemas.openxmlformats.org/officeDocument/2006/relationships/image" Target="../media/image248.png"/><Relationship Id="rId40" Type="http://schemas.openxmlformats.org/officeDocument/2006/relationships/customXml" Target="../ink/ink103.xml"/><Relationship Id="rId115" Type="http://schemas.openxmlformats.org/officeDocument/2006/relationships/image" Target="../media/image157.png"/><Relationship Id="rId136" Type="http://schemas.openxmlformats.org/officeDocument/2006/relationships/customXml" Target="../ink/ink151.xml"/><Relationship Id="rId157" Type="http://schemas.openxmlformats.org/officeDocument/2006/relationships/image" Target="../media/image178.png"/><Relationship Id="rId178" Type="http://schemas.openxmlformats.org/officeDocument/2006/relationships/customXml" Target="../ink/ink172.xml"/><Relationship Id="rId301" Type="http://schemas.openxmlformats.org/officeDocument/2006/relationships/image" Target="../media/image250.png"/><Relationship Id="rId322" Type="http://schemas.openxmlformats.org/officeDocument/2006/relationships/customXml" Target="../ink/ink244.xml"/><Relationship Id="rId61" Type="http://schemas.openxmlformats.org/officeDocument/2006/relationships/image" Target="../media/image130.png"/><Relationship Id="rId82" Type="http://schemas.openxmlformats.org/officeDocument/2006/relationships/customXml" Target="../ink/ink124.xml"/><Relationship Id="rId199" Type="http://schemas.openxmlformats.org/officeDocument/2006/relationships/image" Target="../media/image199.png"/><Relationship Id="rId203" Type="http://schemas.openxmlformats.org/officeDocument/2006/relationships/image" Target="../media/image2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146A2D-2C62-414E-96BE-A3CED82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An example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2032261-D056-4E6D-84F9-C30A2CA2A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6" y="1369033"/>
            <a:ext cx="4583321" cy="411993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607B2E7-B1E6-4B75-9FE2-7DE7ED34C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341" y="2457450"/>
            <a:ext cx="71437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7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3A859A4-B928-483F-8EB0-4E6B74983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1533525"/>
            <a:ext cx="9572625" cy="3790950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EEA4FBF0-65F8-4DB5-B41B-9E3828831F7A}"/>
              </a:ext>
            </a:extLst>
          </p:cNvPr>
          <p:cNvGrpSpPr/>
          <p:nvPr/>
        </p:nvGrpSpPr>
        <p:grpSpPr>
          <a:xfrm>
            <a:off x="3036450" y="2360868"/>
            <a:ext cx="578880" cy="394200"/>
            <a:chOff x="3036450" y="2360868"/>
            <a:chExt cx="57888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잉크 1">
                  <a:extLst>
                    <a:ext uri="{FF2B5EF4-FFF2-40B4-BE49-F238E27FC236}">
                      <a16:creationId xmlns:a16="http://schemas.microsoft.com/office/drawing/2014/main" id="{97B7FB02-CC4A-425F-A3E2-6F2A70C12E3C}"/>
                    </a:ext>
                  </a:extLst>
                </p14:cNvPr>
                <p14:cNvContentPartPr/>
                <p14:nvPr/>
              </p14:nvContentPartPr>
              <p14:xfrm>
                <a:off x="3059850" y="2368068"/>
                <a:ext cx="95760" cy="172440"/>
              </p14:xfrm>
            </p:contentPart>
          </mc:Choice>
          <mc:Fallback xmlns="">
            <p:pic>
              <p:nvPicPr>
                <p:cNvPr id="2" name="잉크 1">
                  <a:extLst>
                    <a:ext uri="{FF2B5EF4-FFF2-40B4-BE49-F238E27FC236}">
                      <a16:creationId xmlns:a16="http://schemas.microsoft.com/office/drawing/2014/main" id="{97B7FB02-CC4A-425F-A3E2-6F2A70C12E3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55530" y="2363748"/>
                  <a:ext cx="104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잉크 2">
                  <a:extLst>
                    <a:ext uri="{FF2B5EF4-FFF2-40B4-BE49-F238E27FC236}">
                      <a16:creationId xmlns:a16="http://schemas.microsoft.com/office/drawing/2014/main" id="{E4FD1447-3C7F-4A79-B7C9-E4D2A77A2435}"/>
                    </a:ext>
                  </a:extLst>
                </p14:cNvPr>
                <p14:cNvContentPartPr/>
                <p14:nvPr/>
              </p14:nvContentPartPr>
              <p14:xfrm>
                <a:off x="3056250" y="2415588"/>
                <a:ext cx="140760" cy="162720"/>
              </p14:xfrm>
            </p:contentPart>
          </mc:Choice>
          <mc:Fallback xmlns="">
            <p:pic>
              <p:nvPicPr>
                <p:cNvPr id="3" name="잉크 2">
                  <a:extLst>
                    <a:ext uri="{FF2B5EF4-FFF2-40B4-BE49-F238E27FC236}">
                      <a16:creationId xmlns:a16="http://schemas.microsoft.com/office/drawing/2014/main" id="{E4FD1447-3C7F-4A79-B7C9-E4D2A77A243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51930" y="2411268"/>
                  <a:ext cx="149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잉크 3">
                  <a:extLst>
                    <a:ext uri="{FF2B5EF4-FFF2-40B4-BE49-F238E27FC236}">
                      <a16:creationId xmlns:a16="http://schemas.microsoft.com/office/drawing/2014/main" id="{CEDDF88F-C77A-464F-AD13-1807920B973E}"/>
                    </a:ext>
                  </a:extLst>
                </p14:cNvPr>
                <p14:cNvContentPartPr/>
                <p14:nvPr/>
              </p14:nvContentPartPr>
              <p14:xfrm>
                <a:off x="3036450" y="2431428"/>
                <a:ext cx="236880" cy="181080"/>
              </p14:xfrm>
            </p:contentPart>
          </mc:Choice>
          <mc:Fallback xmlns="">
            <p:pic>
              <p:nvPicPr>
                <p:cNvPr id="4" name="잉크 3">
                  <a:extLst>
                    <a:ext uri="{FF2B5EF4-FFF2-40B4-BE49-F238E27FC236}">
                      <a16:creationId xmlns:a16="http://schemas.microsoft.com/office/drawing/2014/main" id="{CEDDF88F-C77A-464F-AD13-1807920B973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32130" y="2427108"/>
                  <a:ext cx="245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잉크 4">
                  <a:extLst>
                    <a:ext uri="{FF2B5EF4-FFF2-40B4-BE49-F238E27FC236}">
                      <a16:creationId xmlns:a16="http://schemas.microsoft.com/office/drawing/2014/main" id="{CC0D312E-C42D-414F-8153-C39C44F52DB2}"/>
                    </a:ext>
                  </a:extLst>
                </p14:cNvPr>
                <p14:cNvContentPartPr/>
                <p14:nvPr/>
              </p14:nvContentPartPr>
              <p14:xfrm>
                <a:off x="3307170" y="2445468"/>
                <a:ext cx="53280" cy="65520"/>
              </p14:xfrm>
            </p:contentPart>
          </mc:Choice>
          <mc:Fallback xmlns="">
            <p:pic>
              <p:nvPicPr>
                <p:cNvPr id="5" name="잉크 4">
                  <a:extLst>
                    <a:ext uri="{FF2B5EF4-FFF2-40B4-BE49-F238E27FC236}">
                      <a16:creationId xmlns:a16="http://schemas.microsoft.com/office/drawing/2014/main" id="{CC0D312E-C42D-414F-8153-C39C44F52DB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02850" y="2441148"/>
                  <a:ext cx="61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F6812FF3-B9D6-4253-8344-094401C07643}"/>
                    </a:ext>
                  </a:extLst>
                </p14:cNvPr>
                <p14:cNvContentPartPr/>
                <p14:nvPr/>
              </p14:nvContentPartPr>
              <p14:xfrm>
                <a:off x="3440730" y="2388588"/>
                <a:ext cx="78480" cy="14940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F6812FF3-B9D6-4253-8344-094401C0764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36410" y="2384268"/>
                  <a:ext cx="87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7EEDABFC-3E3C-4B64-8253-E288F23ABDF7}"/>
                    </a:ext>
                  </a:extLst>
                </p14:cNvPr>
                <p14:cNvContentPartPr/>
                <p14:nvPr/>
              </p14:nvContentPartPr>
              <p14:xfrm>
                <a:off x="3491130" y="2372748"/>
                <a:ext cx="119880" cy="9828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7EEDABFC-3E3C-4B64-8253-E288F23ABDF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86810" y="2368428"/>
                  <a:ext cx="128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A1D470C4-A920-4FD9-ADC7-E1E264C2DD53}"/>
                    </a:ext>
                  </a:extLst>
                </p14:cNvPr>
                <p14:cNvContentPartPr/>
                <p14:nvPr/>
              </p14:nvContentPartPr>
              <p14:xfrm>
                <a:off x="3515970" y="2360868"/>
                <a:ext cx="99360" cy="39420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A1D470C4-A920-4FD9-ADC7-E1E264C2DD5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11650" y="2356548"/>
                  <a:ext cx="108000" cy="40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FEC21A03-7D2C-4E16-92D3-835745643935}"/>
              </a:ext>
            </a:extLst>
          </p:cNvPr>
          <p:cNvGrpSpPr/>
          <p:nvPr/>
        </p:nvGrpSpPr>
        <p:grpSpPr>
          <a:xfrm>
            <a:off x="3933210" y="2377788"/>
            <a:ext cx="231840" cy="122400"/>
            <a:chOff x="3933210" y="2377788"/>
            <a:chExt cx="231840" cy="1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250A435C-01C5-43EA-A448-BCE618CCA695}"/>
                    </a:ext>
                  </a:extLst>
                </p14:cNvPr>
                <p14:cNvContentPartPr/>
                <p14:nvPr/>
              </p14:nvContentPartPr>
              <p14:xfrm>
                <a:off x="3933210" y="2377788"/>
                <a:ext cx="181800" cy="3348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250A435C-01C5-43EA-A448-BCE618CCA69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28890" y="2373468"/>
                  <a:ext cx="190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C9C49334-8C10-41BC-B9D3-7A6B82E06FB8}"/>
                    </a:ext>
                  </a:extLst>
                </p14:cNvPr>
                <p14:cNvContentPartPr/>
                <p14:nvPr/>
              </p14:nvContentPartPr>
              <p14:xfrm>
                <a:off x="3965970" y="2493708"/>
                <a:ext cx="199080" cy="648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C9C49334-8C10-41BC-B9D3-7A6B82E06FB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61650" y="2489388"/>
                  <a:ext cx="207720" cy="1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548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600329" cy="535828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Clustering algorithms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내용 개체 틀 4">
            <a:extLst>
              <a:ext uri="{FF2B5EF4-FFF2-40B4-BE49-F238E27FC236}">
                <a16:creationId xmlns:a16="http://schemas.microsoft.com/office/drawing/2014/main" id="{E0E4CE1B-BE23-4A56-9531-A54DD94F0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6091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Partitional Algorithm</a:t>
            </a:r>
          </a:p>
          <a:p>
            <a:pPr lvl="1"/>
            <a:r>
              <a:rPr lang="en-US" altLang="ko-KR" sz="2000" dirty="0"/>
              <a:t>Usually start with a random partitioning</a:t>
            </a:r>
          </a:p>
          <a:p>
            <a:pPr lvl="1"/>
            <a:r>
              <a:rPr lang="en-US" altLang="ko-KR" sz="2000" dirty="0"/>
              <a:t>K means clustering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Hierarchical Algorithm</a:t>
            </a:r>
          </a:p>
          <a:p>
            <a:pPr lvl="1"/>
            <a:r>
              <a:rPr lang="en-US" altLang="ko-KR" sz="2000" dirty="0"/>
              <a:t>Bottom-up</a:t>
            </a:r>
          </a:p>
          <a:p>
            <a:pPr lvl="1"/>
            <a:r>
              <a:rPr lang="en-US" altLang="ko-KR" sz="2000" dirty="0"/>
              <a:t>Top-down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C0C799D-5B78-4C91-BE67-B1AA2970E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975" y="1181100"/>
            <a:ext cx="3638550" cy="22479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0A800AB-187B-496F-B1DB-2EB00E029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941" y="3819525"/>
            <a:ext cx="3514725" cy="2581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A07FF3A7-9704-45AD-A6EB-730653CF8A71}"/>
                  </a:ext>
                </a:extLst>
              </p14:cNvPr>
              <p14:cNvContentPartPr/>
              <p14:nvPr/>
            </p14:nvContentPartPr>
            <p14:xfrm>
              <a:off x="2829450" y="7395108"/>
              <a:ext cx="11160" cy="3636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A07FF3A7-9704-45AD-A6EB-730653CF8A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5130" y="7390788"/>
                <a:ext cx="1980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그룹 14">
            <a:extLst>
              <a:ext uri="{FF2B5EF4-FFF2-40B4-BE49-F238E27FC236}">
                <a16:creationId xmlns:a16="http://schemas.microsoft.com/office/drawing/2014/main" id="{FEA78D0F-0654-4CFB-A74D-842FAA05D759}"/>
              </a:ext>
            </a:extLst>
          </p:cNvPr>
          <p:cNvGrpSpPr/>
          <p:nvPr/>
        </p:nvGrpSpPr>
        <p:grpSpPr>
          <a:xfrm>
            <a:off x="4050210" y="1859748"/>
            <a:ext cx="857160" cy="735840"/>
            <a:chOff x="4050210" y="1859748"/>
            <a:chExt cx="857160" cy="73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잉크 5">
                  <a:extLst>
                    <a:ext uri="{FF2B5EF4-FFF2-40B4-BE49-F238E27FC236}">
                      <a16:creationId xmlns:a16="http://schemas.microsoft.com/office/drawing/2014/main" id="{E44B1DD8-847C-4466-A123-9AB5CD2C53DD}"/>
                    </a:ext>
                  </a:extLst>
                </p14:cNvPr>
                <p14:cNvContentPartPr/>
                <p14:nvPr/>
              </p14:nvContentPartPr>
              <p14:xfrm>
                <a:off x="4521810" y="1859748"/>
                <a:ext cx="16560" cy="180000"/>
              </p14:xfrm>
            </p:contentPart>
          </mc:Choice>
          <mc:Fallback xmlns=""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E44B1DD8-847C-4466-A123-9AB5CD2C53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17490" y="1855428"/>
                  <a:ext cx="25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잉크 7">
                  <a:extLst>
                    <a:ext uri="{FF2B5EF4-FFF2-40B4-BE49-F238E27FC236}">
                      <a16:creationId xmlns:a16="http://schemas.microsoft.com/office/drawing/2014/main" id="{5E2788CC-976A-4731-9F54-40607EB343FF}"/>
                    </a:ext>
                  </a:extLst>
                </p14:cNvPr>
                <p14:cNvContentPartPr/>
                <p14:nvPr/>
              </p14:nvContentPartPr>
              <p14:xfrm>
                <a:off x="4455570" y="1997628"/>
                <a:ext cx="173520" cy="149760"/>
              </p14:xfrm>
            </p:contentPart>
          </mc:Choice>
          <mc:Fallback xmlns="">
            <p:pic>
              <p:nvPicPr>
                <p:cNvPr id="8" name="잉크 7">
                  <a:extLst>
                    <a:ext uri="{FF2B5EF4-FFF2-40B4-BE49-F238E27FC236}">
                      <a16:creationId xmlns:a16="http://schemas.microsoft.com/office/drawing/2014/main" id="{5E2788CC-976A-4731-9F54-40607EB343F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51250" y="1993308"/>
                  <a:ext cx="182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1B6BD96A-B90B-488A-AAB9-59D3E68D416F}"/>
                    </a:ext>
                  </a:extLst>
                </p14:cNvPr>
                <p14:cNvContentPartPr/>
                <p14:nvPr/>
              </p14:nvContentPartPr>
              <p14:xfrm>
                <a:off x="4050210" y="2288508"/>
                <a:ext cx="254880" cy="21924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1B6BD96A-B90B-488A-AAB9-59D3E68D41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45890" y="2284188"/>
                  <a:ext cx="263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561328EB-E373-47C5-9D31-4FF884E23EF5}"/>
                    </a:ext>
                  </a:extLst>
                </p14:cNvPr>
                <p14:cNvContentPartPr/>
                <p14:nvPr/>
              </p14:nvContentPartPr>
              <p14:xfrm>
                <a:off x="4329570" y="2165388"/>
                <a:ext cx="179280" cy="43020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561328EB-E373-47C5-9D31-4FF884E23EF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25250" y="2161068"/>
                  <a:ext cx="18792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34155612-441D-4036-9F90-DCE05F64896C}"/>
                    </a:ext>
                  </a:extLst>
                </p14:cNvPr>
                <p14:cNvContentPartPr/>
                <p14:nvPr/>
              </p14:nvContentPartPr>
              <p14:xfrm>
                <a:off x="4460970" y="2256468"/>
                <a:ext cx="65520" cy="9684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34155612-441D-4036-9F90-DCE05F64896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56650" y="2252148"/>
                  <a:ext cx="74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20A95791-3B46-427E-9CDB-93D70B91CDCD}"/>
                    </a:ext>
                  </a:extLst>
                </p14:cNvPr>
                <p14:cNvContentPartPr/>
                <p14:nvPr/>
              </p14:nvContentPartPr>
              <p14:xfrm>
                <a:off x="4563930" y="2251788"/>
                <a:ext cx="343440" cy="23724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20A95791-3B46-427E-9CDB-93D70B91CDC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59610" y="2247468"/>
                  <a:ext cx="35208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9C1F7EE-EC2C-43F1-B99F-66D5BE3C9B60}"/>
              </a:ext>
            </a:extLst>
          </p:cNvPr>
          <p:cNvGrpSpPr/>
          <p:nvPr/>
        </p:nvGrpSpPr>
        <p:grpSpPr>
          <a:xfrm>
            <a:off x="5111130" y="1990428"/>
            <a:ext cx="1242000" cy="771840"/>
            <a:chOff x="5111130" y="1990428"/>
            <a:chExt cx="1242000" cy="77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7A48851D-9601-438C-B309-C941E0B7E9E6}"/>
                    </a:ext>
                  </a:extLst>
                </p14:cNvPr>
                <p14:cNvContentPartPr/>
                <p14:nvPr/>
              </p14:nvContentPartPr>
              <p14:xfrm>
                <a:off x="5153250" y="2266908"/>
                <a:ext cx="24480" cy="13464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7A48851D-9601-438C-B309-C941E0B7E9E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48930" y="2262588"/>
                  <a:ext cx="33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FAA7F8B7-E312-432E-B740-37399F64C430}"/>
                    </a:ext>
                  </a:extLst>
                </p14:cNvPr>
                <p14:cNvContentPartPr/>
                <p14:nvPr/>
              </p14:nvContentPartPr>
              <p14:xfrm>
                <a:off x="5111130" y="2191308"/>
                <a:ext cx="78120" cy="5508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FAA7F8B7-E312-432E-B740-37399F64C43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06810" y="2186988"/>
                  <a:ext cx="86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C9ADDDD6-D0A0-4271-B9B5-92CEAA60F172}"/>
                    </a:ext>
                  </a:extLst>
                </p14:cNvPr>
                <p14:cNvContentPartPr/>
                <p14:nvPr/>
              </p14:nvContentPartPr>
              <p14:xfrm>
                <a:off x="5234610" y="2240268"/>
                <a:ext cx="111240" cy="3636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C9ADDDD6-D0A0-4271-B9B5-92CEAA60F17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30290" y="2235948"/>
                  <a:ext cx="119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94F7363A-713D-4404-ABDB-412FBF479C90}"/>
                    </a:ext>
                  </a:extLst>
                </p14:cNvPr>
                <p14:cNvContentPartPr/>
                <p14:nvPr/>
              </p14:nvContentPartPr>
              <p14:xfrm>
                <a:off x="5269170" y="2160708"/>
                <a:ext cx="43200" cy="25920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94F7363A-713D-4404-ABDB-412FBF479C9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64850" y="2156388"/>
                  <a:ext cx="518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4973352A-380C-4FFB-9DBC-B4A423CF45E4}"/>
                    </a:ext>
                  </a:extLst>
                </p14:cNvPr>
                <p14:cNvContentPartPr/>
                <p14:nvPr/>
              </p14:nvContentPartPr>
              <p14:xfrm>
                <a:off x="5348010" y="2235588"/>
                <a:ext cx="310320" cy="18288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4973352A-380C-4FFB-9DBC-B4A423CF45E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43690" y="2231268"/>
                  <a:ext cx="318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3004FA4A-74B8-4963-8639-4B95023FF774}"/>
                    </a:ext>
                  </a:extLst>
                </p14:cNvPr>
                <p14:cNvContentPartPr/>
                <p14:nvPr/>
              </p14:nvContentPartPr>
              <p14:xfrm>
                <a:off x="5614050" y="2269068"/>
                <a:ext cx="141480" cy="13500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3004FA4A-74B8-4963-8639-4B95023FF77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09730" y="2264748"/>
                  <a:ext cx="150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CFDA6AED-637E-44A8-89BD-0386F0A005E7}"/>
                    </a:ext>
                  </a:extLst>
                </p14:cNvPr>
                <p14:cNvContentPartPr/>
                <p14:nvPr/>
              </p14:nvContentPartPr>
              <p14:xfrm>
                <a:off x="5748690" y="2180148"/>
                <a:ext cx="127440" cy="7416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CFDA6AED-637E-44A8-89BD-0386F0A005E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44370" y="2175828"/>
                  <a:ext cx="136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03D9DD0E-2DE3-4D9E-83E6-F8B121386A98}"/>
                    </a:ext>
                  </a:extLst>
                </p14:cNvPr>
                <p14:cNvContentPartPr/>
                <p14:nvPr/>
              </p14:nvContentPartPr>
              <p14:xfrm>
                <a:off x="5805210" y="2112468"/>
                <a:ext cx="111240" cy="27828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03D9DD0E-2DE3-4D9E-83E6-F8B121386A9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00890" y="2108148"/>
                  <a:ext cx="1198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73BAE317-A709-4AFD-8D8C-DE00F556B5AF}"/>
                    </a:ext>
                  </a:extLst>
                </p14:cNvPr>
                <p14:cNvContentPartPr/>
                <p14:nvPr/>
              </p14:nvContentPartPr>
              <p14:xfrm>
                <a:off x="5895570" y="2184828"/>
                <a:ext cx="43200" cy="13464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73BAE317-A709-4AFD-8D8C-DE00F556B5A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91250" y="2180508"/>
                  <a:ext cx="51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A663F5CE-4C97-4A7D-834C-A503D513E016}"/>
                    </a:ext>
                  </a:extLst>
                </p14:cNvPr>
                <p14:cNvContentPartPr/>
                <p14:nvPr/>
              </p14:nvContentPartPr>
              <p14:xfrm>
                <a:off x="5952450" y="2213628"/>
                <a:ext cx="97560" cy="16416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A663F5CE-4C97-4A7D-834C-A503D513E01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48130" y="2209308"/>
                  <a:ext cx="106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7D005859-FA76-4CE8-9969-BC2DC9264684}"/>
                    </a:ext>
                  </a:extLst>
                </p14:cNvPr>
                <p14:cNvContentPartPr/>
                <p14:nvPr/>
              </p14:nvContentPartPr>
              <p14:xfrm>
                <a:off x="6065130" y="2200308"/>
                <a:ext cx="125280" cy="18396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7D005859-FA76-4CE8-9969-BC2DC926468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60810" y="2195988"/>
                  <a:ext cx="133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8633A0E0-74B2-4A04-B08C-C19CA3BDB331}"/>
                    </a:ext>
                  </a:extLst>
                </p14:cNvPr>
                <p14:cNvContentPartPr/>
                <p14:nvPr/>
              </p14:nvContentPartPr>
              <p14:xfrm>
                <a:off x="6192210" y="1990428"/>
                <a:ext cx="30600" cy="32760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8633A0E0-74B2-4A04-B08C-C19CA3BDB33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87890" y="1986108"/>
                  <a:ext cx="39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4FF6FE95-400A-4C04-A624-78589BF71D36}"/>
                    </a:ext>
                  </a:extLst>
                </p14:cNvPr>
                <p14:cNvContentPartPr/>
                <p14:nvPr/>
              </p14:nvContentPartPr>
              <p14:xfrm>
                <a:off x="6269610" y="2192748"/>
                <a:ext cx="60120" cy="9756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4FF6FE95-400A-4C04-A624-78589BF71D3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65290" y="2188428"/>
                  <a:ext cx="68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0553D866-4441-43BC-BC05-A35FF1B0E972}"/>
                    </a:ext>
                  </a:extLst>
                </p14:cNvPr>
                <p14:cNvContentPartPr/>
                <p14:nvPr/>
              </p14:nvContentPartPr>
              <p14:xfrm>
                <a:off x="6151890" y="2141268"/>
                <a:ext cx="201240" cy="62100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0553D866-4441-43BC-BC05-A35FF1B0E97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47570" y="2136948"/>
                  <a:ext cx="209880" cy="62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1183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600329" cy="535828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Clustering algorithms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9A5CCBD-6A82-46E7-9713-8B3CB24F6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357312"/>
            <a:ext cx="8401050" cy="19526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CC1396D-492B-47BC-90BD-90C3500D4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5" y="3674221"/>
            <a:ext cx="95250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30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8301" y="55786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Distance between clusters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1398494"/>
            <a:ext cx="11264153" cy="4948518"/>
          </a:xfrm>
        </p:spPr>
        <p:txBody>
          <a:bodyPr>
            <a:normAutofit/>
          </a:bodyPr>
          <a:lstStyle/>
          <a:p>
            <a:pPr lvl="1"/>
            <a:r>
              <a:rPr lang="en-US" altLang="ko-KR" dirty="0"/>
              <a:t>Single-link nearest neighbor: distance between their closest members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Complete-link farthest neighbor: distance between their farthest members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Centroid: distance between the centers of gravity of the two clusters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Average: distance between the average of all cross-cluster pairs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26E7565D-F1D6-409D-B107-3E18435CA3D1}"/>
              </a:ext>
            </a:extLst>
          </p:cNvPr>
          <p:cNvGrpSpPr/>
          <p:nvPr/>
        </p:nvGrpSpPr>
        <p:grpSpPr>
          <a:xfrm>
            <a:off x="3580050" y="4367868"/>
            <a:ext cx="2130840" cy="2151720"/>
            <a:chOff x="3580050" y="4367868"/>
            <a:chExt cx="2130840" cy="21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잉크 2">
                  <a:extLst>
                    <a:ext uri="{FF2B5EF4-FFF2-40B4-BE49-F238E27FC236}">
                      <a16:creationId xmlns:a16="http://schemas.microsoft.com/office/drawing/2014/main" id="{884FD791-10E0-4ABA-ABCC-6480CC00E16B}"/>
                    </a:ext>
                  </a:extLst>
                </p14:cNvPr>
                <p14:cNvContentPartPr/>
                <p14:nvPr/>
              </p14:nvContentPartPr>
              <p14:xfrm>
                <a:off x="3580050" y="4739748"/>
                <a:ext cx="2130840" cy="1779840"/>
              </p14:xfrm>
            </p:contentPart>
          </mc:Choice>
          <mc:Fallback xmlns="">
            <p:pic>
              <p:nvPicPr>
                <p:cNvPr id="3" name="잉크 2">
                  <a:extLst>
                    <a:ext uri="{FF2B5EF4-FFF2-40B4-BE49-F238E27FC236}">
                      <a16:creationId xmlns:a16="http://schemas.microsoft.com/office/drawing/2014/main" id="{884FD791-10E0-4ABA-ABCC-6480CC00E16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75730" y="4735428"/>
                  <a:ext cx="2139480" cy="178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잉크 3">
                  <a:extLst>
                    <a:ext uri="{FF2B5EF4-FFF2-40B4-BE49-F238E27FC236}">
                      <a16:creationId xmlns:a16="http://schemas.microsoft.com/office/drawing/2014/main" id="{D8CE887D-3F40-4D02-B3FF-50DFE092CFF2}"/>
                    </a:ext>
                  </a:extLst>
                </p14:cNvPr>
                <p14:cNvContentPartPr/>
                <p14:nvPr/>
              </p14:nvContentPartPr>
              <p14:xfrm>
                <a:off x="4211130" y="4461108"/>
                <a:ext cx="212760" cy="265680"/>
              </p14:xfrm>
            </p:contentPart>
          </mc:Choice>
          <mc:Fallback xmlns="">
            <p:pic>
              <p:nvPicPr>
                <p:cNvPr id="4" name="잉크 3">
                  <a:extLst>
                    <a:ext uri="{FF2B5EF4-FFF2-40B4-BE49-F238E27FC236}">
                      <a16:creationId xmlns:a16="http://schemas.microsoft.com/office/drawing/2014/main" id="{D8CE887D-3F40-4D02-B3FF-50DFE092CF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06810" y="4456788"/>
                  <a:ext cx="221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잉크 5">
                  <a:extLst>
                    <a:ext uri="{FF2B5EF4-FFF2-40B4-BE49-F238E27FC236}">
                      <a16:creationId xmlns:a16="http://schemas.microsoft.com/office/drawing/2014/main" id="{D5EE5F94-2CD3-46E9-8736-63926C8FD11D}"/>
                    </a:ext>
                  </a:extLst>
                </p14:cNvPr>
                <p14:cNvContentPartPr/>
                <p14:nvPr/>
              </p14:nvContentPartPr>
              <p14:xfrm>
                <a:off x="4453050" y="4405668"/>
                <a:ext cx="19080" cy="278640"/>
              </p14:xfrm>
            </p:contentPart>
          </mc:Choice>
          <mc:Fallback xmlns=""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D5EE5F94-2CD3-46E9-8736-63926C8FD1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48730" y="4401348"/>
                  <a:ext cx="277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06290810-1E3E-4244-9DBD-708389317DEB}"/>
                    </a:ext>
                  </a:extLst>
                </p14:cNvPr>
                <p14:cNvContentPartPr/>
                <p14:nvPr/>
              </p14:nvContentPartPr>
              <p14:xfrm>
                <a:off x="4522530" y="4558308"/>
                <a:ext cx="118440" cy="12276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06290810-1E3E-4244-9DBD-708389317DE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18210" y="4553988"/>
                  <a:ext cx="127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9C920456-7BDE-44DB-90D9-A869A2B10F2E}"/>
                    </a:ext>
                  </a:extLst>
                </p14:cNvPr>
                <p14:cNvContentPartPr/>
                <p14:nvPr/>
              </p14:nvContentPartPr>
              <p14:xfrm>
                <a:off x="4694250" y="4520868"/>
                <a:ext cx="75600" cy="14796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9C920456-7BDE-44DB-90D9-A869A2B10F2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89930" y="4516548"/>
                  <a:ext cx="84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EFBC55EA-529D-4405-AAF7-1AE8477589AD}"/>
                    </a:ext>
                  </a:extLst>
                </p14:cNvPr>
                <p14:cNvContentPartPr/>
                <p14:nvPr/>
              </p14:nvContentPartPr>
              <p14:xfrm>
                <a:off x="4741410" y="4519788"/>
                <a:ext cx="162000" cy="6228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EFBC55EA-529D-4405-AAF7-1AE8477589A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37090" y="4515468"/>
                  <a:ext cx="170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E9E6E4FD-13A8-444D-B110-D0A68A1DC750}"/>
                    </a:ext>
                  </a:extLst>
                </p14:cNvPr>
                <p14:cNvContentPartPr/>
                <p14:nvPr/>
              </p14:nvContentPartPr>
              <p14:xfrm>
                <a:off x="4840770" y="4465068"/>
                <a:ext cx="29880" cy="21744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E9E6E4FD-13A8-444D-B110-D0A68A1DC7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36450" y="4460748"/>
                  <a:ext cx="385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CE8BAFA1-F682-4F72-BA7C-F36873B5213A}"/>
                    </a:ext>
                  </a:extLst>
                </p14:cNvPr>
                <p14:cNvContentPartPr/>
                <p14:nvPr/>
              </p14:nvContentPartPr>
              <p14:xfrm>
                <a:off x="4894050" y="4551108"/>
                <a:ext cx="308520" cy="15156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CE8BAFA1-F682-4F72-BA7C-F36873B5213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89730" y="4546788"/>
                  <a:ext cx="317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E9D75FD3-92EA-4B35-B704-F59C0C372F4C}"/>
                    </a:ext>
                  </a:extLst>
                </p14:cNvPr>
                <p14:cNvContentPartPr/>
                <p14:nvPr/>
              </p14:nvContentPartPr>
              <p14:xfrm>
                <a:off x="5266650" y="4367868"/>
                <a:ext cx="191520" cy="38556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E9D75FD3-92EA-4B35-B704-F59C0C372F4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62330" y="4363548"/>
                  <a:ext cx="20016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049E3F6D-B6B2-48AB-8BDA-74F5C0AFAD1E}"/>
                    </a:ext>
                  </a:extLst>
                </p14:cNvPr>
                <p14:cNvContentPartPr/>
                <p14:nvPr/>
              </p14:nvContentPartPr>
              <p14:xfrm>
                <a:off x="5323890" y="4518348"/>
                <a:ext cx="202320" cy="4608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049E3F6D-B6B2-48AB-8BDA-74F5C0AFAD1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19570" y="4514028"/>
                  <a:ext cx="21096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00EC315-D5B0-4FE9-BDBF-55A74156FA02}"/>
              </a:ext>
            </a:extLst>
          </p:cNvPr>
          <p:cNvGrpSpPr/>
          <p:nvPr/>
        </p:nvGrpSpPr>
        <p:grpSpPr>
          <a:xfrm>
            <a:off x="6709530" y="4367868"/>
            <a:ext cx="2724840" cy="2101680"/>
            <a:chOff x="6709530" y="4367868"/>
            <a:chExt cx="2724840" cy="21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711F2E24-2CE1-461C-8FF3-2DFEFEBA7D51}"/>
                    </a:ext>
                  </a:extLst>
                </p14:cNvPr>
                <p14:cNvContentPartPr/>
                <p14:nvPr/>
              </p14:nvContentPartPr>
              <p14:xfrm>
                <a:off x="6709530" y="4771428"/>
                <a:ext cx="2724840" cy="169812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711F2E24-2CE1-461C-8FF3-2DFEFEBA7D5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05210" y="4767108"/>
                  <a:ext cx="2733480" cy="170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094685CE-5078-414F-920B-889D3EBF1C04}"/>
                    </a:ext>
                  </a:extLst>
                </p14:cNvPr>
                <p14:cNvContentPartPr/>
                <p14:nvPr/>
              </p14:nvContentPartPr>
              <p14:xfrm>
                <a:off x="7835250" y="4444908"/>
                <a:ext cx="144360" cy="27216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094685CE-5078-414F-920B-889D3EBF1C0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30930" y="4440588"/>
                  <a:ext cx="153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DA73178F-631A-4732-BCA2-6B26176404A8}"/>
                    </a:ext>
                  </a:extLst>
                </p14:cNvPr>
                <p14:cNvContentPartPr/>
                <p14:nvPr/>
              </p14:nvContentPartPr>
              <p14:xfrm>
                <a:off x="8044770" y="4367868"/>
                <a:ext cx="27720" cy="27360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DA73178F-631A-4732-BCA2-6B26176404A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40450" y="4363548"/>
                  <a:ext cx="363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2B996FFA-3AA8-4EAD-9C2F-180E9ED0366C}"/>
                    </a:ext>
                  </a:extLst>
                </p14:cNvPr>
                <p14:cNvContentPartPr/>
                <p14:nvPr/>
              </p14:nvContentPartPr>
              <p14:xfrm>
                <a:off x="8130810" y="4536708"/>
                <a:ext cx="159480" cy="13212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2B996FFA-3AA8-4EAD-9C2F-180E9ED036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26490" y="4532388"/>
                  <a:ext cx="168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49B53F7A-DA97-4473-AB2C-BA9B0D82F3CA}"/>
                    </a:ext>
                  </a:extLst>
                </p14:cNvPr>
                <p14:cNvContentPartPr/>
                <p14:nvPr/>
              </p14:nvContentPartPr>
              <p14:xfrm>
                <a:off x="8335650" y="4507908"/>
                <a:ext cx="73800" cy="19080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49B53F7A-DA97-4473-AB2C-BA9B0D82F3C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31330" y="4503588"/>
                  <a:ext cx="82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5CA16897-45CF-4A43-AFE1-A3CB469D45EA}"/>
                    </a:ext>
                  </a:extLst>
                </p14:cNvPr>
                <p14:cNvContentPartPr/>
                <p14:nvPr/>
              </p14:nvContentPartPr>
              <p14:xfrm>
                <a:off x="8453370" y="4438788"/>
                <a:ext cx="165600" cy="25200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5CA16897-45CF-4A43-AFE1-A3CB469D45E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49050" y="4434468"/>
                  <a:ext cx="1742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FF1BF9A3-E128-45B2-8B57-4A892AD06ED4}"/>
                    </a:ext>
                  </a:extLst>
                </p14:cNvPr>
                <p14:cNvContentPartPr/>
                <p14:nvPr/>
              </p14:nvContentPartPr>
              <p14:xfrm>
                <a:off x="8605290" y="4557588"/>
                <a:ext cx="181800" cy="12744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FF1BF9A3-E128-45B2-8B57-4A892AD06ED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00970" y="4553268"/>
                  <a:ext cx="190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A619CD70-42D8-4C5B-B336-43C995370F1F}"/>
                    </a:ext>
                  </a:extLst>
                </p14:cNvPr>
                <p14:cNvContentPartPr/>
                <p14:nvPr/>
              </p14:nvContentPartPr>
              <p14:xfrm>
                <a:off x="8821290" y="4559388"/>
                <a:ext cx="186120" cy="15228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A619CD70-42D8-4C5B-B336-43C995370F1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16970" y="4555068"/>
                  <a:ext cx="194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EEE313AE-020C-420B-B082-26F01C36E722}"/>
                    </a:ext>
                  </a:extLst>
                </p14:cNvPr>
                <p14:cNvContentPartPr/>
                <p14:nvPr/>
              </p14:nvContentPartPr>
              <p14:xfrm>
                <a:off x="9019290" y="4410708"/>
                <a:ext cx="71280" cy="31716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EEE313AE-020C-420B-B082-26F01C36E72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14970" y="4406388"/>
                  <a:ext cx="799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799B6F64-A009-4DCA-A5AC-588C3C706B3B}"/>
                    </a:ext>
                  </a:extLst>
                </p14:cNvPr>
                <p14:cNvContentPartPr/>
                <p14:nvPr/>
              </p14:nvContentPartPr>
              <p14:xfrm>
                <a:off x="9004530" y="4418628"/>
                <a:ext cx="174600" cy="36720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799B6F64-A009-4DCA-A5AC-588C3C706B3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00210" y="4414308"/>
                  <a:ext cx="183240" cy="37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7D094D3-B524-4DEC-8091-8B10068CD387}"/>
              </a:ext>
            </a:extLst>
          </p:cNvPr>
          <p:cNvGrpSpPr/>
          <p:nvPr/>
        </p:nvGrpSpPr>
        <p:grpSpPr>
          <a:xfrm>
            <a:off x="625170" y="1428468"/>
            <a:ext cx="300600" cy="363960"/>
            <a:chOff x="625170" y="1428468"/>
            <a:chExt cx="30060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0CFEE30F-9FD8-4640-B4D4-F6C34DEA4884}"/>
                    </a:ext>
                  </a:extLst>
                </p14:cNvPr>
                <p14:cNvContentPartPr/>
                <p14:nvPr/>
              </p14:nvContentPartPr>
              <p14:xfrm>
                <a:off x="743610" y="1534668"/>
                <a:ext cx="37080" cy="15552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0CFEE30F-9FD8-4640-B4D4-F6C34DEA488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9290" y="1530348"/>
                  <a:ext cx="45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EBBF9295-6BF5-4A0B-82D1-F64C8F6DE572}"/>
                    </a:ext>
                  </a:extLst>
                </p14:cNvPr>
                <p14:cNvContentPartPr/>
                <p14:nvPr/>
              </p14:nvContentPartPr>
              <p14:xfrm>
                <a:off x="625170" y="1428468"/>
                <a:ext cx="300600" cy="36396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EBBF9295-6BF5-4A0B-82D1-F64C8F6DE57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0850" y="1424148"/>
                  <a:ext cx="309240" cy="37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B490AAF-8EBA-4EFC-A1F5-A1287A7EF735}"/>
              </a:ext>
            </a:extLst>
          </p:cNvPr>
          <p:cNvGrpSpPr/>
          <p:nvPr/>
        </p:nvGrpSpPr>
        <p:grpSpPr>
          <a:xfrm>
            <a:off x="5650410" y="5171748"/>
            <a:ext cx="1110960" cy="504360"/>
            <a:chOff x="5650410" y="5171748"/>
            <a:chExt cx="1110960" cy="5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14FDE03F-92B0-486C-81B0-B236ED244DDF}"/>
                    </a:ext>
                  </a:extLst>
                </p14:cNvPr>
                <p14:cNvContentPartPr/>
                <p14:nvPr/>
              </p14:nvContentPartPr>
              <p14:xfrm>
                <a:off x="5650410" y="5587188"/>
                <a:ext cx="99000" cy="8892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14FDE03F-92B0-486C-81B0-B236ED244DD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46090" y="5582868"/>
                  <a:ext cx="107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388B6BE3-98FF-4523-BC78-520E89C3ED14}"/>
                    </a:ext>
                  </a:extLst>
                </p14:cNvPr>
                <p14:cNvContentPartPr/>
                <p14:nvPr/>
              </p14:nvContentPartPr>
              <p14:xfrm>
                <a:off x="6671730" y="5527788"/>
                <a:ext cx="89640" cy="11088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388B6BE3-98FF-4523-BC78-520E89C3ED1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67410" y="5523468"/>
                  <a:ext cx="98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47017E42-0953-4188-9F26-00739316B4C2}"/>
                    </a:ext>
                  </a:extLst>
                </p14:cNvPr>
                <p14:cNvContentPartPr/>
                <p14:nvPr/>
              </p14:nvContentPartPr>
              <p14:xfrm>
                <a:off x="5715570" y="5558748"/>
                <a:ext cx="1040400" cy="11664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47017E42-0953-4188-9F26-00739316B4C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11250" y="5554428"/>
                  <a:ext cx="1049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359C270F-8BF9-4E4D-836F-E106CE607610}"/>
                    </a:ext>
                  </a:extLst>
                </p14:cNvPr>
                <p14:cNvContentPartPr/>
                <p14:nvPr/>
              </p14:nvContentPartPr>
              <p14:xfrm>
                <a:off x="6181770" y="5280468"/>
                <a:ext cx="11520" cy="10548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359C270F-8BF9-4E4D-836F-E106CE60761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77450" y="5276148"/>
                  <a:ext cx="20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1616AE84-C381-448A-B2CD-B8BCE908D847}"/>
                    </a:ext>
                  </a:extLst>
                </p14:cNvPr>
                <p14:cNvContentPartPr/>
                <p14:nvPr/>
              </p14:nvContentPartPr>
              <p14:xfrm>
                <a:off x="6100770" y="5171748"/>
                <a:ext cx="286920" cy="29520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1616AE84-C381-448A-B2CD-B8BCE908D84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96450" y="5167428"/>
                  <a:ext cx="295560" cy="30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0" name="잉크 39">
                <a:extLst>
                  <a:ext uri="{FF2B5EF4-FFF2-40B4-BE49-F238E27FC236}">
                    <a16:creationId xmlns:a16="http://schemas.microsoft.com/office/drawing/2014/main" id="{8951A204-392A-4C3D-A07F-11079CA6053A}"/>
                  </a:ext>
                </a:extLst>
              </p14:cNvPr>
              <p14:cNvContentPartPr/>
              <p14:nvPr/>
            </p14:nvContentPartPr>
            <p14:xfrm>
              <a:off x="8717610" y="1734828"/>
              <a:ext cx="833760" cy="22680"/>
            </p14:xfrm>
          </p:contentPart>
        </mc:Choice>
        <mc:Fallback xmlns="">
          <p:pic>
            <p:nvPicPr>
              <p:cNvPr id="40" name="잉크 39">
                <a:extLst>
                  <a:ext uri="{FF2B5EF4-FFF2-40B4-BE49-F238E27FC236}">
                    <a16:creationId xmlns:a16="http://schemas.microsoft.com/office/drawing/2014/main" id="{8951A204-392A-4C3D-A07F-11079CA6053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713290" y="1730508"/>
                <a:ext cx="8424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1" name="잉크 40">
                <a:extLst>
                  <a:ext uri="{FF2B5EF4-FFF2-40B4-BE49-F238E27FC236}">
                    <a16:creationId xmlns:a16="http://schemas.microsoft.com/office/drawing/2014/main" id="{D3D3C1A3-4F70-4FD1-851F-E4E2E011B696}"/>
                  </a:ext>
                </a:extLst>
              </p14:cNvPr>
              <p14:cNvContentPartPr/>
              <p14:nvPr/>
            </p14:nvContentPartPr>
            <p14:xfrm>
              <a:off x="9166170" y="2539428"/>
              <a:ext cx="983880" cy="12600"/>
            </p14:xfrm>
          </p:contentPart>
        </mc:Choice>
        <mc:Fallback xmlns="">
          <p:pic>
            <p:nvPicPr>
              <p:cNvPr id="41" name="잉크 40">
                <a:extLst>
                  <a:ext uri="{FF2B5EF4-FFF2-40B4-BE49-F238E27FC236}">
                    <a16:creationId xmlns:a16="http://schemas.microsoft.com/office/drawing/2014/main" id="{D3D3C1A3-4F70-4FD1-851F-E4E2E011B69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161850" y="2535108"/>
                <a:ext cx="99252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그룹 46">
            <a:extLst>
              <a:ext uri="{FF2B5EF4-FFF2-40B4-BE49-F238E27FC236}">
                <a16:creationId xmlns:a16="http://schemas.microsoft.com/office/drawing/2014/main" id="{54C86C86-C606-4C25-AB80-1F7DB9E871B3}"/>
              </a:ext>
            </a:extLst>
          </p:cNvPr>
          <p:cNvGrpSpPr/>
          <p:nvPr/>
        </p:nvGrpSpPr>
        <p:grpSpPr>
          <a:xfrm>
            <a:off x="3531810" y="5194068"/>
            <a:ext cx="5897160" cy="583200"/>
            <a:chOff x="3531810" y="5194068"/>
            <a:chExt cx="5897160" cy="58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5DBC9876-DEA4-4BA6-864C-0F9F5BA1BCD4}"/>
                    </a:ext>
                  </a:extLst>
                </p14:cNvPr>
                <p14:cNvContentPartPr/>
                <p14:nvPr/>
              </p14:nvContentPartPr>
              <p14:xfrm>
                <a:off x="3531810" y="5657388"/>
                <a:ext cx="73080" cy="9288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5DBC9876-DEA4-4BA6-864C-0F9F5BA1BCD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27490" y="5653068"/>
                  <a:ext cx="81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44339782-343C-47A4-A63A-0833FC2B4BE9}"/>
                    </a:ext>
                  </a:extLst>
                </p14:cNvPr>
                <p14:cNvContentPartPr/>
                <p14:nvPr/>
              </p14:nvContentPartPr>
              <p14:xfrm>
                <a:off x="9346530" y="5517708"/>
                <a:ext cx="82440" cy="7632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44339782-343C-47A4-A63A-0833FC2B4BE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42210" y="5513388"/>
                  <a:ext cx="91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B765569B-F3EF-41FD-8ADD-571F748B0B5E}"/>
                    </a:ext>
                  </a:extLst>
                </p14:cNvPr>
                <p14:cNvContentPartPr/>
                <p14:nvPr/>
              </p14:nvContentPartPr>
              <p14:xfrm>
                <a:off x="3586530" y="5503668"/>
                <a:ext cx="5837040" cy="27360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B765569B-F3EF-41FD-8ADD-571F748B0B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82210" y="5499348"/>
                  <a:ext cx="58456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7452C2D3-9C62-49E5-97A6-37ADB49B2228}"/>
                    </a:ext>
                  </a:extLst>
                </p14:cNvPr>
                <p14:cNvContentPartPr/>
                <p14:nvPr/>
              </p14:nvContentPartPr>
              <p14:xfrm>
                <a:off x="7616730" y="5358228"/>
                <a:ext cx="182520" cy="14292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7452C2D3-9C62-49E5-97A6-37ADB49B222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12410" y="5353908"/>
                  <a:ext cx="191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ABE0E84C-635D-4666-B83F-8262929FDDC9}"/>
                    </a:ext>
                  </a:extLst>
                </p14:cNvPr>
                <p14:cNvContentPartPr/>
                <p14:nvPr/>
              </p14:nvContentPartPr>
              <p14:xfrm>
                <a:off x="7431330" y="5194068"/>
                <a:ext cx="429840" cy="38736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ABE0E84C-635D-4666-B83F-8262929FDDC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27010" y="5189748"/>
                  <a:ext cx="438480" cy="39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0BA4D56B-DE27-4D63-A853-D145A2D39881}"/>
              </a:ext>
            </a:extLst>
          </p:cNvPr>
          <p:cNvGrpSpPr/>
          <p:nvPr/>
        </p:nvGrpSpPr>
        <p:grpSpPr>
          <a:xfrm>
            <a:off x="436890" y="2036868"/>
            <a:ext cx="524520" cy="520200"/>
            <a:chOff x="436890" y="2036868"/>
            <a:chExt cx="52452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FD83214E-CE8A-433C-AF10-BFB276230023}"/>
                    </a:ext>
                  </a:extLst>
                </p14:cNvPr>
                <p14:cNvContentPartPr/>
                <p14:nvPr/>
              </p14:nvContentPartPr>
              <p14:xfrm>
                <a:off x="632010" y="2231628"/>
                <a:ext cx="195120" cy="15912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FD83214E-CE8A-433C-AF10-BFB27623002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7690" y="2227308"/>
                  <a:ext cx="203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9ED59C73-C367-4D63-A56F-73A7E669C0A7}"/>
                    </a:ext>
                  </a:extLst>
                </p14:cNvPr>
                <p14:cNvContentPartPr/>
                <p14:nvPr/>
              </p14:nvContentPartPr>
              <p14:xfrm>
                <a:off x="436890" y="2036868"/>
                <a:ext cx="524520" cy="52020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9ED59C73-C367-4D63-A56F-73A7E669C0A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2570" y="2032548"/>
                  <a:ext cx="533160" cy="52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잉크 50">
                <a:extLst>
                  <a:ext uri="{FF2B5EF4-FFF2-40B4-BE49-F238E27FC236}">
                    <a16:creationId xmlns:a16="http://schemas.microsoft.com/office/drawing/2014/main" id="{8B456EF7-07D7-41BC-AA71-D678524BDB0F}"/>
                  </a:ext>
                </a:extLst>
              </p14:cNvPr>
              <p14:cNvContentPartPr/>
              <p14:nvPr/>
            </p14:nvContentPartPr>
            <p14:xfrm>
              <a:off x="4549530" y="5594388"/>
              <a:ext cx="82440" cy="82440"/>
            </p14:xfrm>
          </p:contentPart>
        </mc:Choice>
        <mc:Fallback xmlns="">
          <p:pic>
            <p:nvPicPr>
              <p:cNvPr id="51" name="잉크 50">
                <a:extLst>
                  <a:ext uri="{FF2B5EF4-FFF2-40B4-BE49-F238E27FC236}">
                    <a16:creationId xmlns:a16="http://schemas.microsoft.com/office/drawing/2014/main" id="{8B456EF7-07D7-41BC-AA71-D678524BDB0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45210" y="5590068"/>
                <a:ext cx="910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2" name="잉크 51">
                <a:extLst>
                  <a:ext uri="{FF2B5EF4-FFF2-40B4-BE49-F238E27FC236}">
                    <a16:creationId xmlns:a16="http://schemas.microsoft.com/office/drawing/2014/main" id="{032C794B-9E78-4317-96D1-38668533545B}"/>
                  </a:ext>
                </a:extLst>
              </p14:cNvPr>
              <p14:cNvContentPartPr/>
              <p14:nvPr/>
            </p14:nvContentPartPr>
            <p14:xfrm>
              <a:off x="7962330" y="5597628"/>
              <a:ext cx="96840" cy="99360"/>
            </p14:xfrm>
          </p:contentPart>
        </mc:Choice>
        <mc:Fallback xmlns="">
          <p:pic>
            <p:nvPicPr>
              <p:cNvPr id="52" name="잉크 51">
                <a:extLst>
                  <a:ext uri="{FF2B5EF4-FFF2-40B4-BE49-F238E27FC236}">
                    <a16:creationId xmlns:a16="http://schemas.microsoft.com/office/drawing/2014/main" id="{032C794B-9E78-4317-96D1-38668533545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958010" y="5593308"/>
                <a:ext cx="10548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그룹 54">
            <a:extLst>
              <a:ext uri="{FF2B5EF4-FFF2-40B4-BE49-F238E27FC236}">
                <a16:creationId xmlns:a16="http://schemas.microsoft.com/office/drawing/2014/main" id="{76E54F61-43CE-4620-BB52-25BCEFD31DE4}"/>
              </a:ext>
            </a:extLst>
          </p:cNvPr>
          <p:cNvGrpSpPr/>
          <p:nvPr/>
        </p:nvGrpSpPr>
        <p:grpSpPr>
          <a:xfrm>
            <a:off x="526170" y="2856228"/>
            <a:ext cx="445320" cy="483480"/>
            <a:chOff x="526170" y="2856228"/>
            <a:chExt cx="445320" cy="4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3C5EBB38-CE5D-4ECF-9027-AB43F9B6AD07}"/>
                    </a:ext>
                  </a:extLst>
                </p14:cNvPr>
                <p14:cNvContentPartPr/>
                <p14:nvPr/>
              </p14:nvContentPartPr>
              <p14:xfrm>
                <a:off x="666210" y="3039828"/>
                <a:ext cx="182880" cy="22248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3C5EBB38-CE5D-4ECF-9027-AB43F9B6AD0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1890" y="3035508"/>
                  <a:ext cx="191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21247341-0BD4-4AA8-B61C-D43D5CCFA796}"/>
                    </a:ext>
                  </a:extLst>
                </p14:cNvPr>
                <p14:cNvContentPartPr/>
                <p14:nvPr/>
              </p14:nvContentPartPr>
              <p14:xfrm>
                <a:off x="526170" y="2856228"/>
                <a:ext cx="445320" cy="48348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21247341-0BD4-4AA8-B61C-D43D5CCFA79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1850" y="2851908"/>
                  <a:ext cx="453960" cy="49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F2EFC3B8-96EF-4358-919E-9025B5A1B269}"/>
              </a:ext>
            </a:extLst>
          </p:cNvPr>
          <p:cNvGrpSpPr/>
          <p:nvPr/>
        </p:nvGrpSpPr>
        <p:grpSpPr>
          <a:xfrm>
            <a:off x="4621890" y="5165988"/>
            <a:ext cx="3407760" cy="506880"/>
            <a:chOff x="4621890" y="5165988"/>
            <a:chExt cx="3407760" cy="5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A6C7B323-9DDE-4E2B-85DD-0B9265A0B9B9}"/>
                    </a:ext>
                  </a:extLst>
                </p14:cNvPr>
                <p14:cNvContentPartPr/>
                <p14:nvPr/>
              </p14:nvContentPartPr>
              <p14:xfrm>
                <a:off x="4632330" y="5576028"/>
                <a:ext cx="3397320" cy="9684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A6C7B323-9DDE-4E2B-85DD-0B9265A0B9B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28010" y="5571708"/>
                  <a:ext cx="3405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1ADD36EE-9639-438D-ABE3-0A6F102F948D}"/>
                    </a:ext>
                  </a:extLst>
                </p14:cNvPr>
                <p14:cNvContentPartPr/>
                <p14:nvPr/>
              </p14:nvContentPartPr>
              <p14:xfrm>
                <a:off x="4755810" y="5318988"/>
                <a:ext cx="159840" cy="17820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1ADD36EE-9639-438D-ABE3-0A6F102F948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51490" y="5314668"/>
                  <a:ext cx="168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C0BAEEED-542F-4B32-8982-01BACBC4BAB6}"/>
                    </a:ext>
                  </a:extLst>
                </p14:cNvPr>
                <p14:cNvContentPartPr/>
                <p14:nvPr/>
              </p14:nvContentPartPr>
              <p14:xfrm>
                <a:off x="4621890" y="5165988"/>
                <a:ext cx="456120" cy="41760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C0BAEEED-542F-4B32-8982-01BACBC4BAB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17570" y="5161668"/>
                  <a:ext cx="464760" cy="42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0955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12.3. SOM(Self-Organizing Map)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6E2B52C-22E5-4BD3-83A8-24512211A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08" y="1734743"/>
            <a:ext cx="5120236" cy="338851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AF2FD16-B608-4B99-B466-0F27C3E82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25" y="1716880"/>
            <a:ext cx="5395912" cy="34668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5276A263-0BD2-42D0-8CD0-3035D1C7A08C}"/>
                  </a:ext>
                </a:extLst>
              </p14:cNvPr>
              <p14:cNvContentPartPr/>
              <p14:nvPr/>
            </p14:nvContentPartPr>
            <p14:xfrm>
              <a:off x="1685010" y="5610228"/>
              <a:ext cx="78480" cy="8640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5276A263-0BD2-42D0-8CD0-3035D1C7A0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80690" y="5605908"/>
                <a:ext cx="871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6B822DEC-DD65-4C92-9B79-29ABE2A27A40}"/>
                  </a:ext>
                </a:extLst>
              </p14:cNvPr>
              <p14:cNvContentPartPr/>
              <p14:nvPr/>
            </p14:nvContentPartPr>
            <p14:xfrm>
              <a:off x="2206650" y="5577828"/>
              <a:ext cx="99360" cy="9432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6B822DEC-DD65-4C92-9B79-29ABE2A27A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02330" y="5573508"/>
                <a:ext cx="1080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AB2810F5-925C-450D-83F1-98E0A51AE438}"/>
                  </a:ext>
                </a:extLst>
              </p14:cNvPr>
              <p14:cNvContentPartPr/>
              <p14:nvPr/>
            </p14:nvContentPartPr>
            <p14:xfrm>
              <a:off x="2744130" y="5577828"/>
              <a:ext cx="96480" cy="12672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AB2810F5-925C-450D-83F1-98E0A51AE4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39810" y="5573508"/>
                <a:ext cx="1051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76C8B76B-558B-4271-BFAD-944323CE637A}"/>
                  </a:ext>
                </a:extLst>
              </p14:cNvPr>
              <p14:cNvContentPartPr/>
              <p14:nvPr/>
            </p14:nvContentPartPr>
            <p14:xfrm>
              <a:off x="1739730" y="6041868"/>
              <a:ext cx="86040" cy="10368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76C8B76B-558B-4271-BFAD-944323CE637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35410" y="6037548"/>
                <a:ext cx="946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C60F6698-59F5-448E-9068-F4D3FB15F060}"/>
                  </a:ext>
                </a:extLst>
              </p14:cNvPr>
              <p14:cNvContentPartPr/>
              <p14:nvPr/>
            </p14:nvContentPartPr>
            <p14:xfrm>
              <a:off x="2250570" y="6031428"/>
              <a:ext cx="84600" cy="9540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C60F6698-59F5-448E-9068-F4D3FB15F06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46250" y="6027108"/>
                <a:ext cx="932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135B60C1-98DC-4BA6-9FAD-E2BD7BE65CA1}"/>
                  </a:ext>
                </a:extLst>
              </p14:cNvPr>
              <p14:cNvContentPartPr/>
              <p14:nvPr/>
            </p14:nvContentPartPr>
            <p14:xfrm>
              <a:off x="2751690" y="6013068"/>
              <a:ext cx="87480" cy="13248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135B60C1-98DC-4BA6-9FAD-E2BD7BE65CA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47370" y="6008748"/>
                <a:ext cx="96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4FCF4720-B1D5-4F97-8D7B-7CD273DDED3E}"/>
                  </a:ext>
                </a:extLst>
              </p14:cNvPr>
              <p14:cNvContentPartPr/>
              <p14:nvPr/>
            </p14:nvContentPartPr>
            <p14:xfrm>
              <a:off x="1811010" y="6453348"/>
              <a:ext cx="95040" cy="9576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4FCF4720-B1D5-4F97-8D7B-7CD273DDED3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06690" y="6449028"/>
                <a:ext cx="1036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F8D8129E-8C61-40FF-A9AB-074C0E598A19}"/>
                  </a:ext>
                </a:extLst>
              </p14:cNvPr>
              <p14:cNvContentPartPr/>
              <p14:nvPr/>
            </p14:nvContentPartPr>
            <p14:xfrm>
              <a:off x="2340210" y="6455148"/>
              <a:ext cx="83160" cy="70920"/>
            </p14:xfrm>
          </p:contentPart>
        </mc:Choice>
        <mc:Fallback xmlns=""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F8D8129E-8C61-40FF-A9AB-074C0E598A1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35890" y="6450828"/>
                <a:ext cx="918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6862F6EF-6C12-43BA-B65A-DD2488858246}"/>
                  </a:ext>
                </a:extLst>
              </p14:cNvPr>
              <p14:cNvContentPartPr/>
              <p14:nvPr/>
            </p14:nvContentPartPr>
            <p14:xfrm>
              <a:off x="2789850" y="6409788"/>
              <a:ext cx="100440" cy="10656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6862F6EF-6C12-43BA-B65A-DD248885824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5530" y="6405468"/>
                <a:ext cx="10908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그룹 26">
            <a:extLst>
              <a:ext uri="{FF2B5EF4-FFF2-40B4-BE49-F238E27FC236}">
                <a16:creationId xmlns:a16="http://schemas.microsoft.com/office/drawing/2014/main" id="{EB977668-375F-4D12-8E99-181C3AB5ED7F}"/>
              </a:ext>
            </a:extLst>
          </p:cNvPr>
          <p:cNvGrpSpPr/>
          <p:nvPr/>
        </p:nvGrpSpPr>
        <p:grpSpPr>
          <a:xfrm>
            <a:off x="704370" y="5950788"/>
            <a:ext cx="752400" cy="411480"/>
            <a:chOff x="704370" y="5950788"/>
            <a:chExt cx="75240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1F0B4F74-4ABE-4977-A872-86744B651B7F}"/>
                    </a:ext>
                  </a:extLst>
                </p14:cNvPr>
                <p14:cNvContentPartPr/>
                <p14:nvPr/>
              </p14:nvContentPartPr>
              <p14:xfrm>
                <a:off x="725610" y="5950788"/>
                <a:ext cx="56880" cy="10404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1F0B4F74-4ABE-4977-A872-86744B651B7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1290" y="5946468"/>
                  <a:ext cx="65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5B41B16E-4042-4134-8C09-45E4B531A49C}"/>
                    </a:ext>
                  </a:extLst>
                </p14:cNvPr>
                <p14:cNvContentPartPr/>
                <p14:nvPr/>
              </p14:nvContentPartPr>
              <p14:xfrm>
                <a:off x="704370" y="6143028"/>
                <a:ext cx="88920" cy="19404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5B41B16E-4042-4134-8C09-45E4B531A49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0050" y="6138708"/>
                  <a:ext cx="97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E2002CAE-F5A6-4BA4-899A-3E3F37F2FD0F}"/>
                    </a:ext>
                  </a:extLst>
                </p14:cNvPr>
                <p14:cNvContentPartPr/>
                <p14:nvPr/>
              </p14:nvContentPartPr>
              <p14:xfrm>
                <a:off x="870690" y="5981388"/>
                <a:ext cx="2880" cy="35100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E2002CAE-F5A6-4BA4-899A-3E3F37F2FD0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66370" y="5977068"/>
                  <a:ext cx="115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6B0E4AB1-5183-466F-808F-3B3C1C0C20E9}"/>
                    </a:ext>
                  </a:extLst>
                </p14:cNvPr>
                <p14:cNvContentPartPr/>
                <p14:nvPr/>
              </p14:nvContentPartPr>
              <p14:xfrm>
                <a:off x="905250" y="6001188"/>
                <a:ext cx="82800" cy="13212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6B0E4AB1-5183-466F-808F-3B3C1C0C20E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0930" y="5996868"/>
                  <a:ext cx="91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B9BCBC8F-B497-4FFB-8BA7-EF3A8A5A9EDD}"/>
                    </a:ext>
                  </a:extLst>
                </p14:cNvPr>
                <p14:cNvContentPartPr/>
                <p14:nvPr/>
              </p14:nvContentPartPr>
              <p14:xfrm>
                <a:off x="962490" y="6001188"/>
                <a:ext cx="130680" cy="8136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B9BCBC8F-B497-4FFB-8BA7-EF3A8A5A9ED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58170" y="5996868"/>
                  <a:ext cx="139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4A76D6B0-3CB6-4F2F-8139-CCA1A8C29548}"/>
                    </a:ext>
                  </a:extLst>
                </p14:cNvPr>
                <p14:cNvContentPartPr/>
                <p14:nvPr/>
              </p14:nvContentPartPr>
              <p14:xfrm>
                <a:off x="975090" y="6194868"/>
                <a:ext cx="91440" cy="9828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4A76D6B0-3CB6-4F2F-8139-CCA1A8C2954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0770" y="6190548"/>
                  <a:ext cx="100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6F9C2D7B-614C-43EF-B149-A0DEF3903412}"/>
                    </a:ext>
                  </a:extLst>
                </p14:cNvPr>
                <p14:cNvContentPartPr/>
                <p14:nvPr/>
              </p14:nvContentPartPr>
              <p14:xfrm>
                <a:off x="1109010" y="5969868"/>
                <a:ext cx="132480" cy="23184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6F9C2D7B-614C-43EF-B149-A0DEF390341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4690" y="5965548"/>
                  <a:ext cx="1411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DCE2B76A-6174-454B-8C92-045ED144EB0A}"/>
                    </a:ext>
                  </a:extLst>
                </p14:cNvPr>
                <p14:cNvContentPartPr/>
                <p14:nvPr/>
              </p14:nvContentPartPr>
              <p14:xfrm>
                <a:off x="1145730" y="6231948"/>
                <a:ext cx="110880" cy="13032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DCE2B76A-6174-454B-8C92-045ED144EB0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41410" y="6227628"/>
                  <a:ext cx="1195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9A3A3AB2-7854-4114-BB6F-DA26FD58E9E3}"/>
                    </a:ext>
                  </a:extLst>
                </p14:cNvPr>
                <p14:cNvContentPartPr/>
                <p14:nvPr/>
              </p14:nvContentPartPr>
              <p14:xfrm>
                <a:off x="1273530" y="6053388"/>
                <a:ext cx="60120" cy="8784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9A3A3AB2-7854-4114-BB6F-DA26FD58E9E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69210" y="6049068"/>
                  <a:ext cx="68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C6354B55-EC97-4793-A303-712B27C70243}"/>
                    </a:ext>
                  </a:extLst>
                </p14:cNvPr>
                <p14:cNvContentPartPr/>
                <p14:nvPr/>
              </p14:nvContentPartPr>
              <p14:xfrm>
                <a:off x="1288650" y="5990028"/>
                <a:ext cx="168120" cy="36612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C6354B55-EC97-4793-A303-712B27C7024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84330" y="5985708"/>
                  <a:ext cx="176760" cy="37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1BB17EA-ACCB-4395-9FB1-48D790EBF981}"/>
              </a:ext>
            </a:extLst>
          </p:cNvPr>
          <p:cNvGrpSpPr/>
          <p:nvPr/>
        </p:nvGrpSpPr>
        <p:grpSpPr>
          <a:xfrm>
            <a:off x="1739730" y="5588988"/>
            <a:ext cx="1102320" cy="946440"/>
            <a:chOff x="1739730" y="5588988"/>
            <a:chExt cx="1102320" cy="94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3B181784-C79D-4A54-8A37-5BA6CE9F378C}"/>
                    </a:ext>
                  </a:extLst>
                </p14:cNvPr>
                <p14:cNvContentPartPr/>
                <p14:nvPr/>
              </p14:nvContentPartPr>
              <p14:xfrm>
                <a:off x="1739730" y="5629308"/>
                <a:ext cx="476280" cy="2700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3B181784-C79D-4A54-8A37-5BA6CE9F378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35410" y="5624988"/>
                  <a:ext cx="484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ABCDAFA6-1CD8-4309-98DA-99B8492FCCA7}"/>
                    </a:ext>
                  </a:extLst>
                </p14:cNvPr>
                <p14:cNvContentPartPr/>
                <p14:nvPr/>
              </p14:nvContentPartPr>
              <p14:xfrm>
                <a:off x="2341650" y="5618148"/>
                <a:ext cx="433440" cy="1332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ABCDAFA6-1CD8-4309-98DA-99B8492FCCA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37330" y="5613828"/>
                  <a:ext cx="442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FDFC726E-EFB3-40FE-B7C3-74C99DAEE6FE}"/>
                    </a:ext>
                  </a:extLst>
                </p14:cNvPr>
                <p14:cNvContentPartPr/>
                <p14:nvPr/>
              </p14:nvContentPartPr>
              <p14:xfrm>
                <a:off x="1745130" y="5702388"/>
                <a:ext cx="13680" cy="32364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FDFC726E-EFB3-40FE-B7C3-74C99DAEE6F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40810" y="5698068"/>
                  <a:ext cx="223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BC03F903-102B-44F8-B0CE-3EA1CAC4D196}"/>
                    </a:ext>
                  </a:extLst>
                </p14:cNvPr>
                <p14:cNvContentPartPr/>
                <p14:nvPr/>
              </p14:nvContentPartPr>
              <p14:xfrm>
                <a:off x="1848450" y="6052668"/>
                <a:ext cx="435240" cy="2304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BC03F903-102B-44F8-B0CE-3EA1CAC4D19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44130" y="6048348"/>
                  <a:ext cx="443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DC7C1A57-669A-471E-8189-5853798B12E6}"/>
                    </a:ext>
                  </a:extLst>
                </p14:cNvPr>
                <p14:cNvContentPartPr/>
                <p14:nvPr/>
              </p14:nvContentPartPr>
              <p14:xfrm>
                <a:off x="2241570" y="5588988"/>
                <a:ext cx="41040" cy="40968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DC7C1A57-669A-471E-8189-5853798B12E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37250" y="5584668"/>
                  <a:ext cx="496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9779A0BE-2D3C-435F-9A9D-ECF76998C16F}"/>
                    </a:ext>
                  </a:extLst>
                </p14:cNvPr>
                <p14:cNvContentPartPr/>
                <p14:nvPr/>
              </p14:nvContentPartPr>
              <p14:xfrm>
                <a:off x="2356770" y="6048708"/>
                <a:ext cx="418320" cy="5184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9779A0BE-2D3C-435F-9A9D-ECF76998C16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52450" y="6044388"/>
                  <a:ext cx="4269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36605180-3D2D-43B5-8A47-85C5B83A72A9}"/>
                    </a:ext>
                  </a:extLst>
                </p14:cNvPr>
                <p14:cNvContentPartPr/>
                <p14:nvPr/>
              </p14:nvContentPartPr>
              <p14:xfrm>
                <a:off x="2783010" y="5647668"/>
                <a:ext cx="11160" cy="34488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36605180-3D2D-43B5-8A47-85C5B83A72A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778690" y="5643348"/>
                  <a:ext cx="198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BF30B56E-76B1-400B-B590-6C0FFB9466E2}"/>
                    </a:ext>
                  </a:extLst>
                </p14:cNvPr>
                <p14:cNvContentPartPr/>
                <p14:nvPr/>
              </p14:nvContentPartPr>
              <p14:xfrm>
                <a:off x="1755570" y="6141948"/>
                <a:ext cx="44640" cy="28440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BF30B56E-76B1-400B-B590-6C0FFB9466E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51250" y="6137628"/>
                  <a:ext cx="53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B75EE349-1375-40D1-A152-6A875277EB77}"/>
                    </a:ext>
                  </a:extLst>
                </p14:cNvPr>
                <p14:cNvContentPartPr/>
                <p14:nvPr/>
              </p14:nvContentPartPr>
              <p14:xfrm>
                <a:off x="1870770" y="6519948"/>
                <a:ext cx="527400" cy="1548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B75EE349-1375-40D1-A152-6A875277EB7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66450" y="6515628"/>
                  <a:ext cx="536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46E8972F-8283-4723-AE4C-FD3E09304F79}"/>
                    </a:ext>
                  </a:extLst>
                </p14:cNvPr>
                <p14:cNvContentPartPr/>
                <p14:nvPr/>
              </p14:nvContentPartPr>
              <p14:xfrm>
                <a:off x="2295930" y="6086148"/>
                <a:ext cx="76320" cy="34884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46E8972F-8283-4723-AE4C-FD3E09304F7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91610" y="6081828"/>
                  <a:ext cx="849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4DF66473-8E88-48D9-BAC4-65FFC4345D79}"/>
                    </a:ext>
                  </a:extLst>
                </p14:cNvPr>
                <p14:cNvContentPartPr/>
                <p14:nvPr/>
              </p14:nvContentPartPr>
              <p14:xfrm>
                <a:off x="2411130" y="6461628"/>
                <a:ext cx="430920" cy="4464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4DF66473-8E88-48D9-BAC4-65FFC4345D7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06810" y="6457308"/>
                  <a:ext cx="439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EBECE621-7267-48EC-BC07-29C27F9CF49A}"/>
                    </a:ext>
                  </a:extLst>
                </p14:cNvPr>
                <p14:cNvContentPartPr/>
                <p14:nvPr/>
              </p14:nvContentPartPr>
              <p14:xfrm>
                <a:off x="2798850" y="6103428"/>
                <a:ext cx="24480" cy="33156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EBECE621-7267-48EC-BC07-29C27F9CF49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94530" y="6099108"/>
                  <a:ext cx="33120" cy="34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4B3FD8FA-2E90-4955-96C3-11D5ABBA0FD9}"/>
              </a:ext>
            </a:extLst>
          </p:cNvPr>
          <p:cNvGrpSpPr/>
          <p:nvPr/>
        </p:nvGrpSpPr>
        <p:grpSpPr>
          <a:xfrm>
            <a:off x="3246690" y="5122068"/>
            <a:ext cx="2058120" cy="1019520"/>
            <a:chOff x="3246690" y="5122068"/>
            <a:chExt cx="2058120" cy="101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2125C608-68BE-449D-A509-DAA8BF413EE9}"/>
                    </a:ext>
                  </a:extLst>
                </p14:cNvPr>
                <p14:cNvContentPartPr/>
                <p14:nvPr/>
              </p14:nvContentPartPr>
              <p14:xfrm>
                <a:off x="3264690" y="6028188"/>
                <a:ext cx="1157400" cy="3240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2125C608-68BE-449D-A509-DAA8BF413EE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60370" y="6023868"/>
                  <a:ext cx="1166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F7EC9C81-5FFB-454A-90AF-DEE10A9A623B}"/>
                    </a:ext>
                  </a:extLst>
                </p14:cNvPr>
                <p14:cNvContentPartPr/>
                <p14:nvPr/>
              </p14:nvContentPartPr>
              <p14:xfrm>
                <a:off x="4309770" y="5939268"/>
                <a:ext cx="152640" cy="18612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F7EC9C81-5FFB-454A-90AF-DEE10A9A623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05450" y="5934948"/>
                  <a:ext cx="161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1DA8A260-FDCB-44C1-BC70-40CD9A513EC6}"/>
                    </a:ext>
                  </a:extLst>
                </p14:cNvPr>
                <p14:cNvContentPartPr/>
                <p14:nvPr/>
              </p14:nvContentPartPr>
              <p14:xfrm>
                <a:off x="3246690" y="5322948"/>
                <a:ext cx="107280" cy="12852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1DA8A260-FDCB-44C1-BC70-40CD9A513EC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42370" y="5318628"/>
                  <a:ext cx="115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9889B3F6-486E-4D48-84BD-A9A0B2534721}"/>
                    </a:ext>
                  </a:extLst>
                </p14:cNvPr>
                <p14:cNvContentPartPr/>
                <p14:nvPr/>
              </p14:nvContentPartPr>
              <p14:xfrm>
                <a:off x="3402570" y="5253108"/>
                <a:ext cx="88920" cy="11700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9889B3F6-486E-4D48-84BD-A9A0B253472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98250" y="5248788"/>
                  <a:ext cx="97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227970BA-58BE-4197-95A2-33AE370CB243}"/>
                    </a:ext>
                  </a:extLst>
                </p14:cNvPr>
                <p14:cNvContentPartPr/>
                <p14:nvPr/>
              </p14:nvContentPartPr>
              <p14:xfrm>
                <a:off x="3330210" y="5412948"/>
                <a:ext cx="107640" cy="12960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227970BA-58BE-4197-95A2-33AE370CB24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25890" y="5408628"/>
                  <a:ext cx="116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46178B07-63BB-4063-AEC5-24B20C799D88}"/>
                    </a:ext>
                  </a:extLst>
                </p14:cNvPr>
                <p14:cNvContentPartPr/>
                <p14:nvPr/>
              </p14:nvContentPartPr>
              <p14:xfrm>
                <a:off x="3585810" y="5248788"/>
                <a:ext cx="172800" cy="21204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46178B07-63BB-4063-AEC5-24B20C799D8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81490" y="5244468"/>
                  <a:ext cx="181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0501FAFD-8649-422D-936E-84D5717AD922}"/>
                    </a:ext>
                  </a:extLst>
                </p14:cNvPr>
                <p14:cNvContentPartPr/>
                <p14:nvPr/>
              </p14:nvContentPartPr>
              <p14:xfrm>
                <a:off x="3771570" y="5199828"/>
                <a:ext cx="91440" cy="7848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0501FAFD-8649-422D-936E-84D5717AD92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67250" y="5195508"/>
                  <a:ext cx="100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04460FC4-EB29-436D-B89B-E68AFA1748D5}"/>
                    </a:ext>
                  </a:extLst>
                </p14:cNvPr>
                <p14:cNvContentPartPr/>
                <p14:nvPr/>
              </p14:nvContentPartPr>
              <p14:xfrm>
                <a:off x="3796410" y="5330148"/>
                <a:ext cx="90720" cy="2196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04460FC4-EB29-436D-B89B-E68AFA1748D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92090" y="5325828"/>
                  <a:ext cx="99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AB59CECD-0D28-4037-BA22-C7032A326063}"/>
                    </a:ext>
                  </a:extLst>
                </p14:cNvPr>
                <p14:cNvContentPartPr/>
                <p14:nvPr/>
              </p14:nvContentPartPr>
              <p14:xfrm>
                <a:off x="3900810" y="5240148"/>
                <a:ext cx="64800" cy="17208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AB59CECD-0D28-4037-BA22-C7032A32606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96490" y="5235828"/>
                  <a:ext cx="73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0079AD6D-51B2-406F-9C8D-D6916E98FF3E}"/>
                    </a:ext>
                  </a:extLst>
                </p14:cNvPr>
                <p14:cNvContentPartPr/>
                <p14:nvPr/>
              </p14:nvContentPartPr>
              <p14:xfrm>
                <a:off x="3986850" y="5240148"/>
                <a:ext cx="194040" cy="12672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0079AD6D-51B2-406F-9C8D-D6916E98FF3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82530" y="5235828"/>
                  <a:ext cx="202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8B83055E-58A7-439E-95DF-B06103C24B70}"/>
                    </a:ext>
                  </a:extLst>
                </p14:cNvPr>
                <p14:cNvContentPartPr/>
                <p14:nvPr/>
              </p14:nvContentPartPr>
              <p14:xfrm>
                <a:off x="4209330" y="5186148"/>
                <a:ext cx="138600" cy="17928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8B83055E-58A7-439E-95DF-B06103C24B7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05010" y="5181828"/>
                  <a:ext cx="147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A93797E2-C494-47CD-8831-779B3557FA5C}"/>
                    </a:ext>
                  </a:extLst>
                </p14:cNvPr>
                <p14:cNvContentPartPr/>
                <p14:nvPr/>
              </p14:nvContentPartPr>
              <p14:xfrm>
                <a:off x="4342170" y="5194428"/>
                <a:ext cx="36000" cy="23112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A93797E2-C494-47CD-8831-779B3557FA5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37850" y="5190108"/>
                  <a:ext cx="44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C7D298B1-4C82-4303-A7BD-386BE37C8328}"/>
                    </a:ext>
                  </a:extLst>
                </p14:cNvPr>
                <p14:cNvContentPartPr/>
                <p14:nvPr/>
              </p14:nvContentPartPr>
              <p14:xfrm>
                <a:off x="4423530" y="5170308"/>
                <a:ext cx="41400" cy="11628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C7D298B1-4C82-4303-A7BD-386BE37C832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19210" y="5165988"/>
                  <a:ext cx="50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A56B1CB2-A8CD-4914-98CA-61196D94DBEC}"/>
                    </a:ext>
                  </a:extLst>
                </p14:cNvPr>
                <p14:cNvContentPartPr/>
                <p14:nvPr/>
              </p14:nvContentPartPr>
              <p14:xfrm>
                <a:off x="4496610" y="5134668"/>
                <a:ext cx="5760" cy="1728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A56B1CB2-A8CD-4914-98CA-61196D94DBE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92290" y="5130348"/>
                  <a:ext cx="14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147B4CB1-290D-436F-9659-D23C752DF079}"/>
                    </a:ext>
                  </a:extLst>
                </p14:cNvPr>
                <p14:cNvContentPartPr/>
                <p14:nvPr/>
              </p14:nvContentPartPr>
              <p14:xfrm>
                <a:off x="4435050" y="5196588"/>
                <a:ext cx="84240" cy="8388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147B4CB1-290D-436F-9659-D23C752DF07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30730" y="5192268"/>
                  <a:ext cx="928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73C025CF-9070-4C50-A098-2DEF458DBD30}"/>
                    </a:ext>
                  </a:extLst>
                </p14:cNvPr>
                <p14:cNvContentPartPr/>
                <p14:nvPr/>
              </p14:nvContentPartPr>
              <p14:xfrm>
                <a:off x="4518210" y="5122068"/>
                <a:ext cx="11160" cy="23508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73C025CF-9070-4C50-A098-2DEF458DBD3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13890" y="5117748"/>
                  <a:ext cx="19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57848BF5-7383-4F33-BB97-0940E8833100}"/>
                    </a:ext>
                  </a:extLst>
                </p14:cNvPr>
                <p14:cNvContentPartPr/>
                <p14:nvPr/>
              </p14:nvContentPartPr>
              <p14:xfrm>
                <a:off x="4434330" y="5353548"/>
                <a:ext cx="154800" cy="7524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57848BF5-7383-4F33-BB97-0940E883310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30010" y="5349228"/>
                  <a:ext cx="163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1B716E20-A403-46C3-A931-21943FB74C99}"/>
                    </a:ext>
                  </a:extLst>
                </p14:cNvPr>
                <p14:cNvContentPartPr/>
                <p14:nvPr/>
              </p14:nvContentPartPr>
              <p14:xfrm>
                <a:off x="3411570" y="5682948"/>
                <a:ext cx="140760" cy="17100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1B716E20-A403-46C3-A931-21943FB74C9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07250" y="5678628"/>
                  <a:ext cx="149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B3CB25E2-6EB6-4897-99CE-F5F862E39EB7}"/>
                    </a:ext>
                  </a:extLst>
                </p14:cNvPr>
                <p14:cNvContentPartPr/>
                <p14:nvPr/>
              </p14:nvContentPartPr>
              <p14:xfrm>
                <a:off x="3593730" y="5638308"/>
                <a:ext cx="109440" cy="17784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B3CB25E2-6EB6-4897-99CE-F5F862E39EB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89410" y="5633988"/>
                  <a:ext cx="118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07506C16-9D3F-4100-B56D-82871BA65D3E}"/>
                    </a:ext>
                  </a:extLst>
                </p14:cNvPr>
                <p14:cNvContentPartPr/>
                <p14:nvPr/>
              </p14:nvContentPartPr>
              <p14:xfrm>
                <a:off x="3740250" y="5707068"/>
                <a:ext cx="27000" cy="81720"/>
              </p14:xfrm>
            </p:contentPart>
          </mc:Choice>
          <mc:Fallback xmlns=""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07506C16-9D3F-4100-B56D-82871BA65D3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35930" y="5702748"/>
                  <a:ext cx="35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잉크 63">
                  <a:extLst>
                    <a:ext uri="{FF2B5EF4-FFF2-40B4-BE49-F238E27FC236}">
                      <a16:creationId xmlns:a16="http://schemas.microsoft.com/office/drawing/2014/main" id="{0AA91468-DE70-44FF-B152-EDAF3C43A776}"/>
                    </a:ext>
                  </a:extLst>
                </p14:cNvPr>
                <p14:cNvContentPartPr/>
                <p14:nvPr/>
              </p14:nvContentPartPr>
              <p14:xfrm>
                <a:off x="3715410" y="5617068"/>
                <a:ext cx="97560" cy="92160"/>
              </p14:xfrm>
            </p:contentPart>
          </mc:Choice>
          <mc:Fallback xmlns="">
            <p:pic>
              <p:nvPicPr>
                <p:cNvPr id="64" name="잉크 63">
                  <a:extLst>
                    <a:ext uri="{FF2B5EF4-FFF2-40B4-BE49-F238E27FC236}">
                      <a16:creationId xmlns:a16="http://schemas.microsoft.com/office/drawing/2014/main" id="{0AA91468-DE70-44FF-B152-EDAF3C43A77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11090" y="5612748"/>
                  <a:ext cx="106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8F0A4EE8-B605-496F-9C9C-D7E85440CFD9}"/>
                    </a:ext>
                  </a:extLst>
                </p14:cNvPr>
                <p14:cNvContentPartPr/>
                <p14:nvPr/>
              </p14:nvContentPartPr>
              <p14:xfrm>
                <a:off x="3811530" y="5653428"/>
                <a:ext cx="111600" cy="299160"/>
              </p14:xfrm>
            </p:contentPart>
          </mc:Choice>
          <mc:Fallback xmlns=""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8F0A4EE8-B605-496F-9C9C-D7E85440CFD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07210" y="5649108"/>
                  <a:ext cx="1202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잉크 65">
                  <a:extLst>
                    <a:ext uri="{FF2B5EF4-FFF2-40B4-BE49-F238E27FC236}">
                      <a16:creationId xmlns:a16="http://schemas.microsoft.com/office/drawing/2014/main" id="{9710A733-9DD8-44D7-95B8-789B4A29A873}"/>
                    </a:ext>
                  </a:extLst>
                </p14:cNvPr>
                <p14:cNvContentPartPr/>
                <p14:nvPr/>
              </p14:nvContentPartPr>
              <p14:xfrm>
                <a:off x="3944010" y="5486748"/>
                <a:ext cx="252360" cy="295920"/>
              </p14:xfrm>
            </p:contentPart>
          </mc:Choice>
          <mc:Fallback xmlns="">
            <p:pic>
              <p:nvPicPr>
                <p:cNvPr id="66" name="잉크 65">
                  <a:extLst>
                    <a:ext uri="{FF2B5EF4-FFF2-40B4-BE49-F238E27FC236}">
                      <a16:creationId xmlns:a16="http://schemas.microsoft.com/office/drawing/2014/main" id="{9710A733-9DD8-44D7-95B8-789B4A29A87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39690" y="5482428"/>
                  <a:ext cx="2610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9808D8EF-2C06-4FD5-9F5D-854897F975BB}"/>
                    </a:ext>
                  </a:extLst>
                </p14:cNvPr>
                <p14:cNvContentPartPr/>
                <p14:nvPr/>
              </p14:nvContentPartPr>
              <p14:xfrm>
                <a:off x="4071810" y="5613828"/>
                <a:ext cx="171000" cy="2880"/>
              </p14:xfrm>
            </p:contentPart>
          </mc:Choice>
          <mc:Fallback xmlns=""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9808D8EF-2C06-4FD5-9F5D-854897F975B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67490" y="5609508"/>
                  <a:ext cx="1796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6343AA2B-181D-4945-A6B5-6D79095155D0}"/>
                    </a:ext>
                  </a:extLst>
                </p14:cNvPr>
                <p14:cNvContentPartPr/>
                <p14:nvPr/>
              </p14:nvContentPartPr>
              <p14:xfrm>
                <a:off x="4298250" y="5591508"/>
                <a:ext cx="164880" cy="200520"/>
              </p14:xfrm>
            </p:contentPart>
          </mc:Choice>
          <mc:Fallback xmlns=""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6343AA2B-181D-4945-A6B5-6D79095155D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293930" y="5587188"/>
                  <a:ext cx="173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29DC868A-18DF-4A1D-8F6B-31342C8F3C6D}"/>
                    </a:ext>
                  </a:extLst>
                </p14:cNvPr>
                <p14:cNvContentPartPr/>
                <p14:nvPr/>
              </p14:nvContentPartPr>
              <p14:xfrm>
                <a:off x="4266210" y="5490348"/>
                <a:ext cx="132120" cy="121320"/>
              </p14:xfrm>
            </p:contentPart>
          </mc:Choice>
          <mc:Fallback xmlns=""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29DC868A-18DF-4A1D-8F6B-31342C8F3C6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61890" y="5486028"/>
                  <a:ext cx="140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잉크 71">
                  <a:extLst>
                    <a:ext uri="{FF2B5EF4-FFF2-40B4-BE49-F238E27FC236}">
                      <a16:creationId xmlns:a16="http://schemas.microsoft.com/office/drawing/2014/main" id="{104BE1E3-6399-44F2-AC19-B22F71DF812F}"/>
                    </a:ext>
                  </a:extLst>
                </p14:cNvPr>
                <p14:cNvContentPartPr/>
                <p14:nvPr/>
              </p14:nvContentPartPr>
              <p14:xfrm>
                <a:off x="4587690" y="5585748"/>
                <a:ext cx="134640" cy="163440"/>
              </p14:xfrm>
            </p:contentPart>
          </mc:Choice>
          <mc:Fallback xmlns="">
            <p:pic>
              <p:nvPicPr>
                <p:cNvPr id="72" name="잉크 71">
                  <a:extLst>
                    <a:ext uri="{FF2B5EF4-FFF2-40B4-BE49-F238E27FC236}">
                      <a16:creationId xmlns:a16="http://schemas.microsoft.com/office/drawing/2014/main" id="{104BE1E3-6399-44F2-AC19-B22F71DF812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83370" y="5581428"/>
                  <a:ext cx="143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잉크 72">
                  <a:extLst>
                    <a:ext uri="{FF2B5EF4-FFF2-40B4-BE49-F238E27FC236}">
                      <a16:creationId xmlns:a16="http://schemas.microsoft.com/office/drawing/2014/main" id="{929043E0-9489-4313-B95B-50E7214293C6}"/>
                    </a:ext>
                  </a:extLst>
                </p14:cNvPr>
                <p14:cNvContentPartPr/>
                <p14:nvPr/>
              </p14:nvContentPartPr>
              <p14:xfrm>
                <a:off x="4763730" y="5498628"/>
                <a:ext cx="114840" cy="91800"/>
              </p14:xfrm>
            </p:contentPart>
          </mc:Choice>
          <mc:Fallback xmlns="">
            <p:pic>
              <p:nvPicPr>
                <p:cNvPr id="73" name="잉크 72">
                  <a:extLst>
                    <a:ext uri="{FF2B5EF4-FFF2-40B4-BE49-F238E27FC236}">
                      <a16:creationId xmlns:a16="http://schemas.microsoft.com/office/drawing/2014/main" id="{929043E0-9489-4313-B95B-50E7214293C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59410" y="5494308"/>
                  <a:ext cx="12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잉크 73">
                  <a:extLst>
                    <a:ext uri="{FF2B5EF4-FFF2-40B4-BE49-F238E27FC236}">
                      <a16:creationId xmlns:a16="http://schemas.microsoft.com/office/drawing/2014/main" id="{523841C3-394F-45E8-A1CD-F5760C372972}"/>
                    </a:ext>
                  </a:extLst>
                </p14:cNvPr>
                <p14:cNvContentPartPr/>
                <p14:nvPr/>
              </p14:nvContentPartPr>
              <p14:xfrm>
                <a:off x="4767330" y="5705628"/>
                <a:ext cx="133560" cy="23760"/>
              </p14:xfrm>
            </p:contentPart>
          </mc:Choice>
          <mc:Fallback xmlns="">
            <p:pic>
              <p:nvPicPr>
                <p:cNvPr id="74" name="잉크 73">
                  <a:extLst>
                    <a:ext uri="{FF2B5EF4-FFF2-40B4-BE49-F238E27FC236}">
                      <a16:creationId xmlns:a16="http://schemas.microsoft.com/office/drawing/2014/main" id="{523841C3-394F-45E8-A1CD-F5760C37297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763010" y="5701308"/>
                  <a:ext cx="142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잉크 74">
                  <a:extLst>
                    <a:ext uri="{FF2B5EF4-FFF2-40B4-BE49-F238E27FC236}">
                      <a16:creationId xmlns:a16="http://schemas.microsoft.com/office/drawing/2014/main" id="{8DB41EEE-EE12-4EF8-B5A5-9A82E380E7EC}"/>
                    </a:ext>
                  </a:extLst>
                </p14:cNvPr>
                <p14:cNvContentPartPr/>
                <p14:nvPr/>
              </p14:nvContentPartPr>
              <p14:xfrm>
                <a:off x="4956330" y="5481348"/>
                <a:ext cx="86760" cy="235800"/>
              </p14:xfrm>
            </p:contentPart>
          </mc:Choice>
          <mc:Fallback xmlns="">
            <p:pic>
              <p:nvPicPr>
                <p:cNvPr id="75" name="잉크 74">
                  <a:extLst>
                    <a:ext uri="{FF2B5EF4-FFF2-40B4-BE49-F238E27FC236}">
                      <a16:creationId xmlns:a16="http://schemas.microsoft.com/office/drawing/2014/main" id="{8DB41EEE-EE12-4EF8-B5A5-9A82E380E7E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52010" y="5477028"/>
                  <a:ext cx="95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잉크 75">
                  <a:extLst>
                    <a:ext uri="{FF2B5EF4-FFF2-40B4-BE49-F238E27FC236}">
                      <a16:creationId xmlns:a16="http://schemas.microsoft.com/office/drawing/2014/main" id="{F3925333-F2B5-45CA-ABB7-8C6FF8F45AB9}"/>
                    </a:ext>
                  </a:extLst>
                </p14:cNvPr>
                <p14:cNvContentPartPr/>
                <p14:nvPr/>
              </p14:nvContentPartPr>
              <p14:xfrm>
                <a:off x="5112210" y="5454708"/>
                <a:ext cx="38880" cy="268200"/>
              </p14:xfrm>
            </p:contentPart>
          </mc:Choice>
          <mc:Fallback xmlns="">
            <p:pic>
              <p:nvPicPr>
                <p:cNvPr id="76" name="잉크 75">
                  <a:extLst>
                    <a:ext uri="{FF2B5EF4-FFF2-40B4-BE49-F238E27FC236}">
                      <a16:creationId xmlns:a16="http://schemas.microsoft.com/office/drawing/2014/main" id="{F3925333-F2B5-45CA-ABB7-8C6FF8F45AB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07890" y="5450388"/>
                  <a:ext cx="475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잉크 76">
                  <a:extLst>
                    <a:ext uri="{FF2B5EF4-FFF2-40B4-BE49-F238E27FC236}">
                      <a16:creationId xmlns:a16="http://schemas.microsoft.com/office/drawing/2014/main" id="{973EC889-A485-492F-9EEA-ABD7055E0D7E}"/>
                    </a:ext>
                  </a:extLst>
                </p14:cNvPr>
                <p14:cNvContentPartPr/>
                <p14:nvPr/>
              </p14:nvContentPartPr>
              <p14:xfrm>
                <a:off x="5166570" y="5418708"/>
                <a:ext cx="93240" cy="210240"/>
              </p14:xfrm>
            </p:contentPart>
          </mc:Choice>
          <mc:Fallback xmlns="">
            <p:pic>
              <p:nvPicPr>
                <p:cNvPr id="77" name="잉크 76">
                  <a:extLst>
                    <a:ext uri="{FF2B5EF4-FFF2-40B4-BE49-F238E27FC236}">
                      <a16:creationId xmlns:a16="http://schemas.microsoft.com/office/drawing/2014/main" id="{973EC889-A485-492F-9EEA-ABD7055E0D7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62250" y="5414388"/>
                  <a:ext cx="101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잉크 77">
                  <a:extLst>
                    <a:ext uri="{FF2B5EF4-FFF2-40B4-BE49-F238E27FC236}">
                      <a16:creationId xmlns:a16="http://schemas.microsoft.com/office/drawing/2014/main" id="{71F74E99-058C-45B5-8934-45D6B99835D1}"/>
                    </a:ext>
                  </a:extLst>
                </p14:cNvPr>
                <p14:cNvContentPartPr/>
                <p14:nvPr/>
              </p14:nvContentPartPr>
              <p14:xfrm>
                <a:off x="5281050" y="5451468"/>
                <a:ext cx="23760" cy="268200"/>
              </p14:xfrm>
            </p:contentPart>
          </mc:Choice>
          <mc:Fallback xmlns="">
            <p:pic>
              <p:nvPicPr>
                <p:cNvPr id="78" name="잉크 77">
                  <a:extLst>
                    <a:ext uri="{FF2B5EF4-FFF2-40B4-BE49-F238E27FC236}">
                      <a16:creationId xmlns:a16="http://schemas.microsoft.com/office/drawing/2014/main" id="{71F74E99-058C-45B5-8934-45D6B99835D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276730" y="5447148"/>
                  <a:ext cx="324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잉크 78">
                  <a:extLst>
                    <a:ext uri="{FF2B5EF4-FFF2-40B4-BE49-F238E27FC236}">
                      <a16:creationId xmlns:a16="http://schemas.microsoft.com/office/drawing/2014/main" id="{FE722481-83A6-4DB8-96FE-3E3C800D0B6E}"/>
                    </a:ext>
                  </a:extLst>
                </p14:cNvPr>
                <p14:cNvContentPartPr/>
                <p14:nvPr/>
              </p14:nvContentPartPr>
              <p14:xfrm>
                <a:off x="4623690" y="5826228"/>
                <a:ext cx="143280" cy="110520"/>
              </p14:xfrm>
            </p:contentPart>
          </mc:Choice>
          <mc:Fallback xmlns="">
            <p:pic>
              <p:nvPicPr>
                <p:cNvPr id="79" name="잉크 78">
                  <a:extLst>
                    <a:ext uri="{FF2B5EF4-FFF2-40B4-BE49-F238E27FC236}">
                      <a16:creationId xmlns:a16="http://schemas.microsoft.com/office/drawing/2014/main" id="{FE722481-83A6-4DB8-96FE-3E3C800D0B6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619370" y="5821908"/>
                  <a:ext cx="151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잉크 79">
                  <a:extLst>
                    <a:ext uri="{FF2B5EF4-FFF2-40B4-BE49-F238E27FC236}">
                      <a16:creationId xmlns:a16="http://schemas.microsoft.com/office/drawing/2014/main" id="{D82551B8-2152-45FE-AE07-0C61DC1B03B6}"/>
                    </a:ext>
                  </a:extLst>
                </p14:cNvPr>
                <p14:cNvContentPartPr/>
                <p14:nvPr/>
              </p14:nvContentPartPr>
              <p14:xfrm>
                <a:off x="4696050" y="5858268"/>
                <a:ext cx="127080" cy="109080"/>
              </p14:xfrm>
            </p:contentPart>
          </mc:Choice>
          <mc:Fallback xmlns="">
            <p:pic>
              <p:nvPicPr>
                <p:cNvPr id="80" name="잉크 79">
                  <a:extLst>
                    <a:ext uri="{FF2B5EF4-FFF2-40B4-BE49-F238E27FC236}">
                      <a16:creationId xmlns:a16="http://schemas.microsoft.com/office/drawing/2014/main" id="{D82551B8-2152-45FE-AE07-0C61DC1B03B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91730" y="5853948"/>
                  <a:ext cx="135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잉크 80">
                  <a:extLst>
                    <a:ext uri="{FF2B5EF4-FFF2-40B4-BE49-F238E27FC236}">
                      <a16:creationId xmlns:a16="http://schemas.microsoft.com/office/drawing/2014/main" id="{1A4206E5-6DD3-4027-922F-D6AC6D3423A1}"/>
                    </a:ext>
                  </a:extLst>
                </p14:cNvPr>
                <p14:cNvContentPartPr/>
                <p14:nvPr/>
              </p14:nvContentPartPr>
              <p14:xfrm>
                <a:off x="4728090" y="5987508"/>
                <a:ext cx="24480" cy="75240"/>
              </p14:xfrm>
            </p:contentPart>
          </mc:Choice>
          <mc:Fallback xmlns="">
            <p:pic>
              <p:nvPicPr>
                <p:cNvPr id="81" name="잉크 80">
                  <a:extLst>
                    <a:ext uri="{FF2B5EF4-FFF2-40B4-BE49-F238E27FC236}">
                      <a16:creationId xmlns:a16="http://schemas.microsoft.com/office/drawing/2014/main" id="{1A4206E5-6DD3-4027-922F-D6AC6D3423A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23770" y="5983188"/>
                  <a:ext cx="33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잉크 81">
                  <a:extLst>
                    <a:ext uri="{FF2B5EF4-FFF2-40B4-BE49-F238E27FC236}">
                      <a16:creationId xmlns:a16="http://schemas.microsoft.com/office/drawing/2014/main" id="{182C4CFA-D24D-4446-8A08-A2CBA1D2E189}"/>
                    </a:ext>
                  </a:extLst>
                </p14:cNvPr>
                <p14:cNvContentPartPr/>
                <p14:nvPr/>
              </p14:nvContentPartPr>
              <p14:xfrm>
                <a:off x="4725570" y="5983548"/>
                <a:ext cx="178920" cy="158040"/>
              </p14:xfrm>
            </p:contentPart>
          </mc:Choice>
          <mc:Fallback xmlns="">
            <p:pic>
              <p:nvPicPr>
                <p:cNvPr id="82" name="잉크 81">
                  <a:extLst>
                    <a:ext uri="{FF2B5EF4-FFF2-40B4-BE49-F238E27FC236}">
                      <a16:creationId xmlns:a16="http://schemas.microsoft.com/office/drawing/2014/main" id="{182C4CFA-D24D-4446-8A08-A2CBA1D2E18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721250" y="5979228"/>
                  <a:ext cx="187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잉크 82">
                  <a:extLst>
                    <a:ext uri="{FF2B5EF4-FFF2-40B4-BE49-F238E27FC236}">
                      <a16:creationId xmlns:a16="http://schemas.microsoft.com/office/drawing/2014/main" id="{DE6AA20B-0076-414C-B77A-E23FC8523924}"/>
                    </a:ext>
                  </a:extLst>
                </p14:cNvPr>
                <p14:cNvContentPartPr/>
                <p14:nvPr/>
              </p14:nvContentPartPr>
              <p14:xfrm>
                <a:off x="4895850" y="5836668"/>
                <a:ext cx="226440" cy="159480"/>
              </p14:xfrm>
            </p:contentPart>
          </mc:Choice>
          <mc:Fallback xmlns="">
            <p:pic>
              <p:nvPicPr>
                <p:cNvPr id="83" name="잉크 82">
                  <a:extLst>
                    <a:ext uri="{FF2B5EF4-FFF2-40B4-BE49-F238E27FC236}">
                      <a16:creationId xmlns:a16="http://schemas.microsoft.com/office/drawing/2014/main" id="{DE6AA20B-0076-414C-B77A-E23FC852392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91530" y="5832348"/>
                  <a:ext cx="235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잉크 83">
                  <a:extLst>
                    <a:ext uri="{FF2B5EF4-FFF2-40B4-BE49-F238E27FC236}">
                      <a16:creationId xmlns:a16="http://schemas.microsoft.com/office/drawing/2014/main" id="{E77A5C27-C263-4985-98D0-05DAAA1DE2FC}"/>
                    </a:ext>
                  </a:extLst>
                </p14:cNvPr>
                <p14:cNvContentPartPr/>
                <p14:nvPr/>
              </p14:nvContentPartPr>
              <p14:xfrm>
                <a:off x="5018250" y="6018108"/>
                <a:ext cx="205920" cy="62280"/>
              </p14:xfrm>
            </p:contentPart>
          </mc:Choice>
          <mc:Fallback xmlns="">
            <p:pic>
              <p:nvPicPr>
                <p:cNvPr id="84" name="잉크 83">
                  <a:extLst>
                    <a:ext uri="{FF2B5EF4-FFF2-40B4-BE49-F238E27FC236}">
                      <a16:creationId xmlns:a16="http://schemas.microsoft.com/office/drawing/2014/main" id="{E77A5C27-C263-4985-98D0-05DAAA1DE2F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13930" y="6013788"/>
                  <a:ext cx="21456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A1776A79-0E53-4524-9E34-69305C38C343}"/>
              </a:ext>
            </a:extLst>
          </p:cNvPr>
          <p:cNvGrpSpPr/>
          <p:nvPr/>
        </p:nvGrpSpPr>
        <p:grpSpPr>
          <a:xfrm>
            <a:off x="5918970" y="5630028"/>
            <a:ext cx="516600" cy="476640"/>
            <a:chOff x="5918970" y="5630028"/>
            <a:chExt cx="51660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6" name="잉크 85">
                  <a:extLst>
                    <a:ext uri="{FF2B5EF4-FFF2-40B4-BE49-F238E27FC236}">
                      <a16:creationId xmlns:a16="http://schemas.microsoft.com/office/drawing/2014/main" id="{8EA5ADE6-7DF6-4D97-8DDA-B8C03B75EB12}"/>
                    </a:ext>
                  </a:extLst>
                </p14:cNvPr>
                <p14:cNvContentPartPr/>
                <p14:nvPr/>
              </p14:nvContentPartPr>
              <p14:xfrm>
                <a:off x="6143610" y="5630028"/>
                <a:ext cx="75600" cy="105480"/>
              </p14:xfrm>
            </p:contentPart>
          </mc:Choice>
          <mc:Fallback xmlns="">
            <p:pic>
              <p:nvPicPr>
                <p:cNvPr id="86" name="잉크 85">
                  <a:extLst>
                    <a:ext uri="{FF2B5EF4-FFF2-40B4-BE49-F238E27FC236}">
                      <a16:creationId xmlns:a16="http://schemas.microsoft.com/office/drawing/2014/main" id="{8EA5ADE6-7DF6-4D97-8DDA-B8C03B75EB1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39290" y="5625708"/>
                  <a:ext cx="84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7" name="잉크 86">
                  <a:extLst>
                    <a:ext uri="{FF2B5EF4-FFF2-40B4-BE49-F238E27FC236}">
                      <a16:creationId xmlns:a16="http://schemas.microsoft.com/office/drawing/2014/main" id="{2DE7B07E-07D3-4ABC-8F7B-0AB4168FFA5E}"/>
                    </a:ext>
                  </a:extLst>
                </p14:cNvPr>
                <p14:cNvContentPartPr/>
                <p14:nvPr/>
              </p14:nvContentPartPr>
              <p14:xfrm>
                <a:off x="6054330" y="5861508"/>
                <a:ext cx="70560" cy="97920"/>
              </p14:xfrm>
            </p:contentPart>
          </mc:Choice>
          <mc:Fallback xmlns="">
            <p:pic>
              <p:nvPicPr>
                <p:cNvPr id="87" name="잉크 86">
                  <a:extLst>
                    <a:ext uri="{FF2B5EF4-FFF2-40B4-BE49-F238E27FC236}">
                      <a16:creationId xmlns:a16="http://schemas.microsoft.com/office/drawing/2014/main" id="{2DE7B07E-07D3-4ABC-8F7B-0AB4168FFA5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50010" y="5857188"/>
                  <a:ext cx="79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8" name="잉크 87">
                  <a:extLst>
                    <a:ext uri="{FF2B5EF4-FFF2-40B4-BE49-F238E27FC236}">
                      <a16:creationId xmlns:a16="http://schemas.microsoft.com/office/drawing/2014/main" id="{5729FCD8-1789-4F0E-B5FE-38973B8CF587}"/>
                    </a:ext>
                  </a:extLst>
                </p14:cNvPr>
                <p14:cNvContentPartPr/>
                <p14:nvPr/>
              </p14:nvContentPartPr>
              <p14:xfrm>
                <a:off x="5979450" y="5712828"/>
                <a:ext cx="74160" cy="83160"/>
              </p14:xfrm>
            </p:contentPart>
          </mc:Choice>
          <mc:Fallback xmlns="">
            <p:pic>
              <p:nvPicPr>
                <p:cNvPr id="88" name="잉크 87">
                  <a:extLst>
                    <a:ext uri="{FF2B5EF4-FFF2-40B4-BE49-F238E27FC236}">
                      <a16:creationId xmlns:a16="http://schemas.microsoft.com/office/drawing/2014/main" id="{5729FCD8-1789-4F0E-B5FE-38973B8CF58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75130" y="5708508"/>
                  <a:ext cx="82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9" name="잉크 88">
                  <a:extLst>
                    <a:ext uri="{FF2B5EF4-FFF2-40B4-BE49-F238E27FC236}">
                      <a16:creationId xmlns:a16="http://schemas.microsoft.com/office/drawing/2014/main" id="{B405CD13-85F9-4818-BAEC-A51D194EF298}"/>
                    </a:ext>
                  </a:extLst>
                </p14:cNvPr>
                <p14:cNvContentPartPr/>
                <p14:nvPr/>
              </p14:nvContentPartPr>
              <p14:xfrm>
                <a:off x="6210570" y="5814708"/>
                <a:ext cx="106200" cy="97560"/>
              </p14:xfrm>
            </p:contentPart>
          </mc:Choice>
          <mc:Fallback xmlns="">
            <p:pic>
              <p:nvPicPr>
                <p:cNvPr id="89" name="잉크 88">
                  <a:extLst>
                    <a:ext uri="{FF2B5EF4-FFF2-40B4-BE49-F238E27FC236}">
                      <a16:creationId xmlns:a16="http://schemas.microsoft.com/office/drawing/2014/main" id="{B405CD13-85F9-4818-BAEC-A51D194EF29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206250" y="5810388"/>
                  <a:ext cx="114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1" name="잉크 90">
                  <a:extLst>
                    <a:ext uri="{FF2B5EF4-FFF2-40B4-BE49-F238E27FC236}">
                      <a16:creationId xmlns:a16="http://schemas.microsoft.com/office/drawing/2014/main" id="{75D3E97B-D4D5-4BB8-B718-30860B57C882}"/>
                    </a:ext>
                  </a:extLst>
                </p14:cNvPr>
                <p14:cNvContentPartPr/>
                <p14:nvPr/>
              </p14:nvContentPartPr>
              <p14:xfrm>
                <a:off x="6191490" y="5941788"/>
                <a:ext cx="65880" cy="127080"/>
              </p14:xfrm>
            </p:contentPart>
          </mc:Choice>
          <mc:Fallback xmlns="">
            <p:pic>
              <p:nvPicPr>
                <p:cNvPr id="91" name="잉크 90">
                  <a:extLst>
                    <a:ext uri="{FF2B5EF4-FFF2-40B4-BE49-F238E27FC236}">
                      <a16:creationId xmlns:a16="http://schemas.microsoft.com/office/drawing/2014/main" id="{75D3E97B-D4D5-4BB8-B718-30860B57C88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87170" y="5937468"/>
                  <a:ext cx="74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3" name="잉크 92">
                  <a:extLst>
                    <a:ext uri="{FF2B5EF4-FFF2-40B4-BE49-F238E27FC236}">
                      <a16:creationId xmlns:a16="http://schemas.microsoft.com/office/drawing/2014/main" id="{FFEFCC98-8E2C-4CBA-902F-50D878AC818A}"/>
                    </a:ext>
                  </a:extLst>
                </p14:cNvPr>
                <p14:cNvContentPartPr/>
                <p14:nvPr/>
              </p14:nvContentPartPr>
              <p14:xfrm>
                <a:off x="5918970" y="5841348"/>
                <a:ext cx="60840" cy="80280"/>
              </p14:xfrm>
            </p:contentPart>
          </mc:Choice>
          <mc:Fallback xmlns="">
            <p:pic>
              <p:nvPicPr>
                <p:cNvPr id="93" name="잉크 92">
                  <a:extLst>
                    <a:ext uri="{FF2B5EF4-FFF2-40B4-BE49-F238E27FC236}">
                      <a16:creationId xmlns:a16="http://schemas.microsoft.com/office/drawing/2014/main" id="{FFEFCC98-8E2C-4CBA-902F-50D878AC818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14650" y="5837028"/>
                  <a:ext cx="69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잉크 94">
                  <a:extLst>
                    <a:ext uri="{FF2B5EF4-FFF2-40B4-BE49-F238E27FC236}">
                      <a16:creationId xmlns:a16="http://schemas.microsoft.com/office/drawing/2014/main" id="{1F2A315D-7F8B-429E-833E-0E035C6D996E}"/>
                    </a:ext>
                  </a:extLst>
                </p14:cNvPr>
                <p14:cNvContentPartPr/>
                <p14:nvPr/>
              </p14:nvContentPartPr>
              <p14:xfrm>
                <a:off x="6080250" y="6001908"/>
                <a:ext cx="68400" cy="93600"/>
              </p14:xfrm>
            </p:contentPart>
          </mc:Choice>
          <mc:Fallback xmlns="">
            <p:pic>
              <p:nvPicPr>
                <p:cNvPr id="95" name="잉크 94">
                  <a:extLst>
                    <a:ext uri="{FF2B5EF4-FFF2-40B4-BE49-F238E27FC236}">
                      <a16:creationId xmlns:a16="http://schemas.microsoft.com/office/drawing/2014/main" id="{1F2A315D-7F8B-429E-833E-0E035C6D996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75930" y="5997588"/>
                  <a:ext cx="77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잉크 95">
                  <a:extLst>
                    <a:ext uri="{FF2B5EF4-FFF2-40B4-BE49-F238E27FC236}">
                      <a16:creationId xmlns:a16="http://schemas.microsoft.com/office/drawing/2014/main" id="{CD03171C-D0EB-4BAF-841C-FAAAD86AB01B}"/>
                    </a:ext>
                  </a:extLst>
                </p14:cNvPr>
                <p14:cNvContentPartPr/>
                <p14:nvPr/>
              </p14:nvContentPartPr>
              <p14:xfrm>
                <a:off x="6349170" y="5944308"/>
                <a:ext cx="75600" cy="162360"/>
              </p14:xfrm>
            </p:contentPart>
          </mc:Choice>
          <mc:Fallback xmlns="">
            <p:pic>
              <p:nvPicPr>
                <p:cNvPr id="96" name="잉크 95">
                  <a:extLst>
                    <a:ext uri="{FF2B5EF4-FFF2-40B4-BE49-F238E27FC236}">
                      <a16:creationId xmlns:a16="http://schemas.microsoft.com/office/drawing/2014/main" id="{CD03171C-D0EB-4BAF-841C-FAAAD86AB01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44850" y="5939988"/>
                  <a:ext cx="84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잉크 96">
                  <a:extLst>
                    <a:ext uri="{FF2B5EF4-FFF2-40B4-BE49-F238E27FC236}">
                      <a16:creationId xmlns:a16="http://schemas.microsoft.com/office/drawing/2014/main" id="{311A3D21-3AAA-4C74-9D48-956D285DAE21}"/>
                    </a:ext>
                  </a:extLst>
                </p14:cNvPr>
                <p14:cNvContentPartPr/>
                <p14:nvPr/>
              </p14:nvContentPartPr>
              <p14:xfrm>
                <a:off x="6334770" y="5652348"/>
                <a:ext cx="100800" cy="140760"/>
              </p14:xfrm>
            </p:contentPart>
          </mc:Choice>
          <mc:Fallback xmlns="">
            <p:pic>
              <p:nvPicPr>
                <p:cNvPr id="97" name="잉크 96">
                  <a:extLst>
                    <a:ext uri="{FF2B5EF4-FFF2-40B4-BE49-F238E27FC236}">
                      <a16:creationId xmlns:a16="http://schemas.microsoft.com/office/drawing/2014/main" id="{311A3D21-3AAA-4C74-9D48-956D285DAE2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30450" y="5648028"/>
                  <a:ext cx="10944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9" name="잉크 98">
                <a:extLst>
                  <a:ext uri="{FF2B5EF4-FFF2-40B4-BE49-F238E27FC236}">
                    <a16:creationId xmlns:a16="http://schemas.microsoft.com/office/drawing/2014/main" id="{7A3C8937-0A6B-4DE1-BB75-43164E9E70CC}"/>
                  </a:ext>
                </a:extLst>
              </p14:cNvPr>
              <p14:cNvContentPartPr/>
              <p14:nvPr/>
            </p14:nvContentPartPr>
            <p14:xfrm>
              <a:off x="6110490" y="5698428"/>
              <a:ext cx="72720" cy="173160"/>
            </p14:xfrm>
          </p:contentPart>
        </mc:Choice>
        <mc:Fallback xmlns="">
          <p:pic>
            <p:nvPicPr>
              <p:cNvPr id="99" name="잉크 98">
                <a:extLst>
                  <a:ext uri="{FF2B5EF4-FFF2-40B4-BE49-F238E27FC236}">
                    <a16:creationId xmlns:a16="http://schemas.microsoft.com/office/drawing/2014/main" id="{7A3C8937-0A6B-4DE1-BB75-43164E9E70C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106170" y="5694108"/>
                <a:ext cx="81360" cy="18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그룹 120">
            <a:extLst>
              <a:ext uri="{FF2B5EF4-FFF2-40B4-BE49-F238E27FC236}">
                <a16:creationId xmlns:a16="http://schemas.microsoft.com/office/drawing/2014/main" id="{35389874-6313-4BB2-AF37-EE5EF17A0DDA}"/>
              </a:ext>
            </a:extLst>
          </p:cNvPr>
          <p:cNvGrpSpPr/>
          <p:nvPr/>
        </p:nvGrpSpPr>
        <p:grpSpPr>
          <a:xfrm>
            <a:off x="5930130" y="5669988"/>
            <a:ext cx="501840" cy="394560"/>
            <a:chOff x="5930130" y="5669988"/>
            <a:chExt cx="50184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잉크 99">
                  <a:extLst>
                    <a:ext uri="{FF2B5EF4-FFF2-40B4-BE49-F238E27FC236}">
                      <a16:creationId xmlns:a16="http://schemas.microsoft.com/office/drawing/2014/main" id="{39FFD290-F9BF-4F3F-A2C6-3421E67B83AF}"/>
                    </a:ext>
                  </a:extLst>
                </p14:cNvPr>
                <p14:cNvContentPartPr/>
                <p14:nvPr/>
              </p14:nvContentPartPr>
              <p14:xfrm>
                <a:off x="6211650" y="5669988"/>
                <a:ext cx="360" cy="360"/>
              </p14:xfrm>
            </p:contentPart>
          </mc:Choice>
          <mc:Fallback xmlns="">
            <p:pic>
              <p:nvPicPr>
                <p:cNvPr id="100" name="잉크 99">
                  <a:extLst>
                    <a:ext uri="{FF2B5EF4-FFF2-40B4-BE49-F238E27FC236}">
                      <a16:creationId xmlns:a16="http://schemas.microsoft.com/office/drawing/2014/main" id="{39FFD290-F9BF-4F3F-A2C6-3421E67B83A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207330" y="56656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잉크 100">
                  <a:extLst>
                    <a:ext uri="{FF2B5EF4-FFF2-40B4-BE49-F238E27FC236}">
                      <a16:creationId xmlns:a16="http://schemas.microsoft.com/office/drawing/2014/main" id="{57A5B110-4FC7-4896-9AA6-BA2F511150CC}"/>
                    </a:ext>
                  </a:extLst>
                </p14:cNvPr>
                <p14:cNvContentPartPr/>
                <p14:nvPr/>
              </p14:nvContentPartPr>
              <p14:xfrm>
                <a:off x="6211650" y="5669988"/>
                <a:ext cx="360" cy="360"/>
              </p14:xfrm>
            </p:contentPart>
          </mc:Choice>
          <mc:Fallback xmlns="">
            <p:pic>
              <p:nvPicPr>
                <p:cNvPr id="101" name="잉크 100">
                  <a:extLst>
                    <a:ext uri="{FF2B5EF4-FFF2-40B4-BE49-F238E27FC236}">
                      <a16:creationId xmlns:a16="http://schemas.microsoft.com/office/drawing/2014/main" id="{57A5B110-4FC7-4896-9AA6-BA2F511150C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207330" y="56656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3" name="잉크 102">
                  <a:extLst>
                    <a:ext uri="{FF2B5EF4-FFF2-40B4-BE49-F238E27FC236}">
                      <a16:creationId xmlns:a16="http://schemas.microsoft.com/office/drawing/2014/main" id="{9851E2E8-B9AE-46F6-81D9-14CDEE6EBE01}"/>
                    </a:ext>
                  </a:extLst>
                </p14:cNvPr>
                <p14:cNvContentPartPr/>
                <p14:nvPr/>
              </p14:nvContentPartPr>
              <p14:xfrm>
                <a:off x="6200850" y="5669988"/>
                <a:ext cx="32400" cy="317880"/>
              </p14:xfrm>
            </p:contentPart>
          </mc:Choice>
          <mc:Fallback xmlns="">
            <p:pic>
              <p:nvPicPr>
                <p:cNvPr id="103" name="잉크 102">
                  <a:extLst>
                    <a:ext uri="{FF2B5EF4-FFF2-40B4-BE49-F238E27FC236}">
                      <a16:creationId xmlns:a16="http://schemas.microsoft.com/office/drawing/2014/main" id="{9851E2E8-B9AE-46F6-81D9-14CDEE6EBE0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196530" y="5665668"/>
                  <a:ext cx="410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4" name="잉크 103">
                  <a:extLst>
                    <a:ext uri="{FF2B5EF4-FFF2-40B4-BE49-F238E27FC236}">
                      <a16:creationId xmlns:a16="http://schemas.microsoft.com/office/drawing/2014/main" id="{57012C9D-FE79-49CC-A32F-06793FEBA723}"/>
                    </a:ext>
                  </a:extLst>
                </p14:cNvPr>
                <p14:cNvContentPartPr/>
                <p14:nvPr/>
              </p14:nvContentPartPr>
              <p14:xfrm>
                <a:off x="6219570" y="5693028"/>
                <a:ext cx="195480" cy="34560"/>
              </p14:xfrm>
            </p:contentPart>
          </mc:Choice>
          <mc:Fallback xmlns="">
            <p:pic>
              <p:nvPicPr>
                <p:cNvPr id="104" name="잉크 103">
                  <a:extLst>
                    <a:ext uri="{FF2B5EF4-FFF2-40B4-BE49-F238E27FC236}">
                      <a16:creationId xmlns:a16="http://schemas.microsoft.com/office/drawing/2014/main" id="{57012C9D-FE79-49CC-A32F-06793FEBA72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215250" y="5688708"/>
                  <a:ext cx="204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6" name="잉크 105">
                  <a:extLst>
                    <a:ext uri="{FF2B5EF4-FFF2-40B4-BE49-F238E27FC236}">
                      <a16:creationId xmlns:a16="http://schemas.microsoft.com/office/drawing/2014/main" id="{D0DD223C-1E01-4FC9-9A11-EADA091CD158}"/>
                    </a:ext>
                  </a:extLst>
                </p14:cNvPr>
                <p14:cNvContentPartPr/>
                <p14:nvPr/>
              </p14:nvContentPartPr>
              <p14:xfrm>
                <a:off x="6053610" y="5696628"/>
                <a:ext cx="110160" cy="15840"/>
              </p14:xfrm>
            </p:contentPart>
          </mc:Choice>
          <mc:Fallback xmlns="">
            <p:pic>
              <p:nvPicPr>
                <p:cNvPr id="106" name="잉크 105">
                  <a:extLst>
                    <a:ext uri="{FF2B5EF4-FFF2-40B4-BE49-F238E27FC236}">
                      <a16:creationId xmlns:a16="http://schemas.microsoft.com/office/drawing/2014/main" id="{D0DD223C-1E01-4FC9-9A11-EADA091CD15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049290" y="5692308"/>
                  <a:ext cx="118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잉크 106">
                  <a:extLst>
                    <a:ext uri="{FF2B5EF4-FFF2-40B4-BE49-F238E27FC236}">
                      <a16:creationId xmlns:a16="http://schemas.microsoft.com/office/drawing/2014/main" id="{D94B6A1B-5DD5-45F2-86B8-4F1D5A5C2D7A}"/>
                    </a:ext>
                  </a:extLst>
                </p14:cNvPr>
                <p14:cNvContentPartPr/>
                <p14:nvPr/>
              </p14:nvContentPartPr>
              <p14:xfrm>
                <a:off x="6106170" y="5839908"/>
                <a:ext cx="187200" cy="18720"/>
              </p14:xfrm>
            </p:contentPart>
          </mc:Choice>
          <mc:Fallback xmlns="">
            <p:pic>
              <p:nvPicPr>
                <p:cNvPr id="107" name="잉크 106">
                  <a:extLst>
                    <a:ext uri="{FF2B5EF4-FFF2-40B4-BE49-F238E27FC236}">
                      <a16:creationId xmlns:a16="http://schemas.microsoft.com/office/drawing/2014/main" id="{D94B6A1B-5DD5-45F2-86B8-4F1D5A5C2D7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101850" y="5835588"/>
                  <a:ext cx="195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잉크 107">
                  <a:extLst>
                    <a:ext uri="{FF2B5EF4-FFF2-40B4-BE49-F238E27FC236}">
                      <a16:creationId xmlns:a16="http://schemas.microsoft.com/office/drawing/2014/main" id="{3982F2AA-ACCD-47DE-BF34-1677B5ACF0EC}"/>
                    </a:ext>
                  </a:extLst>
                </p14:cNvPr>
                <p14:cNvContentPartPr/>
                <p14:nvPr/>
              </p14:nvContentPartPr>
              <p14:xfrm>
                <a:off x="6300210" y="5743428"/>
                <a:ext cx="131760" cy="113040"/>
              </p14:xfrm>
            </p:contentPart>
          </mc:Choice>
          <mc:Fallback xmlns="">
            <p:pic>
              <p:nvPicPr>
                <p:cNvPr id="108" name="잉크 107">
                  <a:extLst>
                    <a:ext uri="{FF2B5EF4-FFF2-40B4-BE49-F238E27FC236}">
                      <a16:creationId xmlns:a16="http://schemas.microsoft.com/office/drawing/2014/main" id="{3982F2AA-ACCD-47DE-BF34-1677B5ACF0E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95890" y="5739108"/>
                  <a:ext cx="140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잉크 108">
                  <a:extLst>
                    <a:ext uri="{FF2B5EF4-FFF2-40B4-BE49-F238E27FC236}">
                      <a16:creationId xmlns:a16="http://schemas.microsoft.com/office/drawing/2014/main" id="{5876EA86-9066-457F-B572-8F9365C1FF2E}"/>
                    </a:ext>
                  </a:extLst>
                </p14:cNvPr>
                <p14:cNvContentPartPr/>
                <p14:nvPr/>
              </p14:nvContentPartPr>
              <p14:xfrm>
                <a:off x="6311010" y="5881668"/>
                <a:ext cx="86760" cy="171720"/>
              </p14:xfrm>
            </p:contentPart>
          </mc:Choice>
          <mc:Fallback xmlns="">
            <p:pic>
              <p:nvPicPr>
                <p:cNvPr id="109" name="잉크 108">
                  <a:extLst>
                    <a:ext uri="{FF2B5EF4-FFF2-40B4-BE49-F238E27FC236}">
                      <a16:creationId xmlns:a16="http://schemas.microsoft.com/office/drawing/2014/main" id="{5876EA86-9066-457F-B572-8F9365C1FF2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306690" y="5877348"/>
                  <a:ext cx="95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" name="잉크 109">
                  <a:extLst>
                    <a:ext uri="{FF2B5EF4-FFF2-40B4-BE49-F238E27FC236}">
                      <a16:creationId xmlns:a16="http://schemas.microsoft.com/office/drawing/2014/main" id="{BAC7D140-4ADE-4CAF-851F-F81923B69683}"/>
                    </a:ext>
                  </a:extLst>
                </p14:cNvPr>
                <p14:cNvContentPartPr/>
                <p14:nvPr/>
              </p14:nvContentPartPr>
              <p14:xfrm>
                <a:off x="6238290" y="5837748"/>
                <a:ext cx="19080" cy="140040"/>
              </p14:xfrm>
            </p:contentPart>
          </mc:Choice>
          <mc:Fallback xmlns="">
            <p:pic>
              <p:nvPicPr>
                <p:cNvPr id="110" name="잉크 109">
                  <a:extLst>
                    <a:ext uri="{FF2B5EF4-FFF2-40B4-BE49-F238E27FC236}">
                      <a16:creationId xmlns:a16="http://schemas.microsoft.com/office/drawing/2014/main" id="{BAC7D140-4ADE-4CAF-851F-F81923B6968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233970" y="5833428"/>
                  <a:ext cx="27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2" name="잉크 111">
                  <a:extLst>
                    <a:ext uri="{FF2B5EF4-FFF2-40B4-BE49-F238E27FC236}">
                      <a16:creationId xmlns:a16="http://schemas.microsoft.com/office/drawing/2014/main" id="{5F336933-D014-42C8-B20F-52F2927C9AE6}"/>
                    </a:ext>
                  </a:extLst>
                </p14:cNvPr>
                <p14:cNvContentPartPr/>
                <p14:nvPr/>
              </p14:nvContentPartPr>
              <p14:xfrm>
                <a:off x="6030570" y="5755308"/>
                <a:ext cx="82080" cy="137880"/>
              </p14:xfrm>
            </p:contentPart>
          </mc:Choice>
          <mc:Fallback xmlns="">
            <p:pic>
              <p:nvPicPr>
                <p:cNvPr id="112" name="잉크 111">
                  <a:extLst>
                    <a:ext uri="{FF2B5EF4-FFF2-40B4-BE49-F238E27FC236}">
                      <a16:creationId xmlns:a16="http://schemas.microsoft.com/office/drawing/2014/main" id="{5F336933-D014-42C8-B20F-52F2927C9AE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026250" y="5750988"/>
                  <a:ext cx="90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잉크 112">
                  <a:extLst>
                    <a:ext uri="{FF2B5EF4-FFF2-40B4-BE49-F238E27FC236}">
                      <a16:creationId xmlns:a16="http://schemas.microsoft.com/office/drawing/2014/main" id="{28CEE91B-34B1-4C89-976A-47DE3F38AE4F}"/>
                    </a:ext>
                  </a:extLst>
                </p14:cNvPr>
                <p14:cNvContentPartPr/>
                <p14:nvPr/>
              </p14:nvContentPartPr>
              <p14:xfrm>
                <a:off x="5930130" y="5741628"/>
                <a:ext cx="79920" cy="151560"/>
              </p14:xfrm>
            </p:contentPart>
          </mc:Choice>
          <mc:Fallback xmlns="">
            <p:pic>
              <p:nvPicPr>
                <p:cNvPr id="113" name="잉크 112">
                  <a:extLst>
                    <a:ext uri="{FF2B5EF4-FFF2-40B4-BE49-F238E27FC236}">
                      <a16:creationId xmlns:a16="http://schemas.microsoft.com/office/drawing/2014/main" id="{28CEE91B-34B1-4C89-976A-47DE3F38AE4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925810" y="5737308"/>
                  <a:ext cx="88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잉크 114">
                  <a:extLst>
                    <a:ext uri="{FF2B5EF4-FFF2-40B4-BE49-F238E27FC236}">
                      <a16:creationId xmlns:a16="http://schemas.microsoft.com/office/drawing/2014/main" id="{93DC5950-96A0-4360-9FC9-60C60BDFCAC9}"/>
                    </a:ext>
                  </a:extLst>
                </p14:cNvPr>
                <p14:cNvContentPartPr/>
                <p14:nvPr/>
              </p14:nvContentPartPr>
              <p14:xfrm>
                <a:off x="5966130" y="5878068"/>
                <a:ext cx="151200" cy="45000"/>
              </p14:xfrm>
            </p:contentPart>
          </mc:Choice>
          <mc:Fallback xmlns="">
            <p:pic>
              <p:nvPicPr>
                <p:cNvPr id="115" name="잉크 114">
                  <a:extLst>
                    <a:ext uri="{FF2B5EF4-FFF2-40B4-BE49-F238E27FC236}">
                      <a16:creationId xmlns:a16="http://schemas.microsoft.com/office/drawing/2014/main" id="{93DC5950-96A0-4360-9FC9-60C60BDFCAC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961810" y="5873748"/>
                  <a:ext cx="159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6" name="잉크 115">
                  <a:extLst>
                    <a:ext uri="{FF2B5EF4-FFF2-40B4-BE49-F238E27FC236}">
                      <a16:creationId xmlns:a16="http://schemas.microsoft.com/office/drawing/2014/main" id="{CC084298-3E19-4A33-A869-395C594E3E27}"/>
                    </a:ext>
                  </a:extLst>
                </p14:cNvPr>
                <p14:cNvContentPartPr/>
                <p14:nvPr/>
              </p14:nvContentPartPr>
              <p14:xfrm>
                <a:off x="6093570" y="5916948"/>
                <a:ext cx="9360" cy="147600"/>
              </p14:xfrm>
            </p:contentPart>
          </mc:Choice>
          <mc:Fallback xmlns="">
            <p:pic>
              <p:nvPicPr>
                <p:cNvPr id="116" name="잉크 115">
                  <a:extLst>
                    <a:ext uri="{FF2B5EF4-FFF2-40B4-BE49-F238E27FC236}">
                      <a16:creationId xmlns:a16="http://schemas.microsoft.com/office/drawing/2014/main" id="{CC084298-3E19-4A33-A869-395C594E3E2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089250" y="5912628"/>
                  <a:ext cx="18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잉크 116">
                  <a:extLst>
                    <a:ext uri="{FF2B5EF4-FFF2-40B4-BE49-F238E27FC236}">
                      <a16:creationId xmlns:a16="http://schemas.microsoft.com/office/drawing/2014/main" id="{1322B868-653F-4F2A-9E61-254F6E0601EF}"/>
                    </a:ext>
                  </a:extLst>
                </p14:cNvPr>
                <p14:cNvContentPartPr/>
                <p14:nvPr/>
              </p14:nvContentPartPr>
              <p14:xfrm>
                <a:off x="6100050" y="5895348"/>
                <a:ext cx="97560" cy="72720"/>
              </p14:xfrm>
            </p:contentPart>
          </mc:Choice>
          <mc:Fallback xmlns="">
            <p:pic>
              <p:nvPicPr>
                <p:cNvPr id="117" name="잉크 116">
                  <a:extLst>
                    <a:ext uri="{FF2B5EF4-FFF2-40B4-BE49-F238E27FC236}">
                      <a16:creationId xmlns:a16="http://schemas.microsoft.com/office/drawing/2014/main" id="{1322B868-653F-4F2A-9E61-254F6E0601E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095730" y="5891028"/>
                  <a:ext cx="1062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잉크 117">
                  <a:extLst>
                    <a:ext uri="{FF2B5EF4-FFF2-40B4-BE49-F238E27FC236}">
                      <a16:creationId xmlns:a16="http://schemas.microsoft.com/office/drawing/2014/main" id="{6860AD50-B9DA-4E1F-9210-7628E997182B}"/>
                    </a:ext>
                  </a:extLst>
                </p14:cNvPr>
                <p14:cNvContentPartPr/>
                <p14:nvPr/>
              </p14:nvContentPartPr>
              <p14:xfrm>
                <a:off x="6136770" y="6023148"/>
                <a:ext cx="61920" cy="23040"/>
              </p14:xfrm>
            </p:contentPart>
          </mc:Choice>
          <mc:Fallback xmlns="">
            <p:pic>
              <p:nvPicPr>
                <p:cNvPr id="118" name="잉크 117">
                  <a:extLst>
                    <a:ext uri="{FF2B5EF4-FFF2-40B4-BE49-F238E27FC236}">
                      <a16:creationId xmlns:a16="http://schemas.microsoft.com/office/drawing/2014/main" id="{6860AD50-B9DA-4E1F-9210-7628E997182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132450" y="6018828"/>
                  <a:ext cx="70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9" name="잉크 118">
                  <a:extLst>
                    <a:ext uri="{FF2B5EF4-FFF2-40B4-BE49-F238E27FC236}">
                      <a16:creationId xmlns:a16="http://schemas.microsoft.com/office/drawing/2014/main" id="{FB223746-5314-4A64-92AB-F282D80A110F}"/>
                    </a:ext>
                  </a:extLst>
                </p14:cNvPr>
                <p14:cNvContentPartPr/>
                <p14:nvPr/>
              </p14:nvContentPartPr>
              <p14:xfrm>
                <a:off x="6266010" y="6006228"/>
                <a:ext cx="158400" cy="47160"/>
              </p14:xfrm>
            </p:contentPart>
          </mc:Choice>
          <mc:Fallback xmlns="">
            <p:pic>
              <p:nvPicPr>
                <p:cNvPr id="119" name="잉크 118">
                  <a:extLst>
                    <a:ext uri="{FF2B5EF4-FFF2-40B4-BE49-F238E27FC236}">
                      <a16:creationId xmlns:a16="http://schemas.microsoft.com/office/drawing/2014/main" id="{FB223746-5314-4A64-92AB-F282D80A110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261690" y="6001908"/>
                  <a:ext cx="167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잉크 119">
                  <a:extLst>
                    <a:ext uri="{FF2B5EF4-FFF2-40B4-BE49-F238E27FC236}">
                      <a16:creationId xmlns:a16="http://schemas.microsoft.com/office/drawing/2014/main" id="{8387396A-CCC2-4912-8DF4-54C82CEC8B50}"/>
                    </a:ext>
                  </a:extLst>
                </p14:cNvPr>
                <p14:cNvContentPartPr/>
                <p14:nvPr/>
              </p14:nvContentPartPr>
              <p14:xfrm>
                <a:off x="6373290" y="5776908"/>
                <a:ext cx="10440" cy="244800"/>
              </p14:xfrm>
            </p:contentPart>
          </mc:Choice>
          <mc:Fallback xmlns="">
            <p:pic>
              <p:nvPicPr>
                <p:cNvPr id="120" name="잉크 119">
                  <a:extLst>
                    <a:ext uri="{FF2B5EF4-FFF2-40B4-BE49-F238E27FC236}">
                      <a16:creationId xmlns:a16="http://schemas.microsoft.com/office/drawing/2014/main" id="{8387396A-CCC2-4912-8DF4-54C82CEC8B5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368970" y="5772588"/>
                  <a:ext cx="1908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그룹 153">
            <a:extLst>
              <a:ext uri="{FF2B5EF4-FFF2-40B4-BE49-F238E27FC236}">
                <a16:creationId xmlns:a16="http://schemas.microsoft.com/office/drawing/2014/main" id="{083EB22A-A166-4536-9933-1707AB473F69}"/>
              </a:ext>
            </a:extLst>
          </p:cNvPr>
          <p:cNvGrpSpPr/>
          <p:nvPr/>
        </p:nvGrpSpPr>
        <p:grpSpPr>
          <a:xfrm>
            <a:off x="5799810" y="6238428"/>
            <a:ext cx="2516400" cy="624960"/>
            <a:chOff x="5799810" y="6238428"/>
            <a:chExt cx="2516400" cy="62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2" name="잉크 121">
                  <a:extLst>
                    <a:ext uri="{FF2B5EF4-FFF2-40B4-BE49-F238E27FC236}">
                      <a16:creationId xmlns:a16="http://schemas.microsoft.com/office/drawing/2014/main" id="{127A242F-4482-4B95-BA22-2495BCF1576E}"/>
                    </a:ext>
                  </a:extLst>
                </p14:cNvPr>
                <p14:cNvContentPartPr/>
                <p14:nvPr/>
              </p14:nvContentPartPr>
              <p14:xfrm>
                <a:off x="5841930" y="6271908"/>
                <a:ext cx="15480" cy="156600"/>
              </p14:xfrm>
            </p:contentPart>
          </mc:Choice>
          <mc:Fallback xmlns="">
            <p:pic>
              <p:nvPicPr>
                <p:cNvPr id="122" name="잉크 121">
                  <a:extLst>
                    <a:ext uri="{FF2B5EF4-FFF2-40B4-BE49-F238E27FC236}">
                      <a16:creationId xmlns:a16="http://schemas.microsoft.com/office/drawing/2014/main" id="{127A242F-4482-4B95-BA22-2495BCF1576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837610" y="6267588"/>
                  <a:ext cx="24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잉크 122">
                  <a:extLst>
                    <a:ext uri="{FF2B5EF4-FFF2-40B4-BE49-F238E27FC236}">
                      <a16:creationId xmlns:a16="http://schemas.microsoft.com/office/drawing/2014/main" id="{D2D7EEF2-747E-4EB7-8D84-1A3F66BBDD37}"/>
                    </a:ext>
                  </a:extLst>
                </p14:cNvPr>
                <p14:cNvContentPartPr/>
                <p14:nvPr/>
              </p14:nvContentPartPr>
              <p14:xfrm>
                <a:off x="5907090" y="6280188"/>
                <a:ext cx="11160" cy="144360"/>
              </p14:xfrm>
            </p:contentPart>
          </mc:Choice>
          <mc:Fallback xmlns="">
            <p:pic>
              <p:nvPicPr>
                <p:cNvPr id="123" name="잉크 122">
                  <a:extLst>
                    <a:ext uri="{FF2B5EF4-FFF2-40B4-BE49-F238E27FC236}">
                      <a16:creationId xmlns:a16="http://schemas.microsoft.com/office/drawing/2014/main" id="{D2D7EEF2-747E-4EB7-8D84-1A3F66BBDD3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902770" y="6275868"/>
                  <a:ext cx="19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4" name="잉크 123">
                  <a:extLst>
                    <a:ext uri="{FF2B5EF4-FFF2-40B4-BE49-F238E27FC236}">
                      <a16:creationId xmlns:a16="http://schemas.microsoft.com/office/drawing/2014/main" id="{994E792D-9349-42F5-AF8D-F45E751D60E0}"/>
                    </a:ext>
                  </a:extLst>
                </p14:cNvPr>
                <p14:cNvContentPartPr/>
                <p14:nvPr/>
              </p14:nvContentPartPr>
              <p14:xfrm>
                <a:off x="5863170" y="6360468"/>
                <a:ext cx="76320" cy="98280"/>
              </p14:xfrm>
            </p:contentPart>
          </mc:Choice>
          <mc:Fallback xmlns="">
            <p:pic>
              <p:nvPicPr>
                <p:cNvPr id="124" name="잉크 123">
                  <a:extLst>
                    <a:ext uri="{FF2B5EF4-FFF2-40B4-BE49-F238E27FC236}">
                      <a16:creationId xmlns:a16="http://schemas.microsoft.com/office/drawing/2014/main" id="{994E792D-9349-42F5-AF8D-F45E751D60E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858850" y="6356148"/>
                  <a:ext cx="84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5" name="잉크 124">
                  <a:extLst>
                    <a:ext uri="{FF2B5EF4-FFF2-40B4-BE49-F238E27FC236}">
                      <a16:creationId xmlns:a16="http://schemas.microsoft.com/office/drawing/2014/main" id="{5D6653ED-4A2A-442B-87C4-C2208859CFB5}"/>
                    </a:ext>
                  </a:extLst>
                </p14:cNvPr>
                <p14:cNvContentPartPr/>
                <p14:nvPr/>
              </p14:nvContentPartPr>
              <p14:xfrm>
                <a:off x="5990970" y="6269748"/>
                <a:ext cx="75240" cy="210240"/>
              </p14:xfrm>
            </p:contentPart>
          </mc:Choice>
          <mc:Fallback xmlns="">
            <p:pic>
              <p:nvPicPr>
                <p:cNvPr id="125" name="잉크 124">
                  <a:extLst>
                    <a:ext uri="{FF2B5EF4-FFF2-40B4-BE49-F238E27FC236}">
                      <a16:creationId xmlns:a16="http://schemas.microsoft.com/office/drawing/2014/main" id="{5D6653ED-4A2A-442B-87C4-C2208859CFB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986650" y="6265428"/>
                  <a:ext cx="83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6" name="잉크 125">
                  <a:extLst>
                    <a:ext uri="{FF2B5EF4-FFF2-40B4-BE49-F238E27FC236}">
                      <a16:creationId xmlns:a16="http://schemas.microsoft.com/office/drawing/2014/main" id="{D436DE6D-127D-430A-9CAC-3DD686BF50FC}"/>
                    </a:ext>
                  </a:extLst>
                </p14:cNvPr>
                <p14:cNvContentPartPr/>
                <p14:nvPr/>
              </p14:nvContentPartPr>
              <p14:xfrm>
                <a:off x="6092850" y="6238428"/>
                <a:ext cx="88920" cy="168480"/>
              </p14:xfrm>
            </p:contentPart>
          </mc:Choice>
          <mc:Fallback xmlns="">
            <p:pic>
              <p:nvPicPr>
                <p:cNvPr id="126" name="잉크 125">
                  <a:extLst>
                    <a:ext uri="{FF2B5EF4-FFF2-40B4-BE49-F238E27FC236}">
                      <a16:creationId xmlns:a16="http://schemas.microsoft.com/office/drawing/2014/main" id="{D436DE6D-127D-430A-9CAC-3DD686BF50F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088530" y="6234108"/>
                  <a:ext cx="97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7" name="잉크 126">
                  <a:extLst>
                    <a:ext uri="{FF2B5EF4-FFF2-40B4-BE49-F238E27FC236}">
                      <a16:creationId xmlns:a16="http://schemas.microsoft.com/office/drawing/2014/main" id="{EC8F0EFA-62A1-4676-892F-31F139538DDA}"/>
                    </a:ext>
                  </a:extLst>
                </p14:cNvPr>
                <p14:cNvContentPartPr/>
                <p14:nvPr/>
              </p14:nvContentPartPr>
              <p14:xfrm>
                <a:off x="6202650" y="6276948"/>
                <a:ext cx="12960" cy="178920"/>
              </p14:xfrm>
            </p:contentPart>
          </mc:Choice>
          <mc:Fallback xmlns="">
            <p:pic>
              <p:nvPicPr>
                <p:cNvPr id="127" name="잉크 126">
                  <a:extLst>
                    <a:ext uri="{FF2B5EF4-FFF2-40B4-BE49-F238E27FC236}">
                      <a16:creationId xmlns:a16="http://schemas.microsoft.com/office/drawing/2014/main" id="{EC8F0EFA-62A1-4676-892F-31F139538DD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198330" y="6272628"/>
                  <a:ext cx="21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8" name="잉크 127">
                  <a:extLst>
                    <a:ext uri="{FF2B5EF4-FFF2-40B4-BE49-F238E27FC236}">
                      <a16:creationId xmlns:a16="http://schemas.microsoft.com/office/drawing/2014/main" id="{F6983A79-7F30-4642-8652-019A5133AD8D}"/>
                    </a:ext>
                  </a:extLst>
                </p14:cNvPr>
                <p14:cNvContentPartPr/>
                <p14:nvPr/>
              </p14:nvContentPartPr>
              <p14:xfrm>
                <a:off x="6234690" y="6328428"/>
                <a:ext cx="72360" cy="141840"/>
              </p14:xfrm>
            </p:contentPart>
          </mc:Choice>
          <mc:Fallback xmlns="">
            <p:pic>
              <p:nvPicPr>
                <p:cNvPr id="128" name="잉크 127">
                  <a:extLst>
                    <a:ext uri="{FF2B5EF4-FFF2-40B4-BE49-F238E27FC236}">
                      <a16:creationId xmlns:a16="http://schemas.microsoft.com/office/drawing/2014/main" id="{F6983A79-7F30-4642-8652-019A5133AD8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230370" y="6324108"/>
                  <a:ext cx="81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9" name="잉크 128">
                  <a:extLst>
                    <a:ext uri="{FF2B5EF4-FFF2-40B4-BE49-F238E27FC236}">
                      <a16:creationId xmlns:a16="http://schemas.microsoft.com/office/drawing/2014/main" id="{21CB5A4A-1AE4-458D-9A12-E802E042CC75}"/>
                    </a:ext>
                  </a:extLst>
                </p14:cNvPr>
                <p14:cNvContentPartPr/>
                <p14:nvPr/>
              </p14:nvContentPartPr>
              <p14:xfrm>
                <a:off x="6329010" y="6361548"/>
                <a:ext cx="144000" cy="88200"/>
              </p14:xfrm>
            </p:contentPart>
          </mc:Choice>
          <mc:Fallback xmlns="">
            <p:pic>
              <p:nvPicPr>
                <p:cNvPr id="129" name="잉크 128">
                  <a:extLst>
                    <a:ext uri="{FF2B5EF4-FFF2-40B4-BE49-F238E27FC236}">
                      <a16:creationId xmlns:a16="http://schemas.microsoft.com/office/drawing/2014/main" id="{21CB5A4A-1AE4-458D-9A12-E802E042CC7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324690" y="6357228"/>
                  <a:ext cx="152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0" name="잉크 129">
                  <a:extLst>
                    <a:ext uri="{FF2B5EF4-FFF2-40B4-BE49-F238E27FC236}">
                      <a16:creationId xmlns:a16="http://schemas.microsoft.com/office/drawing/2014/main" id="{E5E82BF4-D1B1-46C7-87CB-7FE29574EAF0}"/>
                    </a:ext>
                  </a:extLst>
                </p14:cNvPr>
                <p14:cNvContentPartPr/>
                <p14:nvPr/>
              </p14:nvContentPartPr>
              <p14:xfrm>
                <a:off x="5860650" y="6527868"/>
                <a:ext cx="135360" cy="185400"/>
              </p14:xfrm>
            </p:contentPart>
          </mc:Choice>
          <mc:Fallback xmlns="">
            <p:pic>
              <p:nvPicPr>
                <p:cNvPr id="130" name="잉크 129">
                  <a:extLst>
                    <a:ext uri="{FF2B5EF4-FFF2-40B4-BE49-F238E27FC236}">
                      <a16:creationId xmlns:a16="http://schemas.microsoft.com/office/drawing/2014/main" id="{E5E82BF4-D1B1-46C7-87CB-7FE29574EAF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856330" y="6523548"/>
                  <a:ext cx="144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1" name="잉크 130">
                  <a:extLst>
                    <a:ext uri="{FF2B5EF4-FFF2-40B4-BE49-F238E27FC236}">
                      <a16:creationId xmlns:a16="http://schemas.microsoft.com/office/drawing/2014/main" id="{80F7130F-298A-4935-9DB8-2B685C0ED9C6}"/>
                    </a:ext>
                  </a:extLst>
                </p14:cNvPr>
                <p14:cNvContentPartPr/>
                <p14:nvPr/>
              </p14:nvContentPartPr>
              <p14:xfrm>
                <a:off x="5799810" y="6818028"/>
                <a:ext cx="223560" cy="45360"/>
              </p14:xfrm>
            </p:contentPart>
          </mc:Choice>
          <mc:Fallback xmlns="">
            <p:pic>
              <p:nvPicPr>
                <p:cNvPr id="131" name="잉크 130">
                  <a:extLst>
                    <a:ext uri="{FF2B5EF4-FFF2-40B4-BE49-F238E27FC236}">
                      <a16:creationId xmlns:a16="http://schemas.microsoft.com/office/drawing/2014/main" id="{80F7130F-298A-4935-9DB8-2B685C0ED9C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795490" y="6813708"/>
                  <a:ext cx="232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2" name="잉크 131">
                  <a:extLst>
                    <a:ext uri="{FF2B5EF4-FFF2-40B4-BE49-F238E27FC236}">
                      <a16:creationId xmlns:a16="http://schemas.microsoft.com/office/drawing/2014/main" id="{22BAD271-C061-4513-B5C4-7653E2B3D63D}"/>
                    </a:ext>
                  </a:extLst>
                </p14:cNvPr>
                <p14:cNvContentPartPr/>
                <p14:nvPr/>
              </p14:nvContentPartPr>
              <p14:xfrm>
                <a:off x="6075930" y="6555948"/>
                <a:ext cx="80640" cy="42840"/>
              </p14:xfrm>
            </p:contentPart>
          </mc:Choice>
          <mc:Fallback xmlns="">
            <p:pic>
              <p:nvPicPr>
                <p:cNvPr id="132" name="잉크 131">
                  <a:extLst>
                    <a:ext uri="{FF2B5EF4-FFF2-40B4-BE49-F238E27FC236}">
                      <a16:creationId xmlns:a16="http://schemas.microsoft.com/office/drawing/2014/main" id="{22BAD271-C061-4513-B5C4-7653E2B3D63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071610" y="6551628"/>
                  <a:ext cx="89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3" name="잉크 132">
                  <a:extLst>
                    <a:ext uri="{FF2B5EF4-FFF2-40B4-BE49-F238E27FC236}">
                      <a16:creationId xmlns:a16="http://schemas.microsoft.com/office/drawing/2014/main" id="{27B30421-5FA6-406A-A8C7-5555AA04811C}"/>
                    </a:ext>
                  </a:extLst>
                </p14:cNvPr>
                <p14:cNvContentPartPr/>
                <p14:nvPr/>
              </p14:nvContentPartPr>
              <p14:xfrm>
                <a:off x="6094650" y="6603468"/>
                <a:ext cx="117360" cy="109080"/>
              </p14:xfrm>
            </p:contentPart>
          </mc:Choice>
          <mc:Fallback xmlns="">
            <p:pic>
              <p:nvPicPr>
                <p:cNvPr id="133" name="잉크 132">
                  <a:extLst>
                    <a:ext uri="{FF2B5EF4-FFF2-40B4-BE49-F238E27FC236}">
                      <a16:creationId xmlns:a16="http://schemas.microsoft.com/office/drawing/2014/main" id="{27B30421-5FA6-406A-A8C7-5555AA04811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090330" y="6599148"/>
                  <a:ext cx="126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4" name="잉크 133">
                  <a:extLst>
                    <a:ext uri="{FF2B5EF4-FFF2-40B4-BE49-F238E27FC236}">
                      <a16:creationId xmlns:a16="http://schemas.microsoft.com/office/drawing/2014/main" id="{5AF62C06-E459-4CFB-B622-1391D7B0ACA7}"/>
                    </a:ext>
                  </a:extLst>
                </p14:cNvPr>
                <p14:cNvContentPartPr/>
                <p14:nvPr/>
              </p14:nvContentPartPr>
              <p14:xfrm>
                <a:off x="6129570" y="6737748"/>
                <a:ext cx="137160" cy="39600"/>
              </p14:xfrm>
            </p:contentPart>
          </mc:Choice>
          <mc:Fallback xmlns="">
            <p:pic>
              <p:nvPicPr>
                <p:cNvPr id="134" name="잉크 133">
                  <a:extLst>
                    <a:ext uri="{FF2B5EF4-FFF2-40B4-BE49-F238E27FC236}">
                      <a16:creationId xmlns:a16="http://schemas.microsoft.com/office/drawing/2014/main" id="{5AF62C06-E459-4CFB-B622-1391D7B0ACA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125250" y="6733428"/>
                  <a:ext cx="145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5" name="잉크 134">
                  <a:extLst>
                    <a:ext uri="{FF2B5EF4-FFF2-40B4-BE49-F238E27FC236}">
                      <a16:creationId xmlns:a16="http://schemas.microsoft.com/office/drawing/2014/main" id="{A6CFF0AA-7FF3-44CA-8C7F-7A0B076E87C7}"/>
                    </a:ext>
                  </a:extLst>
                </p14:cNvPr>
                <p14:cNvContentPartPr/>
                <p14:nvPr/>
              </p14:nvContentPartPr>
              <p14:xfrm>
                <a:off x="6236490" y="6566388"/>
                <a:ext cx="122760" cy="210600"/>
              </p14:xfrm>
            </p:contentPart>
          </mc:Choice>
          <mc:Fallback xmlns="">
            <p:pic>
              <p:nvPicPr>
                <p:cNvPr id="135" name="잉크 134">
                  <a:extLst>
                    <a:ext uri="{FF2B5EF4-FFF2-40B4-BE49-F238E27FC236}">
                      <a16:creationId xmlns:a16="http://schemas.microsoft.com/office/drawing/2014/main" id="{A6CFF0AA-7FF3-44CA-8C7F-7A0B076E87C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232170" y="6562068"/>
                  <a:ext cx="131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6" name="잉크 135">
                  <a:extLst>
                    <a:ext uri="{FF2B5EF4-FFF2-40B4-BE49-F238E27FC236}">
                      <a16:creationId xmlns:a16="http://schemas.microsoft.com/office/drawing/2014/main" id="{DC66FFE3-3F4E-417F-AEF2-722726E0783D}"/>
                    </a:ext>
                  </a:extLst>
                </p14:cNvPr>
                <p14:cNvContentPartPr/>
                <p14:nvPr/>
              </p14:nvContentPartPr>
              <p14:xfrm>
                <a:off x="6325770" y="6605988"/>
                <a:ext cx="138960" cy="249120"/>
              </p14:xfrm>
            </p:contentPart>
          </mc:Choice>
          <mc:Fallback xmlns="">
            <p:pic>
              <p:nvPicPr>
                <p:cNvPr id="136" name="잉크 135">
                  <a:extLst>
                    <a:ext uri="{FF2B5EF4-FFF2-40B4-BE49-F238E27FC236}">
                      <a16:creationId xmlns:a16="http://schemas.microsoft.com/office/drawing/2014/main" id="{DC66FFE3-3F4E-417F-AEF2-722726E0783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321450" y="6601668"/>
                  <a:ext cx="1476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7" name="잉크 136">
                  <a:extLst>
                    <a:ext uri="{FF2B5EF4-FFF2-40B4-BE49-F238E27FC236}">
                      <a16:creationId xmlns:a16="http://schemas.microsoft.com/office/drawing/2014/main" id="{274F0ED3-ECA4-4BBE-B87A-AE01EDACFE5E}"/>
                    </a:ext>
                  </a:extLst>
                </p14:cNvPr>
                <p14:cNvContentPartPr/>
                <p14:nvPr/>
              </p14:nvContentPartPr>
              <p14:xfrm>
                <a:off x="6466890" y="6531108"/>
                <a:ext cx="165600" cy="109440"/>
              </p14:xfrm>
            </p:contentPart>
          </mc:Choice>
          <mc:Fallback xmlns="">
            <p:pic>
              <p:nvPicPr>
                <p:cNvPr id="137" name="잉크 136">
                  <a:extLst>
                    <a:ext uri="{FF2B5EF4-FFF2-40B4-BE49-F238E27FC236}">
                      <a16:creationId xmlns:a16="http://schemas.microsoft.com/office/drawing/2014/main" id="{274F0ED3-ECA4-4BBE-B87A-AE01EDACFE5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462570" y="6526788"/>
                  <a:ext cx="174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8" name="잉크 137">
                  <a:extLst>
                    <a:ext uri="{FF2B5EF4-FFF2-40B4-BE49-F238E27FC236}">
                      <a16:creationId xmlns:a16="http://schemas.microsoft.com/office/drawing/2014/main" id="{47C657BE-71F2-4BFD-8ED7-0FEEB2F0B9C4}"/>
                    </a:ext>
                  </a:extLst>
                </p14:cNvPr>
                <p14:cNvContentPartPr/>
                <p14:nvPr/>
              </p14:nvContentPartPr>
              <p14:xfrm>
                <a:off x="6639330" y="6537588"/>
                <a:ext cx="37080" cy="175680"/>
              </p14:xfrm>
            </p:contentPart>
          </mc:Choice>
          <mc:Fallback xmlns="">
            <p:pic>
              <p:nvPicPr>
                <p:cNvPr id="138" name="잉크 137">
                  <a:extLst>
                    <a:ext uri="{FF2B5EF4-FFF2-40B4-BE49-F238E27FC236}">
                      <a16:creationId xmlns:a16="http://schemas.microsoft.com/office/drawing/2014/main" id="{47C657BE-71F2-4BFD-8ED7-0FEEB2F0B9C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635010" y="6533268"/>
                  <a:ext cx="45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9" name="잉크 138">
                  <a:extLst>
                    <a:ext uri="{FF2B5EF4-FFF2-40B4-BE49-F238E27FC236}">
                      <a16:creationId xmlns:a16="http://schemas.microsoft.com/office/drawing/2014/main" id="{0E895A53-9156-42A7-9C75-9C5EFF4587D3}"/>
                    </a:ext>
                  </a:extLst>
                </p14:cNvPr>
                <p14:cNvContentPartPr/>
                <p14:nvPr/>
              </p14:nvContentPartPr>
              <p14:xfrm>
                <a:off x="6524130" y="6710028"/>
                <a:ext cx="187920" cy="151920"/>
              </p14:xfrm>
            </p:contentPart>
          </mc:Choice>
          <mc:Fallback xmlns="">
            <p:pic>
              <p:nvPicPr>
                <p:cNvPr id="139" name="잉크 138">
                  <a:extLst>
                    <a:ext uri="{FF2B5EF4-FFF2-40B4-BE49-F238E27FC236}">
                      <a16:creationId xmlns:a16="http://schemas.microsoft.com/office/drawing/2014/main" id="{0E895A53-9156-42A7-9C75-9C5EFF4587D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519810" y="6705708"/>
                  <a:ext cx="196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1" name="잉크 140">
                  <a:extLst>
                    <a:ext uri="{FF2B5EF4-FFF2-40B4-BE49-F238E27FC236}">
                      <a16:creationId xmlns:a16="http://schemas.microsoft.com/office/drawing/2014/main" id="{C3318CD4-BE2E-4519-B755-CB7BFC97CD79}"/>
                    </a:ext>
                  </a:extLst>
                </p14:cNvPr>
                <p14:cNvContentPartPr/>
                <p14:nvPr/>
              </p14:nvContentPartPr>
              <p14:xfrm>
                <a:off x="6794850" y="6545508"/>
                <a:ext cx="3960" cy="210240"/>
              </p14:xfrm>
            </p:contentPart>
          </mc:Choice>
          <mc:Fallback xmlns="">
            <p:pic>
              <p:nvPicPr>
                <p:cNvPr id="141" name="잉크 140">
                  <a:extLst>
                    <a:ext uri="{FF2B5EF4-FFF2-40B4-BE49-F238E27FC236}">
                      <a16:creationId xmlns:a16="http://schemas.microsoft.com/office/drawing/2014/main" id="{C3318CD4-BE2E-4519-B755-CB7BFC97CD7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790530" y="6541188"/>
                  <a:ext cx="12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2" name="잉크 141">
                  <a:extLst>
                    <a:ext uri="{FF2B5EF4-FFF2-40B4-BE49-F238E27FC236}">
                      <a16:creationId xmlns:a16="http://schemas.microsoft.com/office/drawing/2014/main" id="{AFC10BDE-BE46-48A6-B30E-46DDC268BC60}"/>
                    </a:ext>
                  </a:extLst>
                </p14:cNvPr>
                <p14:cNvContentPartPr/>
                <p14:nvPr/>
              </p14:nvContentPartPr>
              <p14:xfrm>
                <a:off x="6843090" y="6532548"/>
                <a:ext cx="89640" cy="227880"/>
              </p14:xfrm>
            </p:contentPart>
          </mc:Choice>
          <mc:Fallback xmlns="">
            <p:pic>
              <p:nvPicPr>
                <p:cNvPr id="142" name="잉크 141">
                  <a:extLst>
                    <a:ext uri="{FF2B5EF4-FFF2-40B4-BE49-F238E27FC236}">
                      <a16:creationId xmlns:a16="http://schemas.microsoft.com/office/drawing/2014/main" id="{AFC10BDE-BE46-48A6-B30E-46DDC268BC6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838770" y="6528228"/>
                  <a:ext cx="982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3" name="잉크 142">
                  <a:extLst>
                    <a:ext uri="{FF2B5EF4-FFF2-40B4-BE49-F238E27FC236}">
                      <a16:creationId xmlns:a16="http://schemas.microsoft.com/office/drawing/2014/main" id="{786E536E-1649-454E-908A-3F2293A3F200}"/>
                    </a:ext>
                  </a:extLst>
                </p14:cNvPr>
                <p14:cNvContentPartPr/>
                <p14:nvPr/>
              </p14:nvContentPartPr>
              <p14:xfrm>
                <a:off x="7017330" y="6500508"/>
                <a:ext cx="28080" cy="241560"/>
              </p14:xfrm>
            </p:contentPart>
          </mc:Choice>
          <mc:Fallback xmlns="">
            <p:pic>
              <p:nvPicPr>
                <p:cNvPr id="143" name="잉크 142">
                  <a:extLst>
                    <a:ext uri="{FF2B5EF4-FFF2-40B4-BE49-F238E27FC236}">
                      <a16:creationId xmlns:a16="http://schemas.microsoft.com/office/drawing/2014/main" id="{786E536E-1649-454E-908A-3F2293A3F20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013010" y="6496188"/>
                  <a:ext cx="367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4" name="잉크 143">
                  <a:extLst>
                    <a:ext uri="{FF2B5EF4-FFF2-40B4-BE49-F238E27FC236}">
                      <a16:creationId xmlns:a16="http://schemas.microsoft.com/office/drawing/2014/main" id="{5289E179-3550-4952-A520-58E9D6E3E6E2}"/>
                    </a:ext>
                  </a:extLst>
                </p14:cNvPr>
                <p14:cNvContentPartPr/>
                <p14:nvPr/>
              </p14:nvContentPartPr>
              <p14:xfrm>
                <a:off x="7061970" y="6513468"/>
                <a:ext cx="97560" cy="121320"/>
              </p14:xfrm>
            </p:contentPart>
          </mc:Choice>
          <mc:Fallback xmlns="">
            <p:pic>
              <p:nvPicPr>
                <p:cNvPr id="144" name="잉크 143">
                  <a:extLst>
                    <a:ext uri="{FF2B5EF4-FFF2-40B4-BE49-F238E27FC236}">
                      <a16:creationId xmlns:a16="http://schemas.microsoft.com/office/drawing/2014/main" id="{5289E179-3550-4952-A520-58E9D6E3E6E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057650" y="6509148"/>
                  <a:ext cx="106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5" name="잉크 144">
                  <a:extLst>
                    <a:ext uri="{FF2B5EF4-FFF2-40B4-BE49-F238E27FC236}">
                      <a16:creationId xmlns:a16="http://schemas.microsoft.com/office/drawing/2014/main" id="{3EB2F585-7871-4E82-9FCC-ADE6B6F671D7}"/>
                    </a:ext>
                  </a:extLst>
                </p14:cNvPr>
                <p14:cNvContentPartPr/>
                <p14:nvPr/>
              </p14:nvContentPartPr>
              <p14:xfrm>
                <a:off x="7173570" y="6507708"/>
                <a:ext cx="91440" cy="43920"/>
              </p14:xfrm>
            </p:contentPart>
          </mc:Choice>
          <mc:Fallback xmlns="">
            <p:pic>
              <p:nvPicPr>
                <p:cNvPr id="145" name="잉크 144">
                  <a:extLst>
                    <a:ext uri="{FF2B5EF4-FFF2-40B4-BE49-F238E27FC236}">
                      <a16:creationId xmlns:a16="http://schemas.microsoft.com/office/drawing/2014/main" id="{3EB2F585-7871-4E82-9FCC-ADE6B6F671D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169250" y="6503388"/>
                  <a:ext cx="100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6" name="잉크 145">
                  <a:extLst>
                    <a:ext uri="{FF2B5EF4-FFF2-40B4-BE49-F238E27FC236}">
                      <a16:creationId xmlns:a16="http://schemas.microsoft.com/office/drawing/2014/main" id="{823E7F32-DEC9-4C1C-B7F9-BE7BFEDB31F5}"/>
                    </a:ext>
                  </a:extLst>
                </p14:cNvPr>
                <p14:cNvContentPartPr/>
                <p14:nvPr/>
              </p14:nvContentPartPr>
              <p14:xfrm>
                <a:off x="7140810" y="6634788"/>
                <a:ext cx="139320" cy="152280"/>
              </p14:xfrm>
            </p:contentPart>
          </mc:Choice>
          <mc:Fallback xmlns="">
            <p:pic>
              <p:nvPicPr>
                <p:cNvPr id="146" name="잉크 145">
                  <a:extLst>
                    <a:ext uri="{FF2B5EF4-FFF2-40B4-BE49-F238E27FC236}">
                      <a16:creationId xmlns:a16="http://schemas.microsoft.com/office/drawing/2014/main" id="{823E7F32-DEC9-4C1C-B7F9-BE7BFEDB31F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136490" y="6630468"/>
                  <a:ext cx="147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7" name="잉크 146">
                  <a:extLst>
                    <a:ext uri="{FF2B5EF4-FFF2-40B4-BE49-F238E27FC236}">
                      <a16:creationId xmlns:a16="http://schemas.microsoft.com/office/drawing/2014/main" id="{375A74A6-A6CA-488B-BBC6-060BCBE74565}"/>
                    </a:ext>
                  </a:extLst>
                </p14:cNvPr>
                <p14:cNvContentPartPr/>
                <p14:nvPr/>
              </p14:nvContentPartPr>
              <p14:xfrm>
                <a:off x="7415490" y="6490788"/>
                <a:ext cx="131760" cy="146880"/>
              </p14:xfrm>
            </p:contentPart>
          </mc:Choice>
          <mc:Fallback xmlns="">
            <p:pic>
              <p:nvPicPr>
                <p:cNvPr id="147" name="잉크 146">
                  <a:extLst>
                    <a:ext uri="{FF2B5EF4-FFF2-40B4-BE49-F238E27FC236}">
                      <a16:creationId xmlns:a16="http://schemas.microsoft.com/office/drawing/2014/main" id="{375A74A6-A6CA-488B-BBC6-060BCBE7456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411170" y="6486468"/>
                  <a:ext cx="140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8" name="잉크 147">
                  <a:extLst>
                    <a:ext uri="{FF2B5EF4-FFF2-40B4-BE49-F238E27FC236}">
                      <a16:creationId xmlns:a16="http://schemas.microsoft.com/office/drawing/2014/main" id="{07152707-C29C-4D52-BF27-171E83DE8D65}"/>
                    </a:ext>
                  </a:extLst>
                </p14:cNvPr>
                <p14:cNvContentPartPr/>
                <p14:nvPr/>
              </p14:nvContentPartPr>
              <p14:xfrm>
                <a:off x="7569930" y="6481068"/>
                <a:ext cx="131760" cy="176040"/>
              </p14:xfrm>
            </p:contentPart>
          </mc:Choice>
          <mc:Fallback xmlns="">
            <p:pic>
              <p:nvPicPr>
                <p:cNvPr id="148" name="잉크 147">
                  <a:extLst>
                    <a:ext uri="{FF2B5EF4-FFF2-40B4-BE49-F238E27FC236}">
                      <a16:creationId xmlns:a16="http://schemas.microsoft.com/office/drawing/2014/main" id="{07152707-C29C-4D52-BF27-171E83DE8D6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565610" y="6476748"/>
                  <a:ext cx="140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9" name="잉크 148">
                  <a:extLst>
                    <a:ext uri="{FF2B5EF4-FFF2-40B4-BE49-F238E27FC236}">
                      <a16:creationId xmlns:a16="http://schemas.microsoft.com/office/drawing/2014/main" id="{8F85BC11-8700-423F-90ED-B263003C4A98}"/>
                    </a:ext>
                  </a:extLst>
                </p14:cNvPr>
                <p14:cNvContentPartPr/>
                <p14:nvPr/>
              </p14:nvContentPartPr>
              <p14:xfrm>
                <a:off x="7704930" y="6465948"/>
                <a:ext cx="66600" cy="134640"/>
              </p14:xfrm>
            </p:contentPart>
          </mc:Choice>
          <mc:Fallback xmlns="">
            <p:pic>
              <p:nvPicPr>
                <p:cNvPr id="149" name="잉크 148">
                  <a:extLst>
                    <a:ext uri="{FF2B5EF4-FFF2-40B4-BE49-F238E27FC236}">
                      <a16:creationId xmlns:a16="http://schemas.microsoft.com/office/drawing/2014/main" id="{8F85BC11-8700-423F-90ED-B263003C4A9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700610" y="6461628"/>
                  <a:ext cx="75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0" name="잉크 149">
                  <a:extLst>
                    <a:ext uri="{FF2B5EF4-FFF2-40B4-BE49-F238E27FC236}">
                      <a16:creationId xmlns:a16="http://schemas.microsoft.com/office/drawing/2014/main" id="{0703B4E0-26EE-4F60-B0EE-2F344BB181CB}"/>
                    </a:ext>
                  </a:extLst>
                </p14:cNvPr>
                <p14:cNvContentPartPr/>
                <p14:nvPr/>
              </p14:nvContentPartPr>
              <p14:xfrm>
                <a:off x="7796010" y="6481428"/>
                <a:ext cx="95400" cy="253800"/>
              </p14:xfrm>
            </p:contentPart>
          </mc:Choice>
          <mc:Fallback xmlns="">
            <p:pic>
              <p:nvPicPr>
                <p:cNvPr id="150" name="잉크 149">
                  <a:extLst>
                    <a:ext uri="{FF2B5EF4-FFF2-40B4-BE49-F238E27FC236}">
                      <a16:creationId xmlns:a16="http://schemas.microsoft.com/office/drawing/2014/main" id="{0703B4E0-26EE-4F60-B0EE-2F344BB181C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791690" y="6477108"/>
                  <a:ext cx="1040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1" name="잉크 150">
                  <a:extLst>
                    <a:ext uri="{FF2B5EF4-FFF2-40B4-BE49-F238E27FC236}">
                      <a16:creationId xmlns:a16="http://schemas.microsoft.com/office/drawing/2014/main" id="{14A26961-7FDD-4416-8676-F064C871392D}"/>
                    </a:ext>
                  </a:extLst>
                </p14:cNvPr>
                <p14:cNvContentPartPr/>
                <p14:nvPr/>
              </p14:nvContentPartPr>
              <p14:xfrm>
                <a:off x="7915890" y="6364788"/>
                <a:ext cx="193320" cy="254520"/>
              </p14:xfrm>
            </p:contentPart>
          </mc:Choice>
          <mc:Fallback xmlns="">
            <p:pic>
              <p:nvPicPr>
                <p:cNvPr id="151" name="잉크 150">
                  <a:extLst>
                    <a:ext uri="{FF2B5EF4-FFF2-40B4-BE49-F238E27FC236}">
                      <a16:creationId xmlns:a16="http://schemas.microsoft.com/office/drawing/2014/main" id="{14A26961-7FDD-4416-8676-F064C871392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911570" y="6360468"/>
                  <a:ext cx="2019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2" name="잉크 151">
                  <a:extLst>
                    <a:ext uri="{FF2B5EF4-FFF2-40B4-BE49-F238E27FC236}">
                      <a16:creationId xmlns:a16="http://schemas.microsoft.com/office/drawing/2014/main" id="{EE2F3775-5BCB-4DBE-B7C1-318A3FC1F5DC}"/>
                    </a:ext>
                  </a:extLst>
                </p14:cNvPr>
                <p14:cNvContentPartPr/>
                <p14:nvPr/>
              </p14:nvContentPartPr>
              <p14:xfrm>
                <a:off x="8039730" y="6420948"/>
                <a:ext cx="118080" cy="23040"/>
              </p14:xfrm>
            </p:contentPart>
          </mc:Choice>
          <mc:Fallback xmlns="">
            <p:pic>
              <p:nvPicPr>
                <p:cNvPr id="152" name="잉크 151">
                  <a:extLst>
                    <a:ext uri="{FF2B5EF4-FFF2-40B4-BE49-F238E27FC236}">
                      <a16:creationId xmlns:a16="http://schemas.microsoft.com/office/drawing/2014/main" id="{EE2F3775-5BCB-4DBE-B7C1-318A3FC1F5D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035410" y="6416628"/>
                  <a:ext cx="126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3" name="잉크 152">
                  <a:extLst>
                    <a:ext uri="{FF2B5EF4-FFF2-40B4-BE49-F238E27FC236}">
                      <a16:creationId xmlns:a16="http://schemas.microsoft.com/office/drawing/2014/main" id="{6E276B7C-A64A-4854-8A38-4D0FBF73D2D2}"/>
                    </a:ext>
                  </a:extLst>
                </p14:cNvPr>
                <p14:cNvContentPartPr/>
                <p14:nvPr/>
              </p14:nvContentPartPr>
              <p14:xfrm>
                <a:off x="8239170" y="6321228"/>
                <a:ext cx="77040" cy="241560"/>
              </p14:xfrm>
            </p:contentPart>
          </mc:Choice>
          <mc:Fallback xmlns="">
            <p:pic>
              <p:nvPicPr>
                <p:cNvPr id="153" name="잉크 152">
                  <a:extLst>
                    <a:ext uri="{FF2B5EF4-FFF2-40B4-BE49-F238E27FC236}">
                      <a16:creationId xmlns:a16="http://schemas.microsoft.com/office/drawing/2014/main" id="{6E276B7C-A64A-4854-8A38-4D0FBF73D2D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34850" y="6316908"/>
                  <a:ext cx="8568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70139D1F-C98C-4307-B340-0681C3CD88D3}"/>
              </a:ext>
            </a:extLst>
          </p:cNvPr>
          <p:cNvGrpSpPr/>
          <p:nvPr/>
        </p:nvGrpSpPr>
        <p:grpSpPr>
          <a:xfrm>
            <a:off x="7055130" y="5272188"/>
            <a:ext cx="1268280" cy="780840"/>
            <a:chOff x="7055130" y="5272188"/>
            <a:chExt cx="1268280" cy="78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5" name="잉크 154">
                  <a:extLst>
                    <a:ext uri="{FF2B5EF4-FFF2-40B4-BE49-F238E27FC236}">
                      <a16:creationId xmlns:a16="http://schemas.microsoft.com/office/drawing/2014/main" id="{B0F60BAB-A905-4E48-8F3A-6D32EE942F39}"/>
                    </a:ext>
                  </a:extLst>
                </p14:cNvPr>
                <p14:cNvContentPartPr/>
                <p14:nvPr/>
              </p14:nvContentPartPr>
              <p14:xfrm>
                <a:off x="7055130" y="5828388"/>
                <a:ext cx="1258200" cy="84600"/>
              </p14:xfrm>
            </p:contentPart>
          </mc:Choice>
          <mc:Fallback xmlns="">
            <p:pic>
              <p:nvPicPr>
                <p:cNvPr id="155" name="잉크 154">
                  <a:extLst>
                    <a:ext uri="{FF2B5EF4-FFF2-40B4-BE49-F238E27FC236}">
                      <a16:creationId xmlns:a16="http://schemas.microsoft.com/office/drawing/2014/main" id="{B0F60BAB-A905-4E48-8F3A-6D32EE942F3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050810" y="5824068"/>
                  <a:ext cx="1266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6" name="잉크 155">
                  <a:extLst>
                    <a:ext uri="{FF2B5EF4-FFF2-40B4-BE49-F238E27FC236}">
                      <a16:creationId xmlns:a16="http://schemas.microsoft.com/office/drawing/2014/main" id="{BBEB06A8-26DC-4518-AC7F-A1BC0EC1A2EC}"/>
                    </a:ext>
                  </a:extLst>
                </p14:cNvPr>
                <p14:cNvContentPartPr/>
                <p14:nvPr/>
              </p14:nvContentPartPr>
              <p14:xfrm>
                <a:off x="8101650" y="5803548"/>
                <a:ext cx="204480" cy="249480"/>
              </p14:xfrm>
            </p:contentPart>
          </mc:Choice>
          <mc:Fallback xmlns="">
            <p:pic>
              <p:nvPicPr>
                <p:cNvPr id="156" name="잉크 155">
                  <a:extLst>
                    <a:ext uri="{FF2B5EF4-FFF2-40B4-BE49-F238E27FC236}">
                      <a16:creationId xmlns:a16="http://schemas.microsoft.com/office/drawing/2014/main" id="{BBEB06A8-26DC-4518-AC7F-A1BC0EC1A2E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097330" y="5799228"/>
                  <a:ext cx="213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7" name="잉크 156">
                  <a:extLst>
                    <a:ext uri="{FF2B5EF4-FFF2-40B4-BE49-F238E27FC236}">
                      <a16:creationId xmlns:a16="http://schemas.microsoft.com/office/drawing/2014/main" id="{0EAD37AF-6365-4819-A1A0-9D62F4C59474}"/>
                    </a:ext>
                  </a:extLst>
                </p14:cNvPr>
                <p14:cNvContentPartPr/>
                <p14:nvPr/>
              </p14:nvContentPartPr>
              <p14:xfrm>
                <a:off x="7136850" y="5438868"/>
                <a:ext cx="175320" cy="239040"/>
              </p14:xfrm>
            </p:contentPart>
          </mc:Choice>
          <mc:Fallback xmlns="">
            <p:pic>
              <p:nvPicPr>
                <p:cNvPr id="157" name="잉크 156">
                  <a:extLst>
                    <a:ext uri="{FF2B5EF4-FFF2-40B4-BE49-F238E27FC236}">
                      <a16:creationId xmlns:a16="http://schemas.microsoft.com/office/drawing/2014/main" id="{0EAD37AF-6365-4819-A1A0-9D62F4C5947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132530" y="5434548"/>
                  <a:ext cx="1839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8" name="잉크 157">
                  <a:extLst>
                    <a:ext uri="{FF2B5EF4-FFF2-40B4-BE49-F238E27FC236}">
                      <a16:creationId xmlns:a16="http://schemas.microsoft.com/office/drawing/2014/main" id="{100D649E-14CF-484C-90EC-6C62E652B1F9}"/>
                    </a:ext>
                  </a:extLst>
                </p14:cNvPr>
                <p14:cNvContentPartPr/>
                <p14:nvPr/>
              </p14:nvContentPartPr>
              <p14:xfrm>
                <a:off x="7388850" y="5496828"/>
                <a:ext cx="116280" cy="162360"/>
              </p14:xfrm>
            </p:contentPart>
          </mc:Choice>
          <mc:Fallback xmlns="">
            <p:pic>
              <p:nvPicPr>
                <p:cNvPr id="158" name="잉크 157">
                  <a:extLst>
                    <a:ext uri="{FF2B5EF4-FFF2-40B4-BE49-F238E27FC236}">
                      <a16:creationId xmlns:a16="http://schemas.microsoft.com/office/drawing/2014/main" id="{100D649E-14CF-484C-90EC-6C62E652B1F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384530" y="5492508"/>
                  <a:ext cx="124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9" name="잉크 158">
                  <a:extLst>
                    <a:ext uri="{FF2B5EF4-FFF2-40B4-BE49-F238E27FC236}">
                      <a16:creationId xmlns:a16="http://schemas.microsoft.com/office/drawing/2014/main" id="{C043DB94-5782-4666-AB21-9DCFA66D6541}"/>
                    </a:ext>
                  </a:extLst>
                </p14:cNvPr>
                <p14:cNvContentPartPr/>
                <p14:nvPr/>
              </p14:nvContentPartPr>
              <p14:xfrm>
                <a:off x="7558410" y="5440308"/>
                <a:ext cx="28800" cy="175680"/>
              </p14:xfrm>
            </p:contentPart>
          </mc:Choice>
          <mc:Fallback xmlns="">
            <p:pic>
              <p:nvPicPr>
                <p:cNvPr id="159" name="잉크 158">
                  <a:extLst>
                    <a:ext uri="{FF2B5EF4-FFF2-40B4-BE49-F238E27FC236}">
                      <a16:creationId xmlns:a16="http://schemas.microsoft.com/office/drawing/2014/main" id="{C043DB94-5782-4666-AB21-9DCFA66D654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554090" y="5435988"/>
                  <a:ext cx="37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0" name="잉크 159">
                  <a:extLst>
                    <a:ext uri="{FF2B5EF4-FFF2-40B4-BE49-F238E27FC236}">
                      <a16:creationId xmlns:a16="http://schemas.microsoft.com/office/drawing/2014/main" id="{2BEEF357-FA26-4685-BD8C-C9285080E618}"/>
                    </a:ext>
                  </a:extLst>
                </p14:cNvPr>
                <p14:cNvContentPartPr/>
                <p14:nvPr/>
              </p14:nvContentPartPr>
              <p14:xfrm>
                <a:off x="7589010" y="5412228"/>
                <a:ext cx="183600" cy="352440"/>
              </p14:xfrm>
            </p:contentPart>
          </mc:Choice>
          <mc:Fallback xmlns="">
            <p:pic>
              <p:nvPicPr>
                <p:cNvPr id="160" name="잉크 159">
                  <a:extLst>
                    <a:ext uri="{FF2B5EF4-FFF2-40B4-BE49-F238E27FC236}">
                      <a16:creationId xmlns:a16="http://schemas.microsoft.com/office/drawing/2014/main" id="{2BEEF357-FA26-4685-BD8C-C9285080E61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584690" y="5407908"/>
                  <a:ext cx="192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1" name="잉크 160">
                  <a:extLst>
                    <a:ext uri="{FF2B5EF4-FFF2-40B4-BE49-F238E27FC236}">
                      <a16:creationId xmlns:a16="http://schemas.microsoft.com/office/drawing/2014/main" id="{18F49ABF-F1B4-4B9C-8F45-8922D55FEB84}"/>
                    </a:ext>
                  </a:extLst>
                </p14:cNvPr>
                <p14:cNvContentPartPr/>
                <p14:nvPr/>
              </p14:nvContentPartPr>
              <p14:xfrm>
                <a:off x="7896090" y="5312508"/>
                <a:ext cx="87120" cy="145080"/>
              </p14:xfrm>
            </p:contentPart>
          </mc:Choice>
          <mc:Fallback xmlns="">
            <p:pic>
              <p:nvPicPr>
                <p:cNvPr id="161" name="잉크 160">
                  <a:extLst>
                    <a:ext uri="{FF2B5EF4-FFF2-40B4-BE49-F238E27FC236}">
                      <a16:creationId xmlns:a16="http://schemas.microsoft.com/office/drawing/2014/main" id="{18F49ABF-F1B4-4B9C-8F45-8922D55FEB8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891770" y="5308188"/>
                  <a:ext cx="95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2" name="잉크 161">
                  <a:extLst>
                    <a:ext uri="{FF2B5EF4-FFF2-40B4-BE49-F238E27FC236}">
                      <a16:creationId xmlns:a16="http://schemas.microsoft.com/office/drawing/2014/main" id="{BB596A3D-B254-46DB-8EE7-CFC0A6260008}"/>
                    </a:ext>
                  </a:extLst>
                </p14:cNvPr>
                <p14:cNvContentPartPr/>
                <p14:nvPr/>
              </p14:nvContentPartPr>
              <p14:xfrm>
                <a:off x="7982850" y="5319708"/>
                <a:ext cx="94680" cy="354600"/>
              </p14:xfrm>
            </p:contentPart>
          </mc:Choice>
          <mc:Fallback xmlns="">
            <p:pic>
              <p:nvPicPr>
                <p:cNvPr id="162" name="잉크 161">
                  <a:extLst>
                    <a:ext uri="{FF2B5EF4-FFF2-40B4-BE49-F238E27FC236}">
                      <a16:creationId xmlns:a16="http://schemas.microsoft.com/office/drawing/2014/main" id="{BB596A3D-B254-46DB-8EE7-CFC0A626000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978530" y="5315388"/>
                  <a:ext cx="1033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3" name="잉크 162">
                  <a:extLst>
                    <a:ext uri="{FF2B5EF4-FFF2-40B4-BE49-F238E27FC236}">
                      <a16:creationId xmlns:a16="http://schemas.microsoft.com/office/drawing/2014/main" id="{610995B8-73AF-4D70-AFBC-EA5A6E638BFF}"/>
                    </a:ext>
                  </a:extLst>
                </p14:cNvPr>
                <p14:cNvContentPartPr/>
                <p14:nvPr/>
              </p14:nvContentPartPr>
              <p14:xfrm>
                <a:off x="8023890" y="5380908"/>
                <a:ext cx="138960" cy="37440"/>
              </p14:xfrm>
            </p:contentPart>
          </mc:Choice>
          <mc:Fallback xmlns="">
            <p:pic>
              <p:nvPicPr>
                <p:cNvPr id="163" name="잉크 162">
                  <a:extLst>
                    <a:ext uri="{FF2B5EF4-FFF2-40B4-BE49-F238E27FC236}">
                      <a16:creationId xmlns:a16="http://schemas.microsoft.com/office/drawing/2014/main" id="{610995B8-73AF-4D70-AFBC-EA5A6E638BF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019570" y="5376588"/>
                  <a:ext cx="1476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4" name="잉크 163">
                  <a:extLst>
                    <a:ext uri="{FF2B5EF4-FFF2-40B4-BE49-F238E27FC236}">
                      <a16:creationId xmlns:a16="http://schemas.microsoft.com/office/drawing/2014/main" id="{3F60762B-1536-49E9-BF56-4A101215F7A7}"/>
                    </a:ext>
                  </a:extLst>
                </p14:cNvPr>
                <p14:cNvContentPartPr/>
                <p14:nvPr/>
              </p14:nvContentPartPr>
              <p14:xfrm>
                <a:off x="8126490" y="5272188"/>
                <a:ext cx="137880" cy="324720"/>
              </p14:xfrm>
            </p:contentPart>
          </mc:Choice>
          <mc:Fallback xmlns="">
            <p:pic>
              <p:nvPicPr>
                <p:cNvPr id="164" name="잉크 163">
                  <a:extLst>
                    <a:ext uri="{FF2B5EF4-FFF2-40B4-BE49-F238E27FC236}">
                      <a16:creationId xmlns:a16="http://schemas.microsoft.com/office/drawing/2014/main" id="{3F60762B-1536-49E9-BF56-4A101215F7A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122170" y="5267868"/>
                  <a:ext cx="1465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5" name="잉크 164">
                  <a:extLst>
                    <a:ext uri="{FF2B5EF4-FFF2-40B4-BE49-F238E27FC236}">
                      <a16:creationId xmlns:a16="http://schemas.microsoft.com/office/drawing/2014/main" id="{63D1CB81-1405-4B53-801C-E72EFEB8E63C}"/>
                    </a:ext>
                  </a:extLst>
                </p14:cNvPr>
                <p14:cNvContentPartPr/>
                <p14:nvPr/>
              </p14:nvContentPartPr>
              <p14:xfrm>
                <a:off x="8228010" y="5498988"/>
                <a:ext cx="95400" cy="144000"/>
              </p14:xfrm>
            </p:contentPart>
          </mc:Choice>
          <mc:Fallback xmlns="">
            <p:pic>
              <p:nvPicPr>
                <p:cNvPr id="165" name="잉크 164">
                  <a:extLst>
                    <a:ext uri="{FF2B5EF4-FFF2-40B4-BE49-F238E27FC236}">
                      <a16:creationId xmlns:a16="http://schemas.microsoft.com/office/drawing/2014/main" id="{63D1CB81-1405-4B53-801C-E72EFEB8E63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223690" y="5494668"/>
                  <a:ext cx="10404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67" name="잉크 166">
                <a:extLst>
                  <a:ext uri="{FF2B5EF4-FFF2-40B4-BE49-F238E27FC236}">
                    <a16:creationId xmlns:a16="http://schemas.microsoft.com/office/drawing/2014/main" id="{AD5715BC-A367-4DED-BC6F-C5DBE4EA2FE2}"/>
                  </a:ext>
                </a:extLst>
              </p14:cNvPr>
              <p14:cNvContentPartPr/>
              <p14:nvPr/>
            </p14:nvContentPartPr>
            <p14:xfrm>
              <a:off x="9062490" y="5622468"/>
              <a:ext cx="76680" cy="106920"/>
            </p14:xfrm>
          </p:contentPart>
        </mc:Choice>
        <mc:Fallback xmlns="">
          <p:pic>
            <p:nvPicPr>
              <p:cNvPr id="167" name="잉크 166">
                <a:extLst>
                  <a:ext uri="{FF2B5EF4-FFF2-40B4-BE49-F238E27FC236}">
                    <a16:creationId xmlns:a16="http://schemas.microsoft.com/office/drawing/2014/main" id="{AD5715BC-A367-4DED-BC6F-C5DBE4EA2FE2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9058170" y="5618148"/>
                <a:ext cx="853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68" name="잉크 167">
                <a:extLst>
                  <a:ext uri="{FF2B5EF4-FFF2-40B4-BE49-F238E27FC236}">
                    <a16:creationId xmlns:a16="http://schemas.microsoft.com/office/drawing/2014/main" id="{3F93E983-8353-44F1-AA6B-5870AC5CB0B5}"/>
                  </a:ext>
                </a:extLst>
              </p14:cNvPr>
              <p14:cNvContentPartPr/>
              <p14:nvPr/>
            </p14:nvContentPartPr>
            <p14:xfrm>
              <a:off x="9566490" y="5629668"/>
              <a:ext cx="87120" cy="89640"/>
            </p14:xfrm>
          </p:contentPart>
        </mc:Choice>
        <mc:Fallback xmlns="">
          <p:pic>
            <p:nvPicPr>
              <p:cNvPr id="168" name="잉크 167">
                <a:extLst>
                  <a:ext uri="{FF2B5EF4-FFF2-40B4-BE49-F238E27FC236}">
                    <a16:creationId xmlns:a16="http://schemas.microsoft.com/office/drawing/2014/main" id="{3F93E983-8353-44F1-AA6B-5870AC5CB0B5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9562170" y="5625348"/>
                <a:ext cx="957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69" name="잉크 168">
                <a:extLst>
                  <a:ext uri="{FF2B5EF4-FFF2-40B4-BE49-F238E27FC236}">
                    <a16:creationId xmlns:a16="http://schemas.microsoft.com/office/drawing/2014/main" id="{163C0174-D89C-4DED-9E5C-CB8AE41AB9FF}"/>
                  </a:ext>
                </a:extLst>
              </p14:cNvPr>
              <p14:cNvContentPartPr/>
              <p14:nvPr/>
            </p14:nvContentPartPr>
            <p14:xfrm>
              <a:off x="10055730" y="5573508"/>
              <a:ext cx="116640" cy="117000"/>
            </p14:xfrm>
          </p:contentPart>
        </mc:Choice>
        <mc:Fallback xmlns="">
          <p:pic>
            <p:nvPicPr>
              <p:cNvPr id="169" name="잉크 168">
                <a:extLst>
                  <a:ext uri="{FF2B5EF4-FFF2-40B4-BE49-F238E27FC236}">
                    <a16:creationId xmlns:a16="http://schemas.microsoft.com/office/drawing/2014/main" id="{163C0174-D89C-4DED-9E5C-CB8AE41AB9FF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0051410" y="5569188"/>
                <a:ext cx="1252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70" name="잉크 169">
                <a:extLst>
                  <a:ext uri="{FF2B5EF4-FFF2-40B4-BE49-F238E27FC236}">
                    <a16:creationId xmlns:a16="http://schemas.microsoft.com/office/drawing/2014/main" id="{1C7F830E-EEAE-4B21-98D6-76239AF8031B}"/>
                  </a:ext>
                </a:extLst>
              </p14:cNvPr>
              <p14:cNvContentPartPr/>
              <p14:nvPr/>
            </p14:nvContentPartPr>
            <p14:xfrm>
              <a:off x="9115050" y="6087948"/>
              <a:ext cx="86400" cy="87840"/>
            </p14:xfrm>
          </p:contentPart>
        </mc:Choice>
        <mc:Fallback xmlns="">
          <p:pic>
            <p:nvPicPr>
              <p:cNvPr id="170" name="잉크 169">
                <a:extLst>
                  <a:ext uri="{FF2B5EF4-FFF2-40B4-BE49-F238E27FC236}">
                    <a16:creationId xmlns:a16="http://schemas.microsoft.com/office/drawing/2014/main" id="{1C7F830E-EEAE-4B21-98D6-76239AF8031B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9110730" y="6083628"/>
                <a:ext cx="950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71" name="잉크 170">
                <a:extLst>
                  <a:ext uri="{FF2B5EF4-FFF2-40B4-BE49-F238E27FC236}">
                    <a16:creationId xmlns:a16="http://schemas.microsoft.com/office/drawing/2014/main" id="{8E2357D2-1266-4426-9EE5-B15EF7DCEF35}"/>
                  </a:ext>
                </a:extLst>
              </p14:cNvPr>
              <p14:cNvContentPartPr/>
              <p14:nvPr/>
            </p14:nvContentPartPr>
            <p14:xfrm>
              <a:off x="9612570" y="6031428"/>
              <a:ext cx="100080" cy="93960"/>
            </p14:xfrm>
          </p:contentPart>
        </mc:Choice>
        <mc:Fallback xmlns="">
          <p:pic>
            <p:nvPicPr>
              <p:cNvPr id="171" name="잉크 170">
                <a:extLst>
                  <a:ext uri="{FF2B5EF4-FFF2-40B4-BE49-F238E27FC236}">
                    <a16:creationId xmlns:a16="http://schemas.microsoft.com/office/drawing/2014/main" id="{8E2357D2-1266-4426-9EE5-B15EF7DCEF35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9608250" y="6027108"/>
                <a:ext cx="1087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72" name="잉크 171">
                <a:extLst>
                  <a:ext uri="{FF2B5EF4-FFF2-40B4-BE49-F238E27FC236}">
                    <a16:creationId xmlns:a16="http://schemas.microsoft.com/office/drawing/2014/main" id="{E48A2EE0-5E97-4564-957D-0A8456B5DF49}"/>
                  </a:ext>
                </a:extLst>
              </p14:cNvPr>
              <p14:cNvContentPartPr/>
              <p14:nvPr/>
            </p14:nvContentPartPr>
            <p14:xfrm>
              <a:off x="10096410" y="6041868"/>
              <a:ext cx="109800" cy="120600"/>
            </p14:xfrm>
          </p:contentPart>
        </mc:Choice>
        <mc:Fallback xmlns="">
          <p:pic>
            <p:nvPicPr>
              <p:cNvPr id="172" name="잉크 171">
                <a:extLst>
                  <a:ext uri="{FF2B5EF4-FFF2-40B4-BE49-F238E27FC236}">
                    <a16:creationId xmlns:a16="http://schemas.microsoft.com/office/drawing/2014/main" id="{E48A2EE0-5E97-4564-957D-0A8456B5DF49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0092090" y="6037548"/>
                <a:ext cx="1184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73" name="잉크 172">
                <a:extLst>
                  <a:ext uri="{FF2B5EF4-FFF2-40B4-BE49-F238E27FC236}">
                    <a16:creationId xmlns:a16="http://schemas.microsoft.com/office/drawing/2014/main" id="{30AD09BB-316B-4D90-B69C-E519CB55EC47}"/>
                  </a:ext>
                </a:extLst>
              </p14:cNvPr>
              <p14:cNvContentPartPr/>
              <p14:nvPr/>
            </p14:nvContentPartPr>
            <p14:xfrm>
              <a:off x="9209370" y="6459108"/>
              <a:ext cx="79560" cy="93240"/>
            </p14:xfrm>
          </p:contentPart>
        </mc:Choice>
        <mc:Fallback xmlns="">
          <p:pic>
            <p:nvPicPr>
              <p:cNvPr id="173" name="잉크 172">
                <a:extLst>
                  <a:ext uri="{FF2B5EF4-FFF2-40B4-BE49-F238E27FC236}">
                    <a16:creationId xmlns:a16="http://schemas.microsoft.com/office/drawing/2014/main" id="{30AD09BB-316B-4D90-B69C-E519CB55EC47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9205050" y="6454788"/>
                <a:ext cx="882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74" name="잉크 173">
                <a:extLst>
                  <a:ext uri="{FF2B5EF4-FFF2-40B4-BE49-F238E27FC236}">
                    <a16:creationId xmlns:a16="http://schemas.microsoft.com/office/drawing/2014/main" id="{A7A7EA24-0748-4743-A2F8-6A5E2BE8237E}"/>
                  </a:ext>
                </a:extLst>
              </p14:cNvPr>
              <p14:cNvContentPartPr/>
              <p14:nvPr/>
            </p14:nvContentPartPr>
            <p14:xfrm>
              <a:off x="9687450" y="6419148"/>
              <a:ext cx="83520" cy="69480"/>
            </p14:xfrm>
          </p:contentPart>
        </mc:Choice>
        <mc:Fallback xmlns="">
          <p:pic>
            <p:nvPicPr>
              <p:cNvPr id="174" name="잉크 173">
                <a:extLst>
                  <a:ext uri="{FF2B5EF4-FFF2-40B4-BE49-F238E27FC236}">
                    <a16:creationId xmlns:a16="http://schemas.microsoft.com/office/drawing/2014/main" id="{A7A7EA24-0748-4743-A2F8-6A5E2BE8237E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9683130" y="6414828"/>
                <a:ext cx="921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75" name="잉크 174">
                <a:extLst>
                  <a:ext uri="{FF2B5EF4-FFF2-40B4-BE49-F238E27FC236}">
                    <a16:creationId xmlns:a16="http://schemas.microsoft.com/office/drawing/2014/main" id="{D5C93F78-3488-404D-8EF5-139DF002D240}"/>
                  </a:ext>
                </a:extLst>
              </p14:cNvPr>
              <p14:cNvContentPartPr/>
              <p14:nvPr/>
            </p14:nvContentPartPr>
            <p14:xfrm>
              <a:off x="10153290" y="6432828"/>
              <a:ext cx="97560" cy="132480"/>
            </p14:xfrm>
          </p:contentPart>
        </mc:Choice>
        <mc:Fallback xmlns="">
          <p:pic>
            <p:nvPicPr>
              <p:cNvPr id="175" name="잉크 174">
                <a:extLst>
                  <a:ext uri="{FF2B5EF4-FFF2-40B4-BE49-F238E27FC236}">
                    <a16:creationId xmlns:a16="http://schemas.microsoft.com/office/drawing/2014/main" id="{D5C93F78-3488-404D-8EF5-139DF002D240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0148970" y="6428508"/>
                <a:ext cx="106200" cy="14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그룹 189">
            <a:extLst>
              <a:ext uri="{FF2B5EF4-FFF2-40B4-BE49-F238E27FC236}">
                <a16:creationId xmlns:a16="http://schemas.microsoft.com/office/drawing/2014/main" id="{F6E02477-1D9D-4AC3-B618-2F21B776E262}"/>
              </a:ext>
            </a:extLst>
          </p:cNvPr>
          <p:cNvGrpSpPr/>
          <p:nvPr/>
        </p:nvGrpSpPr>
        <p:grpSpPr>
          <a:xfrm>
            <a:off x="9078690" y="5659188"/>
            <a:ext cx="1109520" cy="807840"/>
            <a:chOff x="9078690" y="5659188"/>
            <a:chExt cx="1109520" cy="80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6" name="잉크 175">
                  <a:extLst>
                    <a:ext uri="{FF2B5EF4-FFF2-40B4-BE49-F238E27FC236}">
                      <a16:creationId xmlns:a16="http://schemas.microsoft.com/office/drawing/2014/main" id="{BA52CC54-DE99-4365-B7B7-E5E7199774A3}"/>
                    </a:ext>
                  </a:extLst>
                </p14:cNvPr>
                <p14:cNvContentPartPr/>
                <p14:nvPr/>
              </p14:nvContentPartPr>
              <p14:xfrm>
                <a:off x="9169770" y="5659188"/>
                <a:ext cx="330840" cy="10440"/>
              </p14:xfrm>
            </p:contentPart>
          </mc:Choice>
          <mc:Fallback xmlns="">
            <p:pic>
              <p:nvPicPr>
                <p:cNvPr id="176" name="잉크 175">
                  <a:extLst>
                    <a:ext uri="{FF2B5EF4-FFF2-40B4-BE49-F238E27FC236}">
                      <a16:creationId xmlns:a16="http://schemas.microsoft.com/office/drawing/2014/main" id="{BA52CC54-DE99-4365-B7B7-E5E7199774A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165450" y="5654868"/>
                  <a:ext cx="3394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7" name="잉크 176">
                  <a:extLst>
                    <a:ext uri="{FF2B5EF4-FFF2-40B4-BE49-F238E27FC236}">
                      <a16:creationId xmlns:a16="http://schemas.microsoft.com/office/drawing/2014/main" id="{32EDC0CD-C0FB-4E26-88B6-FEE436483619}"/>
                    </a:ext>
                  </a:extLst>
                </p14:cNvPr>
                <p14:cNvContentPartPr/>
                <p14:nvPr/>
              </p14:nvContentPartPr>
              <p14:xfrm>
                <a:off x="9664050" y="5678988"/>
                <a:ext cx="349200" cy="19800"/>
              </p14:xfrm>
            </p:contentPart>
          </mc:Choice>
          <mc:Fallback xmlns="">
            <p:pic>
              <p:nvPicPr>
                <p:cNvPr id="177" name="잉크 176">
                  <a:extLst>
                    <a:ext uri="{FF2B5EF4-FFF2-40B4-BE49-F238E27FC236}">
                      <a16:creationId xmlns:a16="http://schemas.microsoft.com/office/drawing/2014/main" id="{32EDC0CD-C0FB-4E26-88B6-FEE43648361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659730" y="5674668"/>
                  <a:ext cx="357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8" name="잉크 177">
                  <a:extLst>
                    <a:ext uri="{FF2B5EF4-FFF2-40B4-BE49-F238E27FC236}">
                      <a16:creationId xmlns:a16="http://schemas.microsoft.com/office/drawing/2014/main" id="{4CA8FC87-3496-4D16-9620-AAF6E74A5E15}"/>
                    </a:ext>
                  </a:extLst>
                </p14:cNvPr>
                <p14:cNvContentPartPr/>
                <p14:nvPr/>
              </p14:nvContentPartPr>
              <p14:xfrm>
                <a:off x="9632370" y="5737668"/>
                <a:ext cx="10080" cy="220680"/>
              </p14:xfrm>
            </p:contentPart>
          </mc:Choice>
          <mc:Fallback xmlns="">
            <p:pic>
              <p:nvPicPr>
                <p:cNvPr id="178" name="잉크 177">
                  <a:extLst>
                    <a:ext uri="{FF2B5EF4-FFF2-40B4-BE49-F238E27FC236}">
                      <a16:creationId xmlns:a16="http://schemas.microsoft.com/office/drawing/2014/main" id="{4CA8FC87-3496-4D16-9620-AAF6E74A5E1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628050" y="5733348"/>
                  <a:ext cx="18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9" name="잉크 178">
                  <a:extLst>
                    <a:ext uri="{FF2B5EF4-FFF2-40B4-BE49-F238E27FC236}">
                      <a16:creationId xmlns:a16="http://schemas.microsoft.com/office/drawing/2014/main" id="{9A149339-B16E-4448-A262-C128F23162F3}"/>
                    </a:ext>
                  </a:extLst>
                </p14:cNvPr>
                <p14:cNvContentPartPr/>
                <p14:nvPr/>
              </p14:nvContentPartPr>
              <p14:xfrm>
                <a:off x="9718050" y="6125028"/>
                <a:ext cx="9720" cy="241560"/>
              </p14:xfrm>
            </p:contentPart>
          </mc:Choice>
          <mc:Fallback xmlns="">
            <p:pic>
              <p:nvPicPr>
                <p:cNvPr id="179" name="잉크 178">
                  <a:extLst>
                    <a:ext uri="{FF2B5EF4-FFF2-40B4-BE49-F238E27FC236}">
                      <a16:creationId xmlns:a16="http://schemas.microsoft.com/office/drawing/2014/main" id="{9A149339-B16E-4448-A262-C128F23162F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713730" y="6120708"/>
                  <a:ext cx="183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0" name="잉크 179">
                  <a:extLst>
                    <a:ext uri="{FF2B5EF4-FFF2-40B4-BE49-F238E27FC236}">
                      <a16:creationId xmlns:a16="http://schemas.microsoft.com/office/drawing/2014/main" id="{AA0231EA-6479-49CA-81C8-A7E82BF4D364}"/>
                    </a:ext>
                  </a:extLst>
                </p14:cNvPr>
                <p14:cNvContentPartPr/>
                <p14:nvPr/>
              </p14:nvContentPartPr>
              <p14:xfrm>
                <a:off x="9319530" y="6429588"/>
                <a:ext cx="346320" cy="34920"/>
              </p14:xfrm>
            </p:contentPart>
          </mc:Choice>
          <mc:Fallback xmlns="">
            <p:pic>
              <p:nvPicPr>
                <p:cNvPr id="180" name="잉크 179">
                  <a:extLst>
                    <a:ext uri="{FF2B5EF4-FFF2-40B4-BE49-F238E27FC236}">
                      <a16:creationId xmlns:a16="http://schemas.microsoft.com/office/drawing/2014/main" id="{AA0231EA-6479-49CA-81C8-A7E82BF4D36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315210" y="6425268"/>
                  <a:ext cx="354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1" name="잉크 180">
                  <a:extLst>
                    <a:ext uri="{FF2B5EF4-FFF2-40B4-BE49-F238E27FC236}">
                      <a16:creationId xmlns:a16="http://schemas.microsoft.com/office/drawing/2014/main" id="{45AF86DD-736A-41C4-BE92-8FFDAA6919E1}"/>
                    </a:ext>
                  </a:extLst>
                </p14:cNvPr>
                <p14:cNvContentPartPr/>
                <p14:nvPr/>
              </p14:nvContentPartPr>
              <p14:xfrm>
                <a:off x="9807330" y="6416988"/>
                <a:ext cx="363960" cy="12240"/>
              </p14:xfrm>
            </p:contentPart>
          </mc:Choice>
          <mc:Fallback xmlns="">
            <p:pic>
              <p:nvPicPr>
                <p:cNvPr id="181" name="잉크 180">
                  <a:extLst>
                    <a:ext uri="{FF2B5EF4-FFF2-40B4-BE49-F238E27FC236}">
                      <a16:creationId xmlns:a16="http://schemas.microsoft.com/office/drawing/2014/main" id="{45AF86DD-736A-41C4-BE92-8FFDAA6919E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803010" y="6412668"/>
                  <a:ext cx="372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2" name="잉크 181">
                  <a:extLst>
                    <a:ext uri="{FF2B5EF4-FFF2-40B4-BE49-F238E27FC236}">
                      <a16:creationId xmlns:a16="http://schemas.microsoft.com/office/drawing/2014/main" id="{4ACCECF4-7BE1-40D2-B7C3-90C679B847E4}"/>
                    </a:ext>
                  </a:extLst>
                </p14:cNvPr>
                <p14:cNvContentPartPr/>
                <p14:nvPr/>
              </p14:nvContentPartPr>
              <p14:xfrm>
                <a:off x="10179930" y="6176868"/>
                <a:ext cx="8280" cy="185760"/>
              </p14:xfrm>
            </p:contentPart>
          </mc:Choice>
          <mc:Fallback xmlns="">
            <p:pic>
              <p:nvPicPr>
                <p:cNvPr id="182" name="잉크 181">
                  <a:extLst>
                    <a:ext uri="{FF2B5EF4-FFF2-40B4-BE49-F238E27FC236}">
                      <a16:creationId xmlns:a16="http://schemas.microsoft.com/office/drawing/2014/main" id="{4ACCECF4-7BE1-40D2-B7C3-90C679B847E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175610" y="6172548"/>
                  <a:ext cx="169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3" name="잉크 182">
                  <a:extLst>
                    <a:ext uri="{FF2B5EF4-FFF2-40B4-BE49-F238E27FC236}">
                      <a16:creationId xmlns:a16="http://schemas.microsoft.com/office/drawing/2014/main" id="{ABE36BAD-EA16-464D-8776-163351C99906}"/>
                    </a:ext>
                  </a:extLst>
                </p14:cNvPr>
                <p14:cNvContentPartPr/>
                <p14:nvPr/>
              </p14:nvContentPartPr>
              <p14:xfrm>
                <a:off x="10126290" y="5686188"/>
                <a:ext cx="16920" cy="289800"/>
              </p14:xfrm>
            </p:contentPart>
          </mc:Choice>
          <mc:Fallback xmlns="">
            <p:pic>
              <p:nvPicPr>
                <p:cNvPr id="183" name="잉크 182">
                  <a:extLst>
                    <a:ext uri="{FF2B5EF4-FFF2-40B4-BE49-F238E27FC236}">
                      <a16:creationId xmlns:a16="http://schemas.microsoft.com/office/drawing/2014/main" id="{ABE36BAD-EA16-464D-8776-163351C9990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121970" y="5681868"/>
                  <a:ext cx="255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4" name="잉크 183">
                  <a:extLst>
                    <a:ext uri="{FF2B5EF4-FFF2-40B4-BE49-F238E27FC236}">
                      <a16:creationId xmlns:a16="http://schemas.microsoft.com/office/drawing/2014/main" id="{D93085DC-DB11-49D5-903F-797DA1614415}"/>
                    </a:ext>
                  </a:extLst>
                </p14:cNvPr>
                <p14:cNvContentPartPr/>
                <p14:nvPr/>
              </p14:nvContentPartPr>
              <p14:xfrm>
                <a:off x="9783570" y="6038988"/>
                <a:ext cx="270000" cy="45360"/>
              </p14:xfrm>
            </p:contentPart>
          </mc:Choice>
          <mc:Fallback xmlns="">
            <p:pic>
              <p:nvPicPr>
                <p:cNvPr id="184" name="잉크 183">
                  <a:extLst>
                    <a:ext uri="{FF2B5EF4-FFF2-40B4-BE49-F238E27FC236}">
                      <a16:creationId xmlns:a16="http://schemas.microsoft.com/office/drawing/2014/main" id="{D93085DC-DB11-49D5-903F-797DA161441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779250" y="6034668"/>
                  <a:ext cx="278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5" name="잉크 184">
                  <a:extLst>
                    <a:ext uri="{FF2B5EF4-FFF2-40B4-BE49-F238E27FC236}">
                      <a16:creationId xmlns:a16="http://schemas.microsoft.com/office/drawing/2014/main" id="{02BF6360-583C-4325-A78D-76580772BF7F}"/>
                    </a:ext>
                  </a:extLst>
                </p14:cNvPr>
                <p14:cNvContentPartPr/>
                <p14:nvPr/>
              </p14:nvContentPartPr>
              <p14:xfrm>
                <a:off x="9078690" y="5680068"/>
                <a:ext cx="25920" cy="272520"/>
              </p14:xfrm>
            </p:contentPart>
          </mc:Choice>
          <mc:Fallback xmlns="">
            <p:pic>
              <p:nvPicPr>
                <p:cNvPr id="185" name="잉크 184">
                  <a:extLst>
                    <a:ext uri="{FF2B5EF4-FFF2-40B4-BE49-F238E27FC236}">
                      <a16:creationId xmlns:a16="http://schemas.microsoft.com/office/drawing/2014/main" id="{02BF6360-583C-4325-A78D-76580772BF7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074370" y="5675748"/>
                  <a:ext cx="345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6" name="잉크 185">
                  <a:extLst>
                    <a:ext uri="{FF2B5EF4-FFF2-40B4-BE49-F238E27FC236}">
                      <a16:creationId xmlns:a16="http://schemas.microsoft.com/office/drawing/2014/main" id="{F3486DC3-2079-4A51-BD6D-658C00A2551D}"/>
                    </a:ext>
                  </a:extLst>
                </p14:cNvPr>
                <p14:cNvContentPartPr/>
                <p14:nvPr/>
              </p14:nvContentPartPr>
              <p14:xfrm>
                <a:off x="9245730" y="6047268"/>
                <a:ext cx="300600" cy="49320"/>
              </p14:xfrm>
            </p:contentPart>
          </mc:Choice>
          <mc:Fallback xmlns="">
            <p:pic>
              <p:nvPicPr>
                <p:cNvPr id="186" name="잉크 185">
                  <a:extLst>
                    <a:ext uri="{FF2B5EF4-FFF2-40B4-BE49-F238E27FC236}">
                      <a16:creationId xmlns:a16="http://schemas.microsoft.com/office/drawing/2014/main" id="{F3486DC3-2079-4A51-BD6D-658C00A2551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241410" y="6042948"/>
                  <a:ext cx="309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8" name="잉크 187">
                  <a:extLst>
                    <a:ext uri="{FF2B5EF4-FFF2-40B4-BE49-F238E27FC236}">
                      <a16:creationId xmlns:a16="http://schemas.microsoft.com/office/drawing/2014/main" id="{28E63029-BDF1-4195-99C0-51D20426D3B8}"/>
                    </a:ext>
                  </a:extLst>
                </p14:cNvPr>
                <p14:cNvContentPartPr/>
                <p14:nvPr/>
              </p14:nvContentPartPr>
              <p14:xfrm>
                <a:off x="9175890" y="6166788"/>
                <a:ext cx="36000" cy="300240"/>
              </p14:xfrm>
            </p:contentPart>
          </mc:Choice>
          <mc:Fallback xmlns="">
            <p:pic>
              <p:nvPicPr>
                <p:cNvPr id="188" name="잉크 187">
                  <a:extLst>
                    <a:ext uri="{FF2B5EF4-FFF2-40B4-BE49-F238E27FC236}">
                      <a16:creationId xmlns:a16="http://schemas.microsoft.com/office/drawing/2014/main" id="{28E63029-BDF1-4195-99C0-51D20426D3B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171570" y="6162468"/>
                  <a:ext cx="446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89" name="잉크 188">
                  <a:extLst>
                    <a:ext uri="{FF2B5EF4-FFF2-40B4-BE49-F238E27FC236}">
                      <a16:creationId xmlns:a16="http://schemas.microsoft.com/office/drawing/2014/main" id="{71053745-F6AB-455D-A11E-7F4DD937FEC5}"/>
                    </a:ext>
                  </a:extLst>
                </p14:cNvPr>
                <p14:cNvContentPartPr/>
                <p14:nvPr/>
              </p14:nvContentPartPr>
              <p14:xfrm>
                <a:off x="9120450" y="5882388"/>
                <a:ext cx="21240" cy="191520"/>
              </p14:xfrm>
            </p:contentPart>
          </mc:Choice>
          <mc:Fallback xmlns="">
            <p:pic>
              <p:nvPicPr>
                <p:cNvPr id="189" name="잉크 188">
                  <a:extLst>
                    <a:ext uri="{FF2B5EF4-FFF2-40B4-BE49-F238E27FC236}">
                      <a16:creationId xmlns:a16="http://schemas.microsoft.com/office/drawing/2014/main" id="{71053745-F6AB-455D-A11E-7F4DD937FEC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116130" y="5878068"/>
                  <a:ext cx="29880" cy="20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91" name="잉크 190">
                <a:extLst>
                  <a:ext uri="{FF2B5EF4-FFF2-40B4-BE49-F238E27FC236}">
                    <a16:creationId xmlns:a16="http://schemas.microsoft.com/office/drawing/2014/main" id="{C5F6D9C9-016C-40A7-A249-01293D578C00}"/>
                  </a:ext>
                </a:extLst>
              </p14:cNvPr>
              <p14:cNvContentPartPr/>
              <p14:nvPr/>
            </p14:nvContentPartPr>
            <p14:xfrm>
              <a:off x="10474770" y="5261748"/>
              <a:ext cx="145080" cy="249840"/>
            </p14:xfrm>
          </p:contentPart>
        </mc:Choice>
        <mc:Fallback xmlns="">
          <p:pic>
            <p:nvPicPr>
              <p:cNvPr id="191" name="잉크 190">
                <a:extLst>
                  <a:ext uri="{FF2B5EF4-FFF2-40B4-BE49-F238E27FC236}">
                    <a16:creationId xmlns:a16="http://schemas.microsoft.com/office/drawing/2014/main" id="{C5F6D9C9-016C-40A7-A249-01293D578C00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10470450" y="5257428"/>
                <a:ext cx="153720" cy="25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그룹 249">
            <a:extLst>
              <a:ext uri="{FF2B5EF4-FFF2-40B4-BE49-F238E27FC236}">
                <a16:creationId xmlns:a16="http://schemas.microsoft.com/office/drawing/2014/main" id="{128D3990-73ED-4DF8-93B6-5BFCACDA4300}"/>
              </a:ext>
            </a:extLst>
          </p:cNvPr>
          <p:cNvGrpSpPr/>
          <p:nvPr/>
        </p:nvGrpSpPr>
        <p:grpSpPr>
          <a:xfrm>
            <a:off x="10427250" y="5231508"/>
            <a:ext cx="1717560" cy="1478520"/>
            <a:chOff x="10427250" y="5231508"/>
            <a:chExt cx="1717560" cy="147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5" name="잉크 194">
                  <a:extLst>
                    <a:ext uri="{FF2B5EF4-FFF2-40B4-BE49-F238E27FC236}">
                      <a16:creationId xmlns:a16="http://schemas.microsoft.com/office/drawing/2014/main" id="{FBF047FE-2AEF-4118-A11D-08228E2BA8F0}"/>
                    </a:ext>
                  </a:extLst>
                </p14:cNvPr>
                <p14:cNvContentPartPr/>
                <p14:nvPr/>
              </p14:nvContentPartPr>
              <p14:xfrm>
                <a:off x="10631370" y="5266068"/>
                <a:ext cx="141120" cy="84600"/>
              </p14:xfrm>
            </p:contentPart>
          </mc:Choice>
          <mc:Fallback xmlns="">
            <p:pic>
              <p:nvPicPr>
                <p:cNvPr id="195" name="잉크 194">
                  <a:extLst>
                    <a:ext uri="{FF2B5EF4-FFF2-40B4-BE49-F238E27FC236}">
                      <a16:creationId xmlns:a16="http://schemas.microsoft.com/office/drawing/2014/main" id="{FBF047FE-2AEF-4118-A11D-08228E2BA8F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627050" y="5261748"/>
                  <a:ext cx="149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6" name="잉크 195">
                  <a:extLst>
                    <a:ext uri="{FF2B5EF4-FFF2-40B4-BE49-F238E27FC236}">
                      <a16:creationId xmlns:a16="http://schemas.microsoft.com/office/drawing/2014/main" id="{900924C7-9DD6-4BE7-AC19-0862EA4ED57E}"/>
                    </a:ext>
                  </a:extLst>
                </p14:cNvPr>
                <p14:cNvContentPartPr/>
                <p14:nvPr/>
              </p14:nvContentPartPr>
              <p14:xfrm>
                <a:off x="10652250" y="5457228"/>
                <a:ext cx="131760" cy="25920"/>
              </p14:xfrm>
            </p:contentPart>
          </mc:Choice>
          <mc:Fallback xmlns="">
            <p:pic>
              <p:nvPicPr>
                <p:cNvPr id="196" name="잉크 195">
                  <a:extLst>
                    <a:ext uri="{FF2B5EF4-FFF2-40B4-BE49-F238E27FC236}">
                      <a16:creationId xmlns:a16="http://schemas.microsoft.com/office/drawing/2014/main" id="{900924C7-9DD6-4BE7-AC19-0862EA4ED57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647930" y="5452908"/>
                  <a:ext cx="140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7" name="잉크 196">
                  <a:extLst>
                    <a:ext uri="{FF2B5EF4-FFF2-40B4-BE49-F238E27FC236}">
                      <a16:creationId xmlns:a16="http://schemas.microsoft.com/office/drawing/2014/main" id="{EE8967E4-3A1E-49D1-8BD4-8A4B5D38851E}"/>
                    </a:ext>
                  </a:extLst>
                </p14:cNvPr>
                <p14:cNvContentPartPr/>
                <p14:nvPr/>
              </p14:nvContentPartPr>
              <p14:xfrm>
                <a:off x="10860330" y="5321148"/>
                <a:ext cx="70560" cy="109800"/>
              </p14:xfrm>
            </p:contentPart>
          </mc:Choice>
          <mc:Fallback xmlns="">
            <p:pic>
              <p:nvPicPr>
                <p:cNvPr id="197" name="잉크 196">
                  <a:extLst>
                    <a:ext uri="{FF2B5EF4-FFF2-40B4-BE49-F238E27FC236}">
                      <a16:creationId xmlns:a16="http://schemas.microsoft.com/office/drawing/2014/main" id="{EE8967E4-3A1E-49D1-8BD4-8A4B5D38851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856010" y="5316828"/>
                  <a:ext cx="79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8" name="잉크 197">
                  <a:extLst>
                    <a:ext uri="{FF2B5EF4-FFF2-40B4-BE49-F238E27FC236}">
                      <a16:creationId xmlns:a16="http://schemas.microsoft.com/office/drawing/2014/main" id="{D83C14AB-8A3C-4218-A1FB-6CC4DF41E31D}"/>
                    </a:ext>
                  </a:extLst>
                </p14:cNvPr>
                <p14:cNvContentPartPr/>
                <p14:nvPr/>
              </p14:nvContentPartPr>
              <p14:xfrm>
                <a:off x="10971930" y="5350308"/>
                <a:ext cx="84240" cy="75960"/>
              </p14:xfrm>
            </p:contentPart>
          </mc:Choice>
          <mc:Fallback xmlns="">
            <p:pic>
              <p:nvPicPr>
                <p:cNvPr id="198" name="잉크 197">
                  <a:extLst>
                    <a:ext uri="{FF2B5EF4-FFF2-40B4-BE49-F238E27FC236}">
                      <a16:creationId xmlns:a16="http://schemas.microsoft.com/office/drawing/2014/main" id="{D83C14AB-8A3C-4218-A1FB-6CC4DF41E31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967610" y="5345988"/>
                  <a:ext cx="92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9" name="잉크 198">
                  <a:extLst>
                    <a:ext uri="{FF2B5EF4-FFF2-40B4-BE49-F238E27FC236}">
                      <a16:creationId xmlns:a16="http://schemas.microsoft.com/office/drawing/2014/main" id="{1FEFE528-ED05-4C4E-A50F-7486C974A201}"/>
                    </a:ext>
                  </a:extLst>
                </p14:cNvPr>
                <p14:cNvContentPartPr/>
                <p14:nvPr/>
              </p14:nvContentPartPr>
              <p14:xfrm>
                <a:off x="11154090" y="5253828"/>
                <a:ext cx="95400" cy="145080"/>
              </p14:xfrm>
            </p:contentPart>
          </mc:Choice>
          <mc:Fallback xmlns="">
            <p:pic>
              <p:nvPicPr>
                <p:cNvPr id="199" name="잉크 198">
                  <a:extLst>
                    <a:ext uri="{FF2B5EF4-FFF2-40B4-BE49-F238E27FC236}">
                      <a16:creationId xmlns:a16="http://schemas.microsoft.com/office/drawing/2014/main" id="{1FEFE528-ED05-4C4E-A50F-7486C974A20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149770" y="5249508"/>
                  <a:ext cx="104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0" name="잉크 199">
                  <a:extLst>
                    <a:ext uri="{FF2B5EF4-FFF2-40B4-BE49-F238E27FC236}">
                      <a16:creationId xmlns:a16="http://schemas.microsoft.com/office/drawing/2014/main" id="{980020FB-E1A7-4F5B-9DA8-EFC4AE4DEE16}"/>
                    </a:ext>
                  </a:extLst>
                </p14:cNvPr>
                <p14:cNvContentPartPr/>
                <p14:nvPr/>
              </p14:nvContentPartPr>
              <p14:xfrm>
                <a:off x="11269650" y="5245908"/>
                <a:ext cx="17280" cy="270360"/>
              </p14:xfrm>
            </p:contentPart>
          </mc:Choice>
          <mc:Fallback xmlns="">
            <p:pic>
              <p:nvPicPr>
                <p:cNvPr id="200" name="잉크 199">
                  <a:extLst>
                    <a:ext uri="{FF2B5EF4-FFF2-40B4-BE49-F238E27FC236}">
                      <a16:creationId xmlns:a16="http://schemas.microsoft.com/office/drawing/2014/main" id="{980020FB-E1A7-4F5B-9DA8-EFC4AE4DEE1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265330" y="5241588"/>
                  <a:ext cx="259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1" name="잉크 200">
                  <a:extLst>
                    <a:ext uri="{FF2B5EF4-FFF2-40B4-BE49-F238E27FC236}">
                      <a16:creationId xmlns:a16="http://schemas.microsoft.com/office/drawing/2014/main" id="{15B2787D-5421-40A1-ABED-68A6ED1E5A48}"/>
                    </a:ext>
                  </a:extLst>
                </p14:cNvPr>
                <p14:cNvContentPartPr/>
                <p14:nvPr/>
              </p14:nvContentPartPr>
              <p14:xfrm>
                <a:off x="11355330" y="5231508"/>
                <a:ext cx="152280" cy="144000"/>
              </p14:xfrm>
            </p:contentPart>
          </mc:Choice>
          <mc:Fallback xmlns="">
            <p:pic>
              <p:nvPicPr>
                <p:cNvPr id="201" name="잉크 200">
                  <a:extLst>
                    <a:ext uri="{FF2B5EF4-FFF2-40B4-BE49-F238E27FC236}">
                      <a16:creationId xmlns:a16="http://schemas.microsoft.com/office/drawing/2014/main" id="{15B2787D-5421-40A1-ABED-68A6ED1E5A4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351010" y="5227188"/>
                  <a:ext cx="160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2" name="잉크 201">
                  <a:extLst>
                    <a:ext uri="{FF2B5EF4-FFF2-40B4-BE49-F238E27FC236}">
                      <a16:creationId xmlns:a16="http://schemas.microsoft.com/office/drawing/2014/main" id="{E578E668-DE3F-4A90-A524-840CAC3833AE}"/>
                    </a:ext>
                  </a:extLst>
                </p14:cNvPr>
                <p14:cNvContentPartPr/>
                <p14:nvPr/>
              </p14:nvContentPartPr>
              <p14:xfrm>
                <a:off x="11352450" y="5429148"/>
                <a:ext cx="130680" cy="75240"/>
              </p14:xfrm>
            </p:contentPart>
          </mc:Choice>
          <mc:Fallback xmlns="">
            <p:pic>
              <p:nvPicPr>
                <p:cNvPr id="202" name="잉크 201">
                  <a:extLst>
                    <a:ext uri="{FF2B5EF4-FFF2-40B4-BE49-F238E27FC236}">
                      <a16:creationId xmlns:a16="http://schemas.microsoft.com/office/drawing/2014/main" id="{E578E668-DE3F-4A90-A524-840CAC3833A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348130" y="5424828"/>
                  <a:ext cx="139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3" name="잉크 202">
                  <a:extLst>
                    <a:ext uri="{FF2B5EF4-FFF2-40B4-BE49-F238E27FC236}">
                      <a16:creationId xmlns:a16="http://schemas.microsoft.com/office/drawing/2014/main" id="{7D24C7FF-3EC9-477C-8698-A47A2ACE5212}"/>
                    </a:ext>
                  </a:extLst>
                </p14:cNvPr>
                <p14:cNvContentPartPr/>
                <p14:nvPr/>
              </p14:nvContentPartPr>
              <p14:xfrm>
                <a:off x="10540650" y="5674308"/>
                <a:ext cx="135000" cy="151560"/>
              </p14:xfrm>
            </p:contentPart>
          </mc:Choice>
          <mc:Fallback xmlns="">
            <p:pic>
              <p:nvPicPr>
                <p:cNvPr id="203" name="잉크 202">
                  <a:extLst>
                    <a:ext uri="{FF2B5EF4-FFF2-40B4-BE49-F238E27FC236}">
                      <a16:creationId xmlns:a16="http://schemas.microsoft.com/office/drawing/2014/main" id="{7D24C7FF-3EC9-477C-8698-A47A2ACE521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536330" y="5669988"/>
                  <a:ext cx="143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4" name="잉크 203">
                  <a:extLst>
                    <a:ext uri="{FF2B5EF4-FFF2-40B4-BE49-F238E27FC236}">
                      <a16:creationId xmlns:a16="http://schemas.microsoft.com/office/drawing/2014/main" id="{E9827A91-C8E4-4413-888D-AB114F08E24A}"/>
                    </a:ext>
                  </a:extLst>
                </p14:cNvPr>
                <p14:cNvContentPartPr/>
                <p14:nvPr/>
              </p14:nvContentPartPr>
              <p14:xfrm>
                <a:off x="10719210" y="5645148"/>
                <a:ext cx="110160" cy="160560"/>
              </p14:xfrm>
            </p:contentPart>
          </mc:Choice>
          <mc:Fallback xmlns="">
            <p:pic>
              <p:nvPicPr>
                <p:cNvPr id="204" name="잉크 203">
                  <a:extLst>
                    <a:ext uri="{FF2B5EF4-FFF2-40B4-BE49-F238E27FC236}">
                      <a16:creationId xmlns:a16="http://schemas.microsoft.com/office/drawing/2014/main" id="{E9827A91-C8E4-4413-888D-AB114F08E24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714890" y="5640828"/>
                  <a:ext cx="118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5" name="잉크 204">
                  <a:extLst>
                    <a:ext uri="{FF2B5EF4-FFF2-40B4-BE49-F238E27FC236}">
                      <a16:creationId xmlns:a16="http://schemas.microsoft.com/office/drawing/2014/main" id="{9CFDFC56-9396-447A-8247-7659D5FBBFED}"/>
                    </a:ext>
                  </a:extLst>
                </p14:cNvPr>
                <p14:cNvContentPartPr/>
                <p14:nvPr/>
              </p14:nvContentPartPr>
              <p14:xfrm>
                <a:off x="10893450" y="5693388"/>
                <a:ext cx="28080" cy="93600"/>
              </p14:xfrm>
            </p:contentPart>
          </mc:Choice>
          <mc:Fallback xmlns="">
            <p:pic>
              <p:nvPicPr>
                <p:cNvPr id="205" name="잉크 204">
                  <a:extLst>
                    <a:ext uri="{FF2B5EF4-FFF2-40B4-BE49-F238E27FC236}">
                      <a16:creationId xmlns:a16="http://schemas.microsoft.com/office/drawing/2014/main" id="{9CFDFC56-9396-447A-8247-7659D5FBBFE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889130" y="5689068"/>
                  <a:ext cx="36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06" name="잉크 205">
                  <a:extLst>
                    <a:ext uri="{FF2B5EF4-FFF2-40B4-BE49-F238E27FC236}">
                      <a16:creationId xmlns:a16="http://schemas.microsoft.com/office/drawing/2014/main" id="{F45B897B-663A-460B-8C58-BDD5F56353CF}"/>
                    </a:ext>
                  </a:extLst>
                </p14:cNvPr>
                <p14:cNvContentPartPr/>
                <p14:nvPr/>
              </p14:nvContentPartPr>
              <p14:xfrm>
                <a:off x="10877250" y="5649108"/>
                <a:ext cx="71640" cy="79200"/>
              </p14:xfrm>
            </p:contentPart>
          </mc:Choice>
          <mc:Fallback xmlns="">
            <p:pic>
              <p:nvPicPr>
                <p:cNvPr id="206" name="잉크 205">
                  <a:extLst>
                    <a:ext uri="{FF2B5EF4-FFF2-40B4-BE49-F238E27FC236}">
                      <a16:creationId xmlns:a16="http://schemas.microsoft.com/office/drawing/2014/main" id="{F45B897B-663A-460B-8C58-BDD5F56353C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872930" y="5644788"/>
                  <a:ext cx="80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7" name="잉크 206">
                  <a:extLst>
                    <a:ext uri="{FF2B5EF4-FFF2-40B4-BE49-F238E27FC236}">
                      <a16:creationId xmlns:a16="http://schemas.microsoft.com/office/drawing/2014/main" id="{1DA172B2-7A66-4765-8375-B098D9CEF8E7}"/>
                    </a:ext>
                  </a:extLst>
                </p14:cNvPr>
                <p14:cNvContentPartPr/>
                <p14:nvPr/>
              </p14:nvContentPartPr>
              <p14:xfrm>
                <a:off x="10970490" y="5700948"/>
                <a:ext cx="64440" cy="271440"/>
              </p14:xfrm>
            </p:contentPart>
          </mc:Choice>
          <mc:Fallback xmlns="">
            <p:pic>
              <p:nvPicPr>
                <p:cNvPr id="207" name="잉크 206">
                  <a:extLst>
                    <a:ext uri="{FF2B5EF4-FFF2-40B4-BE49-F238E27FC236}">
                      <a16:creationId xmlns:a16="http://schemas.microsoft.com/office/drawing/2014/main" id="{1DA172B2-7A66-4765-8375-B098D9CEF8E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966170" y="5696628"/>
                  <a:ext cx="730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8" name="잉크 207">
                  <a:extLst>
                    <a:ext uri="{FF2B5EF4-FFF2-40B4-BE49-F238E27FC236}">
                      <a16:creationId xmlns:a16="http://schemas.microsoft.com/office/drawing/2014/main" id="{0CE7B1E6-911E-4509-8940-0782A2203D8A}"/>
                    </a:ext>
                  </a:extLst>
                </p14:cNvPr>
                <p14:cNvContentPartPr/>
                <p14:nvPr/>
              </p14:nvContentPartPr>
              <p14:xfrm>
                <a:off x="11072010" y="5519868"/>
                <a:ext cx="194760" cy="290520"/>
              </p14:xfrm>
            </p:contentPart>
          </mc:Choice>
          <mc:Fallback xmlns="">
            <p:pic>
              <p:nvPicPr>
                <p:cNvPr id="208" name="잉크 207">
                  <a:extLst>
                    <a:ext uri="{FF2B5EF4-FFF2-40B4-BE49-F238E27FC236}">
                      <a16:creationId xmlns:a16="http://schemas.microsoft.com/office/drawing/2014/main" id="{0CE7B1E6-911E-4509-8940-0782A2203D8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067690" y="5515548"/>
                  <a:ext cx="2034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09" name="잉크 208">
                  <a:extLst>
                    <a:ext uri="{FF2B5EF4-FFF2-40B4-BE49-F238E27FC236}">
                      <a16:creationId xmlns:a16="http://schemas.microsoft.com/office/drawing/2014/main" id="{EFBD10EF-95FD-44F3-93CE-04DB47E83B77}"/>
                    </a:ext>
                  </a:extLst>
                </p14:cNvPr>
                <p14:cNvContentPartPr/>
                <p14:nvPr/>
              </p14:nvContentPartPr>
              <p14:xfrm>
                <a:off x="11197290" y="5609148"/>
                <a:ext cx="144000" cy="14760"/>
              </p14:xfrm>
            </p:contentPart>
          </mc:Choice>
          <mc:Fallback xmlns="">
            <p:pic>
              <p:nvPicPr>
                <p:cNvPr id="209" name="잉크 208">
                  <a:extLst>
                    <a:ext uri="{FF2B5EF4-FFF2-40B4-BE49-F238E27FC236}">
                      <a16:creationId xmlns:a16="http://schemas.microsoft.com/office/drawing/2014/main" id="{EFBD10EF-95FD-44F3-93CE-04DB47E83B7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192970" y="5604828"/>
                  <a:ext cx="152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0" name="잉크 209">
                  <a:extLst>
                    <a:ext uri="{FF2B5EF4-FFF2-40B4-BE49-F238E27FC236}">
                      <a16:creationId xmlns:a16="http://schemas.microsoft.com/office/drawing/2014/main" id="{A43196C6-88F7-45C2-86C8-1E0759B681F8}"/>
                    </a:ext>
                  </a:extLst>
                </p14:cNvPr>
                <p14:cNvContentPartPr/>
                <p14:nvPr/>
              </p14:nvContentPartPr>
              <p14:xfrm>
                <a:off x="11398890" y="5664228"/>
                <a:ext cx="57600" cy="129960"/>
              </p14:xfrm>
            </p:contentPart>
          </mc:Choice>
          <mc:Fallback xmlns="">
            <p:pic>
              <p:nvPicPr>
                <p:cNvPr id="210" name="잉크 209">
                  <a:extLst>
                    <a:ext uri="{FF2B5EF4-FFF2-40B4-BE49-F238E27FC236}">
                      <a16:creationId xmlns:a16="http://schemas.microsoft.com/office/drawing/2014/main" id="{A43196C6-88F7-45C2-86C8-1E0759B681F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394570" y="5659908"/>
                  <a:ext cx="66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1" name="잉크 210">
                  <a:extLst>
                    <a:ext uri="{FF2B5EF4-FFF2-40B4-BE49-F238E27FC236}">
                      <a16:creationId xmlns:a16="http://schemas.microsoft.com/office/drawing/2014/main" id="{919C66C9-DB53-4840-967D-7DE9D513FDC3}"/>
                    </a:ext>
                  </a:extLst>
                </p14:cNvPr>
                <p14:cNvContentPartPr/>
                <p14:nvPr/>
              </p14:nvContentPartPr>
              <p14:xfrm>
                <a:off x="11507970" y="5684748"/>
                <a:ext cx="146880" cy="63720"/>
              </p14:xfrm>
            </p:contentPart>
          </mc:Choice>
          <mc:Fallback xmlns="">
            <p:pic>
              <p:nvPicPr>
                <p:cNvPr id="211" name="잉크 210">
                  <a:extLst>
                    <a:ext uri="{FF2B5EF4-FFF2-40B4-BE49-F238E27FC236}">
                      <a16:creationId xmlns:a16="http://schemas.microsoft.com/office/drawing/2014/main" id="{919C66C9-DB53-4840-967D-7DE9D513FDC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503650" y="5680428"/>
                  <a:ext cx="155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3" name="잉크 212">
                  <a:extLst>
                    <a:ext uri="{FF2B5EF4-FFF2-40B4-BE49-F238E27FC236}">
                      <a16:creationId xmlns:a16="http://schemas.microsoft.com/office/drawing/2014/main" id="{73797E6D-8456-430F-8F61-2F8E8E9012B2}"/>
                    </a:ext>
                  </a:extLst>
                </p14:cNvPr>
                <p14:cNvContentPartPr/>
                <p14:nvPr/>
              </p14:nvContentPartPr>
              <p14:xfrm>
                <a:off x="10533810" y="5941788"/>
                <a:ext cx="82080" cy="90720"/>
              </p14:xfrm>
            </p:contentPart>
          </mc:Choice>
          <mc:Fallback xmlns="">
            <p:pic>
              <p:nvPicPr>
                <p:cNvPr id="213" name="잉크 212">
                  <a:extLst>
                    <a:ext uri="{FF2B5EF4-FFF2-40B4-BE49-F238E27FC236}">
                      <a16:creationId xmlns:a16="http://schemas.microsoft.com/office/drawing/2014/main" id="{73797E6D-8456-430F-8F61-2F8E8E9012B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529490" y="5937468"/>
                  <a:ext cx="90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4" name="잉크 213">
                  <a:extLst>
                    <a:ext uri="{FF2B5EF4-FFF2-40B4-BE49-F238E27FC236}">
                      <a16:creationId xmlns:a16="http://schemas.microsoft.com/office/drawing/2014/main" id="{FCD97E82-1E29-46CD-8B35-3FE0B67382B8}"/>
                    </a:ext>
                  </a:extLst>
                </p14:cNvPr>
                <p14:cNvContentPartPr/>
                <p14:nvPr/>
              </p14:nvContentPartPr>
              <p14:xfrm>
                <a:off x="10665570" y="5883108"/>
                <a:ext cx="29880" cy="170640"/>
              </p14:xfrm>
            </p:contentPart>
          </mc:Choice>
          <mc:Fallback xmlns="">
            <p:pic>
              <p:nvPicPr>
                <p:cNvPr id="214" name="잉크 213">
                  <a:extLst>
                    <a:ext uri="{FF2B5EF4-FFF2-40B4-BE49-F238E27FC236}">
                      <a16:creationId xmlns:a16="http://schemas.microsoft.com/office/drawing/2014/main" id="{FCD97E82-1E29-46CD-8B35-3FE0B67382B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661250" y="5878788"/>
                  <a:ext cx="38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5" name="잉크 214">
                  <a:extLst>
                    <a:ext uri="{FF2B5EF4-FFF2-40B4-BE49-F238E27FC236}">
                      <a16:creationId xmlns:a16="http://schemas.microsoft.com/office/drawing/2014/main" id="{EE6DD01C-A8DD-45C2-9F50-A4C7B06CFA02}"/>
                    </a:ext>
                  </a:extLst>
                </p14:cNvPr>
                <p14:cNvContentPartPr/>
                <p14:nvPr/>
              </p14:nvContentPartPr>
              <p14:xfrm>
                <a:off x="10577370" y="6139428"/>
                <a:ext cx="46800" cy="75240"/>
              </p14:xfrm>
            </p:contentPart>
          </mc:Choice>
          <mc:Fallback xmlns="">
            <p:pic>
              <p:nvPicPr>
                <p:cNvPr id="215" name="잉크 214">
                  <a:extLst>
                    <a:ext uri="{FF2B5EF4-FFF2-40B4-BE49-F238E27FC236}">
                      <a16:creationId xmlns:a16="http://schemas.microsoft.com/office/drawing/2014/main" id="{EE6DD01C-A8DD-45C2-9F50-A4C7B06CFA0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573050" y="6135108"/>
                  <a:ext cx="55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16" name="잉크 215">
                  <a:extLst>
                    <a:ext uri="{FF2B5EF4-FFF2-40B4-BE49-F238E27FC236}">
                      <a16:creationId xmlns:a16="http://schemas.microsoft.com/office/drawing/2014/main" id="{6B6D2379-0359-460E-A4DB-475D8C27C1B4}"/>
                    </a:ext>
                  </a:extLst>
                </p14:cNvPr>
                <p14:cNvContentPartPr/>
                <p14:nvPr/>
              </p14:nvContentPartPr>
              <p14:xfrm>
                <a:off x="10603650" y="6109908"/>
                <a:ext cx="99720" cy="151200"/>
              </p14:xfrm>
            </p:contentPart>
          </mc:Choice>
          <mc:Fallback xmlns="">
            <p:pic>
              <p:nvPicPr>
                <p:cNvPr id="216" name="잉크 215">
                  <a:extLst>
                    <a:ext uri="{FF2B5EF4-FFF2-40B4-BE49-F238E27FC236}">
                      <a16:creationId xmlns:a16="http://schemas.microsoft.com/office/drawing/2014/main" id="{6B6D2379-0359-460E-A4DB-475D8C27C1B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599330" y="6105588"/>
                  <a:ext cx="108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7" name="잉크 216">
                  <a:extLst>
                    <a:ext uri="{FF2B5EF4-FFF2-40B4-BE49-F238E27FC236}">
                      <a16:creationId xmlns:a16="http://schemas.microsoft.com/office/drawing/2014/main" id="{BEF4B145-FF78-44F2-8EA7-4345A0C1AC04}"/>
                    </a:ext>
                  </a:extLst>
                </p14:cNvPr>
                <p14:cNvContentPartPr/>
                <p14:nvPr/>
              </p14:nvContentPartPr>
              <p14:xfrm>
                <a:off x="10751610" y="5987508"/>
                <a:ext cx="159480" cy="146160"/>
              </p14:xfrm>
            </p:contentPart>
          </mc:Choice>
          <mc:Fallback xmlns="">
            <p:pic>
              <p:nvPicPr>
                <p:cNvPr id="217" name="잉크 216">
                  <a:extLst>
                    <a:ext uri="{FF2B5EF4-FFF2-40B4-BE49-F238E27FC236}">
                      <a16:creationId xmlns:a16="http://schemas.microsoft.com/office/drawing/2014/main" id="{BEF4B145-FF78-44F2-8EA7-4345A0C1AC0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747290" y="5983188"/>
                  <a:ext cx="168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18" name="잉크 217">
                  <a:extLst>
                    <a:ext uri="{FF2B5EF4-FFF2-40B4-BE49-F238E27FC236}">
                      <a16:creationId xmlns:a16="http://schemas.microsoft.com/office/drawing/2014/main" id="{45B4C052-C133-4706-A03B-D007ACF6C69C}"/>
                    </a:ext>
                  </a:extLst>
                </p14:cNvPr>
                <p14:cNvContentPartPr/>
                <p14:nvPr/>
              </p14:nvContentPartPr>
              <p14:xfrm>
                <a:off x="10841250" y="5980308"/>
                <a:ext cx="102600" cy="306720"/>
              </p14:xfrm>
            </p:contentPart>
          </mc:Choice>
          <mc:Fallback xmlns="">
            <p:pic>
              <p:nvPicPr>
                <p:cNvPr id="218" name="잉크 217">
                  <a:extLst>
                    <a:ext uri="{FF2B5EF4-FFF2-40B4-BE49-F238E27FC236}">
                      <a16:creationId xmlns:a16="http://schemas.microsoft.com/office/drawing/2014/main" id="{45B4C052-C133-4706-A03B-D007ACF6C69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836930" y="5975988"/>
                  <a:ext cx="1112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19" name="잉크 218">
                  <a:extLst>
                    <a:ext uri="{FF2B5EF4-FFF2-40B4-BE49-F238E27FC236}">
                      <a16:creationId xmlns:a16="http://schemas.microsoft.com/office/drawing/2014/main" id="{E3B50083-2583-4750-AF6E-0B5E32A0BF7A}"/>
                    </a:ext>
                  </a:extLst>
                </p14:cNvPr>
                <p14:cNvContentPartPr/>
                <p14:nvPr/>
              </p14:nvContentPartPr>
              <p14:xfrm>
                <a:off x="11008290" y="5967708"/>
                <a:ext cx="108720" cy="299160"/>
              </p14:xfrm>
            </p:contentPart>
          </mc:Choice>
          <mc:Fallback xmlns="">
            <p:pic>
              <p:nvPicPr>
                <p:cNvPr id="219" name="잉크 218">
                  <a:extLst>
                    <a:ext uri="{FF2B5EF4-FFF2-40B4-BE49-F238E27FC236}">
                      <a16:creationId xmlns:a16="http://schemas.microsoft.com/office/drawing/2014/main" id="{E3B50083-2583-4750-AF6E-0B5E32A0BF7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003970" y="5963388"/>
                  <a:ext cx="1173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1" name="잉크 220">
                  <a:extLst>
                    <a:ext uri="{FF2B5EF4-FFF2-40B4-BE49-F238E27FC236}">
                      <a16:creationId xmlns:a16="http://schemas.microsoft.com/office/drawing/2014/main" id="{60EB01AB-6021-455B-85C1-8C5CEFB67B49}"/>
                    </a:ext>
                  </a:extLst>
                </p14:cNvPr>
                <p14:cNvContentPartPr/>
                <p14:nvPr/>
              </p14:nvContentPartPr>
              <p14:xfrm>
                <a:off x="11023770" y="5896788"/>
                <a:ext cx="126720" cy="137880"/>
              </p14:xfrm>
            </p:contentPart>
          </mc:Choice>
          <mc:Fallback xmlns="">
            <p:pic>
              <p:nvPicPr>
                <p:cNvPr id="221" name="잉크 220">
                  <a:extLst>
                    <a:ext uri="{FF2B5EF4-FFF2-40B4-BE49-F238E27FC236}">
                      <a16:creationId xmlns:a16="http://schemas.microsoft.com/office/drawing/2014/main" id="{60EB01AB-6021-455B-85C1-8C5CEFB67B4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019450" y="5892468"/>
                  <a:ext cx="135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2" name="잉크 221">
                  <a:extLst>
                    <a:ext uri="{FF2B5EF4-FFF2-40B4-BE49-F238E27FC236}">
                      <a16:creationId xmlns:a16="http://schemas.microsoft.com/office/drawing/2014/main" id="{F69EBCCC-1831-4C47-A8A7-123282E98D0A}"/>
                    </a:ext>
                  </a:extLst>
                </p14:cNvPr>
                <p14:cNvContentPartPr/>
                <p14:nvPr/>
              </p14:nvContentPartPr>
              <p14:xfrm>
                <a:off x="11177490" y="6024228"/>
                <a:ext cx="53280" cy="124560"/>
              </p14:xfrm>
            </p:contentPart>
          </mc:Choice>
          <mc:Fallback xmlns="">
            <p:pic>
              <p:nvPicPr>
                <p:cNvPr id="222" name="잉크 221">
                  <a:extLst>
                    <a:ext uri="{FF2B5EF4-FFF2-40B4-BE49-F238E27FC236}">
                      <a16:creationId xmlns:a16="http://schemas.microsoft.com/office/drawing/2014/main" id="{F69EBCCC-1831-4C47-A8A7-123282E98D0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173170" y="6019908"/>
                  <a:ext cx="61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3" name="잉크 222">
                  <a:extLst>
                    <a:ext uri="{FF2B5EF4-FFF2-40B4-BE49-F238E27FC236}">
                      <a16:creationId xmlns:a16="http://schemas.microsoft.com/office/drawing/2014/main" id="{0A8B3C3A-F663-4CD7-87AC-AD1C1620827F}"/>
                    </a:ext>
                  </a:extLst>
                </p14:cNvPr>
                <p14:cNvContentPartPr/>
                <p14:nvPr/>
              </p14:nvContentPartPr>
              <p14:xfrm>
                <a:off x="11307810" y="5989308"/>
                <a:ext cx="109440" cy="75600"/>
              </p14:xfrm>
            </p:contentPart>
          </mc:Choice>
          <mc:Fallback xmlns="">
            <p:pic>
              <p:nvPicPr>
                <p:cNvPr id="223" name="잉크 222">
                  <a:extLst>
                    <a:ext uri="{FF2B5EF4-FFF2-40B4-BE49-F238E27FC236}">
                      <a16:creationId xmlns:a16="http://schemas.microsoft.com/office/drawing/2014/main" id="{0A8B3C3A-F663-4CD7-87AC-AD1C1620827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303490" y="5984988"/>
                  <a:ext cx="118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4" name="잉크 223">
                  <a:extLst>
                    <a:ext uri="{FF2B5EF4-FFF2-40B4-BE49-F238E27FC236}">
                      <a16:creationId xmlns:a16="http://schemas.microsoft.com/office/drawing/2014/main" id="{860A9D20-0089-46EB-9E02-5447298D2758}"/>
                    </a:ext>
                  </a:extLst>
                </p14:cNvPr>
                <p14:cNvContentPartPr/>
                <p14:nvPr/>
              </p14:nvContentPartPr>
              <p14:xfrm>
                <a:off x="11225010" y="6178308"/>
                <a:ext cx="85320" cy="64800"/>
              </p14:xfrm>
            </p:contentPart>
          </mc:Choice>
          <mc:Fallback xmlns="">
            <p:pic>
              <p:nvPicPr>
                <p:cNvPr id="224" name="잉크 223">
                  <a:extLst>
                    <a:ext uri="{FF2B5EF4-FFF2-40B4-BE49-F238E27FC236}">
                      <a16:creationId xmlns:a16="http://schemas.microsoft.com/office/drawing/2014/main" id="{860A9D20-0089-46EB-9E02-5447298D275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220690" y="6173988"/>
                  <a:ext cx="93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25" name="잉크 224">
                  <a:extLst>
                    <a:ext uri="{FF2B5EF4-FFF2-40B4-BE49-F238E27FC236}">
                      <a16:creationId xmlns:a16="http://schemas.microsoft.com/office/drawing/2014/main" id="{4463ED52-BCF5-4969-BD23-7B400FF3893C}"/>
                    </a:ext>
                  </a:extLst>
                </p14:cNvPr>
                <p14:cNvContentPartPr/>
                <p14:nvPr/>
              </p14:nvContentPartPr>
              <p14:xfrm>
                <a:off x="11419410" y="6009108"/>
                <a:ext cx="121320" cy="140760"/>
              </p14:xfrm>
            </p:contentPart>
          </mc:Choice>
          <mc:Fallback xmlns="">
            <p:pic>
              <p:nvPicPr>
                <p:cNvPr id="225" name="잉크 224">
                  <a:extLst>
                    <a:ext uri="{FF2B5EF4-FFF2-40B4-BE49-F238E27FC236}">
                      <a16:creationId xmlns:a16="http://schemas.microsoft.com/office/drawing/2014/main" id="{4463ED52-BCF5-4969-BD23-7B400FF3893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415090" y="6004788"/>
                  <a:ext cx="129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26" name="잉크 225">
                  <a:extLst>
                    <a:ext uri="{FF2B5EF4-FFF2-40B4-BE49-F238E27FC236}">
                      <a16:creationId xmlns:a16="http://schemas.microsoft.com/office/drawing/2014/main" id="{3D01F0C0-121E-4061-902B-8E0C3BDD7EDF}"/>
                    </a:ext>
                  </a:extLst>
                </p14:cNvPr>
                <p14:cNvContentPartPr/>
                <p14:nvPr/>
              </p14:nvContentPartPr>
              <p14:xfrm>
                <a:off x="11567730" y="5956188"/>
                <a:ext cx="35280" cy="250200"/>
              </p14:xfrm>
            </p:contentPart>
          </mc:Choice>
          <mc:Fallback xmlns="">
            <p:pic>
              <p:nvPicPr>
                <p:cNvPr id="226" name="잉크 225">
                  <a:extLst>
                    <a:ext uri="{FF2B5EF4-FFF2-40B4-BE49-F238E27FC236}">
                      <a16:creationId xmlns:a16="http://schemas.microsoft.com/office/drawing/2014/main" id="{3D01F0C0-121E-4061-902B-8E0C3BDD7ED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563410" y="5951868"/>
                  <a:ext cx="439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27" name="잉크 226">
                  <a:extLst>
                    <a:ext uri="{FF2B5EF4-FFF2-40B4-BE49-F238E27FC236}">
                      <a16:creationId xmlns:a16="http://schemas.microsoft.com/office/drawing/2014/main" id="{CC999A8C-B37E-44A4-8BDF-E899F0BE4FF2}"/>
                    </a:ext>
                  </a:extLst>
                </p14:cNvPr>
                <p14:cNvContentPartPr/>
                <p14:nvPr/>
              </p14:nvContentPartPr>
              <p14:xfrm>
                <a:off x="10487370" y="6387468"/>
                <a:ext cx="130320" cy="191160"/>
              </p14:xfrm>
            </p:contentPart>
          </mc:Choice>
          <mc:Fallback xmlns="">
            <p:pic>
              <p:nvPicPr>
                <p:cNvPr id="227" name="잉크 226">
                  <a:extLst>
                    <a:ext uri="{FF2B5EF4-FFF2-40B4-BE49-F238E27FC236}">
                      <a16:creationId xmlns:a16="http://schemas.microsoft.com/office/drawing/2014/main" id="{CC999A8C-B37E-44A4-8BDF-E899F0BE4FF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483050" y="6383148"/>
                  <a:ext cx="138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28" name="잉크 227">
                  <a:extLst>
                    <a:ext uri="{FF2B5EF4-FFF2-40B4-BE49-F238E27FC236}">
                      <a16:creationId xmlns:a16="http://schemas.microsoft.com/office/drawing/2014/main" id="{E64C2A6E-EFA2-460E-87E3-9E92837C36FD}"/>
                    </a:ext>
                  </a:extLst>
                </p14:cNvPr>
                <p14:cNvContentPartPr/>
                <p14:nvPr/>
              </p14:nvContentPartPr>
              <p14:xfrm>
                <a:off x="10580970" y="6495828"/>
                <a:ext cx="45000" cy="143280"/>
              </p14:xfrm>
            </p:contentPart>
          </mc:Choice>
          <mc:Fallback xmlns="">
            <p:pic>
              <p:nvPicPr>
                <p:cNvPr id="228" name="잉크 227">
                  <a:extLst>
                    <a:ext uri="{FF2B5EF4-FFF2-40B4-BE49-F238E27FC236}">
                      <a16:creationId xmlns:a16="http://schemas.microsoft.com/office/drawing/2014/main" id="{E64C2A6E-EFA2-460E-87E3-9E92837C36F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576650" y="6491508"/>
                  <a:ext cx="53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29" name="잉크 228">
                  <a:extLst>
                    <a:ext uri="{FF2B5EF4-FFF2-40B4-BE49-F238E27FC236}">
                      <a16:creationId xmlns:a16="http://schemas.microsoft.com/office/drawing/2014/main" id="{0FA17364-5CE4-45B3-A1F8-A92460A58895}"/>
                    </a:ext>
                  </a:extLst>
                </p14:cNvPr>
                <p14:cNvContentPartPr/>
                <p14:nvPr/>
              </p14:nvContentPartPr>
              <p14:xfrm>
                <a:off x="10427250" y="6649908"/>
                <a:ext cx="137880" cy="27000"/>
              </p14:xfrm>
            </p:contentPart>
          </mc:Choice>
          <mc:Fallback xmlns="">
            <p:pic>
              <p:nvPicPr>
                <p:cNvPr id="229" name="잉크 228">
                  <a:extLst>
                    <a:ext uri="{FF2B5EF4-FFF2-40B4-BE49-F238E27FC236}">
                      <a16:creationId xmlns:a16="http://schemas.microsoft.com/office/drawing/2014/main" id="{0FA17364-5CE4-45B3-A1F8-A92460A5889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422930" y="6645588"/>
                  <a:ext cx="146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0" name="잉크 229">
                  <a:extLst>
                    <a:ext uri="{FF2B5EF4-FFF2-40B4-BE49-F238E27FC236}">
                      <a16:creationId xmlns:a16="http://schemas.microsoft.com/office/drawing/2014/main" id="{A70FB2DF-2ECD-4487-8A91-73F92D4CF161}"/>
                    </a:ext>
                  </a:extLst>
                </p14:cNvPr>
                <p14:cNvContentPartPr/>
                <p14:nvPr/>
              </p14:nvContentPartPr>
              <p14:xfrm>
                <a:off x="10695090" y="6381348"/>
                <a:ext cx="95040" cy="192600"/>
              </p14:xfrm>
            </p:contentPart>
          </mc:Choice>
          <mc:Fallback xmlns="">
            <p:pic>
              <p:nvPicPr>
                <p:cNvPr id="230" name="잉크 229">
                  <a:extLst>
                    <a:ext uri="{FF2B5EF4-FFF2-40B4-BE49-F238E27FC236}">
                      <a16:creationId xmlns:a16="http://schemas.microsoft.com/office/drawing/2014/main" id="{A70FB2DF-2ECD-4487-8A91-73F92D4CF16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690770" y="6377028"/>
                  <a:ext cx="103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1" name="잉크 230">
                  <a:extLst>
                    <a:ext uri="{FF2B5EF4-FFF2-40B4-BE49-F238E27FC236}">
                      <a16:creationId xmlns:a16="http://schemas.microsoft.com/office/drawing/2014/main" id="{6472832A-F98A-4848-A1F8-4EA73DDF0DF1}"/>
                    </a:ext>
                  </a:extLst>
                </p14:cNvPr>
                <p14:cNvContentPartPr/>
                <p14:nvPr/>
              </p14:nvContentPartPr>
              <p14:xfrm>
                <a:off x="10694370" y="6588708"/>
                <a:ext cx="160200" cy="121320"/>
              </p14:xfrm>
            </p:contentPart>
          </mc:Choice>
          <mc:Fallback xmlns="">
            <p:pic>
              <p:nvPicPr>
                <p:cNvPr id="231" name="잉크 230">
                  <a:extLst>
                    <a:ext uri="{FF2B5EF4-FFF2-40B4-BE49-F238E27FC236}">
                      <a16:creationId xmlns:a16="http://schemas.microsoft.com/office/drawing/2014/main" id="{6472832A-F98A-4848-A1F8-4EA73DDF0DF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690050" y="6584388"/>
                  <a:ext cx="168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2" name="잉크 231">
                  <a:extLst>
                    <a:ext uri="{FF2B5EF4-FFF2-40B4-BE49-F238E27FC236}">
                      <a16:creationId xmlns:a16="http://schemas.microsoft.com/office/drawing/2014/main" id="{E1469D5C-82DF-4C30-B307-8C9ADEDE48AC}"/>
                    </a:ext>
                  </a:extLst>
                </p14:cNvPr>
                <p14:cNvContentPartPr/>
                <p14:nvPr/>
              </p14:nvContentPartPr>
              <p14:xfrm>
                <a:off x="10898490" y="6418428"/>
                <a:ext cx="48240" cy="163080"/>
              </p14:xfrm>
            </p:contentPart>
          </mc:Choice>
          <mc:Fallback xmlns="">
            <p:pic>
              <p:nvPicPr>
                <p:cNvPr id="232" name="잉크 231">
                  <a:extLst>
                    <a:ext uri="{FF2B5EF4-FFF2-40B4-BE49-F238E27FC236}">
                      <a16:creationId xmlns:a16="http://schemas.microsoft.com/office/drawing/2014/main" id="{E1469D5C-82DF-4C30-B307-8C9ADEDE48A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894170" y="6414108"/>
                  <a:ext cx="56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3" name="잉크 232">
                  <a:extLst>
                    <a:ext uri="{FF2B5EF4-FFF2-40B4-BE49-F238E27FC236}">
                      <a16:creationId xmlns:a16="http://schemas.microsoft.com/office/drawing/2014/main" id="{3CD1F72F-5D50-4B7A-9E2E-A76129C82CF7}"/>
                    </a:ext>
                  </a:extLst>
                </p14:cNvPr>
                <p14:cNvContentPartPr/>
                <p14:nvPr/>
              </p14:nvContentPartPr>
              <p14:xfrm>
                <a:off x="10985250" y="6403308"/>
                <a:ext cx="112320" cy="281880"/>
              </p14:xfrm>
            </p:contentPart>
          </mc:Choice>
          <mc:Fallback xmlns="">
            <p:pic>
              <p:nvPicPr>
                <p:cNvPr id="233" name="잉크 232">
                  <a:extLst>
                    <a:ext uri="{FF2B5EF4-FFF2-40B4-BE49-F238E27FC236}">
                      <a16:creationId xmlns:a16="http://schemas.microsoft.com/office/drawing/2014/main" id="{3CD1F72F-5D50-4B7A-9E2E-A76129C82CF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980930" y="6398988"/>
                  <a:ext cx="1209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34" name="잉크 233">
                  <a:extLst>
                    <a:ext uri="{FF2B5EF4-FFF2-40B4-BE49-F238E27FC236}">
                      <a16:creationId xmlns:a16="http://schemas.microsoft.com/office/drawing/2014/main" id="{0575A60D-1A81-474A-BE2E-D19876B6ABED}"/>
                    </a:ext>
                  </a:extLst>
                </p14:cNvPr>
                <p14:cNvContentPartPr/>
                <p14:nvPr/>
              </p14:nvContentPartPr>
              <p14:xfrm>
                <a:off x="11114130" y="6491508"/>
                <a:ext cx="117360" cy="121320"/>
              </p14:xfrm>
            </p:contentPart>
          </mc:Choice>
          <mc:Fallback xmlns="">
            <p:pic>
              <p:nvPicPr>
                <p:cNvPr id="234" name="잉크 233">
                  <a:extLst>
                    <a:ext uri="{FF2B5EF4-FFF2-40B4-BE49-F238E27FC236}">
                      <a16:creationId xmlns:a16="http://schemas.microsoft.com/office/drawing/2014/main" id="{0575A60D-1A81-474A-BE2E-D19876B6ABE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109810" y="6487188"/>
                  <a:ext cx="126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5" name="잉크 234">
                  <a:extLst>
                    <a:ext uri="{FF2B5EF4-FFF2-40B4-BE49-F238E27FC236}">
                      <a16:creationId xmlns:a16="http://schemas.microsoft.com/office/drawing/2014/main" id="{B9DCB094-A544-49BC-9972-F37A4D253C08}"/>
                    </a:ext>
                  </a:extLst>
                </p14:cNvPr>
                <p14:cNvContentPartPr/>
                <p14:nvPr/>
              </p14:nvContentPartPr>
              <p14:xfrm>
                <a:off x="11272170" y="6421668"/>
                <a:ext cx="12960" cy="239040"/>
              </p14:xfrm>
            </p:contentPart>
          </mc:Choice>
          <mc:Fallback xmlns="">
            <p:pic>
              <p:nvPicPr>
                <p:cNvPr id="235" name="잉크 234">
                  <a:extLst>
                    <a:ext uri="{FF2B5EF4-FFF2-40B4-BE49-F238E27FC236}">
                      <a16:creationId xmlns:a16="http://schemas.microsoft.com/office/drawing/2014/main" id="{B9DCB094-A544-49BC-9972-F37A4D253C0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267850" y="6417348"/>
                  <a:ext cx="216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38" name="잉크 237">
                  <a:extLst>
                    <a:ext uri="{FF2B5EF4-FFF2-40B4-BE49-F238E27FC236}">
                      <a16:creationId xmlns:a16="http://schemas.microsoft.com/office/drawing/2014/main" id="{9A7678A7-9FFE-4A82-8901-B5C814AC3117}"/>
                    </a:ext>
                  </a:extLst>
                </p14:cNvPr>
                <p14:cNvContentPartPr/>
                <p14:nvPr/>
              </p14:nvContentPartPr>
              <p14:xfrm>
                <a:off x="11468730" y="6428868"/>
                <a:ext cx="9000" cy="165240"/>
              </p14:xfrm>
            </p:contentPart>
          </mc:Choice>
          <mc:Fallback xmlns="">
            <p:pic>
              <p:nvPicPr>
                <p:cNvPr id="238" name="잉크 237">
                  <a:extLst>
                    <a:ext uri="{FF2B5EF4-FFF2-40B4-BE49-F238E27FC236}">
                      <a16:creationId xmlns:a16="http://schemas.microsoft.com/office/drawing/2014/main" id="{9A7678A7-9FFE-4A82-8901-B5C814AC311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464410" y="6424548"/>
                  <a:ext cx="17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39" name="잉크 238">
                  <a:extLst>
                    <a:ext uri="{FF2B5EF4-FFF2-40B4-BE49-F238E27FC236}">
                      <a16:creationId xmlns:a16="http://schemas.microsoft.com/office/drawing/2014/main" id="{B92133F7-E13C-4372-B146-3B5F2E08E0F2}"/>
                    </a:ext>
                  </a:extLst>
                </p14:cNvPr>
                <p14:cNvContentPartPr/>
                <p14:nvPr/>
              </p14:nvContentPartPr>
              <p14:xfrm>
                <a:off x="11530290" y="6414468"/>
                <a:ext cx="36000" cy="150840"/>
              </p14:xfrm>
            </p:contentPart>
          </mc:Choice>
          <mc:Fallback xmlns="">
            <p:pic>
              <p:nvPicPr>
                <p:cNvPr id="239" name="잉크 238">
                  <a:extLst>
                    <a:ext uri="{FF2B5EF4-FFF2-40B4-BE49-F238E27FC236}">
                      <a16:creationId xmlns:a16="http://schemas.microsoft.com/office/drawing/2014/main" id="{B92133F7-E13C-4372-B146-3B5F2E08E0F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525970" y="6410148"/>
                  <a:ext cx="44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0" name="잉크 239">
                  <a:extLst>
                    <a:ext uri="{FF2B5EF4-FFF2-40B4-BE49-F238E27FC236}">
                      <a16:creationId xmlns:a16="http://schemas.microsoft.com/office/drawing/2014/main" id="{E2FE3D39-6608-4678-B708-46A73F71E8CC}"/>
                    </a:ext>
                  </a:extLst>
                </p14:cNvPr>
                <p14:cNvContentPartPr/>
                <p14:nvPr/>
              </p14:nvContentPartPr>
              <p14:xfrm>
                <a:off x="11414370" y="6518148"/>
                <a:ext cx="125280" cy="126720"/>
              </p14:xfrm>
            </p:contentPart>
          </mc:Choice>
          <mc:Fallback xmlns="">
            <p:pic>
              <p:nvPicPr>
                <p:cNvPr id="240" name="잉크 239">
                  <a:extLst>
                    <a:ext uri="{FF2B5EF4-FFF2-40B4-BE49-F238E27FC236}">
                      <a16:creationId xmlns:a16="http://schemas.microsoft.com/office/drawing/2014/main" id="{E2FE3D39-6608-4678-B708-46A73F71E8C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409690" y="6513828"/>
                  <a:ext cx="133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1" name="잉크 240">
                  <a:extLst>
                    <a:ext uri="{FF2B5EF4-FFF2-40B4-BE49-F238E27FC236}">
                      <a16:creationId xmlns:a16="http://schemas.microsoft.com/office/drawing/2014/main" id="{4010E5B8-739D-4EED-9914-18A52EF3FF8C}"/>
                    </a:ext>
                  </a:extLst>
                </p14:cNvPr>
                <p14:cNvContentPartPr/>
                <p14:nvPr/>
              </p14:nvContentPartPr>
              <p14:xfrm>
                <a:off x="11619570" y="6382428"/>
                <a:ext cx="59400" cy="188640"/>
              </p14:xfrm>
            </p:contentPart>
          </mc:Choice>
          <mc:Fallback xmlns="">
            <p:pic>
              <p:nvPicPr>
                <p:cNvPr id="241" name="잉크 240">
                  <a:extLst>
                    <a:ext uri="{FF2B5EF4-FFF2-40B4-BE49-F238E27FC236}">
                      <a16:creationId xmlns:a16="http://schemas.microsoft.com/office/drawing/2014/main" id="{4010E5B8-739D-4EED-9914-18A52EF3FF8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615250" y="6378108"/>
                  <a:ext cx="68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2" name="잉크 241">
                  <a:extLst>
                    <a:ext uri="{FF2B5EF4-FFF2-40B4-BE49-F238E27FC236}">
                      <a16:creationId xmlns:a16="http://schemas.microsoft.com/office/drawing/2014/main" id="{C5855ECF-9800-4D18-80D1-C94A8F32497F}"/>
                    </a:ext>
                  </a:extLst>
                </p14:cNvPr>
                <p14:cNvContentPartPr/>
                <p14:nvPr/>
              </p14:nvContentPartPr>
              <p14:xfrm>
                <a:off x="11709930" y="6379188"/>
                <a:ext cx="11880" cy="238320"/>
              </p14:xfrm>
            </p:contentPart>
          </mc:Choice>
          <mc:Fallback xmlns="">
            <p:pic>
              <p:nvPicPr>
                <p:cNvPr id="242" name="잉크 241">
                  <a:extLst>
                    <a:ext uri="{FF2B5EF4-FFF2-40B4-BE49-F238E27FC236}">
                      <a16:creationId xmlns:a16="http://schemas.microsoft.com/office/drawing/2014/main" id="{C5855ECF-9800-4D18-80D1-C94A8F32497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705610" y="6374868"/>
                  <a:ext cx="205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3" name="잉크 242">
                  <a:extLst>
                    <a:ext uri="{FF2B5EF4-FFF2-40B4-BE49-F238E27FC236}">
                      <a16:creationId xmlns:a16="http://schemas.microsoft.com/office/drawing/2014/main" id="{78F3C2C5-B540-4337-ACD1-E372213FCB92}"/>
                    </a:ext>
                  </a:extLst>
                </p14:cNvPr>
                <p14:cNvContentPartPr/>
                <p14:nvPr/>
              </p14:nvContentPartPr>
              <p14:xfrm>
                <a:off x="11736570" y="6356508"/>
                <a:ext cx="98280" cy="179640"/>
              </p14:xfrm>
            </p:contentPart>
          </mc:Choice>
          <mc:Fallback xmlns="">
            <p:pic>
              <p:nvPicPr>
                <p:cNvPr id="243" name="잉크 242">
                  <a:extLst>
                    <a:ext uri="{FF2B5EF4-FFF2-40B4-BE49-F238E27FC236}">
                      <a16:creationId xmlns:a16="http://schemas.microsoft.com/office/drawing/2014/main" id="{78F3C2C5-B540-4337-ACD1-E372213FCB9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732250" y="6352188"/>
                  <a:ext cx="106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4" name="잉크 243">
                  <a:extLst>
                    <a:ext uri="{FF2B5EF4-FFF2-40B4-BE49-F238E27FC236}">
                      <a16:creationId xmlns:a16="http://schemas.microsoft.com/office/drawing/2014/main" id="{D77D1925-03F0-4E3D-977A-93E08BF55507}"/>
                    </a:ext>
                  </a:extLst>
                </p14:cNvPr>
                <p14:cNvContentPartPr/>
                <p14:nvPr/>
              </p14:nvContentPartPr>
              <p14:xfrm>
                <a:off x="11761770" y="6501948"/>
                <a:ext cx="111960" cy="37440"/>
              </p14:xfrm>
            </p:contentPart>
          </mc:Choice>
          <mc:Fallback xmlns="">
            <p:pic>
              <p:nvPicPr>
                <p:cNvPr id="244" name="잉크 243">
                  <a:extLst>
                    <a:ext uri="{FF2B5EF4-FFF2-40B4-BE49-F238E27FC236}">
                      <a16:creationId xmlns:a16="http://schemas.microsoft.com/office/drawing/2014/main" id="{D77D1925-03F0-4E3D-977A-93E08BF5550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757450" y="6497628"/>
                  <a:ext cx="1206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5" name="잉크 244">
                  <a:extLst>
                    <a:ext uri="{FF2B5EF4-FFF2-40B4-BE49-F238E27FC236}">
                      <a16:creationId xmlns:a16="http://schemas.microsoft.com/office/drawing/2014/main" id="{58AFF2E5-67BA-4C69-ABF9-9726CD1B15E0}"/>
                    </a:ext>
                  </a:extLst>
                </p14:cNvPr>
                <p14:cNvContentPartPr/>
                <p14:nvPr/>
              </p14:nvContentPartPr>
              <p14:xfrm>
                <a:off x="11920530" y="6323748"/>
                <a:ext cx="19080" cy="221400"/>
              </p14:xfrm>
            </p:contentPart>
          </mc:Choice>
          <mc:Fallback xmlns="">
            <p:pic>
              <p:nvPicPr>
                <p:cNvPr id="245" name="잉크 244">
                  <a:extLst>
                    <a:ext uri="{FF2B5EF4-FFF2-40B4-BE49-F238E27FC236}">
                      <a16:creationId xmlns:a16="http://schemas.microsoft.com/office/drawing/2014/main" id="{58AFF2E5-67BA-4C69-ABF9-9726CD1B15E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916210" y="6319428"/>
                  <a:ext cx="277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46" name="잉크 245">
                  <a:extLst>
                    <a:ext uri="{FF2B5EF4-FFF2-40B4-BE49-F238E27FC236}">
                      <a16:creationId xmlns:a16="http://schemas.microsoft.com/office/drawing/2014/main" id="{AAD1A0EB-BAC5-4448-9680-AEB6A6B2C271}"/>
                    </a:ext>
                  </a:extLst>
                </p14:cNvPr>
                <p14:cNvContentPartPr/>
                <p14:nvPr/>
              </p14:nvContentPartPr>
              <p14:xfrm>
                <a:off x="11744850" y="6368028"/>
                <a:ext cx="119160" cy="34920"/>
              </p14:xfrm>
            </p:contentPart>
          </mc:Choice>
          <mc:Fallback xmlns="">
            <p:pic>
              <p:nvPicPr>
                <p:cNvPr id="246" name="잉크 245">
                  <a:extLst>
                    <a:ext uri="{FF2B5EF4-FFF2-40B4-BE49-F238E27FC236}">
                      <a16:creationId xmlns:a16="http://schemas.microsoft.com/office/drawing/2014/main" id="{AAD1A0EB-BAC5-4448-9680-AEB6A6B2C27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740530" y="6363708"/>
                  <a:ext cx="127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47" name="잉크 246">
                  <a:extLst>
                    <a:ext uri="{FF2B5EF4-FFF2-40B4-BE49-F238E27FC236}">
                      <a16:creationId xmlns:a16="http://schemas.microsoft.com/office/drawing/2014/main" id="{99AADCF0-1766-4B9B-8686-40E727BC5100}"/>
                    </a:ext>
                  </a:extLst>
                </p14:cNvPr>
                <p14:cNvContentPartPr/>
                <p14:nvPr/>
              </p14:nvContentPartPr>
              <p14:xfrm>
                <a:off x="11925930" y="6300348"/>
                <a:ext cx="203400" cy="181080"/>
              </p14:xfrm>
            </p:contentPart>
          </mc:Choice>
          <mc:Fallback xmlns="">
            <p:pic>
              <p:nvPicPr>
                <p:cNvPr id="247" name="잉크 246">
                  <a:extLst>
                    <a:ext uri="{FF2B5EF4-FFF2-40B4-BE49-F238E27FC236}">
                      <a16:creationId xmlns:a16="http://schemas.microsoft.com/office/drawing/2014/main" id="{99AADCF0-1766-4B9B-8686-40E727BC510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921610" y="6296028"/>
                  <a:ext cx="212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48" name="잉크 247">
                  <a:extLst>
                    <a:ext uri="{FF2B5EF4-FFF2-40B4-BE49-F238E27FC236}">
                      <a16:creationId xmlns:a16="http://schemas.microsoft.com/office/drawing/2014/main" id="{ACE856B1-400B-45F5-BE0B-54D5A8C3E99F}"/>
                    </a:ext>
                  </a:extLst>
                </p14:cNvPr>
                <p14:cNvContentPartPr/>
                <p14:nvPr/>
              </p14:nvContentPartPr>
              <p14:xfrm>
                <a:off x="12029610" y="6540828"/>
                <a:ext cx="115200" cy="94320"/>
              </p14:xfrm>
            </p:contentPart>
          </mc:Choice>
          <mc:Fallback xmlns="">
            <p:pic>
              <p:nvPicPr>
                <p:cNvPr id="248" name="잉크 247">
                  <a:extLst>
                    <a:ext uri="{FF2B5EF4-FFF2-40B4-BE49-F238E27FC236}">
                      <a16:creationId xmlns:a16="http://schemas.microsoft.com/office/drawing/2014/main" id="{ACE856B1-400B-45F5-BE0B-54D5A8C3E99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2025290" y="6536508"/>
                  <a:ext cx="123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49" name="잉크 248">
                  <a:extLst>
                    <a:ext uri="{FF2B5EF4-FFF2-40B4-BE49-F238E27FC236}">
                      <a16:creationId xmlns:a16="http://schemas.microsoft.com/office/drawing/2014/main" id="{BE89CAF9-BF4C-42FB-8D88-04411806BC05}"/>
                    </a:ext>
                  </a:extLst>
                </p14:cNvPr>
                <p14:cNvContentPartPr/>
                <p14:nvPr/>
              </p14:nvContentPartPr>
              <p14:xfrm>
                <a:off x="11767530" y="6271548"/>
                <a:ext cx="32040" cy="119160"/>
              </p14:xfrm>
            </p:contentPart>
          </mc:Choice>
          <mc:Fallback xmlns="">
            <p:pic>
              <p:nvPicPr>
                <p:cNvPr id="249" name="잉크 248">
                  <a:extLst>
                    <a:ext uri="{FF2B5EF4-FFF2-40B4-BE49-F238E27FC236}">
                      <a16:creationId xmlns:a16="http://schemas.microsoft.com/office/drawing/2014/main" id="{BE89CAF9-BF4C-42FB-8D88-04411806BC0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763210" y="6267228"/>
                  <a:ext cx="40680" cy="12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617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C84E51B-B758-4C15-8D2F-EB0894FFF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712" y="937661"/>
            <a:ext cx="8646894" cy="459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59ED915-68AC-4F9F-9044-5B62EA5FA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647" y="1391390"/>
            <a:ext cx="8750836" cy="41216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C1B46DC0-AF7E-4A45-AD92-EFC04E35BF7C}"/>
                  </a:ext>
                </a:extLst>
              </p14:cNvPr>
              <p14:cNvContentPartPr/>
              <p14:nvPr/>
            </p14:nvContentPartPr>
            <p14:xfrm>
              <a:off x="6403530" y="3090588"/>
              <a:ext cx="3960" cy="504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C1B46DC0-AF7E-4A45-AD92-EFC04E35BF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99210" y="3086268"/>
                <a:ext cx="1260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63EE8E6C-07C5-402C-8796-880E24E72A7D}"/>
                  </a:ext>
                </a:extLst>
              </p14:cNvPr>
              <p14:cNvContentPartPr/>
              <p14:nvPr/>
            </p14:nvContentPartPr>
            <p14:xfrm>
              <a:off x="6029490" y="2765148"/>
              <a:ext cx="2650680" cy="9396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63EE8E6C-07C5-402C-8796-880E24E72A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25170" y="2760828"/>
                <a:ext cx="26593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A0A9FB7F-908E-4AFD-9AD5-8A869C5887CA}"/>
                  </a:ext>
                </a:extLst>
              </p14:cNvPr>
              <p14:cNvContentPartPr/>
              <p14:nvPr/>
            </p14:nvContentPartPr>
            <p14:xfrm>
              <a:off x="3587610" y="4260948"/>
              <a:ext cx="4038840" cy="6660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A0A9FB7F-908E-4AFD-9AD5-8A869C5887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83290" y="4256628"/>
                <a:ext cx="4047480" cy="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0769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0643607-429B-49AE-93A9-8391E2E39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47850"/>
            <a:ext cx="85344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75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245BAE4-14A9-4DFC-A331-DAA5AED20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185737"/>
            <a:ext cx="641032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8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LDA(Linear Discriminant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Perceptron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Feed-Forward Neural Networks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RNN(Recurrent Neural Networks)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SVM(Support Vector Machine)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Ensemble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CNN(Convolutional Neural Network)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PCA(Principal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ICA(Independent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GAN(Generative Adversarial Network) </a:t>
            </a:r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12.4. Conscience Learning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DC76008-5584-4697-B6B0-B9424CEAE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4" y="1193653"/>
            <a:ext cx="7419975" cy="7905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FA384B5-2D5B-4B48-ACF2-8706767BD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49" y="2293314"/>
            <a:ext cx="6972300" cy="5238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2C442E2-D6CC-4D5E-AB72-5F9C47CC7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824" y="3115017"/>
            <a:ext cx="6162675" cy="4572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D26CC71-5087-4DF5-9F10-19746E83F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599" y="3688833"/>
            <a:ext cx="7581900" cy="73342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538976A-7179-4C5A-9204-5B718A526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2237" y="4655491"/>
            <a:ext cx="7096125" cy="590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1404FEDB-449C-4FA9-A2A4-0D99BD94EB47}"/>
                  </a:ext>
                </a:extLst>
              </p14:cNvPr>
              <p14:cNvContentPartPr/>
              <p14:nvPr/>
            </p14:nvContentPartPr>
            <p14:xfrm>
              <a:off x="342930" y="7386108"/>
              <a:ext cx="28080" cy="108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1404FEDB-449C-4FA9-A2A4-0D99BD94EB4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8610" y="7381788"/>
                <a:ext cx="36720" cy="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F05BB363-0181-436A-951E-EC55B3A8F651}"/>
              </a:ext>
            </a:extLst>
          </p:cNvPr>
          <p:cNvGrpSpPr/>
          <p:nvPr/>
        </p:nvGrpSpPr>
        <p:grpSpPr>
          <a:xfrm>
            <a:off x="4993410" y="37068"/>
            <a:ext cx="7011360" cy="1233360"/>
            <a:chOff x="4993410" y="37068"/>
            <a:chExt cx="7011360" cy="12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C81DAAC3-790F-481E-99BF-23CB03A160FA}"/>
                    </a:ext>
                  </a:extLst>
                </p14:cNvPr>
                <p14:cNvContentPartPr/>
                <p14:nvPr/>
              </p14:nvContentPartPr>
              <p14:xfrm>
                <a:off x="6304530" y="48228"/>
                <a:ext cx="50040" cy="13860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C81DAAC3-790F-481E-99BF-23CB03A160F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00210" y="43908"/>
                  <a:ext cx="58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ADE03F3B-B375-42DE-8145-D304CD83D477}"/>
                    </a:ext>
                  </a:extLst>
                </p14:cNvPr>
                <p14:cNvContentPartPr/>
                <p14:nvPr/>
              </p14:nvContentPartPr>
              <p14:xfrm>
                <a:off x="6181050" y="169548"/>
                <a:ext cx="189000" cy="14436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ADE03F3B-B375-42DE-8145-D304CD83D47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76730" y="165228"/>
                  <a:ext cx="197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A6074AF0-A4BE-481D-AFF9-56D594EF8C53}"/>
                    </a:ext>
                  </a:extLst>
                </p14:cNvPr>
                <p14:cNvContentPartPr/>
                <p14:nvPr/>
              </p14:nvContentPartPr>
              <p14:xfrm>
                <a:off x="6364290" y="197268"/>
                <a:ext cx="91440" cy="9108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A6074AF0-A4BE-481D-AFF9-56D594EF8C5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59970" y="192948"/>
                  <a:ext cx="100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9E3F1F92-C6E0-4C8A-9094-37013AA98331}"/>
                    </a:ext>
                  </a:extLst>
                </p14:cNvPr>
                <p14:cNvContentPartPr/>
                <p14:nvPr/>
              </p14:nvContentPartPr>
              <p14:xfrm>
                <a:off x="6242970" y="274308"/>
                <a:ext cx="182520" cy="12636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9E3F1F92-C6E0-4C8A-9094-37013AA9833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38650" y="269988"/>
                  <a:ext cx="191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C0D8D1C6-4EE9-443F-85BF-F6375F0D9031}"/>
                    </a:ext>
                  </a:extLst>
                </p14:cNvPr>
                <p14:cNvContentPartPr/>
                <p14:nvPr/>
              </p14:nvContentPartPr>
              <p14:xfrm>
                <a:off x="6293010" y="398868"/>
                <a:ext cx="211320" cy="10764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C0D8D1C6-4EE9-443F-85BF-F6375F0D90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88690" y="394548"/>
                  <a:ext cx="219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70AA7BFA-7D99-4CFC-BD35-C8B4413242E4}"/>
                    </a:ext>
                  </a:extLst>
                </p14:cNvPr>
                <p14:cNvContentPartPr/>
                <p14:nvPr/>
              </p14:nvContentPartPr>
              <p14:xfrm>
                <a:off x="6559770" y="188268"/>
                <a:ext cx="174600" cy="13140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70AA7BFA-7D99-4CFC-BD35-C8B4413242E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55450" y="183948"/>
                  <a:ext cx="183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E852B9F4-E21F-44C8-941B-E7AEE416E7BA}"/>
                    </a:ext>
                  </a:extLst>
                </p14:cNvPr>
                <p14:cNvContentPartPr/>
                <p14:nvPr/>
              </p14:nvContentPartPr>
              <p14:xfrm>
                <a:off x="6747330" y="182508"/>
                <a:ext cx="360" cy="108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E852B9F4-E21F-44C8-941B-E7AEE416E7B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43010" y="178188"/>
                  <a:ext cx="90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9A7E8E01-9907-4619-9C50-B82BD4423702}"/>
                    </a:ext>
                  </a:extLst>
                </p14:cNvPr>
                <p14:cNvContentPartPr/>
                <p14:nvPr/>
              </p14:nvContentPartPr>
              <p14:xfrm>
                <a:off x="6646530" y="187548"/>
                <a:ext cx="83520" cy="3564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9A7E8E01-9907-4619-9C50-B82BD442370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42210" y="183228"/>
                  <a:ext cx="92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C5E6883C-0839-4BA3-AE0F-63BC0FB059D3}"/>
                    </a:ext>
                  </a:extLst>
                </p14:cNvPr>
                <p14:cNvContentPartPr/>
                <p14:nvPr/>
              </p14:nvContentPartPr>
              <p14:xfrm>
                <a:off x="6751290" y="143988"/>
                <a:ext cx="2880" cy="18288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C5E6883C-0839-4BA3-AE0F-63BC0FB059D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46970" y="139668"/>
                  <a:ext cx="11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717B91E7-D37B-4A42-8F75-8FCCD5AA555F}"/>
                    </a:ext>
                  </a:extLst>
                </p14:cNvPr>
                <p14:cNvContentPartPr/>
                <p14:nvPr/>
              </p14:nvContentPartPr>
              <p14:xfrm>
                <a:off x="6622410" y="367548"/>
                <a:ext cx="124200" cy="21096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717B91E7-D37B-4A42-8F75-8FCCD5AA555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18090" y="363228"/>
                  <a:ext cx="132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4EF87008-73C3-434B-BF61-F6319E2F538A}"/>
                    </a:ext>
                  </a:extLst>
                </p14:cNvPr>
                <p14:cNvContentPartPr/>
                <p14:nvPr/>
              </p14:nvContentPartPr>
              <p14:xfrm>
                <a:off x="6852090" y="221028"/>
                <a:ext cx="139680" cy="23760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4EF87008-73C3-434B-BF61-F6319E2F538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847770" y="216708"/>
                  <a:ext cx="148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CC657864-009E-4A3E-AEB9-5F4D83B31D10}"/>
                    </a:ext>
                  </a:extLst>
                </p14:cNvPr>
                <p14:cNvContentPartPr/>
                <p14:nvPr/>
              </p14:nvContentPartPr>
              <p14:xfrm>
                <a:off x="7042890" y="190788"/>
                <a:ext cx="120960" cy="10800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CC657864-009E-4A3E-AEB9-5F4D83B31D1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38570" y="186468"/>
                  <a:ext cx="129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8B2EF1A2-988D-4ECF-9CC5-2838BFC98549}"/>
                    </a:ext>
                  </a:extLst>
                </p14:cNvPr>
                <p14:cNvContentPartPr/>
                <p14:nvPr/>
              </p14:nvContentPartPr>
              <p14:xfrm>
                <a:off x="7034970" y="405348"/>
                <a:ext cx="114840" cy="1008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8B2EF1A2-988D-4ECF-9CC5-2838BFC9854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30650" y="401028"/>
                  <a:ext cx="123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D6569C8B-32C7-4622-8E71-8DA4BFDEAD66}"/>
                    </a:ext>
                  </a:extLst>
                </p14:cNvPr>
                <p14:cNvContentPartPr/>
                <p14:nvPr/>
              </p14:nvContentPartPr>
              <p14:xfrm>
                <a:off x="7267890" y="267468"/>
                <a:ext cx="49680" cy="5076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D6569C8B-32C7-4622-8E71-8DA4BFDEAD6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263570" y="263148"/>
                  <a:ext cx="58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2464276E-EB51-4F2D-BF7C-A30FFEBEB461}"/>
                    </a:ext>
                  </a:extLst>
                </p14:cNvPr>
                <p14:cNvContentPartPr/>
                <p14:nvPr/>
              </p14:nvContentPartPr>
              <p14:xfrm>
                <a:off x="7229010" y="284748"/>
                <a:ext cx="204840" cy="26496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2464276E-EB51-4F2D-BF7C-A30FFEBEB46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24690" y="280428"/>
                  <a:ext cx="2134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E11D56DD-9B2C-4D4F-9BC3-A2CD1ACD4E03}"/>
                    </a:ext>
                  </a:extLst>
                </p14:cNvPr>
                <p14:cNvContentPartPr/>
                <p14:nvPr/>
              </p14:nvContentPartPr>
              <p14:xfrm>
                <a:off x="7652370" y="173508"/>
                <a:ext cx="42480" cy="24408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E11D56DD-9B2C-4D4F-9BC3-A2CD1ACD4E0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48050" y="169188"/>
                  <a:ext cx="511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C04B9379-A4F3-46CC-B2C4-65C9352437FD}"/>
                    </a:ext>
                  </a:extLst>
                </p14:cNvPr>
                <p14:cNvContentPartPr/>
                <p14:nvPr/>
              </p14:nvContentPartPr>
              <p14:xfrm>
                <a:off x="7622850" y="144348"/>
                <a:ext cx="185760" cy="29484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C04B9379-A4F3-46CC-B2C4-65C9352437F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18530" y="140028"/>
                  <a:ext cx="1944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72F969A0-68F9-479E-B3ED-1541945039E7}"/>
                    </a:ext>
                  </a:extLst>
                </p14:cNvPr>
                <p14:cNvContentPartPr/>
                <p14:nvPr/>
              </p14:nvContentPartPr>
              <p14:xfrm>
                <a:off x="7894290" y="170628"/>
                <a:ext cx="12960" cy="23832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72F969A0-68F9-479E-B3ED-1541945039E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889970" y="166308"/>
                  <a:ext cx="216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9901DF1B-4E21-4D22-8A64-0259F0CE23A8}"/>
                    </a:ext>
                  </a:extLst>
                </p14:cNvPr>
                <p14:cNvContentPartPr/>
                <p14:nvPr/>
              </p14:nvContentPartPr>
              <p14:xfrm>
                <a:off x="7894290" y="128868"/>
                <a:ext cx="156240" cy="26172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9901DF1B-4E21-4D22-8A64-0259F0CE23A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89970" y="124548"/>
                  <a:ext cx="1648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76988FBB-172A-4F06-B00C-EB4BB92C9E50}"/>
                    </a:ext>
                  </a:extLst>
                </p14:cNvPr>
                <p14:cNvContentPartPr/>
                <p14:nvPr/>
              </p14:nvContentPartPr>
              <p14:xfrm>
                <a:off x="8113170" y="159108"/>
                <a:ext cx="130680" cy="28476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76988FBB-172A-4F06-B00C-EB4BB92C9E5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108850" y="154788"/>
                  <a:ext cx="1393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A7EE0F59-A136-48A5-A596-12F88D3A902E}"/>
                    </a:ext>
                  </a:extLst>
                </p14:cNvPr>
                <p14:cNvContentPartPr/>
                <p14:nvPr/>
              </p14:nvContentPartPr>
              <p14:xfrm>
                <a:off x="8345370" y="37068"/>
                <a:ext cx="134280" cy="27864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A7EE0F59-A136-48A5-A596-12F88D3A902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41050" y="32748"/>
                  <a:ext cx="1429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EDCC004E-FE6D-4664-B50A-A1F8CBC367E8}"/>
                    </a:ext>
                  </a:extLst>
                </p14:cNvPr>
                <p14:cNvContentPartPr/>
                <p14:nvPr/>
              </p14:nvContentPartPr>
              <p14:xfrm>
                <a:off x="8526810" y="100428"/>
                <a:ext cx="93960" cy="16380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EDCC004E-FE6D-4664-B50A-A1F8CBC367E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522490" y="96108"/>
                  <a:ext cx="102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FC21DE65-E05D-449C-9EED-B015E3605007}"/>
                    </a:ext>
                  </a:extLst>
                </p14:cNvPr>
                <p14:cNvContentPartPr/>
                <p14:nvPr/>
              </p14:nvContentPartPr>
              <p14:xfrm>
                <a:off x="8496210" y="320028"/>
                <a:ext cx="77040" cy="11772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FC21DE65-E05D-449C-9EED-B015E360500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491890" y="315708"/>
                  <a:ext cx="85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3842BCE0-906B-4E60-ADDA-30C8326D0B29}"/>
                    </a:ext>
                  </a:extLst>
                </p14:cNvPr>
                <p14:cNvContentPartPr/>
                <p14:nvPr/>
              </p14:nvContentPartPr>
              <p14:xfrm>
                <a:off x="8648130" y="98268"/>
                <a:ext cx="157680" cy="7344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3842BCE0-906B-4E60-ADDA-30C8326D0B2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43810" y="93948"/>
                  <a:ext cx="166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70C738B6-4222-45AF-AE34-C0159044DFBF}"/>
                    </a:ext>
                  </a:extLst>
                </p14:cNvPr>
                <p14:cNvContentPartPr/>
                <p14:nvPr/>
              </p14:nvContentPartPr>
              <p14:xfrm>
                <a:off x="8634810" y="193668"/>
                <a:ext cx="247680" cy="23472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70C738B6-4222-45AF-AE34-C0159044DFB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630490" y="189348"/>
                  <a:ext cx="256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9EC3A8C3-97FA-4DED-90D1-9CF2A1FBD284}"/>
                    </a:ext>
                  </a:extLst>
                </p14:cNvPr>
                <p14:cNvContentPartPr/>
                <p14:nvPr/>
              </p14:nvContentPartPr>
              <p14:xfrm>
                <a:off x="8904450" y="275028"/>
                <a:ext cx="68400" cy="7416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9EC3A8C3-97FA-4DED-90D1-9CF2A1FBD28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00130" y="270708"/>
                  <a:ext cx="77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6E367D3B-9764-4BC2-ABFB-72DF062756C8}"/>
                    </a:ext>
                  </a:extLst>
                </p14:cNvPr>
                <p14:cNvContentPartPr/>
                <p14:nvPr/>
              </p14:nvContentPartPr>
              <p14:xfrm>
                <a:off x="9012090" y="144708"/>
                <a:ext cx="22320" cy="32688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6E367D3B-9764-4BC2-ABFB-72DF062756C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07770" y="140388"/>
                  <a:ext cx="309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F56276EA-2759-4886-93A4-1CFD110FB1BA}"/>
                    </a:ext>
                  </a:extLst>
                </p14:cNvPr>
                <p14:cNvContentPartPr/>
                <p14:nvPr/>
              </p14:nvContentPartPr>
              <p14:xfrm>
                <a:off x="9197130" y="129228"/>
                <a:ext cx="177480" cy="25452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F56276EA-2759-4886-93A4-1CFD110FB1B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92810" y="124908"/>
                  <a:ext cx="186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CBA124E1-CAFB-4C00-9D75-B92C7001CD82}"/>
                    </a:ext>
                  </a:extLst>
                </p14:cNvPr>
                <p14:cNvContentPartPr/>
                <p14:nvPr/>
              </p14:nvContentPartPr>
              <p14:xfrm>
                <a:off x="9158970" y="366468"/>
                <a:ext cx="158400" cy="3816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CBA124E1-CAFB-4C00-9D75-B92C7001CD8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54650" y="362148"/>
                  <a:ext cx="167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74B227DC-2DA9-4785-8CCE-CF3BBA7EAF99}"/>
                    </a:ext>
                  </a:extLst>
                </p14:cNvPr>
                <p14:cNvContentPartPr/>
                <p14:nvPr/>
              </p14:nvContentPartPr>
              <p14:xfrm>
                <a:off x="9450210" y="145428"/>
                <a:ext cx="82440" cy="10548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74B227DC-2DA9-4785-8CCE-CF3BBA7EAF9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45890" y="141108"/>
                  <a:ext cx="91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419BF91B-6234-41A6-B311-1444A1834619}"/>
                    </a:ext>
                  </a:extLst>
                </p14:cNvPr>
                <p14:cNvContentPartPr/>
                <p14:nvPr/>
              </p14:nvContentPartPr>
              <p14:xfrm>
                <a:off x="9467850" y="111228"/>
                <a:ext cx="206640" cy="36612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419BF91B-6234-41A6-B311-1444A183461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463530" y="106908"/>
                  <a:ext cx="2152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EA5DF342-DCBF-4BFF-A78B-AF686493A40B}"/>
                    </a:ext>
                  </a:extLst>
                </p14:cNvPr>
                <p14:cNvContentPartPr/>
                <p14:nvPr/>
              </p14:nvContentPartPr>
              <p14:xfrm>
                <a:off x="9679530" y="152628"/>
                <a:ext cx="63720" cy="19044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EA5DF342-DCBF-4BFF-A78B-AF686493A40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75210" y="148308"/>
                  <a:ext cx="72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F3885AF5-6837-4B14-814A-8BB4CA24FC65}"/>
                    </a:ext>
                  </a:extLst>
                </p14:cNvPr>
                <p14:cNvContentPartPr/>
                <p14:nvPr/>
              </p14:nvContentPartPr>
              <p14:xfrm>
                <a:off x="9775290" y="137508"/>
                <a:ext cx="151200" cy="37008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F3885AF5-6837-4B14-814A-8BB4CA24FC6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70970" y="133188"/>
                  <a:ext cx="1598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146B24F7-314D-48F3-BE1A-DB854E1BA895}"/>
                    </a:ext>
                  </a:extLst>
                </p14:cNvPr>
                <p14:cNvContentPartPr/>
                <p14:nvPr/>
              </p14:nvContentPartPr>
              <p14:xfrm>
                <a:off x="9640290" y="218868"/>
                <a:ext cx="119880" cy="5832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146B24F7-314D-48F3-BE1A-DB854E1BA89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635970" y="214548"/>
                  <a:ext cx="128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571DC160-E8B3-487F-90B4-178E46A04E3B}"/>
                    </a:ext>
                  </a:extLst>
                </p14:cNvPr>
                <p14:cNvContentPartPr/>
                <p14:nvPr/>
              </p14:nvContentPartPr>
              <p14:xfrm>
                <a:off x="9926130" y="237228"/>
                <a:ext cx="185400" cy="15084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571DC160-E8B3-487F-90B4-178E46A04E3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921810" y="232908"/>
                  <a:ext cx="194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157811BC-3032-4BC5-8F48-D3550EE0AFE9}"/>
                    </a:ext>
                  </a:extLst>
                </p14:cNvPr>
                <p14:cNvContentPartPr/>
                <p14:nvPr/>
              </p14:nvContentPartPr>
              <p14:xfrm>
                <a:off x="10152210" y="169548"/>
                <a:ext cx="20880" cy="23976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157811BC-3032-4BC5-8F48-D3550EE0AFE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147890" y="165228"/>
                  <a:ext cx="295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703DAC3C-A5BA-4486-8357-A9538948D031}"/>
                    </a:ext>
                  </a:extLst>
                </p14:cNvPr>
                <p14:cNvContentPartPr/>
                <p14:nvPr/>
              </p14:nvContentPartPr>
              <p14:xfrm>
                <a:off x="10524450" y="361788"/>
                <a:ext cx="10440" cy="21420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703DAC3C-A5BA-4486-8357-A9538948D03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20130" y="357468"/>
                  <a:ext cx="19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CCDED75F-AF02-4A5F-9F3C-E3DB1365A3FF}"/>
                    </a:ext>
                  </a:extLst>
                </p14:cNvPr>
                <p14:cNvContentPartPr/>
                <p14:nvPr/>
              </p14:nvContentPartPr>
              <p14:xfrm>
                <a:off x="10566570" y="363588"/>
                <a:ext cx="171720" cy="20340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CCDED75F-AF02-4A5F-9F3C-E3DB1365A3F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62250" y="359268"/>
                  <a:ext cx="1803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4E579380-1415-4E29-AF84-AD4613A876E9}"/>
                    </a:ext>
                  </a:extLst>
                </p14:cNvPr>
                <p14:cNvContentPartPr/>
                <p14:nvPr/>
              </p14:nvContentPartPr>
              <p14:xfrm>
                <a:off x="10447770" y="256668"/>
                <a:ext cx="282600" cy="5004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4E579380-1415-4E29-AF84-AD4613A876E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43450" y="252348"/>
                  <a:ext cx="291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95F0E404-E57F-48F1-ACB7-FA95DC3B84A2}"/>
                    </a:ext>
                  </a:extLst>
                </p14:cNvPr>
                <p14:cNvContentPartPr/>
                <p14:nvPr/>
              </p14:nvContentPartPr>
              <p14:xfrm>
                <a:off x="10640010" y="53268"/>
                <a:ext cx="37080" cy="24696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95F0E404-E57F-48F1-ACB7-FA95DC3B84A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35690" y="48948"/>
                  <a:ext cx="457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81D06811-80BE-42DD-BB90-FFB3661C67FD}"/>
                    </a:ext>
                  </a:extLst>
                </p14:cNvPr>
                <p14:cNvContentPartPr/>
                <p14:nvPr/>
              </p14:nvContentPartPr>
              <p14:xfrm>
                <a:off x="10826490" y="278988"/>
                <a:ext cx="66600" cy="6300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81D06811-80BE-42DD-BB90-FFB3661C67F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822170" y="274668"/>
                  <a:ext cx="752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E240C405-5C7A-4E84-85E8-CFF40CC18222}"/>
                    </a:ext>
                  </a:extLst>
                </p14:cNvPr>
                <p14:cNvContentPartPr/>
                <p14:nvPr/>
              </p14:nvContentPartPr>
              <p14:xfrm>
                <a:off x="10930170" y="159108"/>
                <a:ext cx="16560" cy="38304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E240C405-5C7A-4E84-85E8-CFF40CC1822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25850" y="154788"/>
                  <a:ext cx="252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DB44655A-CAFC-4401-A1B4-7C63FF0563AC}"/>
                    </a:ext>
                  </a:extLst>
                </p14:cNvPr>
                <p14:cNvContentPartPr/>
                <p14:nvPr/>
              </p14:nvContentPartPr>
              <p14:xfrm>
                <a:off x="11024850" y="178548"/>
                <a:ext cx="128880" cy="17028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DB44655A-CAFC-4401-A1B4-7C63FF0563A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020530" y="174228"/>
                  <a:ext cx="137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A653FDA3-65DA-49B7-9048-6EFD0E245BED}"/>
                    </a:ext>
                  </a:extLst>
                </p14:cNvPr>
                <p14:cNvContentPartPr/>
                <p14:nvPr/>
              </p14:nvContentPartPr>
              <p14:xfrm>
                <a:off x="11202690" y="154428"/>
                <a:ext cx="11160" cy="29844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A653FDA3-65DA-49B7-9048-6EFD0E245BE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198370" y="150108"/>
                  <a:ext cx="198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E165DCCE-A5BE-43A6-94B4-F0F342E6DEBA}"/>
                    </a:ext>
                  </a:extLst>
                </p14:cNvPr>
                <p14:cNvContentPartPr/>
                <p14:nvPr/>
              </p14:nvContentPartPr>
              <p14:xfrm>
                <a:off x="11272890" y="159468"/>
                <a:ext cx="183240" cy="26028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E165DCCE-A5BE-43A6-94B4-F0F342E6DEB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68570" y="155148"/>
                  <a:ext cx="1918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4EBF5E78-9B3B-43E4-91B0-3A59AFBD1717}"/>
                    </a:ext>
                  </a:extLst>
                </p14:cNvPr>
                <p14:cNvContentPartPr/>
                <p14:nvPr/>
              </p14:nvContentPartPr>
              <p14:xfrm>
                <a:off x="11489970" y="201948"/>
                <a:ext cx="68400" cy="13536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4EBF5E78-9B3B-43E4-91B0-3A59AFBD171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485650" y="197628"/>
                  <a:ext cx="77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4FBD3781-E611-4D55-9793-1F8EB2DE171D}"/>
                    </a:ext>
                  </a:extLst>
                </p14:cNvPr>
                <p14:cNvContentPartPr/>
                <p14:nvPr/>
              </p14:nvContentPartPr>
              <p14:xfrm>
                <a:off x="11573130" y="132828"/>
                <a:ext cx="29880" cy="34524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4FBD3781-E611-4D55-9793-1F8EB2DE171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568810" y="128508"/>
                  <a:ext cx="385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1EE58486-1CD0-45D3-8610-96D1E125E58B}"/>
                    </a:ext>
                  </a:extLst>
                </p14:cNvPr>
                <p14:cNvContentPartPr/>
                <p14:nvPr/>
              </p14:nvContentPartPr>
              <p14:xfrm>
                <a:off x="11612370" y="262068"/>
                <a:ext cx="104040" cy="8244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1EE58486-1CD0-45D3-8610-96D1E125E58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608050" y="257748"/>
                  <a:ext cx="112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32C9B020-04B5-4FC4-9235-EA0B5605DC3D}"/>
                    </a:ext>
                  </a:extLst>
                </p14:cNvPr>
                <p14:cNvContentPartPr/>
                <p14:nvPr/>
              </p14:nvContentPartPr>
              <p14:xfrm>
                <a:off x="11776890" y="98268"/>
                <a:ext cx="87120" cy="18540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32C9B020-04B5-4FC4-9235-EA0B5605DC3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772570" y="93948"/>
                  <a:ext cx="95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B560814C-AA59-47F6-871B-2DC15B8A40F8}"/>
                    </a:ext>
                  </a:extLst>
                </p14:cNvPr>
                <p14:cNvContentPartPr/>
                <p14:nvPr/>
              </p14:nvContentPartPr>
              <p14:xfrm>
                <a:off x="11893530" y="122388"/>
                <a:ext cx="111240" cy="83160"/>
              </p14:xfrm>
            </p:contentPart>
          </mc:Choice>
          <mc:Fallback xmlns=""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B560814C-AA59-47F6-871B-2DC15B8A40F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889210" y="118068"/>
                  <a:ext cx="119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4" name="잉크 63">
                  <a:extLst>
                    <a:ext uri="{FF2B5EF4-FFF2-40B4-BE49-F238E27FC236}">
                      <a16:creationId xmlns:a16="http://schemas.microsoft.com/office/drawing/2014/main" id="{023FD88F-E45C-431C-B18B-5AA9A7500EAD}"/>
                    </a:ext>
                  </a:extLst>
                </p14:cNvPr>
                <p14:cNvContentPartPr/>
                <p14:nvPr/>
              </p14:nvContentPartPr>
              <p14:xfrm>
                <a:off x="11804250" y="340188"/>
                <a:ext cx="160560" cy="129240"/>
              </p14:xfrm>
            </p:contentPart>
          </mc:Choice>
          <mc:Fallback xmlns="">
            <p:pic>
              <p:nvPicPr>
                <p:cNvPr id="64" name="잉크 63">
                  <a:extLst>
                    <a:ext uri="{FF2B5EF4-FFF2-40B4-BE49-F238E27FC236}">
                      <a16:creationId xmlns:a16="http://schemas.microsoft.com/office/drawing/2014/main" id="{023FD88F-E45C-431C-B18B-5AA9A7500EA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799930" y="335868"/>
                  <a:ext cx="169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A373A021-6159-4F13-9DB2-0F3D0FE89B68}"/>
                    </a:ext>
                  </a:extLst>
                </p14:cNvPr>
                <p14:cNvContentPartPr/>
                <p14:nvPr/>
              </p14:nvContentPartPr>
              <p14:xfrm>
                <a:off x="6014370" y="326508"/>
                <a:ext cx="35280" cy="31320"/>
              </p14:xfrm>
            </p:contentPart>
          </mc:Choice>
          <mc:Fallback xmlns=""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A373A021-6159-4F13-9DB2-0F3D0FE89B6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010050" y="322188"/>
                  <a:ext cx="43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잉크 67">
                  <a:extLst>
                    <a:ext uri="{FF2B5EF4-FFF2-40B4-BE49-F238E27FC236}">
                      <a16:creationId xmlns:a16="http://schemas.microsoft.com/office/drawing/2014/main" id="{CB254CFF-FCF8-4D56-B497-A7C01C50B864}"/>
                    </a:ext>
                  </a:extLst>
                </p14:cNvPr>
                <p14:cNvContentPartPr/>
                <p14:nvPr/>
              </p14:nvContentPartPr>
              <p14:xfrm>
                <a:off x="6090690" y="695148"/>
                <a:ext cx="41760" cy="39240"/>
              </p14:xfrm>
            </p:contentPart>
          </mc:Choice>
          <mc:Fallback xmlns="">
            <p:pic>
              <p:nvPicPr>
                <p:cNvPr id="68" name="잉크 67">
                  <a:extLst>
                    <a:ext uri="{FF2B5EF4-FFF2-40B4-BE49-F238E27FC236}">
                      <a16:creationId xmlns:a16="http://schemas.microsoft.com/office/drawing/2014/main" id="{CB254CFF-FCF8-4D56-B497-A7C01C50B86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086370" y="690828"/>
                  <a:ext cx="50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E0C31508-5223-483C-85E6-FC925810AE53}"/>
                    </a:ext>
                  </a:extLst>
                </p14:cNvPr>
                <p14:cNvContentPartPr/>
                <p14:nvPr/>
              </p14:nvContentPartPr>
              <p14:xfrm>
                <a:off x="6306330" y="678588"/>
                <a:ext cx="172440" cy="182520"/>
              </p14:xfrm>
            </p:contentPart>
          </mc:Choice>
          <mc:Fallback xmlns=""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E0C31508-5223-483C-85E6-FC925810AE5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302010" y="674268"/>
                  <a:ext cx="181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잉크 69">
                  <a:extLst>
                    <a:ext uri="{FF2B5EF4-FFF2-40B4-BE49-F238E27FC236}">
                      <a16:creationId xmlns:a16="http://schemas.microsoft.com/office/drawing/2014/main" id="{EB6DFEB3-947F-4CDB-9DCA-F37102CE3CDB}"/>
                    </a:ext>
                  </a:extLst>
                </p14:cNvPr>
                <p14:cNvContentPartPr/>
                <p14:nvPr/>
              </p14:nvContentPartPr>
              <p14:xfrm>
                <a:off x="6373290" y="745188"/>
                <a:ext cx="96840" cy="153000"/>
              </p14:xfrm>
            </p:contentPart>
          </mc:Choice>
          <mc:Fallback xmlns="">
            <p:pic>
              <p:nvPicPr>
                <p:cNvPr id="70" name="잉크 69">
                  <a:extLst>
                    <a:ext uri="{FF2B5EF4-FFF2-40B4-BE49-F238E27FC236}">
                      <a16:creationId xmlns:a16="http://schemas.microsoft.com/office/drawing/2014/main" id="{EB6DFEB3-947F-4CDB-9DCA-F37102CE3CD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368970" y="740868"/>
                  <a:ext cx="105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16F00B19-7EB4-40D5-9E48-2A41AF25C9C3}"/>
                    </a:ext>
                  </a:extLst>
                </p14:cNvPr>
                <p14:cNvContentPartPr/>
                <p14:nvPr/>
              </p14:nvContentPartPr>
              <p14:xfrm>
                <a:off x="6536730" y="689748"/>
                <a:ext cx="12960" cy="264960"/>
              </p14:xfrm>
            </p:contentPart>
          </mc:Choice>
          <mc:Fallback xmlns=""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16F00B19-7EB4-40D5-9E48-2A41AF25C9C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532410" y="685428"/>
                  <a:ext cx="216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잉크 71">
                  <a:extLst>
                    <a:ext uri="{FF2B5EF4-FFF2-40B4-BE49-F238E27FC236}">
                      <a16:creationId xmlns:a16="http://schemas.microsoft.com/office/drawing/2014/main" id="{3DE2B872-E315-4544-9776-0543C419ACA7}"/>
                    </a:ext>
                  </a:extLst>
                </p14:cNvPr>
                <p14:cNvContentPartPr/>
                <p14:nvPr/>
              </p14:nvContentPartPr>
              <p14:xfrm>
                <a:off x="6577050" y="792708"/>
                <a:ext cx="79920" cy="81720"/>
              </p14:xfrm>
            </p:contentPart>
          </mc:Choice>
          <mc:Fallback xmlns="">
            <p:pic>
              <p:nvPicPr>
                <p:cNvPr id="72" name="잉크 71">
                  <a:extLst>
                    <a:ext uri="{FF2B5EF4-FFF2-40B4-BE49-F238E27FC236}">
                      <a16:creationId xmlns:a16="http://schemas.microsoft.com/office/drawing/2014/main" id="{3DE2B872-E315-4544-9776-0543C419ACA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572730" y="788388"/>
                  <a:ext cx="88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잉크 72">
                  <a:extLst>
                    <a:ext uri="{FF2B5EF4-FFF2-40B4-BE49-F238E27FC236}">
                      <a16:creationId xmlns:a16="http://schemas.microsoft.com/office/drawing/2014/main" id="{4460C189-87DF-4B98-AF0A-E726C500F20F}"/>
                    </a:ext>
                  </a:extLst>
                </p14:cNvPr>
                <p14:cNvContentPartPr/>
                <p14:nvPr/>
              </p14:nvContentPartPr>
              <p14:xfrm>
                <a:off x="6669930" y="699468"/>
                <a:ext cx="21960" cy="387000"/>
              </p14:xfrm>
            </p:contentPart>
          </mc:Choice>
          <mc:Fallback xmlns="">
            <p:pic>
              <p:nvPicPr>
                <p:cNvPr id="73" name="잉크 72">
                  <a:extLst>
                    <a:ext uri="{FF2B5EF4-FFF2-40B4-BE49-F238E27FC236}">
                      <a16:creationId xmlns:a16="http://schemas.microsoft.com/office/drawing/2014/main" id="{4460C189-87DF-4B98-AF0A-E726C500F20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665610" y="695148"/>
                  <a:ext cx="306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잉크 73">
                  <a:extLst>
                    <a:ext uri="{FF2B5EF4-FFF2-40B4-BE49-F238E27FC236}">
                      <a16:creationId xmlns:a16="http://schemas.microsoft.com/office/drawing/2014/main" id="{FF02BD06-AD5C-40F0-992B-2BF2A3750B52}"/>
                    </a:ext>
                  </a:extLst>
                </p14:cNvPr>
                <p14:cNvContentPartPr/>
                <p14:nvPr/>
              </p14:nvContentPartPr>
              <p14:xfrm>
                <a:off x="6716370" y="725028"/>
                <a:ext cx="93240" cy="21240"/>
              </p14:xfrm>
            </p:contentPart>
          </mc:Choice>
          <mc:Fallback xmlns="">
            <p:pic>
              <p:nvPicPr>
                <p:cNvPr id="74" name="잉크 73">
                  <a:extLst>
                    <a:ext uri="{FF2B5EF4-FFF2-40B4-BE49-F238E27FC236}">
                      <a16:creationId xmlns:a16="http://schemas.microsoft.com/office/drawing/2014/main" id="{FF02BD06-AD5C-40F0-992B-2BF2A3750B5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712050" y="720708"/>
                  <a:ext cx="101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5" name="잉크 74">
                  <a:extLst>
                    <a:ext uri="{FF2B5EF4-FFF2-40B4-BE49-F238E27FC236}">
                      <a16:creationId xmlns:a16="http://schemas.microsoft.com/office/drawing/2014/main" id="{F592954E-D5F5-474B-9D90-498A2604DC72}"/>
                    </a:ext>
                  </a:extLst>
                </p14:cNvPr>
                <p14:cNvContentPartPr/>
                <p14:nvPr/>
              </p14:nvContentPartPr>
              <p14:xfrm>
                <a:off x="6744810" y="786228"/>
                <a:ext cx="169200" cy="151560"/>
              </p14:xfrm>
            </p:contentPart>
          </mc:Choice>
          <mc:Fallback xmlns="">
            <p:pic>
              <p:nvPicPr>
                <p:cNvPr id="75" name="잉크 74">
                  <a:extLst>
                    <a:ext uri="{FF2B5EF4-FFF2-40B4-BE49-F238E27FC236}">
                      <a16:creationId xmlns:a16="http://schemas.microsoft.com/office/drawing/2014/main" id="{F592954E-D5F5-474B-9D90-498A2604DC7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740490" y="781908"/>
                  <a:ext cx="177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6" name="잉크 75">
                  <a:extLst>
                    <a:ext uri="{FF2B5EF4-FFF2-40B4-BE49-F238E27FC236}">
                      <a16:creationId xmlns:a16="http://schemas.microsoft.com/office/drawing/2014/main" id="{52842A50-CAA5-4916-879F-84C255E93760}"/>
                    </a:ext>
                  </a:extLst>
                </p14:cNvPr>
                <p14:cNvContentPartPr/>
                <p14:nvPr/>
              </p14:nvContentPartPr>
              <p14:xfrm>
                <a:off x="6924450" y="764628"/>
                <a:ext cx="122760" cy="201960"/>
              </p14:xfrm>
            </p:contentPart>
          </mc:Choice>
          <mc:Fallback xmlns="">
            <p:pic>
              <p:nvPicPr>
                <p:cNvPr id="76" name="잉크 75">
                  <a:extLst>
                    <a:ext uri="{FF2B5EF4-FFF2-40B4-BE49-F238E27FC236}">
                      <a16:creationId xmlns:a16="http://schemas.microsoft.com/office/drawing/2014/main" id="{52842A50-CAA5-4916-879F-84C255E9376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920130" y="760308"/>
                  <a:ext cx="131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잉크 76">
                  <a:extLst>
                    <a:ext uri="{FF2B5EF4-FFF2-40B4-BE49-F238E27FC236}">
                      <a16:creationId xmlns:a16="http://schemas.microsoft.com/office/drawing/2014/main" id="{70CD0449-7D00-453A-A187-6EBF88BA2C54}"/>
                    </a:ext>
                  </a:extLst>
                </p14:cNvPr>
                <p14:cNvContentPartPr/>
                <p14:nvPr/>
              </p14:nvContentPartPr>
              <p14:xfrm>
                <a:off x="7076010" y="760308"/>
                <a:ext cx="145080" cy="226080"/>
              </p14:xfrm>
            </p:contentPart>
          </mc:Choice>
          <mc:Fallback xmlns="">
            <p:pic>
              <p:nvPicPr>
                <p:cNvPr id="77" name="잉크 76">
                  <a:extLst>
                    <a:ext uri="{FF2B5EF4-FFF2-40B4-BE49-F238E27FC236}">
                      <a16:creationId xmlns:a16="http://schemas.microsoft.com/office/drawing/2014/main" id="{70CD0449-7D00-453A-A187-6EBF88BA2C5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071690" y="755988"/>
                  <a:ext cx="153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9" name="잉크 78">
                  <a:extLst>
                    <a:ext uri="{FF2B5EF4-FFF2-40B4-BE49-F238E27FC236}">
                      <a16:creationId xmlns:a16="http://schemas.microsoft.com/office/drawing/2014/main" id="{3188283D-DA51-4E3C-9454-787CEA144AD6}"/>
                    </a:ext>
                  </a:extLst>
                </p14:cNvPr>
                <p14:cNvContentPartPr/>
                <p14:nvPr/>
              </p14:nvContentPartPr>
              <p14:xfrm>
                <a:off x="7434210" y="619908"/>
                <a:ext cx="209880" cy="261360"/>
              </p14:xfrm>
            </p:contentPart>
          </mc:Choice>
          <mc:Fallback xmlns="">
            <p:pic>
              <p:nvPicPr>
                <p:cNvPr id="79" name="잉크 78">
                  <a:extLst>
                    <a:ext uri="{FF2B5EF4-FFF2-40B4-BE49-F238E27FC236}">
                      <a16:creationId xmlns:a16="http://schemas.microsoft.com/office/drawing/2014/main" id="{3188283D-DA51-4E3C-9454-787CEA144AD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429890" y="615588"/>
                  <a:ext cx="2185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0" name="잉크 79">
                  <a:extLst>
                    <a:ext uri="{FF2B5EF4-FFF2-40B4-BE49-F238E27FC236}">
                      <a16:creationId xmlns:a16="http://schemas.microsoft.com/office/drawing/2014/main" id="{50A6BE26-1D00-4F0F-8029-03D01A1CF502}"/>
                    </a:ext>
                  </a:extLst>
                </p14:cNvPr>
                <p14:cNvContentPartPr/>
                <p14:nvPr/>
              </p14:nvContentPartPr>
              <p14:xfrm>
                <a:off x="7443210" y="842388"/>
                <a:ext cx="171720" cy="42840"/>
              </p14:xfrm>
            </p:contentPart>
          </mc:Choice>
          <mc:Fallback xmlns="">
            <p:pic>
              <p:nvPicPr>
                <p:cNvPr id="80" name="잉크 79">
                  <a:extLst>
                    <a:ext uri="{FF2B5EF4-FFF2-40B4-BE49-F238E27FC236}">
                      <a16:creationId xmlns:a16="http://schemas.microsoft.com/office/drawing/2014/main" id="{50A6BE26-1D00-4F0F-8029-03D01A1CF50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38890" y="838068"/>
                  <a:ext cx="180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1" name="잉크 80">
                  <a:extLst>
                    <a:ext uri="{FF2B5EF4-FFF2-40B4-BE49-F238E27FC236}">
                      <a16:creationId xmlns:a16="http://schemas.microsoft.com/office/drawing/2014/main" id="{CA58D4D9-E907-4168-A42E-3CB9258FB282}"/>
                    </a:ext>
                  </a:extLst>
                </p14:cNvPr>
                <p14:cNvContentPartPr/>
                <p14:nvPr/>
              </p14:nvContentPartPr>
              <p14:xfrm>
                <a:off x="7711050" y="611628"/>
                <a:ext cx="204120" cy="361080"/>
              </p14:xfrm>
            </p:contentPart>
          </mc:Choice>
          <mc:Fallback xmlns="">
            <p:pic>
              <p:nvPicPr>
                <p:cNvPr id="81" name="잉크 80">
                  <a:extLst>
                    <a:ext uri="{FF2B5EF4-FFF2-40B4-BE49-F238E27FC236}">
                      <a16:creationId xmlns:a16="http://schemas.microsoft.com/office/drawing/2014/main" id="{CA58D4D9-E907-4168-A42E-3CB9258FB28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706730" y="607308"/>
                  <a:ext cx="2127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" name="잉크 81">
                  <a:extLst>
                    <a:ext uri="{FF2B5EF4-FFF2-40B4-BE49-F238E27FC236}">
                      <a16:creationId xmlns:a16="http://schemas.microsoft.com/office/drawing/2014/main" id="{328421AD-15E1-4670-A37F-BEB95A0E7820}"/>
                    </a:ext>
                  </a:extLst>
                </p14:cNvPr>
                <p14:cNvContentPartPr/>
                <p14:nvPr/>
              </p14:nvContentPartPr>
              <p14:xfrm>
                <a:off x="7920210" y="653748"/>
                <a:ext cx="105840" cy="96120"/>
              </p14:xfrm>
            </p:contentPart>
          </mc:Choice>
          <mc:Fallback xmlns="">
            <p:pic>
              <p:nvPicPr>
                <p:cNvPr id="82" name="잉크 81">
                  <a:extLst>
                    <a:ext uri="{FF2B5EF4-FFF2-40B4-BE49-F238E27FC236}">
                      <a16:creationId xmlns:a16="http://schemas.microsoft.com/office/drawing/2014/main" id="{328421AD-15E1-4670-A37F-BEB95A0E782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915890" y="649428"/>
                  <a:ext cx="114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3" name="잉크 82">
                  <a:extLst>
                    <a:ext uri="{FF2B5EF4-FFF2-40B4-BE49-F238E27FC236}">
                      <a16:creationId xmlns:a16="http://schemas.microsoft.com/office/drawing/2014/main" id="{5EAA83F4-DE5A-40BD-BA1C-7F6E27EC09D9}"/>
                    </a:ext>
                  </a:extLst>
                </p14:cNvPr>
                <p14:cNvContentPartPr/>
                <p14:nvPr/>
              </p14:nvContentPartPr>
              <p14:xfrm>
                <a:off x="7927050" y="614868"/>
                <a:ext cx="136080" cy="199800"/>
              </p14:xfrm>
            </p:contentPart>
          </mc:Choice>
          <mc:Fallback xmlns="">
            <p:pic>
              <p:nvPicPr>
                <p:cNvPr id="83" name="잉크 82">
                  <a:extLst>
                    <a:ext uri="{FF2B5EF4-FFF2-40B4-BE49-F238E27FC236}">
                      <a16:creationId xmlns:a16="http://schemas.microsoft.com/office/drawing/2014/main" id="{5EAA83F4-DE5A-40BD-BA1C-7F6E27EC09D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922730" y="610548"/>
                  <a:ext cx="144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4" name="잉크 83">
                  <a:extLst>
                    <a:ext uri="{FF2B5EF4-FFF2-40B4-BE49-F238E27FC236}">
                      <a16:creationId xmlns:a16="http://schemas.microsoft.com/office/drawing/2014/main" id="{7CA0795D-EC4B-41DB-A41E-5545730229E1}"/>
                    </a:ext>
                  </a:extLst>
                </p14:cNvPr>
                <p14:cNvContentPartPr/>
                <p14:nvPr/>
              </p14:nvContentPartPr>
              <p14:xfrm>
                <a:off x="7954050" y="795228"/>
                <a:ext cx="137880" cy="153000"/>
              </p14:xfrm>
            </p:contentPart>
          </mc:Choice>
          <mc:Fallback xmlns="">
            <p:pic>
              <p:nvPicPr>
                <p:cNvPr id="84" name="잉크 83">
                  <a:extLst>
                    <a:ext uri="{FF2B5EF4-FFF2-40B4-BE49-F238E27FC236}">
                      <a16:creationId xmlns:a16="http://schemas.microsoft.com/office/drawing/2014/main" id="{7CA0795D-EC4B-41DB-A41E-5545730229E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49730" y="790908"/>
                  <a:ext cx="146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5" name="잉크 84">
                  <a:extLst>
                    <a:ext uri="{FF2B5EF4-FFF2-40B4-BE49-F238E27FC236}">
                      <a16:creationId xmlns:a16="http://schemas.microsoft.com/office/drawing/2014/main" id="{41DB58DB-B9AB-447A-8CBD-3F625825F779}"/>
                    </a:ext>
                  </a:extLst>
                </p14:cNvPr>
                <p14:cNvContentPartPr/>
                <p14:nvPr/>
              </p14:nvContentPartPr>
              <p14:xfrm>
                <a:off x="8123250" y="668148"/>
                <a:ext cx="125280" cy="147960"/>
              </p14:xfrm>
            </p:contentPart>
          </mc:Choice>
          <mc:Fallback xmlns="">
            <p:pic>
              <p:nvPicPr>
                <p:cNvPr id="85" name="잉크 84">
                  <a:extLst>
                    <a:ext uri="{FF2B5EF4-FFF2-40B4-BE49-F238E27FC236}">
                      <a16:creationId xmlns:a16="http://schemas.microsoft.com/office/drawing/2014/main" id="{41DB58DB-B9AB-447A-8CBD-3F625825F77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118930" y="663828"/>
                  <a:ext cx="133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6" name="잉크 85">
                  <a:extLst>
                    <a:ext uri="{FF2B5EF4-FFF2-40B4-BE49-F238E27FC236}">
                      <a16:creationId xmlns:a16="http://schemas.microsoft.com/office/drawing/2014/main" id="{7B3B8722-7556-4EC7-9D21-40070C90E745}"/>
                    </a:ext>
                  </a:extLst>
                </p14:cNvPr>
                <p14:cNvContentPartPr/>
                <p14:nvPr/>
              </p14:nvContentPartPr>
              <p14:xfrm>
                <a:off x="8177610" y="717108"/>
                <a:ext cx="65520" cy="128160"/>
              </p14:xfrm>
            </p:contentPart>
          </mc:Choice>
          <mc:Fallback xmlns="">
            <p:pic>
              <p:nvPicPr>
                <p:cNvPr id="86" name="잉크 85">
                  <a:extLst>
                    <a:ext uri="{FF2B5EF4-FFF2-40B4-BE49-F238E27FC236}">
                      <a16:creationId xmlns:a16="http://schemas.microsoft.com/office/drawing/2014/main" id="{7B3B8722-7556-4EC7-9D21-40070C90E74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172930" y="712788"/>
                  <a:ext cx="74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7" name="잉크 86">
                  <a:extLst>
                    <a:ext uri="{FF2B5EF4-FFF2-40B4-BE49-F238E27FC236}">
                      <a16:creationId xmlns:a16="http://schemas.microsoft.com/office/drawing/2014/main" id="{7D1A481F-B1F7-4465-B202-3C16433B8E26}"/>
                    </a:ext>
                  </a:extLst>
                </p14:cNvPr>
                <p14:cNvContentPartPr/>
                <p14:nvPr/>
              </p14:nvContentPartPr>
              <p14:xfrm>
                <a:off x="8112090" y="810708"/>
                <a:ext cx="188640" cy="145440"/>
              </p14:xfrm>
            </p:contentPart>
          </mc:Choice>
          <mc:Fallback xmlns="">
            <p:pic>
              <p:nvPicPr>
                <p:cNvPr id="87" name="잉크 86">
                  <a:extLst>
                    <a:ext uri="{FF2B5EF4-FFF2-40B4-BE49-F238E27FC236}">
                      <a16:creationId xmlns:a16="http://schemas.microsoft.com/office/drawing/2014/main" id="{7D1A481F-B1F7-4465-B202-3C16433B8E2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107770" y="806388"/>
                  <a:ext cx="197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8" name="잉크 87">
                  <a:extLst>
                    <a:ext uri="{FF2B5EF4-FFF2-40B4-BE49-F238E27FC236}">
                      <a16:creationId xmlns:a16="http://schemas.microsoft.com/office/drawing/2014/main" id="{FFDA962F-D37B-4972-B8E3-9A90FC9CAC5D}"/>
                    </a:ext>
                  </a:extLst>
                </p14:cNvPr>
                <p14:cNvContentPartPr/>
                <p14:nvPr/>
              </p14:nvContentPartPr>
              <p14:xfrm>
                <a:off x="8317650" y="799188"/>
                <a:ext cx="68400" cy="113760"/>
              </p14:xfrm>
            </p:contentPart>
          </mc:Choice>
          <mc:Fallback xmlns="">
            <p:pic>
              <p:nvPicPr>
                <p:cNvPr id="88" name="잉크 87">
                  <a:extLst>
                    <a:ext uri="{FF2B5EF4-FFF2-40B4-BE49-F238E27FC236}">
                      <a16:creationId xmlns:a16="http://schemas.microsoft.com/office/drawing/2014/main" id="{FFDA962F-D37B-4972-B8E3-9A90FC9CAC5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13330" y="794868"/>
                  <a:ext cx="77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9" name="잉크 88">
                  <a:extLst>
                    <a:ext uri="{FF2B5EF4-FFF2-40B4-BE49-F238E27FC236}">
                      <a16:creationId xmlns:a16="http://schemas.microsoft.com/office/drawing/2014/main" id="{DBD73911-7F6D-4833-858D-143697812C84}"/>
                    </a:ext>
                  </a:extLst>
                </p14:cNvPr>
                <p14:cNvContentPartPr/>
                <p14:nvPr/>
              </p14:nvContentPartPr>
              <p14:xfrm>
                <a:off x="8442570" y="785508"/>
                <a:ext cx="128880" cy="110520"/>
              </p14:xfrm>
            </p:contentPart>
          </mc:Choice>
          <mc:Fallback xmlns="">
            <p:pic>
              <p:nvPicPr>
                <p:cNvPr id="89" name="잉크 88">
                  <a:extLst>
                    <a:ext uri="{FF2B5EF4-FFF2-40B4-BE49-F238E27FC236}">
                      <a16:creationId xmlns:a16="http://schemas.microsoft.com/office/drawing/2014/main" id="{DBD73911-7F6D-4833-858D-143697812C8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38250" y="781188"/>
                  <a:ext cx="137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0" name="잉크 89">
                  <a:extLst>
                    <a:ext uri="{FF2B5EF4-FFF2-40B4-BE49-F238E27FC236}">
                      <a16:creationId xmlns:a16="http://schemas.microsoft.com/office/drawing/2014/main" id="{1AAB3E84-AA37-4690-A858-3F0624F48718}"/>
                    </a:ext>
                  </a:extLst>
                </p14:cNvPr>
                <p14:cNvContentPartPr/>
                <p14:nvPr/>
              </p14:nvContentPartPr>
              <p14:xfrm>
                <a:off x="8689170" y="782268"/>
                <a:ext cx="71640" cy="81000"/>
              </p14:xfrm>
            </p:contentPart>
          </mc:Choice>
          <mc:Fallback xmlns="">
            <p:pic>
              <p:nvPicPr>
                <p:cNvPr id="90" name="잉크 89">
                  <a:extLst>
                    <a:ext uri="{FF2B5EF4-FFF2-40B4-BE49-F238E27FC236}">
                      <a16:creationId xmlns:a16="http://schemas.microsoft.com/office/drawing/2014/main" id="{1AAB3E84-AA37-4690-A858-3F0624F4871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684850" y="777948"/>
                  <a:ext cx="80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1" name="잉크 90">
                  <a:extLst>
                    <a:ext uri="{FF2B5EF4-FFF2-40B4-BE49-F238E27FC236}">
                      <a16:creationId xmlns:a16="http://schemas.microsoft.com/office/drawing/2014/main" id="{FC18ED75-ECB5-4A74-9B3D-5B498708F222}"/>
                    </a:ext>
                  </a:extLst>
                </p14:cNvPr>
                <p14:cNvContentPartPr/>
                <p14:nvPr/>
              </p14:nvContentPartPr>
              <p14:xfrm>
                <a:off x="8810490" y="669588"/>
                <a:ext cx="125640" cy="276840"/>
              </p14:xfrm>
            </p:contentPart>
          </mc:Choice>
          <mc:Fallback xmlns="">
            <p:pic>
              <p:nvPicPr>
                <p:cNvPr id="91" name="잉크 90">
                  <a:extLst>
                    <a:ext uri="{FF2B5EF4-FFF2-40B4-BE49-F238E27FC236}">
                      <a16:creationId xmlns:a16="http://schemas.microsoft.com/office/drawing/2014/main" id="{FC18ED75-ECB5-4A74-9B3D-5B498708F22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806170" y="665268"/>
                  <a:ext cx="1342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2" name="잉크 91">
                  <a:extLst>
                    <a:ext uri="{FF2B5EF4-FFF2-40B4-BE49-F238E27FC236}">
                      <a16:creationId xmlns:a16="http://schemas.microsoft.com/office/drawing/2014/main" id="{00750D13-0B7F-4C8B-ACD2-C65906D0B58B}"/>
                    </a:ext>
                  </a:extLst>
                </p14:cNvPr>
                <p14:cNvContentPartPr/>
                <p14:nvPr/>
              </p14:nvContentPartPr>
              <p14:xfrm>
                <a:off x="8954850" y="716028"/>
                <a:ext cx="127800" cy="298800"/>
              </p14:xfrm>
            </p:contentPart>
          </mc:Choice>
          <mc:Fallback xmlns="">
            <p:pic>
              <p:nvPicPr>
                <p:cNvPr id="92" name="잉크 91">
                  <a:extLst>
                    <a:ext uri="{FF2B5EF4-FFF2-40B4-BE49-F238E27FC236}">
                      <a16:creationId xmlns:a16="http://schemas.microsoft.com/office/drawing/2014/main" id="{00750D13-0B7F-4C8B-ACD2-C65906D0B58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950530" y="711708"/>
                  <a:ext cx="1364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3" name="잉크 92">
                  <a:extLst>
                    <a:ext uri="{FF2B5EF4-FFF2-40B4-BE49-F238E27FC236}">
                      <a16:creationId xmlns:a16="http://schemas.microsoft.com/office/drawing/2014/main" id="{69B5BED8-8D43-4761-9D5F-B64709C5F639}"/>
                    </a:ext>
                  </a:extLst>
                </p14:cNvPr>
                <p14:cNvContentPartPr/>
                <p14:nvPr/>
              </p14:nvContentPartPr>
              <p14:xfrm>
                <a:off x="9082290" y="703428"/>
                <a:ext cx="269280" cy="174600"/>
              </p14:xfrm>
            </p:contentPart>
          </mc:Choice>
          <mc:Fallback xmlns="">
            <p:pic>
              <p:nvPicPr>
                <p:cNvPr id="93" name="잉크 92">
                  <a:extLst>
                    <a:ext uri="{FF2B5EF4-FFF2-40B4-BE49-F238E27FC236}">
                      <a16:creationId xmlns:a16="http://schemas.microsoft.com/office/drawing/2014/main" id="{69B5BED8-8D43-4761-9D5F-B64709C5F63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077970" y="699108"/>
                  <a:ext cx="277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4" name="잉크 93">
                  <a:extLst>
                    <a:ext uri="{FF2B5EF4-FFF2-40B4-BE49-F238E27FC236}">
                      <a16:creationId xmlns:a16="http://schemas.microsoft.com/office/drawing/2014/main" id="{15CD5B99-5BB3-42E1-993F-D6FAAD865661}"/>
                    </a:ext>
                  </a:extLst>
                </p14:cNvPr>
                <p14:cNvContentPartPr/>
                <p14:nvPr/>
              </p14:nvContentPartPr>
              <p14:xfrm>
                <a:off x="9203610" y="899628"/>
                <a:ext cx="178920" cy="125640"/>
              </p14:xfrm>
            </p:contentPart>
          </mc:Choice>
          <mc:Fallback xmlns="">
            <p:pic>
              <p:nvPicPr>
                <p:cNvPr id="94" name="잉크 93">
                  <a:extLst>
                    <a:ext uri="{FF2B5EF4-FFF2-40B4-BE49-F238E27FC236}">
                      <a16:creationId xmlns:a16="http://schemas.microsoft.com/office/drawing/2014/main" id="{15CD5B99-5BB3-42E1-993F-D6FAAD86566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199290" y="895308"/>
                  <a:ext cx="187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5" name="잉크 94">
                  <a:extLst>
                    <a:ext uri="{FF2B5EF4-FFF2-40B4-BE49-F238E27FC236}">
                      <a16:creationId xmlns:a16="http://schemas.microsoft.com/office/drawing/2014/main" id="{BDD4F533-3057-4FD0-B727-DDB02E7E52BB}"/>
                    </a:ext>
                  </a:extLst>
                </p14:cNvPr>
                <p14:cNvContentPartPr/>
                <p14:nvPr/>
              </p14:nvContentPartPr>
              <p14:xfrm>
                <a:off x="9396570" y="678588"/>
                <a:ext cx="116640" cy="193680"/>
              </p14:xfrm>
            </p:contentPart>
          </mc:Choice>
          <mc:Fallback xmlns="">
            <p:pic>
              <p:nvPicPr>
                <p:cNvPr id="95" name="잉크 94">
                  <a:extLst>
                    <a:ext uri="{FF2B5EF4-FFF2-40B4-BE49-F238E27FC236}">
                      <a16:creationId xmlns:a16="http://schemas.microsoft.com/office/drawing/2014/main" id="{BDD4F533-3057-4FD0-B727-DDB02E7E52B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392250" y="674268"/>
                  <a:ext cx="125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6" name="잉크 95">
                  <a:extLst>
                    <a:ext uri="{FF2B5EF4-FFF2-40B4-BE49-F238E27FC236}">
                      <a16:creationId xmlns:a16="http://schemas.microsoft.com/office/drawing/2014/main" id="{CA64283C-CBB7-4815-AF4D-152C2B201E9D}"/>
                    </a:ext>
                  </a:extLst>
                </p14:cNvPr>
                <p14:cNvContentPartPr/>
                <p14:nvPr/>
              </p14:nvContentPartPr>
              <p14:xfrm>
                <a:off x="9464970" y="966228"/>
                <a:ext cx="42480" cy="54360"/>
              </p14:xfrm>
            </p:contentPart>
          </mc:Choice>
          <mc:Fallback xmlns="">
            <p:pic>
              <p:nvPicPr>
                <p:cNvPr id="96" name="잉크 95">
                  <a:extLst>
                    <a:ext uri="{FF2B5EF4-FFF2-40B4-BE49-F238E27FC236}">
                      <a16:creationId xmlns:a16="http://schemas.microsoft.com/office/drawing/2014/main" id="{CA64283C-CBB7-4815-AF4D-152C2B201E9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460650" y="961908"/>
                  <a:ext cx="51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8" name="잉크 97">
                  <a:extLst>
                    <a:ext uri="{FF2B5EF4-FFF2-40B4-BE49-F238E27FC236}">
                      <a16:creationId xmlns:a16="http://schemas.microsoft.com/office/drawing/2014/main" id="{91713C19-B92F-4E13-9830-D14AD09CA83C}"/>
                    </a:ext>
                  </a:extLst>
                </p14:cNvPr>
                <p14:cNvContentPartPr/>
                <p14:nvPr/>
              </p14:nvContentPartPr>
              <p14:xfrm>
                <a:off x="9687450" y="694428"/>
                <a:ext cx="79920" cy="226080"/>
              </p14:xfrm>
            </p:contentPart>
          </mc:Choice>
          <mc:Fallback xmlns="">
            <p:pic>
              <p:nvPicPr>
                <p:cNvPr id="98" name="잉크 97">
                  <a:extLst>
                    <a:ext uri="{FF2B5EF4-FFF2-40B4-BE49-F238E27FC236}">
                      <a16:creationId xmlns:a16="http://schemas.microsoft.com/office/drawing/2014/main" id="{91713C19-B92F-4E13-9830-D14AD09CA83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683130" y="690108"/>
                  <a:ext cx="885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9" name="잉크 98">
                  <a:extLst>
                    <a:ext uri="{FF2B5EF4-FFF2-40B4-BE49-F238E27FC236}">
                      <a16:creationId xmlns:a16="http://schemas.microsoft.com/office/drawing/2014/main" id="{AD024DA4-6C48-4832-8335-590087758AE6}"/>
                    </a:ext>
                  </a:extLst>
                </p14:cNvPr>
                <p14:cNvContentPartPr/>
                <p14:nvPr/>
              </p14:nvContentPartPr>
              <p14:xfrm>
                <a:off x="9836490" y="660948"/>
                <a:ext cx="78480" cy="227880"/>
              </p14:xfrm>
            </p:contentPart>
          </mc:Choice>
          <mc:Fallback xmlns="">
            <p:pic>
              <p:nvPicPr>
                <p:cNvPr id="99" name="잉크 98">
                  <a:extLst>
                    <a:ext uri="{FF2B5EF4-FFF2-40B4-BE49-F238E27FC236}">
                      <a16:creationId xmlns:a16="http://schemas.microsoft.com/office/drawing/2014/main" id="{AD024DA4-6C48-4832-8335-590087758AE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32170" y="656628"/>
                  <a:ext cx="871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0" name="잉크 99">
                  <a:extLst>
                    <a:ext uri="{FF2B5EF4-FFF2-40B4-BE49-F238E27FC236}">
                      <a16:creationId xmlns:a16="http://schemas.microsoft.com/office/drawing/2014/main" id="{C45F3C7D-8980-4AD6-A930-CC35F29ED3D6}"/>
                    </a:ext>
                  </a:extLst>
                </p14:cNvPr>
                <p14:cNvContentPartPr/>
                <p14:nvPr/>
              </p14:nvContentPartPr>
              <p14:xfrm>
                <a:off x="9985170" y="689388"/>
                <a:ext cx="102600" cy="414000"/>
              </p14:xfrm>
            </p:contentPart>
          </mc:Choice>
          <mc:Fallback xmlns="">
            <p:pic>
              <p:nvPicPr>
                <p:cNvPr id="100" name="잉크 99">
                  <a:extLst>
                    <a:ext uri="{FF2B5EF4-FFF2-40B4-BE49-F238E27FC236}">
                      <a16:creationId xmlns:a16="http://schemas.microsoft.com/office/drawing/2014/main" id="{C45F3C7D-8980-4AD6-A930-CC35F29ED3D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980850" y="685068"/>
                  <a:ext cx="1112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1" name="잉크 100">
                  <a:extLst>
                    <a:ext uri="{FF2B5EF4-FFF2-40B4-BE49-F238E27FC236}">
                      <a16:creationId xmlns:a16="http://schemas.microsoft.com/office/drawing/2014/main" id="{19F27794-2D85-46EA-9657-22EFFD5C94F7}"/>
                    </a:ext>
                  </a:extLst>
                </p14:cNvPr>
                <p14:cNvContentPartPr/>
                <p14:nvPr/>
              </p14:nvContentPartPr>
              <p14:xfrm>
                <a:off x="10144290" y="685788"/>
                <a:ext cx="245880" cy="337680"/>
              </p14:xfrm>
            </p:contentPart>
          </mc:Choice>
          <mc:Fallback xmlns="">
            <p:pic>
              <p:nvPicPr>
                <p:cNvPr id="101" name="잉크 100">
                  <a:extLst>
                    <a:ext uri="{FF2B5EF4-FFF2-40B4-BE49-F238E27FC236}">
                      <a16:creationId xmlns:a16="http://schemas.microsoft.com/office/drawing/2014/main" id="{19F27794-2D85-46EA-9657-22EFFD5C94F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139970" y="681468"/>
                  <a:ext cx="2545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2" name="잉크 101">
                  <a:extLst>
                    <a:ext uri="{FF2B5EF4-FFF2-40B4-BE49-F238E27FC236}">
                      <a16:creationId xmlns:a16="http://schemas.microsoft.com/office/drawing/2014/main" id="{57DE0DD5-1D2D-4665-89BF-8950E685D385}"/>
                    </a:ext>
                  </a:extLst>
                </p14:cNvPr>
                <p14:cNvContentPartPr/>
                <p14:nvPr/>
              </p14:nvContentPartPr>
              <p14:xfrm>
                <a:off x="10433730" y="685788"/>
                <a:ext cx="259200" cy="218160"/>
              </p14:xfrm>
            </p:contentPart>
          </mc:Choice>
          <mc:Fallback xmlns="">
            <p:pic>
              <p:nvPicPr>
                <p:cNvPr id="102" name="잉크 101">
                  <a:extLst>
                    <a:ext uri="{FF2B5EF4-FFF2-40B4-BE49-F238E27FC236}">
                      <a16:creationId xmlns:a16="http://schemas.microsoft.com/office/drawing/2014/main" id="{57DE0DD5-1D2D-4665-89BF-8950E685D38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429410" y="681468"/>
                  <a:ext cx="267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3" name="잉크 102">
                  <a:extLst>
                    <a:ext uri="{FF2B5EF4-FFF2-40B4-BE49-F238E27FC236}">
                      <a16:creationId xmlns:a16="http://schemas.microsoft.com/office/drawing/2014/main" id="{ED84FA32-05C4-45E6-BA86-6457D47BDD00}"/>
                    </a:ext>
                  </a:extLst>
                </p14:cNvPr>
                <p14:cNvContentPartPr/>
                <p14:nvPr/>
              </p14:nvContentPartPr>
              <p14:xfrm>
                <a:off x="10485210" y="892428"/>
                <a:ext cx="140400" cy="194400"/>
              </p14:xfrm>
            </p:contentPart>
          </mc:Choice>
          <mc:Fallback xmlns="">
            <p:pic>
              <p:nvPicPr>
                <p:cNvPr id="103" name="잉크 102">
                  <a:extLst>
                    <a:ext uri="{FF2B5EF4-FFF2-40B4-BE49-F238E27FC236}">
                      <a16:creationId xmlns:a16="http://schemas.microsoft.com/office/drawing/2014/main" id="{ED84FA32-05C4-45E6-BA86-6457D47BDD0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480890" y="888108"/>
                  <a:ext cx="149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4" name="잉크 103">
                  <a:extLst>
                    <a:ext uri="{FF2B5EF4-FFF2-40B4-BE49-F238E27FC236}">
                      <a16:creationId xmlns:a16="http://schemas.microsoft.com/office/drawing/2014/main" id="{F61513E8-6DCE-42E2-97EA-606F77FA85C4}"/>
                    </a:ext>
                  </a:extLst>
                </p14:cNvPr>
                <p14:cNvContentPartPr/>
                <p14:nvPr/>
              </p14:nvContentPartPr>
              <p14:xfrm>
                <a:off x="10731090" y="766068"/>
                <a:ext cx="104040" cy="95040"/>
              </p14:xfrm>
            </p:contentPart>
          </mc:Choice>
          <mc:Fallback xmlns="">
            <p:pic>
              <p:nvPicPr>
                <p:cNvPr id="104" name="잉크 103">
                  <a:extLst>
                    <a:ext uri="{FF2B5EF4-FFF2-40B4-BE49-F238E27FC236}">
                      <a16:creationId xmlns:a16="http://schemas.microsoft.com/office/drawing/2014/main" id="{F61513E8-6DCE-42E2-97EA-606F77FA85C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726770" y="761748"/>
                  <a:ext cx="112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5" name="잉크 104">
                  <a:extLst>
                    <a:ext uri="{FF2B5EF4-FFF2-40B4-BE49-F238E27FC236}">
                      <a16:creationId xmlns:a16="http://schemas.microsoft.com/office/drawing/2014/main" id="{A94FA251-D345-45BB-83FC-2DE14270448A}"/>
                    </a:ext>
                  </a:extLst>
                </p14:cNvPr>
                <p14:cNvContentPartPr/>
                <p14:nvPr/>
              </p14:nvContentPartPr>
              <p14:xfrm>
                <a:off x="10773570" y="705948"/>
                <a:ext cx="205560" cy="258480"/>
              </p14:xfrm>
            </p:contentPart>
          </mc:Choice>
          <mc:Fallback xmlns="">
            <p:pic>
              <p:nvPicPr>
                <p:cNvPr id="105" name="잉크 104">
                  <a:extLst>
                    <a:ext uri="{FF2B5EF4-FFF2-40B4-BE49-F238E27FC236}">
                      <a16:creationId xmlns:a16="http://schemas.microsoft.com/office/drawing/2014/main" id="{A94FA251-D345-45BB-83FC-2DE14270448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769250" y="701628"/>
                  <a:ext cx="2142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6" name="잉크 105">
                  <a:extLst>
                    <a:ext uri="{FF2B5EF4-FFF2-40B4-BE49-F238E27FC236}">
                      <a16:creationId xmlns:a16="http://schemas.microsoft.com/office/drawing/2014/main" id="{9CFBDB9D-7139-46A3-A581-DC6A498E98D7}"/>
                    </a:ext>
                  </a:extLst>
                </p14:cNvPr>
                <p14:cNvContentPartPr/>
                <p14:nvPr/>
              </p14:nvContentPartPr>
              <p14:xfrm>
                <a:off x="10771050" y="966948"/>
                <a:ext cx="180000" cy="164880"/>
              </p14:xfrm>
            </p:contentPart>
          </mc:Choice>
          <mc:Fallback xmlns="">
            <p:pic>
              <p:nvPicPr>
                <p:cNvPr id="106" name="잉크 105">
                  <a:extLst>
                    <a:ext uri="{FF2B5EF4-FFF2-40B4-BE49-F238E27FC236}">
                      <a16:creationId xmlns:a16="http://schemas.microsoft.com/office/drawing/2014/main" id="{9CFBDB9D-7139-46A3-A581-DC6A498E98D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766730" y="962628"/>
                  <a:ext cx="188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7" name="잉크 106">
                  <a:extLst>
                    <a:ext uri="{FF2B5EF4-FFF2-40B4-BE49-F238E27FC236}">
                      <a16:creationId xmlns:a16="http://schemas.microsoft.com/office/drawing/2014/main" id="{D93CB20C-D17E-4ED1-AC33-3C57D9C51285}"/>
                    </a:ext>
                  </a:extLst>
                </p14:cNvPr>
                <p14:cNvContentPartPr/>
                <p14:nvPr/>
              </p14:nvContentPartPr>
              <p14:xfrm>
                <a:off x="11070210" y="767868"/>
                <a:ext cx="102240" cy="314640"/>
              </p14:xfrm>
            </p:contentPart>
          </mc:Choice>
          <mc:Fallback xmlns="">
            <p:pic>
              <p:nvPicPr>
                <p:cNvPr id="107" name="잉크 106">
                  <a:extLst>
                    <a:ext uri="{FF2B5EF4-FFF2-40B4-BE49-F238E27FC236}">
                      <a16:creationId xmlns:a16="http://schemas.microsoft.com/office/drawing/2014/main" id="{D93CB20C-D17E-4ED1-AC33-3C57D9C5128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065890" y="763548"/>
                  <a:ext cx="1108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9" name="잉크 108">
                  <a:extLst>
                    <a:ext uri="{FF2B5EF4-FFF2-40B4-BE49-F238E27FC236}">
                      <a16:creationId xmlns:a16="http://schemas.microsoft.com/office/drawing/2014/main" id="{8E71E70C-203B-411C-8E9E-46824434F662}"/>
                    </a:ext>
                  </a:extLst>
                </p14:cNvPr>
                <p14:cNvContentPartPr/>
                <p14:nvPr/>
              </p14:nvContentPartPr>
              <p14:xfrm>
                <a:off x="9831450" y="1086828"/>
                <a:ext cx="1061280" cy="63000"/>
              </p14:xfrm>
            </p:contentPart>
          </mc:Choice>
          <mc:Fallback xmlns="">
            <p:pic>
              <p:nvPicPr>
                <p:cNvPr id="109" name="잉크 108">
                  <a:extLst>
                    <a:ext uri="{FF2B5EF4-FFF2-40B4-BE49-F238E27FC236}">
                      <a16:creationId xmlns:a16="http://schemas.microsoft.com/office/drawing/2014/main" id="{8E71E70C-203B-411C-8E9E-46824434F66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827130" y="1082508"/>
                  <a:ext cx="1069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1" name="잉크 110">
                  <a:extLst>
                    <a:ext uri="{FF2B5EF4-FFF2-40B4-BE49-F238E27FC236}">
                      <a16:creationId xmlns:a16="http://schemas.microsoft.com/office/drawing/2014/main" id="{6C1B5F3A-8DAD-467F-A6B2-E94AADE8B3BC}"/>
                    </a:ext>
                  </a:extLst>
                </p14:cNvPr>
                <p14:cNvContentPartPr/>
                <p14:nvPr/>
              </p14:nvContentPartPr>
              <p14:xfrm>
                <a:off x="4993410" y="801348"/>
                <a:ext cx="108360" cy="180000"/>
              </p14:xfrm>
            </p:contentPart>
          </mc:Choice>
          <mc:Fallback xmlns="">
            <p:pic>
              <p:nvPicPr>
                <p:cNvPr id="111" name="잉크 110">
                  <a:extLst>
                    <a:ext uri="{FF2B5EF4-FFF2-40B4-BE49-F238E27FC236}">
                      <a16:creationId xmlns:a16="http://schemas.microsoft.com/office/drawing/2014/main" id="{6C1B5F3A-8DAD-467F-A6B2-E94AADE8B3B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989090" y="797028"/>
                  <a:ext cx="117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2" name="잉크 111">
                  <a:extLst>
                    <a:ext uri="{FF2B5EF4-FFF2-40B4-BE49-F238E27FC236}">
                      <a16:creationId xmlns:a16="http://schemas.microsoft.com/office/drawing/2014/main" id="{8243E4BB-DF78-4D1E-A50F-B51AA963D598}"/>
                    </a:ext>
                  </a:extLst>
                </p14:cNvPr>
                <p14:cNvContentPartPr/>
                <p14:nvPr/>
              </p14:nvContentPartPr>
              <p14:xfrm>
                <a:off x="5117610" y="856788"/>
                <a:ext cx="160200" cy="79200"/>
              </p14:xfrm>
            </p:contentPart>
          </mc:Choice>
          <mc:Fallback xmlns="">
            <p:pic>
              <p:nvPicPr>
                <p:cNvPr id="112" name="잉크 111">
                  <a:extLst>
                    <a:ext uri="{FF2B5EF4-FFF2-40B4-BE49-F238E27FC236}">
                      <a16:creationId xmlns:a16="http://schemas.microsoft.com/office/drawing/2014/main" id="{8243E4BB-DF78-4D1E-A50F-B51AA963D59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113290" y="852468"/>
                  <a:ext cx="168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4" name="잉크 113">
                  <a:extLst>
                    <a:ext uri="{FF2B5EF4-FFF2-40B4-BE49-F238E27FC236}">
                      <a16:creationId xmlns:a16="http://schemas.microsoft.com/office/drawing/2014/main" id="{DD965DC6-5AC2-4110-BE4C-AFA59B54F535}"/>
                    </a:ext>
                  </a:extLst>
                </p14:cNvPr>
                <p14:cNvContentPartPr/>
                <p14:nvPr/>
              </p14:nvContentPartPr>
              <p14:xfrm>
                <a:off x="5142450" y="914028"/>
                <a:ext cx="5166360" cy="356400"/>
              </p14:xfrm>
            </p:contentPart>
          </mc:Choice>
          <mc:Fallback xmlns="">
            <p:pic>
              <p:nvPicPr>
                <p:cNvPr id="114" name="잉크 113">
                  <a:extLst>
                    <a:ext uri="{FF2B5EF4-FFF2-40B4-BE49-F238E27FC236}">
                      <a16:creationId xmlns:a16="http://schemas.microsoft.com/office/drawing/2014/main" id="{DD965DC6-5AC2-4110-BE4C-AFA59B54F53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138130" y="909708"/>
                  <a:ext cx="5175000" cy="36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6" name="잉크 115">
                <a:extLst>
                  <a:ext uri="{FF2B5EF4-FFF2-40B4-BE49-F238E27FC236}">
                    <a16:creationId xmlns:a16="http://schemas.microsoft.com/office/drawing/2014/main" id="{13122747-CEE7-4C03-A4E7-668470305368}"/>
                  </a:ext>
                </a:extLst>
              </p14:cNvPr>
              <p14:cNvContentPartPr/>
              <p14:nvPr/>
            </p14:nvContentPartPr>
            <p14:xfrm>
              <a:off x="-148470" y="1424508"/>
              <a:ext cx="2880" cy="7560"/>
            </p14:xfrm>
          </p:contentPart>
        </mc:Choice>
        <mc:Fallback xmlns="">
          <p:pic>
            <p:nvPicPr>
              <p:cNvPr id="116" name="잉크 115">
                <a:extLst>
                  <a:ext uri="{FF2B5EF4-FFF2-40B4-BE49-F238E27FC236}">
                    <a16:creationId xmlns:a16="http://schemas.microsoft.com/office/drawing/2014/main" id="{13122747-CEE7-4C03-A4E7-668470305368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-152790" y="1420188"/>
                <a:ext cx="11520" cy="1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1B0E8771-C402-4F6E-B1E8-2D4F31B38070}"/>
              </a:ext>
            </a:extLst>
          </p:cNvPr>
          <p:cNvGrpSpPr/>
          <p:nvPr/>
        </p:nvGrpSpPr>
        <p:grpSpPr>
          <a:xfrm>
            <a:off x="377743" y="1495068"/>
            <a:ext cx="176400" cy="378720"/>
            <a:chOff x="377743" y="1495068"/>
            <a:chExt cx="17640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7" name="잉크 116">
                  <a:extLst>
                    <a:ext uri="{FF2B5EF4-FFF2-40B4-BE49-F238E27FC236}">
                      <a16:creationId xmlns:a16="http://schemas.microsoft.com/office/drawing/2014/main" id="{D128731E-F1E1-4E8B-BA8D-A4FF580E6011}"/>
                    </a:ext>
                  </a:extLst>
                </p14:cNvPr>
                <p14:cNvContentPartPr/>
                <p14:nvPr/>
              </p14:nvContentPartPr>
              <p14:xfrm>
                <a:off x="377743" y="1495068"/>
                <a:ext cx="102960" cy="378720"/>
              </p14:xfrm>
            </p:contentPart>
          </mc:Choice>
          <mc:Fallback xmlns="">
            <p:pic>
              <p:nvPicPr>
                <p:cNvPr id="117" name="잉크 116">
                  <a:extLst>
                    <a:ext uri="{FF2B5EF4-FFF2-40B4-BE49-F238E27FC236}">
                      <a16:creationId xmlns:a16="http://schemas.microsoft.com/office/drawing/2014/main" id="{D128731E-F1E1-4E8B-BA8D-A4FF580E601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73423" y="1490748"/>
                  <a:ext cx="1116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8" name="잉크 117">
                  <a:extLst>
                    <a:ext uri="{FF2B5EF4-FFF2-40B4-BE49-F238E27FC236}">
                      <a16:creationId xmlns:a16="http://schemas.microsoft.com/office/drawing/2014/main" id="{70936CBD-657B-4219-8464-4D4C70DCA5C0}"/>
                    </a:ext>
                  </a:extLst>
                </p14:cNvPr>
                <p14:cNvContentPartPr/>
                <p14:nvPr/>
              </p14:nvContentPartPr>
              <p14:xfrm>
                <a:off x="517063" y="1794228"/>
                <a:ext cx="37080" cy="62640"/>
              </p14:xfrm>
            </p:contentPart>
          </mc:Choice>
          <mc:Fallback xmlns="">
            <p:pic>
              <p:nvPicPr>
                <p:cNvPr id="118" name="잉크 117">
                  <a:extLst>
                    <a:ext uri="{FF2B5EF4-FFF2-40B4-BE49-F238E27FC236}">
                      <a16:creationId xmlns:a16="http://schemas.microsoft.com/office/drawing/2014/main" id="{70936CBD-657B-4219-8464-4D4C70DCA5C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12743" y="1789908"/>
                  <a:ext cx="4572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2B9F5FC5-2708-4B09-8D5F-D829173BA0A4}"/>
              </a:ext>
            </a:extLst>
          </p:cNvPr>
          <p:cNvGrpSpPr/>
          <p:nvPr/>
        </p:nvGrpSpPr>
        <p:grpSpPr>
          <a:xfrm>
            <a:off x="703543" y="1475988"/>
            <a:ext cx="1313280" cy="403560"/>
            <a:chOff x="703543" y="1475988"/>
            <a:chExt cx="131328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9" name="잉크 118">
                  <a:extLst>
                    <a:ext uri="{FF2B5EF4-FFF2-40B4-BE49-F238E27FC236}">
                      <a16:creationId xmlns:a16="http://schemas.microsoft.com/office/drawing/2014/main" id="{EA4C8343-E71E-4CFE-96EF-7B884FD76B4A}"/>
                    </a:ext>
                  </a:extLst>
                </p14:cNvPr>
                <p14:cNvContentPartPr/>
                <p14:nvPr/>
              </p14:nvContentPartPr>
              <p14:xfrm>
                <a:off x="703543" y="1571388"/>
                <a:ext cx="6480" cy="251280"/>
              </p14:xfrm>
            </p:contentPart>
          </mc:Choice>
          <mc:Fallback xmlns="">
            <p:pic>
              <p:nvPicPr>
                <p:cNvPr id="119" name="잉크 118">
                  <a:extLst>
                    <a:ext uri="{FF2B5EF4-FFF2-40B4-BE49-F238E27FC236}">
                      <a16:creationId xmlns:a16="http://schemas.microsoft.com/office/drawing/2014/main" id="{EA4C8343-E71E-4CFE-96EF-7B884FD76B4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99223" y="1567068"/>
                  <a:ext cx="151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0" name="잉크 119">
                  <a:extLst>
                    <a:ext uri="{FF2B5EF4-FFF2-40B4-BE49-F238E27FC236}">
                      <a16:creationId xmlns:a16="http://schemas.microsoft.com/office/drawing/2014/main" id="{7C18049F-4AED-4CD0-90EA-E421B9EAA2C5}"/>
                    </a:ext>
                  </a:extLst>
                </p14:cNvPr>
                <p14:cNvContentPartPr/>
                <p14:nvPr/>
              </p14:nvContentPartPr>
              <p14:xfrm>
                <a:off x="722263" y="1569228"/>
                <a:ext cx="135360" cy="248040"/>
              </p14:xfrm>
            </p:contentPart>
          </mc:Choice>
          <mc:Fallback xmlns="">
            <p:pic>
              <p:nvPicPr>
                <p:cNvPr id="120" name="잉크 119">
                  <a:extLst>
                    <a:ext uri="{FF2B5EF4-FFF2-40B4-BE49-F238E27FC236}">
                      <a16:creationId xmlns:a16="http://schemas.microsoft.com/office/drawing/2014/main" id="{7C18049F-4AED-4CD0-90EA-E421B9EAA2C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17943" y="1564908"/>
                  <a:ext cx="1440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1" name="잉크 120">
                  <a:extLst>
                    <a:ext uri="{FF2B5EF4-FFF2-40B4-BE49-F238E27FC236}">
                      <a16:creationId xmlns:a16="http://schemas.microsoft.com/office/drawing/2014/main" id="{5E71511C-F039-4070-BDB8-D6CE32B031DF}"/>
                    </a:ext>
                  </a:extLst>
                </p14:cNvPr>
                <p14:cNvContentPartPr/>
                <p14:nvPr/>
              </p14:nvContentPartPr>
              <p14:xfrm>
                <a:off x="919183" y="1524948"/>
                <a:ext cx="17640" cy="219960"/>
              </p14:xfrm>
            </p:contentPart>
          </mc:Choice>
          <mc:Fallback xmlns="">
            <p:pic>
              <p:nvPicPr>
                <p:cNvPr id="121" name="잉크 120">
                  <a:extLst>
                    <a:ext uri="{FF2B5EF4-FFF2-40B4-BE49-F238E27FC236}">
                      <a16:creationId xmlns:a16="http://schemas.microsoft.com/office/drawing/2014/main" id="{5E71511C-F039-4070-BDB8-D6CE32B031D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4863" y="1520628"/>
                  <a:ext cx="26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2" name="잉크 121">
                  <a:extLst>
                    <a:ext uri="{FF2B5EF4-FFF2-40B4-BE49-F238E27FC236}">
                      <a16:creationId xmlns:a16="http://schemas.microsoft.com/office/drawing/2014/main" id="{EFF90E8A-67B8-401E-B891-BDE9AE7D9340}"/>
                    </a:ext>
                  </a:extLst>
                </p14:cNvPr>
                <p14:cNvContentPartPr/>
                <p14:nvPr/>
              </p14:nvContentPartPr>
              <p14:xfrm>
                <a:off x="929623" y="1534668"/>
                <a:ext cx="159120" cy="289080"/>
              </p14:xfrm>
            </p:contentPart>
          </mc:Choice>
          <mc:Fallback xmlns="">
            <p:pic>
              <p:nvPicPr>
                <p:cNvPr id="122" name="잉크 121">
                  <a:extLst>
                    <a:ext uri="{FF2B5EF4-FFF2-40B4-BE49-F238E27FC236}">
                      <a16:creationId xmlns:a16="http://schemas.microsoft.com/office/drawing/2014/main" id="{EFF90E8A-67B8-401E-B891-BDE9AE7D934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25303" y="1530348"/>
                  <a:ext cx="1677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3" name="잉크 122">
                  <a:extLst>
                    <a:ext uri="{FF2B5EF4-FFF2-40B4-BE49-F238E27FC236}">
                      <a16:creationId xmlns:a16="http://schemas.microsoft.com/office/drawing/2014/main" id="{0A957FF2-A07F-4D12-8272-57E38023D492}"/>
                    </a:ext>
                  </a:extLst>
                </p14:cNvPr>
                <p14:cNvContentPartPr/>
                <p14:nvPr/>
              </p14:nvContentPartPr>
              <p14:xfrm>
                <a:off x="1155343" y="1559148"/>
                <a:ext cx="201240" cy="272160"/>
              </p14:xfrm>
            </p:contentPart>
          </mc:Choice>
          <mc:Fallback xmlns="">
            <p:pic>
              <p:nvPicPr>
                <p:cNvPr id="123" name="잉크 122">
                  <a:extLst>
                    <a:ext uri="{FF2B5EF4-FFF2-40B4-BE49-F238E27FC236}">
                      <a16:creationId xmlns:a16="http://schemas.microsoft.com/office/drawing/2014/main" id="{0A957FF2-A07F-4D12-8272-57E38023D49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51023" y="1554828"/>
                  <a:ext cx="2098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4" name="잉크 123">
                  <a:extLst>
                    <a:ext uri="{FF2B5EF4-FFF2-40B4-BE49-F238E27FC236}">
                      <a16:creationId xmlns:a16="http://schemas.microsoft.com/office/drawing/2014/main" id="{EC2C09E9-D268-4726-8AA0-771902FBFB8E}"/>
                    </a:ext>
                  </a:extLst>
                </p14:cNvPr>
                <p14:cNvContentPartPr/>
                <p14:nvPr/>
              </p14:nvContentPartPr>
              <p14:xfrm>
                <a:off x="1414543" y="1475988"/>
                <a:ext cx="258480" cy="252720"/>
              </p14:xfrm>
            </p:contentPart>
          </mc:Choice>
          <mc:Fallback xmlns="">
            <p:pic>
              <p:nvPicPr>
                <p:cNvPr id="124" name="잉크 123">
                  <a:extLst>
                    <a:ext uri="{FF2B5EF4-FFF2-40B4-BE49-F238E27FC236}">
                      <a16:creationId xmlns:a16="http://schemas.microsoft.com/office/drawing/2014/main" id="{EC2C09E9-D268-4726-8AA0-771902FBFB8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410223" y="1471668"/>
                  <a:ext cx="2671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5" name="잉크 124">
                  <a:extLst>
                    <a:ext uri="{FF2B5EF4-FFF2-40B4-BE49-F238E27FC236}">
                      <a16:creationId xmlns:a16="http://schemas.microsoft.com/office/drawing/2014/main" id="{46E0F05A-D549-49F5-B373-2D95AFEC7FFE}"/>
                    </a:ext>
                  </a:extLst>
                </p14:cNvPr>
                <p14:cNvContentPartPr/>
                <p14:nvPr/>
              </p14:nvContentPartPr>
              <p14:xfrm>
                <a:off x="1609303" y="1713588"/>
                <a:ext cx="171000" cy="165960"/>
              </p14:xfrm>
            </p:contentPart>
          </mc:Choice>
          <mc:Fallback xmlns="">
            <p:pic>
              <p:nvPicPr>
                <p:cNvPr id="125" name="잉크 124">
                  <a:extLst>
                    <a:ext uri="{FF2B5EF4-FFF2-40B4-BE49-F238E27FC236}">
                      <a16:creationId xmlns:a16="http://schemas.microsoft.com/office/drawing/2014/main" id="{46E0F05A-D549-49F5-B373-2D95AFEC7FF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604983" y="1709268"/>
                  <a:ext cx="179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6" name="잉크 125">
                  <a:extLst>
                    <a:ext uri="{FF2B5EF4-FFF2-40B4-BE49-F238E27FC236}">
                      <a16:creationId xmlns:a16="http://schemas.microsoft.com/office/drawing/2014/main" id="{D7D933E3-4D1A-44D7-841B-FEFA1600BE1C}"/>
                    </a:ext>
                  </a:extLst>
                </p14:cNvPr>
                <p14:cNvContentPartPr/>
                <p14:nvPr/>
              </p14:nvContentPartPr>
              <p14:xfrm>
                <a:off x="1757623" y="1533588"/>
                <a:ext cx="219240" cy="197640"/>
              </p14:xfrm>
            </p:contentPart>
          </mc:Choice>
          <mc:Fallback xmlns="">
            <p:pic>
              <p:nvPicPr>
                <p:cNvPr id="126" name="잉크 125">
                  <a:extLst>
                    <a:ext uri="{FF2B5EF4-FFF2-40B4-BE49-F238E27FC236}">
                      <a16:creationId xmlns:a16="http://schemas.microsoft.com/office/drawing/2014/main" id="{D7D933E3-4D1A-44D7-841B-FEFA1600BE1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753303" y="1529268"/>
                  <a:ext cx="227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7" name="잉크 126">
                  <a:extLst>
                    <a:ext uri="{FF2B5EF4-FFF2-40B4-BE49-F238E27FC236}">
                      <a16:creationId xmlns:a16="http://schemas.microsoft.com/office/drawing/2014/main" id="{8DD9CE7E-5495-4EB6-B744-44D84B2E070A}"/>
                    </a:ext>
                  </a:extLst>
                </p14:cNvPr>
                <p14:cNvContentPartPr/>
                <p14:nvPr/>
              </p14:nvContentPartPr>
              <p14:xfrm>
                <a:off x="1899463" y="1734108"/>
                <a:ext cx="117360" cy="121320"/>
              </p14:xfrm>
            </p:contentPart>
          </mc:Choice>
          <mc:Fallback xmlns="">
            <p:pic>
              <p:nvPicPr>
                <p:cNvPr id="127" name="잉크 126">
                  <a:extLst>
                    <a:ext uri="{FF2B5EF4-FFF2-40B4-BE49-F238E27FC236}">
                      <a16:creationId xmlns:a16="http://schemas.microsoft.com/office/drawing/2014/main" id="{8DD9CE7E-5495-4EB6-B744-44D84B2E070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895143" y="1729788"/>
                  <a:ext cx="12600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7601B118-F7F7-4473-8642-9C0EF5CF48E3}"/>
              </a:ext>
            </a:extLst>
          </p:cNvPr>
          <p:cNvGrpSpPr/>
          <p:nvPr/>
        </p:nvGrpSpPr>
        <p:grpSpPr>
          <a:xfrm>
            <a:off x="185503" y="2479668"/>
            <a:ext cx="868680" cy="392760"/>
            <a:chOff x="185503" y="2479668"/>
            <a:chExt cx="86868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0" name="잉크 129">
                  <a:extLst>
                    <a:ext uri="{FF2B5EF4-FFF2-40B4-BE49-F238E27FC236}">
                      <a16:creationId xmlns:a16="http://schemas.microsoft.com/office/drawing/2014/main" id="{17846F76-57CF-48D7-A0E9-9C26796E0EDA}"/>
                    </a:ext>
                  </a:extLst>
                </p14:cNvPr>
                <p14:cNvContentPartPr/>
                <p14:nvPr/>
              </p14:nvContentPartPr>
              <p14:xfrm>
                <a:off x="185503" y="2578668"/>
                <a:ext cx="187920" cy="293760"/>
              </p14:xfrm>
            </p:contentPart>
          </mc:Choice>
          <mc:Fallback xmlns="">
            <p:pic>
              <p:nvPicPr>
                <p:cNvPr id="130" name="잉크 129">
                  <a:extLst>
                    <a:ext uri="{FF2B5EF4-FFF2-40B4-BE49-F238E27FC236}">
                      <a16:creationId xmlns:a16="http://schemas.microsoft.com/office/drawing/2014/main" id="{17846F76-57CF-48D7-A0E9-9C26796E0ED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81183" y="2574348"/>
                  <a:ext cx="1965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1" name="잉크 130">
                  <a:extLst>
                    <a:ext uri="{FF2B5EF4-FFF2-40B4-BE49-F238E27FC236}">
                      <a16:creationId xmlns:a16="http://schemas.microsoft.com/office/drawing/2014/main" id="{4504C64C-1770-439F-98CD-383A40E0E407}"/>
                    </a:ext>
                  </a:extLst>
                </p14:cNvPr>
                <p14:cNvContentPartPr/>
                <p14:nvPr/>
              </p14:nvContentPartPr>
              <p14:xfrm>
                <a:off x="429223" y="2797908"/>
                <a:ext cx="50400" cy="68760"/>
              </p14:xfrm>
            </p:contentPart>
          </mc:Choice>
          <mc:Fallback xmlns="">
            <p:pic>
              <p:nvPicPr>
                <p:cNvPr id="131" name="잉크 130">
                  <a:extLst>
                    <a:ext uri="{FF2B5EF4-FFF2-40B4-BE49-F238E27FC236}">
                      <a16:creationId xmlns:a16="http://schemas.microsoft.com/office/drawing/2014/main" id="{4504C64C-1770-439F-98CD-383A40E0E40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24903" y="2793588"/>
                  <a:ext cx="59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3" name="잉크 132">
                  <a:extLst>
                    <a:ext uri="{FF2B5EF4-FFF2-40B4-BE49-F238E27FC236}">
                      <a16:creationId xmlns:a16="http://schemas.microsoft.com/office/drawing/2014/main" id="{DAFBDC29-0018-41B2-9E47-C9966A534727}"/>
                    </a:ext>
                  </a:extLst>
                </p14:cNvPr>
                <p14:cNvContentPartPr/>
                <p14:nvPr/>
              </p14:nvContentPartPr>
              <p14:xfrm>
                <a:off x="554863" y="2479668"/>
                <a:ext cx="131040" cy="272520"/>
              </p14:xfrm>
            </p:contentPart>
          </mc:Choice>
          <mc:Fallback xmlns="">
            <p:pic>
              <p:nvPicPr>
                <p:cNvPr id="133" name="잉크 132">
                  <a:extLst>
                    <a:ext uri="{FF2B5EF4-FFF2-40B4-BE49-F238E27FC236}">
                      <a16:creationId xmlns:a16="http://schemas.microsoft.com/office/drawing/2014/main" id="{DAFBDC29-0018-41B2-9E47-C9966A53472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50543" y="2475348"/>
                  <a:ext cx="1396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4" name="잉크 133">
                  <a:extLst>
                    <a:ext uri="{FF2B5EF4-FFF2-40B4-BE49-F238E27FC236}">
                      <a16:creationId xmlns:a16="http://schemas.microsoft.com/office/drawing/2014/main" id="{7E6A8223-D725-460C-A0C2-5B3289988E9D}"/>
                    </a:ext>
                  </a:extLst>
                </p14:cNvPr>
                <p14:cNvContentPartPr/>
                <p14:nvPr/>
              </p14:nvContentPartPr>
              <p14:xfrm>
                <a:off x="734863" y="2710428"/>
                <a:ext cx="83160" cy="110520"/>
              </p14:xfrm>
            </p:contentPart>
          </mc:Choice>
          <mc:Fallback xmlns="">
            <p:pic>
              <p:nvPicPr>
                <p:cNvPr id="134" name="잉크 133">
                  <a:extLst>
                    <a:ext uri="{FF2B5EF4-FFF2-40B4-BE49-F238E27FC236}">
                      <a16:creationId xmlns:a16="http://schemas.microsoft.com/office/drawing/2014/main" id="{7E6A8223-D725-460C-A0C2-5B3289988E9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30543" y="2706108"/>
                  <a:ext cx="91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5" name="잉크 134">
                  <a:extLst>
                    <a:ext uri="{FF2B5EF4-FFF2-40B4-BE49-F238E27FC236}">
                      <a16:creationId xmlns:a16="http://schemas.microsoft.com/office/drawing/2014/main" id="{820C1744-9693-40CE-A8F2-A7A952470F39}"/>
                    </a:ext>
                  </a:extLst>
                </p14:cNvPr>
                <p14:cNvContentPartPr/>
                <p14:nvPr/>
              </p14:nvContentPartPr>
              <p14:xfrm>
                <a:off x="743863" y="2634828"/>
                <a:ext cx="70920" cy="9360"/>
              </p14:xfrm>
            </p:contentPart>
          </mc:Choice>
          <mc:Fallback xmlns="">
            <p:pic>
              <p:nvPicPr>
                <p:cNvPr id="135" name="잉크 134">
                  <a:extLst>
                    <a:ext uri="{FF2B5EF4-FFF2-40B4-BE49-F238E27FC236}">
                      <a16:creationId xmlns:a16="http://schemas.microsoft.com/office/drawing/2014/main" id="{820C1744-9693-40CE-A8F2-A7A952470F3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39543" y="2630508"/>
                  <a:ext cx="79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6" name="잉크 135">
                  <a:extLst>
                    <a:ext uri="{FF2B5EF4-FFF2-40B4-BE49-F238E27FC236}">
                      <a16:creationId xmlns:a16="http://schemas.microsoft.com/office/drawing/2014/main" id="{5E21C805-0BC8-497D-A6B0-6A51C8B6C7EA}"/>
                    </a:ext>
                  </a:extLst>
                </p14:cNvPr>
                <p14:cNvContentPartPr/>
                <p14:nvPr/>
              </p14:nvContentPartPr>
              <p14:xfrm>
                <a:off x="879583" y="2532228"/>
                <a:ext cx="132480" cy="122400"/>
              </p14:xfrm>
            </p:contentPart>
          </mc:Choice>
          <mc:Fallback xmlns="">
            <p:pic>
              <p:nvPicPr>
                <p:cNvPr id="136" name="잉크 135">
                  <a:extLst>
                    <a:ext uri="{FF2B5EF4-FFF2-40B4-BE49-F238E27FC236}">
                      <a16:creationId xmlns:a16="http://schemas.microsoft.com/office/drawing/2014/main" id="{5E21C805-0BC8-497D-A6B0-6A51C8B6C7E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75263" y="2527908"/>
                  <a:ext cx="141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7" name="잉크 136">
                  <a:extLst>
                    <a:ext uri="{FF2B5EF4-FFF2-40B4-BE49-F238E27FC236}">
                      <a16:creationId xmlns:a16="http://schemas.microsoft.com/office/drawing/2014/main" id="{CE0BBA04-2759-40BE-8E7E-D9A092D78D02}"/>
                    </a:ext>
                  </a:extLst>
                </p14:cNvPr>
                <p14:cNvContentPartPr/>
                <p14:nvPr/>
              </p14:nvContentPartPr>
              <p14:xfrm>
                <a:off x="1033303" y="2522508"/>
                <a:ext cx="20880" cy="230400"/>
              </p14:xfrm>
            </p:contentPart>
          </mc:Choice>
          <mc:Fallback xmlns="">
            <p:pic>
              <p:nvPicPr>
                <p:cNvPr id="137" name="잉크 136">
                  <a:extLst>
                    <a:ext uri="{FF2B5EF4-FFF2-40B4-BE49-F238E27FC236}">
                      <a16:creationId xmlns:a16="http://schemas.microsoft.com/office/drawing/2014/main" id="{CE0BBA04-2759-40BE-8E7E-D9A092D78D0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28983" y="2518188"/>
                  <a:ext cx="2952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29081F00-2E70-40F5-A578-8BF2A927227E}"/>
              </a:ext>
            </a:extLst>
          </p:cNvPr>
          <p:cNvGrpSpPr/>
          <p:nvPr/>
        </p:nvGrpSpPr>
        <p:grpSpPr>
          <a:xfrm>
            <a:off x="1223383" y="2225868"/>
            <a:ext cx="1662480" cy="807480"/>
            <a:chOff x="1223383" y="2225868"/>
            <a:chExt cx="1662480" cy="80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9" name="잉크 138">
                  <a:extLst>
                    <a:ext uri="{FF2B5EF4-FFF2-40B4-BE49-F238E27FC236}">
                      <a16:creationId xmlns:a16="http://schemas.microsoft.com/office/drawing/2014/main" id="{569E9CDB-69B5-431C-9050-0C2F88CC4963}"/>
                    </a:ext>
                  </a:extLst>
                </p14:cNvPr>
                <p14:cNvContentPartPr/>
                <p14:nvPr/>
              </p14:nvContentPartPr>
              <p14:xfrm>
                <a:off x="1235983" y="2424228"/>
                <a:ext cx="19080" cy="282600"/>
              </p14:xfrm>
            </p:contentPart>
          </mc:Choice>
          <mc:Fallback xmlns="">
            <p:pic>
              <p:nvPicPr>
                <p:cNvPr id="139" name="잉크 138">
                  <a:extLst>
                    <a:ext uri="{FF2B5EF4-FFF2-40B4-BE49-F238E27FC236}">
                      <a16:creationId xmlns:a16="http://schemas.microsoft.com/office/drawing/2014/main" id="{569E9CDB-69B5-431C-9050-0C2F88CC496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231663" y="2419908"/>
                  <a:ext cx="277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0" name="잉크 139">
                  <a:extLst>
                    <a:ext uri="{FF2B5EF4-FFF2-40B4-BE49-F238E27FC236}">
                      <a16:creationId xmlns:a16="http://schemas.microsoft.com/office/drawing/2014/main" id="{0FB7F8CE-AEC2-4E65-ACEF-2BB97D22AAAF}"/>
                    </a:ext>
                  </a:extLst>
                </p14:cNvPr>
                <p14:cNvContentPartPr/>
                <p14:nvPr/>
              </p14:nvContentPartPr>
              <p14:xfrm>
                <a:off x="1223383" y="2478588"/>
                <a:ext cx="126360" cy="186840"/>
              </p14:xfrm>
            </p:contentPart>
          </mc:Choice>
          <mc:Fallback xmlns="">
            <p:pic>
              <p:nvPicPr>
                <p:cNvPr id="140" name="잉크 139">
                  <a:extLst>
                    <a:ext uri="{FF2B5EF4-FFF2-40B4-BE49-F238E27FC236}">
                      <a16:creationId xmlns:a16="http://schemas.microsoft.com/office/drawing/2014/main" id="{0FB7F8CE-AEC2-4E65-ACEF-2BB97D22AAA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219063" y="2474268"/>
                  <a:ext cx="135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1" name="잉크 140">
                  <a:extLst>
                    <a:ext uri="{FF2B5EF4-FFF2-40B4-BE49-F238E27FC236}">
                      <a16:creationId xmlns:a16="http://schemas.microsoft.com/office/drawing/2014/main" id="{FFD3A122-1944-4BFC-9314-5B4563ADCA53}"/>
                    </a:ext>
                  </a:extLst>
                </p14:cNvPr>
                <p14:cNvContentPartPr/>
                <p14:nvPr/>
              </p14:nvContentPartPr>
              <p14:xfrm>
                <a:off x="1399423" y="2469228"/>
                <a:ext cx="8280" cy="169200"/>
              </p14:xfrm>
            </p:contentPart>
          </mc:Choice>
          <mc:Fallback xmlns="">
            <p:pic>
              <p:nvPicPr>
                <p:cNvPr id="141" name="잉크 140">
                  <a:extLst>
                    <a:ext uri="{FF2B5EF4-FFF2-40B4-BE49-F238E27FC236}">
                      <a16:creationId xmlns:a16="http://schemas.microsoft.com/office/drawing/2014/main" id="{FFD3A122-1944-4BFC-9314-5B4563ADCA5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395103" y="2464908"/>
                  <a:ext cx="16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2" name="잉크 141">
                  <a:extLst>
                    <a:ext uri="{FF2B5EF4-FFF2-40B4-BE49-F238E27FC236}">
                      <a16:creationId xmlns:a16="http://schemas.microsoft.com/office/drawing/2014/main" id="{4EAADCAC-770B-49BD-A085-902DF0F96EDD}"/>
                    </a:ext>
                  </a:extLst>
                </p14:cNvPr>
                <p14:cNvContentPartPr/>
                <p14:nvPr/>
              </p14:nvContentPartPr>
              <p14:xfrm>
                <a:off x="1405543" y="2425308"/>
                <a:ext cx="145800" cy="258480"/>
              </p14:xfrm>
            </p:contentPart>
          </mc:Choice>
          <mc:Fallback xmlns="">
            <p:pic>
              <p:nvPicPr>
                <p:cNvPr id="142" name="잉크 141">
                  <a:extLst>
                    <a:ext uri="{FF2B5EF4-FFF2-40B4-BE49-F238E27FC236}">
                      <a16:creationId xmlns:a16="http://schemas.microsoft.com/office/drawing/2014/main" id="{4EAADCAC-770B-49BD-A085-902DF0F96ED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401223" y="2420988"/>
                  <a:ext cx="1544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3" name="잉크 142">
                  <a:extLst>
                    <a:ext uri="{FF2B5EF4-FFF2-40B4-BE49-F238E27FC236}">
                      <a16:creationId xmlns:a16="http://schemas.microsoft.com/office/drawing/2014/main" id="{CFA4BD8C-2A0D-44D4-9F9B-73F23330B0C1}"/>
                    </a:ext>
                  </a:extLst>
                </p14:cNvPr>
                <p14:cNvContentPartPr/>
                <p14:nvPr/>
              </p14:nvContentPartPr>
              <p14:xfrm>
                <a:off x="1598503" y="2416308"/>
                <a:ext cx="137880" cy="303480"/>
              </p14:xfrm>
            </p:contentPart>
          </mc:Choice>
          <mc:Fallback xmlns="">
            <p:pic>
              <p:nvPicPr>
                <p:cNvPr id="143" name="잉크 142">
                  <a:extLst>
                    <a:ext uri="{FF2B5EF4-FFF2-40B4-BE49-F238E27FC236}">
                      <a16:creationId xmlns:a16="http://schemas.microsoft.com/office/drawing/2014/main" id="{CFA4BD8C-2A0D-44D4-9F9B-73F23330B0C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594183" y="2411988"/>
                  <a:ext cx="1465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4" name="잉크 143">
                  <a:extLst>
                    <a:ext uri="{FF2B5EF4-FFF2-40B4-BE49-F238E27FC236}">
                      <a16:creationId xmlns:a16="http://schemas.microsoft.com/office/drawing/2014/main" id="{A0A22431-4D1E-40AE-980C-4E6CD117DD80}"/>
                    </a:ext>
                  </a:extLst>
                </p14:cNvPr>
                <p14:cNvContentPartPr/>
                <p14:nvPr/>
              </p14:nvContentPartPr>
              <p14:xfrm>
                <a:off x="1818103" y="2378508"/>
                <a:ext cx="112320" cy="143280"/>
              </p14:xfrm>
            </p:contentPart>
          </mc:Choice>
          <mc:Fallback xmlns="">
            <p:pic>
              <p:nvPicPr>
                <p:cNvPr id="144" name="잉크 143">
                  <a:extLst>
                    <a:ext uri="{FF2B5EF4-FFF2-40B4-BE49-F238E27FC236}">
                      <a16:creationId xmlns:a16="http://schemas.microsoft.com/office/drawing/2014/main" id="{A0A22431-4D1E-40AE-980C-4E6CD117DD8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813783" y="2374188"/>
                  <a:ext cx="120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5" name="잉크 144">
                  <a:extLst>
                    <a:ext uri="{FF2B5EF4-FFF2-40B4-BE49-F238E27FC236}">
                      <a16:creationId xmlns:a16="http://schemas.microsoft.com/office/drawing/2014/main" id="{AEB0A8E4-1E03-4577-A5EA-8FD8EB331B9A}"/>
                    </a:ext>
                  </a:extLst>
                </p14:cNvPr>
                <p14:cNvContentPartPr/>
                <p14:nvPr/>
              </p14:nvContentPartPr>
              <p14:xfrm>
                <a:off x="1872823" y="2363748"/>
                <a:ext cx="182160" cy="176760"/>
              </p14:xfrm>
            </p:contentPart>
          </mc:Choice>
          <mc:Fallback xmlns="">
            <p:pic>
              <p:nvPicPr>
                <p:cNvPr id="145" name="잉크 144">
                  <a:extLst>
                    <a:ext uri="{FF2B5EF4-FFF2-40B4-BE49-F238E27FC236}">
                      <a16:creationId xmlns:a16="http://schemas.microsoft.com/office/drawing/2014/main" id="{AEB0A8E4-1E03-4577-A5EA-8FD8EB331B9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868503" y="2359428"/>
                  <a:ext cx="190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6" name="잉크 145">
                  <a:extLst>
                    <a:ext uri="{FF2B5EF4-FFF2-40B4-BE49-F238E27FC236}">
                      <a16:creationId xmlns:a16="http://schemas.microsoft.com/office/drawing/2014/main" id="{024A081E-878C-4FA5-A485-4B6A11A38FB0}"/>
                    </a:ext>
                  </a:extLst>
                </p14:cNvPr>
                <p14:cNvContentPartPr/>
                <p14:nvPr/>
              </p14:nvContentPartPr>
              <p14:xfrm>
                <a:off x="1930783" y="2532948"/>
                <a:ext cx="165240" cy="139320"/>
              </p14:xfrm>
            </p:contentPart>
          </mc:Choice>
          <mc:Fallback xmlns="">
            <p:pic>
              <p:nvPicPr>
                <p:cNvPr id="146" name="잉크 145">
                  <a:extLst>
                    <a:ext uri="{FF2B5EF4-FFF2-40B4-BE49-F238E27FC236}">
                      <a16:creationId xmlns:a16="http://schemas.microsoft.com/office/drawing/2014/main" id="{024A081E-878C-4FA5-A485-4B6A11A38FB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926463" y="2528628"/>
                  <a:ext cx="173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7" name="잉크 146">
                  <a:extLst>
                    <a:ext uri="{FF2B5EF4-FFF2-40B4-BE49-F238E27FC236}">
                      <a16:creationId xmlns:a16="http://schemas.microsoft.com/office/drawing/2014/main" id="{541419CE-9FFD-4939-A910-1CA50C42BB72}"/>
                    </a:ext>
                  </a:extLst>
                </p14:cNvPr>
                <p14:cNvContentPartPr/>
                <p14:nvPr/>
              </p14:nvContentPartPr>
              <p14:xfrm>
                <a:off x="2148943" y="2355108"/>
                <a:ext cx="52920" cy="74520"/>
              </p14:xfrm>
            </p:contentPart>
          </mc:Choice>
          <mc:Fallback xmlns="">
            <p:pic>
              <p:nvPicPr>
                <p:cNvPr id="147" name="잉크 146">
                  <a:extLst>
                    <a:ext uri="{FF2B5EF4-FFF2-40B4-BE49-F238E27FC236}">
                      <a16:creationId xmlns:a16="http://schemas.microsoft.com/office/drawing/2014/main" id="{541419CE-9FFD-4939-A910-1CA50C42BB7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144623" y="2350788"/>
                  <a:ext cx="61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8" name="잉크 147">
                  <a:extLst>
                    <a:ext uri="{FF2B5EF4-FFF2-40B4-BE49-F238E27FC236}">
                      <a16:creationId xmlns:a16="http://schemas.microsoft.com/office/drawing/2014/main" id="{228C78EF-0CC6-4CF5-8729-256E4A152810}"/>
                    </a:ext>
                  </a:extLst>
                </p14:cNvPr>
                <p14:cNvContentPartPr/>
                <p14:nvPr/>
              </p14:nvContentPartPr>
              <p14:xfrm>
                <a:off x="2069023" y="2394708"/>
                <a:ext cx="140040" cy="226080"/>
              </p14:xfrm>
            </p:contentPart>
          </mc:Choice>
          <mc:Fallback xmlns="">
            <p:pic>
              <p:nvPicPr>
                <p:cNvPr id="148" name="잉크 147">
                  <a:extLst>
                    <a:ext uri="{FF2B5EF4-FFF2-40B4-BE49-F238E27FC236}">
                      <a16:creationId xmlns:a16="http://schemas.microsoft.com/office/drawing/2014/main" id="{228C78EF-0CC6-4CF5-8729-256E4A15281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064703" y="2390388"/>
                  <a:ext cx="1486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49" name="잉크 148">
                  <a:extLst>
                    <a:ext uri="{FF2B5EF4-FFF2-40B4-BE49-F238E27FC236}">
                      <a16:creationId xmlns:a16="http://schemas.microsoft.com/office/drawing/2014/main" id="{2308A07B-7E05-4365-801B-B70A69D1EF91}"/>
                    </a:ext>
                  </a:extLst>
                </p14:cNvPr>
                <p14:cNvContentPartPr/>
                <p14:nvPr/>
              </p14:nvContentPartPr>
              <p14:xfrm>
                <a:off x="2204023" y="2541588"/>
                <a:ext cx="80640" cy="122400"/>
              </p14:xfrm>
            </p:contentPart>
          </mc:Choice>
          <mc:Fallback xmlns="">
            <p:pic>
              <p:nvPicPr>
                <p:cNvPr id="149" name="잉크 148">
                  <a:extLst>
                    <a:ext uri="{FF2B5EF4-FFF2-40B4-BE49-F238E27FC236}">
                      <a16:creationId xmlns:a16="http://schemas.microsoft.com/office/drawing/2014/main" id="{2308A07B-7E05-4365-801B-B70A69D1EF9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199703" y="2537268"/>
                  <a:ext cx="89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0" name="잉크 149">
                  <a:extLst>
                    <a:ext uri="{FF2B5EF4-FFF2-40B4-BE49-F238E27FC236}">
                      <a16:creationId xmlns:a16="http://schemas.microsoft.com/office/drawing/2014/main" id="{41AF36FD-D22E-412D-A422-A281807839EE}"/>
                    </a:ext>
                  </a:extLst>
                </p14:cNvPr>
                <p14:cNvContentPartPr/>
                <p14:nvPr/>
              </p14:nvContentPartPr>
              <p14:xfrm>
                <a:off x="2305543" y="2287068"/>
                <a:ext cx="76320" cy="104040"/>
              </p14:xfrm>
            </p:contentPart>
          </mc:Choice>
          <mc:Fallback xmlns="">
            <p:pic>
              <p:nvPicPr>
                <p:cNvPr id="150" name="잉크 149">
                  <a:extLst>
                    <a:ext uri="{FF2B5EF4-FFF2-40B4-BE49-F238E27FC236}">
                      <a16:creationId xmlns:a16="http://schemas.microsoft.com/office/drawing/2014/main" id="{41AF36FD-D22E-412D-A422-A281807839E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301223" y="2282748"/>
                  <a:ext cx="84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1" name="잉크 150">
                  <a:extLst>
                    <a:ext uri="{FF2B5EF4-FFF2-40B4-BE49-F238E27FC236}">
                      <a16:creationId xmlns:a16="http://schemas.microsoft.com/office/drawing/2014/main" id="{EFB6B189-6A10-4276-A71D-263A5937D632}"/>
                    </a:ext>
                  </a:extLst>
                </p14:cNvPr>
                <p14:cNvContentPartPr/>
                <p14:nvPr/>
              </p14:nvContentPartPr>
              <p14:xfrm>
                <a:off x="2216983" y="2398668"/>
                <a:ext cx="218520" cy="157680"/>
              </p14:xfrm>
            </p:contentPart>
          </mc:Choice>
          <mc:Fallback xmlns="">
            <p:pic>
              <p:nvPicPr>
                <p:cNvPr id="151" name="잉크 150">
                  <a:extLst>
                    <a:ext uri="{FF2B5EF4-FFF2-40B4-BE49-F238E27FC236}">
                      <a16:creationId xmlns:a16="http://schemas.microsoft.com/office/drawing/2014/main" id="{EFB6B189-6A10-4276-A71D-263A5937D63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212663" y="2394348"/>
                  <a:ext cx="227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2" name="잉크 151">
                  <a:extLst>
                    <a:ext uri="{FF2B5EF4-FFF2-40B4-BE49-F238E27FC236}">
                      <a16:creationId xmlns:a16="http://schemas.microsoft.com/office/drawing/2014/main" id="{0C5EBBC6-32E9-40C3-A348-DCE9C341836F}"/>
                    </a:ext>
                  </a:extLst>
                </p14:cNvPr>
                <p14:cNvContentPartPr/>
                <p14:nvPr/>
              </p14:nvContentPartPr>
              <p14:xfrm>
                <a:off x="2349823" y="2520708"/>
                <a:ext cx="198720" cy="149040"/>
              </p14:xfrm>
            </p:contentPart>
          </mc:Choice>
          <mc:Fallback xmlns="">
            <p:pic>
              <p:nvPicPr>
                <p:cNvPr id="152" name="잉크 151">
                  <a:extLst>
                    <a:ext uri="{FF2B5EF4-FFF2-40B4-BE49-F238E27FC236}">
                      <a16:creationId xmlns:a16="http://schemas.microsoft.com/office/drawing/2014/main" id="{0C5EBBC6-32E9-40C3-A348-DCE9C341836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345503" y="2516388"/>
                  <a:ext cx="207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4" name="잉크 153">
                  <a:extLst>
                    <a:ext uri="{FF2B5EF4-FFF2-40B4-BE49-F238E27FC236}">
                      <a16:creationId xmlns:a16="http://schemas.microsoft.com/office/drawing/2014/main" id="{C8C2071B-8631-432D-BCA7-F4F10C5A8BD9}"/>
                    </a:ext>
                  </a:extLst>
                </p14:cNvPr>
                <p14:cNvContentPartPr/>
                <p14:nvPr/>
              </p14:nvContentPartPr>
              <p14:xfrm>
                <a:off x="1652143" y="2799708"/>
                <a:ext cx="192240" cy="105840"/>
              </p14:xfrm>
            </p:contentPart>
          </mc:Choice>
          <mc:Fallback xmlns="">
            <p:pic>
              <p:nvPicPr>
                <p:cNvPr id="154" name="잉크 153">
                  <a:extLst>
                    <a:ext uri="{FF2B5EF4-FFF2-40B4-BE49-F238E27FC236}">
                      <a16:creationId xmlns:a16="http://schemas.microsoft.com/office/drawing/2014/main" id="{C8C2071B-8631-432D-BCA7-F4F10C5A8BD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647823" y="2795388"/>
                  <a:ext cx="200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5" name="잉크 154">
                  <a:extLst>
                    <a:ext uri="{FF2B5EF4-FFF2-40B4-BE49-F238E27FC236}">
                      <a16:creationId xmlns:a16="http://schemas.microsoft.com/office/drawing/2014/main" id="{408C6637-69BD-4ED8-AA75-9BDDE9E5F407}"/>
                    </a:ext>
                  </a:extLst>
                </p14:cNvPr>
                <p14:cNvContentPartPr/>
                <p14:nvPr/>
              </p14:nvContentPartPr>
              <p14:xfrm>
                <a:off x="1754383" y="2855868"/>
                <a:ext cx="174960" cy="177480"/>
              </p14:xfrm>
            </p:contentPart>
          </mc:Choice>
          <mc:Fallback xmlns="">
            <p:pic>
              <p:nvPicPr>
                <p:cNvPr id="155" name="잉크 154">
                  <a:extLst>
                    <a:ext uri="{FF2B5EF4-FFF2-40B4-BE49-F238E27FC236}">
                      <a16:creationId xmlns:a16="http://schemas.microsoft.com/office/drawing/2014/main" id="{408C6637-69BD-4ED8-AA75-9BDDE9E5F40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750063" y="2851548"/>
                  <a:ext cx="1836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6" name="잉크 155">
                  <a:extLst>
                    <a:ext uri="{FF2B5EF4-FFF2-40B4-BE49-F238E27FC236}">
                      <a16:creationId xmlns:a16="http://schemas.microsoft.com/office/drawing/2014/main" id="{4ABD7C65-307C-46E2-9CCD-752CA50E1DC8}"/>
                    </a:ext>
                  </a:extLst>
                </p14:cNvPr>
                <p14:cNvContentPartPr/>
                <p14:nvPr/>
              </p14:nvContentPartPr>
              <p14:xfrm>
                <a:off x="1941943" y="2765868"/>
                <a:ext cx="207000" cy="155520"/>
              </p14:xfrm>
            </p:contentPart>
          </mc:Choice>
          <mc:Fallback xmlns="">
            <p:pic>
              <p:nvPicPr>
                <p:cNvPr id="156" name="잉크 155">
                  <a:extLst>
                    <a:ext uri="{FF2B5EF4-FFF2-40B4-BE49-F238E27FC236}">
                      <a16:creationId xmlns:a16="http://schemas.microsoft.com/office/drawing/2014/main" id="{4ABD7C65-307C-46E2-9CCD-752CA50E1DC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937623" y="2761548"/>
                  <a:ext cx="215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7" name="잉크 156">
                  <a:extLst>
                    <a:ext uri="{FF2B5EF4-FFF2-40B4-BE49-F238E27FC236}">
                      <a16:creationId xmlns:a16="http://schemas.microsoft.com/office/drawing/2014/main" id="{71C3D13B-77C0-40D5-9E72-69772384F9ED}"/>
                    </a:ext>
                  </a:extLst>
                </p14:cNvPr>
                <p14:cNvContentPartPr/>
                <p14:nvPr/>
              </p14:nvContentPartPr>
              <p14:xfrm>
                <a:off x="2069743" y="2911308"/>
                <a:ext cx="110880" cy="104400"/>
              </p14:xfrm>
            </p:contentPart>
          </mc:Choice>
          <mc:Fallback xmlns="">
            <p:pic>
              <p:nvPicPr>
                <p:cNvPr id="157" name="잉크 156">
                  <a:extLst>
                    <a:ext uri="{FF2B5EF4-FFF2-40B4-BE49-F238E27FC236}">
                      <a16:creationId xmlns:a16="http://schemas.microsoft.com/office/drawing/2014/main" id="{71C3D13B-77C0-40D5-9E72-69772384F9E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065423" y="2906988"/>
                  <a:ext cx="119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8" name="잉크 157">
                  <a:extLst>
                    <a:ext uri="{FF2B5EF4-FFF2-40B4-BE49-F238E27FC236}">
                      <a16:creationId xmlns:a16="http://schemas.microsoft.com/office/drawing/2014/main" id="{2DFFDB37-C074-4B50-94EF-A5270ABC9721}"/>
                    </a:ext>
                  </a:extLst>
                </p14:cNvPr>
                <p14:cNvContentPartPr/>
                <p14:nvPr/>
              </p14:nvContentPartPr>
              <p14:xfrm>
                <a:off x="2496343" y="2288868"/>
                <a:ext cx="105480" cy="211320"/>
              </p14:xfrm>
            </p:contentPart>
          </mc:Choice>
          <mc:Fallback xmlns="">
            <p:pic>
              <p:nvPicPr>
                <p:cNvPr id="158" name="잉크 157">
                  <a:extLst>
                    <a:ext uri="{FF2B5EF4-FFF2-40B4-BE49-F238E27FC236}">
                      <a16:creationId xmlns:a16="http://schemas.microsoft.com/office/drawing/2014/main" id="{2DFFDB37-C074-4B50-94EF-A5270ABC972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492023" y="2284548"/>
                  <a:ext cx="114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59" name="잉크 158">
                  <a:extLst>
                    <a:ext uri="{FF2B5EF4-FFF2-40B4-BE49-F238E27FC236}">
                      <a16:creationId xmlns:a16="http://schemas.microsoft.com/office/drawing/2014/main" id="{1739E967-DD2A-4048-9836-F8E2A4B9D773}"/>
                    </a:ext>
                  </a:extLst>
                </p14:cNvPr>
                <p14:cNvContentPartPr/>
                <p14:nvPr/>
              </p14:nvContentPartPr>
              <p14:xfrm>
                <a:off x="2632063" y="2320548"/>
                <a:ext cx="19080" cy="250200"/>
              </p14:xfrm>
            </p:contentPart>
          </mc:Choice>
          <mc:Fallback xmlns="">
            <p:pic>
              <p:nvPicPr>
                <p:cNvPr id="159" name="잉크 158">
                  <a:extLst>
                    <a:ext uri="{FF2B5EF4-FFF2-40B4-BE49-F238E27FC236}">
                      <a16:creationId xmlns:a16="http://schemas.microsoft.com/office/drawing/2014/main" id="{1739E967-DD2A-4048-9836-F8E2A4B9D77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627743" y="2316228"/>
                  <a:ext cx="27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0" name="잉크 159">
                  <a:extLst>
                    <a:ext uri="{FF2B5EF4-FFF2-40B4-BE49-F238E27FC236}">
                      <a16:creationId xmlns:a16="http://schemas.microsoft.com/office/drawing/2014/main" id="{3EA3023D-467C-4086-9406-A0E6C8BBE63F}"/>
                    </a:ext>
                  </a:extLst>
                </p14:cNvPr>
                <p14:cNvContentPartPr/>
                <p14:nvPr/>
              </p14:nvContentPartPr>
              <p14:xfrm>
                <a:off x="2649703" y="2318388"/>
                <a:ext cx="54000" cy="92160"/>
              </p14:xfrm>
            </p:contentPart>
          </mc:Choice>
          <mc:Fallback xmlns="">
            <p:pic>
              <p:nvPicPr>
                <p:cNvPr id="160" name="잉크 159">
                  <a:extLst>
                    <a:ext uri="{FF2B5EF4-FFF2-40B4-BE49-F238E27FC236}">
                      <a16:creationId xmlns:a16="http://schemas.microsoft.com/office/drawing/2014/main" id="{3EA3023D-467C-4086-9406-A0E6C8BBE63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645383" y="2314068"/>
                  <a:ext cx="62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1" name="잉크 160">
                  <a:extLst>
                    <a:ext uri="{FF2B5EF4-FFF2-40B4-BE49-F238E27FC236}">
                      <a16:creationId xmlns:a16="http://schemas.microsoft.com/office/drawing/2014/main" id="{F14DFDED-7B09-4B20-A93C-8B1B31CE80DA}"/>
                    </a:ext>
                  </a:extLst>
                </p14:cNvPr>
                <p14:cNvContentPartPr/>
                <p14:nvPr/>
              </p14:nvContentPartPr>
              <p14:xfrm>
                <a:off x="2719543" y="2424228"/>
                <a:ext cx="47520" cy="208440"/>
              </p14:xfrm>
            </p:contentPart>
          </mc:Choice>
          <mc:Fallback xmlns="">
            <p:pic>
              <p:nvPicPr>
                <p:cNvPr id="161" name="잉크 160">
                  <a:extLst>
                    <a:ext uri="{FF2B5EF4-FFF2-40B4-BE49-F238E27FC236}">
                      <a16:creationId xmlns:a16="http://schemas.microsoft.com/office/drawing/2014/main" id="{F14DFDED-7B09-4B20-A93C-8B1B31CE80D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715223" y="2419908"/>
                  <a:ext cx="56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2" name="잉크 161">
                  <a:extLst>
                    <a:ext uri="{FF2B5EF4-FFF2-40B4-BE49-F238E27FC236}">
                      <a16:creationId xmlns:a16="http://schemas.microsoft.com/office/drawing/2014/main" id="{A0FB79C9-EC8D-4F4D-B6DE-AC3116273BF3}"/>
                    </a:ext>
                  </a:extLst>
                </p14:cNvPr>
                <p14:cNvContentPartPr/>
                <p14:nvPr/>
              </p14:nvContentPartPr>
              <p14:xfrm>
                <a:off x="2799823" y="2225868"/>
                <a:ext cx="86040" cy="263880"/>
              </p14:xfrm>
            </p:contentPart>
          </mc:Choice>
          <mc:Fallback xmlns="">
            <p:pic>
              <p:nvPicPr>
                <p:cNvPr id="162" name="잉크 161">
                  <a:extLst>
                    <a:ext uri="{FF2B5EF4-FFF2-40B4-BE49-F238E27FC236}">
                      <a16:creationId xmlns:a16="http://schemas.microsoft.com/office/drawing/2014/main" id="{A0FB79C9-EC8D-4F4D-B6DE-AC3116273BF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795503" y="2221548"/>
                  <a:ext cx="9468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BA6638EC-2DB1-48CF-9096-48C00E0B80E4}"/>
              </a:ext>
            </a:extLst>
          </p:cNvPr>
          <p:cNvGrpSpPr/>
          <p:nvPr/>
        </p:nvGrpSpPr>
        <p:grpSpPr>
          <a:xfrm>
            <a:off x="1786063" y="3337188"/>
            <a:ext cx="268560" cy="198360"/>
            <a:chOff x="1786063" y="3337188"/>
            <a:chExt cx="26856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4" name="잉크 163">
                  <a:extLst>
                    <a:ext uri="{FF2B5EF4-FFF2-40B4-BE49-F238E27FC236}">
                      <a16:creationId xmlns:a16="http://schemas.microsoft.com/office/drawing/2014/main" id="{097987EE-C7F6-4D6D-BEC5-FACCFB651848}"/>
                    </a:ext>
                  </a:extLst>
                </p14:cNvPr>
                <p14:cNvContentPartPr/>
                <p14:nvPr/>
              </p14:nvContentPartPr>
              <p14:xfrm>
                <a:off x="1786063" y="3337188"/>
                <a:ext cx="140400" cy="198360"/>
              </p14:xfrm>
            </p:contentPart>
          </mc:Choice>
          <mc:Fallback xmlns="">
            <p:pic>
              <p:nvPicPr>
                <p:cNvPr id="164" name="잉크 163">
                  <a:extLst>
                    <a:ext uri="{FF2B5EF4-FFF2-40B4-BE49-F238E27FC236}">
                      <a16:creationId xmlns:a16="http://schemas.microsoft.com/office/drawing/2014/main" id="{097987EE-C7F6-4D6D-BEC5-FACCFB65184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781743" y="3332868"/>
                  <a:ext cx="149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5" name="잉크 164">
                  <a:extLst>
                    <a:ext uri="{FF2B5EF4-FFF2-40B4-BE49-F238E27FC236}">
                      <a16:creationId xmlns:a16="http://schemas.microsoft.com/office/drawing/2014/main" id="{CE675C6A-41FA-44B9-9BEB-349083A23A22}"/>
                    </a:ext>
                  </a:extLst>
                </p14:cNvPr>
                <p14:cNvContentPartPr/>
                <p14:nvPr/>
              </p14:nvContentPartPr>
              <p14:xfrm>
                <a:off x="2016463" y="3469308"/>
                <a:ext cx="38160" cy="34920"/>
              </p14:xfrm>
            </p:contentPart>
          </mc:Choice>
          <mc:Fallback xmlns="">
            <p:pic>
              <p:nvPicPr>
                <p:cNvPr id="165" name="잉크 164">
                  <a:extLst>
                    <a:ext uri="{FF2B5EF4-FFF2-40B4-BE49-F238E27FC236}">
                      <a16:creationId xmlns:a16="http://schemas.microsoft.com/office/drawing/2014/main" id="{CE675C6A-41FA-44B9-9BEB-349083A23A2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012143" y="3464988"/>
                  <a:ext cx="468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그룹 175">
            <a:extLst>
              <a:ext uri="{FF2B5EF4-FFF2-40B4-BE49-F238E27FC236}">
                <a16:creationId xmlns:a16="http://schemas.microsoft.com/office/drawing/2014/main" id="{F8058E01-F29A-4897-AC35-0E8C09FCE896}"/>
              </a:ext>
            </a:extLst>
          </p:cNvPr>
          <p:cNvGrpSpPr/>
          <p:nvPr/>
        </p:nvGrpSpPr>
        <p:grpSpPr>
          <a:xfrm>
            <a:off x="2216263" y="3159348"/>
            <a:ext cx="1225080" cy="302040"/>
            <a:chOff x="2216263" y="3159348"/>
            <a:chExt cx="122508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7" name="잉크 166">
                  <a:extLst>
                    <a:ext uri="{FF2B5EF4-FFF2-40B4-BE49-F238E27FC236}">
                      <a16:creationId xmlns:a16="http://schemas.microsoft.com/office/drawing/2014/main" id="{9E9C79E6-A61E-4777-A106-10B2FF0D60A1}"/>
                    </a:ext>
                  </a:extLst>
                </p14:cNvPr>
                <p14:cNvContentPartPr/>
                <p14:nvPr/>
              </p14:nvContentPartPr>
              <p14:xfrm>
                <a:off x="2216263" y="3185988"/>
                <a:ext cx="108000" cy="250200"/>
              </p14:xfrm>
            </p:contentPart>
          </mc:Choice>
          <mc:Fallback xmlns="">
            <p:pic>
              <p:nvPicPr>
                <p:cNvPr id="167" name="잉크 166">
                  <a:extLst>
                    <a:ext uri="{FF2B5EF4-FFF2-40B4-BE49-F238E27FC236}">
                      <a16:creationId xmlns:a16="http://schemas.microsoft.com/office/drawing/2014/main" id="{9E9C79E6-A61E-4777-A106-10B2FF0D60A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211943" y="3181668"/>
                  <a:ext cx="1166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8" name="잉크 167">
                  <a:extLst>
                    <a:ext uri="{FF2B5EF4-FFF2-40B4-BE49-F238E27FC236}">
                      <a16:creationId xmlns:a16="http://schemas.microsoft.com/office/drawing/2014/main" id="{05B4D7A6-B30F-443A-877C-2F00C83B10AB}"/>
                    </a:ext>
                  </a:extLst>
                </p14:cNvPr>
                <p14:cNvContentPartPr/>
                <p14:nvPr/>
              </p14:nvContentPartPr>
              <p14:xfrm>
                <a:off x="2420383" y="3333588"/>
                <a:ext cx="22680" cy="106560"/>
              </p14:xfrm>
            </p:contentPart>
          </mc:Choice>
          <mc:Fallback xmlns="">
            <p:pic>
              <p:nvPicPr>
                <p:cNvPr id="168" name="잉크 167">
                  <a:extLst>
                    <a:ext uri="{FF2B5EF4-FFF2-40B4-BE49-F238E27FC236}">
                      <a16:creationId xmlns:a16="http://schemas.microsoft.com/office/drawing/2014/main" id="{05B4D7A6-B30F-443A-877C-2F00C83B10A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416063" y="3329268"/>
                  <a:ext cx="313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9" name="잉크 168">
                  <a:extLst>
                    <a:ext uri="{FF2B5EF4-FFF2-40B4-BE49-F238E27FC236}">
                      <a16:creationId xmlns:a16="http://schemas.microsoft.com/office/drawing/2014/main" id="{E1BD3A34-58D4-4A97-9F3C-C6AA2159F643}"/>
                    </a:ext>
                  </a:extLst>
                </p14:cNvPr>
                <p14:cNvContentPartPr/>
                <p14:nvPr/>
              </p14:nvContentPartPr>
              <p14:xfrm>
                <a:off x="2381863" y="3278868"/>
                <a:ext cx="76320" cy="30960"/>
              </p14:xfrm>
            </p:contentPart>
          </mc:Choice>
          <mc:Fallback xmlns="">
            <p:pic>
              <p:nvPicPr>
                <p:cNvPr id="169" name="잉크 168">
                  <a:extLst>
                    <a:ext uri="{FF2B5EF4-FFF2-40B4-BE49-F238E27FC236}">
                      <a16:creationId xmlns:a16="http://schemas.microsoft.com/office/drawing/2014/main" id="{E1BD3A34-58D4-4A97-9F3C-C6AA2159F64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377543" y="3274548"/>
                  <a:ext cx="84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0" name="잉크 169">
                  <a:extLst>
                    <a:ext uri="{FF2B5EF4-FFF2-40B4-BE49-F238E27FC236}">
                      <a16:creationId xmlns:a16="http://schemas.microsoft.com/office/drawing/2014/main" id="{D1FFA319-AB25-4F87-9F42-AEDFDF84CADC}"/>
                    </a:ext>
                  </a:extLst>
                </p14:cNvPr>
                <p14:cNvContentPartPr/>
                <p14:nvPr/>
              </p14:nvContentPartPr>
              <p14:xfrm>
                <a:off x="2513263" y="3309468"/>
                <a:ext cx="165600" cy="145080"/>
              </p14:xfrm>
            </p:contentPart>
          </mc:Choice>
          <mc:Fallback xmlns="">
            <p:pic>
              <p:nvPicPr>
                <p:cNvPr id="170" name="잉크 169">
                  <a:extLst>
                    <a:ext uri="{FF2B5EF4-FFF2-40B4-BE49-F238E27FC236}">
                      <a16:creationId xmlns:a16="http://schemas.microsoft.com/office/drawing/2014/main" id="{D1FFA319-AB25-4F87-9F42-AEDFDF84CAD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508943" y="3305148"/>
                  <a:ext cx="174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1" name="잉크 170">
                  <a:extLst>
                    <a:ext uri="{FF2B5EF4-FFF2-40B4-BE49-F238E27FC236}">
                      <a16:creationId xmlns:a16="http://schemas.microsoft.com/office/drawing/2014/main" id="{92FDD77F-BDE9-4140-9C09-E49ABDAD40F6}"/>
                    </a:ext>
                  </a:extLst>
                </p14:cNvPr>
                <p14:cNvContentPartPr/>
                <p14:nvPr/>
              </p14:nvContentPartPr>
              <p14:xfrm>
                <a:off x="2714143" y="3268428"/>
                <a:ext cx="112320" cy="186840"/>
              </p14:xfrm>
            </p:contentPart>
          </mc:Choice>
          <mc:Fallback xmlns="">
            <p:pic>
              <p:nvPicPr>
                <p:cNvPr id="171" name="잉크 170">
                  <a:extLst>
                    <a:ext uri="{FF2B5EF4-FFF2-40B4-BE49-F238E27FC236}">
                      <a16:creationId xmlns:a16="http://schemas.microsoft.com/office/drawing/2014/main" id="{92FDD77F-BDE9-4140-9C09-E49ABDAD40F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709823" y="3264108"/>
                  <a:ext cx="120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2" name="잉크 171">
                  <a:extLst>
                    <a:ext uri="{FF2B5EF4-FFF2-40B4-BE49-F238E27FC236}">
                      <a16:creationId xmlns:a16="http://schemas.microsoft.com/office/drawing/2014/main" id="{53851232-33CE-468D-BAFE-28928C8AF412}"/>
                    </a:ext>
                  </a:extLst>
                </p14:cNvPr>
                <p14:cNvContentPartPr/>
                <p14:nvPr/>
              </p14:nvContentPartPr>
              <p14:xfrm>
                <a:off x="2933023" y="3218028"/>
                <a:ext cx="171360" cy="105120"/>
              </p14:xfrm>
            </p:contentPart>
          </mc:Choice>
          <mc:Fallback xmlns="">
            <p:pic>
              <p:nvPicPr>
                <p:cNvPr id="172" name="잉크 171">
                  <a:extLst>
                    <a:ext uri="{FF2B5EF4-FFF2-40B4-BE49-F238E27FC236}">
                      <a16:creationId xmlns:a16="http://schemas.microsoft.com/office/drawing/2014/main" id="{53851232-33CE-468D-BAFE-28928C8AF41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928703" y="3213708"/>
                  <a:ext cx="180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3" name="잉크 172">
                  <a:extLst>
                    <a:ext uri="{FF2B5EF4-FFF2-40B4-BE49-F238E27FC236}">
                      <a16:creationId xmlns:a16="http://schemas.microsoft.com/office/drawing/2014/main" id="{D003EA4A-69C3-4CF5-A08E-B008409D9FF1}"/>
                    </a:ext>
                  </a:extLst>
                </p14:cNvPr>
                <p14:cNvContentPartPr/>
                <p14:nvPr/>
              </p14:nvContentPartPr>
              <p14:xfrm>
                <a:off x="3041743" y="3337548"/>
                <a:ext cx="119160" cy="92880"/>
              </p14:xfrm>
            </p:contentPart>
          </mc:Choice>
          <mc:Fallback xmlns="">
            <p:pic>
              <p:nvPicPr>
                <p:cNvPr id="173" name="잉크 172">
                  <a:extLst>
                    <a:ext uri="{FF2B5EF4-FFF2-40B4-BE49-F238E27FC236}">
                      <a16:creationId xmlns:a16="http://schemas.microsoft.com/office/drawing/2014/main" id="{D003EA4A-69C3-4CF5-A08E-B008409D9FF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037423" y="3333228"/>
                  <a:ext cx="127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4" name="잉크 173">
                  <a:extLst>
                    <a:ext uri="{FF2B5EF4-FFF2-40B4-BE49-F238E27FC236}">
                      <a16:creationId xmlns:a16="http://schemas.microsoft.com/office/drawing/2014/main" id="{6A4F3B94-506D-4976-8188-F94CA791A40A}"/>
                    </a:ext>
                  </a:extLst>
                </p14:cNvPr>
                <p14:cNvContentPartPr/>
                <p14:nvPr/>
              </p14:nvContentPartPr>
              <p14:xfrm>
                <a:off x="3197263" y="3159348"/>
                <a:ext cx="226440" cy="199440"/>
              </p14:xfrm>
            </p:contentPart>
          </mc:Choice>
          <mc:Fallback xmlns="">
            <p:pic>
              <p:nvPicPr>
                <p:cNvPr id="174" name="잉크 173">
                  <a:extLst>
                    <a:ext uri="{FF2B5EF4-FFF2-40B4-BE49-F238E27FC236}">
                      <a16:creationId xmlns:a16="http://schemas.microsoft.com/office/drawing/2014/main" id="{6A4F3B94-506D-4976-8188-F94CA791A40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192943" y="3155028"/>
                  <a:ext cx="235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5" name="잉크 174">
                  <a:extLst>
                    <a:ext uri="{FF2B5EF4-FFF2-40B4-BE49-F238E27FC236}">
                      <a16:creationId xmlns:a16="http://schemas.microsoft.com/office/drawing/2014/main" id="{EAB3397F-72B1-42AA-8100-1337712115D3}"/>
                    </a:ext>
                  </a:extLst>
                </p14:cNvPr>
                <p14:cNvContentPartPr/>
                <p14:nvPr/>
              </p14:nvContentPartPr>
              <p14:xfrm>
                <a:off x="3299143" y="3376788"/>
                <a:ext cx="142200" cy="84600"/>
              </p14:xfrm>
            </p:contentPart>
          </mc:Choice>
          <mc:Fallback xmlns="">
            <p:pic>
              <p:nvPicPr>
                <p:cNvPr id="175" name="잉크 174">
                  <a:extLst>
                    <a:ext uri="{FF2B5EF4-FFF2-40B4-BE49-F238E27FC236}">
                      <a16:creationId xmlns:a16="http://schemas.microsoft.com/office/drawing/2014/main" id="{EAB3397F-72B1-42AA-8100-1337712115D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294823" y="3372468"/>
                  <a:ext cx="15084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그룹 213">
            <a:extLst>
              <a:ext uri="{FF2B5EF4-FFF2-40B4-BE49-F238E27FC236}">
                <a16:creationId xmlns:a16="http://schemas.microsoft.com/office/drawing/2014/main" id="{0618D9EA-59C5-4789-9AB6-CF903704E94F}"/>
              </a:ext>
            </a:extLst>
          </p:cNvPr>
          <p:cNvGrpSpPr/>
          <p:nvPr/>
        </p:nvGrpSpPr>
        <p:grpSpPr>
          <a:xfrm>
            <a:off x="5736343" y="2840028"/>
            <a:ext cx="2021040" cy="902160"/>
            <a:chOff x="5736343" y="2840028"/>
            <a:chExt cx="2021040" cy="90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7" name="잉크 176">
                  <a:extLst>
                    <a:ext uri="{FF2B5EF4-FFF2-40B4-BE49-F238E27FC236}">
                      <a16:creationId xmlns:a16="http://schemas.microsoft.com/office/drawing/2014/main" id="{D7FEF37E-9CE4-4002-8C48-553EC89C878E}"/>
                    </a:ext>
                  </a:extLst>
                </p14:cNvPr>
                <p14:cNvContentPartPr/>
                <p14:nvPr/>
              </p14:nvContentPartPr>
              <p14:xfrm>
                <a:off x="5927503" y="3058548"/>
                <a:ext cx="12960" cy="223200"/>
              </p14:xfrm>
            </p:contentPart>
          </mc:Choice>
          <mc:Fallback xmlns="">
            <p:pic>
              <p:nvPicPr>
                <p:cNvPr id="177" name="잉크 176">
                  <a:extLst>
                    <a:ext uri="{FF2B5EF4-FFF2-40B4-BE49-F238E27FC236}">
                      <a16:creationId xmlns:a16="http://schemas.microsoft.com/office/drawing/2014/main" id="{D7FEF37E-9CE4-4002-8C48-553EC89C878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923183" y="3054228"/>
                  <a:ext cx="216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8" name="잉크 177">
                  <a:extLst>
                    <a:ext uri="{FF2B5EF4-FFF2-40B4-BE49-F238E27FC236}">
                      <a16:creationId xmlns:a16="http://schemas.microsoft.com/office/drawing/2014/main" id="{28C308DC-30C9-4E1C-8386-092B48610F71}"/>
                    </a:ext>
                  </a:extLst>
                </p14:cNvPr>
                <p14:cNvContentPartPr/>
                <p14:nvPr/>
              </p14:nvContentPartPr>
              <p14:xfrm>
                <a:off x="5938303" y="3015708"/>
                <a:ext cx="73800" cy="126000"/>
              </p14:xfrm>
            </p:contentPart>
          </mc:Choice>
          <mc:Fallback xmlns="">
            <p:pic>
              <p:nvPicPr>
                <p:cNvPr id="178" name="잉크 177">
                  <a:extLst>
                    <a:ext uri="{FF2B5EF4-FFF2-40B4-BE49-F238E27FC236}">
                      <a16:creationId xmlns:a16="http://schemas.microsoft.com/office/drawing/2014/main" id="{28C308DC-30C9-4E1C-8386-092B48610F7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933983" y="3011388"/>
                  <a:ext cx="82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9" name="잉크 178">
                  <a:extLst>
                    <a:ext uri="{FF2B5EF4-FFF2-40B4-BE49-F238E27FC236}">
                      <a16:creationId xmlns:a16="http://schemas.microsoft.com/office/drawing/2014/main" id="{EABBC0BE-5C17-4D35-88CF-E0D7C7F632EA}"/>
                    </a:ext>
                  </a:extLst>
                </p14:cNvPr>
                <p14:cNvContentPartPr/>
                <p14:nvPr/>
              </p14:nvContentPartPr>
              <p14:xfrm>
                <a:off x="5980423" y="3230628"/>
                <a:ext cx="69840" cy="105480"/>
              </p14:xfrm>
            </p:contentPart>
          </mc:Choice>
          <mc:Fallback xmlns="">
            <p:pic>
              <p:nvPicPr>
                <p:cNvPr id="179" name="잉크 178">
                  <a:extLst>
                    <a:ext uri="{FF2B5EF4-FFF2-40B4-BE49-F238E27FC236}">
                      <a16:creationId xmlns:a16="http://schemas.microsoft.com/office/drawing/2014/main" id="{EABBC0BE-5C17-4D35-88CF-E0D7C7F632E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976103" y="3226308"/>
                  <a:ext cx="78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0" name="잉크 179">
                  <a:extLst>
                    <a:ext uri="{FF2B5EF4-FFF2-40B4-BE49-F238E27FC236}">
                      <a16:creationId xmlns:a16="http://schemas.microsoft.com/office/drawing/2014/main" id="{9BF19D32-9BF2-4A58-B265-F1D49BCAE007}"/>
                    </a:ext>
                  </a:extLst>
                </p14:cNvPr>
                <p14:cNvContentPartPr/>
                <p14:nvPr/>
              </p14:nvContentPartPr>
              <p14:xfrm>
                <a:off x="6013183" y="3166188"/>
                <a:ext cx="33480" cy="11520"/>
              </p14:xfrm>
            </p:contentPart>
          </mc:Choice>
          <mc:Fallback xmlns="">
            <p:pic>
              <p:nvPicPr>
                <p:cNvPr id="180" name="잉크 179">
                  <a:extLst>
                    <a:ext uri="{FF2B5EF4-FFF2-40B4-BE49-F238E27FC236}">
                      <a16:creationId xmlns:a16="http://schemas.microsoft.com/office/drawing/2014/main" id="{9BF19D32-9BF2-4A58-B265-F1D49BCAE00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008863" y="3161868"/>
                  <a:ext cx="42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2" name="잉크 181">
                  <a:extLst>
                    <a:ext uri="{FF2B5EF4-FFF2-40B4-BE49-F238E27FC236}">
                      <a16:creationId xmlns:a16="http://schemas.microsoft.com/office/drawing/2014/main" id="{7871EE2A-03CE-4A34-B165-73EFE417C434}"/>
                    </a:ext>
                  </a:extLst>
                </p14:cNvPr>
                <p14:cNvContentPartPr/>
                <p14:nvPr/>
              </p14:nvContentPartPr>
              <p14:xfrm>
                <a:off x="6131263" y="3093828"/>
                <a:ext cx="109800" cy="153360"/>
              </p14:xfrm>
            </p:contentPart>
          </mc:Choice>
          <mc:Fallback xmlns="">
            <p:pic>
              <p:nvPicPr>
                <p:cNvPr id="182" name="잉크 181">
                  <a:extLst>
                    <a:ext uri="{FF2B5EF4-FFF2-40B4-BE49-F238E27FC236}">
                      <a16:creationId xmlns:a16="http://schemas.microsoft.com/office/drawing/2014/main" id="{7871EE2A-03CE-4A34-B165-73EFE417C43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126943" y="3089508"/>
                  <a:ext cx="118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3" name="잉크 182">
                  <a:extLst>
                    <a:ext uri="{FF2B5EF4-FFF2-40B4-BE49-F238E27FC236}">
                      <a16:creationId xmlns:a16="http://schemas.microsoft.com/office/drawing/2014/main" id="{8E5FA052-548C-46E5-A600-13A826F343C7}"/>
                    </a:ext>
                  </a:extLst>
                </p14:cNvPr>
                <p14:cNvContentPartPr/>
                <p14:nvPr/>
              </p14:nvContentPartPr>
              <p14:xfrm>
                <a:off x="6336823" y="3190308"/>
                <a:ext cx="4680" cy="136800"/>
              </p14:xfrm>
            </p:contentPart>
          </mc:Choice>
          <mc:Fallback xmlns="">
            <p:pic>
              <p:nvPicPr>
                <p:cNvPr id="183" name="잉크 182">
                  <a:extLst>
                    <a:ext uri="{FF2B5EF4-FFF2-40B4-BE49-F238E27FC236}">
                      <a16:creationId xmlns:a16="http://schemas.microsoft.com/office/drawing/2014/main" id="{8E5FA052-548C-46E5-A600-13A826F343C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332503" y="3185988"/>
                  <a:ext cx="13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4" name="잉크 183">
                  <a:extLst>
                    <a:ext uri="{FF2B5EF4-FFF2-40B4-BE49-F238E27FC236}">
                      <a16:creationId xmlns:a16="http://schemas.microsoft.com/office/drawing/2014/main" id="{08431207-8EA4-4967-9F6D-2A4B2D04BB05}"/>
                    </a:ext>
                  </a:extLst>
                </p14:cNvPr>
                <p14:cNvContentPartPr/>
                <p14:nvPr/>
              </p14:nvContentPartPr>
              <p14:xfrm>
                <a:off x="6350143" y="3171948"/>
                <a:ext cx="169920" cy="119160"/>
              </p14:xfrm>
            </p:contentPart>
          </mc:Choice>
          <mc:Fallback xmlns="">
            <p:pic>
              <p:nvPicPr>
                <p:cNvPr id="184" name="잉크 183">
                  <a:extLst>
                    <a:ext uri="{FF2B5EF4-FFF2-40B4-BE49-F238E27FC236}">
                      <a16:creationId xmlns:a16="http://schemas.microsoft.com/office/drawing/2014/main" id="{08431207-8EA4-4967-9F6D-2A4B2D04BB0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345823" y="3167628"/>
                  <a:ext cx="178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5" name="잉크 184">
                  <a:extLst>
                    <a:ext uri="{FF2B5EF4-FFF2-40B4-BE49-F238E27FC236}">
                      <a16:creationId xmlns:a16="http://schemas.microsoft.com/office/drawing/2014/main" id="{98DEE4B4-B984-4F34-BAF5-71DBD979E525}"/>
                    </a:ext>
                  </a:extLst>
                </p14:cNvPr>
                <p14:cNvContentPartPr/>
                <p14:nvPr/>
              </p14:nvContentPartPr>
              <p14:xfrm>
                <a:off x="6301903" y="3081948"/>
                <a:ext cx="187920" cy="29160"/>
              </p14:xfrm>
            </p:contentPart>
          </mc:Choice>
          <mc:Fallback xmlns="">
            <p:pic>
              <p:nvPicPr>
                <p:cNvPr id="185" name="잉크 184">
                  <a:extLst>
                    <a:ext uri="{FF2B5EF4-FFF2-40B4-BE49-F238E27FC236}">
                      <a16:creationId xmlns:a16="http://schemas.microsoft.com/office/drawing/2014/main" id="{98DEE4B4-B984-4F34-BAF5-71DBD979E52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297583" y="3077628"/>
                  <a:ext cx="196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6" name="잉크 185">
                  <a:extLst>
                    <a:ext uri="{FF2B5EF4-FFF2-40B4-BE49-F238E27FC236}">
                      <a16:creationId xmlns:a16="http://schemas.microsoft.com/office/drawing/2014/main" id="{F02CA9E7-F36B-4642-BFA0-D3E04B5CB14D}"/>
                    </a:ext>
                  </a:extLst>
                </p14:cNvPr>
                <p14:cNvContentPartPr/>
                <p14:nvPr/>
              </p14:nvContentPartPr>
              <p14:xfrm>
                <a:off x="6428623" y="2840028"/>
                <a:ext cx="19080" cy="262440"/>
              </p14:xfrm>
            </p:contentPart>
          </mc:Choice>
          <mc:Fallback xmlns="">
            <p:pic>
              <p:nvPicPr>
                <p:cNvPr id="186" name="잉크 185">
                  <a:extLst>
                    <a:ext uri="{FF2B5EF4-FFF2-40B4-BE49-F238E27FC236}">
                      <a16:creationId xmlns:a16="http://schemas.microsoft.com/office/drawing/2014/main" id="{F02CA9E7-F36B-4642-BFA0-D3E04B5CB14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424303" y="2835708"/>
                  <a:ext cx="27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7" name="잉크 186">
                  <a:extLst>
                    <a:ext uri="{FF2B5EF4-FFF2-40B4-BE49-F238E27FC236}">
                      <a16:creationId xmlns:a16="http://schemas.microsoft.com/office/drawing/2014/main" id="{B8EEF3C5-0851-47BC-81B0-7F4A5DA2E8FF}"/>
                    </a:ext>
                  </a:extLst>
                </p14:cNvPr>
                <p14:cNvContentPartPr/>
                <p14:nvPr/>
              </p14:nvContentPartPr>
              <p14:xfrm>
                <a:off x="6660823" y="3085908"/>
                <a:ext cx="218160" cy="36360"/>
              </p14:xfrm>
            </p:contentPart>
          </mc:Choice>
          <mc:Fallback xmlns="">
            <p:pic>
              <p:nvPicPr>
                <p:cNvPr id="187" name="잉크 186">
                  <a:extLst>
                    <a:ext uri="{FF2B5EF4-FFF2-40B4-BE49-F238E27FC236}">
                      <a16:creationId xmlns:a16="http://schemas.microsoft.com/office/drawing/2014/main" id="{B8EEF3C5-0851-47BC-81B0-7F4A5DA2E8F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656503" y="3081588"/>
                  <a:ext cx="226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88" name="잉크 187">
                  <a:extLst>
                    <a:ext uri="{FF2B5EF4-FFF2-40B4-BE49-F238E27FC236}">
                      <a16:creationId xmlns:a16="http://schemas.microsoft.com/office/drawing/2014/main" id="{AD4FC163-0CF8-4735-80EC-5C701AE37BD3}"/>
                    </a:ext>
                  </a:extLst>
                </p14:cNvPr>
                <p14:cNvContentPartPr/>
                <p14:nvPr/>
              </p14:nvContentPartPr>
              <p14:xfrm>
                <a:off x="6796543" y="3045588"/>
                <a:ext cx="104040" cy="186120"/>
              </p14:xfrm>
            </p:contentPart>
          </mc:Choice>
          <mc:Fallback xmlns="">
            <p:pic>
              <p:nvPicPr>
                <p:cNvPr id="188" name="잉크 187">
                  <a:extLst>
                    <a:ext uri="{FF2B5EF4-FFF2-40B4-BE49-F238E27FC236}">
                      <a16:creationId xmlns:a16="http://schemas.microsoft.com/office/drawing/2014/main" id="{AD4FC163-0CF8-4735-80EC-5C701AE37BD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792223" y="3041268"/>
                  <a:ext cx="112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0" name="잉크 189">
                  <a:extLst>
                    <a:ext uri="{FF2B5EF4-FFF2-40B4-BE49-F238E27FC236}">
                      <a16:creationId xmlns:a16="http://schemas.microsoft.com/office/drawing/2014/main" id="{7074F9FD-3924-4047-B504-3B8E31DFBF9F}"/>
                    </a:ext>
                  </a:extLst>
                </p14:cNvPr>
                <p14:cNvContentPartPr/>
                <p14:nvPr/>
              </p14:nvContentPartPr>
              <p14:xfrm>
                <a:off x="7045663" y="2917068"/>
                <a:ext cx="125280" cy="254160"/>
              </p14:xfrm>
            </p:contentPart>
          </mc:Choice>
          <mc:Fallback xmlns="">
            <p:pic>
              <p:nvPicPr>
                <p:cNvPr id="190" name="잉크 189">
                  <a:extLst>
                    <a:ext uri="{FF2B5EF4-FFF2-40B4-BE49-F238E27FC236}">
                      <a16:creationId xmlns:a16="http://schemas.microsoft.com/office/drawing/2014/main" id="{7074F9FD-3924-4047-B504-3B8E31DFBF9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041343" y="2912748"/>
                  <a:ext cx="133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1" name="잉크 190">
                  <a:extLst>
                    <a:ext uri="{FF2B5EF4-FFF2-40B4-BE49-F238E27FC236}">
                      <a16:creationId xmlns:a16="http://schemas.microsoft.com/office/drawing/2014/main" id="{E5473A6B-2D9E-4F6A-A3F3-813A13224667}"/>
                    </a:ext>
                  </a:extLst>
                </p14:cNvPr>
                <p14:cNvContentPartPr/>
                <p14:nvPr/>
              </p14:nvContentPartPr>
              <p14:xfrm>
                <a:off x="7214503" y="3203268"/>
                <a:ext cx="79920" cy="126720"/>
              </p14:xfrm>
            </p:contentPart>
          </mc:Choice>
          <mc:Fallback xmlns="">
            <p:pic>
              <p:nvPicPr>
                <p:cNvPr id="191" name="잉크 190">
                  <a:extLst>
                    <a:ext uri="{FF2B5EF4-FFF2-40B4-BE49-F238E27FC236}">
                      <a16:creationId xmlns:a16="http://schemas.microsoft.com/office/drawing/2014/main" id="{E5473A6B-2D9E-4F6A-A3F3-813A1322466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210183" y="3198948"/>
                  <a:ext cx="88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2" name="잉크 191">
                  <a:extLst>
                    <a:ext uri="{FF2B5EF4-FFF2-40B4-BE49-F238E27FC236}">
                      <a16:creationId xmlns:a16="http://schemas.microsoft.com/office/drawing/2014/main" id="{27E4610D-B4C7-41A9-9D34-1630DBCCFB33}"/>
                    </a:ext>
                  </a:extLst>
                </p14:cNvPr>
                <p14:cNvContentPartPr/>
                <p14:nvPr/>
              </p14:nvContentPartPr>
              <p14:xfrm>
                <a:off x="7277863" y="3100308"/>
                <a:ext cx="28800" cy="21960"/>
              </p14:xfrm>
            </p:contentPart>
          </mc:Choice>
          <mc:Fallback xmlns="">
            <p:pic>
              <p:nvPicPr>
                <p:cNvPr id="192" name="잉크 191">
                  <a:extLst>
                    <a:ext uri="{FF2B5EF4-FFF2-40B4-BE49-F238E27FC236}">
                      <a16:creationId xmlns:a16="http://schemas.microsoft.com/office/drawing/2014/main" id="{27E4610D-B4C7-41A9-9D34-1630DBCCFB3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273543" y="3095988"/>
                  <a:ext cx="37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3" name="잉크 192">
                  <a:extLst>
                    <a:ext uri="{FF2B5EF4-FFF2-40B4-BE49-F238E27FC236}">
                      <a16:creationId xmlns:a16="http://schemas.microsoft.com/office/drawing/2014/main" id="{A5F504AA-6A86-4B2D-B103-7B8B600B7286}"/>
                    </a:ext>
                  </a:extLst>
                </p14:cNvPr>
                <p14:cNvContentPartPr/>
                <p14:nvPr/>
              </p14:nvContentPartPr>
              <p14:xfrm>
                <a:off x="7354903" y="2952348"/>
                <a:ext cx="140760" cy="286560"/>
              </p14:xfrm>
            </p:contentPart>
          </mc:Choice>
          <mc:Fallback xmlns="">
            <p:pic>
              <p:nvPicPr>
                <p:cNvPr id="193" name="잉크 192">
                  <a:extLst>
                    <a:ext uri="{FF2B5EF4-FFF2-40B4-BE49-F238E27FC236}">
                      <a16:creationId xmlns:a16="http://schemas.microsoft.com/office/drawing/2014/main" id="{A5F504AA-6A86-4B2D-B103-7B8B600B728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350583" y="2948028"/>
                  <a:ext cx="1494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4" name="잉크 193">
                  <a:extLst>
                    <a:ext uri="{FF2B5EF4-FFF2-40B4-BE49-F238E27FC236}">
                      <a16:creationId xmlns:a16="http://schemas.microsoft.com/office/drawing/2014/main" id="{F7643597-012A-432D-B82C-9A7553068B34}"/>
                    </a:ext>
                  </a:extLst>
                </p14:cNvPr>
                <p14:cNvContentPartPr/>
                <p14:nvPr/>
              </p14:nvContentPartPr>
              <p14:xfrm>
                <a:off x="7546783" y="2988708"/>
                <a:ext cx="128880" cy="200520"/>
              </p14:xfrm>
            </p:contentPart>
          </mc:Choice>
          <mc:Fallback xmlns="">
            <p:pic>
              <p:nvPicPr>
                <p:cNvPr id="194" name="잉크 193">
                  <a:extLst>
                    <a:ext uri="{FF2B5EF4-FFF2-40B4-BE49-F238E27FC236}">
                      <a16:creationId xmlns:a16="http://schemas.microsoft.com/office/drawing/2014/main" id="{F7643597-012A-432D-B82C-9A7553068B3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542463" y="2984388"/>
                  <a:ext cx="137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6" name="잉크 195">
                  <a:extLst>
                    <a:ext uri="{FF2B5EF4-FFF2-40B4-BE49-F238E27FC236}">
                      <a16:creationId xmlns:a16="http://schemas.microsoft.com/office/drawing/2014/main" id="{D1426C31-AC30-46F2-B224-16F0477304B1}"/>
                    </a:ext>
                  </a:extLst>
                </p14:cNvPr>
                <p14:cNvContentPartPr/>
                <p14:nvPr/>
              </p14:nvContentPartPr>
              <p14:xfrm>
                <a:off x="5736343" y="3044148"/>
                <a:ext cx="137160" cy="529200"/>
              </p14:xfrm>
            </p:contentPart>
          </mc:Choice>
          <mc:Fallback xmlns="">
            <p:pic>
              <p:nvPicPr>
                <p:cNvPr id="196" name="잉크 195">
                  <a:extLst>
                    <a:ext uri="{FF2B5EF4-FFF2-40B4-BE49-F238E27FC236}">
                      <a16:creationId xmlns:a16="http://schemas.microsoft.com/office/drawing/2014/main" id="{D1426C31-AC30-46F2-B224-16F0477304B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732023" y="3039828"/>
                  <a:ext cx="14580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7" name="잉크 196">
                  <a:extLst>
                    <a:ext uri="{FF2B5EF4-FFF2-40B4-BE49-F238E27FC236}">
                      <a16:creationId xmlns:a16="http://schemas.microsoft.com/office/drawing/2014/main" id="{95A4E6DC-3EBE-4F3D-9515-A1B930D1FC07}"/>
                    </a:ext>
                  </a:extLst>
                </p14:cNvPr>
                <p14:cNvContentPartPr/>
                <p14:nvPr/>
              </p14:nvContentPartPr>
              <p14:xfrm>
                <a:off x="5973223" y="3455628"/>
                <a:ext cx="11160" cy="259920"/>
              </p14:xfrm>
            </p:contentPart>
          </mc:Choice>
          <mc:Fallback xmlns="">
            <p:pic>
              <p:nvPicPr>
                <p:cNvPr id="197" name="잉크 196">
                  <a:extLst>
                    <a:ext uri="{FF2B5EF4-FFF2-40B4-BE49-F238E27FC236}">
                      <a16:creationId xmlns:a16="http://schemas.microsoft.com/office/drawing/2014/main" id="{95A4E6DC-3EBE-4F3D-9515-A1B930D1FC0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968903" y="3451308"/>
                  <a:ext cx="198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98" name="잉크 197">
                  <a:extLst>
                    <a:ext uri="{FF2B5EF4-FFF2-40B4-BE49-F238E27FC236}">
                      <a16:creationId xmlns:a16="http://schemas.microsoft.com/office/drawing/2014/main" id="{8965D67F-3482-4ECE-96AC-CB1034A17593}"/>
                    </a:ext>
                  </a:extLst>
                </p14:cNvPr>
                <p14:cNvContentPartPr/>
                <p14:nvPr/>
              </p14:nvContentPartPr>
              <p14:xfrm>
                <a:off x="5975023" y="3410268"/>
                <a:ext cx="85320" cy="144720"/>
              </p14:xfrm>
            </p:contentPart>
          </mc:Choice>
          <mc:Fallback xmlns="">
            <p:pic>
              <p:nvPicPr>
                <p:cNvPr id="198" name="잉크 197">
                  <a:extLst>
                    <a:ext uri="{FF2B5EF4-FFF2-40B4-BE49-F238E27FC236}">
                      <a16:creationId xmlns:a16="http://schemas.microsoft.com/office/drawing/2014/main" id="{8965D67F-3482-4ECE-96AC-CB1034A1759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970703" y="3405948"/>
                  <a:ext cx="93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99" name="잉크 198">
                  <a:extLst>
                    <a:ext uri="{FF2B5EF4-FFF2-40B4-BE49-F238E27FC236}">
                      <a16:creationId xmlns:a16="http://schemas.microsoft.com/office/drawing/2014/main" id="{F37C245C-B78F-4E4E-A023-DE4264F9870D}"/>
                    </a:ext>
                  </a:extLst>
                </p14:cNvPr>
                <p14:cNvContentPartPr/>
                <p14:nvPr/>
              </p14:nvContentPartPr>
              <p14:xfrm>
                <a:off x="6077623" y="3597828"/>
                <a:ext cx="58320" cy="144360"/>
              </p14:xfrm>
            </p:contentPart>
          </mc:Choice>
          <mc:Fallback xmlns="">
            <p:pic>
              <p:nvPicPr>
                <p:cNvPr id="199" name="잉크 198">
                  <a:extLst>
                    <a:ext uri="{FF2B5EF4-FFF2-40B4-BE49-F238E27FC236}">
                      <a16:creationId xmlns:a16="http://schemas.microsoft.com/office/drawing/2014/main" id="{F37C245C-B78F-4E4E-A023-DE4264F9870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073303" y="3593508"/>
                  <a:ext cx="66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0" name="잉크 199">
                  <a:extLst>
                    <a:ext uri="{FF2B5EF4-FFF2-40B4-BE49-F238E27FC236}">
                      <a16:creationId xmlns:a16="http://schemas.microsoft.com/office/drawing/2014/main" id="{40783838-52DF-49F2-833C-468EDFC3200A}"/>
                    </a:ext>
                  </a:extLst>
                </p14:cNvPr>
                <p14:cNvContentPartPr/>
                <p14:nvPr/>
              </p14:nvContentPartPr>
              <p14:xfrm>
                <a:off x="6105343" y="3530508"/>
                <a:ext cx="21960" cy="25920"/>
              </p14:xfrm>
            </p:contentPart>
          </mc:Choice>
          <mc:Fallback xmlns="">
            <p:pic>
              <p:nvPicPr>
                <p:cNvPr id="200" name="잉크 199">
                  <a:extLst>
                    <a:ext uri="{FF2B5EF4-FFF2-40B4-BE49-F238E27FC236}">
                      <a16:creationId xmlns:a16="http://schemas.microsoft.com/office/drawing/2014/main" id="{40783838-52DF-49F2-833C-468EDFC3200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101023" y="3526188"/>
                  <a:ext cx="30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1" name="잉크 200">
                  <a:extLst>
                    <a:ext uri="{FF2B5EF4-FFF2-40B4-BE49-F238E27FC236}">
                      <a16:creationId xmlns:a16="http://schemas.microsoft.com/office/drawing/2014/main" id="{7CF132BA-DDD7-4776-8908-85A32E59EBA0}"/>
                    </a:ext>
                  </a:extLst>
                </p14:cNvPr>
                <p14:cNvContentPartPr/>
                <p14:nvPr/>
              </p14:nvContentPartPr>
              <p14:xfrm>
                <a:off x="6184903" y="3400908"/>
                <a:ext cx="131760" cy="229320"/>
              </p14:xfrm>
            </p:contentPart>
          </mc:Choice>
          <mc:Fallback xmlns="">
            <p:pic>
              <p:nvPicPr>
                <p:cNvPr id="201" name="잉크 200">
                  <a:extLst>
                    <a:ext uri="{FF2B5EF4-FFF2-40B4-BE49-F238E27FC236}">
                      <a16:creationId xmlns:a16="http://schemas.microsoft.com/office/drawing/2014/main" id="{7CF132BA-DDD7-4776-8908-85A32E59EBA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180583" y="3396588"/>
                  <a:ext cx="1404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2" name="잉크 201">
                  <a:extLst>
                    <a:ext uri="{FF2B5EF4-FFF2-40B4-BE49-F238E27FC236}">
                      <a16:creationId xmlns:a16="http://schemas.microsoft.com/office/drawing/2014/main" id="{019AD1BA-6FAA-4EB0-AFD6-8469C5F1B6FE}"/>
                    </a:ext>
                  </a:extLst>
                </p14:cNvPr>
                <p14:cNvContentPartPr/>
                <p14:nvPr/>
              </p14:nvContentPartPr>
              <p14:xfrm>
                <a:off x="6410623" y="3590628"/>
                <a:ext cx="17280" cy="140400"/>
              </p14:xfrm>
            </p:contentPart>
          </mc:Choice>
          <mc:Fallback xmlns="">
            <p:pic>
              <p:nvPicPr>
                <p:cNvPr id="202" name="잉크 201">
                  <a:extLst>
                    <a:ext uri="{FF2B5EF4-FFF2-40B4-BE49-F238E27FC236}">
                      <a16:creationId xmlns:a16="http://schemas.microsoft.com/office/drawing/2014/main" id="{019AD1BA-6FAA-4EB0-AFD6-8469C5F1B6F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406303" y="3586308"/>
                  <a:ext cx="25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03" name="잉크 202">
                  <a:extLst>
                    <a:ext uri="{FF2B5EF4-FFF2-40B4-BE49-F238E27FC236}">
                      <a16:creationId xmlns:a16="http://schemas.microsoft.com/office/drawing/2014/main" id="{D7C99F42-C2C1-4AB9-8E35-9620C8E26C95}"/>
                    </a:ext>
                  </a:extLst>
                </p14:cNvPr>
                <p14:cNvContentPartPr/>
                <p14:nvPr/>
              </p14:nvContentPartPr>
              <p14:xfrm>
                <a:off x="6441223" y="3569748"/>
                <a:ext cx="138600" cy="162360"/>
              </p14:xfrm>
            </p:contentPart>
          </mc:Choice>
          <mc:Fallback xmlns="">
            <p:pic>
              <p:nvPicPr>
                <p:cNvPr id="203" name="잉크 202">
                  <a:extLst>
                    <a:ext uri="{FF2B5EF4-FFF2-40B4-BE49-F238E27FC236}">
                      <a16:creationId xmlns:a16="http://schemas.microsoft.com/office/drawing/2014/main" id="{D7C99F42-C2C1-4AB9-8E35-9620C8E26C9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436903" y="3565428"/>
                  <a:ext cx="147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4" name="잉크 203">
                  <a:extLst>
                    <a:ext uri="{FF2B5EF4-FFF2-40B4-BE49-F238E27FC236}">
                      <a16:creationId xmlns:a16="http://schemas.microsoft.com/office/drawing/2014/main" id="{E3FD35C6-6892-451E-BBEB-148F888BA223}"/>
                    </a:ext>
                  </a:extLst>
                </p14:cNvPr>
                <p14:cNvContentPartPr/>
                <p14:nvPr/>
              </p14:nvContentPartPr>
              <p14:xfrm>
                <a:off x="6330343" y="3525468"/>
                <a:ext cx="269280" cy="17280"/>
              </p14:xfrm>
            </p:contentPart>
          </mc:Choice>
          <mc:Fallback xmlns="">
            <p:pic>
              <p:nvPicPr>
                <p:cNvPr id="204" name="잉크 203">
                  <a:extLst>
                    <a:ext uri="{FF2B5EF4-FFF2-40B4-BE49-F238E27FC236}">
                      <a16:creationId xmlns:a16="http://schemas.microsoft.com/office/drawing/2014/main" id="{E3FD35C6-6892-451E-BBEB-148F888BA22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326023" y="3521148"/>
                  <a:ext cx="277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5" name="잉크 204">
                  <a:extLst>
                    <a:ext uri="{FF2B5EF4-FFF2-40B4-BE49-F238E27FC236}">
                      <a16:creationId xmlns:a16="http://schemas.microsoft.com/office/drawing/2014/main" id="{05D818A3-1EDE-43C0-A80F-EC7F0E748898}"/>
                    </a:ext>
                  </a:extLst>
                </p14:cNvPr>
                <p14:cNvContentPartPr/>
                <p14:nvPr/>
              </p14:nvContentPartPr>
              <p14:xfrm>
                <a:off x="6493783" y="3340428"/>
                <a:ext cx="1080" cy="155160"/>
              </p14:xfrm>
            </p:contentPart>
          </mc:Choice>
          <mc:Fallback xmlns="">
            <p:pic>
              <p:nvPicPr>
                <p:cNvPr id="205" name="잉크 204">
                  <a:extLst>
                    <a:ext uri="{FF2B5EF4-FFF2-40B4-BE49-F238E27FC236}">
                      <a16:creationId xmlns:a16="http://schemas.microsoft.com/office/drawing/2014/main" id="{05D818A3-1EDE-43C0-A80F-EC7F0E74889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489463" y="3336108"/>
                  <a:ext cx="9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06" name="잉크 205">
                  <a:extLst>
                    <a:ext uri="{FF2B5EF4-FFF2-40B4-BE49-F238E27FC236}">
                      <a16:creationId xmlns:a16="http://schemas.microsoft.com/office/drawing/2014/main" id="{C80F5FFE-61DE-4ED7-B3D4-FCE31837DCF3}"/>
                    </a:ext>
                  </a:extLst>
                </p14:cNvPr>
                <p14:cNvContentPartPr/>
                <p14:nvPr/>
              </p14:nvContentPartPr>
              <p14:xfrm>
                <a:off x="6745423" y="3475068"/>
                <a:ext cx="185400" cy="6840"/>
              </p14:xfrm>
            </p:contentPart>
          </mc:Choice>
          <mc:Fallback xmlns="">
            <p:pic>
              <p:nvPicPr>
                <p:cNvPr id="206" name="잉크 205">
                  <a:extLst>
                    <a:ext uri="{FF2B5EF4-FFF2-40B4-BE49-F238E27FC236}">
                      <a16:creationId xmlns:a16="http://schemas.microsoft.com/office/drawing/2014/main" id="{C80F5FFE-61DE-4ED7-B3D4-FCE31837DCF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741103" y="3470748"/>
                  <a:ext cx="1940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07" name="잉크 206">
                  <a:extLst>
                    <a:ext uri="{FF2B5EF4-FFF2-40B4-BE49-F238E27FC236}">
                      <a16:creationId xmlns:a16="http://schemas.microsoft.com/office/drawing/2014/main" id="{7A87981B-5087-446E-8C72-2D040F2D3705}"/>
                    </a:ext>
                  </a:extLst>
                </p14:cNvPr>
                <p14:cNvContentPartPr/>
                <p14:nvPr/>
              </p14:nvContentPartPr>
              <p14:xfrm>
                <a:off x="6858103" y="3435468"/>
                <a:ext cx="96480" cy="180360"/>
              </p14:xfrm>
            </p:contentPart>
          </mc:Choice>
          <mc:Fallback xmlns="">
            <p:pic>
              <p:nvPicPr>
                <p:cNvPr id="207" name="잉크 206">
                  <a:extLst>
                    <a:ext uri="{FF2B5EF4-FFF2-40B4-BE49-F238E27FC236}">
                      <a16:creationId xmlns:a16="http://schemas.microsoft.com/office/drawing/2014/main" id="{7A87981B-5087-446E-8C72-2D040F2D370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853783" y="3431148"/>
                  <a:ext cx="105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08" name="잉크 207">
                  <a:extLst>
                    <a:ext uri="{FF2B5EF4-FFF2-40B4-BE49-F238E27FC236}">
                      <a16:creationId xmlns:a16="http://schemas.microsoft.com/office/drawing/2014/main" id="{F00E8809-FC27-453B-AA95-2046F50B2EA2}"/>
                    </a:ext>
                  </a:extLst>
                </p14:cNvPr>
                <p14:cNvContentPartPr/>
                <p14:nvPr/>
              </p14:nvContentPartPr>
              <p14:xfrm>
                <a:off x="7130623" y="3349068"/>
                <a:ext cx="111600" cy="187920"/>
              </p14:xfrm>
            </p:contentPart>
          </mc:Choice>
          <mc:Fallback xmlns="">
            <p:pic>
              <p:nvPicPr>
                <p:cNvPr id="208" name="잉크 207">
                  <a:extLst>
                    <a:ext uri="{FF2B5EF4-FFF2-40B4-BE49-F238E27FC236}">
                      <a16:creationId xmlns:a16="http://schemas.microsoft.com/office/drawing/2014/main" id="{F00E8809-FC27-453B-AA95-2046F50B2EA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126303" y="3344748"/>
                  <a:ext cx="120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9" name="잉크 208">
                  <a:extLst>
                    <a:ext uri="{FF2B5EF4-FFF2-40B4-BE49-F238E27FC236}">
                      <a16:creationId xmlns:a16="http://schemas.microsoft.com/office/drawing/2014/main" id="{84A73D0E-8F1B-4C22-8E46-AE6AAF0E3581}"/>
                    </a:ext>
                  </a:extLst>
                </p14:cNvPr>
                <p14:cNvContentPartPr/>
                <p14:nvPr/>
              </p14:nvContentPartPr>
              <p14:xfrm>
                <a:off x="7253743" y="3557868"/>
                <a:ext cx="46080" cy="115200"/>
              </p14:xfrm>
            </p:contentPart>
          </mc:Choice>
          <mc:Fallback xmlns="">
            <p:pic>
              <p:nvPicPr>
                <p:cNvPr id="209" name="잉크 208">
                  <a:extLst>
                    <a:ext uri="{FF2B5EF4-FFF2-40B4-BE49-F238E27FC236}">
                      <a16:creationId xmlns:a16="http://schemas.microsoft.com/office/drawing/2014/main" id="{84A73D0E-8F1B-4C22-8E46-AE6AAF0E358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249423" y="3553548"/>
                  <a:ext cx="54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0" name="잉크 209">
                  <a:extLst>
                    <a:ext uri="{FF2B5EF4-FFF2-40B4-BE49-F238E27FC236}">
                      <a16:creationId xmlns:a16="http://schemas.microsoft.com/office/drawing/2014/main" id="{B285374D-F007-4200-AE47-C8E28F52C20F}"/>
                    </a:ext>
                  </a:extLst>
                </p14:cNvPr>
                <p14:cNvContentPartPr/>
                <p14:nvPr/>
              </p14:nvContentPartPr>
              <p14:xfrm>
                <a:off x="7269943" y="3493428"/>
                <a:ext cx="52200" cy="30960"/>
              </p14:xfrm>
            </p:contentPart>
          </mc:Choice>
          <mc:Fallback xmlns="">
            <p:pic>
              <p:nvPicPr>
                <p:cNvPr id="210" name="잉크 209">
                  <a:extLst>
                    <a:ext uri="{FF2B5EF4-FFF2-40B4-BE49-F238E27FC236}">
                      <a16:creationId xmlns:a16="http://schemas.microsoft.com/office/drawing/2014/main" id="{B285374D-F007-4200-AE47-C8E28F52C20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265623" y="3489108"/>
                  <a:ext cx="60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2" name="잉크 211">
                  <a:extLst>
                    <a:ext uri="{FF2B5EF4-FFF2-40B4-BE49-F238E27FC236}">
                      <a16:creationId xmlns:a16="http://schemas.microsoft.com/office/drawing/2014/main" id="{F80B6041-EFA7-4F2A-AC66-908CCBE264E1}"/>
                    </a:ext>
                  </a:extLst>
                </p14:cNvPr>
                <p14:cNvContentPartPr/>
                <p14:nvPr/>
              </p14:nvContentPartPr>
              <p14:xfrm>
                <a:off x="7386223" y="3395508"/>
                <a:ext cx="109440" cy="186120"/>
              </p14:xfrm>
            </p:contentPart>
          </mc:Choice>
          <mc:Fallback xmlns="">
            <p:pic>
              <p:nvPicPr>
                <p:cNvPr id="212" name="잉크 211">
                  <a:extLst>
                    <a:ext uri="{FF2B5EF4-FFF2-40B4-BE49-F238E27FC236}">
                      <a16:creationId xmlns:a16="http://schemas.microsoft.com/office/drawing/2014/main" id="{F80B6041-EFA7-4F2A-AC66-908CCBE264E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381903" y="3391188"/>
                  <a:ext cx="118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13" name="잉크 212">
                  <a:extLst>
                    <a:ext uri="{FF2B5EF4-FFF2-40B4-BE49-F238E27FC236}">
                      <a16:creationId xmlns:a16="http://schemas.microsoft.com/office/drawing/2014/main" id="{EEC9183D-04E3-4C04-8554-AD9D8BFDA7E7}"/>
                    </a:ext>
                  </a:extLst>
                </p14:cNvPr>
                <p14:cNvContentPartPr/>
                <p14:nvPr/>
              </p14:nvContentPartPr>
              <p14:xfrm>
                <a:off x="7587823" y="3396588"/>
                <a:ext cx="169560" cy="196200"/>
              </p14:xfrm>
            </p:contentPart>
          </mc:Choice>
          <mc:Fallback xmlns="">
            <p:pic>
              <p:nvPicPr>
                <p:cNvPr id="213" name="잉크 212">
                  <a:extLst>
                    <a:ext uri="{FF2B5EF4-FFF2-40B4-BE49-F238E27FC236}">
                      <a16:creationId xmlns:a16="http://schemas.microsoft.com/office/drawing/2014/main" id="{EEC9183D-04E3-4C04-8554-AD9D8BFDA7E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583503" y="3392268"/>
                  <a:ext cx="17820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그룹 227">
            <a:extLst>
              <a:ext uri="{FF2B5EF4-FFF2-40B4-BE49-F238E27FC236}">
                <a16:creationId xmlns:a16="http://schemas.microsoft.com/office/drawing/2014/main" id="{52A161B3-90C8-459F-ADBB-85FA22923B14}"/>
              </a:ext>
            </a:extLst>
          </p:cNvPr>
          <p:cNvGrpSpPr/>
          <p:nvPr/>
        </p:nvGrpSpPr>
        <p:grpSpPr>
          <a:xfrm>
            <a:off x="272263" y="4002108"/>
            <a:ext cx="367200" cy="293760"/>
            <a:chOff x="272263" y="4002108"/>
            <a:chExt cx="36720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5" name="잉크 214">
                  <a:extLst>
                    <a:ext uri="{FF2B5EF4-FFF2-40B4-BE49-F238E27FC236}">
                      <a16:creationId xmlns:a16="http://schemas.microsoft.com/office/drawing/2014/main" id="{9EA49B0E-161D-492C-82E1-CE9C23CDA2E8}"/>
                    </a:ext>
                  </a:extLst>
                </p14:cNvPr>
                <p14:cNvContentPartPr/>
                <p14:nvPr/>
              </p14:nvContentPartPr>
              <p14:xfrm>
                <a:off x="272263" y="4038468"/>
                <a:ext cx="217440" cy="205200"/>
              </p14:xfrm>
            </p:contentPart>
          </mc:Choice>
          <mc:Fallback xmlns="">
            <p:pic>
              <p:nvPicPr>
                <p:cNvPr id="215" name="잉크 214">
                  <a:extLst>
                    <a:ext uri="{FF2B5EF4-FFF2-40B4-BE49-F238E27FC236}">
                      <a16:creationId xmlns:a16="http://schemas.microsoft.com/office/drawing/2014/main" id="{9EA49B0E-161D-492C-82E1-CE9C23CDA2E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67943" y="4034148"/>
                  <a:ext cx="226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16" name="잉크 215">
                  <a:extLst>
                    <a:ext uri="{FF2B5EF4-FFF2-40B4-BE49-F238E27FC236}">
                      <a16:creationId xmlns:a16="http://schemas.microsoft.com/office/drawing/2014/main" id="{09A2D3C0-B6F5-4F0F-8EBA-4E5E803DB8E1}"/>
                    </a:ext>
                  </a:extLst>
                </p14:cNvPr>
                <p14:cNvContentPartPr/>
                <p14:nvPr/>
              </p14:nvContentPartPr>
              <p14:xfrm>
                <a:off x="313303" y="4002108"/>
                <a:ext cx="167400" cy="293760"/>
              </p14:xfrm>
            </p:contentPart>
          </mc:Choice>
          <mc:Fallback xmlns="">
            <p:pic>
              <p:nvPicPr>
                <p:cNvPr id="216" name="잉크 215">
                  <a:extLst>
                    <a:ext uri="{FF2B5EF4-FFF2-40B4-BE49-F238E27FC236}">
                      <a16:creationId xmlns:a16="http://schemas.microsoft.com/office/drawing/2014/main" id="{09A2D3C0-B6F5-4F0F-8EBA-4E5E803DB8E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08983" y="3997788"/>
                  <a:ext cx="1760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17" name="잉크 216">
                  <a:extLst>
                    <a:ext uri="{FF2B5EF4-FFF2-40B4-BE49-F238E27FC236}">
                      <a16:creationId xmlns:a16="http://schemas.microsoft.com/office/drawing/2014/main" id="{3474B381-4975-479D-ADE9-0FA76F0172DC}"/>
                    </a:ext>
                  </a:extLst>
                </p14:cNvPr>
                <p14:cNvContentPartPr/>
                <p14:nvPr/>
              </p14:nvContentPartPr>
              <p14:xfrm>
                <a:off x="586543" y="4212708"/>
                <a:ext cx="52920" cy="50040"/>
              </p14:xfrm>
            </p:contentPart>
          </mc:Choice>
          <mc:Fallback xmlns="">
            <p:pic>
              <p:nvPicPr>
                <p:cNvPr id="217" name="잉크 216">
                  <a:extLst>
                    <a:ext uri="{FF2B5EF4-FFF2-40B4-BE49-F238E27FC236}">
                      <a16:creationId xmlns:a16="http://schemas.microsoft.com/office/drawing/2014/main" id="{3474B381-4975-479D-ADE9-0FA76F0172D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82223" y="4208388"/>
                  <a:ext cx="6156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그룹 226">
            <a:extLst>
              <a:ext uri="{FF2B5EF4-FFF2-40B4-BE49-F238E27FC236}">
                <a16:creationId xmlns:a16="http://schemas.microsoft.com/office/drawing/2014/main" id="{DE8F8B6F-F027-4196-8D7F-86A48D2D228C}"/>
              </a:ext>
            </a:extLst>
          </p:cNvPr>
          <p:cNvGrpSpPr/>
          <p:nvPr/>
        </p:nvGrpSpPr>
        <p:grpSpPr>
          <a:xfrm>
            <a:off x="788503" y="3971508"/>
            <a:ext cx="1095120" cy="310320"/>
            <a:chOff x="788503" y="3971508"/>
            <a:chExt cx="109512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18" name="잉크 217">
                  <a:extLst>
                    <a:ext uri="{FF2B5EF4-FFF2-40B4-BE49-F238E27FC236}">
                      <a16:creationId xmlns:a16="http://schemas.microsoft.com/office/drawing/2014/main" id="{D04E65DF-1660-4D95-B570-21DFE1AC1DF0}"/>
                    </a:ext>
                  </a:extLst>
                </p14:cNvPr>
                <p14:cNvContentPartPr/>
                <p14:nvPr/>
              </p14:nvContentPartPr>
              <p14:xfrm>
                <a:off x="788503" y="3987708"/>
                <a:ext cx="19080" cy="238320"/>
              </p14:xfrm>
            </p:contentPart>
          </mc:Choice>
          <mc:Fallback xmlns="">
            <p:pic>
              <p:nvPicPr>
                <p:cNvPr id="218" name="잉크 217">
                  <a:extLst>
                    <a:ext uri="{FF2B5EF4-FFF2-40B4-BE49-F238E27FC236}">
                      <a16:creationId xmlns:a16="http://schemas.microsoft.com/office/drawing/2014/main" id="{D04E65DF-1660-4D95-B570-21DFE1AC1DF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84183" y="3983388"/>
                  <a:ext cx="27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19" name="잉크 218">
                  <a:extLst>
                    <a:ext uri="{FF2B5EF4-FFF2-40B4-BE49-F238E27FC236}">
                      <a16:creationId xmlns:a16="http://schemas.microsoft.com/office/drawing/2014/main" id="{98FDB8AC-81E9-497A-8E0C-6CDFD09808FE}"/>
                    </a:ext>
                  </a:extLst>
                </p14:cNvPr>
                <p14:cNvContentPartPr/>
                <p14:nvPr/>
              </p14:nvContentPartPr>
              <p14:xfrm>
                <a:off x="801823" y="4000308"/>
                <a:ext cx="136800" cy="234720"/>
              </p14:xfrm>
            </p:contentPart>
          </mc:Choice>
          <mc:Fallback xmlns="">
            <p:pic>
              <p:nvPicPr>
                <p:cNvPr id="219" name="잉크 218">
                  <a:extLst>
                    <a:ext uri="{FF2B5EF4-FFF2-40B4-BE49-F238E27FC236}">
                      <a16:creationId xmlns:a16="http://schemas.microsoft.com/office/drawing/2014/main" id="{98FDB8AC-81E9-497A-8E0C-6CDFD09808F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97503" y="3995988"/>
                  <a:ext cx="145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0" name="잉크 219">
                  <a:extLst>
                    <a:ext uri="{FF2B5EF4-FFF2-40B4-BE49-F238E27FC236}">
                      <a16:creationId xmlns:a16="http://schemas.microsoft.com/office/drawing/2014/main" id="{2B4494AE-0BB4-49EE-8E86-6841C83C6D79}"/>
                    </a:ext>
                  </a:extLst>
                </p14:cNvPr>
                <p14:cNvContentPartPr/>
                <p14:nvPr/>
              </p14:nvContentPartPr>
              <p14:xfrm>
                <a:off x="995503" y="4008588"/>
                <a:ext cx="27000" cy="230760"/>
              </p14:xfrm>
            </p:contentPart>
          </mc:Choice>
          <mc:Fallback xmlns="">
            <p:pic>
              <p:nvPicPr>
                <p:cNvPr id="220" name="잉크 219">
                  <a:extLst>
                    <a:ext uri="{FF2B5EF4-FFF2-40B4-BE49-F238E27FC236}">
                      <a16:creationId xmlns:a16="http://schemas.microsoft.com/office/drawing/2014/main" id="{2B4494AE-0BB4-49EE-8E86-6841C83C6D7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91183" y="4004268"/>
                  <a:ext cx="35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1" name="잉크 220">
                  <a:extLst>
                    <a:ext uri="{FF2B5EF4-FFF2-40B4-BE49-F238E27FC236}">
                      <a16:creationId xmlns:a16="http://schemas.microsoft.com/office/drawing/2014/main" id="{B006B2E5-5466-4F35-B455-6A2F5572EA4F}"/>
                    </a:ext>
                  </a:extLst>
                </p14:cNvPr>
                <p14:cNvContentPartPr/>
                <p14:nvPr/>
              </p14:nvContentPartPr>
              <p14:xfrm>
                <a:off x="1022503" y="4011828"/>
                <a:ext cx="129960" cy="261720"/>
              </p14:xfrm>
            </p:contentPart>
          </mc:Choice>
          <mc:Fallback xmlns="">
            <p:pic>
              <p:nvPicPr>
                <p:cNvPr id="221" name="잉크 220">
                  <a:extLst>
                    <a:ext uri="{FF2B5EF4-FFF2-40B4-BE49-F238E27FC236}">
                      <a16:creationId xmlns:a16="http://schemas.microsoft.com/office/drawing/2014/main" id="{B006B2E5-5466-4F35-B455-6A2F5572EA4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18183" y="4007508"/>
                  <a:ext cx="1386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22" name="잉크 221">
                  <a:extLst>
                    <a:ext uri="{FF2B5EF4-FFF2-40B4-BE49-F238E27FC236}">
                      <a16:creationId xmlns:a16="http://schemas.microsoft.com/office/drawing/2014/main" id="{000E7DF6-CF09-4035-B7CD-EF113BA61D5B}"/>
                    </a:ext>
                  </a:extLst>
                </p14:cNvPr>
                <p14:cNvContentPartPr/>
                <p14:nvPr/>
              </p14:nvContentPartPr>
              <p14:xfrm>
                <a:off x="1201063" y="3992748"/>
                <a:ext cx="157680" cy="289080"/>
              </p14:xfrm>
            </p:contentPart>
          </mc:Choice>
          <mc:Fallback xmlns="">
            <p:pic>
              <p:nvPicPr>
                <p:cNvPr id="222" name="잉크 221">
                  <a:extLst>
                    <a:ext uri="{FF2B5EF4-FFF2-40B4-BE49-F238E27FC236}">
                      <a16:creationId xmlns:a16="http://schemas.microsoft.com/office/drawing/2014/main" id="{000E7DF6-CF09-4035-B7CD-EF113BA61D5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96743" y="3988428"/>
                  <a:ext cx="1663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23" name="잉크 222">
                  <a:extLst>
                    <a:ext uri="{FF2B5EF4-FFF2-40B4-BE49-F238E27FC236}">
                      <a16:creationId xmlns:a16="http://schemas.microsoft.com/office/drawing/2014/main" id="{A95E77CB-0DD7-4C91-91D3-7E2DE670A40B}"/>
                    </a:ext>
                  </a:extLst>
                </p14:cNvPr>
                <p14:cNvContentPartPr/>
                <p14:nvPr/>
              </p14:nvContentPartPr>
              <p14:xfrm>
                <a:off x="1392943" y="3971508"/>
                <a:ext cx="180720" cy="93600"/>
              </p14:xfrm>
            </p:contentPart>
          </mc:Choice>
          <mc:Fallback xmlns="">
            <p:pic>
              <p:nvPicPr>
                <p:cNvPr id="223" name="잉크 222">
                  <a:extLst>
                    <a:ext uri="{FF2B5EF4-FFF2-40B4-BE49-F238E27FC236}">
                      <a16:creationId xmlns:a16="http://schemas.microsoft.com/office/drawing/2014/main" id="{A95E77CB-0DD7-4C91-91D3-7E2DE670A40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388623" y="3967188"/>
                  <a:ext cx="189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24" name="잉크 223">
                  <a:extLst>
                    <a:ext uri="{FF2B5EF4-FFF2-40B4-BE49-F238E27FC236}">
                      <a16:creationId xmlns:a16="http://schemas.microsoft.com/office/drawing/2014/main" id="{517611EF-4288-4B14-8E98-0A12ACB916C5}"/>
                    </a:ext>
                  </a:extLst>
                </p14:cNvPr>
                <p14:cNvContentPartPr/>
                <p14:nvPr/>
              </p14:nvContentPartPr>
              <p14:xfrm>
                <a:off x="1504903" y="4069788"/>
                <a:ext cx="126000" cy="137160"/>
              </p14:xfrm>
            </p:contentPart>
          </mc:Choice>
          <mc:Fallback xmlns="">
            <p:pic>
              <p:nvPicPr>
                <p:cNvPr id="224" name="잉크 223">
                  <a:extLst>
                    <a:ext uri="{FF2B5EF4-FFF2-40B4-BE49-F238E27FC236}">
                      <a16:creationId xmlns:a16="http://schemas.microsoft.com/office/drawing/2014/main" id="{517611EF-4288-4B14-8E98-0A12ACB916C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500583" y="4065468"/>
                  <a:ext cx="134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25" name="잉크 224">
                  <a:extLst>
                    <a:ext uri="{FF2B5EF4-FFF2-40B4-BE49-F238E27FC236}">
                      <a16:creationId xmlns:a16="http://schemas.microsoft.com/office/drawing/2014/main" id="{F9986A1E-3000-4E6D-BAFF-3DBCD16E7D82}"/>
                    </a:ext>
                  </a:extLst>
                </p14:cNvPr>
                <p14:cNvContentPartPr/>
                <p14:nvPr/>
              </p14:nvContentPartPr>
              <p14:xfrm>
                <a:off x="1635943" y="3975468"/>
                <a:ext cx="195840" cy="167760"/>
              </p14:xfrm>
            </p:contentPart>
          </mc:Choice>
          <mc:Fallback xmlns="">
            <p:pic>
              <p:nvPicPr>
                <p:cNvPr id="225" name="잉크 224">
                  <a:extLst>
                    <a:ext uri="{FF2B5EF4-FFF2-40B4-BE49-F238E27FC236}">
                      <a16:creationId xmlns:a16="http://schemas.microsoft.com/office/drawing/2014/main" id="{F9986A1E-3000-4E6D-BAFF-3DBCD16E7D8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631623" y="3971148"/>
                  <a:ext cx="204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26" name="잉크 225">
                  <a:extLst>
                    <a:ext uri="{FF2B5EF4-FFF2-40B4-BE49-F238E27FC236}">
                      <a16:creationId xmlns:a16="http://schemas.microsoft.com/office/drawing/2014/main" id="{E68A906E-3013-4167-BB34-A872C2003AD9}"/>
                    </a:ext>
                  </a:extLst>
                </p14:cNvPr>
                <p14:cNvContentPartPr/>
                <p14:nvPr/>
              </p14:nvContentPartPr>
              <p14:xfrm>
                <a:off x="1761943" y="4112628"/>
                <a:ext cx="121680" cy="122760"/>
              </p14:xfrm>
            </p:contentPart>
          </mc:Choice>
          <mc:Fallback xmlns="">
            <p:pic>
              <p:nvPicPr>
                <p:cNvPr id="226" name="잉크 225">
                  <a:extLst>
                    <a:ext uri="{FF2B5EF4-FFF2-40B4-BE49-F238E27FC236}">
                      <a16:creationId xmlns:a16="http://schemas.microsoft.com/office/drawing/2014/main" id="{E68A906E-3013-4167-BB34-A872C2003AD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757623" y="4108308"/>
                  <a:ext cx="13032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그룹 244">
            <a:extLst>
              <a:ext uri="{FF2B5EF4-FFF2-40B4-BE49-F238E27FC236}">
                <a16:creationId xmlns:a16="http://schemas.microsoft.com/office/drawing/2014/main" id="{4529A8A6-E372-4D6F-B459-AA378D34FD61}"/>
              </a:ext>
            </a:extLst>
          </p:cNvPr>
          <p:cNvGrpSpPr/>
          <p:nvPr/>
        </p:nvGrpSpPr>
        <p:grpSpPr>
          <a:xfrm>
            <a:off x="852583" y="4809948"/>
            <a:ext cx="1637640" cy="358920"/>
            <a:chOff x="852583" y="4809948"/>
            <a:chExt cx="163764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29" name="잉크 228">
                  <a:extLst>
                    <a:ext uri="{FF2B5EF4-FFF2-40B4-BE49-F238E27FC236}">
                      <a16:creationId xmlns:a16="http://schemas.microsoft.com/office/drawing/2014/main" id="{DEA978E0-451F-4411-8701-F61CE7FC0B2D}"/>
                    </a:ext>
                  </a:extLst>
                </p14:cNvPr>
                <p14:cNvContentPartPr/>
                <p14:nvPr/>
              </p14:nvContentPartPr>
              <p14:xfrm>
                <a:off x="852583" y="4821468"/>
                <a:ext cx="137520" cy="325800"/>
              </p14:xfrm>
            </p:contentPart>
          </mc:Choice>
          <mc:Fallback xmlns="">
            <p:pic>
              <p:nvPicPr>
                <p:cNvPr id="229" name="잉크 228">
                  <a:extLst>
                    <a:ext uri="{FF2B5EF4-FFF2-40B4-BE49-F238E27FC236}">
                      <a16:creationId xmlns:a16="http://schemas.microsoft.com/office/drawing/2014/main" id="{DEA978E0-451F-4411-8701-F61CE7FC0B2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48263" y="4817148"/>
                  <a:ext cx="1461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0" name="잉크 229">
                  <a:extLst>
                    <a:ext uri="{FF2B5EF4-FFF2-40B4-BE49-F238E27FC236}">
                      <a16:creationId xmlns:a16="http://schemas.microsoft.com/office/drawing/2014/main" id="{51C37CD8-EFB9-4C58-BD2F-DA0B4012A231}"/>
                    </a:ext>
                  </a:extLst>
                </p14:cNvPr>
                <p14:cNvContentPartPr/>
                <p14:nvPr/>
              </p14:nvContentPartPr>
              <p14:xfrm>
                <a:off x="884983" y="4932348"/>
                <a:ext cx="145800" cy="34200"/>
              </p14:xfrm>
            </p:contentPart>
          </mc:Choice>
          <mc:Fallback xmlns="">
            <p:pic>
              <p:nvPicPr>
                <p:cNvPr id="230" name="잉크 229">
                  <a:extLst>
                    <a:ext uri="{FF2B5EF4-FFF2-40B4-BE49-F238E27FC236}">
                      <a16:creationId xmlns:a16="http://schemas.microsoft.com/office/drawing/2014/main" id="{51C37CD8-EFB9-4C58-BD2F-DA0B4012A23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80663" y="4928028"/>
                  <a:ext cx="154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1" name="잉크 230">
                  <a:extLst>
                    <a:ext uri="{FF2B5EF4-FFF2-40B4-BE49-F238E27FC236}">
                      <a16:creationId xmlns:a16="http://schemas.microsoft.com/office/drawing/2014/main" id="{0032B563-3220-4932-A41C-A6608216529D}"/>
                    </a:ext>
                  </a:extLst>
                </p14:cNvPr>
                <p14:cNvContentPartPr/>
                <p14:nvPr/>
              </p14:nvContentPartPr>
              <p14:xfrm>
                <a:off x="1039423" y="5066988"/>
                <a:ext cx="29160" cy="66600"/>
              </p14:xfrm>
            </p:contentPart>
          </mc:Choice>
          <mc:Fallback xmlns="">
            <p:pic>
              <p:nvPicPr>
                <p:cNvPr id="231" name="잉크 230">
                  <a:extLst>
                    <a:ext uri="{FF2B5EF4-FFF2-40B4-BE49-F238E27FC236}">
                      <a16:creationId xmlns:a16="http://schemas.microsoft.com/office/drawing/2014/main" id="{0032B563-3220-4932-A41C-A6608216529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35103" y="5062668"/>
                  <a:ext cx="37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2" name="잉크 231">
                  <a:extLst>
                    <a:ext uri="{FF2B5EF4-FFF2-40B4-BE49-F238E27FC236}">
                      <a16:creationId xmlns:a16="http://schemas.microsoft.com/office/drawing/2014/main" id="{18EC8B09-24D8-449D-8BC3-D1BE41E29D84}"/>
                    </a:ext>
                  </a:extLst>
                </p14:cNvPr>
                <p14:cNvContentPartPr/>
                <p14:nvPr/>
              </p14:nvContentPartPr>
              <p14:xfrm>
                <a:off x="1203223" y="4884108"/>
                <a:ext cx="127800" cy="145800"/>
              </p14:xfrm>
            </p:contentPart>
          </mc:Choice>
          <mc:Fallback xmlns="">
            <p:pic>
              <p:nvPicPr>
                <p:cNvPr id="232" name="잉크 231">
                  <a:extLst>
                    <a:ext uri="{FF2B5EF4-FFF2-40B4-BE49-F238E27FC236}">
                      <a16:creationId xmlns:a16="http://schemas.microsoft.com/office/drawing/2014/main" id="{18EC8B09-24D8-449D-8BC3-D1BE41E29D8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98903" y="4879788"/>
                  <a:ext cx="136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33" name="잉크 232">
                  <a:extLst>
                    <a:ext uri="{FF2B5EF4-FFF2-40B4-BE49-F238E27FC236}">
                      <a16:creationId xmlns:a16="http://schemas.microsoft.com/office/drawing/2014/main" id="{EC14EE15-35BB-4C58-A5DE-2779D5A0178A}"/>
                    </a:ext>
                  </a:extLst>
                </p14:cNvPr>
                <p14:cNvContentPartPr/>
                <p14:nvPr/>
              </p14:nvContentPartPr>
              <p14:xfrm>
                <a:off x="1351543" y="4809948"/>
                <a:ext cx="50040" cy="338040"/>
              </p14:xfrm>
            </p:contentPart>
          </mc:Choice>
          <mc:Fallback xmlns="">
            <p:pic>
              <p:nvPicPr>
                <p:cNvPr id="233" name="잉크 232">
                  <a:extLst>
                    <a:ext uri="{FF2B5EF4-FFF2-40B4-BE49-F238E27FC236}">
                      <a16:creationId xmlns:a16="http://schemas.microsoft.com/office/drawing/2014/main" id="{EC14EE15-35BB-4C58-A5DE-2779D5A0178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347223" y="4805628"/>
                  <a:ext cx="586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4" name="잉크 233">
                  <a:extLst>
                    <a:ext uri="{FF2B5EF4-FFF2-40B4-BE49-F238E27FC236}">
                      <a16:creationId xmlns:a16="http://schemas.microsoft.com/office/drawing/2014/main" id="{6EE4EB72-3E86-4790-BA51-74061F255C36}"/>
                    </a:ext>
                  </a:extLst>
                </p14:cNvPr>
                <p14:cNvContentPartPr/>
                <p14:nvPr/>
              </p14:nvContentPartPr>
              <p14:xfrm>
                <a:off x="1374223" y="4962948"/>
                <a:ext cx="116640" cy="43920"/>
              </p14:xfrm>
            </p:contentPart>
          </mc:Choice>
          <mc:Fallback xmlns="">
            <p:pic>
              <p:nvPicPr>
                <p:cNvPr id="234" name="잉크 233">
                  <a:extLst>
                    <a:ext uri="{FF2B5EF4-FFF2-40B4-BE49-F238E27FC236}">
                      <a16:creationId xmlns:a16="http://schemas.microsoft.com/office/drawing/2014/main" id="{6EE4EB72-3E86-4790-BA51-74061F255C3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369903" y="4958628"/>
                  <a:ext cx="125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35" name="잉크 234">
                  <a:extLst>
                    <a:ext uri="{FF2B5EF4-FFF2-40B4-BE49-F238E27FC236}">
                      <a16:creationId xmlns:a16="http://schemas.microsoft.com/office/drawing/2014/main" id="{3B3966BD-8F2B-4C41-80A5-2F16CFB071F7}"/>
                    </a:ext>
                  </a:extLst>
                </p14:cNvPr>
                <p14:cNvContentPartPr/>
                <p14:nvPr/>
              </p14:nvContentPartPr>
              <p14:xfrm>
                <a:off x="1435063" y="4853508"/>
                <a:ext cx="96480" cy="142560"/>
              </p14:xfrm>
            </p:contentPart>
          </mc:Choice>
          <mc:Fallback xmlns="">
            <p:pic>
              <p:nvPicPr>
                <p:cNvPr id="235" name="잉크 234">
                  <a:extLst>
                    <a:ext uri="{FF2B5EF4-FFF2-40B4-BE49-F238E27FC236}">
                      <a16:creationId xmlns:a16="http://schemas.microsoft.com/office/drawing/2014/main" id="{3B3966BD-8F2B-4C41-80A5-2F16CFB071F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430743" y="4849188"/>
                  <a:ext cx="105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36" name="잉크 235">
                  <a:extLst>
                    <a:ext uri="{FF2B5EF4-FFF2-40B4-BE49-F238E27FC236}">
                      <a16:creationId xmlns:a16="http://schemas.microsoft.com/office/drawing/2014/main" id="{D965C1AA-2F08-42D0-91E0-49FF6844A4EA}"/>
                    </a:ext>
                  </a:extLst>
                </p14:cNvPr>
                <p14:cNvContentPartPr/>
                <p14:nvPr/>
              </p14:nvContentPartPr>
              <p14:xfrm>
                <a:off x="1516063" y="4863948"/>
                <a:ext cx="108720" cy="209520"/>
              </p14:xfrm>
            </p:contentPart>
          </mc:Choice>
          <mc:Fallback xmlns="">
            <p:pic>
              <p:nvPicPr>
                <p:cNvPr id="236" name="잉크 235">
                  <a:extLst>
                    <a:ext uri="{FF2B5EF4-FFF2-40B4-BE49-F238E27FC236}">
                      <a16:creationId xmlns:a16="http://schemas.microsoft.com/office/drawing/2014/main" id="{D965C1AA-2F08-42D0-91E0-49FF6844A4E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511743" y="4859628"/>
                  <a:ext cx="117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37" name="잉크 236">
                  <a:extLst>
                    <a:ext uri="{FF2B5EF4-FFF2-40B4-BE49-F238E27FC236}">
                      <a16:creationId xmlns:a16="http://schemas.microsoft.com/office/drawing/2014/main" id="{6950344F-5B69-4F04-9C7F-D2B72ABDFAEE}"/>
                    </a:ext>
                  </a:extLst>
                </p14:cNvPr>
                <p14:cNvContentPartPr/>
                <p14:nvPr/>
              </p14:nvContentPartPr>
              <p14:xfrm>
                <a:off x="1561423" y="5054388"/>
                <a:ext cx="113760" cy="114480"/>
              </p14:xfrm>
            </p:contentPart>
          </mc:Choice>
          <mc:Fallback xmlns="">
            <p:pic>
              <p:nvPicPr>
                <p:cNvPr id="237" name="잉크 236">
                  <a:extLst>
                    <a:ext uri="{FF2B5EF4-FFF2-40B4-BE49-F238E27FC236}">
                      <a16:creationId xmlns:a16="http://schemas.microsoft.com/office/drawing/2014/main" id="{6950344F-5B69-4F04-9C7F-D2B72ABDFAE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557103" y="5050068"/>
                  <a:ext cx="122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38" name="잉크 237">
                  <a:extLst>
                    <a:ext uri="{FF2B5EF4-FFF2-40B4-BE49-F238E27FC236}">
                      <a16:creationId xmlns:a16="http://schemas.microsoft.com/office/drawing/2014/main" id="{C53A2644-5AF5-411D-94F4-DFC10EF9CBF6}"/>
                    </a:ext>
                  </a:extLst>
                </p14:cNvPr>
                <p14:cNvContentPartPr/>
                <p14:nvPr/>
              </p14:nvContentPartPr>
              <p14:xfrm>
                <a:off x="1652863" y="4835148"/>
                <a:ext cx="153360" cy="210240"/>
              </p14:xfrm>
            </p:contentPart>
          </mc:Choice>
          <mc:Fallback xmlns="">
            <p:pic>
              <p:nvPicPr>
                <p:cNvPr id="238" name="잉크 237">
                  <a:extLst>
                    <a:ext uri="{FF2B5EF4-FFF2-40B4-BE49-F238E27FC236}">
                      <a16:creationId xmlns:a16="http://schemas.microsoft.com/office/drawing/2014/main" id="{C53A2644-5AF5-411D-94F4-DFC10EF9CBF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648543" y="4830828"/>
                  <a:ext cx="162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39" name="잉크 238">
                  <a:extLst>
                    <a:ext uri="{FF2B5EF4-FFF2-40B4-BE49-F238E27FC236}">
                      <a16:creationId xmlns:a16="http://schemas.microsoft.com/office/drawing/2014/main" id="{642730B1-C434-4B37-B11D-4911A4CD553C}"/>
                    </a:ext>
                  </a:extLst>
                </p14:cNvPr>
                <p14:cNvContentPartPr/>
                <p14:nvPr/>
              </p14:nvContentPartPr>
              <p14:xfrm>
                <a:off x="1817383" y="4821468"/>
                <a:ext cx="21960" cy="277560"/>
              </p14:xfrm>
            </p:contentPart>
          </mc:Choice>
          <mc:Fallback xmlns="">
            <p:pic>
              <p:nvPicPr>
                <p:cNvPr id="239" name="잉크 238">
                  <a:extLst>
                    <a:ext uri="{FF2B5EF4-FFF2-40B4-BE49-F238E27FC236}">
                      <a16:creationId xmlns:a16="http://schemas.microsoft.com/office/drawing/2014/main" id="{642730B1-C434-4B37-B11D-4911A4CD553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813063" y="4817148"/>
                  <a:ext cx="306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0" name="잉크 239">
                  <a:extLst>
                    <a:ext uri="{FF2B5EF4-FFF2-40B4-BE49-F238E27FC236}">
                      <a16:creationId xmlns:a16="http://schemas.microsoft.com/office/drawing/2014/main" id="{DA2A8CE3-DEFC-4F3C-A854-57E777E02EA2}"/>
                    </a:ext>
                  </a:extLst>
                </p14:cNvPr>
                <p14:cNvContentPartPr/>
                <p14:nvPr/>
              </p14:nvContentPartPr>
              <p14:xfrm>
                <a:off x="1949503" y="4833348"/>
                <a:ext cx="89640" cy="133920"/>
              </p14:xfrm>
            </p:contentPart>
          </mc:Choice>
          <mc:Fallback xmlns="">
            <p:pic>
              <p:nvPicPr>
                <p:cNvPr id="240" name="잉크 239">
                  <a:extLst>
                    <a:ext uri="{FF2B5EF4-FFF2-40B4-BE49-F238E27FC236}">
                      <a16:creationId xmlns:a16="http://schemas.microsoft.com/office/drawing/2014/main" id="{DA2A8CE3-DEFC-4F3C-A854-57E777E02EA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945183" y="4829028"/>
                  <a:ext cx="98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1" name="잉크 240">
                  <a:extLst>
                    <a:ext uri="{FF2B5EF4-FFF2-40B4-BE49-F238E27FC236}">
                      <a16:creationId xmlns:a16="http://schemas.microsoft.com/office/drawing/2014/main" id="{464FC8FC-6FC9-4BD9-90B4-6AE73FA0A219}"/>
                    </a:ext>
                  </a:extLst>
                </p14:cNvPr>
                <p14:cNvContentPartPr/>
                <p14:nvPr/>
              </p14:nvContentPartPr>
              <p14:xfrm>
                <a:off x="1978663" y="4826868"/>
                <a:ext cx="255600" cy="237600"/>
              </p14:xfrm>
            </p:contentPart>
          </mc:Choice>
          <mc:Fallback xmlns="">
            <p:pic>
              <p:nvPicPr>
                <p:cNvPr id="241" name="잉크 240">
                  <a:extLst>
                    <a:ext uri="{FF2B5EF4-FFF2-40B4-BE49-F238E27FC236}">
                      <a16:creationId xmlns:a16="http://schemas.microsoft.com/office/drawing/2014/main" id="{464FC8FC-6FC9-4BD9-90B4-6AE73FA0A21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974343" y="4822548"/>
                  <a:ext cx="264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2" name="잉크 241">
                  <a:extLst>
                    <a:ext uri="{FF2B5EF4-FFF2-40B4-BE49-F238E27FC236}">
                      <a16:creationId xmlns:a16="http://schemas.microsoft.com/office/drawing/2014/main" id="{AF977CE2-C730-45A9-AB4D-6C3DC5D82A2D}"/>
                    </a:ext>
                  </a:extLst>
                </p14:cNvPr>
                <p14:cNvContentPartPr/>
                <p14:nvPr/>
              </p14:nvContentPartPr>
              <p14:xfrm>
                <a:off x="2084503" y="5099388"/>
                <a:ext cx="190440" cy="31680"/>
              </p14:xfrm>
            </p:contentPart>
          </mc:Choice>
          <mc:Fallback xmlns="">
            <p:pic>
              <p:nvPicPr>
                <p:cNvPr id="242" name="잉크 241">
                  <a:extLst>
                    <a:ext uri="{FF2B5EF4-FFF2-40B4-BE49-F238E27FC236}">
                      <a16:creationId xmlns:a16="http://schemas.microsoft.com/office/drawing/2014/main" id="{AF977CE2-C730-45A9-AB4D-6C3DC5D82A2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080183" y="5095068"/>
                  <a:ext cx="199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43" name="잉크 242">
                  <a:extLst>
                    <a:ext uri="{FF2B5EF4-FFF2-40B4-BE49-F238E27FC236}">
                      <a16:creationId xmlns:a16="http://schemas.microsoft.com/office/drawing/2014/main" id="{087EC00C-BF7A-4664-99DC-5E32B5E5965D}"/>
                    </a:ext>
                  </a:extLst>
                </p14:cNvPr>
                <p14:cNvContentPartPr/>
                <p14:nvPr/>
              </p14:nvContentPartPr>
              <p14:xfrm>
                <a:off x="2220223" y="4834428"/>
                <a:ext cx="236520" cy="237960"/>
              </p14:xfrm>
            </p:contentPart>
          </mc:Choice>
          <mc:Fallback xmlns="">
            <p:pic>
              <p:nvPicPr>
                <p:cNvPr id="243" name="잉크 242">
                  <a:extLst>
                    <a:ext uri="{FF2B5EF4-FFF2-40B4-BE49-F238E27FC236}">
                      <a16:creationId xmlns:a16="http://schemas.microsoft.com/office/drawing/2014/main" id="{087EC00C-BF7A-4664-99DC-5E32B5E5965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215903" y="4830108"/>
                  <a:ext cx="245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44" name="잉크 243">
                  <a:extLst>
                    <a:ext uri="{FF2B5EF4-FFF2-40B4-BE49-F238E27FC236}">
                      <a16:creationId xmlns:a16="http://schemas.microsoft.com/office/drawing/2014/main" id="{D389BA55-D0B5-4562-9E7E-9ED1D187E957}"/>
                    </a:ext>
                  </a:extLst>
                </p14:cNvPr>
                <p14:cNvContentPartPr/>
                <p14:nvPr/>
              </p14:nvContentPartPr>
              <p14:xfrm>
                <a:off x="2372863" y="5051148"/>
                <a:ext cx="117360" cy="106200"/>
              </p14:xfrm>
            </p:contentPart>
          </mc:Choice>
          <mc:Fallback xmlns="">
            <p:pic>
              <p:nvPicPr>
                <p:cNvPr id="244" name="잉크 243">
                  <a:extLst>
                    <a:ext uri="{FF2B5EF4-FFF2-40B4-BE49-F238E27FC236}">
                      <a16:creationId xmlns:a16="http://schemas.microsoft.com/office/drawing/2014/main" id="{D389BA55-D0B5-4562-9E7E-9ED1D187E95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368543" y="5046828"/>
                  <a:ext cx="12600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그룹 303">
            <a:extLst>
              <a:ext uri="{FF2B5EF4-FFF2-40B4-BE49-F238E27FC236}">
                <a16:creationId xmlns:a16="http://schemas.microsoft.com/office/drawing/2014/main" id="{ABA1BF5C-D16F-456E-AAE5-26E7368495F0}"/>
              </a:ext>
            </a:extLst>
          </p:cNvPr>
          <p:cNvGrpSpPr/>
          <p:nvPr/>
        </p:nvGrpSpPr>
        <p:grpSpPr>
          <a:xfrm>
            <a:off x="7878343" y="2610708"/>
            <a:ext cx="3652920" cy="1231920"/>
            <a:chOff x="7878343" y="2610708"/>
            <a:chExt cx="3652920" cy="12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46" name="잉크 245">
                  <a:extLst>
                    <a:ext uri="{FF2B5EF4-FFF2-40B4-BE49-F238E27FC236}">
                      <a16:creationId xmlns:a16="http://schemas.microsoft.com/office/drawing/2014/main" id="{D18B4BDC-BC23-4A42-9D65-4484697C571C}"/>
                    </a:ext>
                  </a:extLst>
                </p14:cNvPr>
                <p14:cNvContentPartPr/>
                <p14:nvPr/>
              </p14:nvContentPartPr>
              <p14:xfrm>
                <a:off x="7878343" y="3056028"/>
                <a:ext cx="224640" cy="19800"/>
              </p14:xfrm>
            </p:contentPart>
          </mc:Choice>
          <mc:Fallback xmlns="">
            <p:pic>
              <p:nvPicPr>
                <p:cNvPr id="246" name="잉크 245">
                  <a:extLst>
                    <a:ext uri="{FF2B5EF4-FFF2-40B4-BE49-F238E27FC236}">
                      <a16:creationId xmlns:a16="http://schemas.microsoft.com/office/drawing/2014/main" id="{D18B4BDC-BC23-4A42-9D65-4484697C571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874023" y="3051708"/>
                  <a:ext cx="233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47" name="잉크 246">
                  <a:extLst>
                    <a:ext uri="{FF2B5EF4-FFF2-40B4-BE49-F238E27FC236}">
                      <a16:creationId xmlns:a16="http://schemas.microsoft.com/office/drawing/2014/main" id="{0C2F180C-F31E-4A86-87E4-75B2D3324F80}"/>
                    </a:ext>
                  </a:extLst>
                </p14:cNvPr>
                <p14:cNvContentPartPr/>
                <p14:nvPr/>
              </p14:nvContentPartPr>
              <p14:xfrm>
                <a:off x="8028823" y="3010308"/>
                <a:ext cx="114120" cy="192960"/>
              </p14:xfrm>
            </p:contentPart>
          </mc:Choice>
          <mc:Fallback xmlns="">
            <p:pic>
              <p:nvPicPr>
                <p:cNvPr id="247" name="잉크 246">
                  <a:extLst>
                    <a:ext uri="{FF2B5EF4-FFF2-40B4-BE49-F238E27FC236}">
                      <a16:creationId xmlns:a16="http://schemas.microsoft.com/office/drawing/2014/main" id="{0C2F180C-F31E-4A86-87E4-75B2D3324F8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024503" y="3005988"/>
                  <a:ext cx="1227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48" name="잉크 247">
                  <a:extLst>
                    <a:ext uri="{FF2B5EF4-FFF2-40B4-BE49-F238E27FC236}">
                      <a16:creationId xmlns:a16="http://schemas.microsoft.com/office/drawing/2014/main" id="{C8588D3C-4DED-4886-977D-609CBEE0F321}"/>
                    </a:ext>
                  </a:extLst>
                </p14:cNvPr>
                <p14:cNvContentPartPr/>
                <p14:nvPr/>
              </p14:nvContentPartPr>
              <p14:xfrm>
                <a:off x="8248063" y="3004908"/>
                <a:ext cx="201240" cy="172080"/>
              </p14:xfrm>
            </p:contentPart>
          </mc:Choice>
          <mc:Fallback xmlns="">
            <p:pic>
              <p:nvPicPr>
                <p:cNvPr id="248" name="잉크 247">
                  <a:extLst>
                    <a:ext uri="{FF2B5EF4-FFF2-40B4-BE49-F238E27FC236}">
                      <a16:creationId xmlns:a16="http://schemas.microsoft.com/office/drawing/2014/main" id="{C8588D3C-4DED-4886-977D-609CBEE0F32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243743" y="3000588"/>
                  <a:ext cx="209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49" name="잉크 248">
                  <a:extLst>
                    <a:ext uri="{FF2B5EF4-FFF2-40B4-BE49-F238E27FC236}">
                      <a16:creationId xmlns:a16="http://schemas.microsoft.com/office/drawing/2014/main" id="{089DC18D-E98C-4C8B-897B-224637B5BDB1}"/>
                    </a:ext>
                  </a:extLst>
                </p14:cNvPr>
                <p14:cNvContentPartPr/>
                <p14:nvPr/>
              </p14:nvContentPartPr>
              <p14:xfrm>
                <a:off x="8438863" y="2982228"/>
                <a:ext cx="20880" cy="180360"/>
              </p14:xfrm>
            </p:contentPart>
          </mc:Choice>
          <mc:Fallback xmlns="">
            <p:pic>
              <p:nvPicPr>
                <p:cNvPr id="249" name="잉크 248">
                  <a:extLst>
                    <a:ext uri="{FF2B5EF4-FFF2-40B4-BE49-F238E27FC236}">
                      <a16:creationId xmlns:a16="http://schemas.microsoft.com/office/drawing/2014/main" id="{089DC18D-E98C-4C8B-897B-224637B5BDB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434543" y="2977908"/>
                  <a:ext cx="29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0" name="잉크 249">
                  <a:extLst>
                    <a:ext uri="{FF2B5EF4-FFF2-40B4-BE49-F238E27FC236}">
                      <a16:creationId xmlns:a16="http://schemas.microsoft.com/office/drawing/2014/main" id="{8F08D68C-9CEC-49B3-8BD2-2FE1D91B6636}"/>
                    </a:ext>
                  </a:extLst>
                </p14:cNvPr>
                <p14:cNvContentPartPr/>
                <p14:nvPr/>
              </p14:nvContentPartPr>
              <p14:xfrm>
                <a:off x="8505103" y="2984748"/>
                <a:ext cx="130680" cy="136080"/>
              </p14:xfrm>
            </p:contentPart>
          </mc:Choice>
          <mc:Fallback xmlns="">
            <p:pic>
              <p:nvPicPr>
                <p:cNvPr id="250" name="잉크 249">
                  <a:extLst>
                    <a:ext uri="{FF2B5EF4-FFF2-40B4-BE49-F238E27FC236}">
                      <a16:creationId xmlns:a16="http://schemas.microsoft.com/office/drawing/2014/main" id="{8F08D68C-9CEC-49B3-8BD2-2FE1D91B663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500783" y="2980428"/>
                  <a:ext cx="139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51" name="잉크 250">
                  <a:extLst>
                    <a:ext uri="{FF2B5EF4-FFF2-40B4-BE49-F238E27FC236}">
                      <a16:creationId xmlns:a16="http://schemas.microsoft.com/office/drawing/2014/main" id="{E777CE58-0652-4BA3-AE15-3EBBCFA7D4C2}"/>
                    </a:ext>
                  </a:extLst>
                </p14:cNvPr>
                <p14:cNvContentPartPr/>
                <p14:nvPr/>
              </p14:nvContentPartPr>
              <p14:xfrm>
                <a:off x="8644063" y="2926068"/>
                <a:ext cx="6120" cy="293040"/>
              </p14:xfrm>
            </p:contentPart>
          </mc:Choice>
          <mc:Fallback xmlns="">
            <p:pic>
              <p:nvPicPr>
                <p:cNvPr id="251" name="잉크 250">
                  <a:extLst>
                    <a:ext uri="{FF2B5EF4-FFF2-40B4-BE49-F238E27FC236}">
                      <a16:creationId xmlns:a16="http://schemas.microsoft.com/office/drawing/2014/main" id="{E777CE58-0652-4BA3-AE15-3EBBCFA7D4C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639743" y="2921748"/>
                  <a:ext cx="147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52" name="잉크 251">
                  <a:extLst>
                    <a:ext uri="{FF2B5EF4-FFF2-40B4-BE49-F238E27FC236}">
                      <a16:creationId xmlns:a16="http://schemas.microsoft.com/office/drawing/2014/main" id="{65603223-F786-4A6F-A5F8-CB2AD3A02184}"/>
                    </a:ext>
                  </a:extLst>
                </p14:cNvPr>
                <p14:cNvContentPartPr/>
                <p14:nvPr/>
              </p14:nvContentPartPr>
              <p14:xfrm>
                <a:off x="8717863" y="2915628"/>
                <a:ext cx="112320" cy="135360"/>
              </p14:xfrm>
            </p:contentPart>
          </mc:Choice>
          <mc:Fallback xmlns="">
            <p:pic>
              <p:nvPicPr>
                <p:cNvPr id="252" name="잉크 251">
                  <a:extLst>
                    <a:ext uri="{FF2B5EF4-FFF2-40B4-BE49-F238E27FC236}">
                      <a16:creationId xmlns:a16="http://schemas.microsoft.com/office/drawing/2014/main" id="{65603223-F786-4A6F-A5F8-CB2AD3A0218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713543" y="2911308"/>
                  <a:ext cx="120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53" name="잉크 252">
                  <a:extLst>
                    <a:ext uri="{FF2B5EF4-FFF2-40B4-BE49-F238E27FC236}">
                      <a16:creationId xmlns:a16="http://schemas.microsoft.com/office/drawing/2014/main" id="{056B6C42-A811-4E05-B743-BC2D5D10C28D}"/>
                    </a:ext>
                  </a:extLst>
                </p14:cNvPr>
                <p14:cNvContentPartPr/>
                <p14:nvPr/>
              </p14:nvContentPartPr>
              <p14:xfrm>
                <a:off x="8753143" y="3076188"/>
                <a:ext cx="85680" cy="125280"/>
              </p14:xfrm>
            </p:contentPart>
          </mc:Choice>
          <mc:Fallback xmlns="">
            <p:pic>
              <p:nvPicPr>
                <p:cNvPr id="253" name="잉크 252">
                  <a:extLst>
                    <a:ext uri="{FF2B5EF4-FFF2-40B4-BE49-F238E27FC236}">
                      <a16:creationId xmlns:a16="http://schemas.microsoft.com/office/drawing/2014/main" id="{056B6C42-A811-4E05-B743-BC2D5D10C28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748823" y="3071868"/>
                  <a:ext cx="94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54" name="잉크 253">
                  <a:extLst>
                    <a:ext uri="{FF2B5EF4-FFF2-40B4-BE49-F238E27FC236}">
                      <a16:creationId xmlns:a16="http://schemas.microsoft.com/office/drawing/2014/main" id="{7926512B-6517-42A3-9DF7-57E6CF7B13A8}"/>
                    </a:ext>
                  </a:extLst>
                </p14:cNvPr>
                <p14:cNvContentPartPr/>
                <p14:nvPr/>
              </p14:nvContentPartPr>
              <p14:xfrm>
                <a:off x="8869783" y="3013548"/>
                <a:ext cx="43560" cy="101160"/>
              </p14:xfrm>
            </p:contentPart>
          </mc:Choice>
          <mc:Fallback xmlns="">
            <p:pic>
              <p:nvPicPr>
                <p:cNvPr id="254" name="잉크 253">
                  <a:extLst>
                    <a:ext uri="{FF2B5EF4-FFF2-40B4-BE49-F238E27FC236}">
                      <a16:creationId xmlns:a16="http://schemas.microsoft.com/office/drawing/2014/main" id="{7926512B-6517-42A3-9DF7-57E6CF7B13A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865463" y="3009228"/>
                  <a:ext cx="52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55" name="잉크 254">
                  <a:extLst>
                    <a:ext uri="{FF2B5EF4-FFF2-40B4-BE49-F238E27FC236}">
                      <a16:creationId xmlns:a16="http://schemas.microsoft.com/office/drawing/2014/main" id="{73A0BC1B-ACEF-405B-A09F-E2363001D750}"/>
                    </a:ext>
                  </a:extLst>
                </p14:cNvPr>
                <p14:cNvContentPartPr/>
                <p14:nvPr/>
              </p14:nvContentPartPr>
              <p14:xfrm>
                <a:off x="8966983" y="3029748"/>
                <a:ext cx="189720" cy="97560"/>
              </p14:xfrm>
            </p:contentPart>
          </mc:Choice>
          <mc:Fallback xmlns="">
            <p:pic>
              <p:nvPicPr>
                <p:cNvPr id="255" name="잉크 254">
                  <a:extLst>
                    <a:ext uri="{FF2B5EF4-FFF2-40B4-BE49-F238E27FC236}">
                      <a16:creationId xmlns:a16="http://schemas.microsoft.com/office/drawing/2014/main" id="{73A0BC1B-ACEF-405B-A09F-E2363001D75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962663" y="3025428"/>
                  <a:ext cx="198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56" name="잉크 255">
                  <a:extLst>
                    <a:ext uri="{FF2B5EF4-FFF2-40B4-BE49-F238E27FC236}">
                      <a16:creationId xmlns:a16="http://schemas.microsoft.com/office/drawing/2014/main" id="{7345C6C3-96A2-43AF-8E27-82CD7CC05701}"/>
                    </a:ext>
                  </a:extLst>
                </p14:cNvPr>
                <p14:cNvContentPartPr/>
                <p14:nvPr/>
              </p14:nvContentPartPr>
              <p14:xfrm>
                <a:off x="8182903" y="2651748"/>
                <a:ext cx="178200" cy="75240"/>
              </p14:xfrm>
            </p:contentPart>
          </mc:Choice>
          <mc:Fallback xmlns="">
            <p:pic>
              <p:nvPicPr>
                <p:cNvPr id="256" name="잉크 255">
                  <a:extLst>
                    <a:ext uri="{FF2B5EF4-FFF2-40B4-BE49-F238E27FC236}">
                      <a16:creationId xmlns:a16="http://schemas.microsoft.com/office/drawing/2014/main" id="{7345C6C3-96A2-43AF-8E27-82CD7CC0570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178583" y="2647428"/>
                  <a:ext cx="186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57" name="잉크 256">
                  <a:extLst>
                    <a:ext uri="{FF2B5EF4-FFF2-40B4-BE49-F238E27FC236}">
                      <a16:creationId xmlns:a16="http://schemas.microsoft.com/office/drawing/2014/main" id="{4FE772E7-FC43-4F35-B519-0133D14E37A1}"/>
                    </a:ext>
                  </a:extLst>
                </p14:cNvPr>
                <p14:cNvContentPartPr/>
                <p14:nvPr/>
              </p14:nvContentPartPr>
              <p14:xfrm>
                <a:off x="8208823" y="2610708"/>
                <a:ext cx="156600" cy="196560"/>
              </p14:xfrm>
            </p:contentPart>
          </mc:Choice>
          <mc:Fallback xmlns="">
            <p:pic>
              <p:nvPicPr>
                <p:cNvPr id="257" name="잉크 256">
                  <a:extLst>
                    <a:ext uri="{FF2B5EF4-FFF2-40B4-BE49-F238E27FC236}">
                      <a16:creationId xmlns:a16="http://schemas.microsoft.com/office/drawing/2014/main" id="{4FE772E7-FC43-4F35-B519-0133D14E37A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204503" y="2606388"/>
                  <a:ext cx="165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58" name="잉크 257">
                  <a:extLst>
                    <a:ext uri="{FF2B5EF4-FFF2-40B4-BE49-F238E27FC236}">
                      <a16:creationId xmlns:a16="http://schemas.microsoft.com/office/drawing/2014/main" id="{992C4464-FD68-474D-A1F3-16DB3B14A156}"/>
                    </a:ext>
                  </a:extLst>
                </p14:cNvPr>
                <p14:cNvContentPartPr/>
                <p14:nvPr/>
              </p14:nvContentPartPr>
              <p14:xfrm>
                <a:off x="8358583" y="2779548"/>
                <a:ext cx="35280" cy="48960"/>
              </p14:xfrm>
            </p:contentPart>
          </mc:Choice>
          <mc:Fallback xmlns="">
            <p:pic>
              <p:nvPicPr>
                <p:cNvPr id="258" name="잉크 257">
                  <a:extLst>
                    <a:ext uri="{FF2B5EF4-FFF2-40B4-BE49-F238E27FC236}">
                      <a16:creationId xmlns:a16="http://schemas.microsoft.com/office/drawing/2014/main" id="{992C4464-FD68-474D-A1F3-16DB3B14A15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354263" y="2775228"/>
                  <a:ext cx="43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61" name="잉크 260">
                  <a:extLst>
                    <a:ext uri="{FF2B5EF4-FFF2-40B4-BE49-F238E27FC236}">
                      <a16:creationId xmlns:a16="http://schemas.microsoft.com/office/drawing/2014/main" id="{F33D9270-CCAB-4A7C-8254-1A8E37169676}"/>
                    </a:ext>
                  </a:extLst>
                </p14:cNvPr>
                <p14:cNvContentPartPr/>
                <p14:nvPr/>
              </p14:nvContentPartPr>
              <p14:xfrm>
                <a:off x="9231223" y="2930028"/>
                <a:ext cx="41760" cy="43920"/>
              </p14:xfrm>
            </p:contentPart>
          </mc:Choice>
          <mc:Fallback xmlns="">
            <p:pic>
              <p:nvPicPr>
                <p:cNvPr id="261" name="잉크 260">
                  <a:extLst>
                    <a:ext uri="{FF2B5EF4-FFF2-40B4-BE49-F238E27FC236}">
                      <a16:creationId xmlns:a16="http://schemas.microsoft.com/office/drawing/2014/main" id="{F33D9270-CCAB-4A7C-8254-1A8E3716967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226903" y="2925708"/>
                  <a:ext cx="50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62" name="잉크 261">
                  <a:extLst>
                    <a:ext uri="{FF2B5EF4-FFF2-40B4-BE49-F238E27FC236}">
                      <a16:creationId xmlns:a16="http://schemas.microsoft.com/office/drawing/2014/main" id="{C1227328-B239-40AA-B773-A0229A3FEB32}"/>
                    </a:ext>
                  </a:extLst>
                </p14:cNvPr>
                <p14:cNvContentPartPr/>
                <p14:nvPr/>
              </p14:nvContentPartPr>
              <p14:xfrm>
                <a:off x="9215023" y="3093828"/>
                <a:ext cx="42480" cy="54720"/>
              </p14:xfrm>
            </p:contentPart>
          </mc:Choice>
          <mc:Fallback xmlns="">
            <p:pic>
              <p:nvPicPr>
                <p:cNvPr id="262" name="잉크 261">
                  <a:extLst>
                    <a:ext uri="{FF2B5EF4-FFF2-40B4-BE49-F238E27FC236}">
                      <a16:creationId xmlns:a16="http://schemas.microsoft.com/office/drawing/2014/main" id="{C1227328-B239-40AA-B773-A0229A3FEB3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210703" y="3089508"/>
                  <a:ext cx="51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63" name="잉크 262">
                  <a:extLst>
                    <a:ext uri="{FF2B5EF4-FFF2-40B4-BE49-F238E27FC236}">
                      <a16:creationId xmlns:a16="http://schemas.microsoft.com/office/drawing/2014/main" id="{E7100B59-3053-4500-A3B4-2153D131B601}"/>
                    </a:ext>
                  </a:extLst>
                </p14:cNvPr>
                <p14:cNvContentPartPr/>
                <p14:nvPr/>
              </p14:nvContentPartPr>
              <p14:xfrm>
                <a:off x="9408343" y="2929308"/>
                <a:ext cx="13680" cy="234360"/>
              </p14:xfrm>
            </p:contentPart>
          </mc:Choice>
          <mc:Fallback xmlns="">
            <p:pic>
              <p:nvPicPr>
                <p:cNvPr id="263" name="잉크 262">
                  <a:extLst>
                    <a:ext uri="{FF2B5EF4-FFF2-40B4-BE49-F238E27FC236}">
                      <a16:creationId xmlns:a16="http://schemas.microsoft.com/office/drawing/2014/main" id="{E7100B59-3053-4500-A3B4-2153D131B60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404023" y="2924988"/>
                  <a:ext cx="223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64" name="잉크 263">
                  <a:extLst>
                    <a:ext uri="{FF2B5EF4-FFF2-40B4-BE49-F238E27FC236}">
                      <a16:creationId xmlns:a16="http://schemas.microsoft.com/office/drawing/2014/main" id="{3C5D4CBE-C847-48A8-9594-986CB59A206A}"/>
                    </a:ext>
                  </a:extLst>
                </p14:cNvPr>
                <p14:cNvContentPartPr/>
                <p14:nvPr/>
              </p14:nvContentPartPr>
              <p14:xfrm>
                <a:off x="9394663" y="2975748"/>
                <a:ext cx="91080" cy="182880"/>
              </p14:xfrm>
            </p:contentPart>
          </mc:Choice>
          <mc:Fallback xmlns="">
            <p:pic>
              <p:nvPicPr>
                <p:cNvPr id="264" name="잉크 263">
                  <a:extLst>
                    <a:ext uri="{FF2B5EF4-FFF2-40B4-BE49-F238E27FC236}">
                      <a16:creationId xmlns:a16="http://schemas.microsoft.com/office/drawing/2014/main" id="{3C5D4CBE-C847-48A8-9594-986CB59A206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390343" y="2971428"/>
                  <a:ext cx="99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65" name="잉크 264">
                  <a:extLst>
                    <a:ext uri="{FF2B5EF4-FFF2-40B4-BE49-F238E27FC236}">
                      <a16:creationId xmlns:a16="http://schemas.microsoft.com/office/drawing/2014/main" id="{5D196624-82E8-410F-9B71-FFFCEEF6CEE8}"/>
                    </a:ext>
                  </a:extLst>
                </p14:cNvPr>
                <p14:cNvContentPartPr/>
                <p14:nvPr/>
              </p14:nvContentPartPr>
              <p14:xfrm>
                <a:off x="9541183" y="2954868"/>
                <a:ext cx="8280" cy="201240"/>
              </p14:xfrm>
            </p:contentPart>
          </mc:Choice>
          <mc:Fallback xmlns="">
            <p:pic>
              <p:nvPicPr>
                <p:cNvPr id="265" name="잉크 264">
                  <a:extLst>
                    <a:ext uri="{FF2B5EF4-FFF2-40B4-BE49-F238E27FC236}">
                      <a16:creationId xmlns:a16="http://schemas.microsoft.com/office/drawing/2014/main" id="{5D196624-82E8-410F-9B71-FFFCEEF6CEE8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536863" y="2950548"/>
                  <a:ext cx="16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66" name="잉크 265">
                  <a:extLst>
                    <a:ext uri="{FF2B5EF4-FFF2-40B4-BE49-F238E27FC236}">
                      <a16:creationId xmlns:a16="http://schemas.microsoft.com/office/drawing/2014/main" id="{8BC4D608-F8C1-408A-BDCA-AEFA4D543739}"/>
                    </a:ext>
                  </a:extLst>
                </p14:cNvPr>
                <p14:cNvContentPartPr/>
                <p14:nvPr/>
              </p14:nvContentPartPr>
              <p14:xfrm>
                <a:off x="9570703" y="2964588"/>
                <a:ext cx="111960" cy="183600"/>
              </p14:xfrm>
            </p:contentPart>
          </mc:Choice>
          <mc:Fallback xmlns="">
            <p:pic>
              <p:nvPicPr>
                <p:cNvPr id="266" name="잉크 265">
                  <a:extLst>
                    <a:ext uri="{FF2B5EF4-FFF2-40B4-BE49-F238E27FC236}">
                      <a16:creationId xmlns:a16="http://schemas.microsoft.com/office/drawing/2014/main" id="{8BC4D608-F8C1-408A-BDCA-AEFA4D54373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566383" y="2960268"/>
                  <a:ext cx="120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67" name="잉크 266">
                  <a:extLst>
                    <a:ext uri="{FF2B5EF4-FFF2-40B4-BE49-F238E27FC236}">
                      <a16:creationId xmlns:a16="http://schemas.microsoft.com/office/drawing/2014/main" id="{4E2185F3-DA65-4291-8549-9D6603D24E00}"/>
                    </a:ext>
                  </a:extLst>
                </p14:cNvPr>
                <p14:cNvContentPartPr/>
                <p14:nvPr/>
              </p14:nvContentPartPr>
              <p14:xfrm>
                <a:off x="9721903" y="2954868"/>
                <a:ext cx="135720" cy="257400"/>
              </p14:xfrm>
            </p:contentPart>
          </mc:Choice>
          <mc:Fallback xmlns="">
            <p:pic>
              <p:nvPicPr>
                <p:cNvPr id="267" name="잉크 266">
                  <a:extLst>
                    <a:ext uri="{FF2B5EF4-FFF2-40B4-BE49-F238E27FC236}">
                      <a16:creationId xmlns:a16="http://schemas.microsoft.com/office/drawing/2014/main" id="{4E2185F3-DA65-4291-8549-9D6603D24E0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717583" y="2950548"/>
                  <a:ext cx="1443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68" name="잉크 267">
                  <a:extLst>
                    <a:ext uri="{FF2B5EF4-FFF2-40B4-BE49-F238E27FC236}">
                      <a16:creationId xmlns:a16="http://schemas.microsoft.com/office/drawing/2014/main" id="{D2AAF546-8D09-402C-BD53-D4D719946843}"/>
                    </a:ext>
                  </a:extLst>
                </p14:cNvPr>
                <p14:cNvContentPartPr/>
                <p14:nvPr/>
              </p14:nvContentPartPr>
              <p14:xfrm>
                <a:off x="9901903" y="2921748"/>
                <a:ext cx="195120" cy="213480"/>
              </p14:xfrm>
            </p:contentPart>
          </mc:Choice>
          <mc:Fallback xmlns="">
            <p:pic>
              <p:nvPicPr>
                <p:cNvPr id="268" name="잉크 267">
                  <a:extLst>
                    <a:ext uri="{FF2B5EF4-FFF2-40B4-BE49-F238E27FC236}">
                      <a16:creationId xmlns:a16="http://schemas.microsoft.com/office/drawing/2014/main" id="{D2AAF546-8D09-402C-BD53-D4D71994684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897583" y="2917428"/>
                  <a:ext cx="203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69" name="잉크 268">
                  <a:extLst>
                    <a:ext uri="{FF2B5EF4-FFF2-40B4-BE49-F238E27FC236}">
                      <a16:creationId xmlns:a16="http://schemas.microsoft.com/office/drawing/2014/main" id="{8420E5FD-67ED-4849-9044-C0F47E0F2A21}"/>
                    </a:ext>
                  </a:extLst>
                </p14:cNvPr>
                <p14:cNvContentPartPr/>
                <p14:nvPr/>
              </p14:nvContentPartPr>
              <p14:xfrm>
                <a:off x="9967423" y="3107508"/>
                <a:ext cx="149400" cy="83880"/>
              </p14:xfrm>
            </p:contentPart>
          </mc:Choice>
          <mc:Fallback xmlns="">
            <p:pic>
              <p:nvPicPr>
                <p:cNvPr id="269" name="잉크 268">
                  <a:extLst>
                    <a:ext uri="{FF2B5EF4-FFF2-40B4-BE49-F238E27FC236}">
                      <a16:creationId xmlns:a16="http://schemas.microsoft.com/office/drawing/2014/main" id="{8420E5FD-67ED-4849-9044-C0F47E0F2A2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963103" y="3103188"/>
                  <a:ext cx="158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70" name="잉크 269">
                  <a:extLst>
                    <a:ext uri="{FF2B5EF4-FFF2-40B4-BE49-F238E27FC236}">
                      <a16:creationId xmlns:a16="http://schemas.microsoft.com/office/drawing/2014/main" id="{F27BF03A-B039-4261-BB69-4DD802E67166}"/>
                    </a:ext>
                  </a:extLst>
                </p14:cNvPr>
                <p14:cNvContentPartPr/>
                <p14:nvPr/>
              </p14:nvContentPartPr>
              <p14:xfrm>
                <a:off x="10140943" y="2924268"/>
                <a:ext cx="154800" cy="169920"/>
              </p14:xfrm>
            </p:contentPart>
          </mc:Choice>
          <mc:Fallback xmlns="">
            <p:pic>
              <p:nvPicPr>
                <p:cNvPr id="270" name="잉크 269">
                  <a:extLst>
                    <a:ext uri="{FF2B5EF4-FFF2-40B4-BE49-F238E27FC236}">
                      <a16:creationId xmlns:a16="http://schemas.microsoft.com/office/drawing/2014/main" id="{F27BF03A-B039-4261-BB69-4DD802E6716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136623" y="2919948"/>
                  <a:ext cx="163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71" name="잉크 270">
                  <a:extLst>
                    <a:ext uri="{FF2B5EF4-FFF2-40B4-BE49-F238E27FC236}">
                      <a16:creationId xmlns:a16="http://schemas.microsoft.com/office/drawing/2014/main" id="{EDA63E02-1173-4026-9943-17477B21BA7B}"/>
                    </a:ext>
                  </a:extLst>
                </p14:cNvPr>
                <p14:cNvContentPartPr/>
                <p14:nvPr/>
              </p14:nvContentPartPr>
              <p14:xfrm>
                <a:off x="10193143" y="3110748"/>
                <a:ext cx="107640" cy="120240"/>
              </p14:xfrm>
            </p:contentPart>
          </mc:Choice>
          <mc:Fallback xmlns="">
            <p:pic>
              <p:nvPicPr>
                <p:cNvPr id="271" name="잉크 270">
                  <a:extLst>
                    <a:ext uri="{FF2B5EF4-FFF2-40B4-BE49-F238E27FC236}">
                      <a16:creationId xmlns:a16="http://schemas.microsoft.com/office/drawing/2014/main" id="{EDA63E02-1173-4026-9943-17477B21BA7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188823" y="3106428"/>
                  <a:ext cx="116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72" name="잉크 271">
                  <a:extLst>
                    <a:ext uri="{FF2B5EF4-FFF2-40B4-BE49-F238E27FC236}">
                      <a16:creationId xmlns:a16="http://schemas.microsoft.com/office/drawing/2014/main" id="{99EE5550-FEC4-4DF3-8741-73BA684C08CD}"/>
                    </a:ext>
                  </a:extLst>
                </p14:cNvPr>
                <p14:cNvContentPartPr/>
                <p14:nvPr/>
              </p14:nvContentPartPr>
              <p14:xfrm>
                <a:off x="10399423" y="2994108"/>
                <a:ext cx="77040" cy="149040"/>
              </p14:xfrm>
            </p:contentPart>
          </mc:Choice>
          <mc:Fallback xmlns="">
            <p:pic>
              <p:nvPicPr>
                <p:cNvPr id="272" name="잉크 271">
                  <a:extLst>
                    <a:ext uri="{FF2B5EF4-FFF2-40B4-BE49-F238E27FC236}">
                      <a16:creationId xmlns:a16="http://schemas.microsoft.com/office/drawing/2014/main" id="{99EE5550-FEC4-4DF3-8741-73BA684C08C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395103" y="2989788"/>
                  <a:ext cx="85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73" name="잉크 272">
                  <a:extLst>
                    <a:ext uri="{FF2B5EF4-FFF2-40B4-BE49-F238E27FC236}">
                      <a16:creationId xmlns:a16="http://schemas.microsoft.com/office/drawing/2014/main" id="{791F50A7-7426-4DF7-BBC1-57ABE44B71F5}"/>
                    </a:ext>
                  </a:extLst>
                </p14:cNvPr>
                <p14:cNvContentPartPr/>
                <p14:nvPr/>
              </p14:nvContentPartPr>
              <p14:xfrm>
                <a:off x="10499863" y="2995188"/>
                <a:ext cx="128880" cy="173880"/>
              </p14:xfrm>
            </p:contentPart>
          </mc:Choice>
          <mc:Fallback xmlns="">
            <p:pic>
              <p:nvPicPr>
                <p:cNvPr id="273" name="잉크 272">
                  <a:extLst>
                    <a:ext uri="{FF2B5EF4-FFF2-40B4-BE49-F238E27FC236}">
                      <a16:creationId xmlns:a16="http://schemas.microsoft.com/office/drawing/2014/main" id="{791F50A7-7426-4DF7-BBC1-57ABE44B71F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495543" y="2990868"/>
                  <a:ext cx="137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74" name="잉크 273">
                  <a:extLst>
                    <a:ext uri="{FF2B5EF4-FFF2-40B4-BE49-F238E27FC236}">
                      <a16:creationId xmlns:a16="http://schemas.microsoft.com/office/drawing/2014/main" id="{29EC1857-7E31-41CB-A4E4-20A35A1C9859}"/>
                    </a:ext>
                  </a:extLst>
                </p14:cNvPr>
                <p14:cNvContentPartPr/>
                <p14:nvPr/>
              </p14:nvContentPartPr>
              <p14:xfrm>
                <a:off x="10618303" y="2889708"/>
                <a:ext cx="142560" cy="129960"/>
              </p14:xfrm>
            </p:contentPart>
          </mc:Choice>
          <mc:Fallback xmlns="">
            <p:pic>
              <p:nvPicPr>
                <p:cNvPr id="274" name="잉크 273">
                  <a:extLst>
                    <a:ext uri="{FF2B5EF4-FFF2-40B4-BE49-F238E27FC236}">
                      <a16:creationId xmlns:a16="http://schemas.microsoft.com/office/drawing/2014/main" id="{29EC1857-7E31-41CB-A4E4-20A35A1C9859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613983" y="2885388"/>
                  <a:ext cx="151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75" name="잉크 274">
                  <a:extLst>
                    <a:ext uri="{FF2B5EF4-FFF2-40B4-BE49-F238E27FC236}">
                      <a16:creationId xmlns:a16="http://schemas.microsoft.com/office/drawing/2014/main" id="{D5F56570-0EB4-4273-9E52-36C053F1EA89}"/>
                    </a:ext>
                  </a:extLst>
                </p14:cNvPr>
                <p14:cNvContentPartPr/>
                <p14:nvPr/>
              </p14:nvContentPartPr>
              <p14:xfrm>
                <a:off x="10633063" y="3090588"/>
                <a:ext cx="113760" cy="89280"/>
              </p14:xfrm>
            </p:contentPart>
          </mc:Choice>
          <mc:Fallback xmlns="">
            <p:pic>
              <p:nvPicPr>
                <p:cNvPr id="275" name="잉크 274">
                  <a:extLst>
                    <a:ext uri="{FF2B5EF4-FFF2-40B4-BE49-F238E27FC236}">
                      <a16:creationId xmlns:a16="http://schemas.microsoft.com/office/drawing/2014/main" id="{D5F56570-0EB4-4273-9E52-36C053F1EA8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628743" y="3086268"/>
                  <a:ext cx="122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76" name="잉크 275">
                  <a:extLst>
                    <a:ext uri="{FF2B5EF4-FFF2-40B4-BE49-F238E27FC236}">
                      <a16:creationId xmlns:a16="http://schemas.microsoft.com/office/drawing/2014/main" id="{45D3D8A6-EFD6-4B79-A25E-E092C03378BD}"/>
                    </a:ext>
                  </a:extLst>
                </p14:cNvPr>
                <p14:cNvContentPartPr/>
                <p14:nvPr/>
              </p14:nvContentPartPr>
              <p14:xfrm>
                <a:off x="10794703" y="2939748"/>
                <a:ext cx="216360" cy="129600"/>
              </p14:xfrm>
            </p:contentPart>
          </mc:Choice>
          <mc:Fallback xmlns="">
            <p:pic>
              <p:nvPicPr>
                <p:cNvPr id="276" name="잉크 275">
                  <a:extLst>
                    <a:ext uri="{FF2B5EF4-FFF2-40B4-BE49-F238E27FC236}">
                      <a16:creationId xmlns:a16="http://schemas.microsoft.com/office/drawing/2014/main" id="{45D3D8A6-EFD6-4B79-A25E-E092C03378B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790383" y="2935428"/>
                  <a:ext cx="225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77" name="잉크 276">
                  <a:extLst>
                    <a:ext uri="{FF2B5EF4-FFF2-40B4-BE49-F238E27FC236}">
                      <a16:creationId xmlns:a16="http://schemas.microsoft.com/office/drawing/2014/main" id="{EFDA50D4-EC76-4ED7-BBB0-00B713E3FD61}"/>
                    </a:ext>
                  </a:extLst>
                </p14:cNvPr>
                <p14:cNvContentPartPr/>
                <p14:nvPr/>
              </p14:nvContentPartPr>
              <p14:xfrm>
                <a:off x="10878943" y="3080148"/>
                <a:ext cx="110880" cy="111960"/>
              </p14:xfrm>
            </p:contentPart>
          </mc:Choice>
          <mc:Fallback xmlns="">
            <p:pic>
              <p:nvPicPr>
                <p:cNvPr id="277" name="잉크 276">
                  <a:extLst>
                    <a:ext uri="{FF2B5EF4-FFF2-40B4-BE49-F238E27FC236}">
                      <a16:creationId xmlns:a16="http://schemas.microsoft.com/office/drawing/2014/main" id="{EFDA50D4-EC76-4ED7-BBB0-00B713E3FD6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874623" y="3075828"/>
                  <a:ext cx="119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79" name="잉크 278">
                  <a:extLst>
                    <a:ext uri="{FF2B5EF4-FFF2-40B4-BE49-F238E27FC236}">
                      <a16:creationId xmlns:a16="http://schemas.microsoft.com/office/drawing/2014/main" id="{897B2A67-EF1A-4FB0-9A4E-8173029DB774}"/>
                    </a:ext>
                  </a:extLst>
                </p14:cNvPr>
                <p14:cNvContentPartPr/>
                <p14:nvPr/>
              </p14:nvContentPartPr>
              <p14:xfrm>
                <a:off x="11130943" y="2886828"/>
                <a:ext cx="33480" cy="260640"/>
              </p14:xfrm>
            </p:contentPart>
          </mc:Choice>
          <mc:Fallback xmlns="">
            <p:pic>
              <p:nvPicPr>
                <p:cNvPr id="279" name="잉크 278">
                  <a:extLst>
                    <a:ext uri="{FF2B5EF4-FFF2-40B4-BE49-F238E27FC236}">
                      <a16:creationId xmlns:a16="http://schemas.microsoft.com/office/drawing/2014/main" id="{897B2A67-EF1A-4FB0-9A4E-8173029DB774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126623" y="2882508"/>
                  <a:ext cx="421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80" name="잉크 279">
                  <a:extLst>
                    <a:ext uri="{FF2B5EF4-FFF2-40B4-BE49-F238E27FC236}">
                      <a16:creationId xmlns:a16="http://schemas.microsoft.com/office/drawing/2014/main" id="{60F03D51-FF63-47C6-BC4C-7625898EB9EC}"/>
                    </a:ext>
                  </a:extLst>
                </p14:cNvPr>
                <p14:cNvContentPartPr/>
                <p14:nvPr/>
              </p14:nvContentPartPr>
              <p14:xfrm>
                <a:off x="11056063" y="3040908"/>
                <a:ext cx="225360" cy="165240"/>
              </p14:xfrm>
            </p:contentPart>
          </mc:Choice>
          <mc:Fallback xmlns="">
            <p:pic>
              <p:nvPicPr>
                <p:cNvPr id="280" name="잉크 279">
                  <a:extLst>
                    <a:ext uri="{FF2B5EF4-FFF2-40B4-BE49-F238E27FC236}">
                      <a16:creationId xmlns:a16="http://schemas.microsoft.com/office/drawing/2014/main" id="{60F03D51-FF63-47C6-BC4C-7625898EB9E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1051743" y="3036588"/>
                  <a:ext cx="234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82" name="잉크 281">
                  <a:extLst>
                    <a:ext uri="{FF2B5EF4-FFF2-40B4-BE49-F238E27FC236}">
                      <a16:creationId xmlns:a16="http://schemas.microsoft.com/office/drawing/2014/main" id="{7FBB766E-83D1-4389-9E35-5F12D4A3776B}"/>
                    </a:ext>
                  </a:extLst>
                </p14:cNvPr>
                <p14:cNvContentPartPr/>
                <p14:nvPr/>
              </p14:nvContentPartPr>
              <p14:xfrm>
                <a:off x="7916503" y="3553548"/>
                <a:ext cx="235080" cy="55800"/>
              </p14:xfrm>
            </p:contentPart>
          </mc:Choice>
          <mc:Fallback xmlns="">
            <p:pic>
              <p:nvPicPr>
                <p:cNvPr id="282" name="잉크 281">
                  <a:extLst>
                    <a:ext uri="{FF2B5EF4-FFF2-40B4-BE49-F238E27FC236}">
                      <a16:creationId xmlns:a16="http://schemas.microsoft.com/office/drawing/2014/main" id="{7FBB766E-83D1-4389-9E35-5F12D4A3776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912183" y="3549228"/>
                  <a:ext cx="243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83" name="잉크 282">
                  <a:extLst>
                    <a:ext uri="{FF2B5EF4-FFF2-40B4-BE49-F238E27FC236}">
                      <a16:creationId xmlns:a16="http://schemas.microsoft.com/office/drawing/2014/main" id="{A779FE0D-B05E-4444-9113-3F32DBE3429E}"/>
                    </a:ext>
                  </a:extLst>
                </p14:cNvPr>
                <p14:cNvContentPartPr/>
                <p14:nvPr/>
              </p14:nvContentPartPr>
              <p14:xfrm>
                <a:off x="8075623" y="3507828"/>
                <a:ext cx="123840" cy="271080"/>
              </p14:xfrm>
            </p:contentPart>
          </mc:Choice>
          <mc:Fallback xmlns="">
            <p:pic>
              <p:nvPicPr>
                <p:cNvPr id="283" name="잉크 282">
                  <a:extLst>
                    <a:ext uri="{FF2B5EF4-FFF2-40B4-BE49-F238E27FC236}">
                      <a16:creationId xmlns:a16="http://schemas.microsoft.com/office/drawing/2014/main" id="{A779FE0D-B05E-4444-9113-3F32DBE3429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071303" y="3503508"/>
                  <a:ext cx="1324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84" name="잉크 283">
                  <a:extLst>
                    <a:ext uri="{FF2B5EF4-FFF2-40B4-BE49-F238E27FC236}">
                      <a16:creationId xmlns:a16="http://schemas.microsoft.com/office/drawing/2014/main" id="{1D900033-9AB2-4D3D-9914-C1D9112BE57D}"/>
                    </a:ext>
                  </a:extLst>
                </p14:cNvPr>
                <p14:cNvContentPartPr/>
                <p14:nvPr/>
              </p14:nvContentPartPr>
              <p14:xfrm>
                <a:off x="8293423" y="3581988"/>
                <a:ext cx="113760" cy="172080"/>
              </p14:xfrm>
            </p:contentPart>
          </mc:Choice>
          <mc:Fallback xmlns="">
            <p:pic>
              <p:nvPicPr>
                <p:cNvPr id="284" name="잉크 283">
                  <a:extLst>
                    <a:ext uri="{FF2B5EF4-FFF2-40B4-BE49-F238E27FC236}">
                      <a16:creationId xmlns:a16="http://schemas.microsoft.com/office/drawing/2014/main" id="{1D900033-9AB2-4D3D-9914-C1D9112BE57D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289103" y="3577668"/>
                  <a:ext cx="122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85" name="잉크 284">
                  <a:extLst>
                    <a:ext uri="{FF2B5EF4-FFF2-40B4-BE49-F238E27FC236}">
                      <a16:creationId xmlns:a16="http://schemas.microsoft.com/office/drawing/2014/main" id="{54DAF285-086F-4375-9C99-4A2BCF6F03D0}"/>
                    </a:ext>
                  </a:extLst>
                </p14:cNvPr>
                <p14:cNvContentPartPr/>
                <p14:nvPr/>
              </p14:nvContentPartPr>
              <p14:xfrm>
                <a:off x="8389183" y="3617268"/>
                <a:ext cx="102960" cy="51840"/>
              </p14:xfrm>
            </p:contentPart>
          </mc:Choice>
          <mc:Fallback xmlns="">
            <p:pic>
              <p:nvPicPr>
                <p:cNvPr id="285" name="잉크 284">
                  <a:extLst>
                    <a:ext uri="{FF2B5EF4-FFF2-40B4-BE49-F238E27FC236}">
                      <a16:creationId xmlns:a16="http://schemas.microsoft.com/office/drawing/2014/main" id="{54DAF285-086F-4375-9C99-4A2BCF6F03D0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384863" y="3612948"/>
                  <a:ext cx="111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86" name="잉크 285">
                  <a:extLst>
                    <a:ext uri="{FF2B5EF4-FFF2-40B4-BE49-F238E27FC236}">
                      <a16:creationId xmlns:a16="http://schemas.microsoft.com/office/drawing/2014/main" id="{B863B096-DD91-4D62-9C6A-1D355F9967ED}"/>
                    </a:ext>
                  </a:extLst>
                </p14:cNvPr>
                <p14:cNvContentPartPr/>
                <p14:nvPr/>
              </p14:nvContentPartPr>
              <p14:xfrm>
                <a:off x="8486383" y="3547428"/>
                <a:ext cx="19080" cy="218880"/>
              </p14:xfrm>
            </p:contentPart>
          </mc:Choice>
          <mc:Fallback xmlns="">
            <p:pic>
              <p:nvPicPr>
                <p:cNvPr id="286" name="잉크 285">
                  <a:extLst>
                    <a:ext uri="{FF2B5EF4-FFF2-40B4-BE49-F238E27FC236}">
                      <a16:creationId xmlns:a16="http://schemas.microsoft.com/office/drawing/2014/main" id="{B863B096-DD91-4D62-9C6A-1D355F9967E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482063" y="3543108"/>
                  <a:ext cx="277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87" name="잉크 286">
                  <a:extLst>
                    <a:ext uri="{FF2B5EF4-FFF2-40B4-BE49-F238E27FC236}">
                      <a16:creationId xmlns:a16="http://schemas.microsoft.com/office/drawing/2014/main" id="{2EE30E55-C3AB-4F6C-9503-64BC6C7584B5}"/>
                    </a:ext>
                  </a:extLst>
                </p14:cNvPr>
                <p14:cNvContentPartPr/>
                <p14:nvPr/>
              </p14:nvContentPartPr>
              <p14:xfrm>
                <a:off x="8577463" y="3580908"/>
                <a:ext cx="132480" cy="152640"/>
              </p14:xfrm>
            </p:contentPart>
          </mc:Choice>
          <mc:Fallback xmlns="">
            <p:pic>
              <p:nvPicPr>
                <p:cNvPr id="287" name="잉크 286">
                  <a:extLst>
                    <a:ext uri="{FF2B5EF4-FFF2-40B4-BE49-F238E27FC236}">
                      <a16:creationId xmlns:a16="http://schemas.microsoft.com/office/drawing/2014/main" id="{2EE30E55-C3AB-4F6C-9503-64BC6C7584B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573143" y="3576588"/>
                  <a:ext cx="141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88" name="잉크 287">
                  <a:extLst>
                    <a:ext uri="{FF2B5EF4-FFF2-40B4-BE49-F238E27FC236}">
                      <a16:creationId xmlns:a16="http://schemas.microsoft.com/office/drawing/2014/main" id="{EB02319C-A693-4B7B-A313-79CD32A716D9}"/>
                    </a:ext>
                  </a:extLst>
                </p14:cNvPr>
                <p14:cNvContentPartPr/>
                <p14:nvPr/>
              </p14:nvContentPartPr>
              <p14:xfrm>
                <a:off x="8711383" y="3503868"/>
                <a:ext cx="39600" cy="329040"/>
              </p14:xfrm>
            </p:contentPart>
          </mc:Choice>
          <mc:Fallback xmlns="">
            <p:pic>
              <p:nvPicPr>
                <p:cNvPr id="288" name="잉크 287">
                  <a:extLst>
                    <a:ext uri="{FF2B5EF4-FFF2-40B4-BE49-F238E27FC236}">
                      <a16:creationId xmlns:a16="http://schemas.microsoft.com/office/drawing/2014/main" id="{EB02319C-A693-4B7B-A313-79CD32A716D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707063" y="3499548"/>
                  <a:ext cx="482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89" name="잉크 288">
                  <a:extLst>
                    <a:ext uri="{FF2B5EF4-FFF2-40B4-BE49-F238E27FC236}">
                      <a16:creationId xmlns:a16="http://schemas.microsoft.com/office/drawing/2014/main" id="{17CC229B-056E-4D16-B255-63A8BA295ABB}"/>
                    </a:ext>
                  </a:extLst>
                </p14:cNvPr>
                <p14:cNvContentPartPr/>
                <p14:nvPr/>
              </p14:nvContentPartPr>
              <p14:xfrm>
                <a:off x="8800663" y="3531228"/>
                <a:ext cx="93960" cy="111960"/>
              </p14:xfrm>
            </p:contentPart>
          </mc:Choice>
          <mc:Fallback xmlns="">
            <p:pic>
              <p:nvPicPr>
                <p:cNvPr id="289" name="잉크 288">
                  <a:extLst>
                    <a:ext uri="{FF2B5EF4-FFF2-40B4-BE49-F238E27FC236}">
                      <a16:creationId xmlns:a16="http://schemas.microsoft.com/office/drawing/2014/main" id="{17CC229B-056E-4D16-B255-63A8BA295AB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796343" y="3526908"/>
                  <a:ext cx="102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90" name="잉크 289">
                  <a:extLst>
                    <a:ext uri="{FF2B5EF4-FFF2-40B4-BE49-F238E27FC236}">
                      <a16:creationId xmlns:a16="http://schemas.microsoft.com/office/drawing/2014/main" id="{F26C5B49-7F7A-4E78-B511-73AFF3D4A613}"/>
                    </a:ext>
                  </a:extLst>
                </p14:cNvPr>
                <p14:cNvContentPartPr/>
                <p14:nvPr/>
              </p14:nvContentPartPr>
              <p14:xfrm>
                <a:off x="8931343" y="3507108"/>
                <a:ext cx="127080" cy="108000"/>
              </p14:xfrm>
            </p:contentPart>
          </mc:Choice>
          <mc:Fallback xmlns="">
            <p:pic>
              <p:nvPicPr>
                <p:cNvPr id="290" name="잉크 289">
                  <a:extLst>
                    <a:ext uri="{FF2B5EF4-FFF2-40B4-BE49-F238E27FC236}">
                      <a16:creationId xmlns:a16="http://schemas.microsoft.com/office/drawing/2014/main" id="{F26C5B49-7F7A-4E78-B511-73AFF3D4A61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927023" y="3502788"/>
                  <a:ext cx="135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91" name="잉크 290">
                  <a:extLst>
                    <a:ext uri="{FF2B5EF4-FFF2-40B4-BE49-F238E27FC236}">
                      <a16:creationId xmlns:a16="http://schemas.microsoft.com/office/drawing/2014/main" id="{CD255ED0-BA8D-4321-A714-723C71773FDA}"/>
                    </a:ext>
                  </a:extLst>
                </p14:cNvPr>
                <p14:cNvContentPartPr/>
                <p14:nvPr/>
              </p14:nvContentPartPr>
              <p14:xfrm>
                <a:off x="8899303" y="3724188"/>
                <a:ext cx="118080" cy="97200"/>
              </p14:xfrm>
            </p:contentPart>
          </mc:Choice>
          <mc:Fallback xmlns="">
            <p:pic>
              <p:nvPicPr>
                <p:cNvPr id="291" name="잉크 290">
                  <a:extLst>
                    <a:ext uri="{FF2B5EF4-FFF2-40B4-BE49-F238E27FC236}">
                      <a16:creationId xmlns:a16="http://schemas.microsoft.com/office/drawing/2014/main" id="{CD255ED0-BA8D-4321-A714-723C71773FD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894983" y="3719868"/>
                  <a:ext cx="126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92" name="잉크 291">
                  <a:extLst>
                    <a:ext uri="{FF2B5EF4-FFF2-40B4-BE49-F238E27FC236}">
                      <a16:creationId xmlns:a16="http://schemas.microsoft.com/office/drawing/2014/main" id="{7064BF02-0BD2-4AAC-8985-83B333E65FF0}"/>
                    </a:ext>
                  </a:extLst>
                </p14:cNvPr>
                <p14:cNvContentPartPr/>
                <p14:nvPr/>
              </p14:nvContentPartPr>
              <p14:xfrm>
                <a:off x="9079663" y="3569028"/>
                <a:ext cx="114120" cy="97560"/>
              </p14:xfrm>
            </p:contentPart>
          </mc:Choice>
          <mc:Fallback xmlns="">
            <p:pic>
              <p:nvPicPr>
                <p:cNvPr id="292" name="잉크 291">
                  <a:extLst>
                    <a:ext uri="{FF2B5EF4-FFF2-40B4-BE49-F238E27FC236}">
                      <a16:creationId xmlns:a16="http://schemas.microsoft.com/office/drawing/2014/main" id="{7064BF02-0BD2-4AAC-8985-83B333E65FF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075343" y="3564708"/>
                  <a:ext cx="122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93" name="잉크 292">
                  <a:extLst>
                    <a:ext uri="{FF2B5EF4-FFF2-40B4-BE49-F238E27FC236}">
                      <a16:creationId xmlns:a16="http://schemas.microsoft.com/office/drawing/2014/main" id="{B1205CB1-573E-4BE3-AF19-22879F3FCC2E}"/>
                    </a:ext>
                  </a:extLst>
                </p14:cNvPr>
                <p14:cNvContentPartPr/>
                <p14:nvPr/>
              </p14:nvContentPartPr>
              <p14:xfrm>
                <a:off x="9070303" y="3710508"/>
                <a:ext cx="213840" cy="95040"/>
              </p14:xfrm>
            </p:contentPart>
          </mc:Choice>
          <mc:Fallback xmlns="">
            <p:pic>
              <p:nvPicPr>
                <p:cNvPr id="293" name="잉크 292">
                  <a:extLst>
                    <a:ext uri="{FF2B5EF4-FFF2-40B4-BE49-F238E27FC236}">
                      <a16:creationId xmlns:a16="http://schemas.microsoft.com/office/drawing/2014/main" id="{B1205CB1-573E-4BE3-AF19-22879F3FCC2E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065983" y="3706188"/>
                  <a:ext cx="222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94" name="잉크 293">
                  <a:extLst>
                    <a:ext uri="{FF2B5EF4-FFF2-40B4-BE49-F238E27FC236}">
                      <a16:creationId xmlns:a16="http://schemas.microsoft.com/office/drawing/2014/main" id="{19296859-753B-4F2C-AF93-3A6A738B383C}"/>
                    </a:ext>
                  </a:extLst>
                </p14:cNvPr>
                <p14:cNvContentPartPr/>
                <p14:nvPr/>
              </p14:nvContentPartPr>
              <p14:xfrm>
                <a:off x="9381343" y="3593868"/>
                <a:ext cx="61200" cy="60480"/>
              </p14:xfrm>
            </p:contentPart>
          </mc:Choice>
          <mc:Fallback xmlns="">
            <p:pic>
              <p:nvPicPr>
                <p:cNvPr id="294" name="잉크 293">
                  <a:extLst>
                    <a:ext uri="{FF2B5EF4-FFF2-40B4-BE49-F238E27FC236}">
                      <a16:creationId xmlns:a16="http://schemas.microsoft.com/office/drawing/2014/main" id="{19296859-753B-4F2C-AF93-3A6A738B383C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377023" y="3589548"/>
                  <a:ext cx="698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95" name="잉크 294">
                  <a:extLst>
                    <a:ext uri="{FF2B5EF4-FFF2-40B4-BE49-F238E27FC236}">
                      <a16:creationId xmlns:a16="http://schemas.microsoft.com/office/drawing/2014/main" id="{BF315C8E-1574-4C2C-B667-A4AA6AB7BFC2}"/>
                    </a:ext>
                  </a:extLst>
                </p14:cNvPr>
                <p14:cNvContentPartPr/>
                <p14:nvPr/>
              </p14:nvContentPartPr>
              <p14:xfrm>
                <a:off x="9398263" y="3805188"/>
                <a:ext cx="66600" cy="37440"/>
              </p14:xfrm>
            </p:contentPart>
          </mc:Choice>
          <mc:Fallback xmlns="">
            <p:pic>
              <p:nvPicPr>
                <p:cNvPr id="295" name="잉크 294">
                  <a:extLst>
                    <a:ext uri="{FF2B5EF4-FFF2-40B4-BE49-F238E27FC236}">
                      <a16:creationId xmlns:a16="http://schemas.microsoft.com/office/drawing/2014/main" id="{BF315C8E-1574-4C2C-B667-A4AA6AB7BFC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393943" y="3800868"/>
                  <a:ext cx="75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97" name="잉크 296">
                  <a:extLst>
                    <a:ext uri="{FF2B5EF4-FFF2-40B4-BE49-F238E27FC236}">
                      <a16:creationId xmlns:a16="http://schemas.microsoft.com/office/drawing/2014/main" id="{CF5820C4-ACD5-4602-9A0C-007EAE553A9A}"/>
                    </a:ext>
                  </a:extLst>
                </p14:cNvPr>
                <p14:cNvContentPartPr/>
                <p14:nvPr/>
              </p14:nvContentPartPr>
              <p14:xfrm>
                <a:off x="10143103" y="3627708"/>
                <a:ext cx="16560" cy="47160"/>
              </p14:xfrm>
            </p:contentPart>
          </mc:Choice>
          <mc:Fallback xmlns="">
            <p:pic>
              <p:nvPicPr>
                <p:cNvPr id="297" name="잉크 296">
                  <a:extLst>
                    <a:ext uri="{FF2B5EF4-FFF2-40B4-BE49-F238E27FC236}">
                      <a16:creationId xmlns:a16="http://schemas.microsoft.com/office/drawing/2014/main" id="{CF5820C4-ACD5-4602-9A0C-007EAE553A9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138783" y="3623388"/>
                  <a:ext cx="25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98" name="잉크 297">
                  <a:extLst>
                    <a:ext uri="{FF2B5EF4-FFF2-40B4-BE49-F238E27FC236}">
                      <a16:creationId xmlns:a16="http://schemas.microsoft.com/office/drawing/2014/main" id="{BA93E773-D50D-4C88-8D81-767505454C47}"/>
                    </a:ext>
                  </a:extLst>
                </p14:cNvPr>
                <p14:cNvContentPartPr/>
                <p14:nvPr/>
              </p14:nvContentPartPr>
              <p14:xfrm>
                <a:off x="10159303" y="3624468"/>
                <a:ext cx="61920" cy="108720"/>
              </p14:xfrm>
            </p:contentPart>
          </mc:Choice>
          <mc:Fallback xmlns="">
            <p:pic>
              <p:nvPicPr>
                <p:cNvPr id="298" name="잉크 297">
                  <a:extLst>
                    <a:ext uri="{FF2B5EF4-FFF2-40B4-BE49-F238E27FC236}">
                      <a16:creationId xmlns:a16="http://schemas.microsoft.com/office/drawing/2014/main" id="{BA93E773-D50D-4C88-8D81-767505454C4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154983" y="3620148"/>
                  <a:ext cx="70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99" name="잉크 298">
                  <a:extLst>
                    <a:ext uri="{FF2B5EF4-FFF2-40B4-BE49-F238E27FC236}">
                      <a16:creationId xmlns:a16="http://schemas.microsoft.com/office/drawing/2014/main" id="{8ACBA415-6B79-4C9D-A6D8-193E765B8D2B}"/>
                    </a:ext>
                  </a:extLst>
                </p14:cNvPr>
                <p14:cNvContentPartPr/>
                <p14:nvPr/>
              </p14:nvContentPartPr>
              <p14:xfrm>
                <a:off x="11010343" y="3506748"/>
                <a:ext cx="107640" cy="304560"/>
              </p14:xfrm>
            </p:contentPart>
          </mc:Choice>
          <mc:Fallback xmlns="">
            <p:pic>
              <p:nvPicPr>
                <p:cNvPr id="299" name="잉크 298">
                  <a:extLst>
                    <a:ext uri="{FF2B5EF4-FFF2-40B4-BE49-F238E27FC236}">
                      <a16:creationId xmlns:a16="http://schemas.microsoft.com/office/drawing/2014/main" id="{8ACBA415-6B79-4C9D-A6D8-193E765B8D2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006023" y="3502428"/>
                  <a:ext cx="1162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00" name="잉크 299">
                  <a:extLst>
                    <a:ext uri="{FF2B5EF4-FFF2-40B4-BE49-F238E27FC236}">
                      <a16:creationId xmlns:a16="http://schemas.microsoft.com/office/drawing/2014/main" id="{6964F879-4A04-4150-AA02-EF58040375E5}"/>
                    </a:ext>
                  </a:extLst>
                </p14:cNvPr>
                <p14:cNvContentPartPr/>
                <p14:nvPr/>
              </p14:nvContentPartPr>
              <p14:xfrm>
                <a:off x="11124823" y="3516828"/>
                <a:ext cx="154080" cy="113040"/>
              </p14:xfrm>
            </p:contentPart>
          </mc:Choice>
          <mc:Fallback xmlns="">
            <p:pic>
              <p:nvPicPr>
                <p:cNvPr id="300" name="잉크 299">
                  <a:extLst>
                    <a:ext uri="{FF2B5EF4-FFF2-40B4-BE49-F238E27FC236}">
                      <a16:creationId xmlns:a16="http://schemas.microsoft.com/office/drawing/2014/main" id="{6964F879-4A04-4150-AA02-EF58040375E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120503" y="3512508"/>
                  <a:ext cx="162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03" name="잉크 302">
                  <a:extLst>
                    <a:ext uri="{FF2B5EF4-FFF2-40B4-BE49-F238E27FC236}">
                      <a16:creationId xmlns:a16="http://schemas.microsoft.com/office/drawing/2014/main" id="{84F6A83B-40A7-4179-9FC2-97C98AFD004D}"/>
                    </a:ext>
                  </a:extLst>
                </p14:cNvPr>
                <p14:cNvContentPartPr/>
                <p14:nvPr/>
              </p14:nvContentPartPr>
              <p14:xfrm>
                <a:off x="11381863" y="3092028"/>
                <a:ext cx="149400" cy="569160"/>
              </p14:xfrm>
            </p:contentPart>
          </mc:Choice>
          <mc:Fallback xmlns="">
            <p:pic>
              <p:nvPicPr>
                <p:cNvPr id="303" name="잉크 302">
                  <a:extLst>
                    <a:ext uri="{FF2B5EF4-FFF2-40B4-BE49-F238E27FC236}">
                      <a16:creationId xmlns:a16="http://schemas.microsoft.com/office/drawing/2014/main" id="{84F6A83B-40A7-4179-9FC2-97C98AFD004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377543" y="3087708"/>
                  <a:ext cx="158040" cy="57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그룹 314">
            <a:extLst>
              <a:ext uri="{FF2B5EF4-FFF2-40B4-BE49-F238E27FC236}">
                <a16:creationId xmlns:a16="http://schemas.microsoft.com/office/drawing/2014/main" id="{590B9B3E-2094-492F-920F-06E410537C84}"/>
              </a:ext>
            </a:extLst>
          </p:cNvPr>
          <p:cNvGrpSpPr/>
          <p:nvPr/>
        </p:nvGrpSpPr>
        <p:grpSpPr>
          <a:xfrm>
            <a:off x="11585263" y="2982228"/>
            <a:ext cx="486720" cy="256680"/>
            <a:chOff x="11585263" y="2982228"/>
            <a:chExt cx="48672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05" name="잉크 304">
                  <a:extLst>
                    <a:ext uri="{FF2B5EF4-FFF2-40B4-BE49-F238E27FC236}">
                      <a16:creationId xmlns:a16="http://schemas.microsoft.com/office/drawing/2014/main" id="{481E0A8F-F61A-4702-ADAE-933FC262F058}"/>
                    </a:ext>
                  </a:extLst>
                </p14:cNvPr>
                <p14:cNvContentPartPr/>
                <p14:nvPr/>
              </p14:nvContentPartPr>
              <p14:xfrm>
                <a:off x="11612623" y="2982228"/>
                <a:ext cx="28080" cy="226080"/>
              </p14:xfrm>
            </p:contentPart>
          </mc:Choice>
          <mc:Fallback xmlns="">
            <p:pic>
              <p:nvPicPr>
                <p:cNvPr id="305" name="잉크 304">
                  <a:extLst>
                    <a:ext uri="{FF2B5EF4-FFF2-40B4-BE49-F238E27FC236}">
                      <a16:creationId xmlns:a16="http://schemas.microsoft.com/office/drawing/2014/main" id="{481E0A8F-F61A-4702-ADAE-933FC262F05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1608303" y="2977908"/>
                  <a:ext cx="36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06" name="잉크 305">
                  <a:extLst>
                    <a:ext uri="{FF2B5EF4-FFF2-40B4-BE49-F238E27FC236}">
                      <a16:creationId xmlns:a16="http://schemas.microsoft.com/office/drawing/2014/main" id="{10DD1422-0F53-46CA-8E72-C6C563ED71A1}"/>
                    </a:ext>
                  </a:extLst>
                </p14:cNvPr>
                <p14:cNvContentPartPr/>
                <p14:nvPr/>
              </p14:nvContentPartPr>
              <p14:xfrm>
                <a:off x="11585263" y="2987628"/>
                <a:ext cx="120960" cy="227880"/>
              </p14:xfrm>
            </p:contentPart>
          </mc:Choice>
          <mc:Fallback xmlns="">
            <p:pic>
              <p:nvPicPr>
                <p:cNvPr id="306" name="잉크 305">
                  <a:extLst>
                    <a:ext uri="{FF2B5EF4-FFF2-40B4-BE49-F238E27FC236}">
                      <a16:creationId xmlns:a16="http://schemas.microsoft.com/office/drawing/2014/main" id="{10DD1422-0F53-46CA-8E72-C6C563ED71A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1580943" y="2983308"/>
                  <a:ext cx="129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07" name="잉크 306">
                  <a:extLst>
                    <a:ext uri="{FF2B5EF4-FFF2-40B4-BE49-F238E27FC236}">
                      <a16:creationId xmlns:a16="http://schemas.microsoft.com/office/drawing/2014/main" id="{6E88A333-C697-40CB-A1B2-6DC33019F225}"/>
                    </a:ext>
                  </a:extLst>
                </p14:cNvPr>
                <p14:cNvContentPartPr/>
                <p14:nvPr/>
              </p14:nvContentPartPr>
              <p14:xfrm>
                <a:off x="11741863" y="3027948"/>
                <a:ext cx="30600" cy="175320"/>
              </p14:xfrm>
            </p:contentPart>
          </mc:Choice>
          <mc:Fallback xmlns="">
            <p:pic>
              <p:nvPicPr>
                <p:cNvPr id="307" name="잉크 306">
                  <a:extLst>
                    <a:ext uri="{FF2B5EF4-FFF2-40B4-BE49-F238E27FC236}">
                      <a16:creationId xmlns:a16="http://schemas.microsoft.com/office/drawing/2014/main" id="{6E88A333-C697-40CB-A1B2-6DC33019F22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1737543" y="3023628"/>
                  <a:ext cx="39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08" name="잉크 307">
                  <a:extLst>
                    <a:ext uri="{FF2B5EF4-FFF2-40B4-BE49-F238E27FC236}">
                      <a16:creationId xmlns:a16="http://schemas.microsoft.com/office/drawing/2014/main" id="{9C330E32-2F63-46AE-B6BD-6322DD331344}"/>
                    </a:ext>
                  </a:extLst>
                </p14:cNvPr>
                <p14:cNvContentPartPr/>
                <p14:nvPr/>
              </p14:nvContentPartPr>
              <p14:xfrm>
                <a:off x="11781103" y="3034788"/>
                <a:ext cx="110520" cy="173520"/>
              </p14:xfrm>
            </p:contentPart>
          </mc:Choice>
          <mc:Fallback xmlns="">
            <p:pic>
              <p:nvPicPr>
                <p:cNvPr id="308" name="잉크 307">
                  <a:extLst>
                    <a:ext uri="{FF2B5EF4-FFF2-40B4-BE49-F238E27FC236}">
                      <a16:creationId xmlns:a16="http://schemas.microsoft.com/office/drawing/2014/main" id="{9C330E32-2F63-46AE-B6BD-6322DD331344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1776783" y="3030468"/>
                  <a:ext cx="119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10" name="잉크 309">
                  <a:extLst>
                    <a:ext uri="{FF2B5EF4-FFF2-40B4-BE49-F238E27FC236}">
                      <a16:creationId xmlns:a16="http://schemas.microsoft.com/office/drawing/2014/main" id="{1642F747-A33F-44B8-8B75-47944D19763C}"/>
                    </a:ext>
                  </a:extLst>
                </p14:cNvPr>
                <p14:cNvContentPartPr/>
                <p14:nvPr/>
              </p14:nvContentPartPr>
              <p14:xfrm>
                <a:off x="11928703" y="2994108"/>
                <a:ext cx="143280" cy="244800"/>
              </p14:xfrm>
            </p:contentPart>
          </mc:Choice>
          <mc:Fallback xmlns="">
            <p:pic>
              <p:nvPicPr>
                <p:cNvPr id="310" name="잉크 309">
                  <a:extLst>
                    <a:ext uri="{FF2B5EF4-FFF2-40B4-BE49-F238E27FC236}">
                      <a16:creationId xmlns:a16="http://schemas.microsoft.com/office/drawing/2014/main" id="{1642F747-A33F-44B8-8B75-47944D19763C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1924383" y="2989788"/>
                  <a:ext cx="15192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그룹 313">
            <a:extLst>
              <a:ext uri="{FF2B5EF4-FFF2-40B4-BE49-F238E27FC236}">
                <a16:creationId xmlns:a16="http://schemas.microsoft.com/office/drawing/2014/main" id="{50351271-263F-4F37-B437-19B87508B543}"/>
              </a:ext>
            </a:extLst>
          </p:cNvPr>
          <p:cNvGrpSpPr/>
          <p:nvPr/>
        </p:nvGrpSpPr>
        <p:grpSpPr>
          <a:xfrm>
            <a:off x="11576983" y="2660028"/>
            <a:ext cx="200160" cy="155520"/>
            <a:chOff x="11576983" y="2660028"/>
            <a:chExt cx="200160" cy="15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11" name="잉크 310">
                  <a:extLst>
                    <a:ext uri="{FF2B5EF4-FFF2-40B4-BE49-F238E27FC236}">
                      <a16:creationId xmlns:a16="http://schemas.microsoft.com/office/drawing/2014/main" id="{E54FCDDD-8823-4029-A10F-89F7BA82B573}"/>
                    </a:ext>
                  </a:extLst>
                </p14:cNvPr>
                <p14:cNvContentPartPr/>
                <p14:nvPr/>
              </p14:nvContentPartPr>
              <p14:xfrm>
                <a:off x="11576983" y="2670468"/>
                <a:ext cx="155520" cy="115560"/>
              </p14:xfrm>
            </p:contentPart>
          </mc:Choice>
          <mc:Fallback xmlns="">
            <p:pic>
              <p:nvPicPr>
                <p:cNvPr id="311" name="잉크 310">
                  <a:extLst>
                    <a:ext uri="{FF2B5EF4-FFF2-40B4-BE49-F238E27FC236}">
                      <a16:creationId xmlns:a16="http://schemas.microsoft.com/office/drawing/2014/main" id="{E54FCDDD-8823-4029-A10F-89F7BA82B57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1572663" y="2666148"/>
                  <a:ext cx="164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12" name="잉크 311">
                  <a:extLst>
                    <a:ext uri="{FF2B5EF4-FFF2-40B4-BE49-F238E27FC236}">
                      <a16:creationId xmlns:a16="http://schemas.microsoft.com/office/drawing/2014/main" id="{C4EFB75F-6118-4DA7-9281-05A8BB684F22}"/>
                    </a:ext>
                  </a:extLst>
                </p14:cNvPr>
                <p14:cNvContentPartPr/>
                <p14:nvPr/>
              </p14:nvContentPartPr>
              <p14:xfrm>
                <a:off x="11643583" y="2660028"/>
                <a:ext cx="113040" cy="155520"/>
              </p14:xfrm>
            </p:contentPart>
          </mc:Choice>
          <mc:Fallback xmlns="">
            <p:pic>
              <p:nvPicPr>
                <p:cNvPr id="312" name="잉크 311">
                  <a:extLst>
                    <a:ext uri="{FF2B5EF4-FFF2-40B4-BE49-F238E27FC236}">
                      <a16:creationId xmlns:a16="http://schemas.microsoft.com/office/drawing/2014/main" id="{C4EFB75F-6118-4DA7-9281-05A8BB684F22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639263" y="2655708"/>
                  <a:ext cx="121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13" name="잉크 312">
                  <a:extLst>
                    <a:ext uri="{FF2B5EF4-FFF2-40B4-BE49-F238E27FC236}">
                      <a16:creationId xmlns:a16="http://schemas.microsoft.com/office/drawing/2014/main" id="{61BDE377-C305-4B75-B992-26B6560325EC}"/>
                    </a:ext>
                  </a:extLst>
                </p14:cNvPr>
                <p14:cNvContentPartPr/>
                <p14:nvPr/>
              </p14:nvContentPartPr>
              <p14:xfrm>
                <a:off x="11762383" y="2775588"/>
                <a:ext cx="14760" cy="5040"/>
              </p14:xfrm>
            </p:contentPart>
          </mc:Choice>
          <mc:Fallback xmlns="">
            <p:pic>
              <p:nvPicPr>
                <p:cNvPr id="313" name="잉크 312">
                  <a:extLst>
                    <a:ext uri="{FF2B5EF4-FFF2-40B4-BE49-F238E27FC236}">
                      <a16:creationId xmlns:a16="http://schemas.microsoft.com/office/drawing/2014/main" id="{61BDE377-C305-4B75-B992-26B6560325E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758063" y="2771268"/>
                  <a:ext cx="23400" cy="1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그룹 331">
            <a:extLst>
              <a:ext uri="{FF2B5EF4-FFF2-40B4-BE49-F238E27FC236}">
                <a16:creationId xmlns:a16="http://schemas.microsoft.com/office/drawing/2014/main" id="{5A78FA0B-4F28-4079-B5C2-BD465E742DF5}"/>
              </a:ext>
            </a:extLst>
          </p:cNvPr>
          <p:cNvGrpSpPr/>
          <p:nvPr/>
        </p:nvGrpSpPr>
        <p:grpSpPr>
          <a:xfrm>
            <a:off x="11588503" y="3376788"/>
            <a:ext cx="505080" cy="285840"/>
            <a:chOff x="11588503" y="3376788"/>
            <a:chExt cx="50508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16" name="잉크 315">
                  <a:extLst>
                    <a:ext uri="{FF2B5EF4-FFF2-40B4-BE49-F238E27FC236}">
                      <a16:creationId xmlns:a16="http://schemas.microsoft.com/office/drawing/2014/main" id="{439878D1-B4D8-45CC-A822-41871147606E}"/>
                    </a:ext>
                  </a:extLst>
                </p14:cNvPr>
                <p14:cNvContentPartPr/>
                <p14:nvPr/>
              </p14:nvContentPartPr>
              <p14:xfrm>
                <a:off x="11588503" y="3401628"/>
                <a:ext cx="104400" cy="152640"/>
              </p14:xfrm>
            </p:contentPart>
          </mc:Choice>
          <mc:Fallback xmlns="">
            <p:pic>
              <p:nvPicPr>
                <p:cNvPr id="316" name="잉크 315">
                  <a:extLst>
                    <a:ext uri="{FF2B5EF4-FFF2-40B4-BE49-F238E27FC236}">
                      <a16:creationId xmlns:a16="http://schemas.microsoft.com/office/drawing/2014/main" id="{439878D1-B4D8-45CC-A822-41871147606E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584183" y="3397308"/>
                  <a:ext cx="113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17" name="잉크 316">
                  <a:extLst>
                    <a:ext uri="{FF2B5EF4-FFF2-40B4-BE49-F238E27FC236}">
                      <a16:creationId xmlns:a16="http://schemas.microsoft.com/office/drawing/2014/main" id="{CF671017-AD9E-476E-92CB-4377E0BA1665}"/>
                    </a:ext>
                  </a:extLst>
                </p14:cNvPr>
                <p14:cNvContentPartPr/>
                <p14:nvPr/>
              </p14:nvContentPartPr>
              <p14:xfrm>
                <a:off x="11623063" y="3515028"/>
                <a:ext cx="58320" cy="29520"/>
              </p14:xfrm>
            </p:contentPart>
          </mc:Choice>
          <mc:Fallback xmlns="">
            <p:pic>
              <p:nvPicPr>
                <p:cNvPr id="317" name="잉크 316">
                  <a:extLst>
                    <a:ext uri="{FF2B5EF4-FFF2-40B4-BE49-F238E27FC236}">
                      <a16:creationId xmlns:a16="http://schemas.microsoft.com/office/drawing/2014/main" id="{CF671017-AD9E-476E-92CB-4377E0BA166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618743" y="3510708"/>
                  <a:ext cx="66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18" name="잉크 317">
                  <a:extLst>
                    <a:ext uri="{FF2B5EF4-FFF2-40B4-BE49-F238E27FC236}">
                      <a16:creationId xmlns:a16="http://schemas.microsoft.com/office/drawing/2014/main" id="{0E303CCD-68A3-4185-81B9-E9B32FDB0658}"/>
                    </a:ext>
                  </a:extLst>
                </p14:cNvPr>
                <p14:cNvContentPartPr/>
                <p14:nvPr/>
              </p14:nvContentPartPr>
              <p14:xfrm>
                <a:off x="11705503" y="3396228"/>
                <a:ext cx="88920" cy="266400"/>
              </p14:xfrm>
            </p:contentPart>
          </mc:Choice>
          <mc:Fallback xmlns="">
            <p:pic>
              <p:nvPicPr>
                <p:cNvPr id="318" name="잉크 317">
                  <a:extLst>
                    <a:ext uri="{FF2B5EF4-FFF2-40B4-BE49-F238E27FC236}">
                      <a16:creationId xmlns:a16="http://schemas.microsoft.com/office/drawing/2014/main" id="{0E303CCD-68A3-4185-81B9-E9B32FDB065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1701183" y="3391908"/>
                  <a:ext cx="975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19" name="잉크 318">
                  <a:extLst>
                    <a:ext uri="{FF2B5EF4-FFF2-40B4-BE49-F238E27FC236}">
                      <a16:creationId xmlns:a16="http://schemas.microsoft.com/office/drawing/2014/main" id="{30DAFF40-4533-483A-97DE-9A9CEA8B23AF}"/>
                    </a:ext>
                  </a:extLst>
                </p14:cNvPr>
                <p14:cNvContentPartPr/>
                <p14:nvPr/>
              </p14:nvContentPartPr>
              <p14:xfrm>
                <a:off x="11694703" y="3393348"/>
                <a:ext cx="48600" cy="218880"/>
              </p14:xfrm>
            </p:contentPart>
          </mc:Choice>
          <mc:Fallback xmlns="">
            <p:pic>
              <p:nvPicPr>
                <p:cNvPr id="319" name="잉크 318">
                  <a:extLst>
                    <a:ext uri="{FF2B5EF4-FFF2-40B4-BE49-F238E27FC236}">
                      <a16:creationId xmlns:a16="http://schemas.microsoft.com/office/drawing/2014/main" id="{30DAFF40-4533-483A-97DE-9A9CEA8B23AF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690383" y="3389028"/>
                  <a:ext cx="57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20" name="잉크 319">
                  <a:extLst>
                    <a:ext uri="{FF2B5EF4-FFF2-40B4-BE49-F238E27FC236}">
                      <a16:creationId xmlns:a16="http://schemas.microsoft.com/office/drawing/2014/main" id="{4F460FF5-C349-4348-B7E1-26BACC316F9D}"/>
                    </a:ext>
                  </a:extLst>
                </p14:cNvPr>
                <p14:cNvContentPartPr/>
                <p14:nvPr/>
              </p14:nvContentPartPr>
              <p14:xfrm>
                <a:off x="11785783" y="3376788"/>
                <a:ext cx="178200" cy="161280"/>
              </p14:xfrm>
            </p:contentPart>
          </mc:Choice>
          <mc:Fallback xmlns="">
            <p:pic>
              <p:nvPicPr>
                <p:cNvPr id="320" name="잉크 319">
                  <a:extLst>
                    <a:ext uri="{FF2B5EF4-FFF2-40B4-BE49-F238E27FC236}">
                      <a16:creationId xmlns:a16="http://schemas.microsoft.com/office/drawing/2014/main" id="{4F460FF5-C349-4348-B7E1-26BACC316F9D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781463" y="3372468"/>
                  <a:ext cx="186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21" name="잉크 320">
                  <a:extLst>
                    <a:ext uri="{FF2B5EF4-FFF2-40B4-BE49-F238E27FC236}">
                      <a16:creationId xmlns:a16="http://schemas.microsoft.com/office/drawing/2014/main" id="{A57AEC95-DEC0-41F4-8243-3660B9351915}"/>
                    </a:ext>
                  </a:extLst>
                </p14:cNvPr>
                <p14:cNvContentPartPr/>
                <p14:nvPr/>
              </p14:nvContentPartPr>
              <p14:xfrm>
                <a:off x="11815303" y="3546348"/>
                <a:ext cx="162000" cy="52560"/>
              </p14:xfrm>
            </p:contentPart>
          </mc:Choice>
          <mc:Fallback xmlns="">
            <p:pic>
              <p:nvPicPr>
                <p:cNvPr id="321" name="잉크 320">
                  <a:extLst>
                    <a:ext uri="{FF2B5EF4-FFF2-40B4-BE49-F238E27FC236}">
                      <a16:creationId xmlns:a16="http://schemas.microsoft.com/office/drawing/2014/main" id="{A57AEC95-DEC0-41F4-8243-3660B935191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1810983" y="3542028"/>
                  <a:ext cx="170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22" name="잉크 321">
                  <a:extLst>
                    <a:ext uri="{FF2B5EF4-FFF2-40B4-BE49-F238E27FC236}">
                      <a16:creationId xmlns:a16="http://schemas.microsoft.com/office/drawing/2014/main" id="{EC4E8724-BCC2-4ED6-B8C4-7674658BAEAE}"/>
                    </a:ext>
                  </a:extLst>
                </p14:cNvPr>
                <p14:cNvContentPartPr/>
                <p14:nvPr/>
              </p14:nvContentPartPr>
              <p14:xfrm>
                <a:off x="11961103" y="3382548"/>
                <a:ext cx="132480" cy="153000"/>
              </p14:xfrm>
            </p:contentPart>
          </mc:Choice>
          <mc:Fallback xmlns="">
            <p:pic>
              <p:nvPicPr>
                <p:cNvPr id="322" name="잉크 321">
                  <a:extLst>
                    <a:ext uri="{FF2B5EF4-FFF2-40B4-BE49-F238E27FC236}">
                      <a16:creationId xmlns:a16="http://schemas.microsoft.com/office/drawing/2014/main" id="{EC4E8724-BCC2-4ED6-B8C4-7674658BAEAE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1956783" y="3378228"/>
                  <a:ext cx="141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23" name="잉크 322">
                  <a:extLst>
                    <a:ext uri="{FF2B5EF4-FFF2-40B4-BE49-F238E27FC236}">
                      <a16:creationId xmlns:a16="http://schemas.microsoft.com/office/drawing/2014/main" id="{A3E63ED1-72E3-4B5F-87A1-B867BB0A7BB9}"/>
                    </a:ext>
                  </a:extLst>
                </p14:cNvPr>
                <p14:cNvContentPartPr/>
                <p14:nvPr/>
              </p14:nvContentPartPr>
              <p14:xfrm>
                <a:off x="11987383" y="3538428"/>
                <a:ext cx="100800" cy="113760"/>
              </p14:xfrm>
            </p:contentPart>
          </mc:Choice>
          <mc:Fallback xmlns="">
            <p:pic>
              <p:nvPicPr>
                <p:cNvPr id="323" name="잉크 322">
                  <a:extLst>
                    <a:ext uri="{FF2B5EF4-FFF2-40B4-BE49-F238E27FC236}">
                      <a16:creationId xmlns:a16="http://schemas.microsoft.com/office/drawing/2014/main" id="{A3E63ED1-72E3-4B5F-87A1-B867BB0A7BB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983063" y="3534108"/>
                  <a:ext cx="10944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그룹 330">
            <a:extLst>
              <a:ext uri="{FF2B5EF4-FFF2-40B4-BE49-F238E27FC236}">
                <a16:creationId xmlns:a16="http://schemas.microsoft.com/office/drawing/2014/main" id="{0312123C-338A-437A-801B-0A2E7874417C}"/>
              </a:ext>
            </a:extLst>
          </p:cNvPr>
          <p:cNvGrpSpPr/>
          <p:nvPr/>
        </p:nvGrpSpPr>
        <p:grpSpPr>
          <a:xfrm>
            <a:off x="11480143" y="3778908"/>
            <a:ext cx="629280" cy="371880"/>
            <a:chOff x="11480143" y="3778908"/>
            <a:chExt cx="62928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24" name="잉크 323">
                  <a:extLst>
                    <a:ext uri="{FF2B5EF4-FFF2-40B4-BE49-F238E27FC236}">
                      <a16:creationId xmlns:a16="http://schemas.microsoft.com/office/drawing/2014/main" id="{092F7171-E650-4ACF-B71A-8F6BB62B0064}"/>
                    </a:ext>
                  </a:extLst>
                </p14:cNvPr>
                <p14:cNvContentPartPr/>
                <p14:nvPr/>
              </p14:nvContentPartPr>
              <p14:xfrm>
                <a:off x="11480143" y="3826068"/>
                <a:ext cx="87120" cy="181080"/>
              </p14:xfrm>
            </p:contentPart>
          </mc:Choice>
          <mc:Fallback xmlns="">
            <p:pic>
              <p:nvPicPr>
                <p:cNvPr id="324" name="잉크 323">
                  <a:extLst>
                    <a:ext uri="{FF2B5EF4-FFF2-40B4-BE49-F238E27FC236}">
                      <a16:creationId xmlns:a16="http://schemas.microsoft.com/office/drawing/2014/main" id="{092F7171-E650-4ACF-B71A-8F6BB62B0064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1475823" y="3821748"/>
                  <a:ext cx="95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25" name="잉크 324">
                  <a:extLst>
                    <a:ext uri="{FF2B5EF4-FFF2-40B4-BE49-F238E27FC236}">
                      <a16:creationId xmlns:a16="http://schemas.microsoft.com/office/drawing/2014/main" id="{06C646A8-65A2-42D4-A96D-74760E03B90D}"/>
                    </a:ext>
                  </a:extLst>
                </p14:cNvPr>
                <p14:cNvContentPartPr/>
                <p14:nvPr/>
              </p14:nvContentPartPr>
              <p14:xfrm>
                <a:off x="11610463" y="3800148"/>
                <a:ext cx="76320" cy="97920"/>
              </p14:xfrm>
            </p:contentPart>
          </mc:Choice>
          <mc:Fallback xmlns="">
            <p:pic>
              <p:nvPicPr>
                <p:cNvPr id="325" name="잉크 324">
                  <a:extLst>
                    <a:ext uri="{FF2B5EF4-FFF2-40B4-BE49-F238E27FC236}">
                      <a16:creationId xmlns:a16="http://schemas.microsoft.com/office/drawing/2014/main" id="{06C646A8-65A2-42D4-A96D-74760E03B90D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1606143" y="3795828"/>
                  <a:ext cx="84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26" name="잉크 325">
                  <a:extLst>
                    <a:ext uri="{FF2B5EF4-FFF2-40B4-BE49-F238E27FC236}">
                      <a16:creationId xmlns:a16="http://schemas.microsoft.com/office/drawing/2014/main" id="{ABD521CC-8A89-43AD-A3BB-23015052251F}"/>
                    </a:ext>
                  </a:extLst>
                </p14:cNvPr>
                <p14:cNvContentPartPr/>
                <p14:nvPr/>
              </p14:nvContentPartPr>
              <p14:xfrm>
                <a:off x="11618743" y="3817428"/>
                <a:ext cx="108360" cy="39600"/>
              </p14:xfrm>
            </p:contentPart>
          </mc:Choice>
          <mc:Fallback xmlns="">
            <p:pic>
              <p:nvPicPr>
                <p:cNvPr id="326" name="잉크 325">
                  <a:extLst>
                    <a:ext uri="{FF2B5EF4-FFF2-40B4-BE49-F238E27FC236}">
                      <a16:creationId xmlns:a16="http://schemas.microsoft.com/office/drawing/2014/main" id="{ABD521CC-8A89-43AD-A3BB-23015052251F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614423" y="3813108"/>
                  <a:ext cx="117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27" name="잉크 326">
                  <a:extLst>
                    <a:ext uri="{FF2B5EF4-FFF2-40B4-BE49-F238E27FC236}">
                      <a16:creationId xmlns:a16="http://schemas.microsoft.com/office/drawing/2014/main" id="{B37BC332-FC1C-4AFA-BCD4-C973DFC643A7}"/>
                    </a:ext>
                  </a:extLst>
                </p14:cNvPr>
                <p14:cNvContentPartPr/>
                <p14:nvPr/>
              </p14:nvContentPartPr>
              <p14:xfrm>
                <a:off x="11619463" y="3917148"/>
                <a:ext cx="164520" cy="79560"/>
              </p14:xfrm>
            </p:contentPart>
          </mc:Choice>
          <mc:Fallback xmlns="">
            <p:pic>
              <p:nvPicPr>
                <p:cNvPr id="327" name="잉크 326">
                  <a:extLst>
                    <a:ext uri="{FF2B5EF4-FFF2-40B4-BE49-F238E27FC236}">
                      <a16:creationId xmlns:a16="http://schemas.microsoft.com/office/drawing/2014/main" id="{B37BC332-FC1C-4AFA-BCD4-C973DFC643A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1615143" y="3912828"/>
                  <a:ext cx="173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28" name="잉크 327">
                  <a:extLst>
                    <a:ext uri="{FF2B5EF4-FFF2-40B4-BE49-F238E27FC236}">
                      <a16:creationId xmlns:a16="http://schemas.microsoft.com/office/drawing/2014/main" id="{27330708-AD24-4747-823B-F7618030E50C}"/>
                    </a:ext>
                  </a:extLst>
                </p14:cNvPr>
                <p14:cNvContentPartPr/>
                <p14:nvPr/>
              </p14:nvContentPartPr>
              <p14:xfrm>
                <a:off x="11783983" y="3797628"/>
                <a:ext cx="164880" cy="127800"/>
              </p14:xfrm>
            </p:contentPart>
          </mc:Choice>
          <mc:Fallback xmlns="">
            <p:pic>
              <p:nvPicPr>
                <p:cNvPr id="328" name="잉크 327">
                  <a:extLst>
                    <a:ext uri="{FF2B5EF4-FFF2-40B4-BE49-F238E27FC236}">
                      <a16:creationId xmlns:a16="http://schemas.microsoft.com/office/drawing/2014/main" id="{27330708-AD24-4747-823B-F7618030E50C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1779663" y="3793308"/>
                  <a:ext cx="173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29" name="잉크 328">
                  <a:extLst>
                    <a:ext uri="{FF2B5EF4-FFF2-40B4-BE49-F238E27FC236}">
                      <a16:creationId xmlns:a16="http://schemas.microsoft.com/office/drawing/2014/main" id="{419FC618-4F37-4BDB-ADA4-C4A972EA3706}"/>
                    </a:ext>
                  </a:extLst>
                </p14:cNvPr>
                <p14:cNvContentPartPr/>
                <p14:nvPr/>
              </p14:nvContentPartPr>
              <p14:xfrm>
                <a:off x="11839063" y="3934068"/>
                <a:ext cx="123480" cy="101160"/>
              </p14:xfrm>
            </p:contentPart>
          </mc:Choice>
          <mc:Fallback xmlns="">
            <p:pic>
              <p:nvPicPr>
                <p:cNvPr id="329" name="잉크 328">
                  <a:extLst>
                    <a:ext uri="{FF2B5EF4-FFF2-40B4-BE49-F238E27FC236}">
                      <a16:creationId xmlns:a16="http://schemas.microsoft.com/office/drawing/2014/main" id="{419FC618-4F37-4BDB-ADA4-C4A972EA3706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1834743" y="3929748"/>
                  <a:ext cx="132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30" name="잉크 329">
                  <a:extLst>
                    <a:ext uri="{FF2B5EF4-FFF2-40B4-BE49-F238E27FC236}">
                      <a16:creationId xmlns:a16="http://schemas.microsoft.com/office/drawing/2014/main" id="{61B4AA78-FA74-4F9C-A28D-9516CE03F11F}"/>
                    </a:ext>
                  </a:extLst>
                </p14:cNvPr>
                <p14:cNvContentPartPr/>
                <p14:nvPr/>
              </p14:nvContentPartPr>
              <p14:xfrm>
                <a:off x="11934823" y="3778908"/>
                <a:ext cx="174600" cy="371880"/>
              </p14:xfrm>
            </p:contentPart>
          </mc:Choice>
          <mc:Fallback xmlns="">
            <p:pic>
              <p:nvPicPr>
                <p:cNvPr id="330" name="잉크 329">
                  <a:extLst>
                    <a:ext uri="{FF2B5EF4-FFF2-40B4-BE49-F238E27FC236}">
                      <a16:creationId xmlns:a16="http://schemas.microsoft.com/office/drawing/2014/main" id="{61B4AA78-FA74-4F9C-A28D-9516CE03F11F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1930503" y="3774588"/>
                  <a:ext cx="183240" cy="38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333" name="잉크 332">
                <a:extLst>
                  <a:ext uri="{FF2B5EF4-FFF2-40B4-BE49-F238E27FC236}">
                    <a16:creationId xmlns:a16="http://schemas.microsoft.com/office/drawing/2014/main" id="{FB4FEA1A-696C-4198-96A8-74E201217211}"/>
                  </a:ext>
                </a:extLst>
              </p14:cNvPr>
              <p14:cNvContentPartPr/>
              <p14:nvPr/>
            </p14:nvContentPartPr>
            <p14:xfrm>
              <a:off x="2339023" y="7235268"/>
              <a:ext cx="8280" cy="36360"/>
            </p14:xfrm>
          </p:contentPart>
        </mc:Choice>
        <mc:Fallback xmlns="">
          <p:pic>
            <p:nvPicPr>
              <p:cNvPr id="333" name="잉크 332">
                <a:extLst>
                  <a:ext uri="{FF2B5EF4-FFF2-40B4-BE49-F238E27FC236}">
                    <a16:creationId xmlns:a16="http://schemas.microsoft.com/office/drawing/2014/main" id="{FB4FEA1A-696C-4198-96A8-74E201217211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2334703" y="7230948"/>
                <a:ext cx="169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334" name="잉크 333">
                <a:extLst>
                  <a:ext uri="{FF2B5EF4-FFF2-40B4-BE49-F238E27FC236}">
                    <a16:creationId xmlns:a16="http://schemas.microsoft.com/office/drawing/2014/main" id="{77111AD7-F760-471C-BBCC-EB4298D6F719}"/>
                  </a:ext>
                </a:extLst>
              </p14:cNvPr>
              <p14:cNvContentPartPr/>
              <p14:nvPr/>
            </p14:nvContentPartPr>
            <p14:xfrm>
              <a:off x="6533023" y="2384988"/>
              <a:ext cx="80640" cy="280080"/>
            </p14:xfrm>
          </p:contentPart>
        </mc:Choice>
        <mc:Fallback xmlns="">
          <p:pic>
            <p:nvPicPr>
              <p:cNvPr id="334" name="잉크 333">
                <a:extLst>
                  <a:ext uri="{FF2B5EF4-FFF2-40B4-BE49-F238E27FC236}">
                    <a16:creationId xmlns:a16="http://schemas.microsoft.com/office/drawing/2014/main" id="{77111AD7-F760-471C-BBCC-EB4298D6F719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6528703" y="2380668"/>
                <a:ext cx="89280" cy="28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그룹 336">
            <a:extLst>
              <a:ext uri="{FF2B5EF4-FFF2-40B4-BE49-F238E27FC236}">
                <a16:creationId xmlns:a16="http://schemas.microsoft.com/office/drawing/2014/main" id="{A8B508DA-D8AF-45B0-8AA2-DBC0F17AF9E8}"/>
              </a:ext>
            </a:extLst>
          </p:cNvPr>
          <p:cNvGrpSpPr/>
          <p:nvPr/>
        </p:nvGrpSpPr>
        <p:grpSpPr>
          <a:xfrm>
            <a:off x="6007063" y="1860828"/>
            <a:ext cx="227160" cy="442080"/>
            <a:chOff x="6007063" y="1860828"/>
            <a:chExt cx="22716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35" name="잉크 334">
                  <a:extLst>
                    <a:ext uri="{FF2B5EF4-FFF2-40B4-BE49-F238E27FC236}">
                      <a16:creationId xmlns:a16="http://schemas.microsoft.com/office/drawing/2014/main" id="{7BAD2739-EF1A-4AA7-A2DD-687874FF580C}"/>
                    </a:ext>
                  </a:extLst>
                </p14:cNvPr>
                <p14:cNvContentPartPr/>
                <p14:nvPr/>
              </p14:nvContentPartPr>
              <p14:xfrm>
                <a:off x="6060703" y="1860828"/>
                <a:ext cx="29880" cy="420840"/>
              </p14:xfrm>
            </p:contentPart>
          </mc:Choice>
          <mc:Fallback xmlns="">
            <p:pic>
              <p:nvPicPr>
                <p:cNvPr id="335" name="잉크 334">
                  <a:extLst>
                    <a:ext uri="{FF2B5EF4-FFF2-40B4-BE49-F238E27FC236}">
                      <a16:creationId xmlns:a16="http://schemas.microsoft.com/office/drawing/2014/main" id="{7BAD2739-EF1A-4AA7-A2DD-687874FF580C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056383" y="1856508"/>
                  <a:ext cx="3852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36" name="잉크 335">
                  <a:extLst>
                    <a:ext uri="{FF2B5EF4-FFF2-40B4-BE49-F238E27FC236}">
                      <a16:creationId xmlns:a16="http://schemas.microsoft.com/office/drawing/2014/main" id="{91E2FC4F-EB4D-4F9A-B218-36424DA7EA3B}"/>
                    </a:ext>
                  </a:extLst>
                </p14:cNvPr>
                <p14:cNvContentPartPr/>
                <p14:nvPr/>
              </p14:nvContentPartPr>
              <p14:xfrm>
                <a:off x="6007063" y="2109948"/>
                <a:ext cx="227160" cy="192960"/>
              </p14:xfrm>
            </p:contentPart>
          </mc:Choice>
          <mc:Fallback xmlns="">
            <p:pic>
              <p:nvPicPr>
                <p:cNvPr id="336" name="잉크 335">
                  <a:extLst>
                    <a:ext uri="{FF2B5EF4-FFF2-40B4-BE49-F238E27FC236}">
                      <a16:creationId xmlns:a16="http://schemas.microsoft.com/office/drawing/2014/main" id="{91E2FC4F-EB4D-4F9A-B218-36424DA7EA3B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002743" y="2105628"/>
                  <a:ext cx="23580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그룹 378">
            <a:extLst>
              <a:ext uri="{FF2B5EF4-FFF2-40B4-BE49-F238E27FC236}">
                <a16:creationId xmlns:a16="http://schemas.microsoft.com/office/drawing/2014/main" id="{8B2228F7-30D8-47B8-B3F8-B559493EA0E4}"/>
              </a:ext>
            </a:extLst>
          </p:cNvPr>
          <p:cNvGrpSpPr/>
          <p:nvPr/>
        </p:nvGrpSpPr>
        <p:grpSpPr>
          <a:xfrm>
            <a:off x="6539503" y="1729788"/>
            <a:ext cx="1826640" cy="1034640"/>
            <a:chOff x="6539503" y="1729788"/>
            <a:chExt cx="1826640" cy="10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38" name="잉크 337">
                  <a:extLst>
                    <a:ext uri="{FF2B5EF4-FFF2-40B4-BE49-F238E27FC236}">
                      <a16:creationId xmlns:a16="http://schemas.microsoft.com/office/drawing/2014/main" id="{FBF8296C-BA9C-4222-855A-28AFE30ABE41}"/>
                    </a:ext>
                  </a:extLst>
                </p14:cNvPr>
                <p14:cNvContentPartPr/>
                <p14:nvPr/>
              </p14:nvContentPartPr>
              <p14:xfrm>
                <a:off x="6602143" y="1869108"/>
                <a:ext cx="78480" cy="240840"/>
              </p14:xfrm>
            </p:contentPart>
          </mc:Choice>
          <mc:Fallback xmlns="">
            <p:pic>
              <p:nvPicPr>
                <p:cNvPr id="338" name="잉크 337">
                  <a:extLst>
                    <a:ext uri="{FF2B5EF4-FFF2-40B4-BE49-F238E27FC236}">
                      <a16:creationId xmlns:a16="http://schemas.microsoft.com/office/drawing/2014/main" id="{FBF8296C-BA9C-4222-855A-28AFE30ABE41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597823" y="1864788"/>
                  <a:ext cx="87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39" name="잉크 338">
                  <a:extLst>
                    <a:ext uri="{FF2B5EF4-FFF2-40B4-BE49-F238E27FC236}">
                      <a16:creationId xmlns:a16="http://schemas.microsoft.com/office/drawing/2014/main" id="{77648ECD-CFE5-45B3-B250-8777F28BBC96}"/>
                    </a:ext>
                  </a:extLst>
                </p14:cNvPr>
                <p14:cNvContentPartPr/>
                <p14:nvPr/>
              </p14:nvContentPartPr>
              <p14:xfrm>
                <a:off x="6748303" y="2011308"/>
                <a:ext cx="67320" cy="128880"/>
              </p14:xfrm>
            </p:contentPart>
          </mc:Choice>
          <mc:Fallback xmlns="">
            <p:pic>
              <p:nvPicPr>
                <p:cNvPr id="339" name="잉크 338">
                  <a:extLst>
                    <a:ext uri="{FF2B5EF4-FFF2-40B4-BE49-F238E27FC236}">
                      <a16:creationId xmlns:a16="http://schemas.microsoft.com/office/drawing/2014/main" id="{77648ECD-CFE5-45B3-B250-8777F28BBC96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743983" y="2006988"/>
                  <a:ext cx="75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40" name="잉크 339">
                  <a:extLst>
                    <a:ext uri="{FF2B5EF4-FFF2-40B4-BE49-F238E27FC236}">
                      <a16:creationId xmlns:a16="http://schemas.microsoft.com/office/drawing/2014/main" id="{16AC83C9-FDFB-4537-BAE3-87A42CF61EF1}"/>
                    </a:ext>
                  </a:extLst>
                </p14:cNvPr>
                <p14:cNvContentPartPr/>
                <p14:nvPr/>
              </p14:nvContentPartPr>
              <p14:xfrm>
                <a:off x="6759103" y="1934988"/>
                <a:ext cx="236160" cy="43920"/>
              </p14:xfrm>
            </p:contentPart>
          </mc:Choice>
          <mc:Fallback xmlns="">
            <p:pic>
              <p:nvPicPr>
                <p:cNvPr id="340" name="잉크 339">
                  <a:extLst>
                    <a:ext uri="{FF2B5EF4-FFF2-40B4-BE49-F238E27FC236}">
                      <a16:creationId xmlns:a16="http://schemas.microsoft.com/office/drawing/2014/main" id="{16AC83C9-FDFB-4537-BAE3-87A42CF61EF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754783" y="1930668"/>
                  <a:ext cx="244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41" name="잉크 340">
                  <a:extLst>
                    <a:ext uri="{FF2B5EF4-FFF2-40B4-BE49-F238E27FC236}">
                      <a16:creationId xmlns:a16="http://schemas.microsoft.com/office/drawing/2014/main" id="{C0E4E76B-7F18-40E3-96BF-1075C9BA05EA}"/>
                    </a:ext>
                  </a:extLst>
                </p14:cNvPr>
                <p14:cNvContentPartPr/>
                <p14:nvPr/>
              </p14:nvContentPartPr>
              <p14:xfrm>
                <a:off x="6897703" y="1989348"/>
                <a:ext cx="113040" cy="6120"/>
              </p14:xfrm>
            </p:contentPart>
          </mc:Choice>
          <mc:Fallback xmlns="">
            <p:pic>
              <p:nvPicPr>
                <p:cNvPr id="341" name="잉크 340">
                  <a:extLst>
                    <a:ext uri="{FF2B5EF4-FFF2-40B4-BE49-F238E27FC236}">
                      <a16:creationId xmlns:a16="http://schemas.microsoft.com/office/drawing/2014/main" id="{C0E4E76B-7F18-40E3-96BF-1075C9BA05EA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893383" y="1985028"/>
                  <a:ext cx="1216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42" name="잉크 341">
                  <a:extLst>
                    <a:ext uri="{FF2B5EF4-FFF2-40B4-BE49-F238E27FC236}">
                      <a16:creationId xmlns:a16="http://schemas.microsoft.com/office/drawing/2014/main" id="{6ADDD9E5-36CD-4AF8-A595-606CB5583BAA}"/>
                    </a:ext>
                  </a:extLst>
                </p14:cNvPr>
                <p14:cNvContentPartPr/>
                <p14:nvPr/>
              </p14:nvContentPartPr>
              <p14:xfrm>
                <a:off x="7115503" y="1850388"/>
                <a:ext cx="21240" cy="225360"/>
              </p14:xfrm>
            </p:contentPart>
          </mc:Choice>
          <mc:Fallback xmlns="">
            <p:pic>
              <p:nvPicPr>
                <p:cNvPr id="342" name="잉크 341">
                  <a:extLst>
                    <a:ext uri="{FF2B5EF4-FFF2-40B4-BE49-F238E27FC236}">
                      <a16:creationId xmlns:a16="http://schemas.microsoft.com/office/drawing/2014/main" id="{6ADDD9E5-36CD-4AF8-A595-606CB5583BAA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111183" y="1846068"/>
                  <a:ext cx="298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43" name="잉크 342">
                  <a:extLst>
                    <a:ext uri="{FF2B5EF4-FFF2-40B4-BE49-F238E27FC236}">
                      <a16:creationId xmlns:a16="http://schemas.microsoft.com/office/drawing/2014/main" id="{161A7FD2-9E20-4CBA-92D5-F5FE52C25C5D}"/>
                    </a:ext>
                  </a:extLst>
                </p14:cNvPr>
                <p14:cNvContentPartPr/>
                <p14:nvPr/>
              </p14:nvContentPartPr>
              <p14:xfrm>
                <a:off x="7331503" y="1884948"/>
                <a:ext cx="7560" cy="82440"/>
              </p14:xfrm>
            </p:contentPart>
          </mc:Choice>
          <mc:Fallback xmlns="">
            <p:pic>
              <p:nvPicPr>
                <p:cNvPr id="343" name="잉크 342">
                  <a:extLst>
                    <a:ext uri="{FF2B5EF4-FFF2-40B4-BE49-F238E27FC236}">
                      <a16:creationId xmlns:a16="http://schemas.microsoft.com/office/drawing/2014/main" id="{161A7FD2-9E20-4CBA-92D5-F5FE52C25C5D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327183" y="1880628"/>
                  <a:ext cx="16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44" name="잉크 343">
                  <a:extLst>
                    <a:ext uri="{FF2B5EF4-FFF2-40B4-BE49-F238E27FC236}">
                      <a16:creationId xmlns:a16="http://schemas.microsoft.com/office/drawing/2014/main" id="{465772DE-8A17-4A9E-8FF8-6D4C9080E0D0}"/>
                    </a:ext>
                  </a:extLst>
                </p14:cNvPr>
                <p14:cNvContentPartPr/>
                <p14:nvPr/>
              </p14:nvContentPartPr>
              <p14:xfrm>
                <a:off x="7315663" y="2030388"/>
                <a:ext cx="22680" cy="75240"/>
              </p14:xfrm>
            </p:contentPart>
          </mc:Choice>
          <mc:Fallback xmlns="">
            <p:pic>
              <p:nvPicPr>
                <p:cNvPr id="344" name="잉크 343">
                  <a:extLst>
                    <a:ext uri="{FF2B5EF4-FFF2-40B4-BE49-F238E27FC236}">
                      <a16:creationId xmlns:a16="http://schemas.microsoft.com/office/drawing/2014/main" id="{465772DE-8A17-4A9E-8FF8-6D4C9080E0D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311343" y="2026068"/>
                  <a:ext cx="31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57" name="잉크 356">
                  <a:extLst>
                    <a:ext uri="{FF2B5EF4-FFF2-40B4-BE49-F238E27FC236}">
                      <a16:creationId xmlns:a16="http://schemas.microsoft.com/office/drawing/2014/main" id="{20647DC3-7092-449C-B018-62A8592FC98F}"/>
                    </a:ext>
                  </a:extLst>
                </p14:cNvPr>
                <p14:cNvContentPartPr/>
                <p14:nvPr/>
              </p14:nvContentPartPr>
              <p14:xfrm>
                <a:off x="6653623" y="2311908"/>
                <a:ext cx="88560" cy="278640"/>
              </p14:xfrm>
            </p:contentPart>
          </mc:Choice>
          <mc:Fallback xmlns="">
            <p:pic>
              <p:nvPicPr>
                <p:cNvPr id="357" name="잉크 356">
                  <a:extLst>
                    <a:ext uri="{FF2B5EF4-FFF2-40B4-BE49-F238E27FC236}">
                      <a16:creationId xmlns:a16="http://schemas.microsoft.com/office/drawing/2014/main" id="{20647DC3-7092-449C-B018-62A8592FC98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649303" y="2307588"/>
                  <a:ext cx="972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58" name="잉크 357">
                  <a:extLst>
                    <a:ext uri="{FF2B5EF4-FFF2-40B4-BE49-F238E27FC236}">
                      <a16:creationId xmlns:a16="http://schemas.microsoft.com/office/drawing/2014/main" id="{4F2A0C4F-D948-4382-8A99-6D31ACA914F4}"/>
                    </a:ext>
                  </a:extLst>
                </p14:cNvPr>
                <p14:cNvContentPartPr/>
                <p14:nvPr/>
              </p14:nvContentPartPr>
              <p14:xfrm>
                <a:off x="6774223" y="2518548"/>
                <a:ext cx="37080" cy="115200"/>
              </p14:xfrm>
            </p:contentPart>
          </mc:Choice>
          <mc:Fallback xmlns="">
            <p:pic>
              <p:nvPicPr>
                <p:cNvPr id="358" name="잉크 357">
                  <a:extLst>
                    <a:ext uri="{FF2B5EF4-FFF2-40B4-BE49-F238E27FC236}">
                      <a16:creationId xmlns:a16="http://schemas.microsoft.com/office/drawing/2014/main" id="{4F2A0C4F-D948-4382-8A99-6D31ACA914F4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769903" y="2514228"/>
                  <a:ext cx="45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59" name="잉크 358">
                  <a:extLst>
                    <a:ext uri="{FF2B5EF4-FFF2-40B4-BE49-F238E27FC236}">
                      <a16:creationId xmlns:a16="http://schemas.microsoft.com/office/drawing/2014/main" id="{63F7026A-FB07-41D5-B109-9E17B00477FC}"/>
                    </a:ext>
                  </a:extLst>
                </p14:cNvPr>
                <p14:cNvContentPartPr/>
                <p14:nvPr/>
              </p14:nvContentPartPr>
              <p14:xfrm>
                <a:off x="6783943" y="2426748"/>
                <a:ext cx="271080" cy="5040"/>
              </p14:xfrm>
            </p:contentPart>
          </mc:Choice>
          <mc:Fallback xmlns="">
            <p:pic>
              <p:nvPicPr>
                <p:cNvPr id="359" name="잉크 358">
                  <a:extLst>
                    <a:ext uri="{FF2B5EF4-FFF2-40B4-BE49-F238E27FC236}">
                      <a16:creationId xmlns:a16="http://schemas.microsoft.com/office/drawing/2014/main" id="{63F7026A-FB07-41D5-B109-9E17B00477FC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779623" y="2422428"/>
                  <a:ext cx="279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60" name="잉크 359">
                  <a:extLst>
                    <a:ext uri="{FF2B5EF4-FFF2-40B4-BE49-F238E27FC236}">
                      <a16:creationId xmlns:a16="http://schemas.microsoft.com/office/drawing/2014/main" id="{EAA24924-B4B6-4F12-8305-4DCFC7FE87F7}"/>
                    </a:ext>
                  </a:extLst>
                </p14:cNvPr>
                <p14:cNvContentPartPr/>
                <p14:nvPr/>
              </p14:nvContentPartPr>
              <p14:xfrm>
                <a:off x="6944863" y="2486148"/>
                <a:ext cx="113760" cy="360"/>
              </p14:xfrm>
            </p:contentPart>
          </mc:Choice>
          <mc:Fallback xmlns="">
            <p:pic>
              <p:nvPicPr>
                <p:cNvPr id="360" name="잉크 359">
                  <a:extLst>
                    <a:ext uri="{FF2B5EF4-FFF2-40B4-BE49-F238E27FC236}">
                      <a16:creationId xmlns:a16="http://schemas.microsoft.com/office/drawing/2014/main" id="{EAA24924-B4B6-4F12-8305-4DCFC7FE87F7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940543" y="2481828"/>
                  <a:ext cx="1224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61" name="잉크 360">
                  <a:extLst>
                    <a:ext uri="{FF2B5EF4-FFF2-40B4-BE49-F238E27FC236}">
                      <a16:creationId xmlns:a16="http://schemas.microsoft.com/office/drawing/2014/main" id="{2FD57893-31B6-400C-83D4-8C2DBFE3F1F1}"/>
                    </a:ext>
                  </a:extLst>
                </p14:cNvPr>
                <p14:cNvContentPartPr/>
                <p14:nvPr/>
              </p14:nvContentPartPr>
              <p14:xfrm>
                <a:off x="7140703" y="2380308"/>
                <a:ext cx="115560" cy="181080"/>
              </p14:xfrm>
            </p:contentPart>
          </mc:Choice>
          <mc:Fallback xmlns="">
            <p:pic>
              <p:nvPicPr>
                <p:cNvPr id="361" name="잉크 360">
                  <a:extLst>
                    <a:ext uri="{FF2B5EF4-FFF2-40B4-BE49-F238E27FC236}">
                      <a16:creationId xmlns:a16="http://schemas.microsoft.com/office/drawing/2014/main" id="{2FD57893-31B6-400C-83D4-8C2DBFE3F1F1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7136383" y="2375988"/>
                  <a:ext cx="124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62" name="잉크 361">
                  <a:extLst>
                    <a:ext uri="{FF2B5EF4-FFF2-40B4-BE49-F238E27FC236}">
                      <a16:creationId xmlns:a16="http://schemas.microsoft.com/office/drawing/2014/main" id="{883879C6-8327-45EC-8BC8-5ED0958C31E8}"/>
                    </a:ext>
                  </a:extLst>
                </p14:cNvPr>
                <p14:cNvContentPartPr/>
                <p14:nvPr/>
              </p14:nvContentPartPr>
              <p14:xfrm>
                <a:off x="7322863" y="2375268"/>
                <a:ext cx="24480" cy="85680"/>
              </p14:xfrm>
            </p:contentPart>
          </mc:Choice>
          <mc:Fallback xmlns="">
            <p:pic>
              <p:nvPicPr>
                <p:cNvPr id="362" name="잉크 361">
                  <a:extLst>
                    <a:ext uri="{FF2B5EF4-FFF2-40B4-BE49-F238E27FC236}">
                      <a16:creationId xmlns:a16="http://schemas.microsoft.com/office/drawing/2014/main" id="{883879C6-8327-45EC-8BC8-5ED0958C31E8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318543" y="2370948"/>
                  <a:ext cx="33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63" name="잉크 362">
                  <a:extLst>
                    <a:ext uri="{FF2B5EF4-FFF2-40B4-BE49-F238E27FC236}">
                      <a16:creationId xmlns:a16="http://schemas.microsoft.com/office/drawing/2014/main" id="{61C4FF8C-60C4-4950-A572-16D5FF4944C8}"/>
                    </a:ext>
                  </a:extLst>
                </p14:cNvPr>
                <p14:cNvContentPartPr/>
                <p14:nvPr/>
              </p14:nvContentPartPr>
              <p14:xfrm>
                <a:off x="7322863" y="2544108"/>
                <a:ext cx="21960" cy="52560"/>
              </p14:xfrm>
            </p:contentPart>
          </mc:Choice>
          <mc:Fallback xmlns="">
            <p:pic>
              <p:nvPicPr>
                <p:cNvPr id="363" name="잉크 362">
                  <a:extLst>
                    <a:ext uri="{FF2B5EF4-FFF2-40B4-BE49-F238E27FC236}">
                      <a16:creationId xmlns:a16="http://schemas.microsoft.com/office/drawing/2014/main" id="{61C4FF8C-60C4-4950-A572-16D5FF4944C8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318543" y="2539788"/>
                  <a:ext cx="30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74" name="잉크 373">
                  <a:extLst>
                    <a:ext uri="{FF2B5EF4-FFF2-40B4-BE49-F238E27FC236}">
                      <a16:creationId xmlns:a16="http://schemas.microsoft.com/office/drawing/2014/main" id="{978C75F8-E8E9-436B-B2DB-63608B8514AC}"/>
                    </a:ext>
                  </a:extLst>
                </p14:cNvPr>
                <p14:cNvContentPartPr/>
                <p14:nvPr/>
              </p14:nvContentPartPr>
              <p14:xfrm>
                <a:off x="6539503" y="1910868"/>
                <a:ext cx="18720" cy="641520"/>
              </p14:xfrm>
            </p:contentPart>
          </mc:Choice>
          <mc:Fallback xmlns="">
            <p:pic>
              <p:nvPicPr>
                <p:cNvPr id="374" name="잉크 373">
                  <a:extLst>
                    <a:ext uri="{FF2B5EF4-FFF2-40B4-BE49-F238E27FC236}">
                      <a16:creationId xmlns:a16="http://schemas.microsoft.com/office/drawing/2014/main" id="{978C75F8-E8E9-436B-B2DB-63608B8514AC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535183" y="1906548"/>
                  <a:ext cx="2736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45" name="잉크 344">
                  <a:extLst>
                    <a:ext uri="{FF2B5EF4-FFF2-40B4-BE49-F238E27FC236}">
                      <a16:creationId xmlns:a16="http://schemas.microsoft.com/office/drawing/2014/main" id="{0C5BFC32-B695-4380-8AEC-23748F1F3162}"/>
                    </a:ext>
                  </a:extLst>
                </p14:cNvPr>
                <p14:cNvContentPartPr/>
                <p14:nvPr/>
              </p14:nvContentPartPr>
              <p14:xfrm>
                <a:off x="7563703" y="1855788"/>
                <a:ext cx="15480" cy="282960"/>
              </p14:xfrm>
            </p:contentPart>
          </mc:Choice>
          <mc:Fallback xmlns="">
            <p:pic>
              <p:nvPicPr>
                <p:cNvPr id="345" name="잉크 344">
                  <a:extLst>
                    <a:ext uri="{FF2B5EF4-FFF2-40B4-BE49-F238E27FC236}">
                      <a16:creationId xmlns:a16="http://schemas.microsoft.com/office/drawing/2014/main" id="{0C5BFC32-B695-4380-8AEC-23748F1F3162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559383" y="1851468"/>
                  <a:ext cx="241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46" name="잉크 345">
                  <a:extLst>
                    <a:ext uri="{FF2B5EF4-FFF2-40B4-BE49-F238E27FC236}">
                      <a16:creationId xmlns:a16="http://schemas.microsoft.com/office/drawing/2014/main" id="{084F221E-9A8B-48F4-A6AB-9B4B93536004}"/>
                    </a:ext>
                  </a:extLst>
                </p14:cNvPr>
                <p14:cNvContentPartPr/>
                <p14:nvPr/>
              </p14:nvContentPartPr>
              <p14:xfrm>
                <a:off x="7555783" y="1837428"/>
                <a:ext cx="130680" cy="145800"/>
              </p14:xfrm>
            </p:contentPart>
          </mc:Choice>
          <mc:Fallback xmlns="">
            <p:pic>
              <p:nvPicPr>
                <p:cNvPr id="346" name="잉크 345">
                  <a:extLst>
                    <a:ext uri="{FF2B5EF4-FFF2-40B4-BE49-F238E27FC236}">
                      <a16:creationId xmlns:a16="http://schemas.microsoft.com/office/drawing/2014/main" id="{084F221E-9A8B-48F4-A6AB-9B4B93536004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551463" y="1833108"/>
                  <a:ext cx="1393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47" name="잉크 346">
                  <a:extLst>
                    <a:ext uri="{FF2B5EF4-FFF2-40B4-BE49-F238E27FC236}">
                      <a16:creationId xmlns:a16="http://schemas.microsoft.com/office/drawing/2014/main" id="{D582D6DC-566D-4183-A2EC-6BCC7274A72D}"/>
                    </a:ext>
                  </a:extLst>
                </p14:cNvPr>
                <p14:cNvContentPartPr/>
                <p14:nvPr/>
              </p14:nvContentPartPr>
              <p14:xfrm>
                <a:off x="7718503" y="2058468"/>
                <a:ext cx="69120" cy="142920"/>
              </p14:xfrm>
            </p:contentPart>
          </mc:Choice>
          <mc:Fallback xmlns="">
            <p:pic>
              <p:nvPicPr>
                <p:cNvPr id="347" name="잉크 346">
                  <a:extLst>
                    <a:ext uri="{FF2B5EF4-FFF2-40B4-BE49-F238E27FC236}">
                      <a16:creationId xmlns:a16="http://schemas.microsoft.com/office/drawing/2014/main" id="{D582D6DC-566D-4183-A2EC-6BCC7274A72D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714183" y="2054148"/>
                  <a:ext cx="77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48" name="잉크 347">
                  <a:extLst>
                    <a:ext uri="{FF2B5EF4-FFF2-40B4-BE49-F238E27FC236}">
                      <a16:creationId xmlns:a16="http://schemas.microsoft.com/office/drawing/2014/main" id="{AF43E5C2-3A20-4A50-A5BC-8237E115A496}"/>
                    </a:ext>
                  </a:extLst>
                </p14:cNvPr>
                <p14:cNvContentPartPr/>
                <p14:nvPr/>
              </p14:nvContentPartPr>
              <p14:xfrm>
                <a:off x="7749463" y="1991148"/>
                <a:ext cx="360" cy="1080"/>
              </p14:xfrm>
            </p:contentPart>
          </mc:Choice>
          <mc:Fallback xmlns="">
            <p:pic>
              <p:nvPicPr>
                <p:cNvPr id="348" name="잉크 347">
                  <a:extLst>
                    <a:ext uri="{FF2B5EF4-FFF2-40B4-BE49-F238E27FC236}">
                      <a16:creationId xmlns:a16="http://schemas.microsoft.com/office/drawing/2014/main" id="{AF43E5C2-3A20-4A50-A5BC-8237E115A496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745143" y="1986828"/>
                  <a:ext cx="90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51" name="잉크 350">
                  <a:extLst>
                    <a:ext uri="{FF2B5EF4-FFF2-40B4-BE49-F238E27FC236}">
                      <a16:creationId xmlns:a16="http://schemas.microsoft.com/office/drawing/2014/main" id="{9261F221-6BD8-44B1-8AA4-D760ED75A0FE}"/>
                    </a:ext>
                  </a:extLst>
                </p14:cNvPr>
                <p14:cNvContentPartPr/>
                <p14:nvPr/>
              </p14:nvContentPartPr>
              <p14:xfrm>
                <a:off x="7838023" y="1831668"/>
                <a:ext cx="62280" cy="96480"/>
              </p14:xfrm>
            </p:contentPart>
          </mc:Choice>
          <mc:Fallback xmlns="">
            <p:pic>
              <p:nvPicPr>
                <p:cNvPr id="351" name="잉크 350">
                  <a:extLst>
                    <a:ext uri="{FF2B5EF4-FFF2-40B4-BE49-F238E27FC236}">
                      <a16:creationId xmlns:a16="http://schemas.microsoft.com/office/drawing/2014/main" id="{9261F221-6BD8-44B1-8AA4-D760ED75A0FE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833703" y="1827348"/>
                  <a:ext cx="70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52" name="잉크 351">
                  <a:extLst>
                    <a:ext uri="{FF2B5EF4-FFF2-40B4-BE49-F238E27FC236}">
                      <a16:creationId xmlns:a16="http://schemas.microsoft.com/office/drawing/2014/main" id="{24BC4ECD-9165-4CBA-9225-06626B333FD4}"/>
                    </a:ext>
                  </a:extLst>
                </p14:cNvPr>
                <p14:cNvContentPartPr/>
                <p14:nvPr/>
              </p14:nvContentPartPr>
              <p14:xfrm>
                <a:off x="7849183" y="1852188"/>
                <a:ext cx="91440" cy="94320"/>
              </p14:xfrm>
            </p:contentPart>
          </mc:Choice>
          <mc:Fallback xmlns="">
            <p:pic>
              <p:nvPicPr>
                <p:cNvPr id="352" name="잉크 351">
                  <a:extLst>
                    <a:ext uri="{FF2B5EF4-FFF2-40B4-BE49-F238E27FC236}">
                      <a16:creationId xmlns:a16="http://schemas.microsoft.com/office/drawing/2014/main" id="{24BC4ECD-9165-4CBA-9225-06626B333FD4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844863" y="1847868"/>
                  <a:ext cx="100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53" name="잉크 352">
                  <a:extLst>
                    <a:ext uri="{FF2B5EF4-FFF2-40B4-BE49-F238E27FC236}">
                      <a16:creationId xmlns:a16="http://schemas.microsoft.com/office/drawing/2014/main" id="{C6A00F96-8FFF-4C48-BF78-4C592B886293}"/>
                    </a:ext>
                  </a:extLst>
                </p14:cNvPr>
                <p14:cNvContentPartPr/>
                <p14:nvPr/>
              </p14:nvContentPartPr>
              <p14:xfrm>
                <a:off x="7872223" y="1958028"/>
                <a:ext cx="84960" cy="116280"/>
              </p14:xfrm>
            </p:contentPart>
          </mc:Choice>
          <mc:Fallback xmlns="">
            <p:pic>
              <p:nvPicPr>
                <p:cNvPr id="353" name="잉크 352">
                  <a:extLst>
                    <a:ext uri="{FF2B5EF4-FFF2-40B4-BE49-F238E27FC236}">
                      <a16:creationId xmlns:a16="http://schemas.microsoft.com/office/drawing/2014/main" id="{C6A00F96-8FFF-4C48-BF78-4C592B886293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867903" y="1953708"/>
                  <a:ext cx="93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54" name="잉크 353">
                  <a:extLst>
                    <a:ext uri="{FF2B5EF4-FFF2-40B4-BE49-F238E27FC236}">
                      <a16:creationId xmlns:a16="http://schemas.microsoft.com/office/drawing/2014/main" id="{E20EC6BC-518D-4860-9F91-5A09CEDD8743}"/>
                    </a:ext>
                  </a:extLst>
                </p14:cNvPr>
                <p14:cNvContentPartPr/>
                <p14:nvPr/>
              </p14:nvContentPartPr>
              <p14:xfrm>
                <a:off x="7981663" y="1874508"/>
                <a:ext cx="78840" cy="88920"/>
              </p14:xfrm>
            </p:contentPart>
          </mc:Choice>
          <mc:Fallback xmlns="">
            <p:pic>
              <p:nvPicPr>
                <p:cNvPr id="354" name="잉크 353">
                  <a:extLst>
                    <a:ext uri="{FF2B5EF4-FFF2-40B4-BE49-F238E27FC236}">
                      <a16:creationId xmlns:a16="http://schemas.microsoft.com/office/drawing/2014/main" id="{E20EC6BC-518D-4860-9F91-5A09CEDD8743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977343" y="1870188"/>
                  <a:ext cx="87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55" name="잉크 354">
                  <a:extLst>
                    <a:ext uri="{FF2B5EF4-FFF2-40B4-BE49-F238E27FC236}">
                      <a16:creationId xmlns:a16="http://schemas.microsoft.com/office/drawing/2014/main" id="{F7AF88AB-AE00-4D72-8372-C3A8A789BC34}"/>
                    </a:ext>
                  </a:extLst>
                </p14:cNvPr>
                <p14:cNvContentPartPr/>
                <p14:nvPr/>
              </p14:nvContentPartPr>
              <p14:xfrm>
                <a:off x="8108023" y="1893228"/>
                <a:ext cx="170640" cy="78480"/>
              </p14:xfrm>
            </p:contentPart>
          </mc:Choice>
          <mc:Fallback xmlns="">
            <p:pic>
              <p:nvPicPr>
                <p:cNvPr id="355" name="잉크 354">
                  <a:extLst>
                    <a:ext uri="{FF2B5EF4-FFF2-40B4-BE49-F238E27FC236}">
                      <a16:creationId xmlns:a16="http://schemas.microsoft.com/office/drawing/2014/main" id="{F7AF88AB-AE00-4D72-8372-C3A8A789BC34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8103703" y="1888908"/>
                  <a:ext cx="179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64" name="잉크 363">
                  <a:extLst>
                    <a:ext uri="{FF2B5EF4-FFF2-40B4-BE49-F238E27FC236}">
                      <a16:creationId xmlns:a16="http://schemas.microsoft.com/office/drawing/2014/main" id="{CEA6B06F-68B6-4F9C-8F57-0A54B6552A4E}"/>
                    </a:ext>
                  </a:extLst>
                </p14:cNvPr>
                <p14:cNvContentPartPr/>
                <p14:nvPr/>
              </p14:nvContentPartPr>
              <p14:xfrm>
                <a:off x="7548583" y="2374548"/>
                <a:ext cx="2160" cy="257760"/>
              </p14:xfrm>
            </p:contentPart>
          </mc:Choice>
          <mc:Fallback xmlns="">
            <p:pic>
              <p:nvPicPr>
                <p:cNvPr id="364" name="잉크 363">
                  <a:extLst>
                    <a:ext uri="{FF2B5EF4-FFF2-40B4-BE49-F238E27FC236}">
                      <a16:creationId xmlns:a16="http://schemas.microsoft.com/office/drawing/2014/main" id="{CEA6B06F-68B6-4F9C-8F57-0A54B6552A4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544263" y="2370228"/>
                  <a:ext cx="10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65" name="잉크 364">
                  <a:extLst>
                    <a:ext uri="{FF2B5EF4-FFF2-40B4-BE49-F238E27FC236}">
                      <a16:creationId xmlns:a16="http://schemas.microsoft.com/office/drawing/2014/main" id="{DFB1D34F-305F-4C3F-AC16-9F5DABA2FDB1}"/>
                    </a:ext>
                  </a:extLst>
                </p14:cNvPr>
                <p14:cNvContentPartPr/>
                <p14:nvPr/>
              </p14:nvContentPartPr>
              <p14:xfrm>
                <a:off x="7555783" y="2353668"/>
                <a:ext cx="79920" cy="152280"/>
              </p14:xfrm>
            </p:contentPart>
          </mc:Choice>
          <mc:Fallback xmlns="">
            <p:pic>
              <p:nvPicPr>
                <p:cNvPr id="365" name="잉크 364">
                  <a:extLst>
                    <a:ext uri="{FF2B5EF4-FFF2-40B4-BE49-F238E27FC236}">
                      <a16:creationId xmlns:a16="http://schemas.microsoft.com/office/drawing/2014/main" id="{DFB1D34F-305F-4C3F-AC16-9F5DABA2FDB1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551463" y="2349348"/>
                  <a:ext cx="88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66" name="잉크 365">
                  <a:extLst>
                    <a:ext uri="{FF2B5EF4-FFF2-40B4-BE49-F238E27FC236}">
                      <a16:creationId xmlns:a16="http://schemas.microsoft.com/office/drawing/2014/main" id="{E81668C4-33FC-498A-A785-1B8D3562AF99}"/>
                    </a:ext>
                  </a:extLst>
                </p14:cNvPr>
                <p14:cNvContentPartPr/>
                <p14:nvPr/>
              </p14:nvContentPartPr>
              <p14:xfrm>
                <a:off x="7651543" y="2487948"/>
                <a:ext cx="70200" cy="234360"/>
              </p14:xfrm>
            </p:contentPart>
          </mc:Choice>
          <mc:Fallback xmlns="">
            <p:pic>
              <p:nvPicPr>
                <p:cNvPr id="366" name="잉크 365">
                  <a:extLst>
                    <a:ext uri="{FF2B5EF4-FFF2-40B4-BE49-F238E27FC236}">
                      <a16:creationId xmlns:a16="http://schemas.microsoft.com/office/drawing/2014/main" id="{E81668C4-33FC-498A-A785-1B8D3562AF99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647223" y="2483628"/>
                  <a:ext cx="788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67" name="잉크 366">
                  <a:extLst>
                    <a:ext uri="{FF2B5EF4-FFF2-40B4-BE49-F238E27FC236}">
                      <a16:creationId xmlns:a16="http://schemas.microsoft.com/office/drawing/2014/main" id="{86A84D6A-003E-498F-8EA5-86C688794997}"/>
                    </a:ext>
                  </a:extLst>
                </p14:cNvPr>
                <p14:cNvContentPartPr/>
                <p14:nvPr/>
              </p14:nvContentPartPr>
              <p14:xfrm>
                <a:off x="7758463" y="2375268"/>
                <a:ext cx="75960" cy="138240"/>
              </p14:xfrm>
            </p:contentPart>
          </mc:Choice>
          <mc:Fallback xmlns="">
            <p:pic>
              <p:nvPicPr>
                <p:cNvPr id="367" name="잉크 366">
                  <a:extLst>
                    <a:ext uri="{FF2B5EF4-FFF2-40B4-BE49-F238E27FC236}">
                      <a16:creationId xmlns:a16="http://schemas.microsoft.com/office/drawing/2014/main" id="{86A84D6A-003E-498F-8EA5-86C688794997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754143" y="2370948"/>
                  <a:ext cx="84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68" name="잉크 367">
                  <a:extLst>
                    <a:ext uri="{FF2B5EF4-FFF2-40B4-BE49-F238E27FC236}">
                      <a16:creationId xmlns:a16="http://schemas.microsoft.com/office/drawing/2014/main" id="{B660C761-75C4-40DF-9572-8BAC46022B06}"/>
                    </a:ext>
                  </a:extLst>
                </p14:cNvPr>
                <p14:cNvContentPartPr/>
                <p14:nvPr/>
              </p14:nvContentPartPr>
              <p14:xfrm>
                <a:off x="7886263" y="2355108"/>
                <a:ext cx="112680" cy="86400"/>
              </p14:xfrm>
            </p:contentPart>
          </mc:Choice>
          <mc:Fallback xmlns="">
            <p:pic>
              <p:nvPicPr>
                <p:cNvPr id="368" name="잉크 367">
                  <a:extLst>
                    <a:ext uri="{FF2B5EF4-FFF2-40B4-BE49-F238E27FC236}">
                      <a16:creationId xmlns:a16="http://schemas.microsoft.com/office/drawing/2014/main" id="{B660C761-75C4-40DF-9572-8BAC46022B06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881943" y="2350788"/>
                  <a:ext cx="121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69" name="잉크 368">
                  <a:extLst>
                    <a:ext uri="{FF2B5EF4-FFF2-40B4-BE49-F238E27FC236}">
                      <a16:creationId xmlns:a16="http://schemas.microsoft.com/office/drawing/2014/main" id="{7211632B-BA25-4343-A017-898781EE6C4D}"/>
                    </a:ext>
                  </a:extLst>
                </p14:cNvPr>
                <p14:cNvContentPartPr/>
                <p14:nvPr/>
              </p14:nvContentPartPr>
              <p14:xfrm>
                <a:off x="7845943" y="2519988"/>
                <a:ext cx="116640" cy="108000"/>
              </p14:xfrm>
            </p:contentPart>
          </mc:Choice>
          <mc:Fallback xmlns="">
            <p:pic>
              <p:nvPicPr>
                <p:cNvPr id="369" name="잉크 368">
                  <a:extLst>
                    <a:ext uri="{FF2B5EF4-FFF2-40B4-BE49-F238E27FC236}">
                      <a16:creationId xmlns:a16="http://schemas.microsoft.com/office/drawing/2014/main" id="{7211632B-BA25-4343-A017-898781EE6C4D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841623" y="2515668"/>
                  <a:ext cx="125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70" name="잉크 369">
                  <a:extLst>
                    <a:ext uri="{FF2B5EF4-FFF2-40B4-BE49-F238E27FC236}">
                      <a16:creationId xmlns:a16="http://schemas.microsoft.com/office/drawing/2014/main" id="{994F82F8-2730-4777-9FDF-D711EB58F92E}"/>
                    </a:ext>
                  </a:extLst>
                </p14:cNvPr>
                <p14:cNvContentPartPr/>
                <p14:nvPr/>
              </p14:nvContentPartPr>
              <p14:xfrm>
                <a:off x="8067703" y="2359428"/>
                <a:ext cx="63720" cy="96840"/>
              </p14:xfrm>
            </p:contentPart>
          </mc:Choice>
          <mc:Fallback xmlns="">
            <p:pic>
              <p:nvPicPr>
                <p:cNvPr id="370" name="잉크 369">
                  <a:extLst>
                    <a:ext uri="{FF2B5EF4-FFF2-40B4-BE49-F238E27FC236}">
                      <a16:creationId xmlns:a16="http://schemas.microsoft.com/office/drawing/2014/main" id="{994F82F8-2730-4777-9FDF-D711EB58F92E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8063383" y="2355108"/>
                  <a:ext cx="72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71" name="잉크 370">
                  <a:extLst>
                    <a:ext uri="{FF2B5EF4-FFF2-40B4-BE49-F238E27FC236}">
                      <a16:creationId xmlns:a16="http://schemas.microsoft.com/office/drawing/2014/main" id="{F463CCA0-0C7F-46AA-8339-32A87C1243D3}"/>
                    </a:ext>
                  </a:extLst>
                </p14:cNvPr>
                <p14:cNvContentPartPr/>
                <p14:nvPr/>
              </p14:nvContentPartPr>
              <p14:xfrm>
                <a:off x="8030983" y="2503068"/>
                <a:ext cx="117360" cy="65880"/>
              </p14:xfrm>
            </p:contentPart>
          </mc:Choice>
          <mc:Fallback xmlns="">
            <p:pic>
              <p:nvPicPr>
                <p:cNvPr id="371" name="잉크 370">
                  <a:extLst>
                    <a:ext uri="{FF2B5EF4-FFF2-40B4-BE49-F238E27FC236}">
                      <a16:creationId xmlns:a16="http://schemas.microsoft.com/office/drawing/2014/main" id="{F463CCA0-0C7F-46AA-8339-32A87C1243D3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8026663" y="2498748"/>
                  <a:ext cx="126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75" name="잉크 374">
                  <a:extLst>
                    <a:ext uri="{FF2B5EF4-FFF2-40B4-BE49-F238E27FC236}">
                      <a16:creationId xmlns:a16="http://schemas.microsoft.com/office/drawing/2014/main" id="{B88B649B-BF28-4803-B18F-09A22E886202}"/>
                    </a:ext>
                  </a:extLst>
                </p14:cNvPr>
                <p14:cNvContentPartPr/>
                <p14:nvPr/>
              </p14:nvContentPartPr>
              <p14:xfrm>
                <a:off x="8263903" y="2014548"/>
                <a:ext cx="83520" cy="491400"/>
              </p14:xfrm>
            </p:contentPart>
          </mc:Choice>
          <mc:Fallback xmlns="">
            <p:pic>
              <p:nvPicPr>
                <p:cNvPr id="375" name="잉크 374">
                  <a:extLst>
                    <a:ext uri="{FF2B5EF4-FFF2-40B4-BE49-F238E27FC236}">
                      <a16:creationId xmlns:a16="http://schemas.microsoft.com/office/drawing/2014/main" id="{B88B649B-BF28-4803-B18F-09A22E886202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8259583" y="2010228"/>
                  <a:ext cx="9216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77" name="잉크 376">
                  <a:extLst>
                    <a:ext uri="{FF2B5EF4-FFF2-40B4-BE49-F238E27FC236}">
                      <a16:creationId xmlns:a16="http://schemas.microsoft.com/office/drawing/2014/main" id="{F6A2151C-5BE3-4312-AD1A-220F77C0A3FF}"/>
                    </a:ext>
                  </a:extLst>
                </p14:cNvPr>
                <p14:cNvContentPartPr/>
                <p14:nvPr/>
              </p14:nvContentPartPr>
              <p14:xfrm>
                <a:off x="6590263" y="2454108"/>
                <a:ext cx="1727640" cy="310320"/>
              </p14:xfrm>
            </p:contentPart>
          </mc:Choice>
          <mc:Fallback xmlns="">
            <p:pic>
              <p:nvPicPr>
                <p:cNvPr id="377" name="잉크 376">
                  <a:extLst>
                    <a:ext uri="{FF2B5EF4-FFF2-40B4-BE49-F238E27FC236}">
                      <a16:creationId xmlns:a16="http://schemas.microsoft.com/office/drawing/2014/main" id="{F6A2151C-5BE3-4312-AD1A-220F77C0A3FF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585943" y="2449788"/>
                  <a:ext cx="17362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78" name="잉크 377">
                  <a:extLst>
                    <a:ext uri="{FF2B5EF4-FFF2-40B4-BE49-F238E27FC236}">
                      <a16:creationId xmlns:a16="http://schemas.microsoft.com/office/drawing/2014/main" id="{506826C5-0786-4C3B-9D7E-0F1830C16149}"/>
                    </a:ext>
                  </a:extLst>
                </p14:cNvPr>
                <p14:cNvContentPartPr/>
                <p14:nvPr/>
              </p14:nvContentPartPr>
              <p14:xfrm>
                <a:off x="6567223" y="1729788"/>
                <a:ext cx="1798920" cy="267120"/>
              </p14:xfrm>
            </p:contentPart>
          </mc:Choice>
          <mc:Fallback xmlns="">
            <p:pic>
              <p:nvPicPr>
                <p:cNvPr id="378" name="잉크 377">
                  <a:extLst>
                    <a:ext uri="{FF2B5EF4-FFF2-40B4-BE49-F238E27FC236}">
                      <a16:creationId xmlns:a16="http://schemas.microsoft.com/office/drawing/2014/main" id="{506826C5-0786-4C3B-9D7E-0F1830C16149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562903" y="1725468"/>
                  <a:ext cx="1807560" cy="275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02123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8621FE4-32E7-4E2F-AF3B-7D731068C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1843087"/>
            <a:ext cx="5618040" cy="253840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6CBC115-BC07-4AA4-B247-47D7FA777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832" y="143712"/>
            <a:ext cx="4878793" cy="328528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7582260-FDE1-4636-B794-05C8BA6B2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938" y="3562350"/>
            <a:ext cx="4875511" cy="308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58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12.5. K-means Clustering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내용 개체 틀 4">
                <a:extLst>
                  <a:ext uri="{FF2B5EF4-FFF2-40B4-BE49-F238E27FC236}">
                    <a16:creationId xmlns:a16="http://schemas.microsoft.com/office/drawing/2014/main" id="{77A63BD8-6EFD-4303-AB7B-629804566E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1253" y="1052264"/>
                <a:ext cx="11264153" cy="4948518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altLang="ko-KR" dirty="0"/>
                  <a:t>Vector Quantization</a:t>
                </a:r>
              </a:p>
              <a:p>
                <a:pPr lvl="2"/>
                <a:r>
                  <a:rPr lang="en-US" altLang="ko-KR" dirty="0"/>
                  <a:t>24bits/pixel (16M colors) </a:t>
                </a: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8 bits/pixel (256 colors)</a:t>
                </a:r>
              </a:p>
              <a:p>
                <a:pPr lvl="2"/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Uniform quantizing ( [0, 65535] → color 0 ) : wastes the color map</a:t>
                </a:r>
              </a:p>
              <a:p>
                <a:pPr lvl="2"/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Find k reference vectors which best represent the data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Given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dirty="0"/>
                  <a:t>, find k reference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10" name="내용 개체 틀 4">
                <a:extLst>
                  <a:ext uri="{FF2B5EF4-FFF2-40B4-BE49-F238E27FC236}">
                    <a16:creationId xmlns:a16="http://schemas.microsoft.com/office/drawing/2014/main" id="{77A63BD8-6EFD-4303-AB7B-629804566E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253" y="1052264"/>
                <a:ext cx="11264153" cy="4948518"/>
              </a:xfrm>
              <a:blipFill>
                <a:blip r:embed="rId4"/>
                <a:stretch>
                  <a:fillRect t="-17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7443D884-FBFA-4764-A0EF-2242807E6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116" y="3526523"/>
            <a:ext cx="3076575" cy="6096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28A8493-591F-4BA8-913D-B504AA14A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1458" y="4287433"/>
            <a:ext cx="3505200" cy="7810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084CBF0-F625-4E2C-99B3-6A4E630799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9033" y="5191526"/>
            <a:ext cx="4210050" cy="771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5D315D46-7E5F-4F4A-97BA-076A0099D78D}"/>
                  </a:ext>
                </a:extLst>
              </p14:cNvPr>
              <p14:cNvContentPartPr/>
              <p14:nvPr/>
            </p14:nvContentPartPr>
            <p14:xfrm>
              <a:off x="8001570" y="1428108"/>
              <a:ext cx="130680" cy="27720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5D315D46-7E5F-4F4A-97BA-076A0099D78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97250" y="1423788"/>
                <a:ext cx="139320" cy="28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그룹 21">
            <a:extLst>
              <a:ext uri="{FF2B5EF4-FFF2-40B4-BE49-F238E27FC236}">
                <a16:creationId xmlns:a16="http://schemas.microsoft.com/office/drawing/2014/main" id="{F6863260-FD35-4DC0-AFE5-706C9C740A7A}"/>
              </a:ext>
            </a:extLst>
          </p:cNvPr>
          <p:cNvGrpSpPr/>
          <p:nvPr/>
        </p:nvGrpSpPr>
        <p:grpSpPr>
          <a:xfrm>
            <a:off x="8180130" y="1359348"/>
            <a:ext cx="1373040" cy="402120"/>
            <a:chOff x="8180130" y="1359348"/>
            <a:chExt cx="137304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AA4ECD97-3EB7-4796-97B5-AB8832050C56}"/>
                    </a:ext>
                  </a:extLst>
                </p14:cNvPr>
                <p14:cNvContentPartPr/>
                <p14:nvPr/>
              </p14:nvContentPartPr>
              <p14:xfrm>
                <a:off x="8180130" y="1466268"/>
                <a:ext cx="116280" cy="15624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AA4ECD97-3EB7-4796-97B5-AB8832050C5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175810" y="1461948"/>
                  <a:ext cx="124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21A1872A-230E-4BC8-8763-C6A436262C2A}"/>
                    </a:ext>
                  </a:extLst>
                </p14:cNvPr>
                <p14:cNvContentPartPr/>
                <p14:nvPr/>
              </p14:nvContentPartPr>
              <p14:xfrm>
                <a:off x="8335290" y="1491828"/>
                <a:ext cx="123120" cy="14688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21A1872A-230E-4BC8-8763-C6A436262C2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30970" y="1487508"/>
                  <a:ext cx="131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08C4A3AC-2717-4844-8549-50AFF37FBF16}"/>
                    </a:ext>
                  </a:extLst>
                </p14:cNvPr>
                <p14:cNvContentPartPr/>
                <p14:nvPr/>
              </p14:nvContentPartPr>
              <p14:xfrm>
                <a:off x="8343570" y="1450788"/>
                <a:ext cx="118080" cy="29376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08C4A3AC-2717-4844-8549-50AFF37FBF1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39250" y="1446468"/>
                  <a:ext cx="1267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F70A83A0-C710-49D2-80F9-2B75F5EE3E41}"/>
                    </a:ext>
                  </a:extLst>
                </p14:cNvPr>
                <p14:cNvContentPartPr/>
                <p14:nvPr/>
              </p14:nvContentPartPr>
              <p14:xfrm>
                <a:off x="8553450" y="1541868"/>
                <a:ext cx="156600" cy="9684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F70A83A0-C710-49D2-80F9-2B75F5EE3E4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549130" y="1537548"/>
                  <a:ext cx="165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D2A9F7F0-6CAC-4F90-BDA5-AD11FA81FB79}"/>
                    </a:ext>
                  </a:extLst>
                </p14:cNvPr>
                <p14:cNvContentPartPr/>
                <p14:nvPr/>
              </p14:nvContentPartPr>
              <p14:xfrm>
                <a:off x="8796450" y="1408308"/>
                <a:ext cx="98640" cy="20160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D2A9F7F0-6CAC-4F90-BDA5-AD11FA81FB7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92130" y="1403988"/>
                  <a:ext cx="107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CA9165D9-0620-4CBC-8ABB-89037A058A4B}"/>
                    </a:ext>
                  </a:extLst>
                </p14:cNvPr>
                <p14:cNvContentPartPr/>
                <p14:nvPr/>
              </p14:nvContentPartPr>
              <p14:xfrm>
                <a:off x="8874210" y="1374468"/>
                <a:ext cx="153000" cy="28872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CA9165D9-0620-4CBC-8ABB-89037A058A4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869890" y="1370148"/>
                  <a:ext cx="1616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94A9DB04-7CF0-40B8-A7DA-0B36FDEBFBAF}"/>
                    </a:ext>
                  </a:extLst>
                </p14:cNvPr>
                <p14:cNvContentPartPr/>
                <p14:nvPr/>
              </p14:nvContentPartPr>
              <p14:xfrm>
                <a:off x="9002730" y="1545108"/>
                <a:ext cx="212040" cy="1548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94A9DB04-7CF0-40B8-A7DA-0B36FDEBFBA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998410" y="1540788"/>
                  <a:ext cx="220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EC163C4D-A703-450D-8ADD-463169856D49}"/>
                    </a:ext>
                  </a:extLst>
                </p14:cNvPr>
                <p14:cNvContentPartPr/>
                <p14:nvPr/>
              </p14:nvContentPartPr>
              <p14:xfrm>
                <a:off x="9089490" y="1437468"/>
                <a:ext cx="31680" cy="28980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EC163C4D-A703-450D-8ADD-463169856D4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085170" y="1433148"/>
                  <a:ext cx="403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E25E2CDA-CB24-4EE2-8A60-F30FBC316AA2}"/>
                    </a:ext>
                  </a:extLst>
                </p14:cNvPr>
                <p14:cNvContentPartPr/>
                <p14:nvPr/>
              </p14:nvContentPartPr>
              <p14:xfrm>
                <a:off x="9244650" y="1415868"/>
                <a:ext cx="165600" cy="25128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E25E2CDA-CB24-4EE2-8A60-F30FBC316AA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240330" y="1411548"/>
                  <a:ext cx="1742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D08301E0-932D-416D-B4AA-A17F09817A56}"/>
                    </a:ext>
                  </a:extLst>
                </p14:cNvPr>
                <p14:cNvContentPartPr/>
                <p14:nvPr/>
              </p14:nvContentPartPr>
              <p14:xfrm>
                <a:off x="9398370" y="1359348"/>
                <a:ext cx="154800" cy="40212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D08301E0-932D-416D-B4AA-A17F09817A5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94050" y="1355028"/>
                  <a:ext cx="163440" cy="41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85B46772-23B5-47E4-BDB1-EF1DBD41A444}"/>
              </a:ext>
            </a:extLst>
          </p:cNvPr>
          <p:cNvGrpSpPr/>
          <p:nvPr/>
        </p:nvGrpSpPr>
        <p:grpSpPr>
          <a:xfrm>
            <a:off x="4498410" y="2000868"/>
            <a:ext cx="1383120" cy="217440"/>
            <a:chOff x="4498410" y="2000868"/>
            <a:chExt cx="138312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D0690973-CBA9-44F7-960F-25CEED20DED0}"/>
                    </a:ext>
                  </a:extLst>
                </p14:cNvPr>
                <p14:cNvContentPartPr/>
                <p14:nvPr/>
              </p14:nvContentPartPr>
              <p14:xfrm>
                <a:off x="4498410" y="2075388"/>
                <a:ext cx="766800" cy="2916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D0690973-CBA9-44F7-960F-25CEED20DED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94090" y="2071068"/>
                  <a:ext cx="775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62E74CF0-9D69-46D0-BDB6-B0DEAA48837D}"/>
                    </a:ext>
                  </a:extLst>
                </p14:cNvPr>
                <p14:cNvContentPartPr/>
                <p14:nvPr/>
              </p14:nvContentPartPr>
              <p14:xfrm>
                <a:off x="5281050" y="2039388"/>
                <a:ext cx="82440" cy="14832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62E74CF0-9D69-46D0-BDB6-B0DEAA48837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76730" y="2035068"/>
                  <a:ext cx="91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F35376FD-EF22-45AC-92FD-CB91A2661E51}"/>
                    </a:ext>
                  </a:extLst>
                </p14:cNvPr>
                <p14:cNvContentPartPr/>
                <p14:nvPr/>
              </p14:nvContentPartPr>
              <p14:xfrm>
                <a:off x="5346930" y="2013468"/>
                <a:ext cx="89640" cy="20484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F35376FD-EF22-45AC-92FD-CB91A2661E5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42610" y="2009148"/>
                  <a:ext cx="98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102693D2-F6FF-44B2-B86D-FE922B07A464}"/>
                    </a:ext>
                  </a:extLst>
                </p14:cNvPr>
                <p14:cNvContentPartPr/>
                <p14:nvPr/>
              </p14:nvContentPartPr>
              <p14:xfrm>
                <a:off x="5530890" y="2013468"/>
                <a:ext cx="79200" cy="15696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102693D2-F6FF-44B2-B86D-FE922B07A46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26570" y="2009148"/>
                  <a:ext cx="87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4A2D2C52-9B38-4EE2-8653-A196D4B3297C}"/>
                    </a:ext>
                  </a:extLst>
                </p14:cNvPr>
                <p14:cNvContentPartPr/>
                <p14:nvPr/>
              </p14:nvContentPartPr>
              <p14:xfrm>
                <a:off x="5661570" y="2111748"/>
                <a:ext cx="19080" cy="6876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4A2D2C52-9B38-4EE2-8653-A196D4B3297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57250" y="2107428"/>
                  <a:ext cx="27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9D2C790D-3A97-4C40-9EB8-F2AA66097E6B}"/>
                    </a:ext>
                  </a:extLst>
                </p14:cNvPr>
                <p14:cNvContentPartPr/>
                <p14:nvPr/>
              </p14:nvContentPartPr>
              <p14:xfrm>
                <a:off x="5658690" y="2049828"/>
                <a:ext cx="29880" cy="4068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9D2C790D-3A97-4C40-9EB8-F2AA66097E6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54370" y="2045508"/>
                  <a:ext cx="38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5170288B-7117-4D8B-9353-2562B57E8B47}"/>
                    </a:ext>
                  </a:extLst>
                </p14:cNvPr>
                <p14:cNvContentPartPr/>
                <p14:nvPr/>
              </p14:nvContentPartPr>
              <p14:xfrm>
                <a:off x="5740050" y="2000868"/>
                <a:ext cx="113040" cy="21636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5170288B-7117-4D8B-9353-2562B57E8B4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35730" y="1996548"/>
                  <a:ext cx="121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3A207B12-78BE-4396-AC00-6947C4CB3E01}"/>
                    </a:ext>
                  </a:extLst>
                </p14:cNvPr>
                <p14:cNvContentPartPr/>
                <p14:nvPr/>
              </p14:nvContentPartPr>
              <p14:xfrm>
                <a:off x="5716650" y="2068908"/>
                <a:ext cx="164880" cy="1080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3A207B12-78BE-4396-AC00-6947C4CB3E0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12330" y="2064588"/>
                  <a:ext cx="173520" cy="1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잉크 32">
                <a:extLst>
                  <a:ext uri="{FF2B5EF4-FFF2-40B4-BE49-F238E27FC236}">
                    <a16:creationId xmlns:a16="http://schemas.microsoft.com/office/drawing/2014/main" id="{0E9190CC-B2F8-47CA-8C04-12A52E9DA62D}"/>
                  </a:ext>
                </a:extLst>
              </p14:cNvPr>
              <p14:cNvContentPartPr/>
              <p14:nvPr/>
            </p14:nvContentPartPr>
            <p14:xfrm>
              <a:off x="4215450" y="2072148"/>
              <a:ext cx="390600" cy="39240"/>
            </p14:xfrm>
          </p:contentPart>
        </mc:Choice>
        <mc:Fallback xmlns="">
          <p:pic>
            <p:nvPicPr>
              <p:cNvPr id="33" name="잉크 32">
                <a:extLst>
                  <a:ext uri="{FF2B5EF4-FFF2-40B4-BE49-F238E27FC236}">
                    <a16:creationId xmlns:a16="http://schemas.microsoft.com/office/drawing/2014/main" id="{0E9190CC-B2F8-47CA-8C04-12A52E9DA62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11130" y="2067828"/>
                <a:ext cx="39924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그룹 62">
            <a:extLst>
              <a:ext uri="{FF2B5EF4-FFF2-40B4-BE49-F238E27FC236}">
                <a16:creationId xmlns:a16="http://schemas.microsoft.com/office/drawing/2014/main" id="{5C1D5644-C401-42AF-AFDE-E416A7C7102F}"/>
              </a:ext>
            </a:extLst>
          </p:cNvPr>
          <p:cNvGrpSpPr/>
          <p:nvPr/>
        </p:nvGrpSpPr>
        <p:grpSpPr>
          <a:xfrm>
            <a:off x="7639770" y="142188"/>
            <a:ext cx="2622960" cy="985320"/>
            <a:chOff x="7639770" y="142188"/>
            <a:chExt cx="2622960" cy="98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94A75874-5D0D-4668-BE55-8F4E3FA20FEE}"/>
                    </a:ext>
                  </a:extLst>
                </p14:cNvPr>
                <p14:cNvContentPartPr/>
                <p14:nvPr/>
              </p14:nvContentPartPr>
              <p14:xfrm>
                <a:off x="7706010" y="621348"/>
                <a:ext cx="19080" cy="15948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94A75874-5D0D-4668-BE55-8F4E3FA20FE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01690" y="617028"/>
                  <a:ext cx="27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8971D9BF-3C0D-4C38-912A-92A9E6A4A1D8}"/>
                    </a:ext>
                  </a:extLst>
                </p14:cNvPr>
                <p14:cNvContentPartPr/>
                <p14:nvPr/>
              </p14:nvContentPartPr>
              <p14:xfrm>
                <a:off x="7689810" y="569868"/>
                <a:ext cx="2457360" cy="22068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8971D9BF-3C0D-4C38-912A-92A9E6A4A1D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85490" y="565548"/>
                  <a:ext cx="24660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5444747D-62A8-47A3-A04F-C544D240FFEA}"/>
                    </a:ext>
                  </a:extLst>
                </p14:cNvPr>
                <p14:cNvContentPartPr/>
                <p14:nvPr/>
              </p14:nvContentPartPr>
              <p14:xfrm>
                <a:off x="7718970" y="749148"/>
                <a:ext cx="2543760" cy="3240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5444747D-62A8-47A3-A04F-C544D240FFE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14650" y="744828"/>
                  <a:ext cx="2552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6133226B-D7B7-485E-856D-34C35181E1E6}"/>
                    </a:ext>
                  </a:extLst>
                </p14:cNvPr>
                <p14:cNvContentPartPr/>
                <p14:nvPr/>
              </p14:nvContentPartPr>
              <p14:xfrm>
                <a:off x="7639770" y="367548"/>
                <a:ext cx="816840" cy="25200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6133226B-D7B7-485E-856D-34C35181E1E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35450" y="363228"/>
                  <a:ext cx="8254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006C1587-9DF2-4AA0-9ACA-0E57F77FEB3B}"/>
                    </a:ext>
                  </a:extLst>
                </p14:cNvPr>
                <p14:cNvContentPartPr/>
                <p14:nvPr/>
              </p14:nvContentPartPr>
              <p14:xfrm>
                <a:off x="8546250" y="245148"/>
                <a:ext cx="86040" cy="14184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006C1587-9DF2-4AA0-9ACA-0E57F77FEB3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41930" y="240828"/>
                  <a:ext cx="94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7439D8EF-6C2B-4028-8606-96EA13DB73BE}"/>
                    </a:ext>
                  </a:extLst>
                </p14:cNvPr>
                <p14:cNvContentPartPr/>
                <p14:nvPr/>
              </p14:nvContentPartPr>
              <p14:xfrm>
                <a:off x="8697090" y="222828"/>
                <a:ext cx="122040" cy="15408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7439D8EF-6C2B-4028-8606-96EA13DB73B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92770" y="218508"/>
                  <a:ext cx="130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64F0ABB0-9AC3-43F4-BF69-D3434B1F57C9}"/>
                    </a:ext>
                  </a:extLst>
                </p14:cNvPr>
                <p14:cNvContentPartPr/>
                <p14:nvPr/>
              </p14:nvContentPartPr>
              <p14:xfrm>
                <a:off x="8748210" y="242988"/>
                <a:ext cx="46080" cy="18108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64F0ABB0-9AC3-43F4-BF69-D3434B1F57C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743890" y="238668"/>
                  <a:ext cx="54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C633820B-4D8F-45A4-BD4B-A106D482361A}"/>
                    </a:ext>
                  </a:extLst>
                </p14:cNvPr>
                <p14:cNvContentPartPr/>
                <p14:nvPr/>
              </p14:nvContentPartPr>
              <p14:xfrm>
                <a:off x="8870610" y="168828"/>
                <a:ext cx="96840" cy="25992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C633820B-4D8F-45A4-BD4B-A106D482361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66290" y="164508"/>
                  <a:ext cx="105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CFE57414-53A9-4B22-B4E8-74CFAAAA5B28}"/>
                    </a:ext>
                  </a:extLst>
                </p14:cNvPr>
                <p14:cNvContentPartPr/>
                <p14:nvPr/>
              </p14:nvContentPartPr>
              <p14:xfrm>
                <a:off x="8997330" y="331188"/>
                <a:ext cx="6480" cy="7596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CFE57414-53A9-4B22-B4E8-74CFAAAA5B2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93010" y="326868"/>
                  <a:ext cx="15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0FA1FC7C-A1B6-4704-9B29-7A8D53695800}"/>
                    </a:ext>
                  </a:extLst>
                </p14:cNvPr>
                <p14:cNvContentPartPr/>
                <p14:nvPr/>
              </p14:nvContentPartPr>
              <p14:xfrm>
                <a:off x="8996610" y="142188"/>
                <a:ext cx="224640" cy="32688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0FA1FC7C-A1B6-4704-9B29-7A8D5369580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92290" y="137868"/>
                  <a:ext cx="2332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C7CA9B39-3CB0-49E1-8682-143FA19BE14D}"/>
                    </a:ext>
                  </a:extLst>
                </p14:cNvPr>
                <p14:cNvContentPartPr/>
                <p14:nvPr/>
              </p14:nvContentPartPr>
              <p14:xfrm>
                <a:off x="9080490" y="232548"/>
                <a:ext cx="234360" cy="4212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C7CA9B39-3CB0-49E1-8682-143FA19BE14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76170" y="228228"/>
                  <a:ext cx="243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5624F625-F36B-45B8-A226-8D0EF986D607}"/>
                    </a:ext>
                  </a:extLst>
                </p14:cNvPr>
                <p14:cNvContentPartPr/>
                <p14:nvPr/>
              </p14:nvContentPartPr>
              <p14:xfrm>
                <a:off x="7718250" y="776508"/>
                <a:ext cx="203040" cy="14976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5624F625-F36B-45B8-A226-8D0EF986D60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13930" y="772188"/>
                  <a:ext cx="211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B9BF1089-8D31-4AC2-B584-CEC70E4DDC01}"/>
                    </a:ext>
                  </a:extLst>
                </p14:cNvPr>
                <p14:cNvContentPartPr/>
                <p14:nvPr/>
              </p14:nvContentPartPr>
              <p14:xfrm>
                <a:off x="7990770" y="888828"/>
                <a:ext cx="147960" cy="23868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B9BF1089-8D31-4AC2-B584-CEC70E4DDC0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86450" y="884508"/>
                  <a:ext cx="1566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91F7C73E-E5BF-4FA5-9016-18B8BC571F49}"/>
                    </a:ext>
                  </a:extLst>
                </p14:cNvPr>
                <p14:cNvContentPartPr/>
                <p14:nvPr/>
              </p14:nvContentPartPr>
              <p14:xfrm>
                <a:off x="8200650" y="879468"/>
                <a:ext cx="98640" cy="18360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91F7C73E-E5BF-4FA5-9016-18B8BC571F4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196330" y="875148"/>
                  <a:ext cx="107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EB458CFD-9937-416F-A36A-5D8DF3A6BF4B}"/>
                    </a:ext>
                  </a:extLst>
                </p14:cNvPr>
                <p14:cNvContentPartPr/>
                <p14:nvPr/>
              </p14:nvContentPartPr>
              <p14:xfrm>
                <a:off x="8354370" y="1023468"/>
                <a:ext cx="26280" cy="6876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EB458CFD-9937-416F-A36A-5D8DF3A6BF4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50050" y="1019148"/>
                  <a:ext cx="34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297F0556-6E26-43D2-A143-DC7A61DFD262}"/>
                    </a:ext>
                  </a:extLst>
                </p14:cNvPr>
                <p14:cNvContentPartPr/>
                <p14:nvPr/>
              </p14:nvContentPartPr>
              <p14:xfrm>
                <a:off x="8350770" y="848868"/>
                <a:ext cx="177120" cy="23976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297F0556-6E26-43D2-A143-DC7A61DFD26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46450" y="844548"/>
                  <a:ext cx="1857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01EF5761-7E50-458D-BB2E-89F4052D17C0}"/>
                    </a:ext>
                  </a:extLst>
                </p14:cNvPr>
                <p14:cNvContentPartPr/>
                <p14:nvPr/>
              </p14:nvContentPartPr>
              <p14:xfrm>
                <a:off x="8438250" y="927708"/>
                <a:ext cx="94320" cy="1800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01EF5761-7E50-458D-BB2E-89F4052D17C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433930" y="923388"/>
                  <a:ext cx="102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CF0367B9-E3D5-42E6-9359-B97D0946FCC0}"/>
                    </a:ext>
                  </a:extLst>
                </p14:cNvPr>
                <p14:cNvContentPartPr/>
                <p14:nvPr/>
              </p14:nvContentPartPr>
              <p14:xfrm>
                <a:off x="8596290" y="798108"/>
                <a:ext cx="191160" cy="18972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CF0367B9-E3D5-42E6-9359-B97D0946FCC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91970" y="793788"/>
                  <a:ext cx="1998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24CF3088-C0CA-45C4-8196-339A19F115C7}"/>
                    </a:ext>
                  </a:extLst>
                </p14:cNvPr>
                <p14:cNvContentPartPr/>
                <p14:nvPr/>
              </p14:nvContentPartPr>
              <p14:xfrm>
                <a:off x="8785650" y="578868"/>
                <a:ext cx="10800" cy="19224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24CF3088-C0CA-45C4-8196-339A19F115C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81330" y="574548"/>
                  <a:ext cx="19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35418B08-34DC-44A5-91F6-453F274EA1B1}"/>
                    </a:ext>
                  </a:extLst>
                </p14:cNvPr>
                <p14:cNvContentPartPr/>
                <p14:nvPr/>
              </p14:nvContentPartPr>
              <p14:xfrm>
                <a:off x="8826330" y="743748"/>
                <a:ext cx="410760" cy="28332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35418B08-34DC-44A5-91F6-453F274EA1B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22010" y="739428"/>
                  <a:ext cx="4194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0630C539-5D8C-46A7-9C5E-61F0535E0F57}"/>
                    </a:ext>
                  </a:extLst>
                </p14:cNvPr>
                <p14:cNvContentPartPr/>
                <p14:nvPr/>
              </p14:nvContentPartPr>
              <p14:xfrm>
                <a:off x="9291090" y="914028"/>
                <a:ext cx="68400" cy="15228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0630C539-5D8C-46A7-9C5E-61F0535E0F5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86770" y="909708"/>
                  <a:ext cx="77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8491F417-6D8C-4E15-8DEF-8EF0DE761CEE}"/>
                    </a:ext>
                  </a:extLst>
                </p14:cNvPr>
                <p14:cNvContentPartPr/>
                <p14:nvPr/>
              </p14:nvContentPartPr>
              <p14:xfrm>
                <a:off x="9373890" y="862548"/>
                <a:ext cx="88200" cy="25776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8491F417-6D8C-4E15-8DEF-8EF0DE761CE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69570" y="858228"/>
                  <a:ext cx="968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DFAD0429-ED98-4ADF-B662-48725B441EE6}"/>
                    </a:ext>
                  </a:extLst>
                </p14:cNvPr>
                <p14:cNvContentPartPr/>
                <p14:nvPr/>
              </p14:nvContentPartPr>
              <p14:xfrm>
                <a:off x="9552090" y="849588"/>
                <a:ext cx="104760" cy="21420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DFAD0429-ED98-4ADF-B662-48725B441EE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547770" y="845268"/>
                  <a:ext cx="113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F0ED1EA6-2858-41F7-9A46-77DA9356D5A6}"/>
                    </a:ext>
                  </a:extLst>
                </p14:cNvPr>
                <p14:cNvContentPartPr/>
                <p14:nvPr/>
              </p14:nvContentPartPr>
              <p14:xfrm>
                <a:off x="9693210" y="1008708"/>
                <a:ext cx="14760" cy="5832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F0ED1EA6-2858-41F7-9A46-77DA9356D5A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88890" y="1004388"/>
                  <a:ext cx="23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5D989755-488F-49C6-AB23-836B10DFE28F}"/>
                    </a:ext>
                  </a:extLst>
                </p14:cNvPr>
                <p14:cNvContentPartPr/>
                <p14:nvPr/>
              </p14:nvContentPartPr>
              <p14:xfrm>
                <a:off x="9705450" y="881988"/>
                <a:ext cx="191520" cy="22716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5D989755-488F-49C6-AB23-836B10DFE28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701130" y="877668"/>
                  <a:ext cx="2001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D4EB92EA-F705-41FE-8565-64F7A7AB93DE}"/>
                    </a:ext>
                  </a:extLst>
                </p14:cNvPr>
                <p14:cNvContentPartPr/>
                <p14:nvPr/>
              </p14:nvContentPartPr>
              <p14:xfrm>
                <a:off x="9810930" y="927708"/>
                <a:ext cx="127080" cy="684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D4EB92EA-F705-41FE-8565-64F7A7AB93D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06610" y="923388"/>
                  <a:ext cx="1357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187C372F-AE4F-4DA6-81F1-5A37A0F8BCB2}"/>
                    </a:ext>
                  </a:extLst>
                </p14:cNvPr>
                <p14:cNvContentPartPr/>
                <p14:nvPr/>
              </p14:nvContentPartPr>
              <p14:xfrm>
                <a:off x="9949530" y="758868"/>
                <a:ext cx="186120" cy="24156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187C372F-AE4F-4DA6-81F1-5A37A0F8BCB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45210" y="754548"/>
                  <a:ext cx="19476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739E0896-EC54-4452-8D92-02C813700B91}"/>
              </a:ext>
            </a:extLst>
          </p:cNvPr>
          <p:cNvGrpSpPr/>
          <p:nvPr/>
        </p:nvGrpSpPr>
        <p:grpSpPr>
          <a:xfrm>
            <a:off x="7301370" y="3589908"/>
            <a:ext cx="1477440" cy="361800"/>
            <a:chOff x="7301370" y="3589908"/>
            <a:chExt cx="147744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잉크 63">
                  <a:extLst>
                    <a:ext uri="{FF2B5EF4-FFF2-40B4-BE49-F238E27FC236}">
                      <a16:creationId xmlns:a16="http://schemas.microsoft.com/office/drawing/2014/main" id="{6152D7D9-BC76-4B60-992E-321ABCCFEBB9}"/>
                    </a:ext>
                  </a:extLst>
                </p14:cNvPr>
                <p14:cNvContentPartPr/>
                <p14:nvPr/>
              </p14:nvContentPartPr>
              <p14:xfrm>
                <a:off x="7301370" y="3722388"/>
                <a:ext cx="178920" cy="229320"/>
              </p14:xfrm>
            </p:contentPart>
          </mc:Choice>
          <mc:Fallback xmlns="">
            <p:pic>
              <p:nvPicPr>
                <p:cNvPr id="64" name="잉크 63">
                  <a:extLst>
                    <a:ext uri="{FF2B5EF4-FFF2-40B4-BE49-F238E27FC236}">
                      <a16:creationId xmlns:a16="http://schemas.microsoft.com/office/drawing/2014/main" id="{6152D7D9-BC76-4B60-992E-321ABCCFEBB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97050" y="3718068"/>
                  <a:ext cx="187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658DD0AC-B42E-429D-AB00-0FC5424DCF74}"/>
                    </a:ext>
                  </a:extLst>
                </p14:cNvPr>
                <p14:cNvContentPartPr/>
                <p14:nvPr/>
              </p14:nvContentPartPr>
              <p14:xfrm>
                <a:off x="7325130" y="3842988"/>
                <a:ext cx="219240" cy="27000"/>
              </p14:xfrm>
            </p:contentPart>
          </mc:Choice>
          <mc:Fallback xmlns=""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658DD0AC-B42E-429D-AB00-0FC5424DCF7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20810" y="3838668"/>
                  <a:ext cx="227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잉크 65">
                  <a:extLst>
                    <a:ext uri="{FF2B5EF4-FFF2-40B4-BE49-F238E27FC236}">
                      <a16:creationId xmlns:a16="http://schemas.microsoft.com/office/drawing/2014/main" id="{C842DFCD-059B-4D1A-AEDC-D4208F8A36D2}"/>
                    </a:ext>
                  </a:extLst>
                </p14:cNvPr>
                <p14:cNvContentPartPr/>
                <p14:nvPr/>
              </p14:nvContentPartPr>
              <p14:xfrm>
                <a:off x="7666410" y="3757668"/>
                <a:ext cx="154080" cy="159840"/>
              </p14:xfrm>
            </p:contentPart>
          </mc:Choice>
          <mc:Fallback xmlns="">
            <p:pic>
              <p:nvPicPr>
                <p:cNvPr id="66" name="잉크 65">
                  <a:extLst>
                    <a:ext uri="{FF2B5EF4-FFF2-40B4-BE49-F238E27FC236}">
                      <a16:creationId xmlns:a16="http://schemas.microsoft.com/office/drawing/2014/main" id="{C842DFCD-059B-4D1A-AEDC-D4208F8A36D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62090" y="3753348"/>
                  <a:ext cx="162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9B837B0B-1BA1-4978-8FF2-21556DDE07DF}"/>
                    </a:ext>
                  </a:extLst>
                </p14:cNvPr>
                <p14:cNvContentPartPr/>
                <p14:nvPr/>
              </p14:nvContentPartPr>
              <p14:xfrm>
                <a:off x="7872690" y="3755148"/>
                <a:ext cx="137160" cy="172440"/>
              </p14:xfrm>
            </p:contentPart>
          </mc:Choice>
          <mc:Fallback xmlns=""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9B837B0B-1BA1-4978-8FF2-21556DDE07D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868370" y="3750828"/>
                  <a:ext cx="145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잉크 67">
                  <a:extLst>
                    <a:ext uri="{FF2B5EF4-FFF2-40B4-BE49-F238E27FC236}">
                      <a16:creationId xmlns:a16="http://schemas.microsoft.com/office/drawing/2014/main" id="{81B17913-362B-450D-B158-D303F40136B5}"/>
                    </a:ext>
                  </a:extLst>
                </p14:cNvPr>
                <p14:cNvContentPartPr/>
                <p14:nvPr/>
              </p14:nvContentPartPr>
              <p14:xfrm>
                <a:off x="8029290" y="3754068"/>
                <a:ext cx="117360" cy="134640"/>
              </p14:xfrm>
            </p:contentPart>
          </mc:Choice>
          <mc:Fallback xmlns="">
            <p:pic>
              <p:nvPicPr>
                <p:cNvPr id="68" name="잉크 67">
                  <a:extLst>
                    <a:ext uri="{FF2B5EF4-FFF2-40B4-BE49-F238E27FC236}">
                      <a16:creationId xmlns:a16="http://schemas.microsoft.com/office/drawing/2014/main" id="{81B17913-362B-450D-B158-D303F40136B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24970" y="3749748"/>
                  <a:ext cx="1260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21BD2D11-68C9-4FA7-AA85-C53081D7A32B}"/>
                    </a:ext>
                  </a:extLst>
                </p14:cNvPr>
                <p14:cNvContentPartPr/>
                <p14:nvPr/>
              </p14:nvContentPartPr>
              <p14:xfrm>
                <a:off x="8119290" y="3773148"/>
                <a:ext cx="360" cy="360"/>
              </p14:xfrm>
            </p:contentPart>
          </mc:Choice>
          <mc:Fallback xmlns=""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21BD2D11-68C9-4FA7-AA85-C53081D7A32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114970" y="37688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잉크 69">
                  <a:extLst>
                    <a:ext uri="{FF2B5EF4-FFF2-40B4-BE49-F238E27FC236}">
                      <a16:creationId xmlns:a16="http://schemas.microsoft.com/office/drawing/2014/main" id="{F4D171BE-4AEA-471D-A547-ECCC0FBF86ED}"/>
                    </a:ext>
                  </a:extLst>
                </p14:cNvPr>
                <p14:cNvContentPartPr/>
                <p14:nvPr/>
              </p14:nvContentPartPr>
              <p14:xfrm>
                <a:off x="8119290" y="3749028"/>
                <a:ext cx="250560" cy="167040"/>
              </p14:xfrm>
            </p:contentPart>
          </mc:Choice>
          <mc:Fallback xmlns="">
            <p:pic>
              <p:nvPicPr>
                <p:cNvPr id="70" name="잉크 69">
                  <a:extLst>
                    <a:ext uri="{FF2B5EF4-FFF2-40B4-BE49-F238E27FC236}">
                      <a16:creationId xmlns:a16="http://schemas.microsoft.com/office/drawing/2014/main" id="{F4D171BE-4AEA-471D-A547-ECCC0FBF86E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14970" y="3744708"/>
                  <a:ext cx="259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9D7D5001-1B39-4A58-A7DD-350F6D710A11}"/>
                    </a:ext>
                  </a:extLst>
                </p14:cNvPr>
                <p14:cNvContentPartPr/>
                <p14:nvPr/>
              </p14:nvContentPartPr>
              <p14:xfrm>
                <a:off x="8419530" y="3722388"/>
                <a:ext cx="95040" cy="151560"/>
              </p14:xfrm>
            </p:contentPart>
          </mc:Choice>
          <mc:Fallback xmlns=""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9D7D5001-1B39-4A58-A7DD-350F6D710A1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415210" y="3718068"/>
                  <a:ext cx="103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잉크 71">
                  <a:extLst>
                    <a:ext uri="{FF2B5EF4-FFF2-40B4-BE49-F238E27FC236}">
                      <a16:creationId xmlns:a16="http://schemas.microsoft.com/office/drawing/2014/main" id="{9540620C-3728-4FD6-96F9-8F3798D85F1E}"/>
                    </a:ext>
                  </a:extLst>
                </p14:cNvPr>
                <p14:cNvContentPartPr/>
                <p14:nvPr/>
              </p14:nvContentPartPr>
              <p14:xfrm>
                <a:off x="8495490" y="3589908"/>
                <a:ext cx="180000" cy="294480"/>
              </p14:xfrm>
            </p:contentPart>
          </mc:Choice>
          <mc:Fallback xmlns="">
            <p:pic>
              <p:nvPicPr>
                <p:cNvPr id="72" name="잉크 71">
                  <a:extLst>
                    <a:ext uri="{FF2B5EF4-FFF2-40B4-BE49-F238E27FC236}">
                      <a16:creationId xmlns:a16="http://schemas.microsoft.com/office/drawing/2014/main" id="{9540620C-3728-4FD6-96F9-8F3798D85F1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91170" y="3585588"/>
                  <a:ext cx="1886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잉크 72">
                  <a:extLst>
                    <a:ext uri="{FF2B5EF4-FFF2-40B4-BE49-F238E27FC236}">
                      <a16:creationId xmlns:a16="http://schemas.microsoft.com/office/drawing/2014/main" id="{EC0D111D-C4B1-42C6-B5B8-E313EB309040}"/>
                    </a:ext>
                  </a:extLst>
                </p14:cNvPr>
                <p14:cNvContentPartPr/>
                <p14:nvPr/>
              </p14:nvContentPartPr>
              <p14:xfrm>
                <a:off x="8559570" y="3682428"/>
                <a:ext cx="219240" cy="24480"/>
              </p14:xfrm>
            </p:contentPart>
          </mc:Choice>
          <mc:Fallback xmlns="">
            <p:pic>
              <p:nvPicPr>
                <p:cNvPr id="73" name="잉크 72">
                  <a:extLst>
                    <a:ext uri="{FF2B5EF4-FFF2-40B4-BE49-F238E27FC236}">
                      <a16:creationId xmlns:a16="http://schemas.microsoft.com/office/drawing/2014/main" id="{EC0D111D-C4B1-42C6-B5B8-E313EB30904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55250" y="3678108"/>
                  <a:ext cx="2278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E119B38F-B3A0-4ACE-90BC-55398E7699AD}"/>
              </a:ext>
            </a:extLst>
          </p:cNvPr>
          <p:cNvGrpSpPr/>
          <p:nvPr/>
        </p:nvGrpSpPr>
        <p:grpSpPr>
          <a:xfrm>
            <a:off x="9151770" y="3475068"/>
            <a:ext cx="1293120" cy="550440"/>
            <a:chOff x="9151770" y="3475068"/>
            <a:chExt cx="1293120" cy="55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잉크 74">
                  <a:extLst>
                    <a:ext uri="{FF2B5EF4-FFF2-40B4-BE49-F238E27FC236}">
                      <a16:creationId xmlns:a16="http://schemas.microsoft.com/office/drawing/2014/main" id="{A3563E5A-F89A-4EB9-9EFE-378036AB62D8}"/>
                    </a:ext>
                  </a:extLst>
                </p14:cNvPr>
                <p14:cNvContentPartPr/>
                <p14:nvPr/>
              </p14:nvContentPartPr>
              <p14:xfrm>
                <a:off x="9151770" y="3675228"/>
                <a:ext cx="118440" cy="204480"/>
              </p14:xfrm>
            </p:contentPart>
          </mc:Choice>
          <mc:Fallback xmlns="">
            <p:pic>
              <p:nvPicPr>
                <p:cNvPr id="75" name="잉크 74">
                  <a:extLst>
                    <a:ext uri="{FF2B5EF4-FFF2-40B4-BE49-F238E27FC236}">
                      <a16:creationId xmlns:a16="http://schemas.microsoft.com/office/drawing/2014/main" id="{A3563E5A-F89A-4EB9-9EFE-378036AB62D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47450" y="3670908"/>
                  <a:ext cx="127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잉크 75">
                  <a:extLst>
                    <a:ext uri="{FF2B5EF4-FFF2-40B4-BE49-F238E27FC236}">
                      <a16:creationId xmlns:a16="http://schemas.microsoft.com/office/drawing/2014/main" id="{807368A4-4B17-42D4-822D-A9DA6D7D086C}"/>
                    </a:ext>
                  </a:extLst>
                </p14:cNvPr>
                <p14:cNvContentPartPr/>
                <p14:nvPr/>
              </p14:nvContentPartPr>
              <p14:xfrm>
                <a:off x="9265170" y="3681348"/>
                <a:ext cx="121320" cy="191160"/>
              </p14:xfrm>
            </p:contentPart>
          </mc:Choice>
          <mc:Fallback xmlns="">
            <p:pic>
              <p:nvPicPr>
                <p:cNvPr id="76" name="잉크 75">
                  <a:extLst>
                    <a:ext uri="{FF2B5EF4-FFF2-40B4-BE49-F238E27FC236}">
                      <a16:creationId xmlns:a16="http://schemas.microsoft.com/office/drawing/2014/main" id="{807368A4-4B17-42D4-822D-A9DA6D7D086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60850" y="3677028"/>
                  <a:ext cx="129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잉크 76">
                  <a:extLst>
                    <a:ext uri="{FF2B5EF4-FFF2-40B4-BE49-F238E27FC236}">
                      <a16:creationId xmlns:a16="http://schemas.microsoft.com/office/drawing/2014/main" id="{1FBA4A31-FC42-4CD5-B832-119DC1C45A9E}"/>
                    </a:ext>
                  </a:extLst>
                </p14:cNvPr>
                <p14:cNvContentPartPr/>
                <p14:nvPr/>
              </p14:nvContentPartPr>
              <p14:xfrm>
                <a:off x="9497370" y="3475068"/>
                <a:ext cx="71640" cy="550440"/>
              </p14:xfrm>
            </p:contentPart>
          </mc:Choice>
          <mc:Fallback xmlns="">
            <p:pic>
              <p:nvPicPr>
                <p:cNvPr id="77" name="잉크 76">
                  <a:extLst>
                    <a:ext uri="{FF2B5EF4-FFF2-40B4-BE49-F238E27FC236}">
                      <a16:creationId xmlns:a16="http://schemas.microsoft.com/office/drawing/2014/main" id="{1FBA4A31-FC42-4CD5-B832-119DC1C45A9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93050" y="3470748"/>
                  <a:ext cx="8028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잉크 77">
                  <a:extLst>
                    <a:ext uri="{FF2B5EF4-FFF2-40B4-BE49-F238E27FC236}">
                      <a16:creationId xmlns:a16="http://schemas.microsoft.com/office/drawing/2014/main" id="{CF71487C-F7C1-4DE7-BCFA-E3A53DC07793}"/>
                    </a:ext>
                  </a:extLst>
                </p14:cNvPr>
                <p14:cNvContentPartPr/>
                <p14:nvPr/>
              </p14:nvContentPartPr>
              <p14:xfrm>
                <a:off x="9428610" y="3765228"/>
                <a:ext cx="148680" cy="29160"/>
              </p14:xfrm>
            </p:contentPart>
          </mc:Choice>
          <mc:Fallback xmlns="">
            <p:pic>
              <p:nvPicPr>
                <p:cNvPr id="78" name="잉크 77">
                  <a:extLst>
                    <a:ext uri="{FF2B5EF4-FFF2-40B4-BE49-F238E27FC236}">
                      <a16:creationId xmlns:a16="http://schemas.microsoft.com/office/drawing/2014/main" id="{CF71487C-F7C1-4DE7-BCFA-E3A53DC0779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424290" y="3760908"/>
                  <a:ext cx="157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잉크 78">
                  <a:extLst>
                    <a:ext uri="{FF2B5EF4-FFF2-40B4-BE49-F238E27FC236}">
                      <a16:creationId xmlns:a16="http://schemas.microsoft.com/office/drawing/2014/main" id="{57356CC2-79EE-4BE4-86C6-38737E181DB1}"/>
                    </a:ext>
                  </a:extLst>
                </p14:cNvPr>
                <p14:cNvContentPartPr/>
                <p14:nvPr/>
              </p14:nvContentPartPr>
              <p14:xfrm>
                <a:off x="9570090" y="3710868"/>
                <a:ext cx="119160" cy="157680"/>
              </p14:xfrm>
            </p:contentPart>
          </mc:Choice>
          <mc:Fallback xmlns="">
            <p:pic>
              <p:nvPicPr>
                <p:cNvPr id="79" name="잉크 78">
                  <a:extLst>
                    <a:ext uri="{FF2B5EF4-FFF2-40B4-BE49-F238E27FC236}">
                      <a16:creationId xmlns:a16="http://schemas.microsoft.com/office/drawing/2014/main" id="{57356CC2-79EE-4BE4-86C6-38737E181DB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65770" y="3706548"/>
                  <a:ext cx="127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잉크 79">
                  <a:extLst>
                    <a:ext uri="{FF2B5EF4-FFF2-40B4-BE49-F238E27FC236}">
                      <a16:creationId xmlns:a16="http://schemas.microsoft.com/office/drawing/2014/main" id="{51071C1A-FC68-4D0E-9FB7-F6FA911B054F}"/>
                    </a:ext>
                  </a:extLst>
                </p14:cNvPr>
                <p14:cNvContentPartPr/>
                <p14:nvPr/>
              </p14:nvContentPartPr>
              <p14:xfrm>
                <a:off x="9748290" y="3686028"/>
                <a:ext cx="178200" cy="149040"/>
              </p14:xfrm>
            </p:contentPart>
          </mc:Choice>
          <mc:Fallback xmlns="">
            <p:pic>
              <p:nvPicPr>
                <p:cNvPr id="80" name="잉크 79">
                  <a:extLst>
                    <a:ext uri="{FF2B5EF4-FFF2-40B4-BE49-F238E27FC236}">
                      <a16:creationId xmlns:a16="http://schemas.microsoft.com/office/drawing/2014/main" id="{51071C1A-FC68-4D0E-9FB7-F6FA911B054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43970" y="3681708"/>
                  <a:ext cx="186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잉크 80">
                  <a:extLst>
                    <a:ext uri="{FF2B5EF4-FFF2-40B4-BE49-F238E27FC236}">
                      <a16:creationId xmlns:a16="http://schemas.microsoft.com/office/drawing/2014/main" id="{2513CCCD-1184-402D-A4D2-DD32B0FABF44}"/>
                    </a:ext>
                  </a:extLst>
                </p14:cNvPr>
                <p14:cNvContentPartPr/>
                <p14:nvPr/>
              </p14:nvContentPartPr>
              <p14:xfrm>
                <a:off x="9878970" y="3640308"/>
                <a:ext cx="129600" cy="218880"/>
              </p14:xfrm>
            </p:contentPart>
          </mc:Choice>
          <mc:Fallback xmlns="">
            <p:pic>
              <p:nvPicPr>
                <p:cNvPr id="81" name="잉크 80">
                  <a:extLst>
                    <a:ext uri="{FF2B5EF4-FFF2-40B4-BE49-F238E27FC236}">
                      <a16:creationId xmlns:a16="http://schemas.microsoft.com/office/drawing/2014/main" id="{2513CCCD-1184-402D-A4D2-DD32B0FABF4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874650" y="3635988"/>
                  <a:ext cx="138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잉크 81">
                  <a:extLst>
                    <a:ext uri="{FF2B5EF4-FFF2-40B4-BE49-F238E27FC236}">
                      <a16:creationId xmlns:a16="http://schemas.microsoft.com/office/drawing/2014/main" id="{F88ED570-C78D-4B6F-A0AA-033A02DE08E7}"/>
                    </a:ext>
                  </a:extLst>
                </p14:cNvPr>
                <p14:cNvContentPartPr/>
                <p14:nvPr/>
              </p14:nvContentPartPr>
              <p14:xfrm>
                <a:off x="10015410" y="3665508"/>
                <a:ext cx="169200" cy="165960"/>
              </p14:xfrm>
            </p:contentPart>
          </mc:Choice>
          <mc:Fallback xmlns="">
            <p:pic>
              <p:nvPicPr>
                <p:cNvPr id="82" name="잉크 81">
                  <a:extLst>
                    <a:ext uri="{FF2B5EF4-FFF2-40B4-BE49-F238E27FC236}">
                      <a16:creationId xmlns:a16="http://schemas.microsoft.com/office/drawing/2014/main" id="{F88ED570-C78D-4B6F-A0AA-033A02DE08E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11090" y="3661188"/>
                  <a:ext cx="177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잉크 82">
                  <a:extLst>
                    <a:ext uri="{FF2B5EF4-FFF2-40B4-BE49-F238E27FC236}">
                      <a16:creationId xmlns:a16="http://schemas.microsoft.com/office/drawing/2014/main" id="{7F290240-3D1F-4F65-AD1B-72C495B23E49}"/>
                    </a:ext>
                  </a:extLst>
                </p14:cNvPr>
                <p14:cNvContentPartPr/>
                <p14:nvPr/>
              </p14:nvContentPartPr>
              <p14:xfrm>
                <a:off x="10190730" y="3636708"/>
                <a:ext cx="118440" cy="191520"/>
              </p14:xfrm>
            </p:contentPart>
          </mc:Choice>
          <mc:Fallback xmlns="">
            <p:pic>
              <p:nvPicPr>
                <p:cNvPr id="83" name="잉크 82">
                  <a:extLst>
                    <a:ext uri="{FF2B5EF4-FFF2-40B4-BE49-F238E27FC236}">
                      <a16:creationId xmlns:a16="http://schemas.microsoft.com/office/drawing/2014/main" id="{7F290240-3D1F-4F65-AD1B-72C495B23E4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86410" y="3632388"/>
                  <a:ext cx="127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잉크 83">
                  <a:extLst>
                    <a:ext uri="{FF2B5EF4-FFF2-40B4-BE49-F238E27FC236}">
                      <a16:creationId xmlns:a16="http://schemas.microsoft.com/office/drawing/2014/main" id="{076C9006-FCEE-41EC-850D-4DD3F22BB280}"/>
                    </a:ext>
                  </a:extLst>
                </p14:cNvPr>
                <p14:cNvContentPartPr/>
                <p14:nvPr/>
              </p14:nvContentPartPr>
              <p14:xfrm>
                <a:off x="10278930" y="3637068"/>
                <a:ext cx="165960" cy="252000"/>
              </p14:xfrm>
            </p:contentPart>
          </mc:Choice>
          <mc:Fallback xmlns="">
            <p:pic>
              <p:nvPicPr>
                <p:cNvPr id="84" name="잉크 83">
                  <a:extLst>
                    <a:ext uri="{FF2B5EF4-FFF2-40B4-BE49-F238E27FC236}">
                      <a16:creationId xmlns:a16="http://schemas.microsoft.com/office/drawing/2014/main" id="{076C9006-FCEE-41EC-850D-4DD3F22BB28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274610" y="3632748"/>
                  <a:ext cx="17460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94CE8B9D-9E68-4B09-BF7A-DB0C4B4F394E}"/>
              </a:ext>
            </a:extLst>
          </p:cNvPr>
          <p:cNvGrpSpPr/>
          <p:nvPr/>
        </p:nvGrpSpPr>
        <p:grpSpPr>
          <a:xfrm>
            <a:off x="7890330" y="4555428"/>
            <a:ext cx="308160" cy="240840"/>
            <a:chOff x="7890330" y="4555428"/>
            <a:chExt cx="30816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잉크 85">
                  <a:extLst>
                    <a:ext uri="{FF2B5EF4-FFF2-40B4-BE49-F238E27FC236}">
                      <a16:creationId xmlns:a16="http://schemas.microsoft.com/office/drawing/2014/main" id="{17D6CDF4-A94C-4B91-B63D-FD87B3FC9D1D}"/>
                    </a:ext>
                  </a:extLst>
                </p14:cNvPr>
                <p14:cNvContentPartPr/>
                <p14:nvPr/>
              </p14:nvContentPartPr>
              <p14:xfrm>
                <a:off x="7890330" y="4555428"/>
                <a:ext cx="163440" cy="240840"/>
              </p14:xfrm>
            </p:contentPart>
          </mc:Choice>
          <mc:Fallback xmlns="">
            <p:pic>
              <p:nvPicPr>
                <p:cNvPr id="86" name="잉크 85">
                  <a:extLst>
                    <a:ext uri="{FF2B5EF4-FFF2-40B4-BE49-F238E27FC236}">
                      <a16:creationId xmlns:a16="http://schemas.microsoft.com/office/drawing/2014/main" id="{17D6CDF4-A94C-4B91-B63D-FD87B3FC9D1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86010" y="4551108"/>
                  <a:ext cx="1720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잉크 86">
                  <a:extLst>
                    <a:ext uri="{FF2B5EF4-FFF2-40B4-BE49-F238E27FC236}">
                      <a16:creationId xmlns:a16="http://schemas.microsoft.com/office/drawing/2014/main" id="{46CF5F0E-9E9D-4737-9160-52E0EE836387}"/>
                    </a:ext>
                  </a:extLst>
                </p14:cNvPr>
                <p14:cNvContentPartPr/>
                <p14:nvPr/>
              </p14:nvContentPartPr>
              <p14:xfrm>
                <a:off x="7891050" y="4624548"/>
                <a:ext cx="307440" cy="47880"/>
              </p14:xfrm>
            </p:contentPart>
          </mc:Choice>
          <mc:Fallback xmlns="">
            <p:pic>
              <p:nvPicPr>
                <p:cNvPr id="87" name="잉크 86">
                  <a:extLst>
                    <a:ext uri="{FF2B5EF4-FFF2-40B4-BE49-F238E27FC236}">
                      <a16:creationId xmlns:a16="http://schemas.microsoft.com/office/drawing/2014/main" id="{46CF5F0E-9E9D-4737-9160-52E0EE83638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886730" y="4620228"/>
                  <a:ext cx="31608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9" name="잉크 88">
                <a:extLst>
                  <a:ext uri="{FF2B5EF4-FFF2-40B4-BE49-F238E27FC236}">
                    <a16:creationId xmlns:a16="http://schemas.microsoft.com/office/drawing/2014/main" id="{0BD6EA72-084E-44A2-984C-17F624C7BE68}"/>
                  </a:ext>
                </a:extLst>
              </p14:cNvPr>
              <p14:cNvContentPartPr/>
              <p14:nvPr/>
            </p14:nvContentPartPr>
            <p14:xfrm>
              <a:off x="5962890" y="4362468"/>
              <a:ext cx="101880" cy="621000"/>
            </p14:xfrm>
          </p:contentPart>
        </mc:Choice>
        <mc:Fallback xmlns="">
          <p:pic>
            <p:nvPicPr>
              <p:cNvPr id="89" name="잉크 88">
                <a:extLst>
                  <a:ext uri="{FF2B5EF4-FFF2-40B4-BE49-F238E27FC236}">
                    <a16:creationId xmlns:a16="http://schemas.microsoft.com/office/drawing/2014/main" id="{0BD6EA72-084E-44A2-984C-17F624C7BE6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958570" y="4358148"/>
                <a:ext cx="110520" cy="6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0" name="잉크 89">
                <a:extLst>
                  <a:ext uri="{FF2B5EF4-FFF2-40B4-BE49-F238E27FC236}">
                    <a16:creationId xmlns:a16="http://schemas.microsoft.com/office/drawing/2014/main" id="{5CA571CC-035A-43A8-827E-741DEBC26DC0}"/>
                  </a:ext>
                </a:extLst>
              </p14:cNvPr>
              <p14:cNvContentPartPr/>
              <p14:nvPr/>
            </p14:nvContentPartPr>
            <p14:xfrm>
              <a:off x="7484250" y="4424388"/>
              <a:ext cx="150840" cy="552600"/>
            </p14:xfrm>
          </p:contentPart>
        </mc:Choice>
        <mc:Fallback xmlns="">
          <p:pic>
            <p:nvPicPr>
              <p:cNvPr id="90" name="잉크 89">
                <a:extLst>
                  <a:ext uri="{FF2B5EF4-FFF2-40B4-BE49-F238E27FC236}">
                    <a16:creationId xmlns:a16="http://schemas.microsoft.com/office/drawing/2014/main" id="{5CA571CC-035A-43A8-827E-741DEBC26DC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479930" y="4420068"/>
                <a:ext cx="159480" cy="56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BE0BB4A7-739C-4D38-B9B0-3C957E7631B3}"/>
              </a:ext>
            </a:extLst>
          </p:cNvPr>
          <p:cNvGrpSpPr/>
          <p:nvPr/>
        </p:nvGrpSpPr>
        <p:grpSpPr>
          <a:xfrm>
            <a:off x="8291730" y="4373628"/>
            <a:ext cx="3001320" cy="319320"/>
            <a:chOff x="8291730" y="4373628"/>
            <a:chExt cx="300132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잉크 90">
                  <a:extLst>
                    <a:ext uri="{FF2B5EF4-FFF2-40B4-BE49-F238E27FC236}">
                      <a16:creationId xmlns:a16="http://schemas.microsoft.com/office/drawing/2014/main" id="{2002E067-1FA4-45C4-8B96-9D6F50D3239E}"/>
                    </a:ext>
                  </a:extLst>
                </p14:cNvPr>
                <p14:cNvContentPartPr/>
                <p14:nvPr/>
              </p14:nvContentPartPr>
              <p14:xfrm>
                <a:off x="8291730" y="4506828"/>
                <a:ext cx="108360" cy="181440"/>
              </p14:xfrm>
            </p:contentPart>
          </mc:Choice>
          <mc:Fallback xmlns="">
            <p:pic>
              <p:nvPicPr>
                <p:cNvPr id="91" name="잉크 90">
                  <a:extLst>
                    <a:ext uri="{FF2B5EF4-FFF2-40B4-BE49-F238E27FC236}">
                      <a16:creationId xmlns:a16="http://schemas.microsoft.com/office/drawing/2014/main" id="{2002E067-1FA4-45C4-8B96-9D6F50D3239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87410" y="4502508"/>
                  <a:ext cx="117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잉크 91">
                  <a:extLst>
                    <a:ext uri="{FF2B5EF4-FFF2-40B4-BE49-F238E27FC236}">
                      <a16:creationId xmlns:a16="http://schemas.microsoft.com/office/drawing/2014/main" id="{52AD3484-B206-45AF-B78A-80DD4CE2AB17}"/>
                    </a:ext>
                  </a:extLst>
                </p14:cNvPr>
                <p14:cNvContentPartPr/>
                <p14:nvPr/>
              </p14:nvContentPartPr>
              <p14:xfrm>
                <a:off x="8408730" y="4498908"/>
                <a:ext cx="112320" cy="194040"/>
              </p14:xfrm>
            </p:contentPart>
          </mc:Choice>
          <mc:Fallback xmlns="">
            <p:pic>
              <p:nvPicPr>
                <p:cNvPr id="92" name="잉크 91">
                  <a:extLst>
                    <a:ext uri="{FF2B5EF4-FFF2-40B4-BE49-F238E27FC236}">
                      <a16:creationId xmlns:a16="http://schemas.microsoft.com/office/drawing/2014/main" id="{52AD3484-B206-45AF-B78A-80DD4CE2AB1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04410" y="4494588"/>
                  <a:ext cx="120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잉크 92">
                  <a:extLst>
                    <a:ext uri="{FF2B5EF4-FFF2-40B4-BE49-F238E27FC236}">
                      <a16:creationId xmlns:a16="http://schemas.microsoft.com/office/drawing/2014/main" id="{D80CCFA6-BD09-40ED-A455-602E5628DC4F}"/>
                    </a:ext>
                  </a:extLst>
                </p14:cNvPr>
                <p14:cNvContentPartPr/>
                <p14:nvPr/>
              </p14:nvContentPartPr>
              <p14:xfrm>
                <a:off x="8575050" y="4490988"/>
                <a:ext cx="114840" cy="164520"/>
              </p14:xfrm>
            </p:contentPart>
          </mc:Choice>
          <mc:Fallback xmlns="">
            <p:pic>
              <p:nvPicPr>
                <p:cNvPr id="93" name="잉크 92">
                  <a:extLst>
                    <a:ext uri="{FF2B5EF4-FFF2-40B4-BE49-F238E27FC236}">
                      <a16:creationId xmlns:a16="http://schemas.microsoft.com/office/drawing/2014/main" id="{D80CCFA6-BD09-40ED-A455-602E5628DC4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570730" y="4486668"/>
                  <a:ext cx="123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잉크 93">
                  <a:extLst>
                    <a:ext uri="{FF2B5EF4-FFF2-40B4-BE49-F238E27FC236}">
                      <a16:creationId xmlns:a16="http://schemas.microsoft.com/office/drawing/2014/main" id="{C9A1DB64-78DF-4A69-A2C3-330FB5AB6FE4}"/>
                    </a:ext>
                  </a:extLst>
                </p14:cNvPr>
                <p14:cNvContentPartPr/>
                <p14:nvPr/>
              </p14:nvContentPartPr>
              <p14:xfrm>
                <a:off x="8688810" y="4496028"/>
                <a:ext cx="90360" cy="168840"/>
              </p14:xfrm>
            </p:contentPart>
          </mc:Choice>
          <mc:Fallback xmlns="">
            <p:pic>
              <p:nvPicPr>
                <p:cNvPr id="94" name="잉크 93">
                  <a:extLst>
                    <a:ext uri="{FF2B5EF4-FFF2-40B4-BE49-F238E27FC236}">
                      <a16:creationId xmlns:a16="http://schemas.microsoft.com/office/drawing/2014/main" id="{C9A1DB64-78DF-4A69-A2C3-330FB5AB6FE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684490" y="4491708"/>
                  <a:ext cx="99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잉크 94">
                  <a:extLst>
                    <a:ext uri="{FF2B5EF4-FFF2-40B4-BE49-F238E27FC236}">
                      <a16:creationId xmlns:a16="http://schemas.microsoft.com/office/drawing/2014/main" id="{3EA4F6C6-0B3C-4A85-941A-876246D5B0AB}"/>
                    </a:ext>
                  </a:extLst>
                </p14:cNvPr>
                <p14:cNvContentPartPr/>
                <p14:nvPr/>
              </p14:nvContentPartPr>
              <p14:xfrm>
                <a:off x="8800050" y="4503588"/>
                <a:ext cx="161280" cy="156600"/>
              </p14:xfrm>
            </p:contentPart>
          </mc:Choice>
          <mc:Fallback xmlns="">
            <p:pic>
              <p:nvPicPr>
                <p:cNvPr id="95" name="잉크 94">
                  <a:extLst>
                    <a:ext uri="{FF2B5EF4-FFF2-40B4-BE49-F238E27FC236}">
                      <a16:creationId xmlns:a16="http://schemas.microsoft.com/office/drawing/2014/main" id="{3EA4F6C6-0B3C-4A85-941A-876246D5B0A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795730" y="4499268"/>
                  <a:ext cx="169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잉크 95">
                  <a:extLst>
                    <a:ext uri="{FF2B5EF4-FFF2-40B4-BE49-F238E27FC236}">
                      <a16:creationId xmlns:a16="http://schemas.microsoft.com/office/drawing/2014/main" id="{59D3EED5-8F3D-4D32-86B1-66FC428BD108}"/>
                    </a:ext>
                  </a:extLst>
                </p14:cNvPr>
                <p14:cNvContentPartPr/>
                <p14:nvPr/>
              </p14:nvContentPartPr>
              <p14:xfrm>
                <a:off x="8995530" y="4470828"/>
                <a:ext cx="84960" cy="177120"/>
              </p14:xfrm>
            </p:contentPart>
          </mc:Choice>
          <mc:Fallback xmlns="">
            <p:pic>
              <p:nvPicPr>
                <p:cNvPr id="96" name="잉크 95">
                  <a:extLst>
                    <a:ext uri="{FF2B5EF4-FFF2-40B4-BE49-F238E27FC236}">
                      <a16:creationId xmlns:a16="http://schemas.microsoft.com/office/drawing/2014/main" id="{59D3EED5-8F3D-4D32-86B1-66FC428BD10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91210" y="4466508"/>
                  <a:ext cx="93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잉크 96">
                  <a:extLst>
                    <a:ext uri="{FF2B5EF4-FFF2-40B4-BE49-F238E27FC236}">
                      <a16:creationId xmlns:a16="http://schemas.microsoft.com/office/drawing/2014/main" id="{7CB1BE99-8300-40EB-B200-70090868ADF8}"/>
                    </a:ext>
                  </a:extLst>
                </p14:cNvPr>
                <p14:cNvContentPartPr/>
                <p14:nvPr/>
              </p14:nvContentPartPr>
              <p14:xfrm>
                <a:off x="9162570" y="4469388"/>
                <a:ext cx="177120" cy="42120"/>
              </p14:xfrm>
            </p:contentPart>
          </mc:Choice>
          <mc:Fallback xmlns="">
            <p:pic>
              <p:nvPicPr>
                <p:cNvPr id="97" name="잉크 96">
                  <a:extLst>
                    <a:ext uri="{FF2B5EF4-FFF2-40B4-BE49-F238E27FC236}">
                      <a16:creationId xmlns:a16="http://schemas.microsoft.com/office/drawing/2014/main" id="{7CB1BE99-8300-40EB-B200-70090868ADF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58250" y="4465068"/>
                  <a:ext cx="185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잉크 97">
                  <a:extLst>
                    <a:ext uri="{FF2B5EF4-FFF2-40B4-BE49-F238E27FC236}">
                      <a16:creationId xmlns:a16="http://schemas.microsoft.com/office/drawing/2014/main" id="{95CF6E66-5C45-4260-AC0B-38B1467FA721}"/>
                    </a:ext>
                  </a:extLst>
                </p14:cNvPr>
                <p14:cNvContentPartPr/>
                <p14:nvPr/>
              </p14:nvContentPartPr>
              <p14:xfrm>
                <a:off x="9210810" y="4403508"/>
                <a:ext cx="70920" cy="244440"/>
              </p14:xfrm>
            </p:contentPart>
          </mc:Choice>
          <mc:Fallback xmlns="">
            <p:pic>
              <p:nvPicPr>
                <p:cNvPr id="98" name="잉크 97">
                  <a:extLst>
                    <a:ext uri="{FF2B5EF4-FFF2-40B4-BE49-F238E27FC236}">
                      <a16:creationId xmlns:a16="http://schemas.microsoft.com/office/drawing/2014/main" id="{95CF6E66-5C45-4260-AC0B-38B1467FA72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206490" y="4399188"/>
                  <a:ext cx="795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잉크 98">
                  <a:extLst>
                    <a:ext uri="{FF2B5EF4-FFF2-40B4-BE49-F238E27FC236}">
                      <a16:creationId xmlns:a16="http://schemas.microsoft.com/office/drawing/2014/main" id="{088A612A-EBC9-4420-A9EE-269DB7C2535D}"/>
                    </a:ext>
                  </a:extLst>
                </p14:cNvPr>
                <p14:cNvContentPartPr/>
                <p14:nvPr/>
              </p14:nvContentPartPr>
              <p14:xfrm>
                <a:off x="9349410" y="4487388"/>
                <a:ext cx="180720" cy="130320"/>
              </p14:xfrm>
            </p:contentPart>
          </mc:Choice>
          <mc:Fallback xmlns="">
            <p:pic>
              <p:nvPicPr>
                <p:cNvPr id="99" name="잉크 98">
                  <a:extLst>
                    <a:ext uri="{FF2B5EF4-FFF2-40B4-BE49-F238E27FC236}">
                      <a16:creationId xmlns:a16="http://schemas.microsoft.com/office/drawing/2014/main" id="{088A612A-EBC9-4420-A9EE-269DB7C2535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45090" y="4483068"/>
                  <a:ext cx="189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잉크 99">
                  <a:extLst>
                    <a:ext uri="{FF2B5EF4-FFF2-40B4-BE49-F238E27FC236}">
                      <a16:creationId xmlns:a16="http://schemas.microsoft.com/office/drawing/2014/main" id="{38BC791C-2144-48F0-A335-8B55490410E3}"/>
                    </a:ext>
                  </a:extLst>
                </p14:cNvPr>
                <p14:cNvContentPartPr/>
                <p14:nvPr/>
              </p14:nvContentPartPr>
              <p14:xfrm>
                <a:off x="9481530" y="4492428"/>
                <a:ext cx="149400" cy="142200"/>
              </p14:xfrm>
            </p:contentPart>
          </mc:Choice>
          <mc:Fallback xmlns="">
            <p:pic>
              <p:nvPicPr>
                <p:cNvPr id="100" name="잉크 99">
                  <a:extLst>
                    <a:ext uri="{FF2B5EF4-FFF2-40B4-BE49-F238E27FC236}">
                      <a16:creationId xmlns:a16="http://schemas.microsoft.com/office/drawing/2014/main" id="{38BC791C-2144-48F0-A335-8B55490410E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477210" y="4488108"/>
                  <a:ext cx="158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1" name="잉크 100">
                  <a:extLst>
                    <a:ext uri="{FF2B5EF4-FFF2-40B4-BE49-F238E27FC236}">
                      <a16:creationId xmlns:a16="http://schemas.microsoft.com/office/drawing/2014/main" id="{16642BED-11D0-4CFC-9324-9468BCD7DEF8}"/>
                    </a:ext>
                  </a:extLst>
                </p14:cNvPr>
                <p14:cNvContentPartPr/>
                <p14:nvPr/>
              </p14:nvContentPartPr>
              <p14:xfrm>
                <a:off x="9631290" y="4483788"/>
                <a:ext cx="138960" cy="155520"/>
              </p14:xfrm>
            </p:contentPart>
          </mc:Choice>
          <mc:Fallback xmlns="">
            <p:pic>
              <p:nvPicPr>
                <p:cNvPr id="101" name="잉크 100">
                  <a:extLst>
                    <a:ext uri="{FF2B5EF4-FFF2-40B4-BE49-F238E27FC236}">
                      <a16:creationId xmlns:a16="http://schemas.microsoft.com/office/drawing/2014/main" id="{16642BED-11D0-4CFC-9324-9468BCD7DEF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26970" y="4479468"/>
                  <a:ext cx="147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" name="잉크 101">
                  <a:extLst>
                    <a:ext uri="{FF2B5EF4-FFF2-40B4-BE49-F238E27FC236}">
                      <a16:creationId xmlns:a16="http://schemas.microsoft.com/office/drawing/2014/main" id="{7A18C568-A098-4CA0-B21F-9CD46FE79CFE}"/>
                    </a:ext>
                  </a:extLst>
                </p14:cNvPr>
                <p14:cNvContentPartPr/>
                <p14:nvPr/>
              </p14:nvContentPartPr>
              <p14:xfrm>
                <a:off x="9765570" y="4435548"/>
                <a:ext cx="187200" cy="28440"/>
              </p14:xfrm>
            </p:contentPart>
          </mc:Choice>
          <mc:Fallback xmlns="">
            <p:pic>
              <p:nvPicPr>
                <p:cNvPr id="102" name="잉크 101">
                  <a:extLst>
                    <a:ext uri="{FF2B5EF4-FFF2-40B4-BE49-F238E27FC236}">
                      <a16:creationId xmlns:a16="http://schemas.microsoft.com/office/drawing/2014/main" id="{7A18C568-A098-4CA0-B21F-9CD46FE79CF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61250" y="4431228"/>
                  <a:ext cx="195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잉크 102">
                  <a:extLst>
                    <a:ext uri="{FF2B5EF4-FFF2-40B4-BE49-F238E27FC236}">
                      <a16:creationId xmlns:a16="http://schemas.microsoft.com/office/drawing/2014/main" id="{B006DF3F-7517-4FD2-96CD-3300490A8FC7}"/>
                    </a:ext>
                  </a:extLst>
                </p14:cNvPr>
                <p14:cNvContentPartPr/>
                <p14:nvPr/>
              </p14:nvContentPartPr>
              <p14:xfrm>
                <a:off x="9872490" y="4373628"/>
                <a:ext cx="111240" cy="261720"/>
              </p14:xfrm>
            </p:contentPart>
          </mc:Choice>
          <mc:Fallback xmlns="">
            <p:pic>
              <p:nvPicPr>
                <p:cNvPr id="103" name="잉크 102">
                  <a:extLst>
                    <a:ext uri="{FF2B5EF4-FFF2-40B4-BE49-F238E27FC236}">
                      <a16:creationId xmlns:a16="http://schemas.microsoft.com/office/drawing/2014/main" id="{B006DF3F-7517-4FD2-96CD-3300490A8FC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868170" y="4369308"/>
                  <a:ext cx="1198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잉크 103">
                  <a:extLst>
                    <a:ext uri="{FF2B5EF4-FFF2-40B4-BE49-F238E27FC236}">
                      <a16:creationId xmlns:a16="http://schemas.microsoft.com/office/drawing/2014/main" id="{D282B563-E03A-468E-870E-4932A0B49E61}"/>
                    </a:ext>
                  </a:extLst>
                </p14:cNvPr>
                <p14:cNvContentPartPr/>
                <p14:nvPr/>
              </p14:nvContentPartPr>
              <p14:xfrm>
                <a:off x="9950250" y="4439508"/>
                <a:ext cx="69120" cy="109800"/>
              </p14:xfrm>
            </p:contentPart>
          </mc:Choice>
          <mc:Fallback xmlns="">
            <p:pic>
              <p:nvPicPr>
                <p:cNvPr id="104" name="잉크 103">
                  <a:extLst>
                    <a:ext uri="{FF2B5EF4-FFF2-40B4-BE49-F238E27FC236}">
                      <a16:creationId xmlns:a16="http://schemas.microsoft.com/office/drawing/2014/main" id="{D282B563-E03A-468E-870E-4932A0B49E6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945930" y="4435188"/>
                  <a:ext cx="77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5" name="잉크 104">
                  <a:extLst>
                    <a:ext uri="{FF2B5EF4-FFF2-40B4-BE49-F238E27FC236}">
                      <a16:creationId xmlns:a16="http://schemas.microsoft.com/office/drawing/2014/main" id="{E48318E5-0F32-4681-8E62-563ACB779B99}"/>
                    </a:ext>
                  </a:extLst>
                </p14:cNvPr>
                <p14:cNvContentPartPr/>
                <p14:nvPr/>
              </p14:nvContentPartPr>
              <p14:xfrm>
                <a:off x="10018650" y="4465428"/>
                <a:ext cx="100800" cy="156960"/>
              </p14:xfrm>
            </p:contentPart>
          </mc:Choice>
          <mc:Fallback xmlns="">
            <p:pic>
              <p:nvPicPr>
                <p:cNvPr id="105" name="잉크 104">
                  <a:extLst>
                    <a:ext uri="{FF2B5EF4-FFF2-40B4-BE49-F238E27FC236}">
                      <a16:creationId xmlns:a16="http://schemas.microsoft.com/office/drawing/2014/main" id="{E48318E5-0F32-4681-8E62-563ACB779B9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014330" y="4461108"/>
                  <a:ext cx="109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6" name="잉크 105">
                  <a:extLst>
                    <a:ext uri="{FF2B5EF4-FFF2-40B4-BE49-F238E27FC236}">
                      <a16:creationId xmlns:a16="http://schemas.microsoft.com/office/drawing/2014/main" id="{B724FD45-DEF7-4246-86EB-2602CAFA76E4}"/>
                    </a:ext>
                  </a:extLst>
                </p14:cNvPr>
                <p14:cNvContentPartPr/>
                <p14:nvPr/>
              </p14:nvContentPartPr>
              <p14:xfrm>
                <a:off x="10096770" y="4465428"/>
                <a:ext cx="245160" cy="149400"/>
              </p14:xfrm>
            </p:contentPart>
          </mc:Choice>
          <mc:Fallback xmlns="">
            <p:pic>
              <p:nvPicPr>
                <p:cNvPr id="106" name="잉크 105">
                  <a:extLst>
                    <a:ext uri="{FF2B5EF4-FFF2-40B4-BE49-F238E27FC236}">
                      <a16:creationId xmlns:a16="http://schemas.microsoft.com/office/drawing/2014/main" id="{B724FD45-DEF7-4246-86EB-2602CAFA76E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092450" y="4461108"/>
                  <a:ext cx="253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7" name="잉크 106">
                  <a:extLst>
                    <a:ext uri="{FF2B5EF4-FFF2-40B4-BE49-F238E27FC236}">
                      <a16:creationId xmlns:a16="http://schemas.microsoft.com/office/drawing/2014/main" id="{7FD8C02E-E55F-4B32-BDD3-FBCB23929CE4}"/>
                    </a:ext>
                  </a:extLst>
                </p14:cNvPr>
                <p14:cNvContentPartPr/>
                <p14:nvPr/>
              </p14:nvContentPartPr>
              <p14:xfrm>
                <a:off x="10489890" y="4418628"/>
                <a:ext cx="193320" cy="200160"/>
              </p14:xfrm>
            </p:contentPart>
          </mc:Choice>
          <mc:Fallback xmlns="">
            <p:pic>
              <p:nvPicPr>
                <p:cNvPr id="107" name="잉크 106">
                  <a:extLst>
                    <a:ext uri="{FF2B5EF4-FFF2-40B4-BE49-F238E27FC236}">
                      <a16:creationId xmlns:a16="http://schemas.microsoft.com/office/drawing/2014/main" id="{7FD8C02E-E55F-4B32-BDD3-FBCB23929CE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85570" y="4414308"/>
                  <a:ext cx="201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8" name="잉크 107">
                  <a:extLst>
                    <a:ext uri="{FF2B5EF4-FFF2-40B4-BE49-F238E27FC236}">
                      <a16:creationId xmlns:a16="http://schemas.microsoft.com/office/drawing/2014/main" id="{99E76E48-A12B-4808-8594-8C9BBFFBC2B0}"/>
                    </a:ext>
                  </a:extLst>
                </p14:cNvPr>
                <p14:cNvContentPartPr/>
                <p14:nvPr/>
              </p14:nvContentPartPr>
              <p14:xfrm>
                <a:off x="10739010" y="4429068"/>
                <a:ext cx="258480" cy="169920"/>
              </p14:xfrm>
            </p:contentPart>
          </mc:Choice>
          <mc:Fallback xmlns="">
            <p:pic>
              <p:nvPicPr>
                <p:cNvPr id="108" name="잉크 107">
                  <a:extLst>
                    <a:ext uri="{FF2B5EF4-FFF2-40B4-BE49-F238E27FC236}">
                      <a16:creationId xmlns:a16="http://schemas.microsoft.com/office/drawing/2014/main" id="{99E76E48-A12B-4808-8594-8C9BBFFBC2B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34690" y="4424748"/>
                  <a:ext cx="267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9" name="잉크 108">
                  <a:extLst>
                    <a:ext uri="{FF2B5EF4-FFF2-40B4-BE49-F238E27FC236}">
                      <a16:creationId xmlns:a16="http://schemas.microsoft.com/office/drawing/2014/main" id="{50AF8F61-6F80-46ED-B0B9-8842728CB7BA}"/>
                    </a:ext>
                  </a:extLst>
                </p14:cNvPr>
                <p14:cNvContentPartPr/>
                <p14:nvPr/>
              </p14:nvContentPartPr>
              <p14:xfrm>
                <a:off x="10975890" y="4431588"/>
                <a:ext cx="86040" cy="155880"/>
              </p14:xfrm>
            </p:contentPart>
          </mc:Choice>
          <mc:Fallback xmlns="">
            <p:pic>
              <p:nvPicPr>
                <p:cNvPr id="109" name="잉크 108">
                  <a:extLst>
                    <a:ext uri="{FF2B5EF4-FFF2-40B4-BE49-F238E27FC236}">
                      <a16:creationId xmlns:a16="http://schemas.microsoft.com/office/drawing/2014/main" id="{50AF8F61-6F80-46ED-B0B9-8842728CB7B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71570" y="4427268"/>
                  <a:ext cx="94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0" name="잉크 109">
                  <a:extLst>
                    <a:ext uri="{FF2B5EF4-FFF2-40B4-BE49-F238E27FC236}">
                      <a16:creationId xmlns:a16="http://schemas.microsoft.com/office/drawing/2014/main" id="{635A69CD-614D-4BE6-B963-4D00F141CF24}"/>
                    </a:ext>
                  </a:extLst>
                </p14:cNvPr>
                <p14:cNvContentPartPr/>
                <p14:nvPr/>
              </p14:nvContentPartPr>
              <p14:xfrm>
                <a:off x="11017650" y="4422588"/>
                <a:ext cx="275400" cy="137880"/>
              </p14:xfrm>
            </p:contentPart>
          </mc:Choice>
          <mc:Fallback xmlns="">
            <p:pic>
              <p:nvPicPr>
                <p:cNvPr id="110" name="잉크 109">
                  <a:extLst>
                    <a:ext uri="{FF2B5EF4-FFF2-40B4-BE49-F238E27FC236}">
                      <a16:creationId xmlns:a16="http://schemas.microsoft.com/office/drawing/2014/main" id="{635A69CD-614D-4BE6-B963-4D00F141CF2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013330" y="4418268"/>
                  <a:ext cx="28404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그룹 152">
            <a:extLst>
              <a:ext uri="{FF2B5EF4-FFF2-40B4-BE49-F238E27FC236}">
                <a16:creationId xmlns:a16="http://schemas.microsoft.com/office/drawing/2014/main" id="{0406691B-578F-4403-BDD1-948EE21C6EE0}"/>
              </a:ext>
            </a:extLst>
          </p:cNvPr>
          <p:cNvGrpSpPr/>
          <p:nvPr/>
        </p:nvGrpSpPr>
        <p:grpSpPr>
          <a:xfrm>
            <a:off x="45210" y="3461748"/>
            <a:ext cx="2710440" cy="595800"/>
            <a:chOff x="45210" y="3461748"/>
            <a:chExt cx="2710440" cy="59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2" name="잉크 111">
                  <a:extLst>
                    <a:ext uri="{FF2B5EF4-FFF2-40B4-BE49-F238E27FC236}">
                      <a16:creationId xmlns:a16="http://schemas.microsoft.com/office/drawing/2014/main" id="{5D265991-4788-40AC-8D1C-DDECC6B890E2}"/>
                    </a:ext>
                  </a:extLst>
                </p14:cNvPr>
                <p14:cNvContentPartPr/>
                <p14:nvPr/>
              </p14:nvContentPartPr>
              <p14:xfrm>
                <a:off x="102450" y="3627708"/>
                <a:ext cx="153000" cy="6840"/>
              </p14:xfrm>
            </p:contentPart>
          </mc:Choice>
          <mc:Fallback xmlns="">
            <p:pic>
              <p:nvPicPr>
                <p:cNvPr id="112" name="잉크 111">
                  <a:extLst>
                    <a:ext uri="{FF2B5EF4-FFF2-40B4-BE49-F238E27FC236}">
                      <a16:creationId xmlns:a16="http://schemas.microsoft.com/office/drawing/2014/main" id="{5D265991-4788-40AC-8D1C-DDECC6B890E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8130" y="3623388"/>
                  <a:ext cx="161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3" name="잉크 112">
                  <a:extLst>
                    <a:ext uri="{FF2B5EF4-FFF2-40B4-BE49-F238E27FC236}">
                      <a16:creationId xmlns:a16="http://schemas.microsoft.com/office/drawing/2014/main" id="{DBE02409-A1FA-48FF-A6B9-CF300060B37E}"/>
                    </a:ext>
                  </a:extLst>
                </p14:cNvPr>
                <p14:cNvContentPartPr/>
                <p14:nvPr/>
              </p14:nvContentPartPr>
              <p14:xfrm>
                <a:off x="45210" y="3623028"/>
                <a:ext cx="119160" cy="301680"/>
              </p14:xfrm>
            </p:contentPart>
          </mc:Choice>
          <mc:Fallback xmlns="">
            <p:pic>
              <p:nvPicPr>
                <p:cNvPr id="113" name="잉크 112">
                  <a:extLst>
                    <a:ext uri="{FF2B5EF4-FFF2-40B4-BE49-F238E27FC236}">
                      <a16:creationId xmlns:a16="http://schemas.microsoft.com/office/drawing/2014/main" id="{DBE02409-A1FA-48FF-A6B9-CF300060B37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0890" y="3618708"/>
                  <a:ext cx="1278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4" name="잉크 113">
                  <a:extLst>
                    <a:ext uri="{FF2B5EF4-FFF2-40B4-BE49-F238E27FC236}">
                      <a16:creationId xmlns:a16="http://schemas.microsoft.com/office/drawing/2014/main" id="{C3B57EC9-498C-4998-A6F6-4B06D9340142}"/>
                    </a:ext>
                  </a:extLst>
                </p14:cNvPr>
                <p14:cNvContentPartPr/>
                <p14:nvPr/>
              </p14:nvContentPartPr>
              <p14:xfrm>
                <a:off x="76530" y="3806268"/>
                <a:ext cx="110160" cy="19800"/>
              </p14:xfrm>
            </p:contentPart>
          </mc:Choice>
          <mc:Fallback xmlns="">
            <p:pic>
              <p:nvPicPr>
                <p:cNvPr id="114" name="잉크 113">
                  <a:extLst>
                    <a:ext uri="{FF2B5EF4-FFF2-40B4-BE49-F238E27FC236}">
                      <a16:creationId xmlns:a16="http://schemas.microsoft.com/office/drawing/2014/main" id="{C3B57EC9-498C-4998-A6F6-4B06D934014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210" y="3801948"/>
                  <a:ext cx="118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5" name="잉크 114">
                  <a:extLst>
                    <a:ext uri="{FF2B5EF4-FFF2-40B4-BE49-F238E27FC236}">
                      <a16:creationId xmlns:a16="http://schemas.microsoft.com/office/drawing/2014/main" id="{505638B6-1DBD-400E-A51C-D19C53E51545}"/>
                    </a:ext>
                  </a:extLst>
                </p14:cNvPr>
                <p14:cNvContentPartPr/>
                <p14:nvPr/>
              </p14:nvContentPartPr>
              <p14:xfrm>
                <a:off x="290010" y="3758748"/>
                <a:ext cx="98640" cy="4680"/>
              </p14:xfrm>
            </p:contentPart>
          </mc:Choice>
          <mc:Fallback xmlns="">
            <p:pic>
              <p:nvPicPr>
                <p:cNvPr id="115" name="잉크 114">
                  <a:extLst>
                    <a:ext uri="{FF2B5EF4-FFF2-40B4-BE49-F238E27FC236}">
                      <a16:creationId xmlns:a16="http://schemas.microsoft.com/office/drawing/2014/main" id="{505638B6-1DBD-400E-A51C-D19C53E5154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85690" y="3754428"/>
                  <a:ext cx="1072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6" name="잉크 115">
                  <a:extLst>
                    <a:ext uri="{FF2B5EF4-FFF2-40B4-BE49-F238E27FC236}">
                      <a16:creationId xmlns:a16="http://schemas.microsoft.com/office/drawing/2014/main" id="{7FFC82A9-5EB8-4864-8157-5532BEBF4611}"/>
                    </a:ext>
                  </a:extLst>
                </p14:cNvPr>
                <p14:cNvContentPartPr/>
                <p14:nvPr/>
              </p14:nvContentPartPr>
              <p14:xfrm>
                <a:off x="295770" y="3796908"/>
                <a:ext cx="108720" cy="2160"/>
              </p14:xfrm>
            </p:contentPart>
          </mc:Choice>
          <mc:Fallback xmlns="">
            <p:pic>
              <p:nvPicPr>
                <p:cNvPr id="116" name="잉크 115">
                  <a:extLst>
                    <a:ext uri="{FF2B5EF4-FFF2-40B4-BE49-F238E27FC236}">
                      <a16:creationId xmlns:a16="http://schemas.microsoft.com/office/drawing/2014/main" id="{7FFC82A9-5EB8-4864-8157-5532BEBF461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91450" y="3792588"/>
                  <a:ext cx="1173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8" name="잉크 117">
                  <a:extLst>
                    <a:ext uri="{FF2B5EF4-FFF2-40B4-BE49-F238E27FC236}">
                      <a16:creationId xmlns:a16="http://schemas.microsoft.com/office/drawing/2014/main" id="{430CC3EC-81AF-4389-B0CE-321FC5807081}"/>
                    </a:ext>
                  </a:extLst>
                </p14:cNvPr>
                <p14:cNvContentPartPr/>
                <p14:nvPr/>
              </p14:nvContentPartPr>
              <p14:xfrm>
                <a:off x="490890" y="3669468"/>
                <a:ext cx="177480" cy="47880"/>
              </p14:xfrm>
            </p:contentPart>
          </mc:Choice>
          <mc:Fallback xmlns="">
            <p:pic>
              <p:nvPicPr>
                <p:cNvPr id="118" name="잉크 117">
                  <a:extLst>
                    <a:ext uri="{FF2B5EF4-FFF2-40B4-BE49-F238E27FC236}">
                      <a16:creationId xmlns:a16="http://schemas.microsoft.com/office/drawing/2014/main" id="{430CC3EC-81AF-4389-B0CE-321FC580708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86570" y="3665148"/>
                  <a:ext cx="186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9" name="잉크 118">
                  <a:extLst>
                    <a:ext uri="{FF2B5EF4-FFF2-40B4-BE49-F238E27FC236}">
                      <a16:creationId xmlns:a16="http://schemas.microsoft.com/office/drawing/2014/main" id="{C837D418-DC99-400D-B50A-BCECA8DEB888}"/>
                    </a:ext>
                  </a:extLst>
                </p14:cNvPr>
                <p14:cNvContentPartPr/>
                <p14:nvPr/>
              </p14:nvContentPartPr>
              <p14:xfrm>
                <a:off x="479370" y="3680628"/>
                <a:ext cx="169920" cy="181080"/>
              </p14:xfrm>
            </p:contentPart>
          </mc:Choice>
          <mc:Fallback xmlns="">
            <p:pic>
              <p:nvPicPr>
                <p:cNvPr id="119" name="잉크 118">
                  <a:extLst>
                    <a:ext uri="{FF2B5EF4-FFF2-40B4-BE49-F238E27FC236}">
                      <a16:creationId xmlns:a16="http://schemas.microsoft.com/office/drawing/2014/main" id="{C837D418-DC99-400D-B50A-BCECA8DEB88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75050" y="3676308"/>
                  <a:ext cx="178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0" name="잉크 119">
                  <a:extLst>
                    <a:ext uri="{FF2B5EF4-FFF2-40B4-BE49-F238E27FC236}">
                      <a16:creationId xmlns:a16="http://schemas.microsoft.com/office/drawing/2014/main" id="{FF0962B9-3F72-45E6-898F-964BDCD162A4}"/>
                    </a:ext>
                  </a:extLst>
                </p14:cNvPr>
                <p14:cNvContentPartPr/>
                <p14:nvPr/>
              </p14:nvContentPartPr>
              <p14:xfrm>
                <a:off x="513210" y="3974748"/>
                <a:ext cx="152280" cy="6120"/>
              </p14:xfrm>
            </p:contentPart>
          </mc:Choice>
          <mc:Fallback xmlns="">
            <p:pic>
              <p:nvPicPr>
                <p:cNvPr id="120" name="잉크 119">
                  <a:extLst>
                    <a:ext uri="{FF2B5EF4-FFF2-40B4-BE49-F238E27FC236}">
                      <a16:creationId xmlns:a16="http://schemas.microsoft.com/office/drawing/2014/main" id="{FF0962B9-3F72-45E6-898F-964BDCD162A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08890" y="3970428"/>
                  <a:ext cx="1609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1" name="잉크 120">
                  <a:extLst>
                    <a:ext uri="{FF2B5EF4-FFF2-40B4-BE49-F238E27FC236}">
                      <a16:creationId xmlns:a16="http://schemas.microsoft.com/office/drawing/2014/main" id="{E9FF2835-E76E-499A-AB39-006308A28C17}"/>
                    </a:ext>
                  </a:extLst>
                </p14:cNvPr>
                <p14:cNvContentPartPr/>
                <p14:nvPr/>
              </p14:nvContentPartPr>
              <p14:xfrm>
                <a:off x="606810" y="3875388"/>
                <a:ext cx="120600" cy="182160"/>
              </p14:xfrm>
            </p:contentPart>
          </mc:Choice>
          <mc:Fallback xmlns="">
            <p:pic>
              <p:nvPicPr>
                <p:cNvPr id="121" name="잉크 120">
                  <a:extLst>
                    <a:ext uri="{FF2B5EF4-FFF2-40B4-BE49-F238E27FC236}">
                      <a16:creationId xmlns:a16="http://schemas.microsoft.com/office/drawing/2014/main" id="{E9FF2835-E76E-499A-AB39-006308A28C1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2490" y="3871068"/>
                  <a:ext cx="129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3" name="잉크 122">
                  <a:extLst>
                    <a:ext uri="{FF2B5EF4-FFF2-40B4-BE49-F238E27FC236}">
                      <a16:creationId xmlns:a16="http://schemas.microsoft.com/office/drawing/2014/main" id="{54ADB12F-F883-4219-B3C9-043760CECC50}"/>
                    </a:ext>
                  </a:extLst>
                </p14:cNvPr>
                <p14:cNvContentPartPr/>
                <p14:nvPr/>
              </p14:nvContentPartPr>
              <p14:xfrm>
                <a:off x="799050" y="3576948"/>
                <a:ext cx="59400" cy="432720"/>
              </p14:xfrm>
            </p:contentPart>
          </mc:Choice>
          <mc:Fallback xmlns="">
            <p:pic>
              <p:nvPicPr>
                <p:cNvPr id="123" name="잉크 122">
                  <a:extLst>
                    <a:ext uri="{FF2B5EF4-FFF2-40B4-BE49-F238E27FC236}">
                      <a16:creationId xmlns:a16="http://schemas.microsoft.com/office/drawing/2014/main" id="{54ADB12F-F883-4219-B3C9-043760CECC5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4730" y="3572628"/>
                  <a:ext cx="680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4" name="잉크 123">
                  <a:extLst>
                    <a:ext uri="{FF2B5EF4-FFF2-40B4-BE49-F238E27FC236}">
                      <a16:creationId xmlns:a16="http://schemas.microsoft.com/office/drawing/2014/main" id="{4A5D5E7F-970F-4572-8104-52FA5CDD888B}"/>
                    </a:ext>
                  </a:extLst>
                </p14:cNvPr>
                <p14:cNvContentPartPr/>
                <p14:nvPr/>
              </p14:nvContentPartPr>
              <p14:xfrm>
                <a:off x="942330" y="3646068"/>
                <a:ext cx="186480" cy="32400"/>
              </p14:xfrm>
            </p:contentPart>
          </mc:Choice>
          <mc:Fallback xmlns="">
            <p:pic>
              <p:nvPicPr>
                <p:cNvPr id="124" name="잉크 123">
                  <a:extLst>
                    <a:ext uri="{FF2B5EF4-FFF2-40B4-BE49-F238E27FC236}">
                      <a16:creationId xmlns:a16="http://schemas.microsoft.com/office/drawing/2014/main" id="{4A5D5E7F-970F-4572-8104-52FA5CDD888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38010" y="3641748"/>
                  <a:ext cx="195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5" name="잉크 124">
                  <a:extLst>
                    <a:ext uri="{FF2B5EF4-FFF2-40B4-BE49-F238E27FC236}">
                      <a16:creationId xmlns:a16="http://schemas.microsoft.com/office/drawing/2014/main" id="{2E2EBC85-8454-4814-ABF3-AF2AB8326469}"/>
                    </a:ext>
                  </a:extLst>
                </p14:cNvPr>
                <p14:cNvContentPartPr/>
                <p14:nvPr/>
              </p14:nvContentPartPr>
              <p14:xfrm>
                <a:off x="925050" y="3674868"/>
                <a:ext cx="169200" cy="156600"/>
              </p14:xfrm>
            </p:contentPart>
          </mc:Choice>
          <mc:Fallback xmlns="">
            <p:pic>
              <p:nvPicPr>
                <p:cNvPr id="125" name="잉크 124">
                  <a:extLst>
                    <a:ext uri="{FF2B5EF4-FFF2-40B4-BE49-F238E27FC236}">
                      <a16:creationId xmlns:a16="http://schemas.microsoft.com/office/drawing/2014/main" id="{2E2EBC85-8454-4814-ABF3-AF2AB832646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0730" y="3670548"/>
                  <a:ext cx="177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6" name="잉크 125">
                  <a:extLst>
                    <a:ext uri="{FF2B5EF4-FFF2-40B4-BE49-F238E27FC236}">
                      <a16:creationId xmlns:a16="http://schemas.microsoft.com/office/drawing/2014/main" id="{7A81127C-896A-4CC0-91F3-C9DDABA3A973}"/>
                    </a:ext>
                  </a:extLst>
                </p14:cNvPr>
                <p14:cNvContentPartPr/>
                <p14:nvPr/>
              </p14:nvContentPartPr>
              <p14:xfrm>
                <a:off x="1011810" y="3953868"/>
                <a:ext cx="119880" cy="91440"/>
              </p14:xfrm>
            </p:contentPart>
          </mc:Choice>
          <mc:Fallback xmlns="">
            <p:pic>
              <p:nvPicPr>
                <p:cNvPr id="126" name="잉크 125">
                  <a:extLst>
                    <a:ext uri="{FF2B5EF4-FFF2-40B4-BE49-F238E27FC236}">
                      <a16:creationId xmlns:a16="http://schemas.microsoft.com/office/drawing/2014/main" id="{7A81127C-896A-4CC0-91F3-C9DDABA3A97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07490" y="3949548"/>
                  <a:ext cx="128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7" name="잉크 126">
                  <a:extLst>
                    <a:ext uri="{FF2B5EF4-FFF2-40B4-BE49-F238E27FC236}">
                      <a16:creationId xmlns:a16="http://schemas.microsoft.com/office/drawing/2014/main" id="{11C6A00D-3035-4E63-9BFD-390D0B185A6E}"/>
                    </a:ext>
                  </a:extLst>
                </p14:cNvPr>
                <p14:cNvContentPartPr/>
                <p14:nvPr/>
              </p14:nvContentPartPr>
              <p14:xfrm>
                <a:off x="1051770" y="3869628"/>
                <a:ext cx="29880" cy="21960"/>
              </p14:xfrm>
            </p:contentPart>
          </mc:Choice>
          <mc:Fallback xmlns="">
            <p:pic>
              <p:nvPicPr>
                <p:cNvPr id="127" name="잉크 126">
                  <a:extLst>
                    <a:ext uri="{FF2B5EF4-FFF2-40B4-BE49-F238E27FC236}">
                      <a16:creationId xmlns:a16="http://schemas.microsoft.com/office/drawing/2014/main" id="{11C6A00D-3035-4E63-9BFD-390D0B185A6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47450" y="3865308"/>
                  <a:ext cx="38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9" name="잉크 128">
                  <a:extLst>
                    <a:ext uri="{FF2B5EF4-FFF2-40B4-BE49-F238E27FC236}">
                      <a16:creationId xmlns:a16="http://schemas.microsoft.com/office/drawing/2014/main" id="{75EB8709-FE1B-4D85-9DEF-03FDF1836CAD}"/>
                    </a:ext>
                  </a:extLst>
                </p14:cNvPr>
                <p14:cNvContentPartPr/>
                <p14:nvPr/>
              </p14:nvContentPartPr>
              <p14:xfrm>
                <a:off x="1239330" y="3520788"/>
                <a:ext cx="102240" cy="276840"/>
              </p14:xfrm>
            </p:contentPart>
          </mc:Choice>
          <mc:Fallback xmlns="">
            <p:pic>
              <p:nvPicPr>
                <p:cNvPr id="129" name="잉크 128">
                  <a:extLst>
                    <a:ext uri="{FF2B5EF4-FFF2-40B4-BE49-F238E27FC236}">
                      <a16:creationId xmlns:a16="http://schemas.microsoft.com/office/drawing/2014/main" id="{75EB8709-FE1B-4D85-9DEF-03FDF1836CA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235010" y="3516468"/>
                  <a:ext cx="1108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0" name="잉크 129">
                  <a:extLst>
                    <a:ext uri="{FF2B5EF4-FFF2-40B4-BE49-F238E27FC236}">
                      <a16:creationId xmlns:a16="http://schemas.microsoft.com/office/drawing/2014/main" id="{03D2A9DD-9CFD-4576-9EA9-3AE51F79E404}"/>
                    </a:ext>
                  </a:extLst>
                </p14:cNvPr>
                <p14:cNvContentPartPr/>
                <p14:nvPr/>
              </p14:nvContentPartPr>
              <p14:xfrm>
                <a:off x="1373610" y="3842988"/>
                <a:ext cx="87120" cy="70560"/>
              </p14:xfrm>
            </p:contentPart>
          </mc:Choice>
          <mc:Fallback xmlns="">
            <p:pic>
              <p:nvPicPr>
                <p:cNvPr id="130" name="잉크 129">
                  <a:extLst>
                    <a:ext uri="{FF2B5EF4-FFF2-40B4-BE49-F238E27FC236}">
                      <a16:creationId xmlns:a16="http://schemas.microsoft.com/office/drawing/2014/main" id="{03D2A9DD-9CFD-4576-9EA9-3AE51F79E40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369290" y="3838668"/>
                  <a:ext cx="95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1" name="잉크 130">
                  <a:extLst>
                    <a:ext uri="{FF2B5EF4-FFF2-40B4-BE49-F238E27FC236}">
                      <a16:creationId xmlns:a16="http://schemas.microsoft.com/office/drawing/2014/main" id="{844C04B5-2CE5-48D6-B2BF-28DD333869AB}"/>
                    </a:ext>
                  </a:extLst>
                </p14:cNvPr>
                <p14:cNvContentPartPr/>
                <p14:nvPr/>
              </p14:nvContentPartPr>
              <p14:xfrm>
                <a:off x="1414650" y="3778908"/>
                <a:ext cx="11160" cy="1800"/>
              </p14:xfrm>
            </p:contentPart>
          </mc:Choice>
          <mc:Fallback xmlns="">
            <p:pic>
              <p:nvPicPr>
                <p:cNvPr id="131" name="잉크 130">
                  <a:extLst>
                    <a:ext uri="{FF2B5EF4-FFF2-40B4-BE49-F238E27FC236}">
                      <a16:creationId xmlns:a16="http://schemas.microsoft.com/office/drawing/2014/main" id="{844C04B5-2CE5-48D6-B2BF-28DD333869A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410330" y="3774588"/>
                  <a:ext cx="198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2" name="잉크 131">
                  <a:extLst>
                    <a:ext uri="{FF2B5EF4-FFF2-40B4-BE49-F238E27FC236}">
                      <a16:creationId xmlns:a16="http://schemas.microsoft.com/office/drawing/2014/main" id="{6C370502-A383-4260-9330-F9736301921A}"/>
                    </a:ext>
                  </a:extLst>
                </p14:cNvPr>
                <p14:cNvContentPartPr/>
                <p14:nvPr/>
              </p14:nvContentPartPr>
              <p14:xfrm>
                <a:off x="1389450" y="3573708"/>
                <a:ext cx="148680" cy="33480"/>
              </p14:xfrm>
            </p:contentPart>
          </mc:Choice>
          <mc:Fallback xmlns="">
            <p:pic>
              <p:nvPicPr>
                <p:cNvPr id="132" name="잉크 131">
                  <a:extLst>
                    <a:ext uri="{FF2B5EF4-FFF2-40B4-BE49-F238E27FC236}">
                      <a16:creationId xmlns:a16="http://schemas.microsoft.com/office/drawing/2014/main" id="{6C370502-A383-4260-9330-F9736301921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385130" y="3569388"/>
                  <a:ext cx="157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3" name="잉크 132">
                  <a:extLst>
                    <a:ext uri="{FF2B5EF4-FFF2-40B4-BE49-F238E27FC236}">
                      <a16:creationId xmlns:a16="http://schemas.microsoft.com/office/drawing/2014/main" id="{8069DEA2-C6A5-409D-A792-474A4F662A71}"/>
                    </a:ext>
                  </a:extLst>
                </p14:cNvPr>
                <p14:cNvContentPartPr/>
                <p14:nvPr/>
              </p14:nvContentPartPr>
              <p14:xfrm>
                <a:off x="1468290" y="3516828"/>
                <a:ext cx="100440" cy="148320"/>
              </p14:xfrm>
            </p:contentPart>
          </mc:Choice>
          <mc:Fallback xmlns="">
            <p:pic>
              <p:nvPicPr>
                <p:cNvPr id="133" name="잉크 132">
                  <a:extLst>
                    <a:ext uri="{FF2B5EF4-FFF2-40B4-BE49-F238E27FC236}">
                      <a16:creationId xmlns:a16="http://schemas.microsoft.com/office/drawing/2014/main" id="{8069DEA2-C6A5-409D-A792-474A4F662A7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463970" y="3512508"/>
                  <a:ext cx="109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5" name="잉크 134">
                  <a:extLst>
                    <a:ext uri="{FF2B5EF4-FFF2-40B4-BE49-F238E27FC236}">
                      <a16:creationId xmlns:a16="http://schemas.microsoft.com/office/drawing/2014/main" id="{437CC2BB-C4B6-46D8-8AEC-A43874F5A526}"/>
                    </a:ext>
                  </a:extLst>
                </p14:cNvPr>
                <p14:cNvContentPartPr/>
                <p14:nvPr/>
              </p14:nvContentPartPr>
              <p14:xfrm>
                <a:off x="1646850" y="3614748"/>
                <a:ext cx="7920" cy="199800"/>
              </p14:xfrm>
            </p:contentPart>
          </mc:Choice>
          <mc:Fallback xmlns="">
            <p:pic>
              <p:nvPicPr>
                <p:cNvPr id="135" name="잉크 134">
                  <a:extLst>
                    <a:ext uri="{FF2B5EF4-FFF2-40B4-BE49-F238E27FC236}">
                      <a16:creationId xmlns:a16="http://schemas.microsoft.com/office/drawing/2014/main" id="{437CC2BB-C4B6-46D8-8AEC-A43874F5A52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642530" y="3610428"/>
                  <a:ext cx="16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6" name="잉크 135">
                  <a:extLst>
                    <a:ext uri="{FF2B5EF4-FFF2-40B4-BE49-F238E27FC236}">
                      <a16:creationId xmlns:a16="http://schemas.microsoft.com/office/drawing/2014/main" id="{3DA2E686-18E2-4BFB-8053-2B9EB475DA6D}"/>
                    </a:ext>
                  </a:extLst>
                </p14:cNvPr>
                <p14:cNvContentPartPr/>
                <p14:nvPr/>
              </p14:nvContentPartPr>
              <p14:xfrm>
                <a:off x="1654050" y="3636348"/>
                <a:ext cx="10080" cy="203760"/>
              </p14:xfrm>
            </p:contentPart>
          </mc:Choice>
          <mc:Fallback xmlns="">
            <p:pic>
              <p:nvPicPr>
                <p:cNvPr id="136" name="잉크 135">
                  <a:extLst>
                    <a:ext uri="{FF2B5EF4-FFF2-40B4-BE49-F238E27FC236}">
                      <a16:creationId xmlns:a16="http://schemas.microsoft.com/office/drawing/2014/main" id="{3DA2E686-18E2-4BFB-8053-2B9EB475DA6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649730" y="3632028"/>
                  <a:ext cx="18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8" name="잉크 137">
                  <a:extLst>
                    <a:ext uri="{FF2B5EF4-FFF2-40B4-BE49-F238E27FC236}">
                      <a16:creationId xmlns:a16="http://schemas.microsoft.com/office/drawing/2014/main" id="{D0232E2C-77CD-4A9F-9F96-4C1AAB8BE8F2}"/>
                    </a:ext>
                  </a:extLst>
                </p14:cNvPr>
                <p14:cNvContentPartPr/>
                <p14:nvPr/>
              </p14:nvContentPartPr>
              <p14:xfrm>
                <a:off x="1705170" y="3651108"/>
                <a:ext cx="90720" cy="169200"/>
              </p14:xfrm>
            </p:contentPart>
          </mc:Choice>
          <mc:Fallback xmlns="">
            <p:pic>
              <p:nvPicPr>
                <p:cNvPr id="138" name="잉크 137">
                  <a:extLst>
                    <a:ext uri="{FF2B5EF4-FFF2-40B4-BE49-F238E27FC236}">
                      <a16:creationId xmlns:a16="http://schemas.microsoft.com/office/drawing/2014/main" id="{D0232E2C-77CD-4A9F-9F96-4C1AAB8BE8F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700850" y="3646788"/>
                  <a:ext cx="99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9" name="잉크 138">
                  <a:extLst>
                    <a:ext uri="{FF2B5EF4-FFF2-40B4-BE49-F238E27FC236}">
                      <a16:creationId xmlns:a16="http://schemas.microsoft.com/office/drawing/2014/main" id="{982D2370-C1DD-47F4-9C82-2E9779D65242}"/>
                    </a:ext>
                  </a:extLst>
                </p14:cNvPr>
                <p14:cNvContentPartPr/>
                <p14:nvPr/>
              </p14:nvContentPartPr>
              <p14:xfrm>
                <a:off x="1686090" y="3719508"/>
                <a:ext cx="113040" cy="132120"/>
              </p14:xfrm>
            </p:contentPart>
          </mc:Choice>
          <mc:Fallback xmlns="">
            <p:pic>
              <p:nvPicPr>
                <p:cNvPr id="139" name="잉크 138">
                  <a:extLst>
                    <a:ext uri="{FF2B5EF4-FFF2-40B4-BE49-F238E27FC236}">
                      <a16:creationId xmlns:a16="http://schemas.microsoft.com/office/drawing/2014/main" id="{982D2370-C1DD-47F4-9C82-2E9779D6524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681770" y="3715188"/>
                  <a:ext cx="121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0" name="잉크 139">
                  <a:extLst>
                    <a:ext uri="{FF2B5EF4-FFF2-40B4-BE49-F238E27FC236}">
                      <a16:creationId xmlns:a16="http://schemas.microsoft.com/office/drawing/2014/main" id="{88DC6D65-809D-49C0-8914-B427318FFF88}"/>
                    </a:ext>
                  </a:extLst>
                </p14:cNvPr>
                <p14:cNvContentPartPr/>
                <p14:nvPr/>
              </p14:nvContentPartPr>
              <p14:xfrm>
                <a:off x="1688250" y="3733908"/>
                <a:ext cx="108720" cy="123480"/>
              </p14:xfrm>
            </p:contentPart>
          </mc:Choice>
          <mc:Fallback xmlns="">
            <p:pic>
              <p:nvPicPr>
                <p:cNvPr id="140" name="잉크 139">
                  <a:extLst>
                    <a:ext uri="{FF2B5EF4-FFF2-40B4-BE49-F238E27FC236}">
                      <a16:creationId xmlns:a16="http://schemas.microsoft.com/office/drawing/2014/main" id="{88DC6D65-809D-49C0-8914-B427318FFF8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683930" y="3729588"/>
                  <a:ext cx="117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1" name="잉크 140">
                  <a:extLst>
                    <a:ext uri="{FF2B5EF4-FFF2-40B4-BE49-F238E27FC236}">
                      <a16:creationId xmlns:a16="http://schemas.microsoft.com/office/drawing/2014/main" id="{13DC1496-897D-4B71-9657-45B46611459E}"/>
                    </a:ext>
                  </a:extLst>
                </p14:cNvPr>
                <p14:cNvContentPartPr/>
                <p14:nvPr/>
              </p14:nvContentPartPr>
              <p14:xfrm>
                <a:off x="1821090" y="3666948"/>
                <a:ext cx="96840" cy="28440"/>
              </p14:xfrm>
            </p:contentPart>
          </mc:Choice>
          <mc:Fallback xmlns="">
            <p:pic>
              <p:nvPicPr>
                <p:cNvPr id="141" name="잉크 140">
                  <a:extLst>
                    <a:ext uri="{FF2B5EF4-FFF2-40B4-BE49-F238E27FC236}">
                      <a16:creationId xmlns:a16="http://schemas.microsoft.com/office/drawing/2014/main" id="{13DC1496-897D-4B71-9657-45B46611459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816770" y="3662628"/>
                  <a:ext cx="105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2" name="잉크 141">
                  <a:extLst>
                    <a:ext uri="{FF2B5EF4-FFF2-40B4-BE49-F238E27FC236}">
                      <a16:creationId xmlns:a16="http://schemas.microsoft.com/office/drawing/2014/main" id="{85170F2A-B966-4DA3-9DAD-2684C37DB79A}"/>
                    </a:ext>
                  </a:extLst>
                </p14:cNvPr>
                <p14:cNvContentPartPr/>
                <p14:nvPr/>
              </p14:nvContentPartPr>
              <p14:xfrm>
                <a:off x="1858890" y="3611508"/>
                <a:ext cx="74880" cy="176400"/>
              </p14:xfrm>
            </p:contentPart>
          </mc:Choice>
          <mc:Fallback xmlns="">
            <p:pic>
              <p:nvPicPr>
                <p:cNvPr id="142" name="잉크 141">
                  <a:extLst>
                    <a:ext uri="{FF2B5EF4-FFF2-40B4-BE49-F238E27FC236}">
                      <a16:creationId xmlns:a16="http://schemas.microsoft.com/office/drawing/2014/main" id="{85170F2A-B966-4DA3-9DAD-2684C37DB79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854570" y="3607188"/>
                  <a:ext cx="83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3" name="잉크 142">
                  <a:extLst>
                    <a:ext uri="{FF2B5EF4-FFF2-40B4-BE49-F238E27FC236}">
                      <a16:creationId xmlns:a16="http://schemas.microsoft.com/office/drawing/2014/main" id="{8F4CAC8F-6A5D-4593-BADF-EDA609FB99AC}"/>
                    </a:ext>
                  </a:extLst>
                </p14:cNvPr>
                <p14:cNvContentPartPr/>
                <p14:nvPr/>
              </p14:nvContentPartPr>
              <p14:xfrm>
                <a:off x="1975530" y="3768468"/>
                <a:ext cx="126360" cy="11520"/>
              </p14:xfrm>
            </p:contentPart>
          </mc:Choice>
          <mc:Fallback xmlns="">
            <p:pic>
              <p:nvPicPr>
                <p:cNvPr id="143" name="잉크 142">
                  <a:extLst>
                    <a:ext uri="{FF2B5EF4-FFF2-40B4-BE49-F238E27FC236}">
                      <a16:creationId xmlns:a16="http://schemas.microsoft.com/office/drawing/2014/main" id="{8F4CAC8F-6A5D-4593-BADF-EDA609FB99A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971210" y="3764148"/>
                  <a:ext cx="135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5" name="잉크 144">
                  <a:extLst>
                    <a:ext uri="{FF2B5EF4-FFF2-40B4-BE49-F238E27FC236}">
                      <a16:creationId xmlns:a16="http://schemas.microsoft.com/office/drawing/2014/main" id="{E8766EF1-08C2-46BB-8DCD-7F45F68A7321}"/>
                    </a:ext>
                  </a:extLst>
                </p14:cNvPr>
                <p14:cNvContentPartPr/>
                <p14:nvPr/>
              </p14:nvContentPartPr>
              <p14:xfrm>
                <a:off x="2167410" y="3649308"/>
                <a:ext cx="9360" cy="125640"/>
              </p14:xfrm>
            </p:contentPart>
          </mc:Choice>
          <mc:Fallback xmlns="">
            <p:pic>
              <p:nvPicPr>
                <p:cNvPr id="145" name="잉크 144">
                  <a:extLst>
                    <a:ext uri="{FF2B5EF4-FFF2-40B4-BE49-F238E27FC236}">
                      <a16:creationId xmlns:a16="http://schemas.microsoft.com/office/drawing/2014/main" id="{E8766EF1-08C2-46BB-8DCD-7F45F68A732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163090" y="3644988"/>
                  <a:ext cx="18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6" name="잉크 145">
                  <a:extLst>
                    <a:ext uri="{FF2B5EF4-FFF2-40B4-BE49-F238E27FC236}">
                      <a16:creationId xmlns:a16="http://schemas.microsoft.com/office/drawing/2014/main" id="{659C493B-411D-4757-8D52-D10E50F0D5B0}"/>
                    </a:ext>
                  </a:extLst>
                </p14:cNvPr>
                <p14:cNvContentPartPr/>
                <p14:nvPr/>
              </p14:nvContentPartPr>
              <p14:xfrm>
                <a:off x="2186130" y="3678468"/>
                <a:ext cx="20880" cy="142560"/>
              </p14:xfrm>
            </p:contentPart>
          </mc:Choice>
          <mc:Fallback xmlns="">
            <p:pic>
              <p:nvPicPr>
                <p:cNvPr id="146" name="잉크 145">
                  <a:extLst>
                    <a:ext uri="{FF2B5EF4-FFF2-40B4-BE49-F238E27FC236}">
                      <a16:creationId xmlns:a16="http://schemas.microsoft.com/office/drawing/2014/main" id="{659C493B-411D-4757-8D52-D10E50F0D5B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181810" y="3674148"/>
                  <a:ext cx="29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7" name="잉크 146">
                  <a:extLst>
                    <a:ext uri="{FF2B5EF4-FFF2-40B4-BE49-F238E27FC236}">
                      <a16:creationId xmlns:a16="http://schemas.microsoft.com/office/drawing/2014/main" id="{812CD82D-4DCE-4E40-A03C-2225EEA94A5D}"/>
                    </a:ext>
                  </a:extLst>
                </p14:cNvPr>
                <p14:cNvContentPartPr/>
                <p14:nvPr/>
              </p14:nvContentPartPr>
              <p14:xfrm>
                <a:off x="2153010" y="3622668"/>
                <a:ext cx="225720" cy="205200"/>
              </p14:xfrm>
            </p:contentPart>
          </mc:Choice>
          <mc:Fallback xmlns="">
            <p:pic>
              <p:nvPicPr>
                <p:cNvPr id="147" name="잉크 146">
                  <a:extLst>
                    <a:ext uri="{FF2B5EF4-FFF2-40B4-BE49-F238E27FC236}">
                      <a16:creationId xmlns:a16="http://schemas.microsoft.com/office/drawing/2014/main" id="{812CD82D-4DCE-4E40-A03C-2225EEA94A5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48690" y="3618348"/>
                  <a:ext cx="234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8" name="잉크 147">
                  <a:extLst>
                    <a:ext uri="{FF2B5EF4-FFF2-40B4-BE49-F238E27FC236}">
                      <a16:creationId xmlns:a16="http://schemas.microsoft.com/office/drawing/2014/main" id="{854B994C-42D0-4200-8734-F16F066C9B2D}"/>
                    </a:ext>
                  </a:extLst>
                </p14:cNvPr>
                <p14:cNvContentPartPr/>
                <p14:nvPr/>
              </p14:nvContentPartPr>
              <p14:xfrm>
                <a:off x="2416530" y="3819588"/>
                <a:ext cx="73440" cy="64800"/>
              </p14:xfrm>
            </p:contentPart>
          </mc:Choice>
          <mc:Fallback xmlns="">
            <p:pic>
              <p:nvPicPr>
                <p:cNvPr id="148" name="잉크 147">
                  <a:extLst>
                    <a:ext uri="{FF2B5EF4-FFF2-40B4-BE49-F238E27FC236}">
                      <a16:creationId xmlns:a16="http://schemas.microsoft.com/office/drawing/2014/main" id="{854B994C-42D0-4200-8734-F16F066C9B2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412210" y="3815268"/>
                  <a:ext cx="82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9" name="잉크 148">
                  <a:extLst>
                    <a:ext uri="{FF2B5EF4-FFF2-40B4-BE49-F238E27FC236}">
                      <a16:creationId xmlns:a16="http://schemas.microsoft.com/office/drawing/2014/main" id="{6FE7BA2D-BD83-4878-98E2-769A3720F496}"/>
                    </a:ext>
                  </a:extLst>
                </p14:cNvPr>
                <p14:cNvContentPartPr/>
                <p14:nvPr/>
              </p14:nvContentPartPr>
              <p14:xfrm>
                <a:off x="2442450" y="3724188"/>
                <a:ext cx="31680" cy="1080"/>
              </p14:xfrm>
            </p:contentPart>
          </mc:Choice>
          <mc:Fallback xmlns="">
            <p:pic>
              <p:nvPicPr>
                <p:cNvPr id="149" name="잉크 148">
                  <a:extLst>
                    <a:ext uri="{FF2B5EF4-FFF2-40B4-BE49-F238E27FC236}">
                      <a16:creationId xmlns:a16="http://schemas.microsoft.com/office/drawing/2014/main" id="{6FE7BA2D-BD83-4878-98E2-769A3720F49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438130" y="3719868"/>
                  <a:ext cx="4032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0" name="잉크 149">
                  <a:extLst>
                    <a:ext uri="{FF2B5EF4-FFF2-40B4-BE49-F238E27FC236}">
                      <a16:creationId xmlns:a16="http://schemas.microsoft.com/office/drawing/2014/main" id="{DABE5277-CE21-49B0-95E2-D65383838D82}"/>
                    </a:ext>
                  </a:extLst>
                </p14:cNvPr>
                <p14:cNvContentPartPr/>
                <p14:nvPr/>
              </p14:nvContentPartPr>
              <p14:xfrm>
                <a:off x="2555850" y="3624468"/>
                <a:ext cx="360" cy="188280"/>
              </p14:xfrm>
            </p:contentPart>
          </mc:Choice>
          <mc:Fallback xmlns="">
            <p:pic>
              <p:nvPicPr>
                <p:cNvPr id="150" name="잉크 149">
                  <a:extLst>
                    <a:ext uri="{FF2B5EF4-FFF2-40B4-BE49-F238E27FC236}">
                      <a16:creationId xmlns:a16="http://schemas.microsoft.com/office/drawing/2014/main" id="{DABE5277-CE21-49B0-95E2-D65383838D8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551530" y="3620148"/>
                  <a:ext cx="9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1" name="잉크 150">
                  <a:extLst>
                    <a:ext uri="{FF2B5EF4-FFF2-40B4-BE49-F238E27FC236}">
                      <a16:creationId xmlns:a16="http://schemas.microsoft.com/office/drawing/2014/main" id="{8ADCA3A7-9033-443F-B370-C18DD655D06F}"/>
                    </a:ext>
                  </a:extLst>
                </p14:cNvPr>
                <p14:cNvContentPartPr/>
                <p14:nvPr/>
              </p14:nvContentPartPr>
              <p14:xfrm>
                <a:off x="2591130" y="3588108"/>
                <a:ext cx="10800" cy="282600"/>
              </p14:xfrm>
            </p:contentPart>
          </mc:Choice>
          <mc:Fallback xmlns="">
            <p:pic>
              <p:nvPicPr>
                <p:cNvPr id="151" name="잉크 150">
                  <a:extLst>
                    <a:ext uri="{FF2B5EF4-FFF2-40B4-BE49-F238E27FC236}">
                      <a16:creationId xmlns:a16="http://schemas.microsoft.com/office/drawing/2014/main" id="{8ADCA3A7-9033-443F-B370-C18DD655D06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586810" y="3583788"/>
                  <a:ext cx="194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2" name="잉크 151">
                  <a:extLst>
                    <a:ext uri="{FF2B5EF4-FFF2-40B4-BE49-F238E27FC236}">
                      <a16:creationId xmlns:a16="http://schemas.microsoft.com/office/drawing/2014/main" id="{55A02583-2152-4C46-8A9D-16A85C6DCEA8}"/>
                    </a:ext>
                  </a:extLst>
                </p14:cNvPr>
                <p14:cNvContentPartPr/>
                <p14:nvPr/>
              </p14:nvContentPartPr>
              <p14:xfrm>
                <a:off x="2610570" y="3461748"/>
                <a:ext cx="145080" cy="117360"/>
              </p14:xfrm>
            </p:contentPart>
          </mc:Choice>
          <mc:Fallback xmlns="">
            <p:pic>
              <p:nvPicPr>
                <p:cNvPr id="152" name="잉크 151">
                  <a:extLst>
                    <a:ext uri="{FF2B5EF4-FFF2-40B4-BE49-F238E27FC236}">
                      <a16:creationId xmlns:a16="http://schemas.microsoft.com/office/drawing/2014/main" id="{55A02583-2152-4C46-8A9D-16A85C6DCEA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606250" y="3457428"/>
                  <a:ext cx="15372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54" name="잉크 153">
                <a:extLst>
                  <a:ext uri="{FF2B5EF4-FFF2-40B4-BE49-F238E27FC236}">
                    <a16:creationId xmlns:a16="http://schemas.microsoft.com/office/drawing/2014/main" id="{2DA2C6D0-B6F3-4B75-9D6F-C6226ED0602A}"/>
                  </a:ext>
                </a:extLst>
              </p14:cNvPr>
              <p14:cNvContentPartPr/>
              <p14:nvPr/>
            </p14:nvContentPartPr>
            <p14:xfrm>
              <a:off x="2771130" y="3474708"/>
              <a:ext cx="78840" cy="384120"/>
            </p14:xfrm>
          </p:contentPart>
        </mc:Choice>
        <mc:Fallback xmlns="">
          <p:pic>
            <p:nvPicPr>
              <p:cNvPr id="154" name="잉크 153">
                <a:extLst>
                  <a:ext uri="{FF2B5EF4-FFF2-40B4-BE49-F238E27FC236}">
                    <a16:creationId xmlns:a16="http://schemas.microsoft.com/office/drawing/2014/main" id="{2DA2C6D0-B6F3-4B75-9D6F-C6226ED0602A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2766810" y="3470388"/>
                <a:ext cx="87480" cy="39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그룹 175">
            <a:extLst>
              <a:ext uri="{FF2B5EF4-FFF2-40B4-BE49-F238E27FC236}">
                <a16:creationId xmlns:a16="http://schemas.microsoft.com/office/drawing/2014/main" id="{7A8306C9-AAEE-4C77-81EB-97C7B5505609}"/>
              </a:ext>
            </a:extLst>
          </p:cNvPr>
          <p:cNvGrpSpPr/>
          <p:nvPr/>
        </p:nvGrpSpPr>
        <p:grpSpPr>
          <a:xfrm>
            <a:off x="319890" y="4189668"/>
            <a:ext cx="1593360" cy="527760"/>
            <a:chOff x="319890" y="4189668"/>
            <a:chExt cx="159336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5" name="잉크 154">
                  <a:extLst>
                    <a:ext uri="{FF2B5EF4-FFF2-40B4-BE49-F238E27FC236}">
                      <a16:creationId xmlns:a16="http://schemas.microsoft.com/office/drawing/2014/main" id="{219E1231-7790-4E77-B50D-75F68F454BB7}"/>
                    </a:ext>
                  </a:extLst>
                </p14:cNvPr>
                <p14:cNvContentPartPr/>
                <p14:nvPr/>
              </p14:nvContentPartPr>
              <p14:xfrm>
                <a:off x="319890" y="4420068"/>
                <a:ext cx="112680" cy="14760"/>
              </p14:xfrm>
            </p:contentPart>
          </mc:Choice>
          <mc:Fallback xmlns="">
            <p:pic>
              <p:nvPicPr>
                <p:cNvPr id="155" name="잉크 154">
                  <a:extLst>
                    <a:ext uri="{FF2B5EF4-FFF2-40B4-BE49-F238E27FC236}">
                      <a16:creationId xmlns:a16="http://schemas.microsoft.com/office/drawing/2014/main" id="{219E1231-7790-4E77-B50D-75F68F454BB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15570" y="4415748"/>
                  <a:ext cx="121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6" name="잉크 155">
                  <a:extLst>
                    <a:ext uri="{FF2B5EF4-FFF2-40B4-BE49-F238E27FC236}">
                      <a16:creationId xmlns:a16="http://schemas.microsoft.com/office/drawing/2014/main" id="{B4D252AE-13CA-4AB0-BDF3-A16EA546D7FF}"/>
                    </a:ext>
                  </a:extLst>
                </p14:cNvPr>
                <p14:cNvContentPartPr/>
                <p14:nvPr/>
              </p14:nvContentPartPr>
              <p14:xfrm>
                <a:off x="331050" y="4515828"/>
                <a:ext cx="75240" cy="3600"/>
              </p14:xfrm>
            </p:contentPart>
          </mc:Choice>
          <mc:Fallback xmlns="">
            <p:pic>
              <p:nvPicPr>
                <p:cNvPr id="156" name="잉크 155">
                  <a:extLst>
                    <a:ext uri="{FF2B5EF4-FFF2-40B4-BE49-F238E27FC236}">
                      <a16:creationId xmlns:a16="http://schemas.microsoft.com/office/drawing/2014/main" id="{B4D252AE-13CA-4AB0-BDF3-A16EA546D7F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26730" y="4511508"/>
                  <a:ext cx="838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7" name="잉크 156">
                  <a:extLst>
                    <a:ext uri="{FF2B5EF4-FFF2-40B4-BE49-F238E27FC236}">
                      <a16:creationId xmlns:a16="http://schemas.microsoft.com/office/drawing/2014/main" id="{DB824BAF-4E7F-49C0-9AAC-8311A0F0284D}"/>
                    </a:ext>
                  </a:extLst>
                </p14:cNvPr>
                <p14:cNvContentPartPr/>
                <p14:nvPr/>
              </p14:nvContentPartPr>
              <p14:xfrm>
                <a:off x="549930" y="4344828"/>
                <a:ext cx="154800" cy="47880"/>
              </p14:xfrm>
            </p:contentPart>
          </mc:Choice>
          <mc:Fallback xmlns="">
            <p:pic>
              <p:nvPicPr>
                <p:cNvPr id="157" name="잉크 156">
                  <a:extLst>
                    <a:ext uri="{FF2B5EF4-FFF2-40B4-BE49-F238E27FC236}">
                      <a16:creationId xmlns:a16="http://schemas.microsoft.com/office/drawing/2014/main" id="{DB824BAF-4E7F-49C0-9AAC-8311A0F0284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45610" y="4340508"/>
                  <a:ext cx="163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8" name="잉크 157">
                  <a:extLst>
                    <a:ext uri="{FF2B5EF4-FFF2-40B4-BE49-F238E27FC236}">
                      <a16:creationId xmlns:a16="http://schemas.microsoft.com/office/drawing/2014/main" id="{440329B0-A1E4-4693-9F42-711F21293B9C}"/>
                    </a:ext>
                  </a:extLst>
                </p14:cNvPr>
                <p14:cNvContentPartPr/>
                <p14:nvPr/>
              </p14:nvContentPartPr>
              <p14:xfrm>
                <a:off x="558570" y="4370388"/>
                <a:ext cx="133920" cy="170640"/>
              </p14:xfrm>
            </p:contentPart>
          </mc:Choice>
          <mc:Fallback xmlns="">
            <p:pic>
              <p:nvPicPr>
                <p:cNvPr id="158" name="잉크 157">
                  <a:extLst>
                    <a:ext uri="{FF2B5EF4-FFF2-40B4-BE49-F238E27FC236}">
                      <a16:creationId xmlns:a16="http://schemas.microsoft.com/office/drawing/2014/main" id="{440329B0-A1E4-4693-9F42-711F21293B9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54250" y="4366068"/>
                  <a:ext cx="142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9" name="잉크 158">
                  <a:extLst>
                    <a:ext uri="{FF2B5EF4-FFF2-40B4-BE49-F238E27FC236}">
                      <a16:creationId xmlns:a16="http://schemas.microsoft.com/office/drawing/2014/main" id="{E25D9E18-DAF5-4AB8-9629-B6CA9FA492CC}"/>
                    </a:ext>
                  </a:extLst>
                </p14:cNvPr>
                <p14:cNvContentPartPr/>
                <p14:nvPr/>
              </p14:nvContentPartPr>
              <p14:xfrm>
                <a:off x="616170" y="4616268"/>
                <a:ext cx="142200" cy="18720"/>
              </p14:xfrm>
            </p:contentPart>
          </mc:Choice>
          <mc:Fallback xmlns="">
            <p:pic>
              <p:nvPicPr>
                <p:cNvPr id="159" name="잉크 158">
                  <a:extLst>
                    <a:ext uri="{FF2B5EF4-FFF2-40B4-BE49-F238E27FC236}">
                      <a16:creationId xmlns:a16="http://schemas.microsoft.com/office/drawing/2014/main" id="{E25D9E18-DAF5-4AB8-9629-B6CA9FA492C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11850" y="4611948"/>
                  <a:ext cx="150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0" name="잉크 159">
                  <a:extLst>
                    <a:ext uri="{FF2B5EF4-FFF2-40B4-BE49-F238E27FC236}">
                      <a16:creationId xmlns:a16="http://schemas.microsoft.com/office/drawing/2014/main" id="{B2B6777C-80C8-48F9-BEF1-56695DC20BF2}"/>
                    </a:ext>
                  </a:extLst>
                </p14:cNvPr>
                <p14:cNvContentPartPr/>
                <p14:nvPr/>
              </p14:nvContentPartPr>
              <p14:xfrm>
                <a:off x="682050" y="4539948"/>
                <a:ext cx="128160" cy="177480"/>
              </p14:xfrm>
            </p:contentPart>
          </mc:Choice>
          <mc:Fallback xmlns="">
            <p:pic>
              <p:nvPicPr>
                <p:cNvPr id="160" name="잉크 159">
                  <a:extLst>
                    <a:ext uri="{FF2B5EF4-FFF2-40B4-BE49-F238E27FC236}">
                      <a16:creationId xmlns:a16="http://schemas.microsoft.com/office/drawing/2014/main" id="{B2B6777C-80C8-48F9-BEF1-56695DC20BF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77730" y="4535628"/>
                  <a:ext cx="136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1" name="잉크 160">
                  <a:extLst>
                    <a:ext uri="{FF2B5EF4-FFF2-40B4-BE49-F238E27FC236}">
                      <a16:creationId xmlns:a16="http://schemas.microsoft.com/office/drawing/2014/main" id="{E02DACE0-9C98-49FE-85EC-26974ABF5574}"/>
                    </a:ext>
                  </a:extLst>
                </p14:cNvPr>
                <p14:cNvContentPartPr/>
                <p14:nvPr/>
              </p14:nvContentPartPr>
              <p14:xfrm>
                <a:off x="886530" y="4231428"/>
                <a:ext cx="78120" cy="374760"/>
              </p14:xfrm>
            </p:contentPart>
          </mc:Choice>
          <mc:Fallback xmlns="">
            <p:pic>
              <p:nvPicPr>
                <p:cNvPr id="161" name="잉크 160">
                  <a:extLst>
                    <a:ext uri="{FF2B5EF4-FFF2-40B4-BE49-F238E27FC236}">
                      <a16:creationId xmlns:a16="http://schemas.microsoft.com/office/drawing/2014/main" id="{E02DACE0-9C98-49FE-85EC-26974ABF557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82210" y="4227108"/>
                  <a:ext cx="867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2" name="잉크 161">
                  <a:extLst>
                    <a:ext uri="{FF2B5EF4-FFF2-40B4-BE49-F238E27FC236}">
                      <a16:creationId xmlns:a16="http://schemas.microsoft.com/office/drawing/2014/main" id="{21206C86-4745-4D95-971E-487C080A6A17}"/>
                    </a:ext>
                  </a:extLst>
                </p14:cNvPr>
                <p14:cNvContentPartPr/>
                <p14:nvPr/>
              </p14:nvContentPartPr>
              <p14:xfrm>
                <a:off x="1030170" y="4343748"/>
                <a:ext cx="146160" cy="14760"/>
              </p14:xfrm>
            </p:contentPart>
          </mc:Choice>
          <mc:Fallback xmlns="">
            <p:pic>
              <p:nvPicPr>
                <p:cNvPr id="162" name="잉크 161">
                  <a:extLst>
                    <a:ext uri="{FF2B5EF4-FFF2-40B4-BE49-F238E27FC236}">
                      <a16:creationId xmlns:a16="http://schemas.microsoft.com/office/drawing/2014/main" id="{21206C86-4745-4D95-971E-487C080A6A1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25850" y="4339428"/>
                  <a:ext cx="154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3" name="잉크 162">
                  <a:extLst>
                    <a:ext uri="{FF2B5EF4-FFF2-40B4-BE49-F238E27FC236}">
                      <a16:creationId xmlns:a16="http://schemas.microsoft.com/office/drawing/2014/main" id="{72EB8971-AF14-4E07-A278-9CD090DAB34C}"/>
                    </a:ext>
                  </a:extLst>
                </p14:cNvPr>
                <p14:cNvContentPartPr/>
                <p14:nvPr/>
              </p14:nvContentPartPr>
              <p14:xfrm>
                <a:off x="1010370" y="4340508"/>
                <a:ext cx="112680" cy="197280"/>
              </p14:xfrm>
            </p:contentPart>
          </mc:Choice>
          <mc:Fallback xmlns="">
            <p:pic>
              <p:nvPicPr>
                <p:cNvPr id="163" name="잉크 162">
                  <a:extLst>
                    <a:ext uri="{FF2B5EF4-FFF2-40B4-BE49-F238E27FC236}">
                      <a16:creationId xmlns:a16="http://schemas.microsoft.com/office/drawing/2014/main" id="{72EB8971-AF14-4E07-A278-9CD090DAB34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06050" y="4336188"/>
                  <a:ext cx="121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4" name="잉크 163">
                  <a:extLst>
                    <a:ext uri="{FF2B5EF4-FFF2-40B4-BE49-F238E27FC236}">
                      <a16:creationId xmlns:a16="http://schemas.microsoft.com/office/drawing/2014/main" id="{1E01EDA1-E507-498F-8102-981035C44EC4}"/>
                    </a:ext>
                  </a:extLst>
                </p14:cNvPr>
                <p14:cNvContentPartPr/>
                <p14:nvPr/>
              </p14:nvContentPartPr>
              <p14:xfrm>
                <a:off x="1080570" y="4638588"/>
                <a:ext cx="77040" cy="46440"/>
              </p14:xfrm>
            </p:contentPart>
          </mc:Choice>
          <mc:Fallback xmlns="">
            <p:pic>
              <p:nvPicPr>
                <p:cNvPr id="164" name="잉크 163">
                  <a:extLst>
                    <a:ext uri="{FF2B5EF4-FFF2-40B4-BE49-F238E27FC236}">
                      <a16:creationId xmlns:a16="http://schemas.microsoft.com/office/drawing/2014/main" id="{1E01EDA1-E507-498F-8102-981035C44EC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76250" y="4634268"/>
                  <a:ext cx="85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5" name="잉크 164">
                  <a:extLst>
                    <a:ext uri="{FF2B5EF4-FFF2-40B4-BE49-F238E27FC236}">
                      <a16:creationId xmlns:a16="http://schemas.microsoft.com/office/drawing/2014/main" id="{9F061F9B-773C-4B8F-BEC6-12E32DA25165}"/>
                    </a:ext>
                  </a:extLst>
                </p14:cNvPr>
                <p14:cNvContentPartPr/>
                <p14:nvPr/>
              </p14:nvContentPartPr>
              <p14:xfrm>
                <a:off x="1095690" y="4566588"/>
                <a:ext cx="21960" cy="4320"/>
              </p14:xfrm>
            </p:contentPart>
          </mc:Choice>
          <mc:Fallback xmlns="">
            <p:pic>
              <p:nvPicPr>
                <p:cNvPr id="165" name="잉크 164">
                  <a:extLst>
                    <a:ext uri="{FF2B5EF4-FFF2-40B4-BE49-F238E27FC236}">
                      <a16:creationId xmlns:a16="http://schemas.microsoft.com/office/drawing/2014/main" id="{9F061F9B-773C-4B8F-BEC6-12E32DA2516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91370" y="4562268"/>
                  <a:ext cx="306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6" name="잉크 165">
                  <a:extLst>
                    <a:ext uri="{FF2B5EF4-FFF2-40B4-BE49-F238E27FC236}">
                      <a16:creationId xmlns:a16="http://schemas.microsoft.com/office/drawing/2014/main" id="{420D1C05-42D0-4B99-B867-C85E35DF8D5B}"/>
                    </a:ext>
                  </a:extLst>
                </p14:cNvPr>
                <p14:cNvContentPartPr/>
                <p14:nvPr/>
              </p14:nvContentPartPr>
              <p14:xfrm>
                <a:off x="1223490" y="4253028"/>
                <a:ext cx="88560" cy="232200"/>
              </p14:xfrm>
            </p:contentPart>
          </mc:Choice>
          <mc:Fallback xmlns="">
            <p:pic>
              <p:nvPicPr>
                <p:cNvPr id="166" name="잉크 165">
                  <a:extLst>
                    <a:ext uri="{FF2B5EF4-FFF2-40B4-BE49-F238E27FC236}">
                      <a16:creationId xmlns:a16="http://schemas.microsoft.com/office/drawing/2014/main" id="{420D1C05-42D0-4B99-B867-C85E35DF8D5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219170" y="4248708"/>
                  <a:ext cx="972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7" name="잉크 166">
                  <a:extLst>
                    <a:ext uri="{FF2B5EF4-FFF2-40B4-BE49-F238E27FC236}">
                      <a16:creationId xmlns:a16="http://schemas.microsoft.com/office/drawing/2014/main" id="{54B580E4-F69A-44C2-ACA8-F5780C2769CD}"/>
                    </a:ext>
                  </a:extLst>
                </p14:cNvPr>
                <p14:cNvContentPartPr/>
                <p14:nvPr/>
              </p14:nvContentPartPr>
              <p14:xfrm>
                <a:off x="1335090" y="4528068"/>
                <a:ext cx="90720" cy="34920"/>
              </p14:xfrm>
            </p:contentPart>
          </mc:Choice>
          <mc:Fallback xmlns="">
            <p:pic>
              <p:nvPicPr>
                <p:cNvPr id="167" name="잉크 166">
                  <a:extLst>
                    <a:ext uri="{FF2B5EF4-FFF2-40B4-BE49-F238E27FC236}">
                      <a16:creationId xmlns:a16="http://schemas.microsoft.com/office/drawing/2014/main" id="{54B580E4-F69A-44C2-ACA8-F5780C2769C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330770" y="4523748"/>
                  <a:ext cx="99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8" name="잉크 167">
                  <a:extLst>
                    <a:ext uri="{FF2B5EF4-FFF2-40B4-BE49-F238E27FC236}">
                      <a16:creationId xmlns:a16="http://schemas.microsoft.com/office/drawing/2014/main" id="{B57D16BE-3BB7-4DF4-AA82-0505D3F21342}"/>
                    </a:ext>
                  </a:extLst>
                </p14:cNvPr>
                <p14:cNvContentPartPr/>
                <p14:nvPr/>
              </p14:nvContentPartPr>
              <p14:xfrm>
                <a:off x="1380450" y="4424388"/>
                <a:ext cx="20880" cy="16560"/>
              </p14:xfrm>
            </p:contentPart>
          </mc:Choice>
          <mc:Fallback xmlns="">
            <p:pic>
              <p:nvPicPr>
                <p:cNvPr id="168" name="잉크 167">
                  <a:extLst>
                    <a:ext uri="{FF2B5EF4-FFF2-40B4-BE49-F238E27FC236}">
                      <a16:creationId xmlns:a16="http://schemas.microsoft.com/office/drawing/2014/main" id="{B57D16BE-3BB7-4DF4-AA82-0505D3F2134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376130" y="4420068"/>
                  <a:ext cx="2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9" name="잉크 168">
                  <a:extLst>
                    <a:ext uri="{FF2B5EF4-FFF2-40B4-BE49-F238E27FC236}">
                      <a16:creationId xmlns:a16="http://schemas.microsoft.com/office/drawing/2014/main" id="{0ABC46F0-EDF1-48F2-A1D7-AE3E4C7B96D0}"/>
                    </a:ext>
                  </a:extLst>
                </p14:cNvPr>
                <p14:cNvContentPartPr/>
                <p14:nvPr/>
              </p14:nvContentPartPr>
              <p14:xfrm>
                <a:off x="1414650" y="4253028"/>
                <a:ext cx="155880" cy="28440"/>
              </p14:xfrm>
            </p:contentPart>
          </mc:Choice>
          <mc:Fallback xmlns="">
            <p:pic>
              <p:nvPicPr>
                <p:cNvPr id="169" name="잉크 168">
                  <a:extLst>
                    <a:ext uri="{FF2B5EF4-FFF2-40B4-BE49-F238E27FC236}">
                      <a16:creationId xmlns:a16="http://schemas.microsoft.com/office/drawing/2014/main" id="{0ABC46F0-EDF1-48F2-A1D7-AE3E4C7B96D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410330" y="4248708"/>
                  <a:ext cx="164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0" name="잉크 169">
                  <a:extLst>
                    <a:ext uri="{FF2B5EF4-FFF2-40B4-BE49-F238E27FC236}">
                      <a16:creationId xmlns:a16="http://schemas.microsoft.com/office/drawing/2014/main" id="{5282870F-3613-4D69-AAC0-5298DF5BE780}"/>
                    </a:ext>
                  </a:extLst>
                </p14:cNvPr>
                <p14:cNvContentPartPr/>
                <p14:nvPr/>
              </p14:nvContentPartPr>
              <p14:xfrm>
                <a:off x="1508250" y="4189668"/>
                <a:ext cx="74880" cy="184320"/>
              </p14:xfrm>
            </p:contentPart>
          </mc:Choice>
          <mc:Fallback xmlns="">
            <p:pic>
              <p:nvPicPr>
                <p:cNvPr id="170" name="잉크 169">
                  <a:extLst>
                    <a:ext uri="{FF2B5EF4-FFF2-40B4-BE49-F238E27FC236}">
                      <a16:creationId xmlns:a16="http://schemas.microsoft.com/office/drawing/2014/main" id="{5282870F-3613-4D69-AAC0-5298DF5BE78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503930" y="4185348"/>
                  <a:ext cx="83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2" name="잉크 171">
                  <a:extLst>
                    <a:ext uri="{FF2B5EF4-FFF2-40B4-BE49-F238E27FC236}">
                      <a16:creationId xmlns:a16="http://schemas.microsoft.com/office/drawing/2014/main" id="{30275F2B-79A1-44F3-89D4-3572D123AEAA}"/>
                    </a:ext>
                  </a:extLst>
                </p14:cNvPr>
                <p14:cNvContentPartPr/>
                <p14:nvPr/>
              </p14:nvContentPartPr>
              <p14:xfrm>
                <a:off x="1750170" y="4243308"/>
                <a:ext cx="163080" cy="39240"/>
              </p14:xfrm>
            </p:contentPart>
          </mc:Choice>
          <mc:Fallback xmlns="">
            <p:pic>
              <p:nvPicPr>
                <p:cNvPr id="172" name="잉크 171">
                  <a:extLst>
                    <a:ext uri="{FF2B5EF4-FFF2-40B4-BE49-F238E27FC236}">
                      <a16:creationId xmlns:a16="http://schemas.microsoft.com/office/drawing/2014/main" id="{30275F2B-79A1-44F3-89D4-3572D123AEA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745850" y="4238988"/>
                  <a:ext cx="171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3" name="잉크 172">
                  <a:extLst>
                    <a:ext uri="{FF2B5EF4-FFF2-40B4-BE49-F238E27FC236}">
                      <a16:creationId xmlns:a16="http://schemas.microsoft.com/office/drawing/2014/main" id="{43C0A322-C129-4845-AD3C-96709B5834A1}"/>
                    </a:ext>
                  </a:extLst>
                </p14:cNvPr>
                <p14:cNvContentPartPr/>
                <p14:nvPr/>
              </p14:nvContentPartPr>
              <p14:xfrm>
                <a:off x="1720290" y="4300548"/>
                <a:ext cx="143640" cy="151560"/>
              </p14:xfrm>
            </p:contentPart>
          </mc:Choice>
          <mc:Fallback xmlns="">
            <p:pic>
              <p:nvPicPr>
                <p:cNvPr id="173" name="잉크 172">
                  <a:extLst>
                    <a:ext uri="{FF2B5EF4-FFF2-40B4-BE49-F238E27FC236}">
                      <a16:creationId xmlns:a16="http://schemas.microsoft.com/office/drawing/2014/main" id="{43C0A322-C129-4845-AD3C-96709B5834A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715970" y="4296228"/>
                  <a:ext cx="152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4" name="잉크 173">
                  <a:extLst>
                    <a:ext uri="{FF2B5EF4-FFF2-40B4-BE49-F238E27FC236}">
                      <a16:creationId xmlns:a16="http://schemas.microsoft.com/office/drawing/2014/main" id="{8D01878F-3111-4FD4-8365-CE9D8DFE5098}"/>
                    </a:ext>
                  </a:extLst>
                </p14:cNvPr>
                <p14:cNvContentPartPr/>
                <p14:nvPr/>
              </p14:nvContentPartPr>
              <p14:xfrm>
                <a:off x="1794090" y="4562628"/>
                <a:ext cx="75240" cy="123120"/>
              </p14:xfrm>
            </p:contentPart>
          </mc:Choice>
          <mc:Fallback xmlns="">
            <p:pic>
              <p:nvPicPr>
                <p:cNvPr id="174" name="잉크 173">
                  <a:extLst>
                    <a:ext uri="{FF2B5EF4-FFF2-40B4-BE49-F238E27FC236}">
                      <a16:creationId xmlns:a16="http://schemas.microsoft.com/office/drawing/2014/main" id="{8D01878F-3111-4FD4-8365-CE9D8DFE509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789770" y="4558308"/>
                  <a:ext cx="83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5" name="잉크 174">
                  <a:extLst>
                    <a:ext uri="{FF2B5EF4-FFF2-40B4-BE49-F238E27FC236}">
                      <a16:creationId xmlns:a16="http://schemas.microsoft.com/office/drawing/2014/main" id="{8888579D-ACE7-4325-AC4C-6194628DCFE0}"/>
                    </a:ext>
                  </a:extLst>
                </p14:cNvPr>
                <p14:cNvContentPartPr/>
                <p14:nvPr/>
              </p14:nvContentPartPr>
              <p14:xfrm>
                <a:off x="1799490" y="4502148"/>
                <a:ext cx="20160" cy="360"/>
              </p14:xfrm>
            </p:contentPart>
          </mc:Choice>
          <mc:Fallback xmlns="">
            <p:pic>
              <p:nvPicPr>
                <p:cNvPr id="175" name="잉크 174">
                  <a:extLst>
                    <a:ext uri="{FF2B5EF4-FFF2-40B4-BE49-F238E27FC236}">
                      <a16:creationId xmlns:a16="http://schemas.microsoft.com/office/drawing/2014/main" id="{8888579D-ACE7-4325-AC4C-6194628DCFE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795170" y="4497828"/>
                  <a:ext cx="288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그룹 190">
            <a:extLst>
              <a:ext uri="{FF2B5EF4-FFF2-40B4-BE49-F238E27FC236}">
                <a16:creationId xmlns:a16="http://schemas.microsoft.com/office/drawing/2014/main" id="{FDE5087B-098E-49C9-B247-22D6099E9AF8}"/>
              </a:ext>
            </a:extLst>
          </p:cNvPr>
          <p:cNvGrpSpPr/>
          <p:nvPr/>
        </p:nvGrpSpPr>
        <p:grpSpPr>
          <a:xfrm>
            <a:off x="2066250" y="4004988"/>
            <a:ext cx="1232640" cy="565200"/>
            <a:chOff x="2066250" y="4004988"/>
            <a:chExt cx="123264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7" name="잉크 176">
                  <a:extLst>
                    <a:ext uri="{FF2B5EF4-FFF2-40B4-BE49-F238E27FC236}">
                      <a16:creationId xmlns:a16="http://schemas.microsoft.com/office/drawing/2014/main" id="{1C529B77-9234-4A28-8561-47D80CDC2969}"/>
                    </a:ext>
                  </a:extLst>
                </p14:cNvPr>
                <p14:cNvContentPartPr/>
                <p14:nvPr/>
              </p14:nvContentPartPr>
              <p14:xfrm>
                <a:off x="2066250" y="4207308"/>
                <a:ext cx="61200" cy="248400"/>
              </p14:xfrm>
            </p:contentPart>
          </mc:Choice>
          <mc:Fallback xmlns="">
            <p:pic>
              <p:nvPicPr>
                <p:cNvPr id="177" name="잉크 176">
                  <a:extLst>
                    <a:ext uri="{FF2B5EF4-FFF2-40B4-BE49-F238E27FC236}">
                      <a16:creationId xmlns:a16="http://schemas.microsoft.com/office/drawing/2014/main" id="{1C529B77-9234-4A28-8561-47D80CDC296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061930" y="4202988"/>
                  <a:ext cx="698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8" name="잉크 177">
                  <a:extLst>
                    <a:ext uri="{FF2B5EF4-FFF2-40B4-BE49-F238E27FC236}">
                      <a16:creationId xmlns:a16="http://schemas.microsoft.com/office/drawing/2014/main" id="{21BE29D6-EA0B-4AF0-A408-0A52DE59913B}"/>
                    </a:ext>
                  </a:extLst>
                </p14:cNvPr>
                <p14:cNvContentPartPr/>
                <p14:nvPr/>
              </p14:nvContentPartPr>
              <p14:xfrm>
                <a:off x="2124570" y="4307388"/>
                <a:ext cx="118080" cy="86760"/>
              </p14:xfrm>
            </p:contentPart>
          </mc:Choice>
          <mc:Fallback xmlns="">
            <p:pic>
              <p:nvPicPr>
                <p:cNvPr id="178" name="잉크 177">
                  <a:extLst>
                    <a:ext uri="{FF2B5EF4-FFF2-40B4-BE49-F238E27FC236}">
                      <a16:creationId xmlns:a16="http://schemas.microsoft.com/office/drawing/2014/main" id="{21BE29D6-EA0B-4AF0-A408-0A52DE59913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120250" y="4303068"/>
                  <a:ext cx="126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9" name="잉크 178">
                  <a:extLst>
                    <a:ext uri="{FF2B5EF4-FFF2-40B4-BE49-F238E27FC236}">
                      <a16:creationId xmlns:a16="http://schemas.microsoft.com/office/drawing/2014/main" id="{17B658DA-3605-4865-A9F9-BBA47FB64D28}"/>
                    </a:ext>
                  </a:extLst>
                </p14:cNvPr>
                <p14:cNvContentPartPr/>
                <p14:nvPr/>
              </p14:nvContentPartPr>
              <p14:xfrm>
                <a:off x="2186130" y="4246548"/>
                <a:ext cx="46080" cy="235800"/>
              </p14:xfrm>
            </p:contentPart>
          </mc:Choice>
          <mc:Fallback xmlns="">
            <p:pic>
              <p:nvPicPr>
                <p:cNvPr id="179" name="잉크 178">
                  <a:extLst>
                    <a:ext uri="{FF2B5EF4-FFF2-40B4-BE49-F238E27FC236}">
                      <a16:creationId xmlns:a16="http://schemas.microsoft.com/office/drawing/2014/main" id="{17B658DA-3605-4865-A9F9-BBA47FB64D2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181810" y="4242228"/>
                  <a:ext cx="547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0" name="잉크 179">
                  <a:extLst>
                    <a:ext uri="{FF2B5EF4-FFF2-40B4-BE49-F238E27FC236}">
                      <a16:creationId xmlns:a16="http://schemas.microsoft.com/office/drawing/2014/main" id="{3AC7A9F2-698F-49B6-BF3C-D11B8FE78FA1}"/>
                    </a:ext>
                  </a:extLst>
                </p14:cNvPr>
                <p14:cNvContentPartPr/>
                <p14:nvPr/>
              </p14:nvContentPartPr>
              <p14:xfrm>
                <a:off x="2255970" y="4362468"/>
                <a:ext cx="75240" cy="203760"/>
              </p14:xfrm>
            </p:contentPart>
          </mc:Choice>
          <mc:Fallback xmlns="">
            <p:pic>
              <p:nvPicPr>
                <p:cNvPr id="180" name="잉크 179">
                  <a:extLst>
                    <a:ext uri="{FF2B5EF4-FFF2-40B4-BE49-F238E27FC236}">
                      <a16:creationId xmlns:a16="http://schemas.microsoft.com/office/drawing/2014/main" id="{3AC7A9F2-698F-49B6-BF3C-D11B8FE78FA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251650" y="4358148"/>
                  <a:ext cx="83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1" name="잉크 180">
                  <a:extLst>
                    <a:ext uri="{FF2B5EF4-FFF2-40B4-BE49-F238E27FC236}">
                      <a16:creationId xmlns:a16="http://schemas.microsoft.com/office/drawing/2014/main" id="{F1A20855-2A20-4C30-8F64-20F243657DFD}"/>
                    </a:ext>
                  </a:extLst>
                </p14:cNvPr>
                <p14:cNvContentPartPr/>
                <p14:nvPr/>
              </p14:nvContentPartPr>
              <p14:xfrm>
                <a:off x="2330850" y="4204788"/>
                <a:ext cx="87120" cy="27000"/>
              </p14:xfrm>
            </p:contentPart>
          </mc:Choice>
          <mc:Fallback xmlns="">
            <p:pic>
              <p:nvPicPr>
                <p:cNvPr id="181" name="잉크 180">
                  <a:extLst>
                    <a:ext uri="{FF2B5EF4-FFF2-40B4-BE49-F238E27FC236}">
                      <a16:creationId xmlns:a16="http://schemas.microsoft.com/office/drawing/2014/main" id="{F1A20855-2A20-4C30-8F64-20F243657DF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326530" y="4200468"/>
                  <a:ext cx="95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2" name="잉크 181">
                  <a:extLst>
                    <a:ext uri="{FF2B5EF4-FFF2-40B4-BE49-F238E27FC236}">
                      <a16:creationId xmlns:a16="http://schemas.microsoft.com/office/drawing/2014/main" id="{591195B6-FC6D-4EFA-B7DB-64895EAC47C4}"/>
                    </a:ext>
                  </a:extLst>
                </p14:cNvPr>
                <p14:cNvContentPartPr/>
                <p14:nvPr/>
              </p14:nvContentPartPr>
              <p14:xfrm>
                <a:off x="2376210" y="4172028"/>
                <a:ext cx="72000" cy="176760"/>
              </p14:xfrm>
            </p:contentPart>
          </mc:Choice>
          <mc:Fallback xmlns="">
            <p:pic>
              <p:nvPicPr>
                <p:cNvPr id="182" name="잉크 181">
                  <a:extLst>
                    <a:ext uri="{FF2B5EF4-FFF2-40B4-BE49-F238E27FC236}">
                      <a16:creationId xmlns:a16="http://schemas.microsoft.com/office/drawing/2014/main" id="{591195B6-FC6D-4EFA-B7DB-64895EAC47C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371890" y="4167708"/>
                  <a:ext cx="80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3" name="잉크 182">
                  <a:extLst>
                    <a:ext uri="{FF2B5EF4-FFF2-40B4-BE49-F238E27FC236}">
                      <a16:creationId xmlns:a16="http://schemas.microsoft.com/office/drawing/2014/main" id="{8C5A2BE9-B0FC-4C70-A037-24EAD36653BC}"/>
                    </a:ext>
                  </a:extLst>
                </p14:cNvPr>
                <p14:cNvContentPartPr/>
                <p14:nvPr/>
              </p14:nvContentPartPr>
              <p14:xfrm>
                <a:off x="2476650" y="4345548"/>
                <a:ext cx="87120" cy="5040"/>
              </p14:xfrm>
            </p:contentPart>
          </mc:Choice>
          <mc:Fallback xmlns="">
            <p:pic>
              <p:nvPicPr>
                <p:cNvPr id="183" name="잉크 182">
                  <a:extLst>
                    <a:ext uri="{FF2B5EF4-FFF2-40B4-BE49-F238E27FC236}">
                      <a16:creationId xmlns:a16="http://schemas.microsoft.com/office/drawing/2014/main" id="{8C5A2BE9-B0FC-4C70-A037-24EAD36653B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472330" y="4341228"/>
                  <a:ext cx="95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4" name="잉크 183">
                  <a:extLst>
                    <a:ext uri="{FF2B5EF4-FFF2-40B4-BE49-F238E27FC236}">
                      <a16:creationId xmlns:a16="http://schemas.microsoft.com/office/drawing/2014/main" id="{9E93BEEF-B826-42CF-A807-E818492B2B5A}"/>
                    </a:ext>
                  </a:extLst>
                </p14:cNvPr>
                <p14:cNvContentPartPr/>
                <p14:nvPr/>
              </p14:nvContentPartPr>
              <p14:xfrm>
                <a:off x="2598690" y="4249788"/>
                <a:ext cx="164880" cy="171720"/>
              </p14:xfrm>
            </p:contentPart>
          </mc:Choice>
          <mc:Fallback xmlns="">
            <p:pic>
              <p:nvPicPr>
                <p:cNvPr id="184" name="잉크 183">
                  <a:extLst>
                    <a:ext uri="{FF2B5EF4-FFF2-40B4-BE49-F238E27FC236}">
                      <a16:creationId xmlns:a16="http://schemas.microsoft.com/office/drawing/2014/main" id="{9E93BEEF-B826-42CF-A807-E818492B2B5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594370" y="4245468"/>
                  <a:ext cx="173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5" name="잉크 184">
                  <a:extLst>
                    <a:ext uri="{FF2B5EF4-FFF2-40B4-BE49-F238E27FC236}">
                      <a16:creationId xmlns:a16="http://schemas.microsoft.com/office/drawing/2014/main" id="{9714FF0E-AAEB-45E7-B8F1-072AB252F8C1}"/>
                    </a:ext>
                  </a:extLst>
                </p14:cNvPr>
                <p14:cNvContentPartPr/>
                <p14:nvPr/>
              </p14:nvContentPartPr>
              <p14:xfrm>
                <a:off x="2763210" y="4385508"/>
                <a:ext cx="76320" cy="66960"/>
              </p14:xfrm>
            </p:contentPart>
          </mc:Choice>
          <mc:Fallback xmlns="">
            <p:pic>
              <p:nvPicPr>
                <p:cNvPr id="185" name="잉크 184">
                  <a:extLst>
                    <a:ext uri="{FF2B5EF4-FFF2-40B4-BE49-F238E27FC236}">
                      <a16:creationId xmlns:a16="http://schemas.microsoft.com/office/drawing/2014/main" id="{9714FF0E-AAEB-45E7-B8F1-072AB252F8C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758890" y="4381188"/>
                  <a:ext cx="84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6" name="잉크 185">
                  <a:extLst>
                    <a:ext uri="{FF2B5EF4-FFF2-40B4-BE49-F238E27FC236}">
                      <a16:creationId xmlns:a16="http://schemas.microsoft.com/office/drawing/2014/main" id="{C3295C5C-3F83-473F-A9C4-C7175DFB08EC}"/>
                    </a:ext>
                  </a:extLst>
                </p14:cNvPr>
                <p14:cNvContentPartPr/>
                <p14:nvPr/>
              </p14:nvContentPartPr>
              <p14:xfrm>
                <a:off x="2822250" y="4325388"/>
                <a:ext cx="120960" cy="244800"/>
              </p14:xfrm>
            </p:contentPart>
          </mc:Choice>
          <mc:Fallback xmlns="">
            <p:pic>
              <p:nvPicPr>
                <p:cNvPr id="186" name="잉크 185">
                  <a:extLst>
                    <a:ext uri="{FF2B5EF4-FFF2-40B4-BE49-F238E27FC236}">
                      <a16:creationId xmlns:a16="http://schemas.microsoft.com/office/drawing/2014/main" id="{C3295C5C-3F83-473F-A9C4-C7175DFB08E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817930" y="4321068"/>
                  <a:ext cx="1296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7" name="잉크 186">
                  <a:extLst>
                    <a:ext uri="{FF2B5EF4-FFF2-40B4-BE49-F238E27FC236}">
                      <a16:creationId xmlns:a16="http://schemas.microsoft.com/office/drawing/2014/main" id="{217DFE5F-4B5D-4BF5-A941-226426826B64}"/>
                    </a:ext>
                  </a:extLst>
                </p14:cNvPr>
                <p14:cNvContentPartPr/>
                <p14:nvPr/>
              </p14:nvContentPartPr>
              <p14:xfrm>
                <a:off x="2872290" y="4314228"/>
                <a:ext cx="37080" cy="1800"/>
              </p14:xfrm>
            </p:contentPart>
          </mc:Choice>
          <mc:Fallback xmlns="">
            <p:pic>
              <p:nvPicPr>
                <p:cNvPr id="187" name="잉크 186">
                  <a:extLst>
                    <a:ext uri="{FF2B5EF4-FFF2-40B4-BE49-F238E27FC236}">
                      <a16:creationId xmlns:a16="http://schemas.microsoft.com/office/drawing/2014/main" id="{217DFE5F-4B5D-4BF5-A941-226426826B6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867970" y="4309908"/>
                  <a:ext cx="457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8" name="잉크 187">
                  <a:extLst>
                    <a:ext uri="{FF2B5EF4-FFF2-40B4-BE49-F238E27FC236}">
                      <a16:creationId xmlns:a16="http://schemas.microsoft.com/office/drawing/2014/main" id="{6757F20E-F75E-4645-8C63-84803C42B955}"/>
                    </a:ext>
                  </a:extLst>
                </p14:cNvPr>
                <p14:cNvContentPartPr/>
                <p14:nvPr/>
              </p14:nvContentPartPr>
              <p14:xfrm>
                <a:off x="2973090" y="4209468"/>
                <a:ext cx="54720" cy="189360"/>
              </p14:xfrm>
            </p:contentPart>
          </mc:Choice>
          <mc:Fallback xmlns="">
            <p:pic>
              <p:nvPicPr>
                <p:cNvPr id="188" name="잉크 187">
                  <a:extLst>
                    <a:ext uri="{FF2B5EF4-FFF2-40B4-BE49-F238E27FC236}">
                      <a16:creationId xmlns:a16="http://schemas.microsoft.com/office/drawing/2014/main" id="{6757F20E-F75E-4645-8C63-84803C42B95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968770" y="4205148"/>
                  <a:ext cx="63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9" name="잉크 188">
                  <a:extLst>
                    <a:ext uri="{FF2B5EF4-FFF2-40B4-BE49-F238E27FC236}">
                      <a16:creationId xmlns:a16="http://schemas.microsoft.com/office/drawing/2014/main" id="{3F39FF45-D65C-4C8C-B072-FC626A894692}"/>
                    </a:ext>
                  </a:extLst>
                </p14:cNvPr>
                <p14:cNvContentPartPr/>
                <p14:nvPr/>
              </p14:nvContentPartPr>
              <p14:xfrm>
                <a:off x="3003330" y="4077708"/>
                <a:ext cx="104040" cy="91080"/>
              </p14:xfrm>
            </p:contentPart>
          </mc:Choice>
          <mc:Fallback xmlns="">
            <p:pic>
              <p:nvPicPr>
                <p:cNvPr id="189" name="잉크 188">
                  <a:extLst>
                    <a:ext uri="{FF2B5EF4-FFF2-40B4-BE49-F238E27FC236}">
                      <a16:creationId xmlns:a16="http://schemas.microsoft.com/office/drawing/2014/main" id="{3F39FF45-D65C-4C8C-B072-FC626A89469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999010" y="4073388"/>
                  <a:ext cx="112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0" name="잉크 189">
                  <a:extLst>
                    <a:ext uri="{FF2B5EF4-FFF2-40B4-BE49-F238E27FC236}">
                      <a16:creationId xmlns:a16="http://schemas.microsoft.com/office/drawing/2014/main" id="{FC90FB08-19FF-4428-8FC4-6CF45EB6D8CE}"/>
                    </a:ext>
                  </a:extLst>
                </p14:cNvPr>
                <p14:cNvContentPartPr/>
                <p14:nvPr/>
              </p14:nvContentPartPr>
              <p14:xfrm>
                <a:off x="3193770" y="4004988"/>
                <a:ext cx="105120" cy="536040"/>
              </p14:xfrm>
            </p:contentPart>
          </mc:Choice>
          <mc:Fallback xmlns="">
            <p:pic>
              <p:nvPicPr>
                <p:cNvPr id="190" name="잉크 189">
                  <a:extLst>
                    <a:ext uri="{FF2B5EF4-FFF2-40B4-BE49-F238E27FC236}">
                      <a16:creationId xmlns:a16="http://schemas.microsoft.com/office/drawing/2014/main" id="{FC90FB08-19FF-4428-8FC4-6CF45EB6D8C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189450" y="4000668"/>
                  <a:ext cx="113760" cy="54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92" name="잉크 191">
                <a:extLst>
                  <a:ext uri="{FF2B5EF4-FFF2-40B4-BE49-F238E27FC236}">
                    <a16:creationId xmlns:a16="http://schemas.microsoft.com/office/drawing/2014/main" id="{A8C70806-BEA5-4DF3-BAC5-9AB066C2E16F}"/>
                  </a:ext>
                </a:extLst>
              </p14:cNvPr>
              <p14:cNvContentPartPr/>
              <p14:nvPr/>
            </p14:nvContentPartPr>
            <p14:xfrm>
              <a:off x="911730" y="7440828"/>
              <a:ext cx="8280" cy="9360"/>
            </p14:xfrm>
          </p:contentPart>
        </mc:Choice>
        <mc:Fallback xmlns="">
          <p:pic>
            <p:nvPicPr>
              <p:cNvPr id="192" name="잉크 191">
                <a:extLst>
                  <a:ext uri="{FF2B5EF4-FFF2-40B4-BE49-F238E27FC236}">
                    <a16:creationId xmlns:a16="http://schemas.microsoft.com/office/drawing/2014/main" id="{A8C70806-BEA5-4DF3-BAC5-9AB066C2E16F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907410" y="7436508"/>
                <a:ext cx="169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그룹 230">
            <a:extLst>
              <a:ext uri="{FF2B5EF4-FFF2-40B4-BE49-F238E27FC236}">
                <a16:creationId xmlns:a16="http://schemas.microsoft.com/office/drawing/2014/main" id="{0C4EBE85-567B-424A-9805-0BCB2EE1AD5B}"/>
              </a:ext>
            </a:extLst>
          </p:cNvPr>
          <p:cNvGrpSpPr/>
          <p:nvPr/>
        </p:nvGrpSpPr>
        <p:grpSpPr>
          <a:xfrm>
            <a:off x="119370" y="4853508"/>
            <a:ext cx="3056040" cy="774000"/>
            <a:chOff x="119370" y="4853508"/>
            <a:chExt cx="3056040" cy="77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3" name="잉크 192">
                  <a:extLst>
                    <a:ext uri="{FF2B5EF4-FFF2-40B4-BE49-F238E27FC236}">
                      <a16:creationId xmlns:a16="http://schemas.microsoft.com/office/drawing/2014/main" id="{81986406-8FC6-4E17-9F95-44374151F1ED}"/>
                    </a:ext>
                  </a:extLst>
                </p14:cNvPr>
                <p14:cNvContentPartPr/>
                <p14:nvPr/>
              </p14:nvContentPartPr>
              <p14:xfrm>
                <a:off x="148170" y="4948188"/>
                <a:ext cx="143280" cy="218520"/>
              </p14:xfrm>
            </p:contentPart>
          </mc:Choice>
          <mc:Fallback xmlns="">
            <p:pic>
              <p:nvPicPr>
                <p:cNvPr id="193" name="잉크 192">
                  <a:extLst>
                    <a:ext uri="{FF2B5EF4-FFF2-40B4-BE49-F238E27FC236}">
                      <a16:creationId xmlns:a16="http://schemas.microsoft.com/office/drawing/2014/main" id="{81986406-8FC6-4E17-9F95-44374151F1E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43850" y="4943868"/>
                  <a:ext cx="151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4" name="잉크 193">
                  <a:extLst>
                    <a:ext uri="{FF2B5EF4-FFF2-40B4-BE49-F238E27FC236}">
                      <a16:creationId xmlns:a16="http://schemas.microsoft.com/office/drawing/2014/main" id="{11D6E8B4-7996-4135-B5FC-95BE71B4AB81}"/>
                    </a:ext>
                  </a:extLst>
                </p14:cNvPr>
                <p14:cNvContentPartPr/>
                <p14:nvPr/>
              </p14:nvContentPartPr>
              <p14:xfrm>
                <a:off x="293610" y="4899948"/>
                <a:ext cx="148680" cy="231480"/>
              </p14:xfrm>
            </p:contentPart>
          </mc:Choice>
          <mc:Fallback xmlns="">
            <p:pic>
              <p:nvPicPr>
                <p:cNvPr id="194" name="잉크 193">
                  <a:extLst>
                    <a:ext uri="{FF2B5EF4-FFF2-40B4-BE49-F238E27FC236}">
                      <a16:creationId xmlns:a16="http://schemas.microsoft.com/office/drawing/2014/main" id="{11D6E8B4-7996-4135-B5FC-95BE71B4AB8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89290" y="4895628"/>
                  <a:ext cx="1573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5" name="잉크 194">
                  <a:extLst>
                    <a:ext uri="{FF2B5EF4-FFF2-40B4-BE49-F238E27FC236}">
                      <a16:creationId xmlns:a16="http://schemas.microsoft.com/office/drawing/2014/main" id="{4AF2A358-41AB-4B49-80AA-F30F3FD05D08}"/>
                    </a:ext>
                  </a:extLst>
                </p14:cNvPr>
                <p14:cNvContentPartPr/>
                <p14:nvPr/>
              </p14:nvContentPartPr>
              <p14:xfrm>
                <a:off x="321330" y="5018388"/>
                <a:ext cx="169920" cy="24480"/>
              </p14:xfrm>
            </p:contentPart>
          </mc:Choice>
          <mc:Fallback xmlns="">
            <p:pic>
              <p:nvPicPr>
                <p:cNvPr id="195" name="잉크 194">
                  <a:extLst>
                    <a:ext uri="{FF2B5EF4-FFF2-40B4-BE49-F238E27FC236}">
                      <a16:creationId xmlns:a16="http://schemas.microsoft.com/office/drawing/2014/main" id="{4AF2A358-41AB-4B49-80AA-F30F3FD05D0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17010" y="5014068"/>
                  <a:ext cx="178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6" name="잉크 195">
                  <a:extLst>
                    <a:ext uri="{FF2B5EF4-FFF2-40B4-BE49-F238E27FC236}">
                      <a16:creationId xmlns:a16="http://schemas.microsoft.com/office/drawing/2014/main" id="{9F47D1FD-BCB2-4DF2-9DDD-2E44C71BA20A}"/>
                    </a:ext>
                  </a:extLst>
                </p14:cNvPr>
                <p14:cNvContentPartPr/>
                <p14:nvPr/>
              </p14:nvContentPartPr>
              <p14:xfrm>
                <a:off x="119370" y="5193348"/>
                <a:ext cx="431280" cy="63000"/>
              </p14:xfrm>
            </p:contentPart>
          </mc:Choice>
          <mc:Fallback xmlns="">
            <p:pic>
              <p:nvPicPr>
                <p:cNvPr id="196" name="잉크 195">
                  <a:extLst>
                    <a:ext uri="{FF2B5EF4-FFF2-40B4-BE49-F238E27FC236}">
                      <a16:creationId xmlns:a16="http://schemas.microsoft.com/office/drawing/2014/main" id="{9F47D1FD-BCB2-4DF2-9DDD-2E44C71BA20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5050" y="5189028"/>
                  <a:ext cx="439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8" name="잉크 197">
                  <a:extLst>
                    <a:ext uri="{FF2B5EF4-FFF2-40B4-BE49-F238E27FC236}">
                      <a16:creationId xmlns:a16="http://schemas.microsoft.com/office/drawing/2014/main" id="{DB0AE89A-BD72-41DE-96A6-FEE331BEC434}"/>
                    </a:ext>
                  </a:extLst>
                </p14:cNvPr>
                <p14:cNvContentPartPr/>
                <p14:nvPr/>
              </p14:nvContentPartPr>
              <p14:xfrm>
                <a:off x="148530" y="5254908"/>
                <a:ext cx="94680" cy="199080"/>
              </p14:xfrm>
            </p:contentPart>
          </mc:Choice>
          <mc:Fallback xmlns="">
            <p:pic>
              <p:nvPicPr>
                <p:cNvPr id="198" name="잉크 197">
                  <a:extLst>
                    <a:ext uri="{FF2B5EF4-FFF2-40B4-BE49-F238E27FC236}">
                      <a16:creationId xmlns:a16="http://schemas.microsoft.com/office/drawing/2014/main" id="{DB0AE89A-BD72-41DE-96A6-FEE331BEC43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44210" y="5250588"/>
                  <a:ext cx="103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9" name="잉크 198">
                  <a:extLst>
                    <a:ext uri="{FF2B5EF4-FFF2-40B4-BE49-F238E27FC236}">
                      <a16:creationId xmlns:a16="http://schemas.microsoft.com/office/drawing/2014/main" id="{D893EC18-17E4-4A97-871D-1B68968850AB}"/>
                    </a:ext>
                  </a:extLst>
                </p14:cNvPr>
                <p14:cNvContentPartPr/>
                <p14:nvPr/>
              </p14:nvContentPartPr>
              <p14:xfrm>
                <a:off x="284610" y="5286948"/>
                <a:ext cx="164880" cy="166680"/>
              </p14:xfrm>
            </p:contentPart>
          </mc:Choice>
          <mc:Fallback xmlns="">
            <p:pic>
              <p:nvPicPr>
                <p:cNvPr id="199" name="잉크 198">
                  <a:extLst>
                    <a:ext uri="{FF2B5EF4-FFF2-40B4-BE49-F238E27FC236}">
                      <a16:creationId xmlns:a16="http://schemas.microsoft.com/office/drawing/2014/main" id="{D893EC18-17E4-4A97-871D-1B68968850A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80290" y="5282628"/>
                  <a:ext cx="173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0" name="잉크 199">
                  <a:extLst>
                    <a:ext uri="{FF2B5EF4-FFF2-40B4-BE49-F238E27FC236}">
                      <a16:creationId xmlns:a16="http://schemas.microsoft.com/office/drawing/2014/main" id="{BD488A0E-88E8-4A71-9D58-2EF49D11E10B}"/>
                    </a:ext>
                  </a:extLst>
                </p14:cNvPr>
                <p14:cNvContentPartPr/>
                <p14:nvPr/>
              </p14:nvContentPartPr>
              <p14:xfrm>
                <a:off x="452730" y="5433108"/>
                <a:ext cx="45000" cy="32760"/>
              </p14:xfrm>
            </p:contentPart>
          </mc:Choice>
          <mc:Fallback xmlns="">
            <p:pic>
              <p:nvPicPr>
                <p:cNvPr id="200" name="잉크 199">
                  <a:extLst>
                    <a:ext uri="{FF2B5EF4-FFF2-40B4-BE49-F238E27FC236}">
                      <a16:creationId xmlns:a16="http://schemas.microsoft.com/office/drawing/2014/main" id="{BD488A0E-88E8-4A71-9D58-2EF49D11E10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48410" y="5428788"/>
                  <a:ext cx="53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1" name="잉크 200">
                  <a:extLst>
                    <a:ext uri="{FF2B5EF4-FFF2-40B4-BE49-F238E27FC236}">
                      <a16:creationId xmlns:a16="http://schemas.microsoft.com/office/drawing/2014/main" id="{00BCC626-BD9C-4ABB-8B38-CB98DA3553C8}"/>
                    </a:ext>
                  </a:extLst>
                </p14:cNvPr>
                <p14:cNvContentPartPr/>
                <p14:nvPr/>
              </p14:nvContentPartPr>
              <p14:xfrm>
                <a:off x="466050" y="5349588"/>
                <a:ext cx="157320" cy="277920"/>
              </p14:xfrm>
            </p:contentPart>
          </mc:Choice>
          <mc:Fallback xmlns="">
            <p:pic>
              <p:nvPicPr>
                <p:cNvPr id="201" name="잉크 200">
                  <a:extLst>
                    <a:ext uri="{FF2B5EF4-FFF2-40B4-BE49-F238E27FC236}">
                      <a16:creationId xmlns:a16="http://schemas.microsoft.com/office/drawing/2014/main" id="{00BCC626-BD9C-4ABB-8B38-CB98DA3553C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61730" y="5345268"/>
                  <a:ext cx="1659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2" name="잉크 201">
                  <a:extLst>
                    <a:ext uri="{FF2B5EF4-FFF2-40B4-BE49-F238E27FC236}">
                      <a16:creationId xmlns:a16="http://schemas.microsoft.com/office/drawing/2014/main" id="{99EFD616-17DC-45D9-A634-6DEF1FA4EF5C}"/>
                    </a:ext>
                  </a:extLst>
                </p14:cNvPr>
                <p14:cNvContentPartPr/>
                <p14:nvPr/>
              </p14:nvContentPartPr>
              <p14:xfrm>
                <a:off x="528690" y="5382348"/>
                <a:ext cx="43200" cy="6840"/>
              </p14:xfrm>
            </p:contentPart>
          </mc:Choice>
          <mc:Fallback xmlns="">
            <p:pic>
              <p:nvPicPr>
                <p:cNvPr id="202" name="잉크 201">
                  <a:extLst>
                    <a:ext uri="{FF2B5EF4-FFF2-40B4-BE49-F238E27FC236}">
                      <a16:creationId xmlns:a16="http://schemas.microsoft.com/office/drawing/2014/main" id="{99EFD616-17DC-45D9-A634-6DEF1FA4EF5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24370" y="5378028"/>
                  <a:ext cx="51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3" name="잉크 202">
                  <a:extLst>
                    <a:ext uri="{FF2B5EF4-FFF2-40B4-BE49-F238E27FC236}">
                      <a16:creationId xmlns:a16="http://schemas.microsoft.com/office/drawing/2014/main" id="{6724507E-4170-4C5C-B499-60260D4B59EC}"/>
                    </a:ext>
                  </a:extLst>
                </p14:cNvPr>
                <p14:cNvContentPartPr/>
                <p14:nvPr/>
              </p14:nvContentPartPr>
              <p14:xfrm>
                <a:off x="603210" y="5074548"/>
                <a:ext cx="138960" cy="39600"/>
              </p14:xfrm>
            </p:contentPart>
          </mc:Choice>
          <mc:Fallback xmlns="">
            <p:pic>
              <p:nvPicPr>
                <p:cNvPr id="203" name="잉크 202">
                  <a:extLst>
                    <a:ext uri="{FF2B5EF4-FFF2-40B4-BE49-F238E27FC236}">
                      <a16:creationId xmlns:a16="http://schemas.microsoft.com/office/drawing/2014/main" id="{6724507E-4170-4C5C-B499-60260D4B59E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98890" y="5070228"/>
                  <a:ext cx="147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4" name="잉크 203">
                  <a:extLst>
                    <a:ext uri="{FF2B5EF4-FFF2-40B4-BE49-F238E27FC236}">
                      <a16:creationId xmlns:a16="http://schemas.microsoft.com/office/drawing/2014/main" id="{DF9F2544-0756-481D-9205-E811DCD38956}"/>
                    </a:ext>
                  </a:extLst>
                </p14:cNvPr>
                <p14:cNvContentPartPr/>
                <p14:nvPr/>
              </p14:nvContentPartPr>
              <p14:xfrm>
                <a:off x="648210" y="5163108"/>
                <a:ext cx="105840" cy="1080"/>
              </p14:xfrm>
            </p:contentPart>
          </mc:Choice>
          <mc:Fallback xmlns="">
            <p:pic>
              <p:nvPicPr>
                <p:cNvPr id="204" name="잉크 203">
                  <a:extLst>
                    <a:ext uri="{FF2B5EF4-FFF2-40B4-BE49-F238E27FC236}">
                      <a16:creationId xmlns:a16="http://schemas.microsoft.com/office/drawing/2014/main" id="{DF9F2544-0756-481D-9205-E811DCD3895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43890" y="5158788"/>
                  <a:ext cx="1144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6" name="잉크 205">
                  <a:extLst>
                    <a:ext uri="{FF2B5EF4-FFF2-40B4-BE49-F238E27FC236}">
                      <a16:creationId xmlns:a16="http://schemas.microsoft.com/office/drawing/2014/main" id="{1F9AEBB2-BD0B-4052-8DB8-68410C6DE972}"/>
                    </a:ext>
                  </a:extLst>
                </p14:cNvPr>
                <p14:cNvContentPartPr/>
                <p14:nvPr/>
              </p14:nvContentPartPr>
              <p14:xfrm>
                <a:off x="1132410" y="5016588"/>
                <a:ext cx="222840" cy="11520"/>
              </p14:xfrm>
            </p:contentPart>
          </mc:Choice>
          <mc:Fallback xmlns="">
            <p:pic>
              <p:nvPicPr>
                <p:cNvPr id="206" name="잉크 205">
                  <a:extLst>
                    <a:ext uri="{FF2B5EF4-FFF2-40B4-BE49-F238E27FC236}">
                      <a16:creationId xmlns:a16="http://schemas.microsoft.com/office/drawing/2014/main" id="{1F9AEBB2-BD0B-4052-8DB8-68410C6DE97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28090" y="5012268"/>
                  <a:ext cx="2314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7" name="잉크 206">
                  <a:extLst>
                    <a:ext uri="{FF2B5EF4-FFF2-40B4-BE49-F238E27FC236}">
                      <a16:creationId xmlns:a16="http://schemas.microsoft.com/office/drawing/2014/main" id="{DBC535EB-0DC9-4275-B016-62281DF76A11}"/>
                    </a:ext>
                  </a:extLst>
                </p14:cNvPr>
                <p14:cNvContentPartPr/>
                <p14:nvPr/>
              </p14:nvContentPartPr>
              <p14:xfrm>
                <a:off x="1130970" y="5008308"/>
                <a:ext cx="207000" cy="227880"/>
              </p14:xfrm>
            </p:contentPart>
          </mc:Choice>
          <mc:Fallback xmlns="">
            <p:pic>
              <p:nvPicPr>
                <p:cNvPr id="207" name="잉크 206">
                  <a:extLst>
                    <a:ext uri="{FF2B5EF4-FFF2-40B4-BE49-F238E27FC236}">
                      <a16:creationId xmlns:a16="http://schemas.microsoft.com/office/drawing/2014/main" id="{DBC535EB-0DC9-4275-B016-62281DF76A1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26650" y="5003988"/>
                  <a:ext cx="215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8" name="잉크 207">
                  <a:extLst>
                    <a:ext uri="{FF2B5EF4-FFF2-40B4-BE49-F238E27FC236}">
                      <a16:creationId xmlns:a16="http://schemas.microsoft.com/office/drawing/2014/main" id="{0552D6F5-8DC9-4461-AD41-25B937CD017B}"/>
                    </a:ext>
                  </a:extLst>
                </p14:cNvPr>
                <p14:cNvContentPartPr/>
                <p14:nvPr/>
              </p14:nvContentPartPr>
              <p14:xfrm>
                <a:off x="1202610" y="5295588"/>
                <a:ext cx="138960" cy="20880"/>
              </p14:xfrm>
            </p:contentPart>
          </mc:Choice>
          <mc:Fallback xmlns="">
            <p:pic>
              <p:nvPicPr>
                <p:cNvPr id="208" name="잉크 207">
                  <a:extLst>
                    <a:ext uri="{FF2B5EF4-FFF2-40B4-BE49-F238E27FC236}">
                      <a16:creationId xmlns:a16="http://schemas.microsoft.com/office/drawing/2014/main" id="{0552D6F5-8DC9-4461-AD41-25B937CD017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98290" y="5291268"/>
                  <a:ext cx="147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9" name="잉크 208">
                  <a:extLst>
                    <a:ext uri="{FF2B5EF4-FFF2-40B4-BE49-F238E27FC236}">
                      <a16:creationId xmlns:a16="http://schemas.microsoft.com/office/drawing/2014/main" id="{42C88A5E-8DF6-4C73-A250-D9AB03F6007F}"/>
                    </a:ext>
                  </a:extLst>
                </p14:cNvPr>
                <p14:cNvContentPartPr/>
                <p14:nvPr/>
              </p14:nvContentPartPr>
              <p14:xfrm>
                <a:off x="1251930" y="5250948"/>
                <a:ext cx="152280" cy="141480"/>
              </p14:xfrm>
            </p:contentPart>
          </mc:Choice>
          <mc:Fallback xmlns="">
            <p:pic>
              <p:nvPicPr>
                <p:cNvPr id="209" name="잉크 208">
                  <a:extLst>
                    <a:ext uri="{FF2B5EF4-FFF2-40B4-BE49-F238E27FC236}">
                      <a16:creationId xmlns:a16="http://schemas.microsoft.com/office/drawing/2014/main" id="{42C88A5E-8DF6-4C73-A250-D9AB03F6007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247610" y="5246628"/>
                  <a:ext cx="160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1" name="잉크 210">
                  <a:extLst>
                    <a:ext uri="{FF2B5EF4-FFF2-40B4-BE49-F238E27FC236}">
                      <a16:creationId xmlns:a16="http://schemas.microsoft.com/office/drawing/2014/main" id="{57CBAE01-141B-4F7D-947B-9AFF78624C72}"/>
                    </a:ext>
                  </a:extLst>
                </p14:cNvPr>
                <p14:cNvContentPartPr/>
                <p14:nvPr/>
              </p14:nvContentPartPr>
              <p14:xfrm>
                <a:off x="1519770" y="4916508"/>
                <a:ext cx="114840" cy="264600"/>
              </p14:xfrm>
            </p:contentPart>
          </mc:Choice>
          <mc:Fallback xmlns="">
            <p:pic>
              <p:nvPicPr>
                <p:cNvPr id="211" name="잉크 210">
                  <a:extLst>
                    <a:ext uri="{FF2B5EF4-FFF2-40B4-BE49-F238E27FC236}">
                      <a16:creationId xmlns:a16="http://schemas.microsoft.com/office/drawing/2014/main" id="{57CBAE01-141B-4F7D-947B-9AFF78624C7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515450" y="4912188"/>
                  <a:ext cx="1234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2" name="잉크 211">
                  <a:extLst>
                    <a:ext uri="{FF2B5EF4-FFF2-40B4-BE49-F238E27FC236}">
                      <a16:creationId xmlns:a16="http://schemas.microsoft.com/office/drawing/2014/main" id="{4BC8198A-1CAC-4E98-8A50-A09041A866F4}"/>
                    </a:ext>
                  </a:extLst>
                </p14:cNvPr>
                <p14:cNvContentPartPr/>
                <p14:nvPr/>
              </p14:nvContentPartPr>
              <p14:xfrm>
                <a:off x="1625250" y="5213868"/>
                <a:ext cx="86040" cy="50760"/>
              </p14:xfrm>
            </p:contentPart>
          </mc:Choice>
          <mc:Fallback xmlns="">
            <p:pic>
              <p:nvPicPr>
                <p:cNvPr id="212" name="잉크 211">
                  <a:extLst>
                    <a:ext uri="{FF2B5EF4-FFF2-40B4-BE49-F238E27FC236}">
                      <a16:creationId xmlns:a16="http://schemas.microsoft.com/office/drawing/2014/main" id="{4BC8198A-1CAC-4E98-8A50-A09041A866F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620930" y="5209548"/>
                  <a:ext cx="94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3" name="잉크 212">
                  <a:extLst>
                    <a:ext uri="{FF2B5EF4-FFF2-40B4-BE49-F238E27FC236}">
                      <a16:creationId xmlns:a16="http://schemas.microsoft.com/office/drawing/2014/main" id="{2B804FB7-5594-429B-B419-01CD98C8EB57}"/>
                    </a:ext>
                  </a:extLst>
                </p14:cNvPr>
                <p14:cNvContentPartPr/>
                <p14:nvPr/>
              </p14:nvContentPartPr>
              <p14:xfrm>
                <a:off x="1671690" y="5145108"/>
                <a:ext cx="21960" cy="1080"/>
              </p14:xfrm>
            </p:contentPart>
          </mc:Choice>
          <mc:Fallback xmlns="">
            <p:pic>
              <p:nvPicPr>
                <p:cNvPr id="213" name="잉크 212">
                  <a:extLst>
                    <a:ext uri="{FF2B5EF4-FFF2-40B4-BE49-F238E27FC236}">
                      <a16:creationId xmlns:a16="http://schemas.microsoft.com/office/drawing/2014/main" id="{2B804FB7-5594-429B-B419-01CD98C8EB5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667370" y="5140788"/>
                  <a:ext cx="306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4" name="잉크 213">
                  <a:extLst>
                    <a:ext uri="{FF2B5EF4-FFF2-40B4-BE49-F238E27FC236}">
                      <a16:creationId xmlns:a16="http://schemas.microsoft.com/office/drawing/2014/main" id="{C5211A2D-5453-43FC-B343-F4D9524DEC31}"/>
                    </a:ext>
                  </a:extLst>
                </p14:cNvPr>
                <p14:cNvContentPartPr/>
                <p14:nvPr/>
              </p14:nvContentPartPr>
              <p14:xfrm>
                <a:off x="1712730" y="4953948"/>
                <a:ext cx="111240" cy="36360"/>
              </p14:xfrm>
            </p:contentPart>
          </mc:Choice>
          <mc:Fallback xmlns="">
            <p:pic>
              <p:nvPicPr>
                <p:cNvPr id="214" name="잉크 213">
                  <a:extLst>
                    <a:ext uri="{FF2B5EF4-FFF2-40B4-BE49-F238E27FC236}">
                      <a16:creationId xmlns:a16="http://schemas.microsoft.com/office/drawing/2014/main" id="{C5211A2D-5453-43FC-B343-F4D9524DEC3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708410" y="4949628"/>
                  <a:ext cx="119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5" name="잉크 214">
                  <a:extLst>
                    <a:ext uri="{FF2B5EF4-FFF2-40B4-BE49-F238E27FC236}">
                      <a16:creationId xmlns:a16="http://schemas.microsoft.com/office/drawing/2014/main" id="{41142072-6804-4D55-AD7A-A56156D92522}"/>
                    </a:ext>
                  </a:extLst>
                </p14:cNvPr>
                <p14:cNvContentPartPr/>
                <p14:nvPr/>
              </p14:nvContentPartPr>
              <p14:xfrm>
                <a:off x="1775010" y="4883388"/>
                <a:ext cx="73800" cy="221760"/>
              </p14:xfrm>
            </p:contentPart>
          </mc:Choice>
          <mc:Fallback xmlns="">
            <p:pic>
              <p:nvPicPr>
                <p:cNvPr id="215" name="잉크 214">
                  <a:extLst>
                    <a:ext uri="{FF2B5EF4-FFF2-40B4-BE49-F238E27FC236}">
                      <a16:creationId xmlns:a16="http://schemas.microsoft.com/office/drawing/2014/main" id="{41142072-6804-4D55-AD7A-A56156D9252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770690" y="4879068"/>
                  <a:ext cx="824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7" name="잉크 216">
                  <a:extLst>
                    <a:ext uri="{FF2B5EF4-FFF2-40B4-BE49-F238E27FC236}">
                      <a16:creationId xmlns:a16="http://schemas.microsoft.com/office/drawing/2014/main" id="{F70A061A-BE89-42B4-8071-39987A925836}"/>
                    </a:ext>
                  </a:extLst>
                </p14:cNvPr>
                <p14:cNvContentPartPr/>
                <p14:nvPr/>
              </p14:nvContentPartPr>
              <p14:xfrm>
                <a:off x="1908570" y="4982028"/>
                <a:ext cx="74520" cy="246960"/>
              </p14:xfrm>
            </p:contentPart>
          </mc:Choice>
          <mc:Fallback xmlns="">
            <p:pic>
              <p:nvPicPr>
                <p:cNvPr id="217" name="잉크 216">
                  <a:extLst>
                    <a:ext uri="{FF2B5EF4-FFF2-40B4-BE49-F238E27FC236}">
                      <a16:creationId xmlns:a16="http://schemas.microsoft.com/office/drawing/2014/main" id="{F70A061A-BE89-42B4-8071-39987A92583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904250" y="4977708"/>
                  <a:ext cx="831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8" name="잉크 217">
                  <a:extLst>
                    <a:ext uri="{FF2B5EF4-FFF2-40B4-BE49-F238E27FC236}">
                      <a16:creationId xmlns:a16="http://schemas.microsoft.com/office/drawing/2014/main" id="{86C12953-F46D-47C9-8F85-BD537AD1283E}"/>
                    </a:ext>
                  </a:extLst>
                </p14:cNvPr>
                <p14:cNvContentPartPr/>
                <p14:nvPr/>
              </p14:nvContentPartPr>
              <p14:xfrm>
                <a:off x="2026290" y="5023428"/>
                <a:ext cx="143280" cy="106200"/>
              </p14:xfrm>
            </p:contentPart>
          </mc:Choice>
          <mc:Fallback xmlns="">
            <p:pic>
              <p:nvPicPr>
                <p:cNvPr id="218" name="잉크 217">
                  <a:extLst>
                    <a:ext uri="{FF2B5EF4-FFF2-40B4-BE49-F238E27FC236}">
                      <a16:creationId xmlns:a16="http://schemas.microsoft.com/office/drawing/2014/main" id="{86C12953-F46D-47C9-8F85-BD537AD1283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021970" y="5019108"/>
                  <a:ext cx="151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9" name="잉크 218">
                  <a:extLst>
                    <a:ext uri="{FF2B5EF4-FFF2-40B4-BE49-F238E27FC236}">
                      <a16:creationId xmlns:a16="http://schemas.microsoft.com/office/drawing/2014/main" id="{038789A4-D500-4936-ABFA-EA025E80302A}"/>
                    </a:ext>
                  </a:extLst>
                </p14:cNvPr>
                <p14:cNvContentPartPr/>
                <p14:nvPr/>
              </p14:nvContentPartPr>
              <p14:xfrm>
                <a:off x="2100450" y="4968348"/>
                <a:ext cx="40680" cy="242280"/>
              </p14:xfrm>
            </p:contentPart>
          </mc:Choice>
          <mc:Fallback xmlns="">
            <p:pic>
              <p:nvPicPr>
                <p:cNvPr id="219" name="잉크 218">
                  <a:extLst>
                    <a:ext uri="{FF2B5EF4-FFF2-40B4-BE49-F238E27FC236}">
                      <a16:creationId xmlns:a16="http://schemas.microsoft.com/office/drawing/2014/main" id="{038789A4-D500-4936-ABFA-EA025E80302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096130" y="4964028"/>
                  <a:ext cx="493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0" name="잉크 219">
                  <a:extLst>
                    <a:ext uri="{FF2B5EF4-FFF2-40B4-BE49-F238E27FC236}">
                      <a16:creationId xmlns:a16="http://schemas.microsoft.com/office/drawing/2014/main" id="{EA92F9AC-3342-43A5-BBA9-42E5FB22881E}"/>
                    </a:ext>
                  </a:extLst>
                </p14:cNvPr>
                <p14:cNvContentPartPr/>
                <p14:nvPr/>
              </p14:nvContentPartPr>
              <p14:xfrm>
                <a:off x="2200530" y="5103348"/>
                <a:ext cx="45360" cy="218160"/>
              </p14:xfrm>
            </p:contentPart>
          </mc:Choice>
          <mc:Fallback xmlns="">
            <p:pic>
              <p:nvPicPr>
                <p:cNvPr id="220" name="잉크 219">
                  <a:extLst>
                    <a:ext uri="{FF2B5EF4-FFF2-40B4-BE49-F238E27FC236}">
                      <a16:creationId xmlns:a16="http://schemas.microsoft.com/office/drawing/2014/main" id="{EA92F9AC-3342-43A5-BBA9-42E5FB22881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196210" y="5099028"/>
                  <a:ext cx="54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1" name="잉크 220">
                  <a:extLst>
                    <a:ext uri="{FF2B5EF4-FFF2-40B4-BE49-F238E27FC236}">
                      <a16:creationId xmlns:a16="http://schemas.microsoft.com/office/drawing/2014/main" id="{451C6BD5-BBB1-4C54-8468-0A6625C384D4}"/>
                    </a:ext>
                  </a:extLst>
                </p14:cNvPr>
                <p14:cNvContentPartPr/>
                <p14:nvPr/>
              </p14:nvContentPartPr>
              <p14:xfrm>
                <a:off x="2221050" y="4892028"/>
                <a:ext cx="148680" cy="47160"/>
              </p14:xfrm>
            </p:contentPart>
          </mc:Choice>
          <mc:Fallback xmlns="">
            <p:pic>
              <p:nvPicPr>
                <p:cNvPr id="221" name="잉크 220">
                  <a:extLst>
                    <a:ext uri="{FF2B5EF4-FFF2-40B4-BE49-F238E27FC236}">
                      <a16:creationId xmlns:a16="http://schemas.microsoft.com/office/drawing/2014/main" id="{451C6BD5-BBB1-4C54-8468-0A6625C384D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216730" y="4887708"/>
                  <a:ext cx="157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2" name="잉크 221">
                  <a:extLst>
                    <a:ext uri="{FF2B5EF4-FFF2-40B4-BE49-F238E27FC236}">
                      <a16:creationId xmlns:a16="http://schemas.microsoft.com/office/drawing/2014/main" id="{7D93B302-63AA-4817-966E-0B6384ED384F}"/>
                    </a:ext>
                  </a:extLst>
                </p14:cNvPr>
                <p14:cNvContentPartPr/>
                <p14:nvPr/>
              </p14:nvContentPartPr>
              <p14:xfrm>
                <a:off x="2303130" y="4853508"/>
                <a:ext cx="96840" cy="213480"/>
              </p14:xfrm>
            </p:contentPart>
          </mc:Choice>
          <mc:Fallback xmlns="">
            <p:pic>
              <p:nvPicPr>
                <p:cNvPr id="222" name="잉크 221">
                  <a:extLst>
                    <a:ext uri="{FF2B5EF4-FFF2-40B4-BE49-F238E27FC236}">
                      <a16:creationId xmlns:a16="http://schemas.microsoft.com/office/drawing/2014/main" id="{7D93B302-63AA-4817-966E-0B6384ED384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298810" y="4849188"/>
                  <a:ext cx="105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3" name="잉크 222">
                  <a:extLst>
                    <a:ext uri="{FF2B5EF4-FFF2-40B4-BE49-F238E27FC236}">
                      <a16:creationId xmlns:a16="http://schemas.microsoft.com/office/drawing/2014/main" id="{1BDDEA03-34E6-47E7-8CAC-C17C973F6C02}"/>
                    </a:ext>
                  </a:extLst>
                </p14:cNvPr>
                <p14:cNvContentPartPr/>
                <p14:nvPr/>
              </p14:nvContentPartPr>
              <p14:xfrm>
                <a:off x="2409330" y="5086428"/>
                <a:ext cx="124560" cy="10080"/>
              </p14:xfrm>
            </p:contentPart>
          </mc:Choice>
          <mc:Fallback xmlns="">
            <p:pic>
              <p:nvPicPr>
                <p:cNvPr id="223" name="잉크 222">
                  <a:extLst>
                    <a:ext uri="{FF2B5EF4-FFF2-40B4-BE49-F238E27FC236}">
                      <a16:creationId xmlns:a16="http://schemas.microsoft.com/office/drawing/2014/main" id="{1BDDEA03-34E6-47E7-8CAC-C17C973F6C0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405010" y="5082108"/>
                  <a:ext cx="133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4" name="잉크 223">
                  <a:extLst>
                    <a:ext uri="{FF2B5EF4-FFF2-40B4-BE49-F238E27FC236}">
                      <a16:creationId xmlns:a16="http://schemas.microsoft.com/office/drawing/2014/main" id="{0EFE0DD5-529D-4667-A41C-42D8533B9162}"/>
                    </a:ext>
                  </a:extLst>
                </p14:cNvPr>
                <p14:cNvContentPartPr/>
                <p14:nvPr/>
              </p14:nvContentPartPr>
              <p14:xfrm>
                <a:off x="2546850" y="4946388"/>
                <a:ext cx="202320" cy="257040"/>
              </p14:xfrm>
            </p:contentPart>
          </mc:Choice>
          <mc:Fallback xmlns="">
            <p:pic>
              <p:nvPicPr>
                <p:cNvPr id="224" name="잉크 223">
                  <a:extLst>
                    <a:ext uri="{FF2B5EF4-FFF2-40B4-BE49-F238E27FC236}">
                      <a16:creationId xmlns:a16="http://schemas.microsoft.com/office/drawing/2014/main" id="{0EFE0DD5-529D-4667-A41C-42D8533B916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542530" y="4942068"/>
                  <a:ext cx="2109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5" name="잉크 224">
                  <a:extLst>
                    <a:ext uri="{FF2B5EF4-FFF2-40B4-BE49-F238E27FC236}">
                      <a16:creationId xmlns:a16="http://schemas.microsoft.com/office/drawing/2014/main" id="{A18E066F-9471-4139-B7D6-1381A192E96B}"/>
                    </a:ext>
                  </a:extLst>
                </p14:cNvPr>
                <p14:cNvContentPartPr/>
                <p14:nvPr/>
              </p14:nvContentPartPr>
              <p14:xfrm>
                <a:off x="2766810" y="5127828"/>
                <a:ext cx="86040" cy="57240"/>
              </p14:xfrm>
            </p:contentPart>
          </mc:Choice>
          <mc:Fallback xmlns="">
            <p:pic>
              <p:nvPicPr>
                <p:cNvPr id="225" name="잉크 224">
                  <a:extLst>
                    <a:ext uri="{FF2B5EF4-FFF2-40B4-BE49-F238E27FC236}">
                      <a16:creationId xmlns:a16="http://schemas.microsoft.com/office/drawing/2014/main" id="{A18E066F-9471-4139-B7D6-1381A192E96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762490" y="5123508"/>
                  <a:ext cx="94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6" name="잉크 225">
                  <a:extLst>
                    <a:ext uri="{FF2B5EF4-FFF2-40B4-BE49-F238E27FC236}">
                      <a16:creationId xmlns:a16="http://schemas.microsoft.com/office/drawing/2014/main" id="{9B2D6F64-9A7D-45ED-96A2-83CFFE839C8D}"/>
                    </a:ext>
                  </a:extLst>
                </p14:cNvPr>
                <p14:cNvContentPartPr/>
                <p14:nvPr/>
              </p14:nvContentPartPr>
              <p14:xfrm>
                <a:off x="2822970" y="5059428"/>
                <a:ext cx="146160" cy="254880"/>
              </p14:xfrm>
            </p:contentPart>
          </mc:Choice>
          <mc:Fallback xmlns="">
            <p:pic>
              <p:nvPicPr>
                <p:cNvPr id="226" name="잉크 225">
                  <a:extLst>
                    <a:ext uri="{FF2B5EF4-FFF2-40B4-BE49-F238E27FC236}">
                      <a16:creationId xmlns:a16="http://schemas.microsoft.com/office/drawing/2014/main" id="{9B2D6F64-9A7D-45ED-96A2-83CFFE839C8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818650" y="5055108"/>
                  <a:ext cx="1548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7" name="잉크 226">
                  <a:extLst>
                    <a:ext uri="{FF2B5EF4-FFF2-40B4-BE49-F238E27FC236}">
                      <a16:creationId xmlns:a16="http://schemas.microsoft.com/office/drawing/2014/main" id="{16B4373D-7797-4878-87CB-E88FAB135162}"/>
                    </a:ext>
                  </a:extLst>
                </p14:cNvPr>
                <p14:cNvContentPartPr/>
                <p14:nvPr/>
              </p14:nvContentPartPr>
              <p14:xfrm>
                <a:off x="2898210" y="4893828"/>
                <a:ext cx="277200" cy="325080"/>
              </p14:xfrm>
            </p:contentPart>
          </mc:Choice>
          <mc:Fallback xmlns="">
            <p:pic>
              <p:nvPicPr>
                <p:cNvPr id="227" name="잉크 226">
                  <a:extLst>
                    <a:ext uri="{FF2B5EF4-FFF2-40B4-BE49-F238E27FC236}">
                      <a16:creationId xmlns:a16="http://schemas.microsoft.com/office/drawing/2014/main" id="{16B4373D-7797-4878-87CB-E88FAB13516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893890" y="4889508"/>
                  <a:ext cx="2858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9" name="잉크 228">
                  <a:extLst>
                    <a:ext uri="{FF2B5EF4-FFF2-40B4-BE49-F238E27FC236}">
                      <a16:creationId xmlns:a16="http://schemas.microsoft.com/office/drawing/2014/main" id="{617EDE54-D963-429B-A8A0-7C3E5EBCA450}"/>
                    </a:ext>
                  </a:extLst>
                </p14:cNvPr>
                <p14:cNvContentPartPr/>
                <p14:nvPr/>
              </p14:nvContentPartPr>
              <p14:xfrm>
                <a:off x="849450" y="5113068"/>
                <a:ext cx="130320" cy="24480"/>
              </p14:xfrm>
            </p:contentPart>
          </mc:Choice>
          <mc:Fallback xmlns="">
            <p:pic>
              <p:nvPicPr>
                <p:cNvPr id="229" name="잉크 228">
                  <a:extLst>
                    <a:ext uri="{FF2B5EF4-FFF2-40B4-BE49-F238E27FC236}">
                      <a16:creationId xmlns:a16="http://schemas.microsoft.com/office/drawing/2014/main" id="{617EDE54-D963-429B-A8A0-7C3E5EBCA45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45130" y="5108748"/>
                  <a:ext cx="138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0" name="잉크 229">
                  <a:extLst>
                    <a:ext uri="{FF2B5EF4-FFF2-40B4-BE49-F238E27FC236}">
                      <a16:creationId xmlns:a16="http://schemas.microsoft.com/office/drawing/2014/main" id="{6A84D170-2C7E-4925-8160-18A690B664D3}"/>
                    </a:ext>
                  </a:extLst>
                </p14:cNvPr>
                <p14:cNvContentPartPr/>
                <p14:nvPr/>
              </p14:nvContentPartPr>
              <p14:xfrm>
                <a:off x="990930" y="5026308"/>
                <a:ext cx="117720" cy="254520"/>
              </p14:xfrm>
            </p:contentPart>
          </mc:Choice>
          <mc:Fallback xmlns="">
            <p:pic>
              <p:nvPicPr>
                <p:cNvPr id="230" name="잉크 229">
                  <a:extLst>
                    <a:ext uri="{FF2B5EF4-FFF2-40B4-BE49-F238E27FC236}">
                      <a16:creationId xmlns:a16="http://schemas.microsoft.com/office/drawing/2014/main" id="{6A84D170-2C7E-4925-8160-18A690B664D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86610" y="5021988"/>
                  <a:ext cx="12636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그룹 234">
            <a:extLst>
              <a:ext uri="{FF2B5EF4-FFF2-40B4-BE49-F238E27FC236}">
                <a16:creationId xmlns:a16="http://schemas.microsoft.com/office/drawing/2014/main" id="{0996AAF3-751A-4DAD-A8D5-8F2E93D106E2}"/>
              </a:ext>
            </a:extLst>
          </p:cNvPr>
          <p:cNvGrpSpPr/>
          <p:nvPr/>
        </p:nvGrpSpPr>
        <p:grpSpPr>
          <a:xfrm>
            <a:off x="3235530" y="4957908"/>
            <a:ext cx="340200" cy="207720"/>
            <a:chOff x="3235530" y="4957908"/>
            <a:chExt cx="34020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2" name="잉크 231">
                  <a:extLst>
                    <a:ext uri="{FF2B5EF4-FFF2-40B4-BE49-F238E27FC236}">
                      <a16:creationId xmlns:a16="http://schemas.microsoft.com/office/drawing/2014/main" id="{91D1D0A5-8B1B-42AD-A58E-E48E2E1700D4}"/>
                    </a:ext>
                  </a:extLst>
                </p14:cNvPr>
                <p14:cNvContentPartPr/>
                <p14:nvPr/>
              </p14:nvContentPartPr>
              <p14:xfrm>
                <a:off x="3239490" y="5019828"/>
                <a:ext cx="125280" cy="10800"/>
              </p14:xfrm>
            </p:contentPart>
          </mc:Choice>
          <mc:Fallback xmlns="">
            <p:pic>
              <p:nvPicPr>
                <p:cNvPr id="232" name="잉크 231">
                  <a:extLst>
                    <a:ext uri="{FF2B5EF4-FFF2-40B4-BE49-F238E27FC236}">
                      <a16:creationId xmlns:a16="http://schemas.microsoft.com/office/drawing/2014/main" id="{91D1D0A5-8B1B-42AD-A58E-E48E2E1700D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235170" y="5015508"/>
                  <a:ext cx="133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3" name="잉크 232">
                  <a:extLst>
                    <a:ext uri="{FF2B5EF4-FFF2-40B4-BE49-F238E27FC236}">
                      <a16:creationId xmlns:a16="http://schemas.microsoft.com/office/drawing/2014/main" id="{87488D26-91BB-4E10-9B4A-3079EEC2036F}"/>
                    </a:ext>
                  </a:extLst>
                </p14:cNvPr>
                <p14:cNvContentPartPr/>
                <p14:nvPr/>
              </p14:nvContentPartPr>
              <p14:xfrm>
                <a:off x="3235530" y="5083548"/>
                <a:ext cx="133560" cy="14040"/>
              </p14:xfrm>
            </p:contentPart>
          </mc:Choice>
          <mc:Fallback xmlns="">
            <p:pic>
              <p:nvPicPr>
                <p:cNvPr id="233" name="잉크 232">
                  <a:extLst>
                    <a:ext uri="{FF2B5EF4-FFF2-40B4-BE49-F238E27FC236}">
                      <a16:creationId xmlns:a16="http://schemas.microsoft.com/office/drawing/2014/main" id="{87488D26-91BB-4E10-9B4A-3079EEC2036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231210" y="5079228"/>
                  <a:ext cx="142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4" name="잉크 233">
                  <a:extLst>
                    <a:ext uri="{FF2B5EF4-FFF2-40B4-BE49-F238E27FC236}">
                      <a16:creationId xmlns:a16="http://schemas.microsoft.com/office/drawing/2014/main" id="{720491D1-FB34-423E-AEEA-BFD256064103}"/>
                    </a:ext>
                  </a:extLst>
                </p14:cNvPr>
                <p14:cNvContentPartPr/>
                <p14:nvPr/>
              </p14:nvContentPartPr>
              <p14:xfrm>
                <a:off x="3411570" y="4957908"/>
                <a:ext cx="164160" cy="207720"/>
              </p14:xfrm>
            </p:contentPart>
          </mc:Choice>
          <mc:Fallback xmlns="">
            <p:pic>
              <p:nvPicPr>
                <p:cNvPr id="234" name="잉크 233">
                  <a:extLst>
                    <a:ext uri="{FF2B5EF4-FFF2-40B4-BE49-F238E27FC236}">
                      <a16:creationId xmlns:a16="http://schemas.microsoft.com/office/drawing/2014/main" id="{720491D1-FB34-423E-AEEA-BFD25606410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407250" y="4953588"/>
                  <a:ext cx="17280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그룹 259">
            <a:extLst>
              <a:ext uri="{FF2B5EF4-FFF2-40B4-BE49-F238E27FC236}">
                <a16:creationId xmlns:a16="http://schemas.microsoft.com/office/drawing/2014/main" id="{082595A7-EE3D-406C-861E-157DE83048CA}"/>
              </a:ext>
            </a:extLst>
          </p:cNvPr>
          <p:cNvGrpSpPr/>
          <p:nvPr/>
        </p:nvGrpSpPr>
        <p:grpSpPr>
          <a:xfrm>
            <a:off x="723810" y="5658828"/>
            <a:ext cx="1109880" cy="639360"/>
            <a:chOff x="723810" y="5658828"/>
            <a:chExt cx="110988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6" name="잉크 235">
                  <a:extLst>
                    <a:ext uri="{FF2B5EF4-FFF2-40B4-BE49-F238E27FC236}">
                      <a16:creationId xmlns:a16="http://schemas.microsoft.com/office/drawing/2014/main" id="{9BDC8A98-088D-48D7-9A68-98152DABBBF3}"/>
                    </a:ext>
                  </a:extLst>
                </p14:cNvPr>
                <p14:cNvContentPartPr/>
                <p14:nvPr/>
              </p14:nvContentPartPr>
              <p14:xfrm>
                <a:off x="742530" y="5830188"/>
                <a:ext cx="208800" cy="7560"/>
              </p14:xfrm>
            </p:contentPart>
          </mc:Choice>
          <mc:Fallback xmlns="">
            <p:pic>
              <p:nvPicPr>
                <p:cNvPr id="236" name="잉크 235">
                  <a:extLst>
                    <a:ext uri="{FF2B5EF4-FFF2-40B4-BE49-F238E27FC236}">
                      <a16:creationId xmlns:a16="http://schemas.microsoft.com/office/drawing/2014/main" id="{9BDC8A98-088D-48D7-9A68-98152DABBBF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38210" y="5825868"/>
                  <a:ext cx="2174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7" name="잉크 236">
                  <a:extLst>
                    <a:ext uri="{FF2B5EF4-FFF2-40B4-BE49-F238E27FC236}">
                      <a16:creationId xmlns:a16="http://schemas.microsoft.com/office/drawing/2014/main" id="{5B418EA1-9928-47D0-8FE5-3644E72EADA0}"/>
                    </a:ext>
                  </a:extLst>
                </p14:cNvPr>
                <p14:cNvContentPartPr/>
                <p14:nvPr/>
              </p14:nvContentPartPr>
              <p14:xfrm>
                <a:off x="723810" y="5844588"/>
                <a:ext cx="158040" cy="155520"/>
              </p14:xfrm>
            </p:contentPart>
          </mc:Choice>
          <mc:Fallback xmlns="">
            <p:pic>
              <p:nvPicPr>
                <p:cNvPr id="237" name="잉크 236">
                  <a:extLst>
                    <a:ext uri="{FF2B5EF4-FFF2-40B4-BE49-F238E27FC236}">
                      <a16:creationId xmlns:a16="http://schemas.microsoft.com/office/drawing/2014/main" id="{5B418EA1-9928-47D0-8FE5-3644E72EADA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19490" y="5840268"/>
                  <a:ext cx="166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8" name="잉크 237">
                  <a:extLst>
                    <a:ext uri="{FF2B5EF4-FFF2-40B4-BE49-F238E27FC236}">
                      <a16:creationId xmlns:a16="http://schemas.microsoft.com/office/drawing/2014/main" id="{80FA9C33-C6B7-4918-B238-44B72142283C}"/>
                    </a:ext>
                  </a:extLst>
                </p14:cNvPr>
                <p14:cNvContentPartPr/>
                <p14:nvPr/>
              </p14:nvContentPartPr>
              <p14:xfrm>
                <a:off x="749370" y="6106668"/>
                <a:ext cx="187920" cy="25200"/>
              </p14:xfrm>
            </p:contentPart>
          </mc:Choice>
          <mc:Fallback xmlns="">
            <p:pic>
              <p:nvPicPr>
                <p:cNvPr id="238" name="잉크 237">
                  <a:extLst>
                    <a:ext uri="{FF2B5EF4-FFF2-40B4-BE49-F238E27FC236}">
                      <a16:creationId xmlns:a16="http://schemas.microsoft.com/office/drawing/2014/main" id="{80FA9C33-C6B7-4918-B238-44B72142283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45050" y="6102348"/>
                  <a:ext cx="196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9" name="잉크 238">
                  <a:extLst>
                    <a:ext uri="{FF2B5EF4-FFF2-40B4-BE49-F238E27FC236}">
                      <a16:creationId xmlns:a16="http://schemas.microsoft.com/office/drawing/2014/main" id="{A7186361-A073-4F17-9A80-C85BBFE1B7A0}"/>
                    </a:ext>
                  </a:extLst>
                </p14:cNvPr>
                <p14:cNvContentPartPr/>
                <p14:nvPr/>
              </p14:nvContentPartPr>
              <p14:xfrm>
                <a:off x="836850" y="6038988"/>
                <a:ext cx="151200" cy="166680"/>
              </p14:xfrm>
            </p:contentPart>
          </mc:Choice>
          <mc:Fallback xmlns="">
            <p:pic>
              <p:nvPicPr>
                <p:cNvPr id="239" name="잉크 238">
                  <a:extLst>
                    <a:ext uri="{FF2B5EF4-FFF2-40B4-BE49-F238E27FC236}">
                      <a16:creationId xmlns:a16="http://schemas.microsoft.com/office/drawing/2014/main" id="{A7186361-A073-4F17-9A80-C85BBFE1B7A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32530" y="6034668"/>
                  <a:ext cx="159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1" name="잉크 240">
                  <a:extLst>
                    <a:ext uri="{FF2B5EF4-FFF2-40B4-BE49-F238E27FC236}">
                      <a16:creationId xmlns:a16="http://schemas.microsoft.com/office/drawing/2014/main" id="{A75C1594-FD3B-47E8-99FD-996DF0772291}"/>
                    </a:ext>
                  </a:extLst>
                </p14:cNvPr>
                <p14:cNvContentPartPr/>
                <p14:nvPr/>
              </p14:nvContentPartPr>
              <p14:xfrm>
                <a:off x="965370" y="5720748"/>
                <a:ext cx="103320" cy="228960"/>
              </p14:xfrm>
            </p:contentPart>
          </mc:Choice>
          <mc:Fallback xmlns="">
            <p:pic>
              <p:nvPicPr>
                <p:cNvPr id="241" name="잉크 240">
                  <a:extLst>
                    <a:ext uri="{FF2B5EF4-FFF2-40B4-BE49-F238E27FC236}">
                      <a16:creationId xmlns:a16="http://schemas.microsoft.com/office/drawing/2014/main" id="{A75C1594-FD3B-47E8-99FD-996DF077229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61050" y="5716428"/>
                  <a:ext cx="1119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2" name="잉크 241">
                  <a:extLst>
                    <a:ext uri="{FF2B5EF4-FFF2-40B4-BE49-F238E27FC236}">
                      <a16:creationId xmlns:a16="http://schemas.microsoft.com/office/drawing/2014/main" id="{552887E8-A17F-40A2-8475-6CD63973F16D}"/>
                    </a:ext>
                  </a:extLst>
                </p14:cNvPr>
                <p14:cNvContentPartPr/>
                <p14:nvPr/>
              </p14:nvContentPartPr>
              <p14:xfrm>
                <a:off x="1072290" y="5971308"/>
                <a:ext cx="78120" cy="69840"/>
              </p14:xfrm>
            </p:contentPart>
          </mc:Choice>
          <mc:Fallback xmlns="">
            <p:pic>
              <p:nvPicPr>
                <p:cNvPr id="242" name="잉크 241">
                  <a:extLst>
                    <a:ext uri="{FF2B5EF4-FFF2-40B4-BE49-F238E27FC236}">
                      <a16:creationId xmlns:a16="http://schemas.microsoft.com/office/drawing/2014/main" id="{552887E8-A17F-40A2-8475-6CD63973F16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67970" y="5966988"/>
                  <a:ext cx="86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3" name="잉크 242">
                  <a:extLst>
                    <a:ext uri="{FF2B5EF4-FFF2-40B4-BE49-F238E27FC236}">
                      <a16:creationId xmlns:a16="http://schemas.microsoft.com/office/drawing/2014/main" id="{C6500CAC-9A71-4791-8823-82F845905A9F}"/>
                    </a:ext>
                  </a:extLst>
                </p14:cNvPr>
                <p14:cNvContentPartPr/>
                <p14:nvPr/>
              </p14:nvContentPartPr>
              <p14:xfrm>
                <a:off x="1118010" y="5926668"/>
                <a:ext cx="38880" cy="4320"/>
              </p14:xfrm>
            </p:contentPart>
          </mc:Choice>
          <mc:Fallback xmlns="">
            <p:pic>
              <p:nvPicPr>
                <p:cNvPr id="243" name="잉크 242">
                  <a:extLst>
                    <a:ext uri="{FF2B5EF4-FFF2-40B4-BE49-F238E27FC236}">
                      <a16:creationId xmlns:a16="http://schemas.microsoft.com/office/drawing/2014/main" id="{C6500CAC-9A71-4791-8823-82F845905A9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13690" y="5922348"/>
                  <a:ext cx="475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2" name="잉크 251">
                  <a:extLst>
                    <a:ext uri="{FF2B5EF4-FFF2-40B4-BE49-F238E27FC236}">
                      <a16:creationId xmlns:a16="http://schemas.microsoft.com/office/drawing/2014/main" id="{3580A79B-D403-413D-812F-5D3B7696F3CD}"/>
                    </a:ext>
                  </a:extLst>
                </p14:cNvPr>
                <p14:cNvContentPartPr/>
                <p14:nvPr/>
              </p14:nvContentPartPr>
              <p14:xfrm>
                <a:off x="1064730" y="5728668"/>
                <a:ext cx="141840" cy="23760"/>
              </p14:xfrm>
            </p:contentPart>
          </mc:Choice>
          <mc:Fallback xmlns="">
            <p:pic>
              <p:nvPicPr>
                <p:cNvPr id="252" name="잉크 251">
                  <a:extLst>
                    <a:ext uri="{FF2B5EF4-FFF2-40B4-BE49-F238E27FC236}">
                      <a16:creationId xmlns:a16="http://schemas.microsoft.com/office/drawing/2014/main" id="{3580A79B-D403-413D-812F-5D3B7696F3C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60410" y="5724348"/>
                  <a:ext cx="150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3" name="잉크 252">
                  <a:extLst>
                    <a:ext uri="{FF2B5EF4-FFF2-40B4-BE49-F238E27FC236}">
                      <a16:creationId xmlns:a16="http://schemas.microsoft.com/office/drawing/2014/main" id="{766ACEE1-6507-45CD-AEAF-42984DE38F71}"/>
                    </a:ext>
                  </a:extLst>
                </p14:cNvPr>
                <p14:cNvContentPartPr/>
                <p14:nvPr/>
              </p14:nvContentPartPr>
              <p14:xfrm>
                <a:off x="1147890" y="5658828"/>
                <a:ext cx="106200" cy="135360"/>
              </p14:xfrm>
            </p:contentPart>
          </mc:Choice>
          <mc:Fallback xmlns="">
            <p:pic>
              <p:nvPicPr>
                <p:cNvPr id="253" name="잉크 252">
                  <a:extLst>
                    <a:ext uri="{FF2B5EF4-FFF2-40B4-BE49-F238E27FC236}">
                      <a16:creationId xmlns:a16="http://schemas.microsoft.com/office/drawing/2014/main" id="{766ACEE1-6507-45CD-AEAF-42984DE38F7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43570" y="5654508"/>
                  <a:ext cx="114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4" name="잉크 253">
                  <a:extLst>
                    <a:ext uri="{FF2B5EF4-FFF2-40B4-BE49-F238E27FC236}">
                      <a16:creationId xmlns:a16="http://schemas.microsoft.com/office/drawing/2014/main" id="{45EA6DAC-33E8-45DF-A148-D6E3F6E28939}"/>
                    </a:ext>
                  </a:extLst>
                </p14:cNvPr>
                <p14:cNvContentPartPr/>
                <p14:nvPr/>
              </p14:nvContentPartPr>
              <p14:xfrm>
                <a:off x="1242210" y="5821908"/>
                <a:ext cx="181080" cy="203760"/>
              </p14:xfrm>
            </p:contentPart>
          </mc:Choice>
          <mc:Fallback xmlns="">
            <p:pic>
              <p:nvPicPr>
                <p:cNvPr id="254" name="잉크 253">
                  <a:extLst>
                    <a:ext uri="{FF2B5EF4-FFF2-40B4-BE49-F238E27FC236}">
                      <a16:creationId xmlns:a16="http://schemas.microsoft.com/office/drawing/2014/main" id="{45EA6DAC-33E8-45DF-A148-D6E3F6E2893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237890" y="5817588"/>
                  <a:ext cx="189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5" name="잉크 254">
                  <a:extLst>
                    <a:ext uri="{FF2B5EF4-FFF2-40B4-BE49-F238E27FC236}">
                      <a16:creationId xmlns:a16="http://schemas.microsoft.com/office/drawing/2014/main" id="{E5CFA074-35C4-474C-A24E-6ABF764907D1}"/>
                    </a:ext>
                  </a:extLst>
                </p14:cNvPr>
                <p14:cNvContentPartPr/>
                <p14:nvPr/>
              </p14:nvContentPartPr>
              <p14:xfrm>
                <a:off x="1423290" y="6011988"/>
                <a:ext cx="82440" cy="24840"/>
              </p14:xfrm>
            </p:contentPart>
          </mc:Choice>
          <mc:Fallback xmlns="">
            <p:pic>
              <p:nvPicPr>
                <p:cNvPr id="255" name="잉크 254">
                  <a:extLst>
                    <a:ext uri="{FF2B5EF4-FFF2-40B4-BE49-F238E27FC236}">
                      <a16:creationId xmlns:a16="http://schemas.microsoft.com/office/drawing/2014/main" id="{E5CFA074-35C4-474C-A24E-6ABF764907D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418970" y="6007668"/>
                  <a:ext cx="91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6" name="잉크 255">
                  <a:extLst>
                    <a:ext uri="{FF2B5EF4-FFF2-40B4-BE49-F238E27FC236}">
                      <a16:creationId xmlns:a16="http://schemas.microsoft.com/office/drawing/2014/main" id="{317E29E2-FD60-40D0-A387-DED92EACA7F6}"/>
                    </a:ext>
                  </a:extLst>
                </p14:cNvPr>
                <p14:cNvContentPartPr/>
                <p14:nvPr/>
              </p14:nvContentPartPr>
              <p14:xfrm>
                <a:off x="1485210" y="5962668"/>
                <a:ext cx="147240" cy="335520"/>
              </p14:xfrm>
            </p:contentPart>
          </mc:Choice>
          <mc:Fallback xmlns="">
            <p:pic>
              <p:nvPicPr>
                <p:cNvPr id="256" name="잉크 255">
                  <a:extLst>
                    <a:ext uri="{FF2B5EF4-FFF2-40B4-BE49-F238E27FC236}">
                      <a16:creationId xmlns:a16="http://schemas.microsoft.com/office/drawing/2014/main" id="{317E29E2-FD60-40D0-A387-DED92EACA7F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480890" y="5958348"/>
                  <a:ext cx="1558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7" name="잉크 256">
                  <a:extLst>
                    <a:ext uri="{FF2B5EF4-FFF2-40B4-BE49-F238E27FC236}">
                      <a16:creationId xmlns:a16="http://schemas.microsoft.com/office/drawing/2014/main" id="{4F0AB15E-76FA-498E-BAB8-0D79A82B1892}"/>
                    </a:ext>
                  </a:extLst>
                </p14:cNvPr>
                <p14:cNvContentPartPr/>
                <p14:nvPr/>
              </p14:nvContentPartPr>
              <p14:xfrm>
                <a:off x="1554690" y="5990028"/>
                <a:ext cx="28800" cy="6840"/>
              </p14:xfrm>
            </p:contentPart>
          </mc:Choice>
          <mc:Fallback xmlns="">
            <p:pic>
              <p:nvPicPr>
                <p:cNvPr id="257" name="잉크 256">
                  <a:extLst>
                    <a:ext uri="{FF2B5EF4-FFF2-40B4-BE49-F238E27FC236}">
                      <a16:creationId xmlns:a16="http://schemas.microsoft.com/office/drawing/2014/main" id="{4F0AB15E-76FA-498E-BAB8-0D79A82B189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550370" y="5985708"/>
                  <a:ext cx="37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8" name="잉크 257">
                  <a:extLst>
                    <a:ext uri="{FF2B5EF4-FFF2-40B4-BE49-F238E27FC236}">
                      <a16:creationId xmlns:a16="http://schemas.microsoft.com/office/drawing/2014/main" id="{40C71377-3064-47B5-8817-1F4B3459DC43}"/>
                    </a:ext>
                  </a:extLst>
                </p14:cNvPr>
                <p14:cNvContentPartPr/>
                <p14:nvPr/>
              </p14:nvContentPartPr>
              <p14:xfrm>
                <a:off x="1693290" y="5881668"/>
                <a:ext cx="132480" cy="25200"/>
              </p14:xfrm>
            </p:contentPart>
          </mc:Choice>
          <mc:Fallback xmlns="">
            <p:pic>
              <p:nvPicPr>
                <p:cNvPr id="258" name="잉크 257">
                  <a:extLst>
                    <a:ext uri="{FF2B5EF4-FFF2-40B4-BE49-F238E27FC236}">
                      <a16:creationId xmlns:a16="http://schemas.microsoft.com/office/drawing/2014/main" id="{40C71377-3064-47B5-8817-1F4B3459DC4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688970" y="5877348"/>
                  <a:ext cx="141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9" name="잉크 258">
                  <a:extLst>
                    <a:ext uri="{FF2B5EF4-FFF2-40B4-BE49-F238E27FC236}">
                      <a16:creationId xmlns:a16="http://schemas.microsoft.com/office/drawing/2014/main" id="{57924817-E431-4B8E-9324-4503D4555905}"/>
                    </a:ext>
                  </a:extLst>
                </p14:cNvPr>
                <p14:cNvContentPartPr/>
                <p14:nvPr/>
              </p14:nvContentPartPr>
              <p14:xfrm>
                <a:off x="1718130" y="5965908"/>
                <a:ext cx="115560" cy="34920"/>
              </p14:xfrm>
            </p:contentPart>
          </mc:Choice>
          <mc:Fallback xmlns="">
            <p:pic>
              <p:nvPicPr>
                <p:cNvPr id="259" name="잉크 258">
                  <a:extLst>
                    <a:ext uri="{FF2B5EF4-FFF2-40B4-BE49-F238E27FC236}">
                      <a16:creationId xmlns:a16="http://schemas.microsoft.com/office/drawing/2014/main" id="{57924817-E431-4B8E-9324-4503D455590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713810" y="5961588"/>
                  <a:ext cx="1242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그룹 274">
            <a:extLst>
              <a:ext uri="{FF2B5EF4-FFF2-40B4-BE49-F238E27FC236}">
                <a16:creationId xmlns:a16="http://schemas.microsoft.com/office/drawing/2014/main" id="{CF3A7AE8-B82C-4BAC-967F-5A2A10133AE3}"/>
              </a:ext>
            </a:extLst>
          </p:cNvPr>
          <p:cNvGrpSpPr/>
          <p:nvPr/>
        </p:nvGrpSpPr>
        <p:grpSpPr>
          <a:xfrm>
            <a:off x="1970850" y="5678988"/>
            <a:ext cx="1174320" cy="524160"/>
            <a:chOff x="1970850" y="5678988"/>
            <a:chExt cx="117432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1" name="잉크 260">
                  <a:extLst>
                    <a:ext uri="{FF2B5EF4-FFF2-40B4-BE49-F238E27FC236}">
                      <a16:creationId xmlns:a16="http://schemas.microsoft.com/office/drawing/2014/main" id="{B2765D54-317F-4666-93DF-B575B4333E6D}"/>
                    </a:ext>
                  </a:extLst>
                </p14:cNvPr>
                <p14:cNvContentPartPr/>
                <p14:nvPr/>
              </p14:nvContentPartPr>
              <p14:xfrm>
                <a:off x="1998930" y="5803548"/>
                <a:ext cx="201600" cy="18360"/>
              </p14:xfrm>
            </p:contentPart>
          </mc:Choice>
          <mc:Fallback xmlns="">
            <p:pic>
              <p:nvPicPr>
                <p:cNvPr id="261" name="잉크 260">
                  <a:extLst>
                    <a:ext uri="{FF2B5EF4-FFF2-40B4-BE49-F238E27FC236}">
                      <a16:creationId xmlns:a16="http://schemas.microsoft.com/office/drawing/2014/main" id="{B2765D54-317F-4666-93DF-B575B4333E6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994610" y="5799228"/>
                  <a:ext cx="210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2" name="잉크 261">
                  <a:extLst>
                    <a:ext uri="{FF2B5EF4-FFF2-40B4-BE49-F238E27FC236}">
                      <a16:creationId xmlns:a16="http://schemas.microsoft.com/office/drawing/2014/main" id="{FE01DE2F-58F0-42A2-9B58-565708466D6C}"/>
                    </a:ext>
                  </a:extLst>
                </p14:cNvPr>
                <p14:cNvContentPartPr/>
                <p14:nvPr/>
              </p14:nvContentPartPr>
              <p14:xfrm>
                <a:off x="1970850" y="5826228"/>
                <a:ext cx="200520" cy="178920"/>
              </p14:xfrm>
            </p:contentPart>
          </mc:Choice>
          <mc:Fallback xmlns="">
            <p:pic>
              <p:nvPicPr>
                <p:cNvPr id="262" name="잉크 261">
                  <a:extLst>
                    <a:ext uri="{FF2B5EF4-FFF2-40B4-BE49-F238E27FC236}">
                      <a16:creationId xmlns:a16="http://schemas.microsoft.com/office/drawing/2014/main" id="{FE01DE2F-58F0-42A2-9B58-565708466D6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966530" y="5821908"/>
                  <a:ext cx="209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3" name="잉크 262">
                  <a:extLst>
                    <a:ext uri="{FF2B5EF4-FFF2-40B4-BE49-F238E27FC236}">
                      <a16:creationId xmlns:a16="http://schemas.microsoft.com/office/drawing/2014/main" id="{1E381B58-3993-45E0-B7DA-F841C25762C1}"/>
                    </a:ext>
                  </a:extLst>
                </p14:cNvPr>
                <p14:cNvContentPartPr/>
                <p14:nvPr/>
              </p14:nvContentPartPr>
              <p14:xfrm>
                <a:off x="2079930" y="6111348"/>
                <a:ext cx="150480" cy="7560"/>
              </p14:xfrm>
            </p:contentPart>
          </mc:Choice>
          <mc:Fallback xmlns="">
            <p:pic>
              <p:nvPicPr>
                <p:cNvPr id="263" name="잉크 262">
                  <a:extLst>
                    <a:ext uri="{FF2B5EF4-FFF2-40B4-BE49-F238E27FC236}">
                      <a16:creationId xmlns:a16="http://schemas.microsoft.com/office/drawing/2014/main" id="{1E381B58-3993-45E0-B7DA-F841C25762C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075610" y="6107028"/>
                  <a:ext cx="1591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4" name="잉크 263">
                  <a:extLst>
                    <a:ext uri="{FF2B5EF4-FFF2-40B4-BE49-F238E27FC236}">
                      <a16:creationId xmlns:a16="http://schemas.microsoft.com/office/drawing/2014/main" id="{41A1A458-4165-422E-B0CC-1C09E8025BFA}"/>
                    </a:ext>
                  </a:extLst>
                </p14:cNvPr>
                <p14:cNvContentPartPr/>
                <p14:nvPr/>
              </p14:nvContentPartPr>
              <p14:xfrm>
                <a:off x="2136090" y="6032508"/>
                <a:ext cx="114840" cy="170640"/>
              </p14:xfrm>
            </p:contentPart>
          </mc:Choice>
          <mc:Fallback xmlns="">
            <p:pic>
              <p:nvPicPr>
                <p:cNvPr id="264" name="잉크 263">
                  <a:extLst>
                    <a:ext uri="{FF2B5EF4-FFF2-40B4-BE49-F238E27FC236}">
                      <a16:creationId xmlns:a16="http://schemas.microsoft.com/office/drawing/2014/main" id="{41A1A458-4165-422E-B0CC-1C09E8025BF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131770" y="6028188"/>
                  <a:ext cx="123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5" name="잉크 264">
                  <a:extLst>
                    <a:ext uri="{FF2B5EF4-FFF2-40B4-BE49-F238E27FC236}">
                      <a16:creationId xmlns:a16="http://schemas.microsoft.com/office/drawing/2014/main" id="{3C4E33B3-C85D-4332-B804-A335AE05F403}"/>
                    </a:ext>
                  </a:extLst>
                </p14:cNvPr>
                <p14:cNvContentPartPr/>
                <p14:nvPr/>
              </p14:nvContentPartPr>
              <p14:xfrm>
                <a:off x="2316450" y="5769708"/>
                <a:ext cx="117720" cy="252360"/>
              </p14:xfrm>
            </p:contentPart>
          </mc:Choice>
          <mc:Fallback xmlns="">
            <p:pic>
              <p:nvPicPr>
                <p:cNvPr id="265" name="잉크 264">
                  <a:extLst>
                    <a:ext uri="{FF2B5EF4-FFF2-40B4-BE49-F238E27FC236}">
                      <a16:creationId xmlns:a16="http://schemas.microsoft.com/office/drawing/2014/main" id="{3C4E33B3-C85D-4332-B804-A335AE05F40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312130" y="5765388"/>
                  <a:ext cx="1263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6" name="잉크 265">
                  <a:extLst>
                    <a:ext uri="{FF2B5EF4-FFF2-40B4-BE49-F238E27FC236}">
                      <a16:creationId xmlns:a16="http://schemas.microsoft.com/office/drawing/2014/main" id="{BCBD96EB-3B35-4D3D-B5DD-4F289480F445}"/>
                    </a:ext>
                  </a:extLst>
                </p14:cNvPr>
                <p14:cNvContentPartPr/>
                <p14:nvPr/>
              </p14:nvContentPartPr>
              <p14:xfrm>
                <a:off x="2470170" y="6036108"/>
                <a:ext cx="95040" cy="64080"/>
              </p14:xfrm>
            </p:contentPart>
          </mc:Choice>
          <mc:Fallback xmlns="">
            <p:pic>
              <p:nvPicPr>
                <p:cNvPr id="266" name="잉크 265">
                  <a:extLst>
                    <a:ext uri="{FF2B5EF4-FFF2-40B4-BE49-F238E27FC236}">
                      <a16:creationId xmlns:a16="http://schemas.microsoft.com/office/drawing/2014/main" id="{BCBD96EB-3B35-4D3D-B5DD-4F289480F44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465850" y="6031788"/>
                  <a:ext cx="103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7" name="잉크 266">
                  <a:extLst>
                    <a:ext uri="{FF2B5EF4-FFF2-40B4-BE49-F238E27FC236}">
                      <a16:creationId xmlns:a16="http://schemas.microsoft.com/office/drawing/2014/main" id="{64DBB1BB-B879-4A6D-87C9-97E322BDE4D3}"/>
                    </a:ext>
                  </a:extLst>
                </p14:cNvPr>
                <p14:cNvContentPartPr/>
                <p14:nvPr/>
              </p14:nvContentPartPr>
              <p14:xfrm>
                <a:off x="2536410" y="5961228"/>
                <a:ext cx="24480" cy="3600"/>
              </p14:xfrm>
            </p:contentPart>
          </mc:Choice>
          <mc:Fallback xmlns="">
            <p:pic>
              <p:nvPicPr>
                <p:cNvPr id="267" name="잉크 266">
                  <a:extLst>
                    <a:ext uri="{FF2B5EF4-FFF2-40B4-BE49-F238E27FC236}">
                      <a16:creationId xmlns:a16="http://schemas.microsoft.com/office/drawing/2014/main" id="{64DBB1BB-B879-4A6D-87C9-97E322BDE4D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532090" y="5956908"/>
                  <a:ext cx="33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8" name="잉크 267">
                  <a:extLst>
                    <a:ext uri="{FF2B5EF4-FFF2-40B4-BE49-F238E27FC236}">
                      <a16:creationId xmlns:a16="http://schemas.microsoft.com/office/drawing/2014/main" id="{21C257CA-CD28-4183-95DB-2B6CC307D597}"/>
                    </a:ext>
                  </a:extLst>
                </p14:cNvPr>
                <p14:cNvContentPartPr/>
                <p14:nvPr/>
              </p14:nvContentPartPr>
              <p14:xfrm>
                <a:off x="2570250" y="5795628"/>
                <a:ext cx="141480" cy="21960"/>
              </p14:xfrm>
            </p:contentPart>
          </mc:Choice>
          <mc:Fallback xmlns="">
            <p:pic>
              <p:nvPicPr>
                <p:cNvPr id="268" name="잉크 267">
                  <a:extLst>
                    <a:ext uri="{FF2B5EF4-FFF2-40B4-BE49-F238E27FC236}">
                      <a16:creationId xmlns:a16="http://schemas.microsoft.com/office/drawing/2014/main" id="{21C257CA-CD28-4183-95DB-2B6CC307D59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565930" y="5791308"/>
                  <a:ext cx="150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9" name="잉크 268">
                  <a:extLst>
                    <a:ext uri="{FF2B5EF4-FFF2-40B4-BE49-F238E27FC236}">
                      <a16:creationId xmlns:a16="http://schemas.microsoft.com/office/drawing/2014/main" id="{27294E5A-D651-4451-9D1E-368B8A0C1CDB}"/>
                    </a:ext>
                  </a:extLst>
                </p14:cNvPr>
                <p14:cNvContentPartPr/>
                <p14:nvPr/>
              </p14:nvContentPartPr>
              <p14:xfrm>
                <a:off x="2632890" y="5728668"/>
                <a:ext cx="67320" cy="199800"/>
              </p14:xfrm>
            </p:contentPart>
          </mc:Choice>
          <mc:Fallback xmlns="">
            <p:pic>
              <p:nvPicPr>
                <p:cNvPr id="269" name="잉크 268">
                  <a:extLst>
                    <a:ext uri="{FF2B5EF4-FFF2-40B4-BE49-F238E27FC236}">
                      <a16:creationId xmlns:a16="http://schemas.microsoft.com/office/drawing/2014/main" id="{27294E5A-D651-4451-9D1E-368B8A0C1CD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628570" y="5724348"/>
                  <a:ext cx="75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0" name="잉크 269">
                  <a:extLst>
                    <a:ext uri="{FF2B5EF4-FFF2-40B4-BE49-F238E27FC236}">
                      <a16:creationId xmlns:a16="http://schemas.microsoft.com/office/drawing/2014/main" id="{9514D349-E347-498F-8B5A-C3DC968A5C95}"/>
                    </a:ext>
                  </a:extLst>
                </p14:cNvPr>
                <p14:cNvContentPartPr/>
                <p14:nvPr/>
              </p14:nvContentPartPr>
              <p14:xfrm>
                <a:off x="2728290" y="5793108"/>
                <a:ext cx="140760" cy="279360"/>
              </p14:xfrm>
            </p:contentPart>
          </mc:Choice>
          <mc:Fallback xmlns="">
            <p:pic>
              <p:nvPicPr>
                <p:cNvPr id="270" name="잉크 269">
                  <a:extLst>
                    <a:ext uri="{FF2B5EF4-FFF2-40B4-BE49-F238E27FC236}">
                      <a16:creationId xmlns:a16="http://schemas.microsoft.com/office/drawing/2014/main" id="{9514D349-E347-498F-8B5A-C3DC968A5C9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723970" y="5788788"/>
                  <a:ext cx="1494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1" name="잉크 270">
                  <a:extLst>
                    <a:ext uri="{FF2B5EF4-FFF2-40B4-BE49-F238E27FC236}">
                      <a16:creationId xmlns:a16="http://schemas.microsoft.com/office/drawing/2014/main" id="{2A514958-11F9-4DD7-A93C-0053F9EB5A19}"/>
                    </a:ext>
                  </a:extLst>
                </p14:cNvPr>
                <p14:cNvContentPartPr/>
                <p14:nvPr/>
              </p14:nvContentPartPr>
              <p14:xfrm>
                <a:off x="2889930" y="6029628"/>
                <a:ext cx="54720" cy="119160"/>
              </p14:xfrm>
            </p:contentPart>
          </mc:Choice>
          <mc:Fallback xmlns="">
            <p:pic>
              <p:nvPicPr>
                <p:cNvPr id="271" name="잉크 270">
                  <a:extLst>
                    <a:ext uri="{FF2B5EF4-FFF2-40B4-BE49-F238E27FC236}">
                      <a16:creationId xmlns:a16="http://schemas.microsoft.com/office/drawing/2014/main" id="{2A514958-11F9-4DD7-A93C-0053F9EB5A1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885610" y="6025308"/>
                  <a:ext cx="63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2" name="잉크 271">
                  <a:extLst>
                    <a:ext uri="{FF2B5EF4-FFF2-40B4-BE49-F238E27FC236}">
                      <a16:creationId xmlns:a16="http://schemas.microsoft.com/office/drawing/2014/main" id="{033729C5-BF14-4015-B4EB-621DD14BB67A}"/>
                    </a:ext>
                  </a:extLst>
                </p14:cNvPr>
                <p14:cNvContentPartPr/>
                <p14:nvPr/>
              </p14:nvContentPartPr>
              <p14:xfrm>
                <a:off x="2915130" y="5952228"/>
                <a:ext cx="33480" cy="6120"/>
              </p14:xfrm>
            </p:contentPart>
          </mc:Choice>
          <mc:Fallback xmlns="">
            <p:pic>
              <p:nvPicPr>
                <p:cNvPr id="272" name="잉크 271">
                  <a:extLst>
                    <a:ext uri="{FF2B5EF4-FFF2-40B4-BE49-F238E27FC236}">
                      <a16:creationId xmlns:a16="http://schemas.microsoft.com/office/drawing/2014/main" id="{033729C5-BF14-4015-B4EB-621DD14BB67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910810" y="5947908"/>
                  <a:ext cx="421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3" name="잉크 272">
                  <a:extLst>
                    <a:ext uri="{FF2B5EF4-FFF2-40B4-BE49-F238E27FC236}">
                      <a16:creationId xmlns:a16="http://schemas.microsoft.com/office/drawing/2014/main" id="{3BA44FB0-977B-4686-B608-110D41361938}"/>
                    </a:ext>
                  </a:extLst>
                </p14:cNvPr>
                <p14:cNvContentPartPr/>
                <p14:nvPr/>
              </p14:nvContentPartPr>
              <p14:xfrm>
                <a:off x="2911530" y="5738388"/>
                <a:ext cx="167400" cy="44640"/>
              </p14:xfrm>
            </p:contentPart>
          </mc:Choice>
          <mc:Fallback xmlns="">
            <p:pic>
              <p:nvPicPr>
                <p:cNvPr id="273" name="잉크 272">
                  <a:extLst>
                    <a:ext uri="{FF2B5EF4-FFF2-40B4-BE49-F238E27FC236}">
                      <a16:creationId xmlns:a16="http://schemas.microsoft.com/office/drawing/2014/main" id="{3BA44FB0-977B-4686-B608-110D4136193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907210" y="5734068"/>
                  <a:ext cx="1760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4" name="잉크 273">
                  <a:extLst>
                    <a:ext uri="{FF2B5EF4-FFF2-40B4-BE49-F238E27FC236}">
                      <a16:creationId xmlns:a16="http://schemas.microsoft.com/office/drawing/2014/main" id="{A38B8F67-6969-46E5-8773-50BBB3E26417}"/>
                    </a:ext>
                  </a:extLst>
                </p14:cNvPr>
                <p14:cNvContentPartPr/>
                <p14:nvPr/>
              </p14:nvContentPartPr>
              <p14:xfrm>
                <a:off x="3008370" y="5678988"/>
                <a:ext cx="136800" cy="207000"/>
              </p14:xfrm>
            </p:contentPart>
          </mc:Choice>
          <mc:Fallback xmlns="">
            <p:pic>
              <p:nvPicPr>
                <p:cNvPr id="274" name="잉크 273">
                  <a:extLst>
                    <a:ext uri="{FF2B5EF4-FFF2-40B4-BE49-F238E27FC236}">
                      <a16:creationId xmlns:a16="http://schemas.microsoft.com/office/drawing/2014/main" id="{A38B8F67-6969-46E5-8773-50BBB3E2641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004050" y="5674668"/>
                  <a:ext cx="14544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76" name="잉크 275">
                <a:extLst>
                  <a:ext uri="{FF2B5EF4-FFF2-40B4-BE49-F238E27FC236}">
                    <a16:creationId xmlns:a16="http://schemas.microsoft.com/office/drawing/2014/main" id="{57E9CEC0-6F38-4933-9DAB-15803B88CC15}"/>
                  </a:ext>
                </a:extLst>
              </p14:cNvPr>
              <p14:cNvContentPartPr/>
              <p14:nvPr/>
            </p14:nvContentPartPr>
            <p14:xfrm>
              <a:off x="2906130" y="6365508"/>
              <a:ext cx="42840" cy="55440"/>
            </p14:xfrm>
          </p:contentPart>
        </mc:Choice>
        <mc:Fallback xmlns="">
          <p:pic>
            <p:nvPicPr>
              <p:cNvPr id="276" name="잉크 275">
                <a:extLst>
                  <a:ext uri="{FF2B5EF4-FFF2-40B4-BE49-F238E27FC236}">
                    <a16:creationId xmlns:a16="http://schemas.microsoft.com/office/drawing/2014/main" id="{57E9CEC0-6F38-4933-9DAB-15803B88CC15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2901810" y="6361188"/>
                <a:ext cx="514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77" name="잉크 276">
                <a:extLst>
                  <a:ext uri="{FF2B5EF4-FFF2-40B4-BE49-F238E27FC236}">
                    <a16:creationId xmlns:a16="http://schemas.microsoft.com/office/drawing/2014/main" id="{E8F8766B-29FA-48C3-9D11-4FE102A93BCD}"/>
                  </a:ext>
                </a:extLst>
              </p14:cNvPr>
              <p14:cNvContentPartPr/>
              <p14:nvPr/>
            </p14:nvContentPartPr>
            <p14:xfrm>
              <a:off x="2797770" y="6534348"/>
              <a:ext cx="38160" cy="63000"/>
            </p14:xfrm>
          </p:contentPart>
        </mc:Choice>
        <mc:Fallback xmlns="">
          <p:pic>
            <p:nvPicPr>
              <p:cNvPr id="277" name="잉크 276">
                <a:extLst>
                  <a:ext uri="{FF2B5EF4-FFF2-40B4-BE49-F238E27FC236}">
                    <a16:creationId xmlns:a16="http://schemas.microsoft.com/office/drawing/2014/main" id="{E8F8766B-29FA-48C3-9D11-4FE102A93BCD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2793450" y="6530028"/>
                <a:ext cx="468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78" name="잉크 277">
                <a:extLst>
                  <a:ext uri="{FF2B5EF4-FFF2-40B4-BE49-F238E27FC236}">
                    <a16:creationId xmlns:a16="http://schemas.microsoft.com/office/drawing/2014/main" id="{1DAB15A9-EBD8-475E-9E97-8E1605B6F851}"/>
                  </a:ext>
                </a:extLst>
              </p14:cNvPr>
              <p14:cNvContentPartPr/>
              <p14:nvPr/>
            </p14:nvContentPartPr>
            <p14:xfrm>
              <a:off x="3041850" y="6530388"/>
              <a:ext cx="64440" cy="69840"/>
            </p14:xfrm>
          </p:contentPart>
        </mc:Choice>
        <mc:Fallback xmlns="">
          <p:pic>
            <p:nvPicPr>
              <p:cNvPr id="278" name="잉크 277">
                <a:extLst>
                  <a:ext uri="{FF2B5EF4-FFF2-40B4-BE49-F238E27FC236}">
                    <a16:creationId xmlns:a16="http://schemas.microsoft.com/office/drawing/2014/main" id="{1DAB15A9-EBD8-475E-9E97-8E1605B6F851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3037530" y="6526068"/>
                <a:ext cx="7308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그룹 284">
            <a:extLst>
              <a:ext uri="{FF2B5EF4-FFF2-40B4-BE49-F238E27FC236}">
                <a16:creationId xmlns:a16="http://schemas.microsoft.com/office/drawing/2014/main" id="{5D62A006-3E19-4031-A229-45C9E48E2984}"/>
              </a:ext>
            </a:extLst>
          </p:cNvPr>
          <p:cNvGrpSpPr/>
          <p:nvPr/>
        </p:nvGrpSpPr>
        <p:grpSpPr>
          <a:xfrm>
            <a:off x="3384930" y="6307908"/>
            <a:ext cx="674280" cy="346320"/>
            <a:chOff x="3384930" y="6307908"/>
            <a:chExt cx="67428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79" name="잉크 278">
                  <a:extLst>
                    <a:ext uri="{FF2B5EF4-FFF2-40B4-BE49-F238E27FC236}">
                      <a16:creationId xmlns:a16="http://schemas.microsoft.com/office/drawing/2014/main" id="{FD96180A-62BF-43A1-9543-5F955C223879}"/>
                    </a:ext>
                  </a:extLst>
                </p14:cNvPr>
                <p14:cNvContentPartPr/>
                <p14:nvPr/>
              </p14:nvContentPartPr>
              <p14:xfrm>
                <a:off x="3384930" y="6307908"/>
                <a:ext cx="251280" cy="157320"/>
              </p14:xfrm>
            </p:contentPart>
          </mc:Choice>
          <mc:Fallback xmlns="">
            <p:pic>
              <p:nvPicPr>
                <p:cNvPr id="279" name="잉크 278">
                  <a:extLst>
                    <a:ext uri="{FF2B5EF4-FFF2-40B4-BE49-F238E27FC236}">
                      <a16:creationId xmlns:a16="http://schemas.microsoft.com/office/drawing/2014/main" id="{FD96180A-62BF-43A1-9543-5F955C22387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380610" y="6303588"/>
                  <a:ext cx="259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0" name="잉크 279">
                  <a:extLst>
                    <a:ext uri="{FF2B5EF4-FFF2-40B4-BE49-F238E27FC236}">
                      <a16:creationId xmlns:a16="http://schemas.microsoft.com/office/drawing/2014/main" id="{6339A482-E3FE-44E0-8CBF-0B91771BB989}"/>
                    </a:ext>
                  </a:extLst>
                </p14:cNvPr>
                <p14:cNvContentPartPr/>
                <p14:nvPr/>
              </p14:nvContentPartPr>
              <p14:xfrm>
                <a:off x="3667890" y="6455148"/>
                <a:ext cx="61200" cy="30240"/>
              </p14:xfrm>
            </p:contentPart>
          </mc:Choice>
          <mc:Fallback xmlns="">
            <p:pic>
              <p:nvPicPr>
                <p:cNvPr id="280" name="잉크 279">
                  <a:extLst>
                    <a:ext uri="{FF2B5EF4-FFF2-40B4-BE49-F238E27FC236}">
                      <a16:creationId xmlns:a16="http://schemas.microsoft.com/office/drawing/2014/main" id="{6339A482-E3FE-44E0-8CBF-0B91771BB98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663570" y="6450828"/>
                  <a:ext cx="69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1" name="잉크 280">
                  <a:extLst>
                    <a:ext uri="{FF2B5EF4-FFF2-40B4-BE49-F238E27FC236}">
                      <a16:creationId xmlns:a16="http://schemas.microsoft.com/office/drawing/2014/main" id="{5C1BC939-0AD7-4712-848E-8EF5518DA01F}"/>
                    </a:ext>
                  </a:extLst>
                </p14:cNvPr>
                <p14:cNvContentPartPr/>
                <p14:nvPr/>
              </p14:nvContentPartPr>
              <p14:xfrm>
                <a:off x="3710010" y="6396828"/>
                <a:ext cx="112680" cy="257400"/>
              </p14:xfrm>
            </p:contentPart>
          </mc:Choice>
          <mc:Fallback xmlns="">
            <p:pic>
              <p:nvPicPr>
                <p:cNvPr id="281" name="잉크 280">
                  <a:extLst>
                    <a:ext uri="{FF2B5EF4-FFF2-40B4-BE49-F238E27FC236}">
                      <a16:creationId xmlns:a16="http://schemas.microsoft.com/office/drawing/2014/main" id="{5C1BC939-0AD7-4712-848E-8EF5518DA01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705690" y="6392508"/>
                  <a:ext cx="1213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2" name="잉크 281">
                  <a:extLst>
                    <a:ext uri="{FF2B5EF4-FFF2-40B4-BE49-F238E27FC236}">
                      <a16:creationId xmlns:a16="http://schemas.microsoft.com/office/drawing/2014/main" id="{8E182C50-8CB6-47A4-9A6F-2BB65D1E14AA}"/>
                    </a:ext>
                  </a:extLst>
                </p14:cNvPr>
                <p14:cNvContentPartPr/>
                <p14:nvPr/>
              </p14:nvContentPartPr>
              <p14:xfrm>
                <a:off x="3740250" y="6399348"/>
                <a:ext cx="31680" cy="13320"/>
              </p14:xfrm>
            </p:contentPart>
          </mc:Choice>
          <mc:Fallback xmlns="">
            <p:pic>
              <p:nvPicPr>
                <p:cNvPr id="282" name="잉크 281">
                  <a:extLst>
                    <a:ext uri="{FF2B5EF4-FFF2-40B4-BE49-F238E27FC236}">
                      <a16:creationId xmlns:a16="http://schemas.microsoft.com/office/drawing/2014/main" id="{8E182C50-8CB6-47A4-9A6F-2BB65D1E14A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735930" y="6395028"/>
                  <a:ext cx="40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83" name="잉크 282">
                  <a:extLst>
                    <a:ext uri="{FF2B5EF4-FFF2-40B4-BE49-F238E27FC236}">
                      <a16:creationId xmlns:a16="http://schemas.microsoft.com/office/drawing/2014/main" id="{A9506006-54E3-4FCD-9724-AF6BE50A4C4A}"/>
                    </a:ext>
                  </a:extLst>
                </p14:cNvPr>
                <p14:cNvContentPartPr/>
                <p14:nvPr/>
              </p14:nvContentPartPr>
              <p14:xfrm>
                <a:off x="3926010" y="6338868"/>
                <a:ext cx="130680" cy="8280"/>
              </p14:xfrm>
            </p:contentPart>
          </mc:Choice>
          <mc:Fallback xmlns="">
            <p:pic>
              <p:nvPicPr>
                <p:cNvPr id="283" name="잉크 282">
                  <a:extLst>
                    <a:ext uri="{FF2B5EF4-FFF2-40B4-BE49-F238E27FC236}">
                      <a16:creationId xmlns:a16="http://schemas.microsoft.com/office/drawing/2014/main" id="{A9506006-54E3-4FCD-9724-AF6BE50A4C4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921690" y="6334548"/>
                  <a:ext cx="1393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4" name="잉크 283">
                  <a:extLst>
                    <a:ext uri="{FF2B5EF4-FFF2-40B4-BE49-F238E27FC236}">
                      <a16:creationId xmlns:a16="http://schemas.microsoft.com/office/drawing/2014/main" id="{C4A3AF16-8133-4264-A70B-0121F7A13D27}"/>
                    </a:ext>
                  </a:extLst>
                </p14:cNvPr>
                <p14:cNvContentPartPr/>
                <p14:nvPr/>
              </p14:nvContentPartPr>
              <p14:xfrm>
                <a:off x="3937530" y="6400788"/>
                <a:ext cx="121680" cy="5040"/>
              </p14:xfrm>
            </p:contentPart>
          </mc:Choice>
          <mc:Fallback xmlns="">
            <p:pic>
              <p:nvPicPr>
                <p:cNvPr id="284" name="잉크 283">
                  <a:extLst>
                    <a:ext uri="{FF2B5EF4-FFF2-40B4-BE49-F238E27FC236}">
                      <a16:creationId xmlns:a16="http://schemas.microsoft.com/office/drawing/2014/main" id="{C4A3AF16-8133-4264-A70B-0121F7A13D2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933210" y="6396468"/>
                  <a:ext cx="130320" cy="1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그룹 296">
            <a:extLst>
              <a:ext uri="{FF2B5EF4-FFF2-40B4-BE49-F238E27FC236}">
                <a16:creationId xmlns:a16="http://schemas.microsoft.com/office/drawing/2014/main" id="{3AB0A813-E182-42A4-A460-A6988A423AFD}"/>
              </a:ext>
            </a:extLst>
          </p:cNvPr>
          <p:cNvGrpSpPr/>
          <p:nvPr/>
        </p:nvGrpSpPr>
        <p:grpSpPr>
          <a:xfrm>
            <a:off x="4495170" y="6465228"/>
            <a:ext cx="807480" cy="362880"/>
            <a:chOff x="4495170" y="6465228"/>
            <a:chExt cx="80748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6" name="잉크 285">
                  <a:extLst>
                    <a:ext uri="{FF2B5EF4-FFF2-40B4-BE49-F238E27FC236}">
                      <a16:creationId xmlns:a16="http://schemas.microsoft.com/office/drawing/2014/main" id="{F118D990-4682-4C68-94BB-DF915EDFD359}"/>
                    </a:ext>
                  </a:extLst>
                </p14:cNvPr>
                <p14:cNvContentPartPr/>
                <p14:nvPr/>
              </p14:nvContentPartPr>
              <p14:xfrm>
                <a:off x="4541610" y="6501948"/>
                <a:ext cx="159480" cy="24840"/>
              </p14:xfrm>
            </p:contentPart>
          </mc:Choice>
          <mc:Fallback xmlns="">
            <p:pic>
              <p:nvPicPr>
                <p:cNvPr id="286" name="잉크 285">
                  <a:extLst>
                    <a:ext uri="{FF2B5EF4-FFF2-40B4-BE49-F238E27FC236}">
                      <a16:creationId xmlns:a16="http://schemas.microsoft.com/office/drawing/2014/main" id="{F118D990-4682-4C68-94BB-DF915EDFD35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537290" y="6497628"/>
                  <a:ext cx="168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7" name="잉크 286">
                  <a:extLst>
                    <a:ext uri="{FF2B5EF4-FFF2-40B4-BE49-F238E27FC236}">
                      <a16:creationId xmlns:a16="http://schemas.microsoft.com/office/drawing/2014/main" id="{C9D8F6F4-8260-441C-B355-69A2468FF144}"/>
                    </a:ext>
                  </a:extLst>
                </p14:cNvPr>
                <p14:cNvContentPartPr/>
                <p14:nvPr/>
              </p14:nvContentPartPr>
              <p14:xfrm>
                <a:off x="4495170" y="6544788"/>
                <a:ext cx="169920" cy="131400"/>
              </p14:xfrm>
            </p:contentPart>
          </mc:Choice>
          <mc:Fallback xmlns="">
            <p:pic>
              <p:nvPicPr>
                <p:cNvPr id="287" name="잉크 286">
                  <a:extLst>
                    <a:ext uri="{FF2B5EF4-FFF2-40B4-BE49-F238E27FC236}">
                      <a16:creationId xmlns:a16="http://schemas.microsoft.com/office/drawing/2014/main" id="{C9D8F6F4-8260-441C-B355-69A2468FF14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490850" y="6540468"/>
                  <a:ext cx="178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8" name="잉크 287">
                  <a:extLst>
                    <a:ext uri="{FF2B5EF4-FFF2-40B4-BE49-F238E27FC236}">
                      <a16:creationId xmlns:a16="http://schemas.microsoft.com/office/drawing/2014/main" id="{A6CF729F-65D2-480F-ABE3-5B673A159234}"/>
                    </a:ext>
                  </a:extLst>
                </p14:cNvPr>
                <p14:cNvContentPartPr/>
                <p14:nvPr/>
              </p14:nvContentPartPr>
              <p14:xfrm>
                <a:off x="4568250" y="6736668"/>
                <a:ext cx="145080" cy="10080"/>
              </p14:xfrm>
            </p:contentPart>
          </mc:Choice>
          <mc:Fallback xmlns="">
            <p:pic>
              <p:nvPicPr>
                <p:cNvPr id="288" name="잉크 287">
                  <a:extLst>
                    <a:ext uri="{FF2B5EF4-FFF2-40B4-BE49-F238E27FC236}">
                      <a16:creationId xmlns:a16="http://schemas.microsoft.com/office/drawing/2014/main" id="{A6CF729F-65D2-480F-ABE3-5B673A15923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563930" y="6732348"/>
                  <a:ext cx="153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9" name="잉크 288">
                  <a:extLst>
                    <a:ext uri="{FF2B5EF4-FFF2-40B4-BE49-F238E27FC236}">
                      <a16:creationId xmlns:a16="http://schemas.microsoft.com/office/drawing/2014/main" id="{1B900EEC-7BF4-426A-A16B-48DC3C7F7F4D}"/>
                    </a:ext>
                  </a:extLst>
                </p14:cNvPr>
                <p14:cNvContentPartPr/>
                <p14:nvPr/>
              </p14:nvContentPartPr>
              <p14:xfrm>
                <a:off x="4630890" y="6692748"/>
                <a:ext cx="123480" cy="135360"/>
              </p14:xfrm>
            </p:contentPart>
          </mc:Choice>
          <mc:Fallback xmlns="">
            <p:pic>
              <p:nvPicPr>
                <p:cNvPr id="289" name="잉크 288">
                  <a:extLst>
                    <a:ext uri="{FF2B5EF4-FFF2-40B4-BE49-F238E27FC236}">
                      <a16:creationId xmlns:a16="http://schemas.microsoft.com/office/drawing/2014/main" id="{1B900EEC-7BF4-426A-A16B-48DC3C7F7F4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626570" y="6688428"/>
                  <a:ext cx="132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0" name="잉크 289">
                  <a:extLst>
                    <a:ext uri="{FF2B5EF4-FFF2-40B4-BE49-F238E27FC236}">
                      <a16:creationId xmlns:a16="http://schemas.microsoft.com/office/drawing/2014/main" id="{C769FC47-703C-4FA5-AE7B-5CD6F909FC1B}"/>
                    </a:ext>
                  </a:extLst>
                </p14:cNvPr>
                <p14:cNvContentPartPr/>
                <p14:nvPr/>
              </p14:nvContentPartPr>
              <p14:xfrm>
                <a:off x="4867410" y="6498708"/>
                <a:ext cx="123840" cy="235800"/>
              </p14:xfrm>
            </p:contentPart>
          </mc:Choice>
          <mc:Fallback xmlns="">
            <p:pic>
              <p:nvPicPr>
                <p:cNvPr id="290" name="잉크 289">
                  <a:extLst>
                    <a:ext uri="{FF2B5EF4-FFF2-40B4-BE49-F238E27FC236}">
                      <a16:creationId xmlns:a16="http://schemas.microsoft.com/office/drawing/2014/main" id="{C769FC47-703C-4FA5-AE7B-5CD6F909FC1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863090" y="6494388"/>
                  <a:ext cx="1324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2" name="잉크 291">
                  <a:extLst>
                    <a:ext uri="{FF2B5EF4-FFF2-40B4-BE49-F238E27FC236}">
                      <a16:creationId xmlns:a16="http://schemas.microsoft.com/office/drawing/2014/main" id="{61173B6F-BF16-491C-9E1B-01F617E3BF8D}"/>
                    </a:ext>
                  </a:extLst>
                </p14:cNvPr>
                <p14:cNvContentPartPr/>
                <p14:nvPr/>
              </p14:nvContentPartPr>
              <p14:xfrm>
                <a:off x="4997010" y="6759348"/>
                <a:ext cx="80640" cy="57960"/>
              </p14:xfrm>
            </p:contentPart>
          </mc:Choice>
          <mc:Fallback xmlns="">
            <p:pic>
              <p:nvPicPr>
                <p:cNvPr id="292" name="잉크 291">
                  <a:extLst>
                    <a:ext uri="{FF2B5EF4-FFF2-40B4-BE49-F238E27FC236}">
                      <a16:creationId xmlns:a16="http://schemas.microsoft.com/office/drawing/2014/main" id="{61173B6F-BF16-491C-9E1B-01F617E3BF8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992690" y="6755028"/>
                  <a:ext cx="89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93" name="잉크 292">
                  <a:extLst>
                    <a:ext uri="{FF2B5EF4-FFF2-40B4-BE49-F238E27FC236}">
                      <a16:creationId xmlns:a16="http://schemas.microsoft.com/office/drawing/2014/main" id="{84D6655C-C40F-4479-8DCF-94619472E9F0}"/>
                    </a:ext>
                  </a:extLst>
                </p14:cNvPr>
                <p14:cNvContentPartPr/>
                <p14:nvPr/>
              </p14:nvContentPartPr>
              <p14:xfrm>
                <a:off x="5058570" y="6694188"/>
                <a:ext cx="20160" cy="8280"/>
              </p14:xfrm>
            </p:contentPart>
          </mc:Choice>
          <mc:Fallback xmlns="">
            <p:pic>
              <p:nvPicPr>
                <p:cNvPr id="293" name="잉크 292">
                  <a:extLst>
                    <a:ext uri="{FF2B5EF4-FFF2-40B4-BE49-F238E27FC236}">
                      <a16:creationId xmlns:a16="http://schemas.microsoft.com/office/drawing/2014/main" id="{84D6655C-C40F-4479-8DCF-94619472E9F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054250" y="6689868"/>
                  <a:ext cx="288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94" name="잉크 293">
                  <a:extLst>
                    <a:ext uri="{FF2B5EF4-FFF2-40B4-BE49-F238E27FC236}">
                      <a16:creationId xmlns:a16="http://schemas.microsoft.com/office/drawing/2014/main" id="{230D692F-23DE-459B-AB89-6EEB029C91C7}"/>
                    </a:ext>
                  </a:extLst>
                </p14:cNvPr>
                <p14:cNvContentPartPr/>
                <p14:nvPr/>
              </p14:nvContentPartPr>
              <p14:xfrm>
                <a:off x="5128410" y="6525348"/>
                <a:ext cx="117360" cy="26280"/>
              </p14:xfrm>
            </p:contentPart>
          </mc:Choice>
          <mc:Fallback xmlns="">
            <p:pic>
              <p:nvPicPr>
                <p:cNvPr id="294" name="잉크 293">
                  <a:extLst>
                    <a:ext uri="{FF2B5EF4-FFF2-40B4-BE49-F238E27FC236}">
                      <a16:creationId xmlns:a16="http://schemas.microsoft.com/office/drawing/2014/main" id="{230D692F-23DE-459B-AB89-6EEB029C91C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124090" y="6521028"/>
                  <a:ext cx="126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5" name="잉크 294">
                  <a:extLst>
                    <a:ext uri="{FF2B5EF4-FFF2-40B4-BE49-F238E27FC236}">
                      <a16:creationId xmlns:a16="http://schemas.microsoft.com/office/drawing/2014/main" id="{1FE29A25-B4FC-4595-8E45-7F95AE19B40D}"/>
                    </a:ext>
                  </a:extLst>
                </p14:cNvPr>
                <p14:cNvContentPartPr/>
                <p14:nvPr/>
              </p14:nvContentPartPr>
              <p14:xfrm>
                <a:off x="5198970" y="6465228"/>
                <a:ext cx="103680" cy="150480"/>
              </p14:xfrm>
            </p:contentPart>
          </mc:Choice>
          <mc:Fallback xmlns="">
            <p:pic>
              <p:nvPicPr>
                <p:cNvPr id="295" name="잉크 294">
                  <a:extLst>
                    <a:ext uri="{FF2B5EF4-FFF2-40B4-BE49-F238E27FC236}">
                      <a16:creationId xmlns:a16="http://schemas.microsoft.com/office/drawing/2014/main" id="{1FE29A25-B4FC-4595-8E45-7F95AE19B40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194650" y="6460908"/>
                  <a:ext cx="11232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그룹 319">
            <a:extLst>
              <a:ext uri="{FF2B5EF4-FFF2-40B4-BE49-F238E27FC236}">
                <a16:creationId xmlns:a16="http://schemas.microsoft.com/office/drawing/2014/main" id="{9F58F8C1-F245-499C-BE4E-A7FEB64601C6}"/>
              </a:ext>
            </a:extLst>
          </p:cNvPr>
          <p:cNvGrpSpPr/>
          <p:nvPr/>
        </p:nvGrpSpPr>
        <p:grpSpPr>
          <a:xfrm>
            <a:off x="4284930" y="5872668"/>
            <a:ext cx="1711440" cy="493920"/>
            <a:chOff x="4284930" y="5872668"/>
            <a:chExt cx="171144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6" name="잉크 295">
                  <a:extLst>
                    <a:ext uri="{FF2B5EF4-FFF2-40B4-BE49-F238E27FC236}">
                      <a16:creationId xmlns:a16="http://schemas.microsoft.com/office/drawing/2014/main" id="{D206C094-512C-4955-93BD-A9CC36131A5B}"/>
                    </a:ext>
                  </a:extLst>
                </p14:cNvPr>
                <p14:cNvContentPartPr/>
                <p14:nvPr/>
              </p14:nvContentPartPr>
              <p14:xfrm>
                <a:off x="4284930" y="6338148"/>
                <a:ext cx="1711440" cy="28440"/>
              </p14:xfrm>
            </p:contentPart>
          </mc:Choice>
          <mc:Fallback xmlns="">
            <p:pic>
              <p:nvPicPr>
                <p:cNvPr id="296" name="잉크 295">
                  <a:extLst>
                    <a:ext uri="{FF2B5EF4-FFF2-40B4-BE49-F238E27FC236}">
                      <a16:creationId xmlns:a16="http://schemas.microsoft.com/office/drawing/2014/main" id="{D206C094-512C-4955-93BD-A9CC36131A5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280610" y="6333828"/>
                  <a:ext cx="1720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98" name="잉크 297">
                  <a:extLst>
                    <a:ext uri="{FF2B5EF4-FFF2-40B4-BE49-F238E27FC236}">
                      <a16:creationId xmlns:a16="http://schemas.microsoft.com/office/drawing/2014/main" id="{77E84E78-BEDB-4352-A80D-BA9B46039709}"/>
                    </a:ext>
                  </a:extLst>
                </p14:cNvPr>
                <p14:cNvContentPartPr/>
                <p14:nvPr/>
              </p14:nvContentPartPr>
              <p14:xfrm>
                <a:off x="4377810" y="5965188"/>
                <a:ext cx="195480" cy="24480"/>
              </p14:xfrm>
            </p:contentPart>
          </mc:Choice>
          <mc:Fallback xmlns="">
            <p:pic>
              <p:nvPicPr>
                <p:cNvPr id="298" name="잉크 297">
                  <a:extLst>
                    <a:ext uri="{FF2B5EF4-FFF2-40B4-BE49-F238E27FC236}">
                      <a16:creationId xmlns:a16="http://schemas.microsoft.com/office/drawing/2014/main" id="{77E84E78-BEDB-4352-A80D-BA9B4603970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373490" y="5960868"/>
                  <a:ext cx="204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99" name="잉크 298">
                  <a:extLst>
                    <a:ext uri="{FF2B5EF4-FFF2-40B4-BE49-F238E27FC236}">
                      <a16:creationId xmlns:a16="http://schemas.microsoft.com/office/drawing/2014/main" id="{1A1DB7EC-B6A1-4DC0-A262-8C963812D50B}"/>
                    </a:ext>
                  </a:extLst>
                </p14:cNvPr>
                <p14:cNvContentPartPr/>
                <p14:nvPr/>
              </p14:nvContentPartPr>
              <p14:xfrm>
                <a:off x="4352970" y="5979588"/>
                <a:ext cx="145080" cy="137160"/>
              </p14:xfrm>
            </p:contentPart>
          </mc:Choice>
          <mc:Fallback xmlns="">
            <p:pic>
              <p:nvPicPr>
                <p:cNvPr id="299" name="잉크 298">
                  <a:extLst>
                    <a:ext uri="{FF2B5EF4-FFF2-40B4-BE49-F238E27FC236}">
                      <a16:creationId xmlns:a16="http://schemas.microsoft.com/office/drawing/2014/main" id="{1A1DB7EC-B6A1-4DC0-A262-8C963812D50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348650" y="5975268"/>
                  <a:ext cx="153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00" name="잉크 299">
                  <a:extLst>
                    <a:ext uri="{FF2B5EF4-FFF2-40B4-BE49-F238E27FC236}">
                      <a16:creationId xmlns:a16="http://schemas.microsoft.com/office/drawing/2014/main" id="{E2618B45-C6AA-495B-8390-C365B28AD95D}"/>
                    </a:ext>
                  </a:extLst>
                </p14:cNvPr>
                <p14:cNvContentPartPr/>
                <p14:nvPr/>
              </p14:nvContentPartPr>
              <p14:xfrm>
                <a:off x="4369170" y="6220068"/>
                <a:ext cx="161280" cy="11520"/>
              </p14:xfrm>
            </p:contentPart>
          </mc:Choice>
          <mc:Fallback xmlns="">
            <p:pic>
              <p:nvPicPr>
                <p:cNvPr id="300" name="잉크 299">
                  <a:extLst>
                    <a:ext uri="{FF2B5EF4-FFF2-40B4-BE49-F238E27FC236}">
                      <a16:creationId xmlns:a16="http://schemas.microsoft.com/office/drawing/2014/main" id="{E2618B45-C6AA-495B-8390-C365B28AD95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364850" y="6215748"/>
                  <a:ext cx="169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1" name="잉크 300">
                  <a:extLst>
                    <a:ext uri="{FF2B5EF4-FFF2-40B4-BE49-F238E27FC236}">
                      <a16:creationId xmlns:a16="http://schemas.microsoft.com/office/drawing/2014/main" id="{FF11DE7C-1E6F-45B4-AAFE-F201906AEDC3}"/>
                    </a:ext>
                  </a:extLst>
                </p14:cNvPr>
                <p14:cNvContentPartPr/>
                <p14:nvPr/>
              </p14:nvContentPartPr>
              <p14:xfrm>
                <a:off x="4463130" y="6178308"/>
                <a:ext cx="92880" cy="149040"/>
              </p14:xfrm>
            </p:contentPart>
          </mc:Choice>
          <mc:Fallback xmlns="">
            <p:pic>
              <p:nvPicPr>
                <p:cNvPr id="301" name="잉크 300">
                  <a:extLst>
                    <a:ext uri="{FF2B5EF4-FFF2-40B4-BE49-F238E27FC236}">
                      <a16:creationId xmlns:a16="http://schemas.microsoft.com/office/drawing/2014/main" id="{FF11DE7C-1E6F-45B4-AAFE-F201906AEDC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458810" y="6173988"/>
                  <a:ext cx="101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3" name="잉크 302">
                  <a:extLst>
                    <a:ext uri="{FF2B5EF4-FFF2-40B4-BE49-F238E27FC236}">
                      <a16:creationId xmlns:a16="http://schemas.microsoft.com/office/drawing/2014/main" id="{5892BB10-E0A7-4355-BEE0-2D508A29E2B2}"/>
                    </a:ext>
                  </a:extLst>
                </p14:cNvPr>
                <p14:cNvContentPartPr/>
                <p14:nvPr/>
              </p14:nvContentPartPr>
              <p14:xfrm>
                <a:off x="4631610" y="5926668"/>
                <a:ext cx="106200" cy="228600"/>
              </p14:xfrm>
            </p:contentPart>
          </mc:Choice>
          <mc:Fallback xmlns="">
            <p:pic>
              <p:nvPicPr>
                <p:cNvPr id="303" name="잉크 302">
                  <a:extLst>
                    <a:ext uri="{FF2B5EF4-FFF2-40B4-BE49-F238E27FC236}">
                      <a16:creationId xmlns:a16="http://schemas.microsoft.com/office/drawing/2014/main" id="{5892BB10-E0A7-4355-BEE0-2D508A29E2B2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627290" y="5922348"/>
                  <a:ext cx="114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4" name="잉크 303">
                  <a:extLst>
                    <a:ext uri="{FF2B5EF4-FFF2-40B4-BE49-F238E27FC236}">
                      <a16:creationId xmlns:a16="http://schemas.microsoft.com/office/drawing/2014/main" id="{C4D9FDB6-8BF0-4505-ACA4-0EDA521AAE61}"/>
                    </a:ext>
                  </a:extLst>
                </p14:cNvPr>
                <p14:cNvContentPartPr/>
                <p14:nvPr/>
              </p14:nvContentPartPr>
              <p14:xfrm>
                <a:off x="4739610" y="6174348"/>
                <a:ext cx="63720" cy="61200"/>
              </p14:xfrm>
            </p:contentPart>
          </mc:Choice>
          <mc:Fallback xmlns="">
            <p:pic>
              <p:nvPicPr>
                <p:cNvPr id="304" name="잉크 303">
                  <a:extLst>
                    <a:ext uri="{FF2B5EF4-FFF2-40B4-BE49-F238E27FC236}">
                      <a16:creationId xmlns:a16="http://schemas.microsoft.com/office/drawing/2014/main" id="{C4D9FDB6-8BF0-4505-ACA4-0EDA521AAE6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735290" y="6170028"/>
                  <a:ext cx="72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5" name="잉크 304">
                  <a:extLst>
                    <a:ext uri="{FF2B5EF4-FFF2-40B4-BE49-F238E27FC236}">
                      <a16:creationId xmlns:a16="http://schemas.microsoft.com/office/drawing/2014/main" id="{7DF45CD8-445D-4910-89B7-D1E9059B8605}"/>
                    </a:ext>
                  </a:extLst>
                </p14:cNvPr>
                <p14:cNvContentPartPr/>
                <p14:nvPr/>
              </p14:nvContentPartPr>
              <p14:xfrm>
                <a:off x="4778850" y="6121068"/>
                <a:ext cx="33480" cy="10080"/>
              </p14:xfrm>
            </p:contentPart>
          </mc:Choice>
          <mc:Fallback xmlns="">
            <p:pic>
              <p:nvPicPr>
                <p:cNvPr id="305" name="잉크 304">
                  <a:extLst>
                    <a:ext uri="{FF2B5EF4-FFF2-40B4-BE49-F238E27FC236}">
                      <a16:creationId xmlns:a16="http://schemas.microsoft.com/office/drawing/2014/main" id="{7DF45CD8-445D-4910-89B7-D1E9059B860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774530" y="6116748"/>
                  <a:ext cx="421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2" name="잉크 311">
                  <a:extLst>
                    <a:ext uri="{FF2B5EF4-FFF2-40B4-BE49-F238E27FC236}">
                      <a16:creationId xmlns:a16="http://schemas.microsoft.com/office/drawing/2014/main" id="{1B76C9D7-881C-4E4E-91FE-B96A1B31116B}"/>
                    </a:ext>
                  </a:extLst>
                </p14:cNvPr>
                <p14:cNvContentPartPr/>
                <p14:nvPr/>
              </p14:nvContentPartPr>
              <p14:xfrm>
                <a:off x="4762650" y="5938548"/>
                <a:ext cx="109440" cy="25920"/>
              </p14:xfrm>
            </p:contentPart>
          </mc:Choice>
          <mc:Fallback xmlns="">
            <p:pic>
              <p:nvPicPr>
                <p:cNvPr id="312" name="잉크 311">
                  <a:extLst>
                    <a:ext uri="{FF2B5EF4-FFF2-40B4-BE49-F238E27FC236}">
                      <a16:creationId xmlns:a16="http://schemas.microsoft.com/office/drawing/2014/main" id="{1B76C9D7-881C-4E4E-91FE-B96A1B31116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758330" y="5934228"/>
                  <a:ext cx="118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13" name="잉크 312">
                  <a:extLst>
                    <a:ext uri="{FF2B5EF4-FFF2-40B4-BE49-F238E27FC236}">
                      <a16:creationId xmlns:a16="http://schemas.microsoft.com/office/drawing/2014/main" id="{1756C1D4-1939-4C13-B33E-79A73F41585A}"/>
                    </a:ext>
                  </a:extLst>
                </p14:cNvPr>
                <p14:cNvContentPartPr/>
                <p14:nvPr/>
              </p14:nvContentPartPr>
              <p14:xfrm>
                <a:off x="4805850" y="5872668"/>
                <a:ext cx="87120" cy="148320"/>
              </p14:xfrm>
            </p:contentPart>
          </mc:Choice>
          <mc:Fallback xmlns="">
            <p:pic>
              <p:nvPicPr>
                <p:cNvPr id="313" name="잉크 312">
                  <a:extLst>
                    <a:ext uri="{FF2B5EF4-FFF2-40B4-BE49-F238E27FC236}">
                      <a16:creationId xmlns:a16="http://schemas.microsoft.com/office/drawing/2014/main" id="{1756C1D4-1939-4C13-B33E-79A73F41585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801530" y="5868348"/>
                  <a:ext cx="95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14" name="잉크 313">
                  <a:extLst>
                    <a:ext uri="{FF2B5EF4-FFF2-40B4-BE49-F238E27FC236}">
                      <a16:creationId xmlns:a16="http://schemas.microsoft.com/office/drawing/2014/main" id="{751FD8E9-9149-4DD7-89FE-D3E29EA34B92}"/>
                    </a:ext>
                  </a:extLst>
                </p14:cNvPr>
                <p14:cNvContentPartPr/>
                <p14:nvPr/>
              </p14:nvContentPartPr>
              <p14:xfrm>
                <a:off x="4959570" y="5967348"/>
                <a:ext cx="154800" cy="141120"/>
              </p14:xfrm>
            </p:contentPart>
          </mc:Choice>
          <mc:Fallback xmlns="">
            <p:pic>
              <p:nvPicPr>
                <p:cNvPr id="314" name="잉크 313">
                  <a:extLst>
                    <a:ext uri="{FF2B5EF4-FFF2-40B4-BE49-F238E27FC236}">
                      <a16:creationId xmlns:a16="http://schemas.microsoft.com/office/drawing/2014/main" id="{751FD8E9-9149-4DD7-89FE-D3E29EA34B9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4955250" y="5963028"/>
                  <a:ext cx="163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15" name="잉크 314">
                  <a:extLst>
                    <a:ext uri="{FF2B5EF4-FFF2-40B4-BE49-F238E27FC236}">
                      <a16:creationId xmlns:a16="http://schemas.microsoft.com/office/drawing/2014/main" id="{2DF96729-0A70-4460-B236-5C4761084CB9}"/>
                    </a:ext>
                  </a:extLst>
                </p14:cNvPr>
                <p14:cNvContentPartPr/>
                <p14:nvPr/>
              </p14:nvContentPartPr>
              <p14:xfrm>
                <a:off x="5017530" y="5934588"/>
                <a:ext cx="81720" cy="238320"/>
              </p14:xfrm>
            </p:contentPart>
          </mc:Choice>
          <mc:Fallback xmlns="">
            <p:pic>
              <p:nvPicPr>
                <p:cNvPr id="315" name="잉크 314">
                  <a:extLst>
                    <a:ext uri="{FF2B5EF4-FFF2-40B4-BE49-F238E27FC236}">
                      <a16:creationId xmlns:a16="http://schemas.microsoft.com/office/drawing/2014/main" id="{2DF96729-0A70-4460-B236-5C4761084CB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013210" y="5930268"/>
                  <a:ext cx="903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16" name="잉크 315">
                  <a:extLst>
                    <a:ext uri="{FF2B5EF4-FFF2-40B4-BE49-F238E27FC236}">
                      <a16:creationId xmlns:a16="http://schemas.microsoft.com/office/drawing/2014/main" id="{DDE66C4C-1046-4B80-AC45-030F88BCD623}"/>
                    </a:ext>
                  </a:extLst>
                </p14:cNvPr>
                <p14:cNvContentPartPr/>
                <p14:nvPr/>
              </p14:nvContentPartPr>
              <p14:xfrm>
                <a:off x="5094210" y="6189468"/>
                <a:ext cx="89280" cy="159120"/>
              </p14:xfrm>
            </p:contentPart>
          </mc:Choice>
          <mc:Fallback xmlns="">
            <p:pic>
              <p:nvPicPr>
                <p:cNvPr id="316" name="잉크 315">
                  <a:extLst>
                    <a:ext uri="{FF2B5EF4-FFF2-40B4-BE49-F238E27FC236}">
                      <a16:creationId xmlns:a16="http://schemas.microsoft.com/office/drawing/2014/main" id="{DDE66C4C-1046-4B80-AC45-030F88BCD623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089890" y="6185148"/>
                  <a:ext cx="97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7" name="잉크 316">
                  <a:extLst>
                    <a:ext uri="{FF2B5EF4-FFF2-40B4-BE49-F238E27FC236}">
                      <a16:creationId xmlns:a16="http://schemas.microsoft.com/office/drawing/2014/main" id="{4380B2A6-08C2-474F-8AD0-5C00E770D43E}"/>
                    </a:ext>
                  </a:extLst>
                </p14:cNvPr>
                <p14:cNvContentPartPr/>
                <p14:nvPr/>
              </p14:nvContentPartPr>
              <p14:xfrm>
                <a:off x="5124810" y="6138708"/>
                <a:ext cx="70200" cy="13320"/>
              </p14:xfrm>
            </p:contentPart>
          </mc:Choice>
          <mc:Fallback xmlns="">
            <p:pic>
              <p:nvPicPr>
                <p:cNvPr id="317" name="잉크 316">
                  <a:extLst>
                    <a:ext uri="{FF2B5EF4-FFF2-40B4-BE49-F238E27FC236}">
                      <a16:creationId xmlns:a16="http://schemas.microsoft.com/office/drawing/2014/main" id="{4380B2A6-08C2-474F-8AD0-5C00E770D43E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120490" y="6134388"/>
                  <a:ext cx="78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8" name="잉크 317">
                  <a:extLst>
                    <a:ext uri="{FF2B5EF4-FFF2-40B4-BE49-F238E27FC236}">
                      <a16:creationId xmlns:a16="http://schemas.microsoft.com/office/drawing/2014/main" id="{29998A21-6F91-425A-8CB5-B3B09B4EAE55}"/>
                    </a:ext>
                  </a:extLst>
                </p14:cNvPr>
                <p14:cNvContentPartPr/>
                <p14:nvPr/>
              </p14:nvContentPartPr>
              <p14:xfrm>
                <a:off x="5211210" y="5971668"/>
                <a:ext cx="132480" cy="30240"/>
              </p14:xfrm>
            </p:contentPart>
          </mc:Choice>
          <mc:Fallback xmlns="">
            <p:pic>
              <p:nvPicPr>
                <p:cNvPr id="318" name="잉크 317">
                  <a:extLst>
                    <a:ext uri="{FF2B5EF4-FFF2-40B4-BE49-F238E27FC236}">
                      <a16:creationId xmlns:a16="http://schemas.microsoft.com/office/drawing/2014/main" id="{29998A21-6F91-425A-8CB5-B3B09B4EAE5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206890" y="5967348"/>
                  <a:ext cx="141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9" name="잉크 318">
                  <a:extLst>
                    <a:ext uri="{FF2B5EF4-FFF2-40B4-BE49-F238E27FC236}">
                      <a16:creationId xmlns:a16="http://schemas.microsoft.com/office/drawing/2014/main" id="{1CFC4CEE-7F83-48E5-B20B-D078E7F589EA}"/>
                    </a:ext>
                  </a:extLst>
                </p14:cNvPr>
                <p14:cNvContentPartPr/>
                <p14:nvPr/>
              </p14:nvContentPartPr>
              <p14:xfrm>
                <a:off x="5255850" y="5872668"/>
                <a:ext cx="102960" cy="182160"/>
              </p14:xfrm>
            </p:contentPart>
          </mc:Choice>
          <mc:Fallback xmlns="">
            <p:pic>
              <p:nvPicPr>
                <p:cNvPr id="319" name="잉크 318">
                  <a:extLst>
                    <a:ext uri="{FF2B5EF4-FFF2-40B4-BE49-F238E27FC236}">
                      <a16:creationId xmlns:a16="http://schemas.microsoft.com/office/drawing/2014/main" id="{1CFC4CEE-7F83-48E5-B20B-D078E7F589E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251530" y="5868348"/>
                  <a:ext cx="11160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321" name="잉크 320">
                <a:extLst>
                  <a:ext uri="{FF2B5EF4-FFF2-40B4-BE49-F238E27FC236}">
                    <a16:creationId xmlns:a16="http://schemas.microsoft.com/office/drawing/2014/main" id="{EF87A215-5129-4D0B-A388-5E1E1C6799CE}"/>
                  </a:ext>
                </a:extLst>
              </p14:cNvPr>
              <p14:cNvContentPartPr/>
              <p14:nvPr/>
            </p14:nvContentPartPr>
            <p14:xfrm>
              <a:off x="1823610" y="7551708"/>
              <a:ext cx="11160" cy="6840"/>
            </p14:xfrm>
          </p:contentPart>
        </mc:Choice>
        <mc:Fallback xmlns="">
          <p:pic>
            <p:nvPicPr>
              <p:cNvPr id="321" name="잉크 320">
                <a:extLst>
                  <a:ext uri="{FF2B5EF4-FFF2-40B4-BE49-F238E27FC236}">
                    <a16:creationId xmlns:a16="http://schemas.microsoft.com/office/drawing/2014/main" id="{EF87A215-5129-4D0B-A388-5E1E1C6799CE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1819290" y="7547388"/>
                <a:ext cx="1980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322" name="잉크 321">
                <a:extLst>
                  <a:ext uri="{FF2B5EF4-FFF2-40B4-BE49-F238E27FC236}">
                    <a16:creationId xmlns:a16="http://schemas.microsoft.com/office/drawing/2014/main" id="{231DF838-1641-4016-9693-0570656F1A03}"/>
                  </a:ext>
                </a:extLst>
              </p14:cNvPr>
              <p14:cNvContentPartPr/>
              <p14:nvPr/>
            </p14:nvContentPartPr>
            <p14:xfrm>
              <a:off x="6079530" y="6151308"/>
              <a:ext cx="55800" cy="75600"/>
            </p14:xfrm>
          </p:contentPart>
        </mc:Choice>
        <mc:Fallback xmlns="">
          <p:pic>
            <p:nvPicPr>
              <p:cNvPr id="322" name="잉크 321">
                <a:extLst>
                  <a:ext uri="{FF2B5EF4-FFF2-40B4-BE49-F238E27FC236}">
                    <a16:creationId xmlns:a16="http://schemas.microsoft.com/office/drawing/2014/main" id="{231DF838-1641-4016-9693-0570656F1A03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6075210" y="6146988"/>
                <a:ext cx="644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323" name="잉크 322">
                <a:extLst>
                  <a:ext uri="{FF2B5EF4-FFF2-40B4-BE49-F238E27FC236}">
                    <a16:creationId xmlns:a16="http://schemas.microsoft.com/office/drawing/2014/main" id="{FBC2542C-74BF-4793-9694-527E48AB6BCE}"/>
                  </a:ext>
                </a:extLst>
              </p14:cNvPr>
              <p14:cNvContentPartPr/>
              <p14:nvPr/>
            </p14:nvContentPartPr>
            <p14:xfrm>
              <a:off x="6057930" y="6386388"/>
              <a:ext cx="80280" cy="91440"/>
            </p14:xfrm>
          </p:contentPart>
        </mc:Choice>
        <mc:Fallback xmlns="">
          <p:pic>
            <p:nvPicPr>
              <p:cNvPr id="323" name="잉크 322">
                <a:extLst>
                  <a:ext uri="{FF2B5EF4-FFF2-40B4-BE49-F238E27FC236}">
                    <a16:creationId xmlns:a16="http://schemas.microsoft.com/office/drawing/2014/main" id="{FBC2542C-74BF-4793-9694-527E48AB6BCE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6053610" y="6382068"/>
                <a:ext cx="88920" cy="10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1" name="그룹 350">
            <a:extLst>
              <a:ext uri="{FF2B5EF4-FFF2-40B4-BE49-F238E27FC236}">
                <a16:creationId xmlns:a16="http://schemas.microsoft.com/office/drawing/2014/main" id="{11A3807E-4D6F-4B64-BC2E-0920B982D709}"/>
              </a:ext>
            </a:extLst>
          </p:cNvPr>
          <p:cNvGrpSpPr/>
          <p:nvPr/>
        </p:nvGrpSpPr>
        <p:grpSpPr>
          <a:xfrm>
            <a:off x="6319650" y="6159588"/>
            <a:ext cx="504000" cy="261720"/>
            <a:chOff x="6319650" y="6159588"/>
            <a:chExt cx="50400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24" name="잉크 323">
                  <a:extLst>
                    <a:ext uri="{FF2B5EF4-FFF2-40B4-BE49-F238E27FC236}">
                      <a16:creationId xmlns:a16="http://schemas.microsoft.com/office/drawing/2014/main" id="{72CE07E8-EA8A-4DC6-8018-75D7FB676461}"/>
                    </a:ext>
                  </a:extLst>
                </p14:cNvPr>
                <p14:cNvContentPartPr/>
                <p14:nvPr/>
              </p14:nvContentPartPr>
              <p14:xfrm>
                <a:off x="6322530" y="6181548"/>
                <a:ext cx="13680" cy="130680"/>
              </p14:xfrm>
            </p:contentPart>
          </mc:Choice>
          <mc:Fallback xmlns="">
            <p:pic>
              <p:nvPicPr>
                <p:cNvPr id="324" name="잉크 323">
                  <a:extLst>
                    <a:ext uri="{FF2B5EF4-FFF2-40B4-BE49-F238E27FC236}">
                      <a16:creationId xmlns:a16="http://schemas.microsoft.com/office/drawing/2014/main" id="{72CE07E8-EA8A-4DC6-8018-75D7FB67646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318210" y="6177228"/>
                  <a:ext cx="22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25" name="잉크 324">
                  <a:extLst>
                    <a:ext uri="{FF2B5EF4-FFF2-40B4-BE49-F238E27FC236}">
                      <a16:creationId xmlns:a16="http://schemas.microsoft.com/office/drawing/2014/main" id="{5BB8F204-848C-48F8-8A4C-0EC5B58DFBEE}"/>
                    </a:ext>
                  </a:extLst>
                </p14:cNvPr>
                <p14:cNvContentPartPr/>
                <p14:nvPr/>
              </p14:nvContentPartPr>
              <p14:xfrm>
                <a:off x="6341250" y="6197748"/>
                <a:ext cx="17640" cy="132120"/>
              </p14:xfrm>
            </p:contentPart>
          </mc:Choice>
          <mc:Fallback xmlns="">
            <p:pic>
              <p:nvPicPr>
                <p:cNvPr id="325" name="잉크 324">
                  <a:extLst>
                    <a:ext uri="{FF2B5EF4-FFF2-40B4-BE49-F238E27FC236}">
                      <a16:creationId xmlns:a16="http://schemas.microsoft.com/office/drawing/2014/main" id="{5BB8F204-848C-48F8-8A4C-0EC5B58DFBE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336930" y="6193428"/>
                  <a:ext cx="26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26" name="잉크 325">
                  <a:extLst>
                    <a:ext uri="{FF2B5EF4-FFF2-40B4-BE49-F238E27FC236}">
                      <a16:creationId xmlns:a16="http://schemas.microsoft.com/office/drawing/2014/main" id="{52D97B07-C45E-4A1C-A108-8D478731161F}"/>
                    </a:ext>
                  </a:extLst>
                </p14:cNvPr>
                <p14:cNvContentPartPr/>
                <p14:nvPr/>
              </p14:nvContentPartPr>
              <p14:xfrm>
                <a:off x="6319650" y="6159588"/>
                <a:ext cx="237960" cy="151920"/>
              </p14:xfrm>
            </p:contentPart>
          </mc:Choice>
          <mc:Fallback xmlns="">
            <p:pic>
              <p:nvPicPr>
                <p:cNvPr id="326" name="잉크 325">
                  <a:extLst>
                    <a:ext uri="{FF2B5EF4-FFF2-40B4-BE49-F238E27FC236}">
                      <a16:creationId xmlns:a16="http://schemas.microsoft.com/office/drawing/2014/main" id="{52D97B07-C45E-4A1C-A108-8D478731161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315330" y="6155268"/>
                  <a:ext cx="246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27" name="잉크 326">
                  <a:extLst>
                    <a:ext uri="{FF2B5EF4-FFF2-40B4-BE49-F238E27FC236}">
                      <a16:creationId xmlns:a16="http://schemas.microsoft.com/office/drawing/2014/main" id="{3316AC59-E2FD-4756-BFE5-DC713B6C8B0E}"/>
                    </a:ext>
                  </a:extLst>
                </p14:cNvPr>
                <p14:cNvContentPartPr/>
                <p14:nvPr/>
              </p14:nvContentPartPr>
              <p14:xfrm>
                <a:off x="6525930" y="6357948"/>
                <a:ext cx="89640" cy="52920"/>
              </p14:xfrm>
            </p:contentPart>
          </mc:Choice>
          <mc:Fallback xmlns="">
            <p:pic>
              <p:nvPicPr>
                <p:cNvPr id="327" name="잉크 326">
                  <a:extLst>
                    <a:ext uri="{FF2B5EF4-FFF2-40B4-BE49-F238E27FC236}">
                      <a16:creationId xmlns:a16="http://schemas.microsoft.com/office/drawing/2014/main" id="{3316AC59-E2FD-4756-BFE5-DC713B6C8B0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521610" y="6353628"/>
                  <a:ext cx="98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28" name="잉크 327">
                  <a:extLst>
                    <a:ext uri="{FF2B5EF4-FFF2-40B4-BE49-F238E27FC236}">
                      <a16:creationId xmlns:a16="http://schemas.microsoft.com/office/drawing/2014/main" id="{51F0E88A-1426-44FE-B132-87592940372D}"/>
                    </a:ext>
                  </a:extLst>
                </p14:cNvPr>
                <p14:cNvContentPartPr/>
                <p14:nvPr/>
              </p14:nvContentPartPr>
              <p14:xfrm>
                <a:off x="6588570" y="6265068"/>
                <a:ext cx="24480" cy="27000"/>
              </p14:xfrm>
            </p:contentPart>
          </mc:Choice>
          <mc:Fallback xmlns="">
            <p:pic>
              <p:nvPicPr>
                <p:cNvPr id="328" name="잉크 327">
                  <a:extLst>
                    <a:ext uri="{FF2B5EF4-FFF2-40B4-BE49-F238E27FC236}">
                      <a16:creationId xmlns:a16="http://schemas.microsoft.com/office/drawing/2014/main" id="{51F0E88A-1426-44FE-B132-87592940372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584250" y="6260748"/>
                  <a:ext cx="33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9" name="잉크 328">
                  <a:extLst>
                    <a:ext uri="{FF2B5EF4-FFF2-40B4-BE49-F238E27FC236}">
                      <a16:creationId xmlns:a16="http://schemas.microsoft.com/office/drawing/2014/main" id="{67A27DC1-EDAB-4B41-B679-AC0613752388}"/>
                    </a:ext>
                  </a:extLst>
                </p14:cNvPr>
                <p14:cNvContentPartPr/>
                <p14:nvPr/>
              </p14:nvContentPartPr>
              <p14:xfrm>
                <a:off x="6674610" y="6191628"/>
                <a:ext cx="115920" cy="129240"/>
              </p14:xfrm>
            </p:contentPart>
          </mc:Choice>
          <mc:Fallback xmlns="">
            <p:pic>
              <p:nvPicPr>
                <p:cNvPr id="329" name="잉크 328">
                  <a:extLst>
                    <a:ext uri="{FF2B5EF4-FFF2-40B4-BE49-F238E27FC236}">
                      <a16:creationId xmlns:a16="http://schemas.microsoft.com/office/drawing/2014/main" id="{67A27DC1-EDAB-4B41-B679-AC0613752388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670290" y="6187308"/>
                  <a:ext cx="124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30" name="잉크 329">
                  <a:extLst>
                    <a:ext uri="{FF2B5EF4-FFF2-40B4-BE49-F238E27FC236}">
                      <a16:creationId xmlns:a16="http://schemas.microsoft.com/office/drawing/2014/main" id="{C78AC3ED-4D2B-4FB0-B0DB-DBC8A98942BD}"/>
                    </a:ext>
                  </a:extLst>
                </p14:cNvPr>
                <p14:cNvContentPartPr/>
                <p14:nvPr/>
              </p14:nvContentPartPr>
              <p14:xfrm>
                <a:off x="6804570" y="6194148"/>
                <a:ext cx="19080" cy="227160"/>
              </p14:xfrm>
            </p:contentPart>
          </mc:Choice>
          <mc:Fallback xmlns="">
            <p:pic>
              <p:nvPicPr>
                <p:cNvPr id="330" name="잉크 329">
                  <a:extLst>
                    <a:ext uri="{FF2B5EF4-FFF2-40B4-BE49-F238E27FC236}">
                      <a16:creationId xmlns:a16="http://schemas.microsoft.com/office/drawing/2014/main" id="{C78AC3ED-4D2B-4FB0-B0DB-DBC8A98942BD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800250" y="6189828"/>
                  <a:ext cx="2772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그룹 349">
            <a:extLst>
              <a:ext uri="{FF2B5EF4-FFF2-40B4-BE49-F238E27FC236}">
                <a16:creationId xmlns:a16="http://schemas.microsoft.com/office/drawing/2014/main" id="{FA85BE85-610D-468C-95E7-26A2B91CD7CA}"/>
              </a:ext>
            </a:extLst>
          </p:cNvPr>
          <p:cNvGrpSpPr/>
          <p:nvPr/>
        </p:nvGrpSpPr>
        <p:grpSpPr>
          <a:xfrm>
            <a:off x="7045770" y="6085068"/>
            <a:ext cx="654480" cy="320760"/>
            <a:chOff x="7045770" y="6085068"/>
            <a:chExt cx="65448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31" name="잉크 330">
                  <a:extLst>
                    <a:ext uri="{FF2B5EF4-FFF2-40B4-BE49-F238E27FC236}">
                      <a16:creationId xmlns:a16="http://schemas.microsoft.com/office/drawing/2014/main" id="{8130AE9B-9867-43D5-A837-3748FD9AEE2E}"/>
                    </a:ext>
                  </a:extLst>
                </p14:cNvPr>
                <p14:cNvContentPartPr/>
                <p14:nvPr/>
              </p14:nvContentPartPr>
              <p14:xfrm>
                <a:off x="7045770" y="6214308"/>
                <a:ext cx="120240" cy="191520"/>
              </p14:xfrm>
            </p:contentPart>
          </mc:Choice>
          <mc:Fallback xmlns="">
            <p:pic>
              <p:nvPicPr>
                <p:cNvPr id="331" name="잉크 330">
                  <a:extLst>
                    <a:ext uri="{FF2B5EF4-FFF2-40B4-BE49-F238E27FC236}">
                      <a16:creationId xmlns:a16="http://schemas.microsoft.com/office/drawing/2014/main" id="{8130AE9B-9867-43D5-A837-3748FD9AEE2E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041450" y="6209988"/>
                  <a:ext cx="128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32" name="잉크 331">
                  <a:extLst>
                    <a:ext uri="{FF2B5EF4-FFF2-40B4-BE49-F238E27FC236}">
                      <a16:creationId xmlns:a16="http://schemas.microsoft.com/office/drawing/2014/main" id="{5D48ECEF-8674-45A9-9D41-DF6BFB994D3A}"/>
                    </a:ext>
                  </a:extLst>
                </p14:cNvPr>
                <p14:cNvContentPartPr/>
                <p14:nvPr/>
              </p14:nvContentPartPr>
              <p14:xfrm>
                <a:off x="7087890" y="6125028"/>
                <a:ext cx="54000" cy="18720"/>
              </p14:xfrm>
            </p:contentPart>
          </mc:Choice>
          <mc:Fallback xmlns="">
            <p:pic>
              <p:nvPicPr>
                <p:cNvPr id="332" name="잉크 331">
                  <a:extLst>
                    <a:ext uri="{FF2B5EF4-FFF2-40B4-BE49-F238E27FC236}">
                      <a16:creationId xmlns:a16="http://schemas.microsoft.com/office/drawing/2014/main" id="{5D48ECEF-8674-45A9-9D41-DF6BFB994D3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083570" y="6120708"/>
                  <a:ext cx="62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33" name="잉크 332">
                  <a:extLst>
                    <a:ext uri="{FF2B5EF4-FFF2-40B4-BE49-F238E27FC236}">
                      <a16:creationId xmlns:a16="http://schemas.microsoft.com/office/drawing/2014/main" id="{66C13454-E1D7-404D-A172-FE77D15477BA}"/>
                    </a:ext>
                  </a:extLst>
                </p14:cNvPr>
                <p14:cNvContentPartPr/>
                <p14:nvPr/>
              </p14:nvContentPartPr>
              <p14:xfrm>
                <a:off x="7224330" y="6104868"/>
                <a:ext cx="63720" cy="82440"/>
              </p14:xfrm>
            </p:contentPart>
          </mc:Choice>
          <mc:Fallback xmlns="">
            <p:pic>
              <p:nvPicPr>
                <p:cNvPr id="333" name="잉크 332">
                  <a:extLst>
                    <a:ext uri="{FF2B5EF4-FFF2-40B4-BE49-F238E27FC236}">
                      <a16:creationId xmlns:a16="http://schemas.microsoft.com/office/drawing/2014/main" id="{66C13454-E1D7-404D-A172-FE77D15477BA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220010" y="6100548"/>
                  <a:ext cx="72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34" name="잉크 333">
                  <a:extLst>
                    <a:ext uri="{FF2B5EF4-FFF2-40B4-BE49-F238E27FC236}">
                      <a16:creationId xmlns:a16="http://schemas.microsoft.com/office/drawing/2014/main" id="{943F5DC3-BB3A-4AF5-A3E5-C18F9810C22C}"/>
                    </a:ext>
                  </a:extLst>
                </p14:cNvPr>
                <p14:cNvContentPartPr/>
                <p14:nvPr/>
              </p14:nvContentPartPr>
              <p14:xfrm>
                <a:off x="7270410" y="6085068"/>
                <a:ext cx="149040" cy="177840"/>
              </p14:xfrm>
            </p:contentPart>
          </mc:Choice>
          <mc:Fallback xmlns="">
            <p:pic>
              <p:nvPicPr>
                <p:cNvPr id="334" name="잉크 333">
                  <a:extLst>
                    <a:ext uri="{FF2B5EF4-FFF2-40B4-BE49-F238E27FC236}">
                      <a16:creationId xmlns:a16="http://schemas.microsoft.com/office/drawing/2014/main" id="{943F5DC3-BB3A-4AF5-A3E5-C18F9810C22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266090" y="6080748"/>
                  <a:ext cx="157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35" name="잉크 334">
                  <a:extLst>
                    <a:ext uri="{FF2B5EF4-FFF2-40B4-BE49-F238E27FC236}">
                      <a16:creationId xmlns:a16="http://schemas.microsoft.com/office/drawing/2014/main" id="{7417B817-9EC2-4B52-B78F-571D56BC5567}"/>
                    </a:ext>
                  </a:extLst>
                </p14:cNvPr>
                <p14:cNvContentPartPr/>
                <p14:nvPr/>
              </p14:nvContentPartPr>
              <p14:xfrm>
                <a:off x="7268250" y="6275508"/>
                <a:ext cx="120960" cy="59040"/>
              </p14:xfrm>
            </p:contentPart>
          </mc:Choice>
          <mc:Fallback xmlns="">
            <p:pic>
              <p:nvPicPr>
                <p:cNvPr id="335" name="잉크 334">
                  <a:extLst>
                    <a:ext uri="{FF2B5EF4-FFF2-40B4-BE49-F238E27FC236}">
                      <a16:creationId xmlns:a16="http://schemas.microsoft.com/office/drawing/2014/main" id="{7417B817-9EC2-4B52-B78F-571D56BC556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263930" y="6271188"/>
                  <a:ext cx="129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36" name="잉크 335">
                  <a:extLst>
                    <a:ext uri="{FF2B5EF4-FFF2-40B4-BE49-F238E27FC236}">
                      <a16:creationId xmlns:a16="http://schemas.microsoft.com/office/drawing/2014/main" id="{C04B8B2D-57DD-4848-A09B-3BD3FB088E21}"/>
                    </a:ext>
                  </a:extLst>
                </p14:cNvPr>
                <p14:cNvContentPartPr/>
                <p14:nvPr/>
              </p14:nvContentPartPr>
              <p14:xfrm>
                <a:off x="7410090" y="6106668"/>
                <a:ext cx="126000" cy="135360"/>
              </p14:xfrm>
            </p:contentPart>
          </mc:Choice>
          <mc:Fallback xmlns="">
            <p:pic>
              <p:nvPicPr>
                <p:cNvPr id="336" name="잉크 335">
                  <a:extLst>
                    <a:ext uri="{FF2B5EF4-FFF2-40B4-BE49-F238E27FC236}">
                      <a16:creationId xmlns:a16="http://schemas.microsoft.com/office/drawing/2014/main" id="{C04B8B2D-57DD-4848-A09B-3BD3FB088E21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405770" y="6102348"/>
                  <a:ext cx="134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37" name="잉크 336">
                  <a:extLst>
                    <a:ext uri="{FF2B5EF4-FFF2-40B4-BE49-F238E27FC236}">
                      <a16:creationId xmlns:a16="http://schemas.microsoft.com/office/drawing/2014/main" id="{26C8B5AC-3A24-4730-864E-A19B394AA193}"/>
                    </a:ext>
                  </a:extLst>
                </p14:cNvPr>
                <p14:cNvContentPartPr/>
                <p14:nvPr/>
              </p14:nvContentPartPr>
              <p14:xfrm>
                <a:off x="7463730" y="6114588"/>
                <a:ext cx="236520" cy="271080"/>
              </p14:xfrm>
            </p:contentPart>
          </mc:Choice>
          <mc:Fallback xmlns="">
            <p:pic>
              <p:nvPicPr>
                <p:cNvPr id="337" name="잉크 336">
                  <a:extLst>
                    <a:ext uri="{FF2B5EF4-FFF2-40B4-BE49-F238E27FC236}">
                      <a16:creationId xmlns:a16="http://schemas.microsoft.com/office/drawing/2014/main" id="{26C8B5AC-3A24-4730-864E-A19B394AA193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459410" y="6110268"/>
                  <a:ext cx="2451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38" name="잉크 337">
                  <a:extLst>
                    <a:ext uri="{FF2B5EF4-FFF2-40B4-BE49-F238E27FC236}">
                      <a16:creationId xmlns:a16="http://schemas.microsoft.com/office/drawing/2014/main" id="{1BCF43D1-945F-45F5-9AB1-27AFD9D0CC1D}"/>
                    </a:ext>
                  </a:extLst>
                </p14:cNvPr>
                <p14:cNvContentPartPr/>
                <p14:nvPr/>
              </p14:nvContentPartPr>
              <p14:xfrm>
                <a:off x="7571730" y="6113868"/>
                <a:ext cx="17280" cy="220680"/>
              </p14:xfrm>
            </p:contentPart>
          </mc:Choice>
          <mc:Fallback xmlns="">
            <p:pic>
              <p:nvPicPr>
                <p:cNvPr id="338" name="잉크 337">
                  <a:extLst>
                    <a:ext uri="{FF2B5EF4-FFF2-40B4-BE49-F238E27FC236}">
                      <a16:creationId xmlns:a16="http://schemas.microsoft.com/office/drawing/2014/main" id="{1BCF43D1-945F-45F5-9AB1-27AFD9D0CC1D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567410" y="6109548"/>
                  <a:ext cx="2592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8" name="그룹 407">
            <a:extLst>
              <a:ext uri="{FF2B5EF4-FFF2-40B4-BE49-F238E27FC236}">
                <a16:creationId xmlns:a16="http://schemas.microsoft.com/office/drawing/2014/main" id="{9FB2110F-66DA-40FC-BAA5-B10142417C34}"/>
              </a:ext>
            </a:extLst>
          </p:cNvPr>
          <p:cNvGrpSpPr/>
          <p:nvPr/>
        </p:nvGrpSpPr>
        <p:grpSpPr>
          <a:xfrm>
            <a:off x="7918770" y="5281908"/>
            <a:ext cx="4169880" cy="1434240"/>
            <a:chOff x="7918770" y="5281908"/>
            <a:chExt cx="4169880" cy="143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39" name="잉크 338">
                  <a:extLst>
                    <a:ext uri="{FF2B5EF4-FFF2-40B4-BE49-F238E27FC236}">
                      <a16:creationId xmlns:a16="http://schemas.microsoft.com/office/drawing/2014/main" id="{939B7F89-282D-4306-81D6-73C7F8C9DF3D}"/>
                    </a:ext>
                  </a:extLst>
                </p14:cNvPr>
                <p14:cNvContentPartPr/>
                <p14:nvPr/>
              </p14:nvContentPartPr>
              <p14:xfrm>
                <a:off x="7918770" y="6129708"/>
                <a:ext cx="130320" cy="177120"/>
              </p14:xfrm>
            </p:contentPart>
          </mc:Choice>
          <mc:Fallback xmlns="">
            <p:pic>
              <p:nvPicPr>
                <p:cNvPr id="339" name="잉크 338">
                  <a:extLst>
                    <a:ext uri="{FF2B5EF4-FFF2-40B4-BE49-F238E27FC236}">
                      <a16:creationId xmlns:a16="http://schemas.microsoft.com/office/drawing/2014/main" id="{939B7F89-282D-4306-81D6-73C7F8C9DF3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914450" y="6125388"/>
                  <a:ext cx="138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40" name="잉크 339">
                  <a:extLst>
                    <a:ext uri="{FF2B5EF4-FFF2-40B4-BE49-F238E27FC236}">
                      <a16:creationId xmlns:a16="http://schemas.microsoft.com/office/drawing/2014/main" id="{8CAAFB1F-D313-449F-8BB9-C2ACD4E834CF}"/>
                    </a:ext>
                  </a:extLst>
                </p14:cNvPr>
                <p14:cNvContentPartPr/>
                <p14:nvPr/>
              </p14:nvContentPartPr>
              <p14:xfrm>
                <a:off x="8092650" y="6038268"/>
                <a:ext cx="21600" cy="250200"/>
              </p14:xfrm>
            </p:contentPart>
          </mc:Choice>
          <mc:Fallback xmlns="">
            <p:pic>
              <p:nvPicPr>
                <p:cNvPr id="340" name="잉크 339">
                  <a:extLst>
                    <a:ext uri="{FF2B5EF4-FFF2-40B4-BE49-F238E27FC236}">
                      <a16:creationId xmlns:a16="http://schemas.microsoft.com/office/drawing/2014/main" id="{8CAAFB1F-D313-449F-8BB9-C2ACD4E834C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088330" y="6033948"/>
                  <a:ext cx="302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41" name="잉크 340">
                  <a:extLst>
                    <a:ext uri="{FF2B5EF4-FFF2-40B4-BE49-F238E27FC236}">
                      <a16:creationId xmlns:a16="http://schemas.microsoft.com/office/drawing/2014/main" id="{9B983526-9861-4461-B1E0-C4D766A3B6C1}"/>
                    </a:ext>
                  </a:extLst>
                </p14:cNvPr>
                <p14:cNvContentPartPr/>
                <p14:nvPr/>
              </p14:nvContentPartPr>
              <p14:xfrm>
                <a:off x="8131530" y="6138708"/>
                <a:ext cx="307080" cy="188280"/>
              </p14:xfrm>
            </p:contentPart>
          </mc:Choice>
          <mc:Fallback xmlns="">
            <p:pic>
              <p:nvPicPr>
                <p:cNvPr id="341" name="잉크 340">
                  <a:extLst>
                    <a:ext uri="{FF2B5EF4-FFF2-40B4-BE49-F238E27FC236}">
                      <a16:creationId xmlns:a16="http://schemas.microsoft.com/office/drawing/2014/main" id="{9B983526-9861-4461-B1E0-C4D766A3B6C1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127210" y="6134388"/>
                  <a:ext cx="315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42" name="잉크 341">
                  <a:extLst>
                    <a:ext uri="{FF2B5EF4-FFF2-40B4-BE49-F238E27FC236}">
                      <a16:creationId xmlns:a16="http://schemas.microsoft.com/office/drawing/2014/main" id="{0BDA70AC-2493-4444-A348-0D78B0EBA43D}"/>
                    </a:ext>
                  </a:extLst>
                </p14:cNvPr>
                <p14:cNvContentPartPr/>
                <p14:nvPr/>
              </p14:nvContentPartPr>
              <p14:xfrm>
                <a:off x="8473170" y="5927748"/>
                <a:ext cx="333720" cy="387360"/>
              </p14:xfrm>
            </p:contentPart>
          </mc:Choice>
          <mc:Fallback xmlns="">
            <p:pic>
              <p:nvPicPr>
                <p:cNvPr id="342" name="잉크 341">
                  <a:extLst>
                    <a:ext uri="{FF2B5EF4-FFF2-40B4-BE49-F238E27FC236}">
                      <a16:creationId xmlns:a16="http://schemas.microsoft.com/office/drawing/2014/main" id="{0BDA70AC-2493-4444-A348-0D78B0EBA43D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468850" y="5923428"/>
                  <a:ext cx="3423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43" name="잉크 342">
                  <a:extLst>
                    <a:ext uri="{FF2B5EF4-FFF2-40B4-BE49-F238E27FC236}">
                      <a16:creationId xmlns:a16="http://schemas.microsoft.com/office/drawing/2014/main" id="{3B11030F-3DCB-401C-95DB-BE79677B327D}"/>
                    </a:ext>
                  </a:extLst>
                </p14:cNvPr>
                <p14:cNvContentPartPr/>
                <p14:nvPr/>
              </p14:nvContentPartPr>
              <p14:xfrm>
                <a:off x="8716170" y="6042228"/>
                <a:ext cx="147600" cy="27720"/>
              </p14:xfrm>
            </p:contentPart>
          </mc:Choice>
          <mc:Fallback xmlns="">
            <p:pic>
              <p:nvPicPr>
                <p:cNvPr id="343" name="잉크 342">
                  <a:extLst>
                    <a:ext uri="{FF2B5EF4-FFF2-40B4-BE49-F238E27FC236}">
                      <a16:creationId xmlns:a16="http://schemas.microsoft.com/office/drawing/2014/main" id="{3B11030F-3DCB-401C-95DB-BE79677B327D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711850" y="6037908"/>
                  <a:ext cx="156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44" name="잉크 343">
                  <a:extLst>
                    <a:ext uri="{FF2B5EF4-FFF2-40B4-BE49-F238E27FC236}">
                      <a16:creationId xmlns:a16="http://schemas.microsoft.com/office/drawing/2014/main" id="{C2B28A2F-4BDE-4C42-B4E2-E7B753CB247C}"/>
                    </a:ext>
                  </a:extLst>
                </p14:cNvPr>
                <p14:cNvContentPartPr/>
                <p14:nvPr/>
              </p14:nvContentPartPr>
              <p14:xfrm>
                <a:off x="8979330" y="6069588"/>
                <a:ext cx="221040" cy="127440"/>
              </p14:xfrm>
            </p:contentPart>
          </mc:Choice>
          <mc:Fallback xmlns="">
            <p:pic>
              <p:nvPicPr>
                <p:cNvPr id="344" name="잉크 343">
                  <a:extLst>
                    <a:ext uri="{FF2B5EF4-FFF2-40B4-BE49-F238E27FC236}">
                      <a16:creationId xmlns:a16="http://schemas.microsoft.com/office/drawing/2014/main" id="{C2B28A2F-4BDE-4C42-B4E2-E7B753CB247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975010" y="6065268"/>
                  <a:ext cx="229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45" name="잉크 344">
                  <a:extLst>
                    <a:ext uri="{FF2B5EF4-FFF2-40B4-BE49-F238E27FC236}">
                      <a16:creationId xmlns:a16="http://schemas.microsoft.com/office/drawing/2014/main" id="{724E9458-1C7A-46F8-8E23-A855E8450140}"/>
                    </a:ext>
                  </a:extLst>
                </p14:cNvPr>
                <p14:cNvContentPartPr/>
                <p14:nvPr/>
              </p14:nvContentPartPr>
              <p14:xfrm>
                <a:off x="9233130" y="5946828"/>
                <a:ext cx="2160" cy="417600"/>
              </p14:xfrm>
            </p:contentPart>
          </mc:Choice>
          <mc:Fallback xmlns="">
            <p:pic>
              <p:nvPicPr>
                <p:cNvPr id="345" name="잉크 344">
                  <a:extLst>
                    <a:ext uri="{FF2B5EF4-FFF2-40B4-BE49-F238E27FC236}">
                      <a16:creationId xmlns:a16="http://schemas.microsoft.com/office/drawing/2014/main" id="{724E9458-1C7A-46F8-8E23-A855E8450140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228810" y="5942508"/>
                  <a:ext cx="108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46" name="잉크 345">
                  <a:extLst>
                    <a:ext uri="{FF2B5EF4-FFF2-40B4-BE49-F238E27FC236}">
                      <a16:creationId xmlns:a16="http://schemas.microsoft.com/office/drawing/2014/main" id="{BC6EEE6C-A5AB-4554-84E7-B44D9BEC56DA}"/>
                    </a:ext>
                  </a:extLst>
                </p14:cNvPr>
                <p14:cNvContentPartPr/>
                <p14:nvPr/>
              </p14:nvContentPartPr>
              <p14:xfrm>
                <a:off x="9287490" y="5989308"/>
                <a:ext cx="89640" cy="150840"/>
              </p14:xfrm>
            </p:contentPart>
          </mc:Choice>
          <mc:Fallback xmlns="">
            <p:pic>
              <p:nvPicPr>
                <p:cNvPr id="346" name="잉크 345">
                  <a:extLst>
                    <a:ext uri="{FF2B5EF4-FFF2-40B4-BE49-F238E27FC236}">
                      <a16:creationId xmlns:a16="http://schemas.microsoft.com/office/drawing/2014/main" id="{BC6EEE6C-A5AB-4554-84E7-B44D9BEC56DA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283170" y="5984988"/>
                  <a:ext cx="98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47" name="잉크 346">
                  <a:extLst>
                    <a:ext uri="{FF2B5EF4-FFF2-40B4-BE49-F238E27FC236}">
                      <a16:creationId xmlns:a16="http://schemas.microsoft.com/office/drawing/2014/main" id="{28EC023A-42F3-4420-9656-1144D47200A3}"/>
                    </a:ext>
                  </a:extLst>
                </p14:cNvPr>
                <p14:cNvContentPartPr/>
                <p14:nvPr/>
              </p14:nvContentPartPr>
              <p14:xfrm>
                <a:off x="9400170" y="6041508"/>
                <a:ext cx="120960" cy="96120"/>
              </p14:xfrm>
            </p:contentPart>
          </mc:Choice>
          <mc:Fallback xmlns="">
            <p:pic>
              <p:nvPicPr>
                <p:cNvPr id="347" name="잉크 346">
                  <a:extLst>
                    <a:ext uri="{FF2B5EF4-FFF2-40B4-BE49-F238E27FC236}">
                      <a16:creationId xmlns:a16="http://schemas.microsoft.com/office/drawing/2014/main" id="{28EC023A-42F3-4420-9656-1144D47200A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395850" y="6037188"/>
                  <a:ext cx="129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48" name="잉크 347">
                  <a:extLst>
                    <a:ext uri="{FF2B5EF4-FFF2-40B4-BE49-F238E27FC236}">
                      <a16:creationId xmlns:a16="http://schemas.microsoft.com/office/drawing/2014/main" id="{2A071BD3-1B70-467F-8A73-73791B720AE9}"/>
                    </a:ext>
                  </a:extLst>
                </p14:cNvPr>
                <p14:cNvContentPartPr/>
                <p14:nvPr/>
              </p14:nvContentPartPr>
              <p14:xfrm>
                <a:off x="9329610" y="6231228"/>
                <a:ext cx="180720" cy="87840"/>
              </p14:xfrm>
            </p:contentPart>
          </mc:Choice>
          <mc:Fallback xmlns="">
            <p:pic>
              <p:nvPicPr>
                <p:cNvPr id="348" name="잉크 347">
                  <a:extLst>
                    <a:ext uri="{FF2B5EF4-FFF2-40B4-BE49-F238E27FC236}">
                      <a16:creationId xmlns:a16="http://schemas.microsoft.com/office/drawing/2014/main" id="{2A071BD3-1B70-467F-8A73-73791B720AE9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325290" y="6226908"/>
                  <a:ext cx="1893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52" name="잉크 351">
                  <a:extLst>
                    <a:ext uri="{FF2B5EF4-FFF2-40B4-BE49-F238E27FC236}">
                      <a16:creationId xmlns:a16="http://schemas.microsoft.com/office/drawing/2014/main" id="{0DDC591C-06BA-43F8-B448-95DAD3AE716A}"/>
                    </a:ext>
                  </a:extLst>
                </p14:cNvPr>
                <p14:cNvContentPartPr/>
                <p14:nvPr/>
              </p14:nvContentPartPr>
              <p14:xfrm>
                <a:off x="9624450" y="6026388"/>
                <a:ext cx="61920" cy="51480"/>
              </p14:xfrm>
            </p:contentPart>
          </mc:Choice>
          <mc:Fallback xmlns="">
            <p:pic>
              <p:nvPicPr>
                <p:cNvPr id="352" name="잉크 351">
                  <a:extLst>
                    <a:ext uri="{FF2B5EF4-FFF2-40B4-BE49-F238E27FC236}">
                      <a16:creationId xmlns:a16="http://schemas.microsoft.com/office/drawing/2014/main" id="{0DDC591C-06BA-43F8-B448-95DAD3AE716A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620130" y="6022068"/>
                  <a:ext cx="70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53" name="잉크 352">
                  <a:extLst>
                    <a:ext uri="{FF2B5EF4-FFF2-40B4-BE49-F238E27FC236}">
                      <a16:creationId xmlns:a16="http://schemas.microsoft.com/office/drawing/2014/main" id="{ADE8EF1E-A3D4-4198-9DD4-E61EE5EF1AF2}"/>
                    </a:ext>
                  </a:extLst>
                </p14:cNvPr>
                <p14:cNvContentPartPr/>
                <p14:nvPr/>
              </p14:nvContentPartPr>
              <p14:xfrm>
                <a:off x="9558210" y="6161388"/>
                <a:ext cx="131760" cy="17280"/>
              </p14:xfrm>
            </p:contentPart>
          </mc:Choice>
          <mc:Fallback xmlns="">
            <p:pic>
              <p:nvPicPr>
                <p:cNvPr id="353" name="잉크 352">
                  <a:extLst>
                    <a:ext uri="{FF2B5EF4-FFF2-40B4-BE49-F238E27FC236}">
                      <a16:creationId xmlns:a16="http://schemas.microsoft.com/office/drawing/2014/main" id="{ADE8EF1E-A3D4-4198-9DD4-E61EE5EF1AF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553890" y="6157068"/>
                  <a:ext cx="140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54" name="잉크 353">
                  <a:extLst>
                    <a:ext uri="{FF2B5EF4-FFF2-40B4-BE49-F238E27FC236}">
                      <a16:creationId xmlns:a16="http://schemas.microsoft.com/office/drawing/2014/main" id="{52A990C8-602C-4E61-B50E-F769DC14D878}"/>
                    </a:ext>
                  </a:extLst>
                </p14:cNvPr>
                <p14:cNvContentPartPr/>
                <p14:nvPr/>
              </p14:nvContentPartPr>
              <p14:xfrm>
                <a:off x="9596370" y="6171828"/>
                <a:ext cx="141840" cy="113040"/>
              </p14:xfrm>
            </p:contentPart>
          </mc:Choice>
          <mc:Fallback xmlns="">
            <p:pic>
              <p:nvPicPr>
                <p:cNvPr id="354" name="잉크 353">
                  <a:extLst>
                    <a:ext uri="{FF2B5EF4-FFF2-40B4-BE49-F238E27FC236}">
                      <a16:creationId xmlns:a16="http://schemas.microsoft.com/office/drawing/2014/main" id="{52A990C8-602C-4E61-B50E-F769DC14D878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592050" y="6167508"/>
                  <a:ext cx="150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56" name="잉크 355">
                  <a:extLst>
                    <a:ext uri="{FF2B5EF4-FFF2-40B4-BE49-F238E27FC236}">
                      <a16:creationId xmlns:a16="http://schemas.microsoft.com/office/drawing/2014/main" id="{5389CDF3-0A3F-444E-BD2E-AB83799AE03A}"/>
                    </a:ext>
                  </a:extLst>
                </p14:cNvPr>
                <p14:cNvContentPartPr/>
                <p14:nvPr/>
              </p14:nvContentPartPr>
              <p14:xfrm>
                <a:off x="10082370" y="5451468"/>
                <a:ext cx="18360" cy="136080"/>
              </p14:xfrm>
            </p:contentPart>
          </mc:Choice>
          <mc:Fallback xmlns="">
            <p:pic>
              <p:nvPicPr>
                <p:cNvPr id="356" name="잉크 355">
                  <a:extLst>
                    <a:ext uri="{FF2B5EF4-FFF2-40B4-BE49-F238E27FC236}">
                      <a16:creationId xmlns:a16="http://schemas.microsoft.com/office/drawing/2014/main" id="{5389CDF3-0A3F-444E-BD2E-AB83799AE03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0078050" y="5447148"/>
                  <a:ext cx="27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57" name="잉크 356">
                  <a:extLst>
                    <a:ext uri="{FF2B5EF4-FFF2-40B4-BE49-F238E27FC236}">
                      <a16:creationId xmlns:a16="http://schemas.microsoft.com/office/drawing/2014/main" id="{52DC2D95-06D6-4177-94CA-30DEFF02A9D8}"/>
                    </a:ext>
                  </a:extLst>
                </p14:cNvPr>
                <p14:cNvContentPartPr/>
                <p14:nvPr/>
              </p14:nvContentPartPr>
              <p14:xfrm>
                <a:off x="10120170" y="5471628"/>
                <a:ext cx="20880" cy="156240"/>
              </p14:xfrm>
            </p:contentPart>
          </mc:Choice>
          <mc:Fallback xmlns="">
            <p:pic>
              <p:nvPicPr>
                <p:cNvPr id="357" name="잉크 356">
                  <a:extLst>
                    <a:ext uri="{FF2B5EF4-FFF2-40B4-BE49-F238E27FC236}">
                      <a16:creationId xmlns:a16="http://schemas.microsoft.com/office/drawing/2014/main" id="{52DC2D95-06D6-4177-94CA-30DEFF02A9D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115850" y="5467308"/>
                  <a:ext cx="29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58" name="잉크 357">
                  <a:extLst>
                    <a:ext uri="{FF2B5EF4-FFF2-40B4-BE49-F238E27FC236}">
                      <a16:creationId xmlns:a16="http://schemas.microsoft.com/office/drawing/2014/main" id="{8738C977-FA5A-4FD0-B21E-D684B3748A87}"/>
                    </a:ext>
                  </a:extLst>
                </p14:cNvPr>
                <p14:cNvContentPartPr/>
                <p14:nvPr/>
              </p14:nvContentPartPr>
              <p14:xfrm>
                <a:off x="10114770" y="5440308"/>
                <a:ext cx="198720" cy="184320"/>
              </p14:xfrm>
            </p:contentPart>
          </mc:Choice>
          <mc:Fallback xmlns="">
            <p:pic>
              <p:nvPicPr>
                <p:cNvPr id="358" name="잉크 357">
                  <a:extLst>
                    <a:ext uri="{FF2B5EF4-FFF2-40B4-BE49-F238E27FC236}">
                      <a16:creationId xmlns:a16="http://schemas.microsoft.com/office/drawing/2014/main" id="{8738C977-FA5A-4FD0-B21E-D684B3748A8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110450" y="5435988"/>
                  <a:ext cx="207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59" name="잉크 358">
                  <a:extLst>
                    <a:ext uri="{FF2B5EF4-FFF2-40B4-BE49-F238E27FC236}">
                      <a16:creationId xmlns:a16="http://schemas.microsoft.com/office/drawing/2014/main" id="{13E50645-2433-40E1-8E21-419282CDDC64}"/>
                    </a:ext>
                  </a:extLst>
                </p14:cNvPr>
                <p14:cNvContentPartPr/>
                <p14:nvPr/>
              </p14:nvContentPartPr>
              <p14:xfrm>
                <a:off x="10332570" y="5604108"/>
                <a:ext cx="80640" cy="82440"/>
              </p14:xfrm>
            </p:contentPart>
          </mc:Choice>
          <mc:Fallback xmlns="">
            <p:pic>
              <p:nvPicPr>
                <p:cNvPr id="359" name="잉크 358">
                  <a:extLst>
                    <a:ext uri="{FF2B5EF4-FFF2-40B4-BE49-F238E27FC236}">
                      <a16:creationId xmlns:a16="http://schemas.microsoft.com/office/drawing/2014/main" id="{13E50645-2433-40E1-8E21-419282CDDC64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328250" y="5599788"/>
                  <a:ext cx="89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60" name="잉크 359">
                  <a:extLst>
                    <a:ext uri="{FF2B5EF4-FFF2-40B4-BE49-F238E27FC236}">
                      <a16:creationId xmlns:a16="http://schemas.microsoft.com/office/drawing/2014/main" id="{41AEC711-BDE1-47C8-A18A-3EF5BED3CA7F}"/>
                    </a:ext>
                  </a:extLst>
                </p14:cNvPr>
                <p14:cNvContentPartPr/>
                <p14:nvPr/>
              </p14:nvContentPartPr>
              <p14:xfrm>
                <a:off x="10362810" y="5519148"/>
                <a:ext cx="34200" cy="17280"/>
              </p14:xfrm>
            </p:contentPart>
          </mc:Choice>
          <mc:Fallback xmlns="">
            <p:pic>
              <p:nvPicPr>
                <p:cNvPr id="360" name="잉크 359">
                  <a:extLst>
                    <a:ext uri="{FF2B5EF4-FFF2-40B4-BE49-F238E27FC236}">
                      <a16:creationId xmlns:a16="http://schemas.microsoft.com/office/drawing/2014/main" id="{41AEC711-BDE1-47C8-A18A-3EF5BED3CA7F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358490" y="5514828"/>
                  <a:ext cx="42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61" name="잉크 360">
                  <a:extLst>
                    <a:ext uri="{FF2B5EF4-FFF2-40B4-BE49-F238E27FC236}">
                      <a16:creationId xmlns:a16="http://schemas.microsoft.com/office/drawing/2014/main" id="{0F7E2401-146A-4094-AA3B-4FB3EA04E3F3}"/>
                    </a:ext>
                  </a:extLst>
                </p14:cNvPr>
                <p14:cNvContentPartPr/>
                <p14:nvPr/>
              </p14:nvContentPartPr>
              <p14:xfrm>
                <a:off x="10477290" y="5464068"/>
                <a:ext cx="175680" cy="129600"/>
              </p14:xfrm>
            </p:contentPart>
          </mc:Choice>
          <mc:Fallback xmlns="">
            <p:pic>
              <p:nvPicPr>
                <p:cNvPr id="361" name="잉크 360">
                  <a:extLst>
                    <a:ext uri="{FF2B5EF4-FFF2-40B4-BE49-F238E27FC236}">
                      <a16:creationId xmlns:a16="http://schemas.microsoft.com/office/drawing/2014/main" id="{0F7E2401-146A-4094-AA3B-4FB3EA04E3F3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472970" y="5459748"/>
                  <a:ext cx="184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62" name="잉크 361">
                  <a:extLst>
                    <a:ext uri="{FF2B5EF4-FFF2-40B4-BE49-F238E27FC236}">
                      <a16:creationId xmlns:a16="http://schemas.microsoft.com/office/drawing/2014/main" id="{23958B8F-6AC1-45FA-A6DE-C4382A499F91}"/>
                    </a:ext>
                  </a:extLst>
                </p14:cNvPr>
                <p14:cNvContentPartPr/>
                <p14:nvPr/>
              </p14:nvContentPartPr>
              <p14:xfrm>
                <a:off x="10675650" y="5407188"/>
                <a:ext cx="34200" cy="275400"/>
              </p14:xfrm>
            </p:contentPart>
          </mc:Choice>
          <mc:Fallback xmlns="">
            <p:pic>
              <p:nvPicPr>
                <p:cNvPr id="362" name="잉크 361">
                  <a:extLst>
                    <a:ext uri="{FF2B5EF4-FFF2-40B4-BE49-F238E27FC236}">
                      <a16:creationId xmlns:a16="http://schemas.microsoft.com/office/drawing/2014/main" id="{23958B8F-6AC1-45FA-A6DE-C4382A499F9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671330" y="5402868"/>
                  <a:ext cx="428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3" name="잉크 362">
                  <a:extLst>
                    <a:ext uri="{FF2B5EF4-FFF2-40B4-BE49-F238E27FC236}">
                      <a16:creationId xmlns:a16="http://schemas.microsoft.com/office/drawing/2014/main" id="{91FABA85-FA4B-41B3-A79E-B0C3AC19BC11}"/>
                    </a:ext>
                  </a:extLst>
                </p14:cNvPr>
                <p14:cNvContentPartPr/>
                <p14:nvPr/>
              </p14:nvContentPartPr>
              <p14:xfrm>
                <a:off x="10930890" y="5322948"/>
                <a:ext cx="91440" cy="98280"/>
              </p14:xfrm>
            </p:contentPart>
          </mc:Choice>
          <mc:Fallback xmlns="">
            <p:pic>
              <p:nvPicPr>
                <p:cNvPr id="363" name="잉크 362">
                  <a:extLst>
                    <a:ext uri="{FF2B5EF4-FFF2-40B4-BE49-F238E27FC236}">
                      <a16:creationId xmlns:a16="http://schemas.microsoft.com/office/drawing/2014/main" id="{91FABA85-FA4B-41B3-A79E-B0C3AC19BC11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926570" y="5318628"/>
                  <a:ext cx="100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4" name="잉크 363">
                  <a:extLst>
                    <a:ext uri="{FF2B5EF4-FFF2-40B4-BE49-F238E27FC236}">
                      <a16:creationId xmlns:a16="http://schemas.microsoft.com/office/drawing/2014/main" id="{8508B1D2-E813-4E21-8F67-D40C2AF656AB}"/>
                    </a:ext>
                  </a:extLst>
                </p14:cNvPr>
                <p14:cNvContentPartPr/>
                <p14:nvPr/>
              </p14:nvContentPartPr>
              <p14:xfrm>
                <a:off x="10908570" y="5363268"/>
                <a:ext cx="101160" cy="163440"/>
              </p14:xfrm>
            </p:contentPart>
          </mc:Choice>
          <mc:Fallback xmlns="">
            <p:pic>
              <p:nvPicPr>
                <p:cNvPr id="364" name="잉크 363">
                  <a:extLst>
                    <a:ext uri="{FF2B5EF4-FFF2-40B4-BE49-F238E27FC236}">
                      <a16:creationId xmlns:a16="http://schemas.microsoft.com/office/drawing/2014/main" id="{8508B1D2-E813-4E21-8F67-D40C2AF656AB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904250" y="5358948"/>
                  <a:ext cx="109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65" name="잉크 364">
                  <a:extLst>
                    <a:ext uri="{FF2B5EF4-FFF2-40B4-BE49-F238E27FC236}">
                      <a16:creationId xmlns:a16="http://schemas.microsoft.com/office/drawing/2014/main" id="{290230C0-B77D-4732-8584-CD76017044D8}"/>
                    </a:ext>
                  </a:extLst>
                </p14:cNvPr>
                <p14:cNvContentPartPr/>
                <p14:nvPr/>
              </p14:nvContentPartPr>
              <p14:xfrm>
                <a:off x="10921170" y="5579988"/>
                <a:ext cx="97560" cy="185760"/>
              </p14:xfrm>
            </p:contentPart>
          </mc:Choice>
          <mc:Fallback xmlns="">
            <p:pic>
              <p:nvPicPr>
                <p:cNvPr id="365" name="잉크 364">
                  <a:extLst>
                    <a:ext uri="{FF2B5EF4-FFF2-40B4-BE49-F238E27FC236}">
                      <a16:creationId xmlns:a16="http://schemas.microsoft.com/office/drawing/2014/main" id="{290230C0-B77D-4732-8584-CD76017044D8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916850" y="5575668"/>
                  <a:ext cx="106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66" name="잉크 365">
                  <a:extLst>
                    <a:ext uri="{FF2B5EF4-FFF2-40B4-BE49-F238E27FC236}">
                      <a16:creationId xmlns:a16="http://schemas.microsoft.com/office/drawing/2014/main" id="{D3697A7B-3785-4832-BB81-BF47984FE999}"/>
                    </a:ext>
                  </a:extLst>
                </p14:cNvPr>
                <p14:cNvContentPartPr/>
                <p14:nvPr/>
              </p14:nvContentPartPr>
              <p14:xfrm>
                <a:off x="11070570" y="5429868"/>
                <a:ext cx="102960" cy="171720"/>
              </p14:xfrm>
            </p:contentPart>
          </mc:Choice>
          <mc:Fallback xmlns="">
            <p:pic>
              <p:nvPicPr>
                <p:cNvPr id="366" name="잉크 365">
                  <a:extLst>
                    <a:ext uri="{FF2B5EF4-FFF2-40B4-BE49-F238E27FC236}">
                      <a16:creationId xmlns:a16="http://schemas.microsoft.com/office/drawing/2014/main" id="{D3697A7B-3785-4832-BB81-BF47984FE99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1066250" y="5425548"/>
                  <a:ext cx="111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67" name="잉크 366">
                  <a:extLst>
                    <a:ext uri="{FF2B5EF4-FFF2-40B4-BE49-F238E27FC236}">
                      <a16:creationId xmlns:a16="http://schemas.microsoft.com/office/drawing/2014/main" id="{7A8365BA-834E-4BB3-8775-A4D5B05044F3}"/>
                    </a:ext>
                  </a:extLst>
                </p14:cNvPr>
                <p14:cNvContentPartPr/>
                <p14:nvPr/>
              </p14:nvContentPartPr>
              <p14:xfrm>
                <a:off x="11208450" y="5400708"/>
                <a:ext cx="112320" cy="96840"/>
              </p14:xfrm>
            </p:contentPart>
          </mc:Choice>
          <mc:Fallback xmlns="">
            <p:pic>
              <p:nvPicPr>
                <p:cNvPr id="367" name="잉크 366">
                  <a:extLst>
                    <a:ext uri="{FF2B5EF4-FFF2-40B4-BE49-F238E27FC236}">
                      <a16:creationId xmlns:a16="http://schemas.microsoft.com/office/drawing/2014/main" id="{7A8365BA-834E-4BB3-8775-A4D5B05044F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1204130" y="5396388"/>
                  <a:ext cx="120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68" name="잉크 367">
                  <a:extLst>
                    <a:ext uri="{FF2B5EF4-FFF2-40B4-BE49-F238E27FC236}">
                      <a16:creationId xmlns:a16="http://schemas.microsoft.com/office/drawing/2014/main" id="{4BAD2678-80DF-4577-A7C2-DAE6188B6771}"/>
                    </a:ext>
                  </a:extLst>
                </p14:cNvPr>
                <p14:cNvContentPartPr/>
                <p14:nvPr/>
              </p14:nvContentPartPr>
              <p14:xfrm>
                <a:off x="11132850" y="5612388"/>
                <a:ext cx="154800" cy="73080"/>
              </p14:xfrm>
            </p:contentPart>
          </mc:Choice>
          <mc:Fallback xmlns="">
            <p:pic>
              <p:nvPicPr>
                <p:cNvPr id="368" name="잉크 367">
                  <a:extLst>
                    <a:ext uri="{FF2B5EF4-FFF2-40B4-BE49-F238E27FC236}">
                      <a16:creationId xmlns:a16="http://schemas.microsoft.com/office/drawing/2014/main" id="{4BAD2678-80DF-4577-A7C2-DAE6188B6771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1128530" y="5608068"/>
                  <a:ext cx="163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1" name="잉크 370">
                  <a:extLst>
                    <a:ext uri="{FF2B5EF4-FFF2-40B4-BE49-F238E27FC236}">
                      <a16:creationId xmlns:a16="http://schemas.microsoft.com/office/drawing/2014/main" id="{D7FBDD51-C873-4843-AE2E-7B7C2E974721}"/>
                    </a:ext>
                  </a:extLst>
                </p14:cNvPr>
                <p14:cNvContentPartPr/>
                <p14:nvPr/>
              </p14:nvContentPartPr>
              <p14:xfrm>
                <a:off x="11502570" y="5401428"/>
                <a:ext cx="126360" cy="165960"/>
              </p14:xfrm>
            </p:contentPart>
          </mc:Choice>
          <mc:Fallback xmlns="">
            <p:pic>
              <p:nvPicPr>
                <p:cNvPr id="371" name="잉크 370">
                  <a:extLst>
                    <a:ext uri="{FF2B5EF4-FFF2-40B4-BE49-F238E27FC236}">
                      <a16:creationId xmlns:a16="http://schemas.microsoft.com/office/drawing/2014/main" id="{D7FBDD51-C873-4843-AE2E-7B7C2E97472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498250" y="5397108"/>
                  <a:ext cx="135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2" name="잉크 371">
                  <a:extLst>
                    <a:ext uri="{FF2B5EF4-FFF2-40B4-BE49-F238E27FC236}">
                      <a16:creationId xmlns:a16="http://schemas.microsoft.com/office/drawing/2014/main" id="{B0DF8115-BCE7-475D-B77E-B041E67A4967}"/>
                    </a:ext>
                  </a:extLst>
                </p14:cNvPr>
                <p14:cNvContentPartPr/>
                <p14:nvPr/>
              </p14:nvContentPartPr>
              <p14:xfrm>
                <a:off x="11496450" y="5452188"/>
                <a:ext cx="128880" cy="165960"/>
              </p14:xfrm>
            </p:contentPart>
          </mc:Choice>
          <mc:Fallback xmlns="">
            <p:pic>
              <p:nvPicPr>
                <p:cNvPr id="372" name="잉크 371">
                  <a:extLst>
                    <a:ext uri="{FF2B5EF4-FFF2-40B4-BE49-F238E27FC236}">
                      <a16:creationId xmlns:a16="http://schemas.microsoft.com/office/drawing/2014/main" id="{B0DF8115-BCE7-475D-B77E-B041E67A4967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1492130" y="5447868"/>
                  <a:ext cx="137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73" name="잉크 372">
                  <a:extLst>
                    <a:ext uri="{FF2B5EF4-FFF2-40B4-BE49-F238E27FC236}">
                      <a16:creationId xmlns:a16="http://schemas.microsoft.com/office/drawing/2014/main" id="{52831321-D0A6-4071-8E0F-A13D9E4AECE9}"/>
                    </a:ext>
                  </a:extLst>
                </p14:cNvPr>
                <p14:cNvContentPartPr/>
                <p14:nvPr/>
              </p14:nvContentPartPr>
              <p14:xfrm>
                <a:off x="11506170" y="5478828"/>
                <a:ext cx="119880" cy="113760"/>
              </p14:xfrm>
            </p:contentPart>
          </mc:Choice>
          <mc:Fallback xmlns="">
            <p:pic>
              <p:nvPicPr>
                <p:cNvPr id="373" name="잉크 372">
                  <a:extLst>
                    <a:ext uri="{FF2B5EF4-FFF2-40B4-BE49-F238E27FC236}">
                      <a16:creationId xmlns:a16="http://schemas.microsoft.com/office/drawing/2014/main" id="{52831321-D0A6-4071-8E0F-A13D9E4AECE9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1501850" y="5474508"/>
                  <a:ext cx="128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74" name="잉크 373">
                  <a:extLst>
                    <a:ext uri="{FF2B5EF4-FFF2-40B4-BE49-F238E27FC236}">
                      <a16:creationId xmlns:a16="http://schemas.microsoft.com/office/drawing/2014/main" id="{34745B9E-8917-4BB7-BACE-71A0465B1784}"/>
                    </a:ext>
                  </a:extLst>
                </p14:cNvPr>
                <p14:cNvContentPartPr/>
                <p14:nvPr/>
              </p14:nvContentPartPr>
              <p14:xfrm>
                <a:off x="11696250" y="5281908"/>
                <a:ext cx="113040" cy="178200"/>
              </p14:xfrm>
            </p:contentPart>
          </mc:Choice>
          <mc:Fallback xmlns="">
            <p:pic>
              <p:nvPicPr>
                <p:cNvPr id="374" name="잉크 373">
                  <a:extLst>
                    <a:ext uri="{FF2B5EF4-FFF2-40B4-BE49-F238E27FC236}">
                      <a16:creationId xmlns:a16="http://schemas.microsoft.com/office/drawing/2014/main" id="{34745B9E-8917-4BB7-BACE-71A0465B1784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1691930" y="5277588"/>
                  <a:ext cx="121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75" name="잉크 374">
                  <a:extLst>
                    <a:ext uri="{FF2B5EF4-FFF2-40B4-BE49-F238E27FC236}">
                      <a16:creationId xmlns:a16="http://schemas.microsoft.com/office/drawing/2014/main" id="{D0220FD8-A269-43D3-A143-92BCE98B4A9D}"/>
                    </a:ext>
                  </a:extLst>
                </p14:cNvPr>
                <p14:cNvContentPartPr/>
                <p14:nvPr/>
              </p14:nvContentPartPr>
              <p14:xfrm>
                <a:off x="11828730" y="5307468"/>
                <a:ext cx="77760" cy="116280"/>
              </p14:xfrm>
            </p:contentPart>
          </mc:Choice>
          <mc:Fallback xmlns="">
            <p:pic>
              <p:nvPicPr>
                <p:cNvPr id="375" name="잉크 374">
                  <a:extLst>
                    <a:ext uri="{FF2B5EF4-FFF2-40B4-BE49-F238E27FC236}">
                      <a16:creationId xmlns:a16="http://schemas.microsoft.com/office/drawing/2014/main" id="{D0220FD8-A269-43D3-A143-92BCE98B4A9D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1824410" y="5303148"/>
                  <a:ext cx="86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76" name="잉크 375">
                  <a:extLst>
                    <a:ext uri="{FF2B5EF4-FFF2-40B4-BE49-F238E27FC236}">
                      <a16:creationId xmlns:a16="http://schemas.microsoft.com/office/drawing/2014/main" id="{03099159-DD41-436E-9747-A3BC7286363D}"/>
                    </a:ext>
                  </a:extLst>
                </p14:cNvPr>
                <p14:cNvContentPartPr/>
                <p14:nvPr/>
              </p14:nvContentPartPr>
              <p14:xfrm>
                <a:off x="11902890" y="5348508"/>
                <a:ext cx="32400" cy="61560"/>
              </p14:xfrm>
            </p:contentPart>
          </mc:Choice>
          <mc:Fallback xmlns="">
            <p:pic>
              <p:nvPicPr>
                <p:cNvPr id="376" name="잉크 375">
                  <a:extLst>
                    <a:ext uri="{FF2B5EF4-FFF2-40B4-BE49-F238E27FC236}">
                      <a16:creationId xmlns:a16="http://schemas.microsoft.com/office/drawing/2014/main" id="{03099159-DD41-436E-9747-A3BC7286363D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1898570" y="5344188"/>
                  <a:ext cx="41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77" name="잉크 376">
                  <a:extLst>
                    <a:ext uri="{FF2B5EF4-FFF2-40B4-BE49-F238E27FC236}">
                      <a16:creationId xmlns:a16="http://schemas.microsoft.com/office/drawing/2014/main" id="{37F8F98F-CB95-43F6-B8DC-F3F8BF8408F5}"/>
                    </a:ext>
                  </a:extLst>
                </p14:cNvPr>
                <p14:cNvContentPartPr/>
                <p14:nvPr/>
              </p14:nvContentPartPr>
              <p14:xfrm>
                <a:off x="11840250" y="5438868"/>
                <a:ext cx="82800" cy="108720"/>
              </p14:xfrm>
            </p:contentPart>
          </mc:Choice>
          <mc:Fallback xmlns="">
            <p:pic>
              <p:nvPicPr>
                <p:cNvPr id="377" name="잉크 376">
                  <a:extLst>
                    <a:ext uri="{FF2B5EF4-FFF2-40B4-BE49-F238E27FC236}">
                      <a16:creationId xmlns:a16="http://schemas.microsoft.com/office/drawing/2014/main" id="{37F8F98F-CB95-43F6-B8DC-F3F8BF8408F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1835930" y="5434548"/>
                  <a:ext cx="91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78" name="잉크 377">
                  <a:extLst>
                    <a:ext uri="{FF2B5EF4-FFF2-40B4-BE49-F238E27FC236}">
                      <a16:creationId xmlns:a16="http://schemas.microsoft.com/office/drawing/2014/main" id="{376923EF-6488-48C8-97F1-63E5D9BA915C}"/>
                    </a:ext>
                  </a:extLst>
                </p14:cNvPr>
                <p14:cNvContentPartPr/>
                <p14:nvPr/>
              </p14:nvContentPartPr>
              <p14:xfrm>
                <a:off x="11842410" y="5547228"/>
                <a:ext cx="79560" cy="103680"/>
              </p14:xfrm>
            </p:contentPart>
          </mc:Choice>
          <mc:Fallback xmlns="">
            <p:pic>
              <p:nvPicPr>
                <p:cNvPr id="378" name="잉크 377">
                  <a:extLst>
                    <a:ext uri="{FF2B5EF4-FFF2-40B4-BE49-F238E27FC236}">
                      <a16:creationId xmlns:a16="http://schemas.microsoft.com/office/drawing/2014/main" id="{376923EF-6488-48C8-97F1-63E5D9BA915C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1838090" y="5542908"/>
                  <a:ext cx="88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80" name="잉크 379">
                  <a:extLst>
                    <a:ext uri="{FF2B5EF4-FFF2-40B4-BE49-F238E27FC236}">
                      <a16:creationId xmlns:a16="http://schemas.microsoft.com/office/drawing/2014/main" id="{8AA6F7F5-BCC6-4010-BE6D-7E7243334E4D}"/>
                    </a:ext>
                  </a:extLst>
                </p14:cNvPr>
                <p14:cNvContentPartPr/>
                <p14:nvPr/>
              </p14:nvContentPartPr>
              <p14:xfrm>
                <a:off x="10034130" y="6041508"/>
                <a:ext cx="140400" cy="223560"/>
              </p14:xfrm>
            </p:contentPart>
          </mc:Choice>
          <mc:Fallback xmlns="">
            <p:pic>
              <p:nvPicPr>
                <p:cNvPr id="380" name="잉크 379">
                  <a:extLst>
                    <a:ext uri="{FF2B5EF4-FFF2-40B4-BE49-F238E27FC236}">
                      <a16:creationId xmlns:a16="http://schemas.microsoft.com/office/drawing/2014/main" id="{8AA6F7F5-BCC6-4010-BE6D-7E7243334E4D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029810" y="6037188"/>
                  <a:ext cx="149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81" name="잉크 380">
                  <a:extLst>
                    <a:ext uri="{FF2B5EF4-FFF2-40B4-BE49-F238E27FC236}">
                      <a16:creationId xmlns:a16="http://schemas.microsoft.com/office/drawing/2014/main" id="{FD1C28DC-2371-40BA-8318-55132A378D89}"/>
                    </a:ext>
                  </a:extLst>
                </p14:cNvPr>
                <p14:cNvContentPartPr/>
                <p14:nvPr/>
              </p14:nvContentPartPr>
              <p14:xfrm>
                <a:off x="10101090" y="5896068"/>
                <a:ext cx="107640" cy="58320"/>
              </p14:xfrm>
            </p:contentPart>
          </mc:Choice>
          <mc:Fallback xmlns="">
            <p:pic>
              <p:nvPicPr>
                <p:cNvPr id="381" name="잉크 380">
                  <a:extLst>
                    <a:ext uri="{FF2B5EF4-FFF2-40B4-BE49-F238E27FC236}">
                      <a16:creationId xmlns:a16="http://schemas.microsoft.com/office/drawing/2014/main" id="{FD1C28DC-2371-40BA-8318-55132A378D89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096770" y="5891748"/>
                  <a:ext cx="1162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82" name="잉크 381">
                  <a:extLst>
                    <a:ext uri="{FF2B5EF4-FFF2-40B4-BE49-F238E27FC236}">
                      <a16:creationId xmlns:a16="http://schemas.microsoft.com/office/drawing/2014/main" id="{74F49584-8A52-4F0C-A81F-05F744457E70}"/>
                    </a:ext>
                  </a:extLst>
                </p14:cNvPr>
                <p14:cNvContentPartPr/>
                <p14:nvPr/>
              </p14:nvContentPartPr>
              <p14:xfrm>
                <a:off x="10278210" y="5873388"/>
                <a:ext cx="207000" cy="203040"/>
              </p14:xfrm>
            </p:contentPart>
          </mc:Choice>
          <mc:Fallback xmlns="">
            <p:pic>
              <p:nvPicPr>
                <p:cNvPr id="382" name="잉크 381">
                  <a:extLst>
                    <a:ext uri="{FF2B5EF4-FFF2-40B4-BE49-F238E27FC236}">
                      <a16:creationId xmlns:a16="http://schemas.microsoft.com/office/drawing/2014/main" id="{74F49584-8A52-4F0C-A81F-05F744457E70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0273890" y="5869068"/>
                  <a:ext cx="2156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83" name="잉크 382">
                  <a:extLst>
                    <a:ext uri="{FF2B5EF4-FFF2-40B4-BE49-F238E27FC236}">
                      <a16:creationId xmlns:a16="http://schemas.microsoft.com/office/drawing/2014/main" id="{12EC6668-2F27-4D89-98AB-EE56FFC102DC}"/>
                    </a:ext>
                  </a:extLst>
                </p14:cNvPr>
                <p14:cNvContentPartPr/>
                <p14:nvPr/>
              </p14:nvContentPartPr>
              <p14:xfrm>
                <a:off x="10343370" y="6089028"/>
                <a:ext cx="126360" cy="70200"/>
              </p14:xfrm>
            </p:contentPart>
          </mc:Choice>
          <mc:Fallback xmlns="">
            <p:pic>
              <p:nvPicPr>
                <p:cNvPr id="383" name="잉크 382">
                  <a:extLst>
                    <a:ext uri="{FF2B5EF4-FFF2-40B4-BE49-F238E27FC236}">
                      <a16:creationId xmlns:a16="http://schemas.microsoft.com/office/drawing/2014/main" id="{12EC6668-2F27-4D89-98AB-EE56FFC102DC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339050" y="6084708"/>
                  <a:ext cx="135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84" name="잉크 383">
                  <a:extLst>
                    <a:ext uri="{FF2B5EF4-FFF2-40B4-BE49-F238E27FC236}">
                      <a16:creationId xmlns:a16="http://schemas.microsoft.com/office/drawing/2014/main" id="{675CE4AA-DBE5-4DC6-944F-C071FD11F723}"/>
                    </a:ext>
                  </a:extLst>
                </p14:cNvPr>
                <p14:cNvContentPartPr/>
                <p14:nvPr/>
              </p14:nvContentPartPr>
              <p14:xfrm>
                <a:off x="10506810" y="5926668"/>
                <a:ext cx="128160" cy="151560"/>
              </p14:xfrm>
            </p:contentPart>
          </mc:Choice>
          <mc:Fallback xmlns="">
            <p:pic>
              <p:nvPicPr>
                <p:cNvPr id="384" name="잉크 383">
                  <a:extLst>
                    <a:ext uri="{FF2B5EF4-FFF2-40B4-BE49-F238E27FC236}">
                      <a16:creationId xmlns:a16="http://schemas.microsoft.com/office/drawing/2014/main" id="{675CE4AA-DBE5-4DC6-944F-C071FD11F723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0502490" y="5922348"/>
                  <a:ext cx="136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85" name="잉크 384">
                  <a:extLst>
                    <a:ext uri="{FF2B5EF4-FFF2-40B4-BE49-F238E27FC236}">
                      <a16:creationId xmlns:a16="http://schemas.microsoft.com/office/drawing/2014/main" id="{3BF48B00-64F2-48C1-B430-5DAE83B5C336}"/>
                    </a:ext>
                  </a:extLst>
                </p14:cNvPr>
                <p14:cNvContentPartPr/>
                <p14:nvPr/>
              </p14:nvContentPartPr>
              <p14:xfrm>
                <a:off x="10576290" y="5916228"/>
                <a:ext cx="128160" cy="164160"/>
              </p14:xfrm>
            </p:contentPart>
          </mc:Choice>
          <mc:Fallback xmlns="">
            <p:pic>
              <p:nvPicPr>
                <p:cNvPr id="385" name="잉크 384">
                  <a:extLst>
                    <a:ext uri="{FF2B5EF4-FFF2-40B4-BE49-F238E27FC236}">
                      <a16:creationId xmlns:a16="http://schemas.microsoft.com/office/drawing/2014/main" id="{3BF48B00-64F2-48C1-B430-5DAE83B5C336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0571970" y="5911908"/>
                  <a:ext cx="136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86" name="잉크 385">
                  <a:extLst>
                    <a:ext uri="{FF2B5EF4-FFF2-40B4-BE49-F238E27FC236}">
                      <a16:creationId xmlns:a16="http://schemas.microsoft.com/office/drawing/2014/main" id="{6FB3F720-5C68-489D-AE1A-341319BE1096}"/>
                    </a:ext>
                  </a:extLst>
                </p14:cNvPr>
                <p14:cNvContentPartPr/>
                <p14:nvPr/>
              </p14:nvContentPartPr>
              <p14:xfrm>
                <a:off x="10626330" y="5992548"/>
                <a:ext cx="61920" cy="63000"/>
              </p14:xfrm>
            </p:contentPart>
          </mc:Choice>
          <mc:Fallback xmlns="">
            <p:pic>
              <p:nvPicPr>
                <p:cNvPr id="386" name="잉크 385">
                  <a:extLst>
                    <a:ext uri="{FF2B5EF4-FFF2-40B4-BE49-F238E27FC236}">
                      <a16:creationId xmlns:a16="http://schemas.microsoft.com/office/drawing/2014/main" id="{6FB3F720-5C68-489D-AE1A-341319BE1096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0622010" y="5988228"/>
                  <a:ext cx="70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87" name="잉크 386">
                  <a:extLst>
                    <a:ext uri="{FF2B5EF4-FFF2-40B4-BE49-F238E27FC236}">
                      <a16:creationId xmlns:a16="http://schemas.microsoft.com/office/drawing/2014/main" id="{2A869A32-A20A-4885-A1EA-0E14E8E0B8C7}"/>
                    </a:ext>
                  </a:extLst>
                </p14:cNvPr>
                <p14:cNvContentPartPr/>
                <p14:nvPr/>
              </p14:nvContentPartPr>
              <p14:xfrm>
                <a:off x="10730010" y="5876268"/>
                <a:ext cx="96840" cy="239400"/>
              </p14:xfrm>
            </p:contentPart>
          </mc:Choice>
          <mc:Fallback xmlns="">
            <p:pic>
              <p:nvPicPr>
                <p:cNvPr id="387" name="잉크 386">
                  <a:extLst>
                    <a:ext uri="{FF2B5EF4-FFF2-40B4-BE49-F238E27FC236}">
                      <a16:creationId xmlns:a16="http://schemas.microsoft.com/office/drawing/2014/main" id="{2A869A32-A20A-4885-A1EA-0E14E8E0B8C7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0725690" y="5871948"/>
                  <a:ext cx="1054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88" name="잉크 387">
                  <a:extLst>
                    <a:ext uri="{FF2B5EF4-FFF2-40B4-BE49-F238E27FC236}">
                      <a16:creationId xmlns:a16="http://schemas.microsoft.com/office/drawing/2014/main" id="{ED369A10-9212-462A-AC5E-1F7930D092F3}"/>
                    </a:ext>
                  </a:extLst>
                </p14:cNvPr>
                <p14:cNvContentPartPr/>
                <p14:nvPr/>
              </p14:nvContentPartPr>
              <p14:xfrm>
                <a:off x="10970850" y="5945748"/>
                <a:ext cx="137160" cy="203040"/>
              </p14:xfrm>
            </p:contentPart>
          </mc:Choice>
          <mc:Fallback xmlns="">
            <p:pic>
              <p:nvPicPr>
                <p:cNvPr id="388" name="잉크 387">
                  <a:extLst>
                    <a:ext uri="{FF2B5EF4-FFF2-40B4-BE49-F238E27FC236}">
                      <a16:creationId xmlns:a16="http://schemas.microsoft.com/office/drawing/2014/main" id="{ED369A10-9212-462A-AC5E-1F7930D092F3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0966530" y="5941428"/>
                  <a:ext cx="1458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89" name="잉크 388">
                  <a:extLst>
                    <a:ext uri="{FF2B5EF4-FFF2-40B4-BE49-F238E27FC236}">
                      <a16:creationId xmlns:a16="http://schemas.microsoft.com/office/drawing/2014/main" id="{F1F4F9D2-BB15-4AA9-8319-67B58E866995}"/>
                    </a:ext>
                  </a:extLst>
                </p14:cNvPr>
                <p14:cNvContentPartPr/>
                <p14:nvPr/>
              </p14:nvContentPartPr>
              <p14:xfrm>
                <a:off x="11150850" y="5847108"/>
                <a:ext cx="17280" cy="299520"/>
              </p14:xfrm>
            </p:contentPart>
          </mc:Choice>
          <mc:Fallback xmlns="">
            <p:pic>
              <p:nvPicPr>
                <p:cNvPr id="389" name="잉크 388">
                  <a:extLst>
                    <a:ext uri="{FF2B5EF4-FFF2-40B4-BE49-F238E27FC236}">
                      <a16:creationId xmlns:a16="http://schemas.microsoft.com/office/drawing/2014/main" id="{F1F4F9D2-BB15-4AA9-8319-67B58E866995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1146530" y="5842788"/>
                  <a:ext cx="259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90" name="잉크 389">
                  <a:extLst>
                    <a:ext uri="{FF2B5EF4-FFF2-40B4-BE49-F238E27FC236}">
                      <a16:creationId xmlns:a16="http://schemas.microsoft.com/office/drawing/2014/main" id="{0B5CD32E-4453-457A-99F1-46977A12E556}"/>
                    </a:ext>
                  </a:extLst>
                </p14:cNvPr>
                <p14:cNvContentPartPr/>
                <p14:nvPr/>
              </p14:nvContentPartPr>
              <p14:xfrm>
                <a:off x="11191530" y="5938548"/>
                <a:ext cx="105480" cy="246240"/>
              </p14:xfrm>
            </p:contentPart>
          </mc:Choice>
          <mc:Fallback xmlns="">
            <p:pic>
              <p:nvPicPr>
                <p:cNvPr id="390" name="잉크 389">
                  <a:extLst>
                    <a:ext uri="{FF2B5EF4-FFF2-40B4-BE49-F238E27FC236}">
                      <a16:creationId xmlns:a16="http://schemas.microsoft.com/office/drawing/2014/main" id="{0B5CD32E-4453-457A-99F1-46977A12E556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1187210" y="5934228"/>
                  <a:ext cx="1141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91" name="잉크 390">
                  <a:extLst>
                    <a:ext uri="{FF2B5EF4-FFF2-40B4-BE49-F238E27FC236}">
                      <a16:creationId xmlns:a16="http://schemas.microsoft.com/office/drawing/2014/main" id="{5E7AEEDA-A3D9-4A4C-B70E-907A91A24849}"/>
                    </a:ext>
                  </a:extLst>
                </p14:cNvPr>
                <p14:cNvContentPartPr/>
                <p14:nvPr/>
              </p14:nvContentPartPr>
              <p14:xfrm>
                <a:off x="11321130" y="5952228"/>
                <a:ext cx="199080" cy="191880"/>
              </p14:xfrm>
            </p:contentPart>
          </mc:Choice>
          <mc:Fallback xmlns="">
            <p:pic>
              <p:nvPicPr>
                <p:cNvPr id="391" name="잉크 390">
                  <a:extLst>
                    <a:ext uri="{FF2B5EF4-FFF2-40B4-BE49-F238E27FC236}">
                      <a16:creationId xmlns:a16="http://schemas.microsoft.com/office/drawing/2014/main" id="{5E7AEEDA-A3D9-4A4C-B70E-907A91A24849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1316810" y="5947908"/>
                  <a:ext cx="207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392" name="잉크 391">
                  <a:extLst>
                    <a:ext uri="{FF2B5EF4-FFF2-40B4-BE49-F238E27FC236}">
                      <a16:creationId xmlns:a16="http://schemas.microsoft.com/office/drawing/2014/main" id="{0678DF65-614B-42A6-A7D1-C4689068CB64}"/>
                    </a:ext>
                  </a:extLst>
                </p14:cNvPr>
                <p14:cNvContentPartPr/>
                <p14:nvPr/>
              </p14:nvContentPartPr>
              <p14:xfrm>
                <a:off x="11548290" y="5827668"/>
                <a:ext cx="333360" cy="311400"/>
              </p14:xfrm>
            </p:contentPart>
          </mc:Choice>
          <mc:Fallback xmlns="">
            <p:pic>
              <p:nvPicPr>
                <p:cNvPr id="392" name="잉크 391">
                  <a:extLst>
                    <a:ext uri="{FF2B5EF4-FFF2-40B4-BE49-F238E27FC236}">
                      <a16:creationId xmlns:a16="http://schemas.microsoft.com/office/drawing/2014/main" id="{0678DF65-614B-42A6-A7D1-C4689068CB64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1543970" y="5823348"/>
                  <a:ext cx="3420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393" name="잉크 392">
                  <a:extLst>
                    <a:ext uri="{FF2B5EF4-FFF2-40B4-BE49-F238E27FC236}">
                      <a16:creationId xmlns:a16="http://schemas.microsoft.com/office/drawing/2014/main" id="{B847538F-FDB5-4280-B3B2-8DB544DB76B5}"/>
                    </a:ext>
                  </a:extLst>
                </p14:cNvPr>
                <p14:cNvContentPartPr/>
                <p14:nvPr/>
              </p14:nvContentPartPr>
              <p14:xfrm>
                <a:off x="11837370" y="5910468"/>
                <a:ext cx="92520" cy="20520"/>
              </p14:xfrm>
            </p:contentPart>
          </mc:Choice>
          <mc:Fallback xmlns="">
            <p:pic>
              <p:nvPicPr>
                <p:cNvPr id="393" name="잉크 392">
                  <a:extLst>
                    <a:ext uri="{FF2B5EF4-FFF2-40B4-BE49-F238E27FC236}">
                      <a16:creationId xmlns:a16="http://schemas.microsoft.com/office/drawing/2014/main" id="{B847538F-FDB5-4280-B3B2-8DB544DB76B5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1833050" y="5906148"/>
                  <a:ext cx="101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394" name="잉크 393">
                  <a:extLst>
                    <a:ext uri="{FF2B5EF4-FFF2-40B4-BE49-F238E27FC236}">
                      <a16:creationId xmlns:a16="http://schemas.microsoft.com/office/drawing/2014/main" id="{A5780057-EE03-47D1-A9DE-42C2A2EE5762}"/>
                    </a:ext>
                  </a:extLst>
                </p14:cNvPr>
                <p14:cNvContentPartPr/>
                <p14:nvPr/>
              </p14:nvContentPartPr>
              <p14:xfrm>
                <a:off x="11927010" y="5903268"/>
                <a:ext cx="59400" cy="49680"/>
              </p14:xfrm>
            </p:contentPart>
          </mc:Choice>
          <mc:Fallback xmlns="">
            <p:pic>
              <p:nvPicPr>
                <p:cNvPr id="394" name="잉크 393">
                  <a:extLst>
                    <a:ext uri="{FF2B5EF4-FFF2-40B4-BE49-F238E27FC236}">
                      <a16:creationId xmlns:a16="http://schemas.microsoft.com/office/drawing/2014/main" id="{A5780057-EE03-47D1-A9DE-42C2A2EE576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1922690" y="5898948"/>
                  <a:ext cx="68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395" name="잉크 394">
                  <a:extLst>
                    <a:ext uri="{FF2B5EF4-FFF2-40B4-BE49-F238E27FC236}">
                      <a16:creationId xmlns:a16="http://schemas.microsoft.com/office/drawing/2014/main" id="{FA62A6D5-D7D5-4394-8DBF-A1CDEBA8B170}"/>
                    </a:ext>
                  </a:extLst>
                </p14:cNvPr>
                <p14:cNvContentPartPr/>
                <p14:nvPr/>
              </p14:nvContentPartPr>
              <p14:xfrm>
                <a:off x="11886690" y="5907948"/>
                <a:ext cx="189720" cy="319320"/>
              </p14:xfrm>
            </p:contentPart>
          </mc:Choice>
          <mc:Fallback xmlns="">
            <p:pic>
              <p:nvPicPr>
                <p:cNvPr id="395" name="잉크 394">
                  <a:extLst>
                    <a:ext uri="{FF2B5EF4-FFF2-40B4-BE49-F238E27FC236}">
                      <a16:creationId xmlns:a16="http://schemas.microsoft.com/office/drawing/2014/main" id="{FA62A6D5-D7D5-4394-8DBF-A1CDEBA8B170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1882370" y="5903628"/>
                  <a:ext cx="1983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396" name="잉크 395">
                  <a:extLst>
                    <a:ext uri="{FF2B5EF4-FFF2-40B4-BE49-F238E27FC236}">
                      <a16:creationId xmlns:a16="http://schemas.microsoft.com/office/drawing/2014/main" id="{EAED5FE5-D6EE-4618-95DB-697DDF1D34AB}"/>
                    </a:ext>
                  </a:extLst>
                </p14:cNvPr>
                <p14:cNvContentPartPr/>
                <p14:nvPr/>
              </p14:nvContentPartPr>
              <p14:xfrm>
                <a:off x="10291530" y="6327348"/>
                <a:ext cx="188640" cy="170640"/>
              </p14:xfrm>
            </p:contentPart>
          </mc:Choice>
          <mc:Fallback xmlns="">
            <p:pic>
              <p:nvPicPr>
                <p:cNvPr id="396" name="잉크 395">
                  <a:extLst>
                    <a:ext uri="{FF2B5EF4-FFF2-40B4-BE49-F238E27FC236}">
                      <a16:creationId xmlns:a16="http://schemas.microsoft.com/office/drawing/2014/main" id="{EAED5FE5-D6EE-4618-95DB-697DDF1D34AB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0287210" y="6323028"/>
                  <a:ext cx="197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397" name="잉크 396">
                  <a:extLst>
                    <a:ext uri="{FF2B5EF4-FFF2-40B4-BE49-F238E27FC236}">
                      <a16:creationId xmlns:a16="http://schemas.microsoft.com/office/drawing/2014/main" id="{18D31B2C-6946-4E7A-9F4F-22E85DC6BCB9}"/>
                    </a:ext>
                  </a:extLst>
                </p14:cNvPr>
                <p14:cNvContentPartPr/>
                <p14:nvPr/>
              </p14:nvContentPartPr>
              <p14:xfrm>
                <a:off x="10371090" y="6399348"/>
                <a:ext cx="114480" cy="151920"/>
              </p14:xfrm>
            </p:contentPart>
          </mc:Choice>
          <mc:Fallback xmlns="">
            <p:pic>
              <p:nvPicPr>
                <p:cNvPr id="397" name="잉크 396">
                  <a:extLst>
                    <a:ext uri="{FF2B5EF4-FFF2-40B4-BE49-F238E27FC236}">
                      <a16:creationId xmlns:a16="http://schemas.microsoft.com/office/drawing/2014/main" id="{18D31B2C-6946-4E7A-9F4F-22E85DC6BCB9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0366770" y="6395028"/>
                  <a:ext cx="123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398" name="잉크 397">
                  <a:extLst>
                    <a:ext uri="{FF2B5EF4-FFF2-40B4-BE49-F238E27FC236}">
                      <a16:creationId xmlns:a16="http://schemas.microsoft.com/office/drawing/2014/main" id="{393756BC-BD69-4F52-8AE1-07F31F5BF4AC}"/>
                    </a:ext>
                  </a:extLst>
                </p14:cNvPr>
                <p14:cNvContentPartPr/>
                <p14:nvPr/>
              </p14:nvContentPartPr>
              <p14:xfrm>
                <a:off x="10508610" y="6343908"/>
                <a:ext cx="135360" cy="268560"/>
              </p14:xfrm>
            </p:contentPart>
          </mc:Choice>
          <mc:Fallback xmlns="">
            <p:pic>
              <p:nvPicPr>
                <p:cNvPr id="398" name="잉크 397">
                  <a:extLst>
                    <a:ext uri="{FF2B5EF4-FFF2-40B4-BE49-F238E27FC236}">
                      <a16:creationId xmlns:a16="http://schemas.microsoft.com/office/drawing/2014/main" id="{393756BC-BD69-4F52-8AE1-07F31F5BF4AC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504290" y="6339588"/>
                  <a:ext cx="144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399" name="잉크 398">
                  <a:extLst>
                    <a:ext uri="{FF2B5EF4-FFF2-40B4-BE49-F238E27FC236}">
                      <a16:creationId xmlns:a16="http://schemas.microsoft.com/office/drawing/2014/main" id="{02AFDBC6-B54B-4A0E-BB63-0292F6D2010F}"/>
                    </a:ext>
                  </a:extLst>
                </p14:cNvPr>
                <p14:cNvContentPartPr/>
                <p14:nvPr/>
              </p14:nvContentPartPr>
              <p14:xfrm>
                <a:off x="10518330" y="6555228"/>
                <a:ext cx="128880" cy="160200"/>
              </p14:xfrm>
            </p:contentPart>
          </mc:Choice>
          <mc:Fallback xmlns="">
            <p:pic>
              <p:nvPicPr>
                <p:cNvPr id="399" name="잉크 398">
                  <a:extLst>
                    <a:ext uri="{FF2B5EF4-FFF2-40B4-BE49-F238E27FC236}">
                      <a16:creationId xmlns:a16="http://schemas.microsoft.com/office/drawing/2014/main" id="{02AFDBC6-B54B-4A0E-BB63-0292F6D2010F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514010" y="6550908"/>
                  <a:ext cx="137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00" name="잉크 399">
                  <a:extLst>
                    <a:ext uri="{FF2B5EF4-FFF2-40B4-BE49-F238E27FC236}">
                      <a16:creationId xmlns:a16="http://schemas.microsoft.com/office/drawing/2014/main" id="{65AE60EC-2574-416A-B3EC-7EF23EA37108}"/>
                    </a:ext>
                  </a:extLst>
                </p14:cNvPr>
                <p14:cNvContentPartPr/>
                <p14:nvPr/>
              </p14:nvContentPartPr>
              <p14:xfrm>
                <a:off x="10703370" y="6325908"/>
                <a:ext cx="125280" cy="275040"/>
              </p14:xfrm>
            </p:contentPart>
          </mc:Choice>
          <mc:Fallback xmlns="">
            <p:pic>
              <p:nvPicPr>
                <p:cNvPr id="400" name="잉크 399">
                  <a:extLst>
                    <a:ext uri="{FF2B5EF4-FFF2-40B4-BE49-F238E27FC236}">
                      <a16:creationId xmlns:a16="http://schemas.microsoft.com/office/drawing/2014/main" id="{65AE60EC-2574-416A-B3EC-7EF23EA37108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0699050" y="6321588"/>
                  <a:ext cx="1339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01" name="잉크 400">
                  <a:extLst>
                    <a:ext uri="{FF2B5EF4-FFF2-40B4-BE49-F238E27FC236}">
                      <a16:creationId xmlns:a16="http://schemas.microsoft.com/office/drawing/2014/main" id="{D8442317-1CB7-4980-B11B-2118957B5D18}"/>
                    </a:ext>
                  </a:extLst>
                </p14:cNvPr>
                <p14:cNvContentPartPr/>
                <p14:nvPr/>
              </p14:nvContentPartPr>
              <p14:xfrm>
                <a:off x="10829010" y="6473148"/>
                <a:ext cx="41760" cy="165240"/>
              </p14:xfrm>
            </p:contentPart>
          </mc:Choice>
          <mc:Fallback xmlns="">
            <p:pic>
              <p:nvPicPr>
                <p:cNvPr id="401" name="잉크 400">
                  <a:extLst>
                    <a:ext uri="{FF2B5EF4-FFF2-40B4-BE49-F238E27FC236}">
                      <a16:creationId xmlns:a16="http://schemas.microsoft.com/office/drawing/2014/main" id="{D8442317-1CB7-4980-B11B-2118957B5D18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0824690" y="6468828"/>
                  <a:ext cx="50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02" name="잉크 401">
                  <a:extLst>
                    <a:ext uri="{FF2B5EF4-FFF2-40B4-BE49-F238E27FC236}">
                      <a16:creationId xmlns:a16="http://schemas.microsoft.com/office/drawing/2014/main" id="{2F77BC4B-CB34-4F46-8748-DB81D480C3C5}"/>
                    </a:ext>
                  </a:extLst>
                </p14:cNvPr>
                <p14:cNvContentPartPr/>
                <p14:nvPr/>
              </p14:nvContentPartPr>
              <p14:xfrm>
                <a:off x="10701570" y="6611388"/>
                <a:ext cx="254160" cy="104760"/>
              </p14:xfrm>
            </p:contentPart>
          </mc:Choice>
          <mc:Fallback xmlns="">
            <p:pic>
              <p:nvPicPr>
                <p:cNvPr id="402" name="잉크 401">
                  <a:extLst>
                    <a:ext uri="{FF2B5EF4-FFF2-40B4-BE49-F238E27FC236}">
                      <a16:creationId xmlns:a16="http://schemas.microsoft.com/office/drawing/2014/main" id="{2F77BC4B-CB34-4F46-8748-DB81D480C3C5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0697250" y="6607068"/>
                  <a:ext cx="262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03" name="잉크 402">
                  <a:extLst>
                    <a:ext uri="{FF2B5EF4-FFF2-40B4-BE49-F238E27FC236}">
                      <a16:creationId xmlns:a16="http://schemas.microsoft.com/office/drawing/2014/main" id="{677C117C-FE5A-4660-ADE7-C8AB857DCA03}"/>
                    </a:ext>
                  </a:extLst>
                </p14:cNvPr>
                <p14:cNvContentPartPr/>
                <p14:nvPr/>
              </p14:nvContentPartPr>
              <p14:xfrm>
                <a:off x="9889410" y="5528508"/>
                <a:ext cx="100440" cy="1050120"/>
              </p14:xfrm>
            </p:contentPart>
          </mc:Choice>
          <mc:Fallback xmlns="">
            <p:pic>
              <p:nvPicPr>
                <p:cNvPr id="403" name="잉크 402">
                  <a:extLst>
                    <a:ext uri="{FF2B5EF4-FFF2-40B4-BE49-F238E27FC236}">
                      <a16:creationId xmlns:a16="http://schemas.microsoft.com/office/drawing/2014/main" id="{677C117C-FE5A-4660-ADE7-C8AB857DCA03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9885090" y="5524188"/>
                  <a:ext cx="109080" cy="10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05" name="잉크 404">
                  <a:extLst>
                    <a:ext uri="{FF2B5EF4-FFF2-40B4-BE49-F238E27FC236}">
                      <a16:creationId xmlns:a16="http://schemas.microsoft.com/office/drawing/2014/main" id="{393B84DE-A2C9-4726-ACD6-9D5FBFA97E60}"/>
                    </a:ext>
                  </a:extLst>
                </p14:cNvPr>
                <p14:cNvContentPartPr/>
                <p14:nvPr/>
              </p14:nvContentPartPr>
              <p14:xfrm>
                <a:off x="11815050" y="5321148"/>
                <a:ext cx="273600" cy="1292760"/>
              </p14:xfrm>
            </p:contentPart>
          </mc:Choice>
          <mc:Fallback xmlns="">
            <p:pic>
              <p:nvPicPr>
                <p:cNvPr id="405" name="잉크 404">
                  <a:extLst>
                    <a:ext uri="{FF2B5EF4-FFF2-40B4-BE49-F238E27FC236}">
                      <a16:creationId xmlns:a16="http://schemas.microsoft.com/office/drawing/2014/main" id="{393B84DE-A2C9-4726-ACD6-9D5FBFA97E60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1810730" y="5316828"/>
                  <a:ext cx="282240" cy="13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07" name="잉크 406">
                  <a:extLst>
                    <a:ext uri="{FF2B5EF4-FFF2-40B4-BE49-F238E27FC236}">
                      <a16:creationId xmlns:a16="http://schemas.microsoft.com/office/drawing/2014/main" id="{FE5D89F1-09B4-4ACD-87C0-3E0EB815D518}"/>
                    </a:ext>
                  </a:extLst>
                </p14:cNvPr>
                <p14:cNvContentPartPr/>
                <p14:nvPr/>
              </p14:nvContentPartPr>
              <p14:xfrm>
                <a:off x="11965170" y="5888148"/>
                <a:ext cx="81720" cy="295200"/>
              </p14:xfrm>
            </p:contentPart>
          </mc:Choice>
          <mc:Fallback xmlns="">
            <p:pic>
              <p:nvPicPr>
                <p:cNvPr id="407" name="잉크 406">
                  <a:extLst>
                    <a:ext uri="{FF2B5EF4-FFF2-40B4-BE49-F238E27FC236}">
                      <a16:creationId xmlns:a16="http://schemas.microsoft.com/office/drawing/2014/main" id="{FE5D89F1-09B4-4ACD-87C0-3E0EB815D518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1960850" y="5883828"/>
                  <a:ext cx="90360" cy="30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94713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CC823123-168D-485A-A541-D54DAAE1B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04800"/>
            <a:ext cx="11264153" cy="4948518"/>
          </a:xfrm>
        </p:spPr>
        <p:txBody>
          <a:bodyPr>
            <a:normAutofit/>
          </a:bodyPr>
          <a:lstStyle/>
          <a:p>
            <a:pPr lvl="1"/>
            <a:r>
              <a:rPr lang="en-US" altLang="ko-KR" dirty="0"/>
              <a:t>k means Clustering Algorithm</a:t>
            </a:r>
          </a:p>
          <a:p>
            <a:pPr marL="914400" lvl="1" indent="-457200">
              <a:buFont typeface="+mj-ea"/>
              <a:buAutoNum type="circleNumDbPlain"/>
            </a:pPr>
            <a:r>
              <a:rPr lang="en-US" altLang="ko-KR" dirty="0"/>
              <a:t>Assignment Step</a:t>
            </a:r>
          </a:p>
          <a:p>
            <a:pPr marL="914400" lvl="1" indent="-457200">
              <a:buFont typeface="+mj-ea"/>
              <a:buAutoNum type="circleNumDbPlain"/>
            </a:pPr>
            <a:endParaRPr lang="en-US" altLang="ko-KR" dirty="0"/>
          </a:p>
          <a:p>
            <a:pPr marL="914400" lvl="1" indent="-457200">
              <a:buFont typeface="+mj-ea"/>
              <a:buAutoNum type="circleNumDbPlain"/>
            </a:pPr>
            <a:endParaRPr lang="en-US" altLang="ko-KR" dirty="0"/>
          </a:p>
          <a:p>
            <a:pPr marL="914400" lvl="1" indent="-457200">
              <a:buFont typeface="+mj-ea"/>
              <a:buAutoNum type="circleNumDbPlain"/>
            </a:pPr>
            <a:endParaRPr lang="en-US" altLang="ko-KR" dirty="0"/>
          </a:p>
          <a:p>
            <a:pPr marL="914400" lvl="1" indent="-457200">
              <a:buFont typeface="+mj-ea"/>
              <a:buAutoNum type="circleNumDbPlain"/>
            </a:pPr>
            <a:endParaRPr lang="en-US" altLang="ko-KR" dirty="0"/>
          </a:p>
          <a:p>
            <a:pPr marL="914400" lvl="1" indent="-457200">
              <a:buFont typeface="+mj-ea"/>
              <a:buAutoNum type="circleNumDbPlain"/>
            </a:pPr>
            <a:endParaRPr lang="en-US" altLang="ko-KR" dirty="0"/>
          </a:p>
          <a:p>
            <a:pPr marL="914400" lvl="1" indent="-457200">
              <a:buFont typeface="+mj-ea"/>
              <a:buAutoNum type="circleNumDbPlain"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marL="914400" lvl="1" indent="-457200">
              <a:buFont typeface="+mj-ea"/>
              <a:buAutoNum type="circleNumDbPlain"/>
            </a:pPr>
            <a:r>
              <a:rPr lang="en-US" altLang="ko-KR" dirty="0"/>
              <a:t>Update Step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51D1A5E-3325-4E30-9266-A1A5F47DC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428" y="1046882"/>
            <a:ext cx="9066546" cy="256719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DE935C4-14EA-49E8-8B70-CEF2F4C98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291" y="4356160"/>
            <a:ext cx="9023683" cy="20446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3EADAA1E-FBB7-44F7-A144-B3F6DDDB2E11}"/>
                  </a:ext>
                </a:extLst>
              </p14:cNvPr>
              <p14:cNvContentPartPr/>
              <p14:nvPr/>
            </p14:nvContentPartPr>
            <p14:xfrm>
              <a:off x="5993850" y="5915148"/>
              <a:ext cx="1282680" cy="7704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3EADAA1E-FBB7-44F7-A144-B3F6DDDB2E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89530" y="5910828"/>
                <a:ext cx="1291320" cy="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그룹 15">
            <a:extLst>
              <a:ext uri="{FF2B5EF4-FFF2-40B4-BE49-F238E27FC236}">
                <a16:creationId xmlns:a16="http://schemas.microsoft.com/office/drawing/2014/main" id="{0B18D364-0A01-4A14-98B6-E054504A0C9A}"/>
              </a:ext>
            </a:extLst>
          </p:cNvPr>
          <p:cNvGrpSpPr/>
          <p:nvPr/>
        </p:nvGrpSpPr>
        <p:grpSpPr>
          <a:xfrm>
            <a:off x="7946850" y="5009388"/>
            <a:ext cx="579240" cy="300240"/>
            <a:chOff x="7946850" y="5009388"/>
            <a:chExt cx="57924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잉크 4">
                  <a:extLst>
                    <a:ext uri="{FF2B5EF4-FFF2-40B4-BE49-F238E27FC236}">
                      <a16:creationId xmlns:a16="http://schemas.microsoft.com/office/drawing/2014/main" id="{7A44CEB5-6912-4E24-837C-869DA10B0F9D}"/>
                    </a:ext>
                  </a:extLst>
                </p14:cNvPr>
                <p14:cNvContentPartPr/>
                <p14:nvPr/>
              </p14:nvContentPartPr>
              <p14:xfrm>
                <a:off x="7946850" y="5060868"/>
                <a:ext cx="31680" cy="138960"/>
              </p14:xfrm>
            </p:contentPart>
          </mc:Choice>
          <mc:Fallback xmlns="">
            <p:pic>
              <p:nvPicPr>
                <p:cNvPr id="5" name="잉크 4">
                  <a:extLst>
                    <a:ext uri="{FF2B5EF4-FFF2-40B4-BE49-F238E27FC236}">
                      <a16:creationId xmlns:a16="http://schemas.microsoft.com/office/drawing/2014/main" id="{7A44CEB5-6912-4E24-837C-869DA10B0F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42530" y="5056548"/>
                  <a:ext cx="40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A1CAE515-4F87-4E69-8EED-226D9EC86DD5}"/>
                    </a:ext>
                  </a:extLst>
                </p14:cNvPr>
                <p14:cNvContentPartPr/>
                <p14:nvPr/>
              </p14:nvContentPartPr>
              <p14:xfrm>
                <a:off x="7964850" y="5056908"/>
                <a:ext cx="30600" cy="17064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A1CAE515-4F87-4E69-8EED-226D9EC86DD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60530" y="5052588"/>
                  <a:ext cx="39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7D074843-9242-46AA-8A5D-37ADA544A51D}"/>
                    </a:ext>
                  </a:extLst>
                </p14:cNvPr>
                <p14:cNvContentPartPr/>
                <p14:nvPr/>
              </p14:nvContentPartPr>
              <p14:xfrm>
                <a:off x="7955130" y="5026668"/>
                <a:ext cx="189720" cy="20412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7D074843-9242-46AA-8A5D-37ADA544A5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50810" y="5022348"/>
                  <a:ext cx="198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D9CD9C76-BB0B-4D58-8E23-397F8699C2DD}"/>
                    </a:ext>
                  </a:extLst>
                </p14:cNvPr>
                <p14:cNvContentPartPr/>
                <p14:nvPr/>
              </p14:nvContentPartPr>
              <p14:xfrm>
                <a:off x="8174010" y="5238348"/>
                <a:ext cx="79920" cy="7128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D9CD9C76-BB0B-4D58-8E23-397F8699C2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69690" y="5234028"/>
                  <a:ext cx="88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38790E0A-122C-4A0A-BB57-C0AD7A8AA18B}"/>
                    </a:ext>
                  </a:extLst>
                </p14:cNvPr>
                <p14:cNvContentPartPr/>
                <p14:nvPr/>
              </p14:nvContentPartPr>
              <p14:xfrm>
                <a:off x="8198130" y="5169228"/>
                <a:ext cx="42480" cy="1872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38790E0A-122C-4A0A-BB57-C0AD7A8AA18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93810" y="5164908"/>
                  <a:ext cx="51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25EE7242-6597-40FD-9039-69C65A8CF1DB}"/>
                    </a:ext>
                  </a:extLst>
                </p14:cNvPr>
                <p14:cNvContentPartPr/>
                <p14:nvPr/>
              </p14:nvContentPartPr>
              <p14:xfrm>
                <a:off x="8345730" y="5009388"/>
                <a:ext cx="110880" cy="15696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25EE7242-6597-40FD-9039-69C65A8CF1D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41410" y="5005068"/>
                  <a:ext cx="119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7AB36F41-2A55-43FA-859F-CA8C2204FB93}"/>
                    </a:ext>
                  </a:extLst>
                </p14:cNvPr>
                <p14:cNvContentPartPr/>
                <p14:nvPr/>
              </p14:nvContentPartPr>
              <p14:xfrm>
                <a:off x="8364810" y="5193348"/>
                <a:ext cx="161280" cy="9936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7AB36F41-2A55-43FA-859F-CA8C2204FB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60490" y="5189028"/>
                  <a:ext cx="16992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BDE60B64-9B30-4483-A40C-EE18DDB65A0F}"/>
              </a:ext>
            </a:extLst>
          </p:cNvPr>
          <p:cNvGrpSpPr/>
          <p:nvPr/>
        </p:nvGrpSpPr>
        <p:grpSpPr>
          <a:xfrm>
            <a:off x="8903730" y="4824708"/>
            <a:ext cx="637920" cy="437400"/>
            <a:chOff x="8903730" y="4824708"/>
            <a:chExt cx="63792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0D0E69A6-3CFC-410E-BA67-48EC482332C1}"/>
                    </a:ext>
                  </a:extLst>
                </p14:cNvPr>
                <p14:cNvContentPartPr/>
                <p14:nvPr/>
              </p14:nvContentPartPr>
              <p14:xfrm>
                <a:off x="8903730" y="4906428"/>
                <a:ext cx="101520" cy="23904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0D0E69A6-3CFC-410E-BA67-48EC482332C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99410" y="4902108"/>
                  <a:ext cx="1101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E47CBB3A-AB24-49A9-AF6B-3DEAFAF84692}"/>
                    </a:ext>
                  </a:extLst>
                </p14:cNvPr>
                <p14:cNvContentPartPr/>
                <p14:nvPr/>
              </p14:nvContentPartPr>
              <p14:xfrm>
                <a:off x="8995530" y="5178948"/>
                <a:ext cx="89640" cy="8316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E47CBB3A-AB24-49A9-AF6B-3DEAFAF8469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91210" y="5174628"/>
                  <a:ext cx="98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3D02E902-A4F4-487E-AB6A-DB9414EFA37B}"/>
                    </a:ext>
                  </a:extLst>
                </p14:cNvPr>
                <p14:cNvContentPartPr/>
                <p14:nvPr/>
              </p14:nvContentPartPr>
              <p14:xfrm>
                <a:off x="9057090" y="5113788"/>
                <a:ext cx="61920" cy="1872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3D02E902-A4F4-487E-AB6A-DB9414EFA37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52770" y="5109468"/>
                  <a:ext cx="70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606856C0-7B19-4FE2-9A78-044202664A34}"/>
                    </a:ext>
                  </a:extLst>
                </p14:cNvPr>
                <p14:cNvContentPartPr/>
                <p14:nvPr/>
              </p14:nvContentPartPr>
              <p14:xfrm>
                <a:off x="9123330" y="4868628"/>
                <a:ext cx="123480" cy="2844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606856C0-7B19-4FE2-9A78-044202664A3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119010" y="4864308"/>
                  <a:ext cx="132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C880DF0E-B404-4DD0-AC45-291D468D2925}"/>
                    </a:ext>
                  </a:extLst>
                </p14:cNvPr>
                <p14:cNvContentPartPr/>
                <p14:nvPr/>
              </p14:nvContentPartPr>
              <p14:xfrm>
                <a:off x="9202530" y="4824708"/>
                <a:ext cx="220320" cy="22788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C880DF0E-B404-4DD0-AC45-291D468D292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98210" y="4820388"/>
                  <a:ext cx="228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060B849A-AF1B-4A32-AFAD-C028CB0EED81}"/>
                    </a:ext>
                  </a:extLst>
                </p14:cNvPr>
                <p14:cNvContentPartPr/>
                <p14:nvPr/>
              </p14:nvContentPartPr>
              <p14:xfrm>
                <a:off x="9311610" y="5089668"/>
                <a:ext cx="149400" cy="2124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060B849A-AF1B-4A32-AFAD-C028CB0EED8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307290" y="5085348"/>
                  <a:ext cx="158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5B10C02A-FE4B-4081-8E81-ABCA9B2C1089}"/>
                    </a:ext>
                  </a:extLst>
                </p14:cNvPr>
                <p14:cNvContentPartPr/>
                <p14:nvPr/>
              </p14:nvContentPartPr>
              <p14:xfrm>
                <a:off x="9521490" y="4910388"/>
                <a:ext cx="20160" cy="34668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5B10C02A-FE4B-4081-8E81-ABCA9B2C108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17170" y="4906068"/>
                  <a:ext cx="28800" cy="35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971B8BDA-CA49-4D45-811D-B7A37D5D8214}"/>
              </a:ext>
            </a:extLst>
          </p:cNvPr>
          <p:cNvGrpSpPr/>
          <p:nvPr/>
        </p:nvGrpSpPr>
        <p:grpSpPr>
          <a:xfrm>
            <a:off x="9751530" y="4907508"/>
            <a:ext cx="250920" cy="350640"/>
            <a:chOff x="9751530" y="4907508"/>
            <a:chExt cx="25092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865A0FDA-DC87-4C32-AF55-63B7E63E6B00}"/>
                    </a:ext>
                  </a:extLst>
                </p14:cNvPr>
                <p14:cNvContentPartPr/>
                <p14:nvPr/>
              </p14:nvContentPartPr>
              <p14:xfrm>
                <a:off x="9751530" y="4907508"/>
                <a:ext cx="145440" cy="23436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865A0FDA-DC87-4C32-AF55-63B7E63E6B0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747210" y="4903188"/>
                  <a:ext cx="154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C17A7E39-D2A5-4504-9FDB-35EAA832827D}"/>
                    </a:ext>
                  </a:extLst>
                </p14:cNvPr>
                <p14:cNvContentPartPr/>
                <p14:nvPr/>
              </p14:nvContentPartPr>
              <p14:xfrm>
                <a:off x="9787890" y="5111628"/>
                <a:ext cx="214560" cy="14652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C17A7E39-D2A5-4504-9FDB-35EAA832827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783570" y="5107308"/>
                  <a:ext cx="22320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F8E5A436-5E80-4928-863D-34677EC050CC}"/>
              </a:ext>
            </a:extLst>
          </p:cNvPr>
          <p:cNvGrpSpPr/>
          <p:nvPr/>
        </p:nvGrpSpPr>
        <p:grpSpPr>
          <a:xfrm>
            <a:off x="8161410" y="5612388"/>
            <a:ext cx="541440" cy="402120"/>
            <a:chOff x="8161410" y="5612388"/>
            <a:chExt cx="54144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CFA3AA83-CEC4-4DA0-99F5-53A09C689332}"/>
                    </a:ext>
                  </a:extLst>
                </p14:cNvPr>
                <p14:cNvContentPartPr/>
                <p14:nvPr/>
              </p14:nvContentPartPr>
              <p14:xfrm>
                <a:off x="8161410" y="5687988"/>
                <a:ext cx="152280" cy="19476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CFA3AA83-CEC4-4DA0-99F5-53A09C68933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57090" y="5683668"/>
                  <a:ext cx="160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713A94DF-2095-43E2-85CF-309AE0078754}"/>
                    </a:ext>
                  </a:extLst>
                </p14:cNvPr>
                <p14:cNvContentPartPr/>
                <p14:nvPr/>
              </p14:nvContentPartPr>
              <p14:xfrm>
                <a:off x="8180130" y="5752788"/>
                <a:ext cx="125280" cy="21564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713A94DF-2095-43E2-85CF-309AE007875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175810" y="5748468"/>
                  <a:ext cx="133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7AB24794-1F37-4FEA-88DA-0FD6FF6F9F63}"/>
                    </a:ext>
                  </a:extLst>
                </p14:cNvPr>
                <p14:cNvContentPartPr/>
                <p14:nvPr/>
              </p14:nvContentPartPr>
              <p14:xfrm>
                <a:off x="8171130" y="5770788"/>
                <a:ext cx="130680" cy="16416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7AB24794-1F37-4FEA-88DA-0FD6FF6F9F6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66810" y="5766468"/>
                  <a:ext cx="139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E17603D9-2075-4B30-B27F-7468A131E3FB}"/>
                    </a:ext>
                  </a:extLst>
                </p14:cNvPr>
                <p14:cNvContentPartPr/>
                <p14:nvPr/>
              </p14:nvContentPartPr>
              <p14:xfrm>
                <a:off x="8359770" y="5679708"/>
                <a:ext cx="132480" cy="3960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E17603D9-2075-4B30-B27F-7468A131E3F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55450" y="5675388"/>
                  <a:ext cx="141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A0DF69DF-499A-4DD4-994A-2C1D0E722A8E}"/>
                    </a:ext>
                  </a:extLst>
                </p14:cNvPr>
                <p14:cNvContentPartPr/>
                <p14:nvPr/>
              </p14:nvContentPartPr>
              <p14:xfrm>
                <a:off x="8428170" y="5612388"/>
                <a:ext cx="64080" cy="15156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A0DF69DF-499A-4DD4-994A-2C1D0E722A8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23850" y="5608068"/>
                  <a:ext cx="72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42C7BAE4-3651-4CD5-B405-3F10096AF0C8}"/>
                    </a:ext>
                  </a:extLst>
                </p14:cNvPr>
                <p14:cNvContentPartPr/>
                <p14:nvPr/>
              </p14:nvContentPartPr>
              <p14:xfrm>
                <a:off x="8560290" y="5727228"/>
                <a:ext cx="79920" cy="6012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42C7BAE4-3651-4CD5-B405-3F10096AF0C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555970" y="5722908"/>
                  <a:ext cx="88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0703E237-4827-4965-BF9B-E900884CA93B}"/>
                    </a:ext>
                  </a:extLst>
                </p14:cNvPr>
                <p14:cNvContentPartPr/>
                <p14:nvPr/>
              </p14:nvContentPartPr>
              <p14:xfrm>
                <a:off x="8540850" y="5736948"/>
                <a:ext cx="162000" cy="27756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0703E237-4827-4965-BF9B-E900884CA93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36530" y="5732628"/>
                  <a:ext cx="17064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3F1DE5B0-39B7-4AD7-94B8-B598C2119AB2}"/>
              </a:ext>
            </a:extLst>
          </p:cNvPr>
          <p:cNvGrpSpPr/>
          <p:nvPr/>
        </p:nvGrpSpPr>
        <p:grpSpPr>
          <a:xfrm>
            <a:off x="8919570" y="5605908"/>
            <a:ext cx="1343880" cy="429480"/>
            <a:chOff x="8919570" y="5605908"/>
            <a:chExt cx="134388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B6174B0F-F73F-4FE6-BB60-F1B439D557DA}"/>
                    </a:ext>
                  </a:extLst>
                </p14:cNvPr>
                <p14:cNvContentPartPr/>
                <p14:nvPr/>
              </p14:nvContentPartPr>
              <p14:xfrm>
                <a:off x="8919570" y="5635428"/>
                <a:ext cx="124560" cy="14904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B6174B0F-F73F-4FE6-BB60-F1B439D557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15250" y="5631108"/>
                  <a:ext cx="133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F4CD6B80-F064-4276-8F3B-8F32FB066187}"/>
                    </a:ext>
                  </a:extLst>
                </p14:cNvPr>
                <p14:cNvContentPartPr/>
                <p14:nvPr/>
              </p14:nvContentPartPr>
              <p14:xfrm>
                <a:off x="8991210" y="5714268"/>
                <a:ext cx="59760" cy="10800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F4CD6B80-F064-4276-8F3B-8F32FB06618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86890" y="5709948"/>
                  <a:ext cx="68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94209621-DCDC-4EA9-BF90-33C0D77EF583}"/>
                    </a:ext>
                  </a:extLst>
                </p14:cNvPr>
                <p14:cNvContentPartPr/>
                <p14:nvPr/>
              </p14:nvContentPartPr>
              <p14:xfrm>
                <a:off x="9055290" y="5664948"/>
                <a:ext cx="110880" cy="20736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94209621-DCDC-4EA9-BF90-33C0D77EF58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50970" y="5660628"/>
                  <a:ext cx="119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A1DE6FF0-36A6-48FE-A1C2-44E4A3218730}"/>
                    </a:ext>
                  </a:extLst>
                </p14:cNvPr>
                <p14:cNvContentPartPr/>
                <p14:nvPr/>
              </p14:nvContentPartPr>
              <p14:xfrm>
                <a:off x="9107130" y="5835588"/>
                <a:ext cx="88200" cy="10512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A1DE6FF0-36A6-48FE-A1C2-44E4A321873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02810" y="5831268"/>
                  <a:ext cx="96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D4346D17-D50B-4D49-A015-C4BB43F7892E}"/>
                    </a:ext>
                  </a:extLst>
                </p14:cNvPr>
                <p14:cNvContentPartPr/>
                <p14:nvPr/>
              </p14:nvContentPartPr>
              <p14:xfrm>
                <a:off x="9250410" y="5638668"/>
                <a:ext cx="77040" cy="16308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D4346D17-D50B-4D49-A015-C4BB43F7892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46090" y="5634348"/>
                  <a:ext cx="85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2E4AE6FD-0225-4045-965A-E184B6D413DC}"/>
                    </a:ext>
                  </a:extLst>
                </p14:cNvPr>
                <p14:cNvContentPartPr/>
                <p14:nvPr/>
              </p14:nvContentPartPr>
              <p14:xfrm>
                <a:off x="9350130" y="5725788"/>
                <a:ext cx="29880" cy="13392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2E4AE6FD-0225-4045-965A-E184B6D413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45810" y="5721468"/>
                  <a:ext cx="38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81F9F01E-EBDE-46F7-9E17-13B7422A1801}"/>
                    </a:ext>
                  </a:extLst>
                </p14:cNvPr>
                <p14:cNvContentPartPr/>
                <p14:nvPr/>
              </p14:nvContentPartPr>
              <p14:xfrm>
                <a:off x="9236730" y="5851068"/>
                <a:ext cx="195120" cy="8820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81F9F01E-EBDE-46F7-9E17-13B7422A180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32410" y="5846748"/>
                  <a:ext cx="203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0F94D8E9-1F6B-4A64-95FC-0F0F81C0B26C}"/>
                    </a:ext>
                  </a:extLst>
                </p14:cNvPr>
                <p14:cNvContentPartPr/>
                <p14:nvPr/>
              </p14:nvContentPartPr>
              <p14:xfrm>
                <a:off x="9502050" y="5760348"/>
                <a:ext cx="82440" cy="8640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0F94D8E9-1F6B-4A64-95FC-0F0F81C0B26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97730" y="5756028"/>
                  <a:ext cx="91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754E2B8A-3175-4793-B0B6-DB08F3D297EF}"/>
                    </a:ext>
                  </a:extLst>
                </p14:cNvPr>
                <p14:cNvContentPartPr/>
                <p14:nvPr/>
              </p14:nvContentPartPr>
              <p14:xfrm>
                <a:off x="9621570" y="5605908"/>
                <a:ext cx="32400" cy="42948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754E2B8A-3175-4793-B0B6-DB08F3D297E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17250" y="5601588"/>
                  <a:ext cx="4104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154DA9BC-E82E-4C1C-8420-56EC24E952CE}"/>
                    </a:ext>
                  </a:extLst>
                </p14:cNvPr>
                <p14:cNvContentPartPr/>
                <p14:nvPr/>
              </p14:nvContentPartPr>
              <p14:xfrm>
                <a:off x="9704730" y="5626068"/>
                <a:ext cx="196920" cy="20268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154DA9BC-E82E-4C1C-8420-56EC24E952C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700410" y="5621748"/>
                  <a:ext cx="205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5A928934-B0C9-4290-8EA2-6E4C8994CE3B}"/>
                    </a:ext>
                  </a:extLst>
                </p14:cNvPr>
                <p14:cNvContentPartPr/>
                <p14:nvPr/>
              </p14:nvContentPartPr>
              <p14:xfrm>
                <a:off x="9760890" y="5852508"/>
                <a:ext cx="134280" cy="3348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5A928934-B0C9-4290-8EA2-6E4C8994CE3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756570" y="5848188"/>
                  <a:ext cx="142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8418A5E6-652A-4042-A569-4D4BB80145CB}"/>
                    </a:ext>
                  </a:extLst>
                </p14:cNvPr>
                <p14:cNvContentPartPr/>
                <p14:nvPr/>
              </p14:nvContentPartPr>
              <p14:xfrm>
                <a:off x="9961770" y="5725068"/>
                <a:ext cx="104760" cy="12636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8418A5E6-652A-4042-A569-4D4BB80145C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57450" y="5720748"/>
                  <a:ext cx="113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B57D5E58-BF90-4841-8D43-6035BAB5AE09}"/>
                    </a:ext>
                  </a:extLst>
                </p14:cNvPr>
                <p14:cNvContentPartPr/>
                <p14:nvPr/>
              </p14:nvContentPartPr>
              <p14:xfrm>
                <a:off x="10082010" y="5617788"/>
                <a:ext cx="181440" cy="35820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B57D5E58-BF90-4841-8D43-6035BAB5AE0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77690" y="5613468"/>
                  <a:ext cx="1900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C19F26EB-531A-42F6-9947-BB20AA0DDA89}"/>
                    </a:ext>
                  </a:extLst>
                </p14:cNvPr>
                <p14:cNvContentPartPr/>
                <p14:nvPr/>
              </p14:nvContentPartPr>
              <p14:xfrm>
                <a:off x="10231770" y="5924868"/>
                <a:ext cx="22680" cy="1008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C19F26EB-531A-42F6-9947-BB20AA0DDA8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27450" y="5920548"/>
                  <a:ext cx="3132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1AF3C0DB-134D-4D31-9DA8-9877174B0E23}"/>
              </a:ext>
            </a:extLst>
          </p:cNvPr>
          <p:cNvGrpSpPr/>
          <p:nvPr/>
        </p:nvGrpSpPr>
        <p:grpSpPr>
          <a:xfrm>
            <a:off x="4919970" y="3203988"/>
            <a:ext cx="1161720" cy="439560"/>
            <a:chOff x="4919970" y="3203988"/>
            <a:chExt cx="116172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B9EF2DF1-6CD5-4D80-AD1A-E4C60035EA8A}"/>
                    </a:ext>
                  </a:extLst>
                </p14:cNvPr>
                <p14:cNvContentPartPr/>
                <p14:nvPr/>
              </p14:nvContentPartPr>
              <p14:xfrm>
                <a:off x="4919970" y="3203988"/>
                <a:ext cx="122040" cy="19008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B9EF2DF1-6CD5-4D80-AD1A-E4C60035EA8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15650" y="3199668"/>
                  <a:ext cx="130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F2F67FCE-2A5C-49C7-A7F2-0D114F7ED31D}"/>
                    </a:ext>
                  </a:extLst>
                </p14:cNvPr>
                <p14:cNvContentPartPr/>
                <p14:nvPr/>
              </p14:nvContentPartPr>
              <p14:xfrm>
                <a:off x="5016450" y="3216228"/>
                <a:ext cx="120960" cy="8964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F2F67FCE-2A5C-49C7-A7F2-0D114F7ED31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12130" y="3211908"/>
                  <a:ext cx="129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8CEAC689-3EC5-46BE-9D03-C06AEF637A7B}"/>
                    </a:ext>
                  </a:extLst>
                </p14:cNvPr>
                <p14:cNvContentPartPr/>
                <p14:nvPr/>
              </p14:nvContentPartPr>
              <p14:xfrm>
                <a:off x="5232810" y="3295788"/>
                <a:ext cx="93600" cy="24264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8CEAC689-3EC5-46BE-9D03-C06AEF637A7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28490" y="3291468"/>
                  <a:ext cx="102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0489DB3C-1D07-4AD4-9F38-AE428293C493}"/>
                    </a:ext>
                  </a:extLst>
                </p14:cNvPr>
                <p14:cNvContentPartPr/>
                <p14:nvPr/>
              </p14:nvContentPartPr>
              <p14:xfrm>
                <a:off x="5382930" y="3573708"/>
                <a:ext cx="57600" cy="6984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0489DB3C-1D07-4AD4-9F38-AE428293C49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78610" y="3569388"/>
                  <a:ext cx="662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E8CCE688-19CF-479A-9B7F-EA963CBBA8D1}"/>
                    </a:ext>
                  </a:extLst>
                </p14:cNvPr>
                <p14:cNvContentPartPr/>
                <p14:nvPr/>
              </p14:nvContentPartPr>
              <p14:xfrm>
                <a:off x="5417490" y="3522228"/>
                <a:ext cx="17280" cy="612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E8CCE688-19CF-479A-9B7F-EA963CBBA8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13170" y="3517908"/>
                  <a:ext cx="259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B0FF4A27-53F2-4562-BD4A-0FB4E196D803}"/>
                    </a:ext>
                  </a:extLst>
                </p14:cNvPr>
                <p14:cNvContentPartPr/>
                <p14:nvPr/>
              </p14:nvContentPartPr>
              <p14:xfrm>
                <a:off x="5410290" y="3310188"/>
                <a:ext cx="146880" cy="4716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B0FF4A27-53F2-4562-BD4A-0FB4E196D80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05970" y="3305868"/>
                  <a:ext cx="155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5F8846DA-F03A-4331-86DB-D31BDAB8CA5D}"/>
                    </a:ext>
                  </a:extLst>
                </p14:cNvPr>
                <p14:cNvContentPartPr/>
                <p14:nvPr/>
              </p14:nvContentPartPr>
              <p14:xfrm>
                <a:off x="5497770" y="3282108"/>
                <a:ext cx="82800" cy="15624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5F8846DA-F03A-4331-86DB-D31BDAB8CA5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93450" y="3277788"/>
                  <a:ext cx="91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B9B567B3-96A7-44C8-9B67-D21EF826E991}"/>
                    </a:ext>
                  </a:extLst>
                </p14:cNvPr>
                <p14:cNvContentPartPr/>
                <p14:nvPr/>
              </p14:nvContentPartPr>
              <p14:xfrm>
                <a:off x="5632770" y="3425028"/>
                <a:ext cx="105840" cy="6804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B9B567B3-96A7-44C8-9B67-D21EF826E99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28450" y="3420708"/>
                  <a:ext cx="114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036508F5-16EC-4035-B866-67AD27749791}"/>
                    </a:ext>
                  </a:extLst>
                </p14:cNvPr>
                <p14:cNvContentPartPr/>
                <p14:nvPr/>
              </p14:nvContentPartPr>
              <p14:xfrm>
                <a:off x="5799090" y="3365628"/>
                <a:ext cx="7560" cy="23364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036508F5-16EC-4035-B866-67AD2774979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794770" y="3361308"/>
                  <a:ext cx="16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47C0BF9B-59C4-473F-8C82-3FE36C33A833}"/>
                    </a:ext>
                  </a:extLst>
                </p14:cNvPr>
                <p14:cNvContentPartPr/>
                <p14:nvPr/>
              </p14:nvContentPartPr>
              <p14:xfrm>
                <a:off x="5931570" y="3372108"/>
                <a:ext cx="57960" cy="6444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47C0BF9B-59C4-473F-8C82-3FE36C33A83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27250" y="3367788"/>
                  <a:ext cx="66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462A526E-773E-41A7-828F-1E17DFBAC6BD}"/>
                    </a:ext>
                  </a:extLst>
                </p14:cNvPr>
                <p14:cNvContentPartPr/>
                <p14:nvPr/>
              </p14:nvContentPartPr>
              <p14:xfrm>
                <a:off x="5970450" y="3340068"/>
                <a:ext cx="57600" cy="14652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462A526E-773E-41A7-828F-1E17DFBAC6B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66130" y="3335748"/>
                  <a:ext cx="66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0B83A88E-37DE-43CB-8E72-A31B01BE1EF0}"/>
                    </a:ext>
                  </a:extLst>
                </p14:cNvPr>
                <p14:cNvContentPartPr/>
                <p14:nvPr/>
              </p14:nvContentPartPr>
              <p14:xfrm>
                <a:off x="5942010" y="3507108"/>
                <a:ext cx="139680" cy="86040"/>
              </p14:xfrm>
            </p:contentPart>
          </mc:Choice>
          <mc:Fallback xmlns=""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0B83A88E-37DE-43CB-8E72-A31B01BE1EF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937690" y="3502788"/>
                  <a:ext cx="14832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16E1B89D-E9EC-4036-8BAF-E932FC19E4CB}"/>
              </a:ext>
            </a:extLst>
          </p:cNvPr>
          <p:cNvGrpSpPr/>
          <p:nvPr/>
        </p:nvGrpSpPr>
        <p:grpSpPr>
          <a:xfrm>
            <a:off x="6300210" y="3278148"/>
            <a:ext cx="498600" cy="367560"/>
            <a:chOff x="6300210" y="3278148"/>
            <a:chExt cx="49860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AEA35CAD-ABFF-4DE9-929F-C5678B486B81}"/>
                    </a:ext>
                  </a:extLst>
                </p14:cNvPr>
                <p14:cNvContentPartPr/>
                <p14:nvPr/>
              </p14:nvContentPartPr>
              <p14:xfrm>
                <a:off x="6307770" y="3301188"/>
                <a:ext cx="120960" cy="151560"/>
              </p14:xfrm>
            </p:contentPart>
          </mc:Choice>
          <mc:Fallback xmlns=""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AEA35CAD-ABFF-4DE9-929F-C5678B486B8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03450" y="3296868"/>
                  <a:ext cx="129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잉크 65">
                  <a:extLst>
                    <a:ext uri="{FF2B5EF4-FFF2-40B4-BE49-F238E27FC236}">
                      <a16:creationId xmlns:a16="http://schemas.microsoft.com/office/drawing/2014/main" id="{FD538D94-0EC3-4B15-A9E4-A5940319BC42}"/>
                    </a:ext>
                  </a:extLst>
                </p14:cNvPr>
                <p14:cNvContentPartPr/>
                <p14:nvPr/>
              </p14:nvContentPartPr>
              <p14:xfrm>
                <a:off x="6300210" y="3353748"/>
                <a:ext cx="157680" cy="175680"/>
              </p14:xfrm>
            </p:contentPart>
          </mc:Choice>
          <mc:Fallback xmlns="">
            <p:pic>
              <p:nvPicPr>
                <p:cNvPr id="66" name="잉크 65">
                  <a:extLst>
                    <a:ext uri="{FF2B5EF4-FFF2-40B4-BE49-F238E27FC236}">
                      <a16:creationId xmlns:a16="http://schemas.microsoft.com/office/drawing/2014/main" id="{FD538D94-0EC3-4B15-A9E4-A5940319BC4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95890" y="3349428"/>
                  <a:ext cx="166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C3ED3B3C-24CF-44D1-9E80-952BBF0255DE}"/>
                    </a:ext>
                  </a:extLst>
                </p14:cNvPr>
                <p14:cNvContentPartPr/>
                <p14:nvPr/>
              </p14:nvContentPartPr>
              <p14:xfrm>
                <a:off x="6309930" y="3378588"/>
                <a:ext cx="109440" cy="154800"/>
              </p14:xfrm>
            </p:contentPart>
          </mc:Choice>
          <mc:Fallback xmlns=""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C3ED3B3C-24CF-44D1-9E80-952BBF0255D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05610" y="3374268"/>
                  <a:ext cx="118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잉크 67">
                  <a:extLst>
                    <a:ext uri="{FF2B5EF4-FFF2-40B4-BE49-F238E27FC236}">
                      <a16:creationId xmlns:a16="http://schemas.microsoft.com/office/drawing/2014/main" id="{D32129BD-67DC-4244-A38A-662C05F3C42E}"/>
                    </a:ext>
                  </a:extLst>
                </p14:cNvPr>
                <p14:cNvContentPartPr/>
                <p14:nvPr/>
              </p14:nvContentPartPr>
              <p14:xfrm>
                <a:off x="6505410" y="3317388"/>
                <a:ext cx="120960" cy="21240"/>
              </p14:xfrm>
            </p:contentPart>
          </mc:Choice>
          <mc:Fallback xmlns="">
            <p:pic>
              <p:nvPicPr>
                <p:cNvPr id="68" name="잉크 67">
                  <a:extLst>
                    <a:ext uri="{FF2B5EF4-FFF2-40B4-BE49-F238E27FC236}">
                      <a16:creationId xmlns:a16="http://schemas.microsoft.com/office/drawing/2014/main" id="{D32129BD-67DC-4244-A38A-662C05F3C42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01090" y="3313068"/>
                  <a:ext cx="129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4A27CBCB-705C-44EC-B4F9-3F7197CBFD48}"/>
                    </a:ext>
                  </a:extLst>
                </p14:cNvPr>
                <p14:cNvContentPartPr/>
                <p14:nvPr/>
              </p14:nvContentPartPr>
              <p14:xfrm>
                <a:off x="6551490" y="3278148"/>
                <a:ext cx="76680" cy="123480"/>
              </p14:xfrm>
            </p:contentPart>
          </mc:Choice>
          <mc:Fallback xmlns=""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4A27CBCB-705C-44EC-B4F9-3F7197CBFD4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47170" y="3273828"/>
                  <a:ext cx="85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잉크 69">
                  <a:extLst>
                    <a:ext uri="{FF2B5EF4-FFF2-40B4-BE49-F238E27FC236}">
                      <a16:creationId xmlns:a16="http://schemas.microsoft.com/office/drawing/2014/main" id="{388B160C-8CEF-47E1-BB95-723609F58705}"/>
                    </a:ext>
                  </a:extLst>
                </p14:cNvPr>
                <p14:cNvContentPartPr/>
                <p14:nvPr/>
              </p14:nvContentPartPr>
              <p14:xfrm>
                <a:off x="6677850" y="3373548"/>
                <a:ext cx="56520" cy="18720"/>
              </p14:xfrm>
            </p:contentPart>
          </mc:Choice>
          <mc:Fallback xmlns="">
            <p:pic>
              <p:nvPicPr>
                <p:cNvPr id="70" name="잉크 69">
                  <a:extLst>
                    <a:ext uri="{FF2B5EF4-FFF2-40B4-BE49-F238E27FC236}">
                      <a16:creationId xmlns:a16="http://schemas.microsoft.com/office/drawing/2014/main" id="{388B160C-8CEF-47E1-BB95-723609F5870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73530" y="3369228"/>
                  <a:ext cx="65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665CC4D5-3E80-47DE-9CFD-60C58D67E947}"/>
                    </a:ext>
                  </a:extLst>
                </p14:cNvPr>
                <p14:cNvContentPartPr/>
                <p14:nvPr/>
              </p14:nvContentPartPr>
              <p14:xfrm>
                <a:off x="6645810" y="3355908"/>
                <a:ext cx="153000" cy="289800"/>
              </p14:xfrm>
            </p:contentPart>
          </mc:Choice>
          <mc:Fallback xmlns=""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665CC4D5-3E80-47DE-9CFD-60C58D67E94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41490" y="3351588"/>
                  <a:ext cx="16164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63628C7C-F233-41E8-988B-0609ED17B222}"/>
              </a:ext>
            </a:extLst>
          </p:cNvPr>
          <p:cNvGrpSpPr/>
          <p:nvPr/>
        </p:nvGrpSpPr>
        <p:grpSpPr>
          <a:xfrm>
            <a:off x="6977010" y="3275628"/>
            <a:ext cx="532800" cy="331560"/>
            <a:chOff x="6977010" y="3275628"/>
            <a:chExt cx="53280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잉크 71">
                  <a:extLst>
                    <a:ext uri="{FF2B5EF4-FFF2-40B4-BE49-F238E27FC236}">
                      <a16:creationId xmlns:a16="http://schemas.microsoft.com/office/drawing/2014/main" id="{6C1E8B9A-E8D5-4E4F-94D2-96345BBE4755}"/>
                    </a:ext>
                  </a:extLst>
                </p14:cNvPr>
                <p14:cNvContentPartPr/>
                <p14:nvPr/>
              </p14:nvContentPartPr>
              <p14:xfrm>
                <a:off x="6977010" y="3315588"/>
                <a:ext cx="185400" cy="97200"/>
              </p14:xfrm>
            </p:contentPart>
          </mc:Choice>
          <mc:Fallback xmlns="">
            <p:pic>
              <p:nvPicPr>
                <p:cNvPr id="72" name="잉크 71">
                  <a:extLst>
                    <a:ext uri="{FF2B5EF4-FFF2-40B4-BE49-F238E27FC236}">
                      <a16:creationId xmlns:a16="http://schemas.microsoft.com/office/drawing/2014/main" id="{6C1E8B9A-E8D5-4E4F-94D2-96345BBE475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72690" y="3311268"/>
                  <a:ext cx="194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잉크 72">
                  <a:extLst>
                    <a:ext uri="{FF2B5EF4-FFF2-40B4-BE49-F238E27FC236}">
                      <a16:creationId xmlns:a16="http://schemas.microsoft.com/office/drawing/2014/main" id="{3683B23D-0EE8-4847-8D51-3CE1AF1D932C}"/>
                    </a:ext>
                  </a:extLst>
                </p14:cNvPr>
                <p14:cNvContentPartPr/>
                <p14:nvPr/>
              </p14:nvContentPartPr>
              <p14:xfrm>
                <a:off x="7185090" y="3318108"/>
                <a:ext cx="21960" cy="118440"/>
              </p14:xfrm>
            </p:contentPart>
          </mc:Choice>
          <mc:Fallback xmlns="">
            <p:pic>
              <p:nvPicPr>
                <p:cNvPr id="73" name="잉크 72">
                  <a:extLst>
                    <a:ext uri="{FF2B5EF4-FFF2-40B4-BE49-F238E27FC236}">
                      <a16:creationId xmlns:a16="http://schemas.microsoft.com/office/drawing/2014/main" id="{3683B23D-0EE8-4847-8D51-3CE1AF1D932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80770" y="3313788"/>
                  <a:ext cx="30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잉크 73">
                  <a:extLst>
                    <a:ext uri="{FF2B5EF4-FFF2-40B4-BE49-F238E27FC236}">
                      <a16:creationId xmlns:a16="http://schemas.microsoft.com/office/drawing/2014/main" id="{1965A698-1285-4DA1-B6C1-10AFCC40E4DD}"/>
                    </a:ext>
                  </a:extLst>
                </p14:cNvPr>
                <p14:cNvContentPartPr/>
                <p14:nvPr/>
              </p14:nvContentPartPr>
              <p14:xfrm>
                <a:off x="7045050" y="3487668"/>
                <a:ext cx="69120" cy="76680"/>
              </p14:xfrm>
            </p:contentPart>
          </mc:Choice>
          <mc:Fallback xmlns="">
            <p:pic>
              <p:nvPicPr>
                <p:cNvPr id="74" name="잉크 73">
                  <a:extLst>
                    <a:ext uri="{FF2B5EF4-FFF2-40B4-BE49-F238E27FC236}">
                      <a16:creationId xmlns:a16="http://schemas.microsoft.com/office/drawing/2014/main" id="{1965A698-1285-4DA1-B6C1-10AFCC40E4D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40730" y="3483348"/>
                  <a:ext cx="77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잉크 74">
                  <a:extLst>
                    <a:ext uri="{FF2B5EF4-FFF2-40B4-BE49-F238E27FC236}">
                      <a16:creationId xmlns:a16="http://schemas.microsoft.com/office/drawing/2014/main" id="{6BC339EF-0423-40E1-AAB7-7754EFA2625D}"/>
                    </a:ext>
                  </a:extLst>
                </p14:cNvPr>
                <p14:cNvContentPartPr/>
                <p14:nvPr/>
              </p14:nvContentPartPr>
              <p14:xfrm>
                <a:off x="7100850" y="3457428"/>
                <a:ext cx="100800" cy="149760"/>
              </p14:xfrm>
            </p:contentPart>
          </mc:Choice>
          <mc:Fallback xmlns="">
            <p:pic>
              <p:nvPicPr>
                <p:cNvPr id="75" name="잉크 74">
                  <a:extLst>
                    <a:ext uri="{FF2B5EF4-FFF2-40B4-BE49-F238E27FC236}">
                      <a16:creationId xmlns:a16="http://schemas.microsoft.com/office/drawing/2014/main" id="{6BC339EF-0423-40E1-AAB7-7754EFA2625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096530" y="3453108"/>
                  <a:ext cx="109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잉크 75">
                  <a:extLst>
                    <a:ext uri="{FF2B5EF4-FFF2-40B4-BE49-F238E27FC236}">
                      <a16:creationId xmlns:a16="http://schemas.microsoft.com/office/drawing/2014/main" id="{B8F04D96-9E2C-4213-9942-C1D87330F331}"/>
                    </a:ext>
                  </a:extLst>
                </p14:cNvPr>
                <p14:cNvContentPartPr/>
                <p14:nvPr/>
              </p14:nvContentPartPr>
              <p14:xfrm>
                <a:off x="7249530" y="3275628"/>
                <a:ext cx="260280" cy="158040"/>
              </p14:xfrm>
            </p:contentPart>
          </mc:Choice>
          <mc:Fallback xmlns="">
            <p:pic>
              <p:nvPicPr>
                <p:cNvPr id="76" name="잉크 75">
                  <a:extLst>
                    <a:ext uri="{FF2B5EF4-FFF2-40B4-BE49-F238E27FC236}">
                      <a16:creationId xmlns:a16="http://schemas.microsoft.com/office/drawing/2014/main" id="{B8F04D96-9E2C-4213-9942-C1D87330F33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45210" y="3271308"/>
                  <a:ext cx="268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잉크 76">
                  <a:extLst>
                    <a:ext uri="{FF2B5EF4-FFF2-40B4-BE49-F238E27FC236}">
                      <a16:creationId xmlns:a16="http://schemas.microsoft.com/office/drawing/2014/main" id="{DC18EED2-CDCB-4F8A-8F9F-0EF784E0FFB8}"/>
                    </a:ext>
                  </a:extLst>
                </p14:cNvPr>
                <p14:cNvContentPartPr/>
                <p14:nvPr/>
              </p14:nvContentPartPr>
              <p14:xfrm>
                <a:off x="7309290" y="3494148"/>
                <a:ext cx="101160" cy="55080"/>
              </p14:xfrm>
            </p:contentPart>
          </mc:Choice>
          <mc:Fallback xmlns="">
            <p:pic>
              <p:nvPicPr>
                <p:cNvPr id="77" name="잉크 76">
                  <a:extLst>
                    <a:ext uri="{FF2B5EF4-FFF2-40B4-BE49-F238E27FC236}">
                      <a16:creationId xmlns:a16="http://schemas.microsoft.com/office/drawing/2014/main" id="{DC18EED2-CDCB-4F8A-8F9F-0EF784E0FFB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04970" y="3489828"/>
                  <a:ext cx="109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잉크 77">
                  <a:extLst>
                    <a:ext uri="{FF2B5EF4-FFF2-40B4-BE49-F238E27FC236}">
                      <a16:creationId xmlns:a16="http://schemas.microsoft.com/office/drawing/2014/main" id="{96ED50A3-1050-4C02-B89E-6599864A3911}"/>
                    </a:ext>
                  </a:extLst>
                </p14:cNvPr>
                <p14:cNvContentPartPr/>
                <p14:nvPr/>
              </p14:nvContentPartPr>
              <p14:xfrm>
                <a:off x="7355730" y="3462828"/>
                <a:ext cx="109440" cy="142560"/>
              </p14:xfrm>
            </p:contentPart>
          </mc:Choice>
          <mc:Fallback xmlns="">
            <p:pic>
              <p:nvPicPr>
                <p:cNvPr id="78" name="잉크 77">
                  <a:extLst>
                    <a:ext uri="{FF2B5EF4-FFF2-40B4-BE49-F238E27FC236}">
                      <a16:creationId xmlns:a16="http://schemas.microsoft.com/office/drawing/2014/main" id="{96ED50A3-1050-4C02-B89E-6599864A391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51410" y="3458508"/>
                  <a:ext cx="118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잉크 78">
                  <a:extLst>
                    <a:ext uri="{FF2B5EF4-FFF2-40B4-BE49-F238E27FC236}">
                      <a16:creationId xmlns:a16="http://schemas.microsoft.com/office/drawing/2014/main" id="{5DE3396D-4EA6-4AC7-9CAE-A0EBDF7BCB10}"/>
                    </a:ext>
                  </a:extLst>
                </p14:cNvPr>
                <p14:cNvContentPartPr/>
                <p14:nvPr/>
              </p14:nvContentPartPr>
              <p14:xfrm>
                <a:off x="7338810" y="3340068"/>
                <a:ext cx="18720" cy="46080"/>
              </p14:xfrm>
            </p:contentPart>
          </mc:Choice>
          <mc:Fallback xmlns="">
            <p:pic>
              <p:nvPicPr>
                <p:cNvPr id="79" name="잉크 78">
                  <a:extLst>
                    <a:ext uri="{FF2B5EF4-FFF2-40B4-BE49-F238E27FC236}">
                      <a16:creationId xmlns:a16="http://schemas.microsoft.com/office/drawing/2014/main" id="{5DE3396D-4EA6-4AC7-9CAE-A0EBDF7BCB1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34490" y="3335748"/>
                  <a:ext cx="27360" cy="5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51755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4FBB72C-11D8-426B-AAD8-CA9FE0BC9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333375"/>
            <a:ext cx="9544050" cy="61912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1C6AA8F-1B05-4FAE-B305-8C0BF112C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276226"/>
            <a:ext cx="6962775" cy="8382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4150614-9E2B-42BB-9BAC-FFED93627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1143000"/>
            <a:ext cx="5753100" cy="1238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F0E383F4-A2BB-44E5-9557-DD48289FC5F9}"/>
                  </a:ext>
                </a:extLst>
              </p14:cNvPr>
              <p14:cNvContentPartPr/>
              <p14:nvPr/>
            </p14:nvContentPartPr>
            <p14:xfrm>
              <a:off x="7410450" y="3037668"/>
              <a:ext cx="1372680" cy="5112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F0E383F4-A2BB-44E5-9557-DD48289FC5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06130" y="3033348"/>
                <a:ext cx="13813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AAB6C874-F399-491F-AF34-23262D2EB9F5}"/>
                  </a:ext>
                </a:extLst>
              </p14:cNvPr>
              <p14:cNvContentPartPr/>
              <p14:nvPr/>
            </p14:nvContentPartPr>
            <p14:xfrm>
              <a:off x="6805650" y="4057548"/>
              <a:ext cx="933840" cy="8136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AAB6C874-F399-491F-AF34-23262D2EB9F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01330" y="4053228"/>
                <a:ext cx="9424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BDDF6D3A-C504-4B2D-90F9-3062F625624E}"/>
                  </a:ext>
                </a:extLst>
              </p14:cNvPr>
              <p14:cNvContentPartPr/>
              <p14:nvPr/>
            </p14:nvContentPartPr>
            <p14:xfrm>
              <a:off x="7568130" y="4898508"/>
              <a:ext cx="1244520" cy="10296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BDDF6D3A-C504-4B2D-90F9-3062F62562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63810" y="4894188"/>
                <a:ext cx="1253160" cy="1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000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78ADA7E-988D-4543-87FF-E13279083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09600"/>
            <a:ext cx="944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12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AFD4BDB-7456-4654-B449-0D9A08949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509712"/>
            <a:ext cx="87915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04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EE9D3E9-4BB9-405D-85AC-E75045E5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1504950"/>
            <a:ext cx="85439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04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E0C0BE6-3865-467D-A264-18F54BBB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462087"/>
            <a:ext cx="86106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88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3F9DCE7-D409-42D6-A7DB-487B929ED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99" y="245110"/>
            <a:ext cx="11482471" cy="251694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7A05F10-7441-4377-8373-6D4EC4D54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117" y="3133381"/>
            <a:ext cx="41624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4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12.1. Clustering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내용 개체 틀 4">
            <a:extLst>
              <a:ext uri="{FF2B5EF4-FFF2-40B4-BE49-F238E27FC236}">
                <a16:creationId xmlns:a16="http://schemas.microsoft.com/office/drawing/2014/main" id="{CE4584DB-8C18-4D30-BC51-38F2F760D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76" y="961279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Classification (known categories) </a:t>
            </a:r>
          </a:p>
          <a:p>
            <a:r>
              <a:rPr lang="en-US" altLang="ko-KR" sz="2400" dirty="0"/>
              <a:t>Clustering (creation of new categories)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A23E7A3-2332-4E2D-9D32-AF08F1606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407583"/>
            <a:ext cx="5524500" cy="272162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8F31FE4-6823-4C6D-BCBC-1038F906C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659" y="1559747"/>
            <a:ext cx="3505691" cy="4230331"/>
          </a:xfrm>
          <a:prstGeom prst="rect">
            <a:avLst/>
          </a:prstGeom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490BAAFB-F703-49D3-99BF-E0CDAD7E72EA}"/>
              </a:ext>
            </a:extLst>
          </p:cNvPr>
          <p:cNvGrpSpPr/>
          <p:nvPr/>
        </p:nvGrpSpPr>
        <p:grpSpPr>
          <a:xfrm>
            <a:off x="5389050" y="1210668"/>
            <a:ext cx="286200" cy="63720"/>
            <a:chOff x="5389050" y="1210668"/>
            <a:chExt cx="286200" cy="6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잉크 2">
                  <a:extLst>
                    <a:ext uri="{FF2B5EF4-FFF2-40B4-BE49-F238E27FC236}">
                      <a16:creationId xmlns:a16="http://schemas.microsoft.com/office/drawing/2014/main" id="{1EF306D6-5005-4E0F-AFB4-4D079A7780E4}"/>
                    </a:ext>
                  </a:extLst>
                </p14:cNvPr>
                <p14:cNvContentPartPr/>
                <p14:nvPr/>
              </p14:nvContentPartPr>
              <p14:xfrm>
                <a:off x="5389050" y="1260348"/>
                <a:ext cx="16560" cy="14040"/>
              </p14:xfrm>
            </p:contentPart>
          </mc:Choice>
          <mc:Fallback xmlns="">
            <p:pic>
              <p:nvPicPr>
                <p:cNvPr id="3" name="잉크 2">
                  <a:extLst>
                    <a:ext uri="{FF2B5EF4-FFF2-40B4-BE49-F238E27FC236}">
                      <a16:creationId xmlns:a16="http://schemas.microsoft.com/office/drawing/2014/main" id="{1EF306D6-5005-4E0F-AFB4-4D079A7780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84730" y="1256028"/>
                  <a:ext cx="25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잉크 3">
                  <a:extLst>
                    <a:ext uri="{FF2B5EF4-FFF2-40B4-BE49-F238E27FC236}">
                      <a16:creationId xmlns:a16="http://schemas.microsoft.com/office/drawing/2014/main" id="{38FEC0BA-466B-4796-BE91-662F8CC55DBE}"/>
                    </a:ext>
                  </a:extLst>
                </p14:cNvPr>
                <p14:cNvContentPartPr/>
                <p14:nvPr/>
              </p14:nvContentPartPr>
              <p14:xfrm>
                <a:off x="5389050" y="1210668"/>
                <a:ext cx="286200" cy="63720"/>
              </p14:xfrm>
            </p:contentPart>
          </mc:Choice>
          <mc:Fallback xmlns="">
            <p:pic>
              <p:nvPicPr>
                <p:cNvPr id="4" name="잉크 3">
                  <a:extLst>
                    <a:ext uri="{FF2B5EF4-FFF2-40B4-BE49-F238E27FC236}">
                      <a16:creationId xmlns:a16="http://schemas.microsoft.com/office/drawing/2014/main" id="{38FEC0BA-466B-4796-BE91-662F8CC55DB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84730" y="1206348"/>
                  <a:ext cx="29484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8656D01-E993-4FD9-87D7-474EC9243C67}"/>
              </a:ext>
            </a:extLst>
          </p:cNvPr>
          <p:cNvGrpSpPr/>
          <p:nvPr/>
        </p:nvGrpSpPr>
        <p:grpSpPr>
          <a:xfrm>
            <a:off x="5885490" y="880188"/>
            <a:ext cx="1567080" cy="576000"/>
            <a:chOff x="5885490" y="880188"/>
            <a:chExt cx="1567080" cy="5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잉크 4">
                  <a:extLst>
                    <a:ext uri="{FF2B5EF4-FFF2-40B4-BE49-F238E27FC236}">
                      <a16:creationId xmlns:a16="http://schemas.microsoft.com/office/drawing/2014/main" id="{FD15B5D2-1651-46B2-A5BF-8C5CFB121AC5}"/>
                    </a:ext>
                  </a:extLst>
                </p14:cNvPr>
                <p14:cNvContentPartPr/>
                <p14:nvPr/>
              </p14:nvContentPartPr>
              <p14:xfrm>
                <a:off x="5885490" y="1025628"/>
                <a:ext cx="165600" cy="244800"/>
              </p14:xfrm>
            </p:contentPart>
          </mc:Choice>
          <mc:Fallback xmlns="">
            <p:pic>
              <p:nvPicPr>
                <p:cNvPr id="5" name="잉크 4">
                  <a:extLst>
                    <a:ext uri="{FF2B5EF4-FFF2-40B4-BE49-F238E27FC236}">
                      <a16:creationId xmlns:a16="http://schemas.microsoft.com/office/drawing/2014/main" id="{FD15B5D2-1651-46B2-A5BF-8C5CFB121AC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81170" y="1021308"/>
                  <a:ext cx="174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35ACCB21-B2B7-4D7B-B373-292F19FC2F1C}"/>
                    </a:ext>
                  </a:extLst>
                </p14:cNvPr>
                <p14:cNvContentPartPr/>
                <p14:nvPr/>
              </p14:nvContentPartPr>
              <p14:xfrm>
                <a:off x="6056130" y="1158468"/>
                <a:ext cx="165600" cy="12024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35ACCB21-B2B7-4D7B-B373-292F19FC2F1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51810" y="1154148"/>
                  <a:ext cx="174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6FF61AF0-E31E-407E-959D-2E7446EB4A1A}"/>
                    </a:ext>
                  </a:extLst>
                </p14:cNvPr>
                <p14:cNvContentPartPr/>
                <p14:nvPr/>
              </p14:nvContentPartPr>
              <p14:xfrm>
                <a:off x="6284010" y="1135068"/>
                <a:ext cx="30600" cy="32112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6FF61AF0-E31E-407E-959D-2E7446EB4A1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79690" y="1130748"/>
                  <a:ext cx="392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F845EAC5-4FBD-43D6-87EC-BCF3FD4BFDDD}"/>
                    </a:ext>
                  </a:extLst>
                </p14:cNvPr>
                <p14:cNvContentPartPr/>
                <p14:nvPr/>
              </p14:nvContentPartPr>
              <p14:xfrm>
                <a:off x="6275010" y="1097628"/>
                <a:ext cx="95760" cy="15876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F845EAC5-4FBD-43D6-87EC-BCF3FD4BFDD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70690" y="1093308"/>
                  <a:ext cx="104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216D53BC-6645-4827-A229-207FD339AF53}"/>
                    </a:ext>
                  </a:extLst>
                </p14:cNvPr>
                <p14:cNvContentPartPr/>
                <p14:nvPr/>
              </p14:nvContentPartPr>
              <p14:xfrm>
                <a:off x="6395610" y="1086468"/>
                <a:ext cx="144000" cy="21132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216D53BC-6645-4827-A229-207FD339AF5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91290" y="1082148"/>
                  <a:ext cx="152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A7F0318F-3356-47B7-8421-449C9CC15A24}"/>
                    </a:ext>
                  </a:extLst>
                </p14:cNvPr>
                <p14:cNvContentPartPr/>
                <p14:nvPr/>
              </p14:nvContentPartPr>
              <p14:xfrm>
                <a:off x="6592170" y="1090788"/>
                <a:ext cx="137160" cy="16524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A7F0318F-3356-47B7-8421-449C9CC15A2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87850" y="1086468"/>
                  <a:ext cx="145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5C98339A-C3C9-4524-AC73-81FC7847DBC4}"/>
                    </a:ext>
                  </a:extLst>
                </p14:cNvPr>
                <p14:cNvContentPartPr/>
                <p14:nvPr/>
              </p14:nvContentPartPr>
              <p14:xfrm>
                <a:off x="6736890" y="1094028"/>
                <a:ext cx="139680" cy="16380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5C98339A-C3C9-4524-AC73-81FC7847DBC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32570" y="1089708"/>
                  <a:ext cx="148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A301795F-FBAF-405A-A172-178EFF9A931F}"/>
                    </a:ext>
                  </a:extLst>
                </p14:cNvPr>
                <p14:cNvContentPartPr/>
                <p14:nvPr/>
              </p14:nvContentPartPr>
              <p14:xfrm>
                <a:off x="6900330" y="1032108"/>
                <a:ext cx="55800" cy="21996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A301795F-FBAF-405A-A172-178EFF9A931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96010" y="1027788"/>
                  <a:ext cx="644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5A2D3BB2-E307-4F2C-8344-E0326AF03B10}"/>
                    </a:ext>
                  </a:extLst>
                </p14:cNvPr>
                <p14:cNvContentPartPr/>
                <p14:nvPr/>
              </p14:nvContentPartPr>
              <p14:xfrm>
                <a:off x="6989610" y="1061268"/>
                <a:ext cx="102600" cy="19908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5A2D3BB2-E307-4F2C-8344-E0326AF03B1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85290" y="1056948"/>
                  <a:ext cx="111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D415EEDA-DB4E-4A87-8426-B27D094D0692}"/>
                    </a:ext>
                  </a:extLst>
                </p14:cNvPr>
                <p14:cNvContentPartPr/>
                <p14:nvPr/>
              </p14:nvContentPartPr>
              <p14:xfrm>
                <a:off x="7153770" y="1062708"/>
                <a:ext cx="166320" cy="18612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D415EEDA-DB4E-4A87-8426-B27D094D069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49450" y="1058388"/>
                  <a:ext cx="174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4856F718-A636-4557-BA22-7387388BB6CC}"/>
                    </a:ext>
                  </a:extLst>
                </p14:cNvPr>
                <p14:cNvContentPartPr/>
                <p14:nvPr/>
              </p14:nvContentPartPr>
              <p14:xfrm>
                <a:off x="7410090" y="880188"/>
                <a:ext cx="35280" cy="33480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4856F718-A636-4557-BA22-7387388BB6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05770" y="875868"/>
                  <a:ext cx="439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41263CE5-B98B-4FF1-A539-44E3BF53737A}"/>
                    </a:ext>
                  </a:extLst>
                </p14:cNvPr>
                <p14:cNvContentPartPr/>
                <p14:nvPr/>
              </p14:nvContentPartPr>
              <p14:xfrm>
                <a:off x="7370490" y="1114188"/>
                <a:ext cx="82080" cy="15876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41263CE5-B98B-4FF1-A539-44E3BF53737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66170" y="1109868"/>
                  <a:ext cx="9072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DD49F8D8-B0D7-4183-B1E1-2A22D893F05C}"/>
              </a:ext>
            </a:extLst>
          </p:cNvPr>
          <p:cNvGrpSpPr/>
          <p:nvPr/>
        </p:nvGrpSpPr>
        <p:grpSpPr>
          <a:xfrm>
            <a:off x="7792050" y="979908"/>
            <a:ext cx="1549080" cy="477000"/>
            <a:chOff x="7792050" y="979908"/>
            <a:chExt cx="1549080" cy="47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B34F4C12-8270-43D8-8F45-CC9E9F430F6E}"/>
                    </a:ext>
                  </a:extLst>
                </p14:cNvPr>
                <p14:cNvContentPartPr/>
                <p14:nvPr/>
              </p14:nvContentPartPr>
              <p14:xfrm>
                <a:off x="7792050" y="992868"/>
                <a:ext cx="229320" cy="31716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B34F4C12-8270-43D8-8F45-CC9E9F430F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87730" y="988548"/>
                  <a:ext cx="2379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7F92ABC6-9532-48CE-8A8C-CE34D14BE12F}"/>
                    </a:ext>
                  </a:extLst>
                </p14:cNvPr>
                <p14:cNvContentPartPr/>
                <p14:nvPr/>
              </p14:nvContentPartPr>
              <p14:xfrm>
                <a:off x="7999770" y="1040748"/>
                <a:ext cx="145800" cy="22068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7F92ABC6-9532-48CE-8A8C-CE34D14BE12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95450" y="1036428"/>
                  <a:ext cx="154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3CFFDE32-8331-4152-8683-C3F4B18081E8}"/>
                    </a:ext>
                  </a:extLst>
                </p14:cNvPr>
                <p14:cNvContentPartPr/>
                <p14:nvPr/>
              </p14:nvContentPartPr>
              <p14:xfrm>
                <a:off x="8202450" y="1082868"/>
                <a:ext cx="169920" cy="15228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3CFFDE32-8331-4152-8683-C3F4B18081E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98130" y="1078548"/>
                  <a:ext cx="178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23C409B9-8CAD-4524-A640-0721A7FB9FF3}"/>
                    </a:ext>
                  </a:extLst>
                </p14:cNvPr>
                <p14:cNvContentPartPr/>
                <p14:nvPr/>
              </p14:nvContentPartPr>
              <p14:xfrm>
                <a:off x="8416650" y="1078908"/>
                <a:ext cx="185400" cy="13824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23C409B9-8CAD-4524-A640-0721A7FB9FF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12330" y="1074588"/>
                  <a:ext cx="194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A30A45BC-AA32-42B3-B1FE-960251EFD843}"/>
                    </a:ext>
                  </a:extLst>
                </p14:cNvPr>
                <p14:cNvContentPartPr/>
                <p14:nvPr/>
              </p14:nvContentPartPr>
              <p14:xfrm>
                <a:off x="8577570" y="1065588"/>
                <a:ext cx="224640" cy="14616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A30A45BC-AA32-42B3-B1FE-960251EFD84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73250" y="1061268"/>
                  <a:ext cx="233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C2D22F8D-6682-4F12-A900-5E7AEEF5BAE1}"/>
                    </a:ext>
                  </a:extLst>
                </p14:cNvPr>
                <p14:cNvContentPartPr/>
                <p14:nvPr/>
              </p14:nvContentPartPr>
              <p14:xfrm>
                <a:off x="8871330" y="1094028"/>
                <a:ext cx="20880" cy="7848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C2D22F8D-6682-4F12-A900-5E7AEEF5BAE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67010" y="1089708"/>
                  <a:ext cx="295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C52496A1-4073-4FEF-B555-9A7B5418E8E7}"/>
                    </a:ext>
                  </a:extLst>
                </p14:cNvPr>
                <p14:cNvContentPartPr/>
                <p14:nvPr/>
              </p14:nvContentPartPr>
              <p14:xfrm>
                <a:off x="8867010" y="979908"/>
                <a:ext cx="231840" cy="19764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C52496A1-4073-4FEF-B555-9A7B5418E8E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62690" y="975588"/>
                  <a:ext cx="240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E69534A0-5C8E-4776-B634-E327B60ADE22}"/>
                    </a:ext>
                  </a:extLst>
                </p14:cNvPr>
                <p14:cNvContentPartPr/>
                <p14:nvPr/>
              </p14:nvContentPartPr>
              <p14:xfrm>
                <a:off x="9135210" y="1015548"/>
                <a:ext cx="205920" cy="44136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E69534A0-5C8E-4776-B634-E327B60ADE2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30890" y="1011228"/>
                  <a:ext cx="214560" cy="45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91EC64B4-50A7-4F83-B571-D59561240448}"/>
              </a:ext>
            </a:extLst>
          </p:cNvPr>
          <p:cNvGrpSpPr/>
          <p:nvPr/>
        </p:nvGrpSpPr>
        <p:grpSpPr>
          <a:xfrm>
            <a:off x="3576090" y="1897908"/>
            <a:ext cx="275400" cy="317880"/>
            <a:chOff x="3576090" y="1897908"/>
            <a:chExt cx="27540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BF030DB9-5BB0-4B7D-B2E0-1C4FC8E863F0}"/>
                    </a:ext>
                  </a:extLst>
                </p14:cNvPr>
                <p14:cNvContentPartPr/>
                <p14:nvPr/>
              </p14:nvContentPartPr>
              <p14:xfrm>
                <a:off x="3576090" y="1897908"/>
                <a:ext cx="196920" cy="21456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BF030DB9-5BB0-4B7D-B2E0-1C4FC8E863F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71770" y="1893588"/>
                  <a:ext cx="205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25C88C9F-1DF7-46B2-8BFB-014AA895B71A}"/>
                    </a:ext>
                  </a:extLst>
                </p14:cNvPr>
                <p14:cNvContentPartPr/>
                <p14:nvPr/>
              </p14:nvContentPartPr>
              <p14:xfrm>
                <a:off x="3751770" y="2005548"/>
                <a:ext cx="99720" cy="21024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25C88C9F-1DF7-46B2-8BFB-014AA895B71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47450" y="2001228"/>
                  <a:ext cx="10836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E964D5EE-D6DC-435B-8D85-1ED84501A4CF}"/>
              </a:ext>
            </a:extLst>
          </p:cNvPr>
          <p:cNvGrpSpPr/>
          <p:nvPr/>
        </p:nvGrpSpPr>
        <p:grpSpPr>
          <a:xfrm>
            <a:off x="4010250" y="1856868"/>
            <a:ext cx="2183040" cy="518040"/>
            <a:chOff x="4010250" y="1856868"/>
            <a:chExt cx="218304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74F113E6-48DA-4706-9D2B-E82BDA82709B}"/>
                    </a:ext>
                  </a:extLst>
                </p14:cNvPr>
                <p14:cNvContentPartPr/>
                <p14:nvPr/>
              </p14:nvContentPartPr>
              <p14:xfrm>
                <a:off x="4010250" y="1896108"/>
                <a:ext cx="259920" cy="29052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74F113E6-48DA-4706-9D2B-E82BDA82709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05930" y="1891788"/>
                  <a:ext cx="2685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BAA0F07D-AFE9-43B4-8A56-1ECDF361FC8D}"/>
                    </a:ext>
                  </a:extLst>
                </p14:cNvPr>
                <p14:cNvContentPartPr/>
                <p14:nvPr/>
              </p14:nvContentPartPr>
              <p14:xfrm>
                <a:off x="4284210" y="2030028"/>
                <a:ext cx="189720" cy="13500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BAA0F07D-AFE9-43B4-8A56-1ECDF361FC8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79890" y="2025708"/>
                  <a:ext cx="198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0DD8B729-6F41-4286-BBC3-F4A0F0EBC261}"/>
                    </a:ext>
                  </a:extLst>
                </p14:cNvPr>
                <p14:cNvContentPartPr/>
                <p14:nvPr/>
              </p14:nvContentPartPr>
              <p14:xfrm>
                <a:off x="4516410" y="1980708"/>
                <a:ext cx="86400" cy="18072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0DD8B729-6F41-4286-BBC3-F4A0F0EBC26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12090" y="1976388"/>
                  <a:ext cx="95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5402CB91-3933-45F1-B650-8D004B87206C}"/>
                    </a:ext>
                  </a:extLst>
                </p14:cNvPr>
                <p14:cNvContentPartPr/>
                <p14:nvPr/>
              </p14:nvContentPartPr>
              <p14:xfrm>
                <a:off x="4650330" y="2016348"/>
                <a:ext cx="226440" cy="12780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5402CB91-3933-45F1-B650-8D004B87206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46010" y="2012028"/>
                  <a:ext cx="235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09C88987-3C59-4345-8D7A-0E8DCC99851A}"/>
                    </a:ext>
                  </a:extLst>
                </p14:cNvPr>
                <p14:cNvContentPartPr/>
                <p14:nvPr/>
              </p14:nvContentPartPr>
              <p14:xfrm>
                <a:off x="4909890" y="2028228"/>
                <a:ext cx="74880" cy="34668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09C88987-3C59-4345-8D7A-0E8DCC99851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05570" y="2023908"/>
                  <a:ext cx="835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51B40599-0700-4EB1-8F71-82873D49ADB3}"/>
                    </a:ext>
                  </a:extLst>
                </p14:cNvPr>
                <p14:cNvContentPartPr/>
                <p14:nvPr/>
              </p14:nvContentPartPr>
              <p14:xfrm>
                <a:off x="4899450" y="1991868"/>
                <a:ext cx="101160" cy="17568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51B40599-0700-4EB1-8F71-82873D49ADB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95130" y="1987548"/>
                  <a:ext cx="109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5AFA3873-832C-4A1D-93D4-60D9E0A154F4}"/>
                    </a:ext>
                  </a:extLst>
                </p14:cNvPr>
                <p14:cNvContentPartPr/>
                <p14:nvPr/>
              </p14:nvContentPartPr>
              <p14:xfrm>
                <a:off x="5045250" y="1999428"/>
                <a:ext cx="136080" cy="20880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5AFA3873-832C-4A1D-93D4-60D9E0A154F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40930" y="1995108"/>
                  <a:ext cx="144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2898FA4D-235B-4BB4-9AF6-8D9F490DACA7}"/>
                    </a:ext>
                  </a:extLst>
                </p14:cNvPr>
                <p14:cNvContentPartPr/>
                <p14:nvPr/>
              </p14:nvContentPartPr>
              <p14:xfrm>
                <a:off x="5199690" y="2023188"/>
                <a:ext cx="208440" cy="15696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2898FA4D-235B-4BB4-9AF6-8D9F490DACA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95370" y="2018868"/>
                  <a:ext cx="217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6658950A-F340-495F-AFBC-CCEA879E4F8D}"/>
                    </a:ext>
                  </a:extLst>
                </p14:cNvPr>
                <p14:cNvContentPartPr/>
                <p14:nvPr/>
              </p14:nvContentPartPr>
              <p14:xfrm>
                <a:off x="5377170" y="2011308"/>
                <a:ext cx="155880" cy="16416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6658950A-F340-495F-AFBC-CCEA879E4F8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72850" y="2006988"/>
                  <a:ext cx="164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E65E64B0-999E-4246-9A94-E225AF1964BF}"/>
                    </a:ext>
                  </a:extLst>
                </p14:cNvPr>
                <p14:cNvContentPartPr/>
                <p14:nvPr/>
              </p14:nvContentPartPr>
              <p14:xfrm>
                <a:off x="5582730" y="2039388"/>
                <a:ext cx="45000" cy="14256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E65E64B0-999E-4246-9A94-E225AF1964B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78410" y="2035068"/>
                  <a:ext cx="53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232A272D-510F-443B-BF7D-AEF402C0EF1C}"/>
                    </a:ext>
                  </a:extLst>
                </p14:cNvPr>
                <p14:cNvContentPartPr/>
                <p14:nvPr/>
              </p14:nvContentPartPr>
              <p14:xfrm>
                <a:off x="5529090" y="1938948"/>
                <a:ext cx="90720" cy="9036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232A272D-510F-443B-BF7D-AEF402C0EF1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24770" y="1934628"/>
                  <a:ext cx="99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C54A069A-2276-4B33-BCC9-5D72180F5652}"/>
                    </a:ext>
                  </a:extLst>
                </p14:cNvPr>
                <p14:cNvContentPartPr/>
                <p14:nvPr/>
              </p14:nvContentPartPr>
              <p14:xfrm>
                <a:off x="5688210" y="1972788"/>
                <a:ext cx="106560" cy="17100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C54A069A-2276-4B33-BCC9-5D72180F565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683890" y="1968468"/>
                  <a:ext cx="115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5D996913-244E-4496-B94C-697438D04758}"/>
                    </a:ext>
                  </a:extLst>
                </p14:cNvPr>
                <p14:cNvContentPartPr/>
                <p14:nvPr/>
              </p14:nvContentPartPr>
              <p14:xfrm>
                <a:off x="5809530" y="1856868"/>
                <a:ext cx="317520" cy="30456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5D996913-244E-4496-B94C-697438D0475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05210" y="1852548"/>
                  <a:ext cx="3261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C6ED9B77-8A3A-4E83-94D6-32495976B20B}"/>
                    </a:ext>
                  </a:extLst>
                </p14:cNvPr>
                <p14:cNvContentPartPr/>
                <p14:nvPr/>
              </p14:nvContentPartPr>
              <p14:xfrm>
                <a:off x="6037050" y="2007348"/>
                <a:ext cx="156240" cy="19008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C6ED9B77-8A3A-4E83-94D6-32495976B20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32730" y="2003028"/>
                  <a:ext cx="16488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07E19D4A-9466-44D7-8335-E2C006D3FE5E}"/>
              </a:ext>
            </a:extLst>
          </p:cNvPr>
          <p:cNvGrpSpPr/>
          <p:nvPr/>
        </p:nvGrpSpPr>
        <p:grpSpPr>
          <a:xfrm>
            <a:off x="6511890" y="1860828"/>
            <a:ext cx="1406160" cy="428040"/>
            <a:chOff x="6511890" y="1860828"/>
            <a:chExt cx="140616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4256CF21-C4BC-4C53-89E6-7DFD73520EF5}"/>
                    </a:ext>
                  </a:extLst>
                </p14:cNvPr>
                <p14:cNvContentPartPr/>
                <p14:nvPr/>
              </p14:nvContentPartPr>
              <p14:xfrm>
                <a:off x="6511890" y="1870548"/>
                <a:ext cx="200520" cy="20772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4256CF21-C4BC-4C53-89E6-7DFD73520EF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07570" y="1866228"/>
                  <a:ext cx="209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790D9AA9-C206-48D6-988B-B5E62C56E6C6}"/>
                    </a:ext>
                  </a:extLst>
                </p14:cNvPr>
                <p14:cNvContentPartPr/>
                <p14:nvPr/>
              </p14:nvContentPartPr>
              <p14:xfrm>
                <a:off x="6700890" y="1943268"/>
                <a:ext cx="135720" cy="18504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790D9AA9-C206-48D6-988B-B5E62C56E6C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96570" y="1938948"/>
                  <a:ext cx="144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E922677E-EE90-488E-BF7C-4ED43C36EF5C}"/>
                    </a:ext>
                  </a:extLst>
                </p14:cNvPr>
                <p14:cNvContentPartPr/>
                <p14:nvPr/>
              </p14:nvContentPartPr>
              <p14:xfrm>
                <a:off x="6873690" y="1970268"/>
                <a:ext cx="173520" cy="13608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E922677E-EE90-488E-BF7C-4ED43C36EF5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69370" y="1965948"/>
                  <a:ext cx="182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B9D2AE3F-C32D-4176-BAEC-3889FE94410F}"/>
                    </a:ext>
                  </a:extLst>
                </p14:cNvPr>
                <p14:cNvContentPartPr/>
                <p14:nvPr/>
              </p14:nvContentPartPr>
              <p14:xfrm>
                <a:off x="7063770" y="1952628"/>
                <a:ext cx="174600" cy="15264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B9D2AE3F-C32D-4176-BAEC-3889FE94410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59450" y="1948308"/>
                  <a:ext cx="183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B7D4996F-1AB0-4C4D-ADBB-A52E6AF0305C}"/>
                    </a:ext>
                  </a:extLst>
                </p14:cNvPr>
                <p14:cNvContentPartPr/>
                <p14:nvPr/>
              </p14:nvContentPartPr>
              <p14:xfrm>
                <a:off x="7240530" y="1939668"/>
                <a:ext cx="169200" cy="13320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B7D4996F-1AB0-4C4D-ADBB-A52E6AF0305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36210" y="1935348"/>
                  <a:ext cx="177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BF770CE5-0428-4768-BA72-B1302AC79D02}"/>
                    </a:ext>
                  </a:extLst>
                </p14:cNvPr>
                <p14:cNvContentPartPr/>
                <p14:nvPr/>
              </p14:nvContentPartPr>
              <p14:xfrm>
                <a:off x="7452930" y="1860828"/>
                <a:ext cx="44280" cy="20304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BF770CE5-0428-4768-BA72-B1302AC79D0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48610" y="1856508"/>
                  <a:ext cx="52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9F157988-8956-457D-8AC6-6FEE67291805}"/>
                    </a:ext>
                  </a:extLst>
                </p14:cNvPr>
                <p14:cNvContentPartPr/>
                <p14:nvPr/>
              </p14:nvContentPartPr>
              <p14:xfrm>
                <a:off x="7575330" y="1954788"/>
                <a:ext cx="147600" cy="11304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9F157988-8956-457D-8AC6-6FEE6729180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71010" y="1950468"/>
                  <a:ext cx="156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35B825C4-B601-4F1B-8565-66628399825B}"/>
                    </a:ext>
                  </a:extLst>
                </p14:cNvPr>
                <p14:cNvContentPartPr/>
                <p14:nvPr/>
              </p14:nvContentPartPr>
              <p14:xfrm>
                <a:off x="7766130" y="1914828"/>
                <a:ext cx="151920" cy="37404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35B825C4-B601-4F1B-8565-66628399825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61810" y="1910508"/>
                  <a:ext cx="160560" cy="38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8625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EEA3127-8B16-4152-90F3-09539163D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745" y="97165"/>
            <a:ext cx="5750135" cy="164679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9531685-2FF2-400A-AB8E-7A0983A7F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300" y="1671356"/>
            <a:ext cx="10089823" cy="518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66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12.6. Evaluation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1A95F-63CF-44DB-9684-364F6EA2FFF8}"/>
              </a:ext>
            </a:extLst>
          </p:cNvPr>
          <p:cNvSpPr txBox="1"/>
          <p:nvPr/>
        </p:nvSpPr>
        <p:spPr>
          <a:xfrm>
            <a:off x="1136342" y="1180729"/>
            <a:ext cx="106975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/>
              <a:t>Evaluation (or "validation") of clustering results is as difficult as the clustering itself. Popular approaches involve </a:t>
            </a:r>
            <a:r>
              <a:rPr lang="en-US" altLang="ko-KR" b="1" dirty="0"/>
              <a:t>"</a:t>
            </a:r>
            <a:r>
              <a:rPr lang="en-US" altLang="ko-KR" b="1" i="1" dirty="0"/>
              <a:t>internal</a:t>
            </a:r>
            <a:r>
              <a:rPr lang="en-US" altLang="ko-KR" b="1" dirty="0"/>
              <a:t>" evaluation</a:t>
            </a:r>
            <a:r>
              <a:rPr lang="en-US" altLang="ko-KR" dirty="0"/>
              <a:t>, where the clustering is summarized to a single quality score, </a:t>
            </a:r>
            <a:r>
              <a:rPr lang="en-US" altLang="ko-KR" b="1" dirty="0"/>
              <a:t>"</a:t>
            </a:r>
            <a:r>
              <a:rPr lang="en-US" altLang="ko-KR" b="1" i="1" dirty="0"/>
              <a:t>external</a:t>
            </a:r>
            <a:r>
              <a:rPr lang="en-US" altLang="ko-KR" b="1" dirty="0"/>
              <a:t>" evaluation</a:t>
            </a:r>
            <a:r>
              <a:rPr lang="en-US" altLang="ko-KR" dirty="0"/>
              <a:t>, where the clustering is compared to an existing "ground truth" classification, </a:t>
            </a:r>
            <a:r>
              <a:rPr lang="en-US" altLang="ko-KR" b="1" dirty="0"/>
              <a:t>"</a:t>
            </a:r>
            <a:r>
              <a:rPr lang="en-US" altLang="ko-KR" b="1" i="1" dirty="0"/>
              <a:t>manual</a:t>
            </a:r>
            <a:r>
              <a:rPr lang="en-US" altLang="ko-KR" b="1" dirty="0"/>
              <a:t>" evaluation </a:t>
            </a:r>
            <a:r>
              <a:rPr lang="en-US" altLang="ko-KR" dirty="0"/>
              <a:t>by a human expert, and </a:t>
            </a:r>
            <a:r>
              <a:rPr lang="en-US" altLang="ko-KR" b="1" dirty="0"/>
              <a:t>"</a:t>
            </a:r>
            <a:r>
              <a:rPr lang="en-US" altLang="ko-KR" b="1" i="1" dirty="0"/>
              <a:t>indirect</a:t>
            </a:r>
            <a:r>
              <a:rPr lang="en-US" altLang="ko-KR" b="1" dirty="0"/>
              <a:t>" evaluation </a:t>
            </a:r>
            <a:r>
              <a:rPr lang="en-US" altLang="ko-KR" dirty="0"/>
              <a:t>by evaluating the utility of the clustering in its intended application.</a:t>
            </a:r>
          </a:p>
          <a:p>
            <a:pPr algn="just"/>
            <a:endParaRPr lang="en-US" altLang="ko-KR" dirty="0"/>
          </a:p>
          <a:p>
            <a:pPr algn="just"/>
            <a:r>
              <a:rPr lang="en-US" altLang="ko-KR" sz="2400" b="1" dirty="0"/>
              <a:t>Internal evaluation</a:t>
            </a:r>
          </a:p>
          <a:p>
            <a:pPr algn="just"/>
            <a:endParaRPr lang="en-US" altLang="ko-KR" b="1" dirty="0"/>
          </a:p>
          <a:p>
            <a:pPr algn="just"/>
            <a:r>
              <a:rPr lang="en-US" altLang="ko-KR" b="1" dirty="0">
                <a:hlinkClick r:id="rId2" tooltip="Davies–Bouldin index"/>
              </a:rPr>
              <a:t>Davies–Bouldin index</a:t>
            </a:r>
            <a:endParaRPr lang="en-US" altLang="ko-KR" b="1" dirty="0"/>
          </a:p>
          <a:p>
            <a:pPr algn="just"/>
            <a:endParaRPr lang="en-US" altLang="ko-KR" b="1" dirty="0"/>
          </a:p>
          <a:p>
            <a:pPr algn="just"/>
            <a:endParaRPr lang="en-US" altLang="ko-KR" b="1" dirty="0"/>
          </a:p>
          <a:p>
            <a:pPr algn="just"/>
            <a:endParaRPr lang="en-US" altLang="ko-KR" b="1" dirty="0"/>
          </a:p>
          <a:p>
            <a:pPr algn="just"/>
            <a:r>
              <a:rPr lang="en-US" altLang="ko-KR" b="1" dirty="0">
                <a:hlinkClick r:id="rId3" tooltip="Dunn index"/>
              </a:rPr>
              <a:t>Dunn index</a:t>
            </a:r>
            <a:endParaRPr lang="en-US" altLang="ko-KR" dirty="0"/>
          </a:p>
          <a:p>
            <a:pPr algn="just"/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AAD407-F081-4D8E-9D67-8CF050E4A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362" y="3804264"/>
            <a:ext cx="3667125" cy="8953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E555E42-83FA-4AF0-8E55-DCD80D04E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5119976"/>
            <a:ext cx="3076575" cy="790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620C97EA-39A8-49DA-A09A-F70236E91D38}"/>
                  </a:ext>
                </a:extLst>
              </p14:cNvPr>
              <p14:cNvContentPartPr/>
              <p14:nvPr/>
            </p14:nvContentPartPr>
            <p14:xfrm>
              <a:off x="1279290" y="1428468"/>
              <a:ext cx="968040" cy="3888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620C97EA-39A8-49DA-A09A-F70236E91D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4970" y="1424148"/>
                <a:ext cx="9766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24788FE5-10D4-412A-A60E-6D4B13946E5A}"/>
                  </a:ext>
                </a:extLst>
              </p14:cNvPr>
              <p14:cNvContentPartPr/>
              <p14:nvPr/>
            </p14:nvContentPartPr>
            <p14:xfrm>
              <a:off x="3544050" y="1697028"/>
              <a:ext cx="1862280" cy="6228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24788FE5-10D4-412A-A60E-6D4B13946E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39730" y="1692708"/>
                <a:ext cx="1870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7F68721B-B6D7-4F57-9C7B-128274E07244}"/>
                  </a:ext>
                </a:extLst>
              </p14:cNvPr>
              <p14:cNvContentPartPr/>
              <p14:nvPr/>
            </p14:nvContentPartPr>
            <p14:xfrm>
              <a:off x="2195130" y="2011308"/>
              <a:ext cx="1857960" cy="936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7F68721B-B6D7-4F57-9C7B-128274E0724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90810" y="2006988"/>
                <a:ext cx="18666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BFD30A29-E537-46A6-9A95-EC3FF7281E2F}"/>
                  </a:ext>
                </a:extLst>
              </p14:cNvPr>
              <p14:cNvContentPartPr/>
              <p14:nvPr/>
            </p14:nvContentPartPr>
            <p14:xfrm>
              <a:off x="2750250" y="2234508"/>
              <a:ext cx="1911240" cy="5688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BFD30A29-E537-46A6-9A95-EC3FF7281E2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45930" y="2230188"/>
                <a:ext cx="191988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4392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1A95F-63CF-44DB-9684-364F6EA2FFF8}"/>
              </a:ext>
            </a:extLst>
          </p:cNvPr>
          <p:cNvSpPr txBox="1"/>
          <p:nvPr/>
        </p:nvSpPr>
        <p:spPr>
          <a:xfrm>
            <a:off x="985421" y="706246"/>
            <a:ext cx="106975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ko-KR" dirty="0"/>
          </a:p>
          <a:p>
            <a:pPr algn="just"/>
            <a:r>
              <a:rPr lang="en-US" altLang="ko-KR" sz="2400" b="1" dirty="0"/>
              <a:t>External evaluation</a:t>
            </a:r>
          </a:p>
          <a:p>
            <a:pPr algn="just"/>
            <a:endParaRPr lang="en-US" altLang="ko-KR" b="1" dirty="0"/>
          </a:p>
          <a:p>
            <a:pPr algn="just"/>
            <a:endParaRPr lang="en-US" altLang="ko-KR" b="1" dirty="0"/>
          </a:p>
          <a:p>
            <a:pPr algn="just"/>
            <a:r>
              <a:rPr lang="en-US" altLang="ko-KR" b="1" dirty="0">
                <a:hlinkClick r:id="rId2" tooltip="Dunn index"/>
              </a:rPr>
              <a:t>Purity</a:t>
            </a:r>
            <a:endParaRPr lang="en-US" altLang="ko-KR" dirty="0"/>
          </a:p>
          <a:p>
            <a:pPr algn="just"/>
            <a:endParaRPr lang="en-US" altLang="ko-KR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E85A152-54B5-45C9-B470-D6A26C6F6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2033587"/>
            <a:ext cx="3695700" cy="6762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2A2DD1B-CEB5-4EF2-B05E-B1BF15425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676" y="3291481"/>
            <a:ext cx="5268574" cy="220187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35B2D8D-F7FF-448A-B1C6-4F7FFFA35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350" y="3489721"/>
            <a:ext cx="3733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3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Clustering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961279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dirty="0"/>
              <a:t>Clustering: grouping a set of objects into classes of similar objects</a:t>
            </a:r>
          </a:p>
          <a:p>
            <a:pPr lvl="1"/>
            <a:r>
              <a:rPr lang="en-US" altLang="ko-KR" dirty="0"/>
              <a:t>Subjective process</a:t>
            </a:r>
          </a:p>
          <a:p>
            <a:pPr algn="just"/>
            <a:r>
              <a:rPr lang="en-US" altLang="ko-KR" dirty="0"/>
              <a:t>Unsupervised learning: learning from </a:t>
            </a:r>
            <a:r>
              <a:rPr lang="en-US" altLang="ko-KR" dirty="0" err="1"/>
              <a:t>unlabelled</a:t>
            </a:r>
            <a:r>
              <a:rPr lang="en-US" altLang="ko-KR" dirty="0"/>
              <a:t> data, as opposed to supervised data where a classification of examples is given</a:t>
            </a:r>
          </a:p>
          <a:p>
            <a:pPr algn="just"/>
            <a:r>
              <a:rPr lang="en-US" altLang="ko-KR" dirty="0"/>
              <a:t>Many applications in science and engineering (data mining, statistical data analysis, pattern recognition, image analysis, information retrieval, bioinformatics, data compression, computer graphics</a:t>
            </a:r>
          </a:p>
          <a:p>
            <a:pPr algn="just"/>
            <a:r>
              <a:rPr lang="en-US" altLang="ko-KR" dirty="0"/>
              <a:t>Characteristics</a:t>
            </a:r>
          </a:p>
          <a:p>
            <a:pPr lvl="1"/>
            <a:r>
              <a:rPr lang="en-US" altLang="ko-KR" dirty="0"/>
              <a:t>Dense in a certain area of space</a:t>
            </a:r>
          </a:p>
          <a:p>
            <a:pPr lvl="1"/>
            <a:r>
              <a:rPr lang="en-US" altLang="ko-KR" dirty="0"/>
              <a:t>high intra-class similarity</a:t>
            </a:r>
          </a:p>
          <a:p>
            <a:pPr lvl="1"/>
            <a:r>
              <a:rPr lang="en-US" altLang="ko-KR" dirty="0"/>
              <a:t>low inter-class similarity</a:t>
            </a:r>
          </a:p>
          <a:p>
            <a:pPr lvl="1"/>
            <a:r>
              <a:rPr lang="en-US" altLang="ko-KR" dirty="0"/>
              <a:t>It is the commonest form of unsupervised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43403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12.2. Issues for clustering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136091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“Groupness": What is a natural grouping among these objects?</a:t>
            </a:r>
          </a:p>
          <a:p>
            <a:r>
              <a:rPr lang="en-US" altLang="ko-KR" sz="2400" dirty="0"/>
              <a:t>“Similarity/Distance": What makes objects related?</a:t>
            </a:r>
          </a:p>
          <a:p>
            <a:r>
              <a:rPr lang="en-US" altLang="ko-KR" sz="2400" dirty="0"/>
              <a:t>“Representation": How do we represent objects? Vectors? Do we </a:t>
            </a:r>
            <a:r>
              <a:rPr lang="en-US" altLang="ko-KR" sz="2400" dirty="0" err="1"/>
              <a:t>normalise</a:t>
            </a:r>
            <a:r>
              <a:rPr lang="en-US" altLang="ko-KR" sz="2400" dirty="0"/>
              <a:t>?</a:t>
            </a:r>
          </a:p>
          <a:p>
            <a:r>
              <a:rPr lang="en-US" altLang="ko-KR" sz="2400" dirty="0"/>
              <a:t>“Parameters": How many clusters? Fixed a priori? Data-driven?</a:t>
            </a:r>
          </a:p>
          <a:p>
            <a:r>
              <a:rPr lang="en-US" altLang="ko-KR" sz="2400" dirty="0"/>
              <a:t>“Algorithms": Partitioning the data? Hierarchical algorithm?</a:t>
            </a:r>
          </a:p>
          <a:p>
            <a:r>
              <a:rPr lang="en-US" altLang="ko-KR" sz="2400" dirty="0"/>
              <a:t>Formal foundation and convergence</a:t>
            </a:r>
          </a:p>
        </p:txBody>
      </p:sp>
    </p:spTree>
    <p:extLst>
      <p:ext uri="{BB962C8B-B14F-4D97-AF65-F5344CB8AC3E}">
        <p14:creationId xmlns:p14="http://schemas.microsoft.com/office/powerpoint/2010/main" val="77709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Groupness: What is a natural grouping among these objects?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8D04AAB-26D9-4CAB-86BA-80927FC4B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959361"/>
            <a:ext cx="4648199" cy="5609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4C9BC19-9B78-4DD1-AC36-80496AE2D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522" y="2152658"/>
            <a:ext cx="5540340" cy="340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7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How do we define similarity?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DF47FA8-6F1C-4A8F-BB1A-5EF08001B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652" y="1230975"/>
            <a:ext cx="56007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2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A distance measure : properties?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내용 개체 틀 4">
            <a:extLst>
              <a:ext uri="{FF2B5EF4-FFF2-40B4-BE49-F238E27FC236}">
                <a16:creationId xmlns:a16="http://schemas.microsoft.com/office/drawing/2014/main" id="{1FFB1ACA-1737-4B3E-9536-A3C095220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6091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Symmetry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Self-similarity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Triangular-Inequality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395EF55-53C0-4B5F-A239-70A8BB5F3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130" y="1532219"/>
            <a:ext cx="1743075" cy="40005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6EAAB60-0072-477E-8C9F-DDE9E7CBE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971" y="4595221"/>
            <a:ext cx="2752725" cy="438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B844B320-8CB7-40F4-8CEF-E3FA2F0FB218}"/>
                  </a:ext>
                </a:extLst>
              </p14:cNvPr>
              <p14:cNvContentPartPr/>
              <p14:nvPr/>
            </p14:nvContentPartPr>
            <p14:xfrm>
              <a:off x="4522530" y="5916588"/>
              <a:ext cx="56520" cy="3636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B844B320-8CB7-40F4-8CEF-E3FA2F0FB21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18210" y="5912268"/>
                <a:ext cx="6516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그룹 12">
            <a:extLst>
              <a:ext uri="{FF2B5EF4-FFF2-40B4-BE49-F238E27FC236}">
                <a16:creationId xmlns:a16="http://schemas.microsoft.com/office/drawing/2014/main" id="{6B613075-8F74-4182-A7D0-7281B92EB7E4}"/>
              </a:ext>
            </a:extLst>
          </p:cNvPr>
          <p:cNvGrpSpPr/>
          <p:nvPr/>
        </p:nvGrpSpPr>
        <p:grpSpPr>
          <a:xfrm>
            <a:off x="4382130" y="6147348"/>
            <a:ext cx="170280" cy="190800"/>
            <a:chOff x="4382130" y="6147348"/>
            <a:chExt cx="17028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잉크 3">
                  <a:extLst>
                    <a:ext uri="{FF2B5EF4-FFF2-40B4-BE49-F238E27FC236}">
                      <a16:creationId xmlns:a16="http://schemas.microsoft.com/office/drawing/2014/main" id="{73B02426-CACB-41AD-9A5D-EC0A7F01CA7C}"/>
                    </a:ext>
                  </a:extLst>
                </p14:cNvPr>
                <p14:cNvContentPartPr/>
                <p14:nvPr/>
              </p14:nvContentPartPr>
              <p14:xfrm>
                <a:off x="4386090" y="6147348"/>
                <a:ext cx="135360" cy="144360"/>
              </p14:xfrm>
            </p:contentPart>
          </mc:Choice>
          <mc:Fallback xmlns="">
            <p:pic>
              <p:nvPicPr>
                <p:cNvPr id="4" name="잉크 3">
                  <a:extLst>
                    <a:ext uri="{FF2B5EF4-FFF2-40B4-BE49-F238E27FC236}">
                      <a16:creationId xmlns:a16="http://schemas.microsoft.com/office/drawing/2014/main" id="{73B02426-CACB-41AD-9A5D-EC0A7F01CA7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81770" y="6143028"/>
                  <a:ext cx="144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잉크 4">
                  <a:extLst>
                    <a:ext uri="{FF2B5EF4-FFF2-40B4-BE49-F238E27FC236}">
                      <a16:creationId xmlns:a16="http://schemas.microsoft.com/office/drawing/2014/main" id="{D1AEE620-D320-4104-88AA-88CF746D3942}"/>
                    </a:ext>
                  </a:extLst>
                </p14:cNvPr>
                <p14:cNvContentPartPr/>
                <p14:nvPr/>
              </p14:nvContentPartPr>
              <p14:xfrm>
                <a:off x="4458810" y="6156348"/>
                <a:ext cx="93600" cy="147600"/>
              </p14:xfrm>
            </p:contentPart>
          </mc:Choice>
          <mc:Fallback xmlns="">
            <p:pic>
              <p:nvPicPr>
                <p:cNvPr id="5" name="잉크 4">
                  <a:extLst>
                    <a:ext uri="{FF2B5EF4-FFF2-40B4-BE49-F238E27FC236}">
                      <a16:creationId xmlns:a16="http://schemas.microsoft.com/office/drawing/2014/main" id="{D1AEE620-D320-4104-88AA-88CF746D394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54490" y="6152028"/>
                  <a:ext cx="102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CCA73987-D99E-4AB1-87CC-1BED89B98BD6}"/>
                    </a:ext>
                  </a:extLst>
                </p14:cNvPr>
                <p14:cNvContentPartPr/>
                <p14:nvPr/>
              </p14:nvContentPartPr>
              <p14:xfrm>
                <a:off x="4382130" y="6182268"/>
                <a:ext cx="162360" cy="15588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CCA73987-D99E-4AB1-87CC-1BED89B98BD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77810" y="6177948"/>
                  <a:ext cx="17100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FA2FEB0-0097-44B1-959A-CD69E82806B6}"/>
              </a:ext>
            </a:extLst>
          </p:cNvPr>
          <p:cNvGrpSpPr/>
          <p:nvPr/>
        </p:nvGrpSpPr>
        <p:grpSpPr>
          <a:xfrm>
            <a:off x="5740770" y="6136188"/>
            <a:ext cx="304200" cy="582480"/>
            <a:chOff x="5740770" y="6136188"/>
            <a:chExt cx="304200" cy="5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2813FBA5-A4B6-4B49-8779-F6D034F58395}"/>
                    </a:ext>
                  </a:extLst>
                </p14:cNvPr>
                <p14:cNvContentPartPr/>
                <p14:nvPr/>
              </p14:nvContentPartPr>
              <p14:xfrm>
                <a:off x="5839050" y="6152028"/>
                <a:ext cx="89640" cy="15336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2813FBA5-A4B6-4B49-8779-F6D034F583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34730" y="6147708"/>
                  <a:ext cx="98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FAB1E51A-53FA-4658-8A44-8ED0C530E9A9}"/>
                    </a:ext>
                  </a:extLst>
                </p14:cNvPr>
                <p14:cNvContentPartPr/>
                <p14:nvPr/>
              </p14:nvContentPartPr>
              <p14:xfrm>
                <a:off x="5909610" y="6167868"/>
                <a:ext cx="118080" cy="10008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FAB1E51A-53FA-4658-8A44-8ED0C530E9A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05290" y="6163548"/>
                  <a:ext cx="126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898AA1D9-D338-4DB6-9A15-6DAAAF73D5C2}"/>
                    </a:ext>
                  </a:extLst>
                </p14:cNvPr>
                <p14:cNvContentPartPr/>
                <p14:nvPr/>
              </p14:nvContentPartPr>
              <p14:xfrm>
                <a:off x="5740770" y="6136188"/>
                <a:ext cx="304200" cy="58248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898AA1D9-D338-4DB6-9A15-6DAAAF73D5C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36450" y="6131868"/>
                  <a:ext cx="312840" cy="59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65BC7FBB-2C5F-4140-8FB5-8B85486CCF8A}"/>
              </a:ext>
            </a:extLst>
          </p:cNvPr>
          <p:cNvGrpSpPr/>
          <p:nvPr/>
        </p:nvGrpSpPr>
        <p:grpSpPr>
          <a:xfrm>
            <a:off x="4919250" y="6155628"/>
            <a:ext cx="607680" cy="488880"/>
            <a:chOff x="4919250" y="6155628"/>
            <a:chExt cx="60768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A55AEA0A-7C54-4CF6-8FCD-03507EB8D3C4}"/>
                    </a:ext>
                  </a:extLst>
                </p14:cNvPr>
                <p14:cNvContentPartPr/>
                <p14:nvPr/>
              </p14:nvContentPartPr>
              <p14:xfrm>
                <a:off x="4919250" y="6155628"/>
                <a:ext cx="142200" cy="26964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A55AEA0A-7C54-4CF6-8FCD-03507EB8D3C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14930" y="6151308"/>
                  <a:ext cx="1508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6B7A1002-53E7-4807-B9F9-EE12E346877C}"/>
                    </a:ext>
                  </a:extLst>
                </p14:cNvPr>
                <p14:cNvContentPartPr/>
                <p14:nvPr/>
              </p14:nvContentPartPr>
              <p14:xfrm>
                <a:off x="5064330" y="6239148"/>
                <a:ext cx="71640" cy="18468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6B7A1002-53E7-4807-B9F9-EE12E346877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60010" y="6234828"/>
                  <a:ext cx="80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7C3F7BFC-DBFB-4C8C-A49C-A97C06527E1D}"/>
                    </a:ext>
                  </a:extLst>
                </p14:cNvPr>
                <p14:cNvContentPartPr/>
                <p14:nvPr/>
              </p14:nvContentPartPr>
              <p14:xfrm>
                <a:off x="5184570" y="6272988"/>
                <a:ext cx="34200" cy="10980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7C3F7BFC-DBFB-4C8C-A49C-A97C06527E1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80250" y="6268668"/>
                  <a:ext cx="42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19E8495C-E2DE-49DD-B02A-EEF967EEF465}"/>
                    </a:ext>
                  </a:extLst>
                </p14:cNvPr>
                <p14:cNvContentPartPr/>
                <p14:nvPr/>
              </p14:nvContentPartPr>
              <p14:xfrm>
                <a:off x="5162250" y="6322668"/>
                <a:ext cx="77040" cy="9612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19E8495C-E2DE-49DD-B02A-EEF967EEF46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57930" y="6318348"/>
                  <a:ext cx="85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5F43D677-2B90-4DC5-9783-446326B8F371}"/>
                    </a:ext>
                  </a:extLst>
                </p14:cNvPr>
                <p14:cNvContentPartPr/>
                <p14:nvPr/>
              </p14:nvContentPartPr>
              <p14:xfrm>
                <a:off x="5140650" y="6314748"/>
                <a:ext cx="172800" cy="18756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5F43D677-2B90-4DC5-9783-446326B8F37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36330" y="6310428"/>
                  <a:ext cx="181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CD4B508C-C60B-46A0-89D7-7DC62BDA575B}"/>
                    </a:ext>
                  </a:extLst>
                </p14:cNvPr>
                <p14:cNvContentPartPr/>
                <p14:nvPr/>
              </p14:nvContentPartPr>
              <p14:xfrm>
                <a:off x="5358090" y="6309348"/>
                <a:ext cx="115920" cy="33516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CD4B508C-C60B-46A0-89D7-7DC62BDA575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53770" y="6305028"/>
                  <a:ext cx="1245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D2ABD26B-93C9-4BDD-AA5B-2E8D68467A6D}"/>
                    </a:ext>
                  </a:extLst>
                </p14:cNvPr>
                <p14:cNvContentPartPr/>
                <p14:nvPr/>
              </p14:nvContentPartPr>
              <p14:xfrm>
                <a:off x="5296890" y="6308268"/>
                <a:ext cx="136080" cy="13824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D2ABD26B-93C9-4BDD-AA5B-2E8D68467A6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92570" y="6303948"/>
                  <a:ext cx="144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D9F5D966-3646-434F-955E-ACEADCB3B76A}"/>
                    </a:ext>
                  </a:extLst>
                </p14:cNvPr>
                <p14:cNvContentPartPr/>
                <p14:nvPr/>
              </p14:nvContentPartPr>
              <p14:xfrm>
                <a:off x="5457810" y="6242388"/>
                <a:ext cx="69120" cy="25344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D9F5D966-3646-434F-955E-ACEADCB3B76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53490" y="6238068"/>
                  <a:ext cx="7776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1E49E0B2-D0EF-4D40-96E1-D2E88B277D0C}"/>
              </a:ext>
            </a:extLst>
          </p:cNvPr>
          <p:cNvGrpSpPr/>
          <p:nvPr/>
        </p:nvGrpSpPr>
        <p:grpSpPr>
          <a:xfrm>
            <a:off x="4402290" y="5019468"/>
            <a:ext cx="1628280" cy="978120"/>
            <a:chOff x="4402290" y="5019468"/>
            <a:chExt cx="1628280" cy="97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11170880-3437-4826-A041-EC3EFD8159CE}"/>
                    </a:ext>
                  </a:extLst>
                </p14:cNvPr>
                <p14:cNvContentPartPr/>
                <p14:nvPr/>
              </p14:nvContentPartPr>
              <p14:xfrm>
                <a:off x="5903490" y="5917668"/>
                <a:ext cx="42480" cy="6948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11170880-3437-4826-A041-EC3EFD8159C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99170" y="5913348"/>
                  <a:ext cx="51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BC0084F9-BD7C-4A89-9E32-3D181E5A871C}"/>
                    </a:ext>
                  </a:extLst>
                </p14:cNvPr>
                <p14:cNvContentPartPr/>
                <p14:nvPr/>
              </p14:nvContentPartPr>
              <p14:xfrm>
                <a:off x="5269890" y="5243388"/>
                <a:ext cx="55800" cy="7344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BC0084F9-BD7C-4A89-9E32-3D181E5A87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65570" y="5239068"/>
                  <a:ext cx="64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5A1D2D2A-D61E-40C5-A263-299CB43EC3B6}"/>
                    </a:ext>
                  </a:extLst>
                </p14:cNvPr>
                <p14:cNvContentPartPr/>
                <p14:nvPr/>
              </p14:nvContentPartPr>
              <p14:xfrm>
                <a:off x="5525490" y="5019468"/>
                <a:ext cx="142560" cy="19116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5A1D2D2A-D61E-40C5-A263-299CB43EC3B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21170" y="5015148"/>
                  <a:ext cx="151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650F9ACE-3CF7-476D-89D5-8DCE2D35E81C}"/>
                    </a:ext>
                  </a:extLst>
                </p14:cNvPr>
                <p14:cNvContentPartPr/>
                <p14:nvPr/>
              </p14:nvContentPartPr>
              <p14:xfrm>
                <a:off x="5547090" y="5064828"/>
                <a:ext cx="155880" cy="16740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650F9ACE-3CF7-476D-89D5-8DCE2D35E81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42770" y="5060508"/>
                  <a:ext cx="164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DE63CFDD-0DE4-48D7-97A2-A630758B8C43}"/>
                    </a:ext>
                  </a:extLst>
                </p14:cNvPr>
                <p14:cNvContentPartPr/>
                <p14:nvPr/>
              </p14:nvContentPartPr>
              <p14:xfrm>
                <a:off x="5524770" y="5101908"/>
                <a:ext cx="213840" cy="9756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DE63CFDD-0DE4-48D7-97A2-A630758B8C4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20450" y="5097588"/>
                  <a:ext cx="222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418CA674-8997-44B5-8FE3-3FFBB8836CC5}"/>
                    </a:ext>
                  </a:extLst>
                </p14:cNvPr>
                <p14:cNvContentPartPr/>
                <p14:nvPr/>
              </p14:nvContentPartPr>
              <p14:xfrm>
                <a:off x="4504170" y="5272188"/>
                <a:ext cx="786960" cy="72540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418CA674-8997-44B5-8FE3-3FFBB8836CC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99850" y="5267868"/>
                  <a:ext cx="795600" cy="7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0909961A-092D-46E2-BEBE-28093071E032}"/>
                    </a:ext>
                  </a:extLst>
                </p14:cNvPr>
                <p14:cNvContentPartPr/>
                <p14:nvPr/>
              </p14:nvContentPartPr>
              <p14:xfrm>
                <a:off x="4574010" y="5948988"/>
                <a:ext cx="1456560" cy="4680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0909961A-092D-46E2-BEBE-28093071E03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69690" y="5944668"/>
                  <a:ext cx="1465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4267ACD1-A680-42AD-BC81-32090ED4D414}"/>
                    </a:ext>
                  </a:extLst>
                </p14:cNvPr>
                <p14:cNvContentPartPr/>
                <p14:nvPr/>
              </p14:nvContentPartPr>
              <p14:xfrm>
                <a:off x="5276730" y="5276148"/>
                <a:ext cx="683640" cy="68112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4267ACD1-A680-42AD-BC81-32090ED4D41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72410" y="5271828"/>
                  <a:ext cx="692280" cy="6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C3132A7E-A4C8-436B-8959-D42E4D4AB24A}"/>
                    </a:ext>
                  </a:extLst>
                </p14:cNvPr>
                <p14:cNvContentPartPr/>
                <p14:nvPr/>
              </p14:nvContentPartPr>
              <p14:xfrm>
                <a:off x="4402290" y="5255628"/>
                <a:ext cx="121680" cy="26856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C3132A7E-A4C8-436B-8959-D42E4D4AB2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97970" y="5251308"/>
                  <a:ext cx="1303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A70D9F52-D705-429F-9687-820E0E82B25F}"/>
                    </a:ext>
                  </a:extLst>
                </p14:cNvPr>
                <p14:cNvContentPartPr/>
                <p14:nvPr/>
              </p14:nvContentPartPr>
              <p14:xfrm>
                <a:off x="4552050" y="5292348"/>
                <a:ext cx="81000" cy="17100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A70D9F52-D705-429F-9687-820E0E82B25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47730" y="5288028"/>
                  <a:ext cx="89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5A581BC5-7F3B-4BAC-8A9B-1629DF6666EA}"/>
                    </a:ext>
                  </a:extLst>
                </p14:cNvPr>
                <p14:cNvContentPartPr/>
                <p14:nvPr/>
              </p14:nvContentPartPr>
              <p14:xfrm>
                <a:off x="4651410" y="5281908"/>
                <a:ext cx="37080" cy="10008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5A581BC5-7F3B-4BAC-8A9B-1629DF6666E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47090" y="5277588"/>
                  <a:ext cx="45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2F4A7F5C-4C56-4E41-A94D-01CAD2E0A99B}"/>
                    </a:ext>
                  </a:extLst>
                </p14:cNvPr>
                <p14:cNvContentPartPr/>
                <p14:nvPr/>
              </p14:nvContentPartPr>
              <p14:xfrm>
                <a:off x="4616490" y="5285868"/>
                <a:ext cx="148680" cy="11376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2F4A7F5C-4C56-4E41-A94D-01CAD2E0A99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12170" y="5281548"/>
                  <a:ext cx="157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8F3724AE-C8A1-4E29-AC47-AD4600CDFA1B}"/>
                    </a:ext>
                  </a:extLst>
                </p14:cNvPr>
                <p14:cNvContentPartPr/>
                <p14:nvPr/>
              </p14:nvContentPartPr>
              <p14:xfrm>
                <a:off x="4797930" y="5374428"/>
                <a:ext cx="4680" cy="10404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8F3724AE-C8A1-4E29-AC47-AD4600CDFA1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93610" y="5370108"/>
                  <a:ext cx="13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02C9DC56-D8BE-4D56-94B1-90095DB14A30}"/>
                    </a:ext>
                  </a:extLst>
                </p14:cNvPr>
                <p14:cNvContentPartPr/>
                <p14:nvPr/>
              </p14:nvContentPartPr>
              <p14:xfrm>
                <a:off x="4870290" y="5207028"/>
                <a:ext cx="107640" cy="14436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02C9DC56-D8BE-4D56-94B1-90095DB14A3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65970" y="5202708"/>
                  <a:ext cx="1162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69545D36-8AE7-43AF-A847-1105850A0D37}"/>
                    </a:ext>
                  </a:extLst>
                </p14:cNvPr>
                <p14:cNvContentPartPr/>
                <p14:nvPr/>
              </p14:nvContentPartPr>
              <p14:xfrm>
                <a:off x="4895130" y="5217468"/>
                <a:ext cx="68400" cy="14508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69545D36-8AE7-43AF-A847-1105850A0D3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90810" y="5213148"/>
                  <a:ext cx="77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7FB0E14A-5463-48BB-A213-9A9BDB764D52}"/>
                    </a:ext>
                  </a:extLst>
                </p14:cNvPr>
                <p14:cNvContentPartPr/>
                <p14:nvPr/>
              </p14:nvContentPartPr>
              <p14:xfrm>
                <a:off x="4858410" y="5176788"/>
                <a:ext cx="234360" cy="20304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7FB0E14A-5463-48BB-A213-9A9BDB764D5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54090" y="5172468"/>
                  <a:ext cx="243000" cy="21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6" name="잉크 45">
                <a:extLst>
                  <a:ext uri="{FF2B5EF4-FFF2-40B4-BE49-F238E27FC236}">
                    <a16:creationId xmlns:a16="http://schemas.microsoft.com/office/drawing/2014/main" id="{724D78E9-23BD-4D46-B26C-57CB074063CD}"/>
                  </a:ext>
                </a:extLst>
              </p14:cNvPr>
              <p14:cNvContentPartPr/>
              <p14:nvPr/>
            </p14:nvContentPartPr>
            <p14:xfrm>
              <a:off x="5812050" y="5398548"/>
              <a:ext cx="130320" cy="299880"/>
            </p14:xfrm>
          </p:contentPart>
        </mc:Choice>
        <mc:Fallback xmlns="">
          <p:pic>
            <p:nvPicPr>
              <p:cNvPr id="46" name="잉크 45">
                <a:extLst>
                  <a:ext uri="{FF2B5EF4-FFF2-40B4-BE49-F238E27FC236}">
                    <a16:creationId xmlns:a16="http://schemas.microsoft.com/office/drawing/2014/main" id="{724D78E9-23BD-4D46-B26C-57CB074063C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807730" y="5394228"/>
                <a:ext cx="13896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" name="잉크 46">
                <a:extLst>
                  <a:ext uri="{FF2B5EF4-FFF2-40B4-BE49-F238E27FC236}">
                    <a16:creationId xmlns:a16="http://schemas.microsoft.com/office/drawing/2014/main" id="{35D31C5E-7D20-40BE-A98A-6DD0C3158E05}"/>
                  </a:ext>
                </a:extLst>
              </p14:cNvPr>
              <p14:cNvContentPartPr/>
              <p14:nvPr/>
            </p14:nvContentPartPr>
            <p14:xfrm>
              <a:off x="5979810" y="5457228"/>
              <a:ext cx="85680" cy="178560"/>
            </p14:xfrm>
          </p:contentPart>
        </mc:Choice>
        <mc:Fallback xmlns="">
          <p:pic>
            <p:nvPicPr>
              <p:cNvPr id="47" name="잉크 46">
                <a:extLst>
                  <a:ext uri="{FF2B5EF4-FFF2-40B4-BE49-F238E27FC236}">
                    <a16:creationId xmlns:a16="http://schemas.microsoft.com/office/drawing/2014/main" id="{35D31C5E-7D20-40BE-A98A-6DD0C3158E0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975490" y="5452908"/>
                <a:ext cx="943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8" name="잉크 47">
                <a:extLst>
                  <a:ext uri="{FF2B5EF4-FFF2-40B4-BE49-F238E27FC236}">
                    <a16:creationId xmlns:a16="http://schemas.microsoft.com/office/drawing/2014/main" id="{161E7D02-5D4D-45A9-A043-99A61885B574}"/>
                  </a:ext>
                </a:extLst>
              </p14:cNvPr>
              <p14:cNvContentPartPr/>
              <p14:nvPr/>
            </p14:nvContentPartPr>
            <p14:xfrm>
              <a:off x="6094650" y="5475588"/>
              <a:ext cx="36000" cy="79200"/>
            </p14:xfrm>
          </p:contentPart>
        </mc:Choice>
        <mc:Fallback xmlns="">
          <p:pic>
            <p:nvPicPr>
              <p:cNvPr id="48" name="잉크 47">
                <a:extLst>
                  <a:ext uri="{FF2B5EF4-FFF2-40B4-BE49-F238E27FC236}">
                    <a16:creationId xmlns:a16="http://schemas.microsoft.com/office/drawing/2014/main" id="{161E7D02-5D4D-45A9-A043-99A61885B57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90330" y="5471268"/>
                <a:ext cx="446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9" name="잉크 48">
                <a:extLst>
                  <a:ext uri="{FF2B5EF4-FFF2-40B4-BE49-F238E27FC236}">
                    <a16:creationId xmlns:a16="http://schemas.microsoft.com/office/drawing/2014/main" id="{7630552B-6243-48A4-86FD-69C17C71B942}"/>
                  </a:ext>
                </a:extLst>
              </p14:cNvPr>
              <p14:cNvContentPartPr/>
              <p14:nvPr/>
            </p14:nvContentPartPr>
            <p14:xfrm>
              <a:off x="6133170" y="5453988"/>
              <a:ext cx="71640" cy="79920"/>
            </p14:xfrm>
          </p:contentPart>
        </mc:Choice>
        <mc:Fallback xmlns="">
          <p:pic>
            <p:nvPicPr>
              <p:cNvPr id="49" name="잉크 48">
                <a:extLst>
                  <a:ext uri="{FF2B5EF4-FFF2-40B4-BE49-F238E27FC236}">
                    <a16:creationId xmlns:a16="http://schemas.microsoft.com/office/drawing/2014/main" id="{7630552B-6243-48A4-86FD-69C17C71B94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28850" y="5449668"/>
                <a:ext cx="802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0" name="잉크 49">
                <a:extLst>
                  <a:ext uri="{FF2B5EF4-FFF2-40B4-BE49-F238E27FC236}">
                    <a16:creationId xmlns:a16="http://schemas.microsoft.com/office/drawing/2014/main" id="{0CC21C05-28EC-46C6-AB7E-618BEA789651}"/>
                  </a:ext>
                </a:extLst>
              </p14:cNvPr>
              <p14:cNvContentPartPr/>
              <p14:nvPr/>
            </p14:nvContentPartPr>
            <p14:xfrm>
              <a:off x="6133890" y="5448948"/>
              <a:ext cx="173520" cy="251280"/>
            </p14:xfrm>
          </p:contentPart>
        </mc:Choice>
        <mc:Fallback xmlns="">
          <p:pic>
            <p:nvPicPr>
              <p:cNvPr id="50" name="잉크 49">
                <a:extLst>
                  <a:ext uri="{FF2B5EF4-FFF2-40B4-BE49-F238E27FC236}">
                    <a16:creationId xmlns:a16="http://schemas.microsoft.com/office/drawing/2014/main" id="{0CC21C05-28EC-46C6-AB7E-618BEA78965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29570" y="5444628"/>
                <a:ext cx="1821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1" name="잉크 50">
                <a:extLst>
                  <a:ext uri="{FF2B5EF4-FFF2-40B4-BE49-F238E27FC236}">
                    <a16:creationId xmlns:a16="http://schemas.microsoft.com/office/drawing/2014/main" id="{458BFC08-3D3A-4784-B3A7-FF5143F3831B}"/>
                  </a:ext>
                </a:extLst>
              </p14:cNvPr>
              <p14:cNvContentPartPr/>
              <p14:nvPr/>
            </p14:nvContentPartPr>
            <p14:xfrm>
              <a:off x="6443850" y="5362188"/>
              <a:ext cx="142200" cy="214920"/>
            </p14:xfrm>
          </p:contentPart>
        </mc:Choice>
        <mc:Fallback xmlns="">
          <p:pic>
            <p:nvPicPr>
              <p:cNvPr id="51" name="잉크 50">
                <a:extLst>
                  <a:ext uri="{FF2B5EF4-FFF2-40B4-BE49-F238E27FC236}">
                    <a16:creationId xmlns:a16="http://schemas.microsoft.com/office/drawing/2014/main" id="{458BFC08-3D3A-4784-B3A7-FF5143F3831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39530" y="5357868"/>
                <a:ext cx="150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2" name="잉크 51">
                <a:extLst>
                  <a:ext uri="{FF2B5EF4-FFF2-40B4-BE49-F238E27FC236}">
                    <a16:creationId xmlns:a16="http://schemas.microsoft.com/office/drawing/2014/main" id="{1BE009DB-B3C1-4329-8BB4-E26F3339F5F8}"/>
                  </a:ext>
                </a:extLst>
              </p14:cNvPr>
              <p14:cNvContentPartPr/>
              <p14:nvPr/>
            </p14:nvContentPartPr>
            <p14:xfrm>
              <a:off x="6496410" y="5437788"/>
              <a:ext cx="101160" cy="170640"/>
            </p14:xfrm>
          </p:contentPart>
        </mc:Choice>
        <mc:Fallback xmlns="">
          <p:pic>
            <p:nvPicPr>
              <p:cNvPr id="52" name="잉크 51">
                <a:extLst>
                  <a:ext uri="{FF2B5EF4-FFF2-40B4-BE49-F238E27FC236}">
                    <a16:creationId xmlns:a16="http://schemas.microsoft.com/office/drawing/2014/main" id="{1BE009DB-B3C1-4329-8BB4-E26F3339F5F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492090" y="5433468"/>
                <a:ext cx="109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3" name="잉크 52">
                <a:extLst>
                  <a:ext uri="{FF2B5EF4-FFF2-40B4-BE49-F238E27FC236}">
                    <a16:creationId xmlns:a16="http://schemas.microsoft.com/office/drawing/2014/main" id="{9D900885-8427-4FA5-BF92-6EB3420681DC}"/>
                  </a:ext>
                </a:extLst>
              </p14:cNvPr>
              <p14:cNvContentPartPr/>
              <p14:nvPr/>
            </p14:nvContentPartPr>
            <p14:xfrm>
              <a:off x="6427650" y="5466948"/>
              <a:ext cx="164520" cy="39600"/>
            </p14:xfrm>
          </p:contentPart>
        </mc:Choice>
        <mc:Fallback xmlns="">
          <p:pic>
            <p:nvPicPr>
              <p:cNvPr id="53" name="잉크 52">
                <a:extLst>
                  <a:ext uri="{FF2B5EF4-FFF2-40B4-BE49-F238E27FC236}">
                    <a16:creationId xmlns:a16="http://schemas.microsoft.com/office/drawing/2014/main" id="{9D900885-8427-4FA5-BF92-6EB3420681D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423330" y="5462628"/>
                <a:ext cx="173160" cy="4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07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Distance measures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내용 개체 틀 4">
            <a:extLst>
              <a:ext uri="{FF2B5EF4-FFF2-40B4-BE49-F238E27FC236}">
                <a16:creationId xmlns:a16="http://schemas.microsoft.com/office/drawing/2014/main" id="{E593E33E-7281-46FD-8A3E-EA9B26ECB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6091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Two objects ( p features)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The </a:t>
            </a:r>
            <a:r>
              <a:rPr lang="en-US" altLang="ko-KR" sz="2400" dirty="0" err="1"/>
              <a:t>Minkowski</a:t>
            </a:r>
            <a:r>
              <a:rPr lang="en-US" altLang="ko-KR" sz="2400" dirty="0"/>
              <a:t> Distance Metric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Euclidean distance, Manhattan distance, supreme distance, infimum distance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6BE60BE-D33E-4CF0-8B59-1FEEF2BAA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309" y="1732244"/>
            <a:ext cx="7096125" cy="4286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6A122BA-9D22-4947-B84E-67F28DD28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635" y="2986087"/>
            <a:ext cx="6496050" cy="885825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ACEE2F3D-585E-4869-92BB-85D14344B08E}"/>
              </a:ext>
            </a:extLst>
          </p:cNvPr>
          <p:cNvGrpSpPr/>
          <p:nvPr/>
        </p:nvGrpSpPr>
        <p:grpSpPr>
          <a:xfrm>
            <a:off x="803370" y="4340868"/>
            <a:ext cx="992880" cy="465120"/>
            <a:chOff x="803370" y="4340868"/>
            <a:chExt cx="99288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D4FF8FE5-E0C7-4CD2-AC6E-BECF403110D9}"/>
                    </a:ext>
                  </a:extLst>
                </p14:cNvPr>
                <p14:cNvContentPartPr/>
                <p14:nvPr/>
              </p14:nvContentPartPr>
              <p14:xfrm>
                <a:off x="803370" y="4340868"/>
                <a:ext cx="136440" cy="30888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D4FF8FE5-E0C7-4CD2-AC6E-BECF403110D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9050" y="4336548"/>
                  <a:ext cx="1450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FC8BD3EA-EA6C-4153-A832-9F8A547B3421}"/>
                    </a:ext>
                  </a:extLst>
                </p14:cNvPr>
                <p14:cNvContentPartPr/>
                <p14:nvPr/>
              </p14:nvContentPartPr>
              <p14:xfrm>
                <a:off x="974730" y="4429428"/>
                <a:ext cx="72360" cy="16416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FC8BD3EA-EA6C-4153-A832-9F8A547B342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0410" y="4425108"/>
                  <a:ext cx="81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05F88812-087D-48F5-81FF-EE89FFF98E74}"/>
                    </a:ext>
                  </a:extLst>
                </p14:cNvPr>
                <p14:cNvContentPartPr/>
                <p14:nvPr/>
              </p14:nvContentPartPr>
              <p14:xfrm>
                <a:off x="1093890" y="4429068"/>
                <a:ext cx="63000" cy="14040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05F88812-087D-48F5-81FF-EE89FFF98E7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89570" y="4424748"/>
                  <a:ext cx="71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E76E5FE6-6449-4801-B155-EF846AA26FEF}"/>
                    </a:ext>
                  </a:extLst>
                </p14:cNvPr>
                <p14:cNvContentPartPr/>
                <p14:nvPr/>
              </p14:nvContentPartPr>
              <p14:xfrm>
                <a:off x="1072290" y="4474788"/>
                <a:ext cx="70920" cy="13932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E76E5FE6-6449-4801-B155-EF846AA26FE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67970" y="4470468"/>
                  <a:ext cx="79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83DAEA95-F4AF-40FA-AD11-45A9803E831F}"/>
                    </a:ext>
                  </a:extLst>
                </p14:cNvPr>
                <p14:cNvContentPartPr/>
                <p14:nvPr/>
              </p14:nvContentPartPr>
              <p14:xfrm>
                <a:off x="1044930" y="4489188"/>
                <a:ext cx="204840" cy="19548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83DAEA95-F4AF-40FA-AD11-45A9803E831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40610" y="4484868"/>
                  <a:ext cx="213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9EBBD642-A92A-4F00-8F23-A1538F6FF6BE}"/>
                    </a:ext>
                  </a:extLst>
                </p14:cNvPr>
                <p14:cNvContentPartPr/>
                <p14:nvPr/>
              </p14:nvContentPartPr>
              <p14:xfrm>
                <a:off x="1291890" y="4475868"/>
                <a:ext cx="66600" cy="7920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9EBBD642-A92A-4F00-8F23-A1538F6FF6B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87570" y="4471548"/>
                  <a:ext cx="75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FBBDE9E2-20C3-4053-BEE5-2FC65C62C3D8}"/>
                    </a:ext>
                  </a:extLst>
                </p14:cNvPr>
                <p14:cNvContentPartPr/>
                <p14:nvPr/>
              </p14:nvContentPartPr>
              <p14:xfrm>
                <a:off x="1346610" y="4465068"/>
                <a:ext cx="63720" cy="4860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FBBDE9E2-20C3-4053-BEE5-2FC65C62C3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42290" y="4460748"/>
                  <a:ext cx="72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510BB6B0-1EAA-4613-AB3C-DFD58EAC1E46}"/>
                    </a:ext>
                  </a:extLst>
                </p14:cNvPr>
                <p14:cNvContentPartPr/>
                <p14:nvPr/>
              </p14:nvContentPartPr>
              <p14:xfrm>
                <a:off x="1346610" y="4440948"/>
                <a:ext cx="75600" cy="36504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510BB6B0-1EAA-4613-AB3C-DFD58EAC1E4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42290" y="4436628"/>
                  <a:ext cx="842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32B46303-D6A7-4ED1-81EC-2296D363DDA7}"/>
                    </a:ext>
                  </a:extLst>
                </p14:cNvPr>
                <p14:cNvContentPartPr/>
                <p14:nvPr/>
              </p14:nvContentPartPr>
              <p14:xfrm>
                <a:off x="1495650" y="4444188"/>
                <a:ext cx="63360" cy="19512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32B46303-D6A7-4ED1-81EC-2296D363DDA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91330" y="4439868"/>
                  <a:ext cx="72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05B43503-C753-431F-B9D3-06BE54F595CB}"/>
                    </a:ext>
                  </a:extLst>
                </p14:cNvPr>
                <p14:cNvContentPartPr/>
                <p14:nvPr/>
              </p14:nvContentPartPr>
              <p14:xfrm>
                <a:off x="1654770" y="4450668"/>
                <a:ext cx="141480" cy="6372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05B43503-C753-431F-B9D3-06BE54F595C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50450" y="4446348"/>
                  <a:ext cx="15012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48A18079-5263-491C-88E5-94F362169DB7}"/>
              </a:ext>
            </a:extLst>
          </p:cNvPr>
          <p:cNvGrpSpPr/>
          <p:nvPr/>
        </p:nvGrpSpPr>
        <p:grpSpPr>
          <a:xfrm>
            <a:off x="1946730" y="4219908"/>
            <a:ext cx="1958400" cy="719640"/>
            <a:chOff x="1946730" y="4219908"/>
            <a:chExt cx="1958400" cy="71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29FE204C-1EC5-4584-83FE-49554808EDDC}"/>
                    </a:ext>
                  </a:extLst>
                </p14:cNvPr>
                <p14:cNvContentPartPr/>
                <p14:nvPr/>
              </p14:nvContentPartPr>
              <p14:xfrm>
                <a:off x="1946730" y="4333308"/>
                <a:ext cx="123840" cy="60624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29FE204C-1EC5-4584-83FE-49554808EDD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42410" y="4328988"/>
                  <a:ext cx="13248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0E745CC2-EDF1-4D16-81F9-910BDD175678}"/>
                    </a:ext>
                  </a:extLst>
                </p14:cNvPr>
                <p14:cNvContentPartPr/>
                <p14:nvPr/>
              </p14:nvContentPartPr>
              <p14:xfrm>
                <a:off x="2206290" y="4390548"/>
                <a:ext cx="171360" cy="4932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0E745CC2-EDF1-4D16-81F9-910BDD17567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01970" y="4386228"/>
                  <a:ext cx="180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B0BC4DD5-0FB5-4625-9ABE-C4EFD983E638}"/>
                    </a:ext>
                  </a:extLst>
                </p14:cNvPr>
                <p14:cNvContentPartPr/>
                <p14:nvPr/>
              </p14:nvContentPartPr>
              <p14:xfrm>
                <a:off x="2198730" y="4466868"/>
                <a:ext cx="212760" cy="17064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B0BC4DD5-0FB5-4625-9ABE-C4EFD983E63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94410" y="4462548"/>
                  <a:ext cx="221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DD054BFF-A8CE-441C-80A0-0F43082A0565}"/>
                    </a:ext>
                  </a:extLst>
                </p14:cNvPr>
                <p14:cNvContentPartPr/>
                <p14:nvPr/>
              </p14:nvContentPartPr>
              <p14:xfrm>
                <a:off x="2237250" y="4745148"/>
                <a:ext cx="73440" cy="10692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DD054BFF-A8CE-441C-80A0-0F43082A056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32930" y="4740828"/>
                  <a:ext cx="82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7CC1B34D-1305-4865-AAE0-E0B8C4CE0595}"/>
                    </a:ext>
                  </a:extLst>
                </p14:cNvPr>
                <p14:cNvContentPartPr/>
                <p14:nvPr/>
              </p14:nvContentPartPr>
              <p14:xfrm>
                <a:off x="2206650" y="4704828"/>
                <a:ext cx="90720" cy="2844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7CC1B34D-1305-4865-AAE0-E0B8C4CE059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02330" y="4700508"/>
                  <a:ext cx="99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D03CCEBF-1358-435C-87F6-A906FD96B025}"/>
                    </a:ext>
                  </a:extLst>
                </p14:cNvPr>
                <p14:cNvContentPartPr/>
                <p14:nvPr/>
              </p14:nvContentPartPr>
              <p14:xfrm>
                <a:off x="2330130" y="4734348"/>
                <a:ext cx="135360" cy="5652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D03CCEBF-1358-435C-87F6-A906FD96B02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25810" y="4730028"/>
                  <a:ext cx="144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7BD0B78D-5FB9-4D5F-99AA-E399E897FF48}"/>
                    </a:ext>
                  </a:extLst>
                </p14:cNvPr>
                <p14:cNvContentPartPr/>
                <p14:nvPr/>
              </p14:nvContentPartPr>
              <p14:xfrm>
                <a:off x="2502210" y="4698348"/>
                <a:ext cx="22680" cy="13284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7BD0B78D-5FB9-4D5F-99AA-E399E897FF4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97890" y="4694028"/>
                  <a:ext cx="31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D20918A1-03B4-4D7B-9193-9B19ABB72EF9}"/>
                    </a:ext>
                  </a:extLst>
                </p14:cNvPr>
                <p14:cNvContentPartPr/>
                <p14:nvPr/>
              </p14:nvContentPartPr>
              <p14:xfrm>
                <a:off x="2183610" y="4254468"/>
                <a:ext cx="54720" cy="19008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D20918A1-03B4-4D7B-9193-9B19ABB72EF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79290" y="4250148"/>
                  <a:ext cx="63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41087D01-F4B1-452C-804E-8BFAEBD44240}"/>
                    </a:ext>
                  </a:extLst>
                </p14:cNvPr>
                <p14:cNvContentPartPr/>
                <p14:nvPr/>
              </p14:nvContentPartPr>
              <p14:xfrm>
                <a:off x="2185410" y="4248708"/>
                <a:ext cx="64440" cy="9720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41087D01-F4B1-452C-804E-8BFAEBD4424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81090" y="4244388"/>
                  <a:ext cx="73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9AFECEBF-BFED-4230-8430-D7FA1145F136}"/>
                    </a:ext>
                  </a:extLst>
                </p14:cNvPr>
                <p14:cNvContentPartPr/>
                <p14:nvPr/>
              </p14:nvContentPartPr>
              <p14:xfrm>
                <a:off x="2551530" y="4378668"/>
                <a:ext cx="68400" cy="23220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9AFECEBF-BFED-4230-8430-D7FA1145F13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47210" y="4374348"/>
                  <a:ext cx="77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2FFA0804-378A-4F4B-AEF5-01B387EA185B}"/>
                    </a:ext>
                  </a:extLst>
                </p14:cNvPr>
                <p14:cNvContentPartPr/>
                <p14:nvPr/>
              </p14:nvContentPartPr>
              <p14:xfrm>
                <a:off x="2613090" y="4465788"/>
                <a:ext cx="144360" cy="10332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2FFA0804-378A-4F4B-AEF5-01B387EA185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08770" y="4461468"/>
                  <a:ext cx="153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08EBC6A4-C413-4AF6-BA77-00CD5ADE9824}"/>
                    </a:ext>
                  </a:extLst>
                </p14:cNvPr>
                <p14:cNvContentPartPr/>
                <p14:nvPr/>
              </p14:nvContentPartPr>
              <p14:xfrm>
                <a:off x="2648730" y="4413948"/>
                <a:ext cx="61200" cy="25668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08EBC6A4-C413-4AF6-BA77-00CD5ADE982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44410" y="4409628"/>
                  <a:ext cx="698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0E1B428E-7AFB-4D5C-B10E-FE76EB743059}"/>
                    </a:ext>
                  </a:extLst>
                </p14:cNvPr>
                <p14:cNvContentPartPr/>
                <p14:nvPr/>
              </p14:nvContentPartPr>
              <p14:xfrm>
                <a:off x="2736210" y="4638228"/>
                <a:ext cx="90720" cy="5400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0E1B428E-7AFB-4D5C-B10E-FE76EB74305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31890" y="4633908"/>
                  <a:ext cx="99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48C7E325-AA03-430D-B75B-C36CBFF72005}"/>
                    </a:ext>
                  </a:extLst>
                </p14:cNvPr>
                <p14:cNvContentPartPr/>
                <p14:nvPr/>
              </p14:nvContentPartPr>
              <p14:xfrm>
                <a:off x="2755290" y="4517628"/>
                <a:ext cx="169920" cy="6048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48C7E325-AA03-430D-B75B-C36CBFF7200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50970" y="4513308"/>
                  <a:ext cx="178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8B8DD80C-EF23-49EA-8B72-F7FE10E4494A}"/>
                    </a:ext>
                  </a:extLst>
                </p14:cNvPr>
                <p14:cNvContentPartPr/>
                <p14:nvPr/>
              </p14:nvContentPartPr>
              <p14:xfrm>
                <a:off x="3005130" y="4416108"/>
                <a:ext cx="111240" cy="30168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8B8DD80C-EF23-49EA-8B72-F7FE10E4494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00810" y="4411788"/>
                  <a:ext cx="1198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DA357D9B-2657-4152-A8D0-8B482569AB33}"/>
                    </a:ext>
                  </a:extLst>
                </p14:cNvPr>
                <p14:cNvContentPartPr/>
                <p14:nvPr/>
              </p14:nvContentPartPr>
              <p14:xfrm>
                <a:off x="3162450" y="4656588"/>
                <a:ext cx="61920" cy="4608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DA357D9B-2657-4152-A8D0-8B482569AB3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58130" y="4652268"/>
                  <a:ext cx="70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84C0336E-BFEF-43D0-9D8B-ECD4592F9D5F}"/>
                    </a:ext>
                  </a:extLst>
                </p14:cNvPr>
                <p14:cNvContentPartPr/>
                <p14:nvPr/>
              </p14:nvContentPartPr>
              <p14:xfrm>
                <a:off x="3125010" y="4522308"/>
                <a:ext cx="47520" cy="3816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84C0336E-BFEF-43D0-9D8B-ECD4592F9D5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20690" y="4517988"/>
                  <a:ext cx="56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748553A2-DB9E-4BCC-8B7C-647FCDDDF9A7}"/>
                    </a:ext>
                  </a:extLst>
                </p14:cNvPr>
                <p14:cNvContentPartPr/>
                <p14:nvPr/>
              </p14:nvContentPartPr>
              <p14:xfrm>
                <a:off x="3236610" y="4476588"/>
                <a:ext cx="89640" cy="20700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748553A2-DB9E-4BCC-8B7C-647FCDDDF9A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32290" y="4472268"/>
                  <a:ext cx="98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07CFE4AF-36D5-4F4A-9915-3CF1A946B196}"/>
                    </a:ext>
                  </a:extLst>
                </p14:cNvPr>
                <p14:cNvContentPartPr/>
                <p14:nvPr/>
              </p14:nvContentPartPr>
              <p14:xfrm>
                <a:off x="3304290" y="4373628"/>
                <a:ext cx="130680" cy="8928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07CFE4AF-36D5-4F4A-9915-3CF1A946B19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99970" y="4369308"/>
                  <a:ext cx="139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A43FDCDA-ECFA-4AB5-ADA7-4DEF7389815C}"/>
                    </a:ext>
                  </a:extLst>
                </p14:cNvPr>
                <p14:cNvContentPartPr/>
                <p14:nvPr/>
              </p14:nvContentPartPr>
              <p14:xfrm>
                <a:off x="3495450" y="4377588"/>
                <a:ext cx="147600" cy="42804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A43FDCDA-ECFA-4AB5-ADA7-4DEF7389815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91130" y="4373268"/>
                  <a:ext cx="15624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3F7FD647-36C9-4B8B-ACE6-96446B8B5ADE}"/>
                    </a:ext>
                  </a:extLst>
                </p14:cNvPr>
                <p14:cNvContentPartPr/>
                <p14:nvPr/>
              </p14:nvContentPartPr>
              <p14:xfrm>
                <a:off x="3751050" y="4448508"/>
                <a:ext cx="154080" cy="10404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3F7FD647-36C9-4B8B-ACE6-96446B8B5AD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46730" y="4444188"/>
                  <a:ext cx="162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FC9EEA72-9699-4006-B06C-D6A2F377D078}"/>
                    </a:ext>
                  </a:extLst>
                </p14:cNvPr>
                <p14:cNvContentPartPr/>
                <p14:nvPr/>
              </p14:nvContentPartPr>
              <p14:xfrm>
                <a:off x="3624330" y="4344828"/>
                <a:ext cx="169200" cy="4536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FC9EEA72-9699-4006-B06C-D6A2F377D07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20010" y="4340508"/>
                  <a:ext cx="177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172AC433-7F5C-4AA1-887E-D435B0254748}"/>
                    </a:ext>
                  </a:extLst>
                </p14:cNvPr>
                <p14:cNvContentPartPr/>
                <p14:nvPr/>
              </p14:nvContentPartPr>
              <p14:xfrm>
                <a:off x="3684090" y="4219908"/>
                <a:ext cx="37080" cy="23904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172AC433-7F5C-4AA1-887E-D435B025474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79770" y="4215588"/>
                  <a:ext cx="4572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70B0AE2D-0D4B-4E0A-8A77-32557892FB5E}"/>
              </a:ext>
            </a:extLst>
          </p:cNvPr>
          <p:cNvGrpSpPr/>
          <p:nvPr/>
        </p:nvGrpSpPr>
        <p:grpSpPr>
          <a:xfrm>
            <a:off x="1023330" y="5190468"/>
            <a:ext cx="622080" cy="184320"/>
            <a:chOff x="1023330" y="5190468"/>
            <a:chExt cx="62208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D2909913-4776-4907-9290-55613DA6F042}"/>
                    </a:ext>
                  </a:extLst>
                </p14:cNvPr>
                <p14:cNvContentPartPr/>
                <p14:nvPr/>
              </p14:nvContentPartPr>
              <p14:xfrm>
                <a:off x="1023330" y="5190468"/>
                <a:ext cx="121680" cy="18432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D2909913-4776-4907-9290-55613DA6F04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19010" y="5186148"/>
                  <a:ext cx="130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6015D815-10E4-4DE4-B9D2-F08FDD284D7C}"/>
                    </a:ext>
                  </a:extLst>
                </p14:cNvPr>
                <p14:cNvContentPartPr/>
                <p14:nvPr/>
              </p14:nvContentPartPr>
              <p14:xfrm>
                <a:off x="1221690" y="5265708"/>
                <a:ext cx="102960" cy="1224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6015D815-10E4-4DE4-B9D2-F08FDD284D7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17370" y="5261388"/>
                  <a:ext cx="111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6CE008E7-23E9-470F-8B3F-DE856FF373AC}"/>
                    </a:ext>
                  </a:extLst>
                </p14:cNvPr>
                <p14:cNvContentPartPr/>
                <p14:nvPr/>
              </p14:nvContentPartPr>
              <p14:xfrm>
                <a:off x="1257330" y="5308548"/>
                <a:ext cx="102240" cy="2052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6CE008E7-23E9-470F-8B3F-DE856FF373A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53010" y="5304228"/>
                  <a:ext cx="110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D03E6034-96C5-4D9E-9AD3-884B2CE56F9C}"/>
                    </a:ext>
                  </a:extLst>
                </p14:cNvPr>
                <p14:cNvContentPartPr/>
                <p14:nvPr/>
              </p14:nvContentPartPr>
              <p14:xfrm>
                <a:off x="1455690" y="5211348"/>
                <a:ext cx="189720" cy="12168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D03E6034-96C5-4D9E-9AD3-884B2CE56F9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51370" y="5207028"/>
                  <a:ext cx="19836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66D78A10-2394-455C-B0F9-E5D14041E30C}"/>
              </a:ext>
            </a:extLst>
          </p:cNvPr>
          <p:cNvGrpSpPr/>
          <p:nvPr/>
        </p:nvGrpSpPr>
        <p:grpSpPr>
          <a:xfrm>
            <a:off x="4385010" y="4281108"/>
            <a:ext cx="1593720" cy="425520"/>
            <a:chOff x="4385010" y="4281108"/>
            <a:chExt cx="159372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9B15435F-7A10-4BA0-8B38-84C8A7CE90F9}"/>
                    </a:ext>
                  </a:extLst>
                </p14:cNvPr>
                <p14:cNvContentPartPr/>
                <p14:nvPr/>
              </p14:nvContentPartPr>
              <p14:xfrm>
                <a:off x="4385010" y="4281108"/>
                <a:ext cx="1593720" cy="8460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9B15435F-7A10-4BA0-8B38-84C8A7CE90F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80690" y="4276788"/>
                  <a:ext cx="1602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7736DDC7-2121-4117-B876-ABE4BCF89E2C}"/>
                    </a:ext>
                  </a:extLst>
                </p14:cNvPr>
                <p14:cNvContentPartPr/>
                <p14:nvPr/>
              </p14:nvContentPartPr>
              <p14:xfrm>
                <a:off x="5014290" y="4530948"/>
                <a:ext cx="124920" cy="14004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7736DDC7-2121-4117-B876-ABE4BCF89E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09970" y="4526628"/>
                  <a:ext cx="133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BB2D72BB-D3DA-48DC-BA80-96B61735327D}"/>
                    </a:ext>
                  </a:extLst>
                </p14:cNvPr>
                <p14:cNvContentPartPr/>
                <p14:nvPr/>
              </p14:nvContentPartPr>
              <p14:xfrm>
                <a:off x="5240730" y="4548948"/>
                <a:ext cx="99360" cy="756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BB2D72BB-D3DA-48DC-BA80-96B61735327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36410" y="4544628"/>
                  <a:ext cx="108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113BCF38-ED4F-4349-A7E7-3484B185BDF1}"/>
                    </a:ext>
                  </a:extLst>
                </p14:cNvPr>
                <p14:cNvContentPartPr/>
                <p14:nvPr/>
              </p14:nvContentPartPr>
              <p14:xfrm>
                <a:off x="5228130" y="4611588"/>
                <a:ext cx="128880" cy="2196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113BCF38-ED4F-4349-A7E7-3484B185BDF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23810" y="4607268"/>
                  <a:ext cx="137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0AEC395E-1B22-41F6-9C74-695E035E7EAE}"/>
                    </a:ext>
                  </a:extLst>
                </p14:cNvPr>
                <p14:cNvContentPartPr/>
                <p14:nvPr/>
              </p14:nvContentPartPr>
              <p14:xfrm>
                <a:off x="5477610" y="4445268"/>
                <a:ext cx="100800" cy="26136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0AEC395E-1B22-41F6-9C74-695E035E7EA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473290" y="4440948"/>
                  <a:ext cx="1094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FFC36B78-17E1-41CB-866C-1F22C1F72CFB}"/>
                    </a:ext>
                  </a:extLst>
                </p14:cNvPr>
                <p14:cNvContentPartPr/>
                <p14:nvPr/>
              </p14:nvContentPartPr>
              <p14:xfrm>
                <a:off x="5535930" y="4693668"/>
                <a:ext cx="171360" cy="1008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FFC36B78-17E1-41CB-866C-1F22C1F72CF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31610" y="4689348"/>
                  <a:ext cx="180000" cy="1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5" name="잉크 64">
                <a:extLst>
                  <a:ext uri="{FF2B5EF4-FFF2-40B4-BE49-F238E27FC236}">
                    <a16:creationId xmlns:a16="http://schemas.microsoft.com/office/drawing/2014/main" id="{1C37AD40-8F5D-4F8D-9F55-D40F0D60A23D}"/>
                  </a:ext>
                </a:extLst>
              </p14:cNvPr>
              <p14:cNvContentPartPr/>
              <p14:nvPr/>
            </p14:nvContentPartPr>
            <p14:xfrm>
              <a:off x="6691170" y="4228908"/>
              <a:ext cx="2063520" cy="92880"/>
            </p14:xfrm>
          </p:contentPart>
        </mc:Choice>
        <mc:Fallback xmlns="">
          <p:pic>
            <p:nvPicPr>
              <p:cNvPr id="65" name="잉크 64">
                <a:extLst>
                  <a:ext uri="{FF2B5EF4-FFF2-40B4-BE49-F238E27FC236}">
                    <a16:creationId xmlns:a16="http://schemas.microsoft.com/office/drawing/2014/main" id="{1C37AD40-8F5D-4F8D-9F55-D40F0D60A23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686850" y="4224588"/>
                <a:ext cx="2072160" cy="10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98FE42D9-B18E-46FE-B8F2-A0FE00BB81DE}"/>
              </a:ext>
            </a:extLst>
          </p:cNvPr>
          <p:cNvGrpSpPr/>
          <p:nvPr/>
        </p:nvGrpSpPr>
        <p:grpSpPr>
          <a:xfrm>
            <a:off x="6343770" y="4442388"/>
            <a:ext cx="3134160" cy="991080"/>
            <a:chOff x="6343770" y="4442388"/>
            <a:chExt cx="3134160" cy="99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잉크 65">
                  <a:extLst>
                    <a:ext uri="{FF2B5EF4-FFF2-40B4-BE49-F238E27FC236}">
                      <a16:creationId xmlns:a16="http://schemas.microsoft.com/office/drawing/2014/main" id="{51B3136B-CB44-4D96-BA60-565F5B9FFEC1}"/>
                    </a:ext>
                  </a:extLst>
                </p14:cNvPr>
                <p14:cNvContentPartPr/>
                <p14:nvPr/>
              </p14:nvContentPartPr>
              <p14:xfrm>
                <a:off x="7109130" y="4444188"/>
                <a:ext cx="129960" cy="207360"/>
              </p14:xfrm>
            </p:contentPart>
          </mc:Choice>
          <mc:Fallback xmlns="">
            <p:pic>
              <p:nvPicPr>
                <p:cNvPr id="66" name="잉크 65">
                  <a:extLst>
                    <a:ext uri="{FF2B5EF4-FFF2-40B4-BE49-F238E27FC236}">
                      <a16:creationId xmlns:a16="http://schemas.microsoft.com/office/drawing/2014/main" id="{51B3136B-CB44-4D96-BA60-565F5B9FFEC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04810" y="4439868"/>
                  <a:ext cx="138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DE375F07-F5CF-4EE7-A244-8EB784F08AD8}"/>
                    </a:ext>
                  </a:extLst>
                </p14:cNvPr>
                <p14:cNvContentPartPr/>
                <p14:nvPr/>
              </p14:nvContentPartPr>
              <p14:xfrm>
                <a:off x="7355730" y="4518348"/>
                <a:ext cx="117360" cy="5040"/>
              </p14:xfrm>
            </p:contentPart>
          </mc:Choice>
          <mc:Fallback xmlns=""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DE375F07-F5CF-4EE7-A244-8EB784F08AD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51410" y="4514028"/>
                  <a:ext cx="126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잉크 67">
                  <a:extLst>
                    <a:ext uri="{FF2B5EF4-FFF2-40B4-BE49-F238E27FC236}">
                      <a16:creationId xmlns:a16="http://schemas.microsoft.com/office/drawing/2014/main" id="{352FE635-EF71-422B-ABF2-E36C061287E7}"/>
                    </a:ext>
                  </a:extLst>
                </p14:cNvPr>
                <p14:cNvContentPartPr/>
                <p14:nvPr/>
              </p14:nvContentPartPr>
              <p14:xfrm>
                <a:off x="7356450" y="4556148"/>
                <a:ext cx="124560" cy="30240"/>
              </p14:xfrm>
            </p:contentPart>
          </mc:Choice>
          <mc:Fallback xmlns="">
            <p:pic>
              <p:nvPicPr>
                <p:cNvPr id="68" name="잉크 67">
                  <a:extLst>
                    <a:ext uri="{FF2B5EF4-FFF2-40B4-BE49-F238E27FC236}">
                      <a16:creationId xmlns:a16="http://schemas.microsoft.com/office/drawing/2014/main" id="{352FE635-EF71-422B-ABF2-E36C061287E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52130" y="4551828"/>
                  <a:ext cx="133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5F007000-DBCD-4918-8968-287FEBBF798C}"/>
                    </a:ext>
                  </a:extLst>
                </p14:cNvPr>
                <p14:cNvContentPartPr/>
                <p14:nvPr/>
              </p14:nvContentPartPr>
              <p14:xfrm>
                <a:off x="7590810" y="4442388"/>
                <a:ext cx="253080" cy="162360"/>
              </p14:xfrm>
            </p:contentPart>
          </mc:Choice>
          <mc:Fallback xmlns=""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5F007000-DBCD-4918-8968-287FEBBF798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86490" y="4438068"/>
                  <a:ext cx="261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CFC3E1E3-64C6-4799-BFCD-F92E8EDFDEED}"/>
                    </a:ext>
                  </a:extLst>
                </p14:cNvPr>
                <p14:cNvContentPartPr/>
                <p14:nvPr/>
              </p14:nvContentPartPr>
              <p14:xfrm>
                <a:off x="6446370" y="4757028"/>
                <a:ext cx="394200" cy="349200"/>
              </p14:xfrm>
            </p:contentPart>
          </mc:Choice>
          <mc:Fallback xmlns=""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CFC3E1E3-64C6-4799-BFCD-F92E8EDFDEE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42050" y="4752708"/>
                  <a:ext cx="4028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잉크 71">
                  <a:extLst>
                    <a:ext uri="{FF2B5EF4-FFF2-40B4-BE49-F238E27FC236}">
                      <a16:creationId xmlns:a16="http://schemas.microsoft.com/office/drawing/2014/main" id="{03F6D118-EF03-43F8-9101-C56F5D6DCF2D}"/>
                    </a:ext>
                  </a:extLst>
                </p14:cNvPr>
                <p14:cNvContentPartPr/>
                <p14:nvPr/>
              </p14:nvContentPartPr>
              <p14:xfrm>
                <a:off x="6642210" y="4847028"/>
                <a:ext cx="19080" cy="23040"/>
              </p14:xfrm>
            </p:contentPart>
          </mc:Choice>
          <mc:Fallback xmlns="">
            <p:pic>
              <p:nvPicPr>
                <p:cNvPr id="72" name="잉크 71">
                  <a:extLst>
                    <a:ext uri="{FF2B5EF4-FFF2-40B4-BE49-F238E27FC236}">
                      <a16:creationId xmlns:a16="http://schemas.microsoft.com/office/drawing/2014/main" id="{03F6D118-EF03-43F8-9101-C56F5D6DCF2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37890" y="4842708"/>
                  <a:ext cx="27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잉크 72">
                  <a:extLst>
                    <a:ext uri="{FF2B5EF4-FFF2-40B4-BE49-F238E27FC236}">
                      <a16:creationId xmlns:a16="http://schemas.microsoft.com/office/drawing/2014/main" id="{E92AC08C-2D88-4DA6-98CF-E7ED0635A296}"/>
                    </a:ext>
                  </a:extLst>
                </p14:cNvPr>
                <p14:cNvContentPartPr/>
                <p14:nvPr/>
              </p14:nvContentPartPr>
              <p14:xfrm>
                <a:off x="6343770" y="5278668"/>
                <a:ext cx="157680" cy="154800"/>
              </p14:xfrm>
            </p:contentPart>
          </mc:Choice>
          <mc:Fallback xmlns="">
            <p:pic>
              <p:nvPicPr>
                <p:cNvPr id="73" name="잉크 72">
                  <a:extLst>
                    <a:ext uri="{FF2B5EF4-FFF2-40B4-BE49-F238E27FC236}">
                      <a16:creationId xmlns:a16="http://schemas.microsoft.com/office/drawing/2014/main" id="{E92AC08C-2D88-4DA6-98CF-E7ED0635A29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39450" y="5274348"/>
                  <a:ext cx="166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잉크 73">
                  <a:extLst>
                    <a:ext uri="{FF2B5EF4-FFF2-40B4-BE49-F238E27FC236}">
                      <a16:creationId xmlns:a16="http://schemas.microsoft.com/office/drawing/2014/main" id="{7DFD3A7E-959D-4A14-8786-518594F8DDE5}"/>
                    </a:ext>
                  </a:extLst>
                </p14:cNvPr>
                <p14:cNvContentPartPr/>
                <p14:nvPr/>
              </p14:nvContentPartPr>
              <p14:xfrm>
                <a:off x="6510810" y="5334108"/>
                <a:ext cx="130680" cy="47160"/>
              </p14:xfrm>
            </p:contentPart>
          </mc:Choice>
          <mc:Fallback xmlns="">
            <p:pic>
              <p:nvPicPr>
                <p:cNvPr id="74" name="잉크 73">
                  <a:extLst>
                    <a:ext uri="{FF2B5EF4-FFF2-40B4-BE49-F238E27FC236}">
                      <a16:creationId xmlns:a16="http://schemas.microsoft.com/office/drawing/2014/main" id="{7DFD3A7E-959D-4A14-8786-518594F8DDE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506490" y="5329788"/>
                  <a:ext cx="139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잉크 74">
                  <a:extLst>
                    <a:ext uri="{FF2B5EF4-FFF2-40B4-BE49-F238E27FC236}">
                      <a16:creationId xmlns:a16="http://schemas.microsoft.com/office/drawing/2014/main" id="{602B204C-165E-480D-9713-976748F598DE}"/>
                    </a:ext>
                  </a:extLst>
                </p14:cNvPr>
                <p14:cNvContentPartPr/>
                <p14:nvPr/>
              </p14:nvContentPartPr>
              <p14:xfrm>
                <a:off x="6597570" y="5283348"/>
                <a:ext cx="80280" cy="138240"/>
              </p14:xfrm>
            </p:contentPart>
          </mc:Choice>
          <mc:Fallback xmlns="">
            <p:pic>
              <p:nvPicPr>
                <p:cNvPr id="75" name="잉크 74">
                  <a:extLst>
                    <a:ext uri="{FF2B5EF4-FFF2-40B4-BE49-F238E27FC236}">
                      <a16:creationId xmlns:a16="http://schemas.microsoft.com/office/drawing/2014/main" id="{602B204C-165E-480D-9713-976748F598D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93250" y="5279028"/>
                  <a:ext cx="88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잉크 75">
                  <a:extLst>
                    <a:ext uri="{FF2B5EF4-FFF2-40B4-BE49-F238E27FC236}">
                      <a16:creationId xmlns:a16="http://schemas.microsoft.com/office/drawing/2014/main" id="{AA634453-8082-43BA-894C-137DCF4DEE7C}"/>
                    </a:ext>
                  </a:extLst>
                </p14:cNvPr>
                <p14:cNvContentPartPr/>
                <p14:nvPr/>
              </p14:nvContentPartPr>
              <p14:xfrm>
                <a:off x="6770730" y="5281188"/>
                <a:ext cx="160200" cy="125280"/>
              </p14:xfrm>
            </p:contentPart>
          </mc:Choice>
          <mc:Fallback xmlns="">
            <p:pic>
              <p:nvPicPr>
                <p:cNvPr id="76" name="잉크 75">
                  <a:extLst>
                    <a:ext uri="{FF2B5EF4-FFF2-40B4-BE49-F238E27FC236}">
                      <a16:creationId xmlns:a16="http://schemas.microsoft.com/office/drawing/2014/main" id="{AA634453-8082-43BA-894C-137DCF4DEE7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66410" y="5276868"/>
                  <a:ext cx="168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잉크 78">
                  <a:extLst>
                    <a:ext uri="{FF2B5EF4-FFF2-40B4-BE49-F238E27FC236}">
                      <a16:creationId xmlns:a16="http://schemas.microsoft.com/office/drawing/2014/main" id="{683D87AE-4BB9-418A-94B0-A13180610835}"/>
                    </a:ext>
                  </a:extLst>
                </p14:cNvPr>
                <p14:cNvContentPartPr/>
                <p14:nvPr/>
              </p14:nvContentPartPr>
              <p14:xfrm>
                <a:off x="6991050" y="4760988"/>
                <a:ext cx="124560" cy="331200"/>
              </p14:xfrm>
            </p:contentPart>
          </mc:Choice>
          <mc:Fallback xmlns="">
            <p:pic>
              <p:nvPicPr>
                <p:cNvPr id="79" name="잉크 78">
                  <a:extLst>
                    <a:ext uri="{FF2B5EF4-FFF2-40B4-BE49-F238E27FC236}">
                      <a16:creationId xmlns:a16="http://schemas.microsoft.com/office/drawing/2014/main" id="{683D87AE-4BB9-418A-94B0-A1318061083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86730" y="4756668"/>
                  <a:ext cx="1332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잉크 79">
                  <a:extLst>
                    <a:ext uri="{FF2B5EF4-FFF2-40B4-BE49-F238E27FC236}">
                      <a16:creationId xmlns:a16="http://schemas.microsoft.com/office/drawing/2014/main" id="{6D1139CF-7175-4DCC-B00D-306EFD186A17}"/>
                    </a:ext>
                  </a:extLst>
                </p14:cNvPr>
                <p14:cNvContentPartPr/>
                <p14:nvPr/>
              </p14:nvContentPartPr>
              <p14:xfrm>
                <a:off x="7209930" y="4854948"/>
                <a:ext cx="70200" cy="185760"/>
              </p14:xfrm>
            </p:contentPart>
          </mc:Choice>
          <mc:Fallback xmlns="">
            <p:pic>
              <p:nvPicPr>
                <p:cNvPr id="80" name="잉크 79">
                  <a:extLst>
                    <a:ext uri="{FF2B5EF4-FFF2-40B4-BE49-F238E27FC236}">
                      <a16:creationId xmlns:a16="http://schemas.microsoft.com/office/drawing/2014/main" id="{6D1139CF-7175-4DCC-B00D-306EFD186A1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05610" y="4850628"/>
                  <a:ext cx="78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잉크 80">
                  <a:extLst>
                    <a:ext uri="{FF2B5EF4-FFF2-40B4-BE49-F238E27FC236}">
                      <a16:creationId xmlns:a16="http://schemas.microsoft.com/office/drawing/2014/main" id="{974BBB1F-C0E5-4E61-8213-DB9C10AD644D}"/>
                    </a:ext>
                  </a:extLst>
                </p14:cNvPr>
                <p14:cNvContentPartPr/>
                <p14:nvPr/>
              </p14:nvContentPartPr>
              <p14:xfrm>
                <a:off x="7304970" y="4894908"/>
                <a:ext cx="66600" cy="105120"/>
              </p14:xfrm>
            </p:contentPart>
          </mc:Choice>
          <mc:Fallback xmlns="">
            <p:pic>
              <p:nvPicPr>
                <p:cNvPr id="81" name="잉크 80">
                  <a:extLst>
                    <a:ext uri="{FF2B5EF4-FFF2-40B4-BE49-F238E27FC236}">
                      <a16:creationId xmlns:a16="http://schemas.microsoft.com/office/drawing/2014/main" id="{974BBB1F-C0E5-4E61-8213-DB9C10AD644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00650" y="4890588"/>
                  <a:ext cx="75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잉크 81">
                  <a:extLst>
                    <a:ext uri="{FF2B5EF4-FFF2-40B4-BE49-F238E27FC236}">
                      <a16:creationId xmlns:a16="http://schemas.microsoft.com/office/drawing/2014/main" id="{5CA41553-661C-449F-BDD7-253FDF09EF11}"/>
                    </a:ext>
                  </a:extLst>
                </p14:cNvPr>
                <p14:cNvContentPartPr/>
                <p14:nvPr/>
              </p14:nvContentPartPr>
              <p14:xfrm>
                <a:off x="7298490" y="4925868"/>
                <a:ext cx="98640" cy="114480"/>
              </p14:xfrm>
            </p:contentPart>
          </mc:Choice>
          <mc:Fallback xmlns="">
            <p:pic>
              <p:nvPicPr>
                <p:cNvPr id="82" name="잉크 81">
                  <a:extLst>
                    <a:ext uri="{FF2B5EF4-FFF2-40B4-BE49-F238E27FC236}">
                      <a16:creationId xmlns:a16="http://schemas.microsoft.com/office/drawing/2014/main" id="{5CA41553-661C-449F-BDD7-253FDF09EF1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294170" y="4921548"/>
                  <a:ext cx="107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잉크 82">
                  <a:extLst>
                    <a:ext uri="{FF2B5EF4-FFF2-40B4-BE49-F238E27FC236}">
                      <a16:creationId xmlns:a16="http://schemas.microsoft.com/office/drawing/2014/main" id="{95906C17-487B-49AB-81BF-4CE84BA433C8}"/>
                    </a:ext>
                  </a:extLst>
                </p14:cNvPr>
                <p14:cNvContentPartPr/>
                <p14:nvPr/>
              </p14:nvContentPartPr>
              <p14:xfrm>
                <a:off x="7288770" y="4949988"/>
                <a:ext cx="148680" cy="172440"/>
              </p14:xfrm>
            </p:contentPart>
          </mc:Choice>
          <mc:Fallback xmlns="">
            <p:pic>
              <p:nvPicPr>
                <p:cNvPr id="83" name="잉크 82">
                  <a:extLst>
                    <a:ext uri="{FF2B5EF4-FFF2-40B4-BE49-F238E27FC236}">
                      <a16:creationId xmlns:a16="http://schemas.microsoft.com/office/drawing/2014/main" id="{95906C17-487B-49AB-81BF-4CE84BA433C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84450" y="4945668"/>
                  <a:ext cx="157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잉크 83">
                  <a:extLst>
                    <a:ext uri="{FF2B5EF4-FFF2-40B4-BE49-F238E27FC236}">
                      <a16:creationId xmlns:a16="http://schemas.microsoft.com/office/drawing/2014/main" id="{224E089A-8E20-4934-BBF6-3BEE8FE18337}"/>
                    </a:ext>
                  </a:extLst>
                </p14:cNvPr>
                <p14:cNvContentPartPr/>
                <p14:nvPr/>
              </p14:nvContentPartPr>
              <p14:xfrm>
                <a:off x="7476330" y="4930548"/>
                <a:ext cx="45000" cy="85680"/>
              </p14:xfrm>
            </p:contentPart>
          </mc:Choice>
          <mc:Fallback xmlns="">
            <p:pic>
              <p:nvPicPr>
                <p:cNvPr id="84" name="잉크 83">
                  <a:extLst>
                    <a:ext uri="{FF2B5EF4-FFF2-40B4-BE49-F238E27FC236}">
                      <a16:creationId xmlns:a16="http://schemas.microsoft.com/office/drawing/2014/main" id="{224E089A-8E20-4934-BBF6-3BEE8FE1833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72010" y="4926228"/>
                  <a:ext cx="53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잉크 84">
                  <a:extLst>
                    <a:ext uri="{FF2B5EF4-FFF2-40B4-BE49-F238E27FC236}">
                      <a16:creationId xmlns:a16="http://schemas.microsoft.com/office/drawing/2014/main" id="{99E02FC6-1001-454F-9163-E1998273B6B8}"/>
                    </a:ext>
                  </a:extLst>
                </p14:cNvPr>
                <p14:cNvContentPartPr/>
                <p14:nvPr/>
              </p14:nvContentPartPr>
              <p14:xfrm>
                <a:off x="7511970" y="4908228"/>
                <a:ext cx="52920" cy="235800"/>
              </p14:xfrm>
            </p:contentPart>
          </mc:Choice>
          <mc:Fallback xmlns="">
            <p:pic>
              <p:nvPicPr>
                <p:cNvPr id="85" name="잉크 84">
                  <a:extLst>
                    <a:ext uri="{FF2B5EF4-FFF2-40B4-BE49-F238E27FC236}">
                      <a16:creationId xmlns:a16="http://schemas.microsoft.com/office/drawing/2014/main" id="{99E02FC6-1001-454F-9163-E1998273B6B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07650" y="4903908"/>
                  <a:ext cx="615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잉크 85">
                  <a:extLst>
                    <a:ext uri="{FF2B5EF4-FFF2-40B4-BE49-F238E27FC236}">
                      <a16:creationId xmlns:a16="http://schemas.microsoft.com/office/drawing/2014/main" id="{F50B24EA-06C2-4956-8A37-19AC60D219A1}"/>
                    </a:ext>
                  </a:extLst>
                </p14:cNvPr>
                <p14:cNvContentPartPr/>
                <p14:nvPr/>
              </p14:nvContentPartPr>
              <p14:xfrm>
                <a:off x="7695930" y="4813188"/>
                <a:ext cx="75240" cy="236160"/>
              </p14:xfrm>
            </p:contentPart>
          </mc:Choice>
          <mc:Fallback xmlns="">
            <p:pic>
              <p:nvPicPr>
                <p:cNvPr id="86" name="잉크 85">
                  <a:extLst>
                    <a:ext uri="{FF2B5EF4-FFF2-40B4-BE49-F238E27FC236}">
                      <a16:creationId xmlns:a16="http://schemas.microsoft.com/office/drawing/2014/main" id="{F50B24EA-06C2-4956-8A37-19AC60D219A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691610" y="4808868"/>
                  <a:ext cx="838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잉크 86">
                  <a:extLst>
                    <a:ext uri="{FF2B5EF4-FFF2-40B4-BE49-F238E27FC236}">
                      <a16:creationId xmlns:a16="http://schemas.microsoft.com/office/drawing/2014/main" id="{6F07CF87-A482-494E-BF99-9E3931736A5E}"/>
                    </a:ext>
                  </a:extLst>
                </p14:cNvPr>
                <p14:cNvContentPartPr/>
                <p14:nvPr/>
              </p14:nvContentPartPr>
              <p14:xfrm>
                <a:off x="7431690" y="5077788"/>
                <a:ext cx="107280" cy="222120"/>
              </p14:xfrm>
            </p:contentPart>
          </mc:Choice>
          <mc:Fallback xmlns="">
            <p:pic>
              <p:nvPicPr>
                <p:cNvPr id="87" name="잉크 86">
                  <a:extLst>
                    <a:ext uri="{FF2B5EF4-FFF2-40B4-BE49-F238E27FC236}">
                      <a16:creationId xmlns:a16="http://schemas.microsoft.com/office/drawing/2014/main" id="{6F07CF87-A482-494E-BF99-9E3931736A5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27370" y="5073468"/>
                  <a:ext cx="1159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잉크 87">
                  <a:extLst>
                    <a:ext uri="{FF2B5EF4-FFF2-40B4-BE49-F238E27FC236}">
                      <a16:creationId xmlns:a16="http://schemas.microsoft.com/office/drawing/2014/main" id="{18DDAA91-C78D-4198-9E20-7839463C2776}"/>
                    </a:ext>
                  </a:extLst>
                </p14:cNvPr>
                <p14:cNvContentPartPr/>
                <p14:nvPr/>
              </p14:nvContentPartPr>
              <p14:xfrm>
                <a:off x="7897170" y="4909668"/>
                <a:ext cx="101880" cy="31680"/>
              </p14:xfrm>
            </p:contentPart>
          </mc:Choice>
          <mc:Fallback xmlns="">
            <p:pic>
              <p:nvPicPr>
                <p:cNvPr id="88" name="잉크 87">
                  <a:extLst>
                    <a:ext uri="{FF2B5EF4-FFF2-40B4-BE49-F238E27FC236}">
                      <a16:creationId xmlns:a16="http://schemas.microsoft.com/office/drawing/2014/main" id="{18DDAA91-C78D-4198-9E20-7839463C277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92850" y="4905348"/>
                  <a:ext cx="110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잉크 88">
                  <a:extLst>
                    <a:ext uri="{FF2B5EF4-FFF2-40B4-BE49-F238E27FC236}">
                      <a16:creationId xmlns:a16="http://schemas.microsoft.com/office/drawing/2014/main" id="{9A5F4E08-C712-42F5-AACE-63296DC81866}"/>
                    </a:ext>
                  </a:extLst>
                </p14:cNvPr>
                <p14:cNvContentPartPr/>
                <p14:nvPr/>
              </p14:nvContentPartPr>
              <p14:xfrm>
                <a:off x="7895370" y="5011188"/>
                <a:ext cx="117360" cy="360"/>
              </p14:xfrm>
            </p:contentPart>
          </mc:Choice>
          <mc:Fallback xmlns="">
            <p:pic>
              <p:nvPicPr>
                <p:cNvPr id="89" name="잉크 88">
                  <a:extLst>
                    <a:ext uri="{FF2B5EF4-FFF2-40B4-BE49-F238E27FC236}">
                      <a16:creationId xmlns:a16="http://schemas.microsoft.com/office/drawing/2014/main" id="{9A5F4E08-C712-42F5-AACE-63296DC8186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91050" y="5006868"/>
                  <a:ext cx="126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잉크 90">
                  <a:extLst>
                    <a:ext uri="{FF2B5EF4-FFF2-40B4-BE49-F238E27FC236}">
                      <a16:creationId xmlns:a16="http://schemas.microsoft.com/office/drawing/2014/main" id="{D48B0049-B766-4B73-8F90-46F0C181A19C}"/>
                    </a:ext>
                  </a:extLst>
                </p14:cNvPr>
                <p14:cNvContentPartPr/>
                <p14:nvPr/>
              </p14:nvContentPartPr>
              <p14:xfrm>
                <a:off x="8112090" y="4875828"/>
                <a:ext cx="169560" cy="154080"/>
              </p14:xfrm>
            </p:contentPart>
          </mc:Choice>
          <mc:Fallback xmlns="">
            <p:pic>
              <p:nvPicPr>
                <p:cNvPr id="91" name="잉크 90">
                  <a:extLst>
                    <a:ext uri="{FF2B5EF4-FFF2-40B4-BE49-F238E27FC236}">
                      <a16:creationId xmlns:a16="http://schemas.microsoft.com/office/drawing/2014/main" id="{D48B0049-B766-4B73-8F90-46F0C181A19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07770" y="4871508"/>
                  <a:ext cx="178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잉크 91">
                  <a:extLst>
                    <a:ext uri="{FF2B5EF4-FFF2-40B4-BE49-F238E27FC236}">
                      <a16:creationId xmlns:a16="http://schemas.microsoft.com/office/drawing/2014/main" id="{A53D54CE-1B12-4011-B70A-096D0989ED49}"/>
                    </a:ext>
                  </a:extLst>
                </p14:cNvPr>
                <p14:cNvContentPartPr/>
                <p14:nvPr/>
              </p14:nvContentPartPr>
              <p14:xfrm>
                <a:off x="8299650" y="4866108"/>
                <a:ext cx="247680" cy="125280"/>
              </p14:xfrm>
            </p:contentPart>
          </mc:Choice>
          <mc:Fallback xmlns="">
            <p:pic>
              <p:nvPicPr>
                <p:cNvPr id="92" name="잉크 91">
                  <a:extLst>
                    <a:ext uri="{FF2B5EF4-FFF2-40B4-BE49-F238E27FC236}">
                      <a16:creationId xmlns:a16="http://schemas.microsoft.com/office/drawing/2014/main" id="{A53D54CE-1B12-4011-B70A-096D0989ED4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95330" y="4861788"/>
                  <a:ext cx="256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잉크 92">
                  <a:extLst>
                    <a:ext uri="{FF2B5EF4-FFF2-40B4-BE49-F238E27FC236}">
                      <a16:creationId xmlns:a16="http://schemas.microsoft.com/office/drawing/2014/main" id="{E433D284-1B24-42C8-93B2-C97D1899CE4D}"/>
                    </a:ext>
                  </a:extLst>
                </p14:cNvPr>
                <p14:cNvContentPartPr/>
                <p14:nvPr/>
              </p14:nvContentPartPr>
              <p14:xfrm>
                <a:off x="8367690" y="4811028"/>
                <a:ext cx="171000" cy="284040"/>
              </p14:xfrm>
            </p:contentPart>
          </mc:Choice>
          <mc:Fallback xmlns="">
            <p:pic>
              <p:nvPicPr>
                <p:cNvPr id="93" name="잉크 92">
                  <a:extLst>
                    <a:ext uri="{FF2B5EF4-FFF2-40B4-BE49-F238E27FC236}">
                      <a16:creationId xmlns:a16="http://schemas.microsoft.com/office/drawing/2014/main" id="{E433D284-1B24-42C8-93B2-C97D1899CE4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363370" y="4806708"/>
                  <a:ext cx="179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잉크 93">
                  <a:extLst>
                    <a:ext uri="{FF2B5EF4-FFF2-40B4-BE49-F238E27FC236}">
                      <a16:creationId xmlns:a16="http://schemas.microsoft.com/office/drawing/2014/main" id="{AE4A26FC-34F0-4DF8-ACF0-BE9730A44EF6}"/>
                    </a:ext>
                  </a:extLst>
                </p14:cNvPr>
                <p14:cNvContentPartPr/>
                <p14:nvPr/>
              </p14:nvContentPartPr>
              <p14:xfrm>
                <a:off x="8174010" y="5245908"/>
                <a:ext cx="78120" cy="87120"/>
              </p14:xfrm>
            </p:contentPart>
          </mc:Choice>
          <mc:Fallback xmlns="">
            <p:pic>
              <p:nvPicPr>
                <p:cNvPr id="94" name="잉크 93">
                  <a:extLst>
                    <a:ext uri="{FF2B5EF4-FFF2-40B4-BE49-F238E27FC236}">
                      <a16:creationId xmlns:a16="http://schemas.microsoft.com/office/drawing/2014/main" id="{AE4A26FC-34F0-4DF8-ACF0-BE9730A44EF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69690" y="5241588"/>
                  <a:ext cx="86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잉크 94">
                  <a:extLst>
                    <a:ext uri="{FF2B5EF4-FFF2-40B4-BE49-F238E27FC236}">
                      <a16:creationId xmlns:a16="http://schemas.microsoft.com/office/drawing/2014/main" id="{00A19645-BB27-4C20-BB8C-DD8A371CABF2}"/>
                    </a:ext>
                  </a:extLst>
                </p14:cNvPr>
                <p14:cNvContentPartPr/>
                <p14:nvPr/>
              </p14:nvContentPartPr>
              <p14:xfrm>
                <a:off x="8189130" y="5175708"/>
                <a:ext cx="224640" cy="16560"/>
              </p14:xfrm>
            </p:contentPart>
          </mc:Choice>
          <mc:Fallback xmlns="">
            <p:pic>
              <p:nvPicPr>
                <p:cNvPr id="95" name="잉크 94">
                  <a:extLst>
                    <a:ext uri="{FF2B5EF4-FFF2-40B4-BE49-F238E27FC236}">
                      <a16:creationId xmlns:a16="http://schemas.microsoft.com/office/drawing/2014/main" id="{00A19645-BB27-4C20-BB8C-DD8A371CABF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84810" y="5171388"/>
                  <a:ext cx="233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잉크 95">
                  <a:extLst>
                    <a:ext uri="{FF2B5EF4-FFF2-40B4-BE49-F238E27FC236}">
                      <a16:creationId xmlns:a16="http://schemas.microsoft.com/office/drawing/2014/main" id="{AED3F08A-0A1A-44FA-8C73-F492C6CBF113}"/>
                    </a:ext>
                  </a:extLst>
                </p14:cNvPr>
                <p14:cNvContentPartPr/>
                <p14:nvPr/>
              </p14:nvContentPartPr>
              <p14:xfrm>
                <a:off x="8349690" y="5211348"/>
                <a:ext cx="122760" cy="11520"/>
              </p14:xfrm>
            </p:contentPart>
          </mc:Choice>
          <mc:Fallback xmlns="">
            <p:pic>
              <p:nvPicPr>
                <p:cNvPr id="96" name="잉크 95">
                  <a:extLst>
                    <a:ext uri="{FF2B5EF4-FFF2-40B4-BE49-F238E27FC236}">
                      <a16:creationId xmlns:a16="http://schemas.microsoft.com/office/drawing/2014/main" id="{AED3F08A-0A1A-44FA-8C73-F492C6CBF11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45370" y="5207028"/>
                  <a:ext cx="131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잉크 96">
                  <a:extLst>
                    <a:ext uri="{FF2B5EF4-FFF2-40B4-BE49-F238E27FC236}">
                      <a16:creationId xmlns:a16="http://schemas.microsoft.com/office/drawing/2014/main" id="{D0EEE5DA-C287-4720-BD3F-57FCC85C0D7B}"/>
                    </a:ext>
                  </a:extLst>
                </p14:cNvPr>
                <p14:cNvContentPartPr/>
                <p14:nvPr/>
              </p14:nvContentPartPr>
              <p14:xfrm>
                <a:off x="8501610" y="5154828"/>
                <a:ext cx="22680" cy="128880"/>
              </p14:xfrm>
            </p:contentPart>
          </mc:Choice>
          <mc:Fallback xmlns="">
            <p:pic>
              <p:nvPicPr>
                <p:cNvPr id="97" name="잉크 96">
                  <a:extLst>
                    <a:ext uri="{FF2B5EF4-FFF2-40B4-BE49-F238E27FC236}">
                      <a16:creationId xmlns:a16="http://schemas.microsoft.com/office/drawing/2014/main" id="{D0EEE5DA-C287-4720-BD3F-57FCC85C0D7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497290" y="5150508"/>
                  <a:ext cx="31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잉크 97">
                  <a:extLst>
                    <a:ext uri="{FF2B5EF4-FFF2-40B4-BE49-F238E27FC236}">
                      <a16:creationId xmlns:a16="http://schemas.microsoft.com/office/drawing/2014/main" id="{AA002EB4-DAFA-4FC1-9A4E-FC9F33509305}"/>
                    </a:ext>
                  </a:extLst>
                </p14:cNvPr>
                <p14:cNvContentPartPr/>
                <p14:nvPr/>
              </p14:nvContentPartPr>
              <p14:xfrm>
                <a:off x="8212170" y="4601148"/>
                <a:ext cx="222840" cy="181800"/>
              </p14:xfrm>
            </p:contentPart>
          </mc:Choice>
          <mc:Fallback xmlns="">
            <p:pic>
              <p:nvPicPr>
                <p:cNvPr id="98" name="잉크 97">
                  <a:extLst>
                    <a:ext uri="{FF2B5EF4-FFF2-40B4-BE49-F238E27FC236}">
                      <a16:creationId xmlns:a16="http://schemas.microsoft.com/office/drawing/2014/main" id="{AA002EB4-DAFA-4FC1-9A4E-FC9F3350930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07850" y="4596828"/>
                  <a:ext cx="231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잉크 99">
                  <a:extLst>
                    <a:ext uri="{FF2B5EF4-FFF2-40B4-BE49-F238E27FC236}">
                      <a16:creationId xmlns:a16="http://schemas.microsoft.com/office/drawing/2014/main" id="{67EFABB8-6FC7-44B8-8D4D-81E803C529F7}"/>
                    </a:ext>
                  </a:extLst>
                </p14:cNvPr>
                <p14:cNvContentPartPr/>
                <p14:nvPr/>
              </p14:nvContentPartPr>
              <p14:xfrm>
                <a:off x="8640210" y="4750548"/>
                <a:ext cx="29880" cy="317160"/>
              </p14:xfrm>
            </p:contentPart>
          </mc:Choice>
          <mc:Fallback xmlns="">
            <p:pic>
              <p:nvPicPr>
                <p:cNvPr id="100" name="잉크 99">
                  <a:extLst>
                    <a:ext uri="{FF2B5EF4-FFF2-40B4-BE49-F238E27FC236}">
                      <a16:creationId xmlns:a16="http://schemas.microsoft.com/office/drawing/2014/main" id="{67EFABB8-6FC7-44B8-8D4D-81E803C529F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35890" y="4746228"/>
                  <a:ext cx="385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잉크 100">
                  <a:extLst>
                    <a:ext uri="{FF2B5EF4-FFF2-40B4-BE49-F238E27FC236}">
                      <a16:creationId xmlns:a16="http://schemas.microsoft.com/office/drawing/2014/main" id="{8C482D6E-2C53-438E-9B40-118BCC7A5515}"/>
                    </a:ext>
                  </a:extLst>
                </p14:cNvPr>
                <p14:cNvContentPartPr/>
                <p14:nvPr/>
              </p14:nvContentPartPr>
              <p14:xfrm>
                <a:off x="8713290" y="4850988"/>
                <a:ext cx="173520" cy="147600"/>
              </p14:xfrm>
            </p:contentPart>
          </mc:Choice>
          <mc:Fallback xmlns="">
            <p:pic>
              <p:nvPicPr>
                <p:cNvPr id="101" name="잉크 100">
                  <a:extLst>
                    <a:ext uri="{FF2B5EF4-FFF2-40B4-BE49-F238E27FC236}">
                      <a16:creationId xmlns:a16="http://schemas.microsoft.com/office/drawing/2014/main" id="{8C482D6E-2C53-438E-9B40-118BCC7A551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08970" y="4846668"/>
                  <a:ext cx="182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잉크 101">
                  <a:extLst>
                    <a:ext uri="{FF2B5EF4-FFF2-40B4-BE49-F238E27FC236}">
                      <a16:creationId xmlns:a16="http://schemas.microsoft.com/office/drawing/2014/main" id="{B0EE4855-EB1A-4D40-80A2-D11EA908B548}"/>
                    </a:ext>
                  </a:extLst>
                </p14:cNvPr>
                <p14:cNvContentPartPr/>
                <p14:nvPr/>
              </p14:nvContentPartPr>
              <p14:xfrm>
                <a:off x="8780250" y="4802748"/>
                <a:ext cx="75240" cy="334080"/>
              </p14:xfrm>
            </p:contentPart>
          </mc:Choice>
          <mc:Fallback xmlns="">
            <p:pic>
              <p:nvPicPr>
                <p:cNvPr id="102" name="잉크 101">
                  <a:extLst>
                    <a:ext uri="{FF2B5EF4-FFF2-40B4-BE49-F238E27FC236}">
                      <a16:creationId xmlns:a16="http://schemas.microsoft.com/office/drawing/2014/main" id="{B0EE4855-EB1A-4D40-80A2-D11EA908B54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75930" y="4798428"/>
                  <a:ext cx="838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잉크 102">
                  <a:extLst>
                    <a:ext uri="{FF2B5EF4-FFF2-40B4-BE49-F238E27FC236}">
                      <a16:creationId xmlns:a16="http://schemas.microsoft.com/office/drawing/2014/main" id="{3F451AA0-1074-4420-B049-F7B2199892FB}"/>
                    </a:ext>
                  </a:extLst>
                </p14:cNvPr>
                <p14:cNvContentPartPr/>
                <p14:nvPr/>
              </p14:nvContentPartPr>
              <p14:xfrm>
                <a:off x="8876730" y="4955388"/>
                <a:ext cx="79920" cy="192960"/>
              </p14:xfrm>
            </p:contentPart>
          </mc:Choice>
          <mc:Fallback xmlns="">
            <p:pic>
              <p:nvPicPr>
                <p:cNvPr id="103" name="잉크 102">
                  <a:extLst>
                    <a:ext uri="{FF2B5EF4-FFF2-40B4-BE49-F238E27FC236}">
                      <a16:creationId xmlns:a16="http://schemas.microsoft.com/office/drawing/2014/main" id="{3F451AA0-1074-4420-B049-F7B2199892F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72410" y="4951068"/>
                  <a:ext cx="88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잉크 103">
                  <a:extLst>
                    <a:ext uri="{FF2B5EF4-FFF2-40B4-BE49-F238E27FC236}">
                      <a16:creationId xmlns:a16="http://schemas.microsoft.com/office/drawing/2014/main" id="{0E247467-7BD1-4E78-80D3-3B0C83A7B478}"/>
                    </a:ext>
                  </a:extLst>
                </p14:cNvPr>
                <p14:cNvContentPartPr/>
                <p14:nvPr/>
              </p14:nvContentPartPr>
              <p14:xfrm>
                <a:off x="9001650" y="4957188"/>
                <a:ext cx="113040" cy="16560"/>
              </p14:xfrm>
            </p:contentPart>
          </mc:Choice>
          <mc:Fallback xmlns="">
            <p:pic>
              <p:nvPicPr>
                <p:cNvPr id="104" name="잉크 103">
                  <a:extLst>
                    <a:ext uri="{FF2B5EF4-FFF2-40B4-BE49-F238E27FC236}">
                      <a16:creationId xmlns:a16="http://schemas.microsoft.com/office/drawing/2014/main" id="{0E247467-7BD1-4E78-80D3-3B0C83A7B47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97330" y="4952868"/>
                  <a:ext cx="121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잉크 104">
                  <a:extLst>
                    <a:ext uri="{FF2B5EF4-FFF2-40B4-BE49-F238E27FC236}">
                      <a16:creationId xmlns:a16="http://schemas.microsoft.com/office/drawing/2014/main" id="{714030A6-901D-4FC2-B795-1FD13351BAEA}"/>
                    </a:ext>
                  </a:extLst>
                </p14:cNvPr>
                <p14:cNvContentPartPr/>
                <p14:nvPr/>
              </p14:nvContentPartPr>
              <p14:xfrm>
                <a:off x="9130170" y="4815708"/>
                <a:ext cx="106200" cy="351000"/>
              </p14:xfrm>
            </p:contentPart>
          </mc:Choice>
          <mc:Fallback xmlns="">
            <p:pic>
              <p:nvPicPr>
                <p:cNvPr id="105" name="잉크 104">
                  <a:extLst>
                    <a:ext uri="{FF2B5EF4-FFF2-40B4-BE49-F238E27FC236}">
                      <a16:creationId xmlns:a16="http://schemas.microsoft.com/office/drawing/2014/main" id="{714030A6-901D-4FC2-B795-1FD13351BAE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25850" y="4811388"/>
                  <a:ext cx="1148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잉크 105">
                  <a:extLst>
                    <a:ext uri="{FF2B5EF4-FFF2-40B4-BE49-F238E27FC236}">
                      <a16:creationId xmlns:a16="http://schemas.microsoft.com/office/drawing/2014/main" id="{F448D182-DA65-4119-85B4-753728D5ED12}"/>
                    </a:ext>
                  </a:extLst>
                </p14:cNvPr>
                <p14:cNvContentPartPr/>
                <p14:nvPr/>
              </p14:nvContentPartPr>
              <p14:xfrm>
                <a:off x="9247530" y="5073828"/>
                <a:ext cx="102240" cy="49320"/>
              </p14:xfrm>
            </p:contentPart>
          </mc:Choice>
          <mc:Fallback xmlns="">
            <p:pic>
              <p:nvPicPr>
                <p:cNvPr id="106" name="잉크 105">
                  <a:extLst>
                    <a:ext uri="{FF2B5EF4-FFF2-40B4-BE49-F238E27FC236}">
                      <a16:creationId xmlns:a16="http://schemas.microsoft.com/office/drawing/2014/main" id="{F448D182-DA65-4119-85B4-753728D5ED1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243210" y="5069508"/>
                  <a:ext cx="110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잉크 106">
                  <a:extLst>
                    <a:ext uri="{FF2B5EF4-FFF2-40B4-BE49-F238E27FC236}">
                      <a16:creationId xmlns:a16="http://schemas.microsoft.com/office/drawing/2014/main" id="{076985A3-E125-46FB-BA24-85F8B393676A}"/>
                    </a:ext>
                  </a:extLst>
                </p14:cNvPr>
                <p14:cNvContentPartPr/>
                <p14:nvPr/>
              </p14:nvContentPartPr>
              <p14:xfrm>
                <a:off x="9317010" y="4967628"/>
                <a:ext cx="41400" cy="1800"/>
              </p14:xfrm>
            </p:contentPart>
          </mc:Choice>
          <mc:Fallback xmlns="">
            <p:pic>
              <p:nvPicPr>
                <p:cNvPr id="107" name="잉크 106">
                  <a:extLst>
                    <a:ext uri="{FF2B5EF4-FFF2-40B4-BE49-F238E27FC236}">
                      <a16:creationId xmlns:a16="http://schemas.microsoft.com/office/drawing/2014/main" id="{076985A3-E125-46FB-BA24-85F8B393676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12690" y="4963308"/>
                  <a:ext cx="500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잉크 107">
                  <a:extLst>
                    <a:ext uri="{FF2B5EF4-FFF2-40B4-BE49-F238E27FC236}">
                      <a16:creationId xmlns:a16="http://schemas.microsoft.com/office/drawing/2014/main" id="{B1244FEB-120C-4AB7-99CE-BE86EC872730}"/>
                    </a:ext>
                  </a:extLst>
                </p14:cNvPr>
                <p14:cNvContentPartPr/>
                <p14:nvPr/>
              </p14:nvContentPartPr>
              <p14:xfrm>
                <a:off x="9426810" y="4708068"/>
                <a:ext cx="51120" cy="498600"/>
              </p14:xfrm>
            </p:contentPart>
          </mc:Choice>
          <mc:Fallback xmlns="">
            <p:pic>
              <p:nvPicPr>
                <p:cNvPr id="108" name="잉크 107">
                  <a:extLst>
                    <a:ext uri="{FF2B5EF4-FFF2-40B4-BE49-F238E27FC236}">
                      <a16:creationId xmlns:a16="http://schemas.microsoft.com/office/drawing/2014/main" id="{B1244FEB-120C-4AB7-99CE-BE86EC87273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422490" y="4703748"/>
                  <a:ext cx="59760" cy="50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0" name="잉크 109">
                <a:extLst>
                  <a:ext uri="{FF2B5EF4-FFF2-40B4-BE49-F238E27FC236}">
                    <a16:creationId xmlns:a16="http://schemas.microsoft.com/office/drawing/2014/main" id="{176EE142-6825-4F92-984E-46449DE23E8A}"/>
                  </a:ext>
                </a:extLst>
              </p14:cNvPr>
              <p14:cNvContentPartPr/>
              <p14:nvPr/>
            </p14:nvContentPartPr>
            <p14:xfrm>
              <a:off x="9512850" y="4200108"/>
              <a:ext cx="2045520" cy="95040"/>
            </p14:xfrm>
          </p:contentPart>
        </mc:Choice>
        <mc:Fallback xmlns="">
          <p:pic>
            <p:nvPicPr>
              <p:cNvPr id="110" name="잉크 109">
                <a:extLst>
                  <a:ext uri="{FF2B5EF4-FFF2-40B4-BE49-F238E27FC236}">
                    <a16:creationId xmlns:a16="http://schemas.microsoft.com/office/drawing/2014/main" id="{176EE142-6825-4F92-984E-46449DE23E8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508530" y="4195788"/>
                <a:ext cx="2054160" cy="10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D046EEE5-513D-45B0-8082-055ABFD35947}"/>
              </a:ext>
            </a:extLst>
          </p:cNvPr>
          <p:cNvGrpSpPr/>
          <p:nvPr/>
        </p:nvGrpSpPr>
        <p:grpSpPr>
          <a:xfrm>
            <a:off x="10383330" y="4431588"/>
            <a:ext cx="995760" cy="230400"/>
            <a:chOff x="10383330" y="4431588"/>
            <a:chExt cx="99576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잉크 110">
                  <a:extLst>
                    <a:ext uri="{FF2B5EF4-FFF2-40B4-BE49-F238E27FC236}">
                      <a16:creationId xmlns:a16="http://schemas.microsoft.com/office/drawing/2014/main" id="{73C73E48-E635-4D12-9D6D-4F136873A66F}"/>
                    </a:ext>
                  </a:extLst>
                </p14:cNvPr>
                <p14:cNvContentPartPr/>
                <p14:nvPr/>
              </p14:nvContentPartPr>
              <p14:xfrm>
                <a:off x="10383330" y="4489908"/>
                <a:ext cx="137160" cy="172080"/>
              </p14:xfrm>
            </p:contentPart>
          </mc:Choice>
          <mc:Fallback xmlns="">
            <p:pic>
              <p:nvPicPr>
                <p:cNvPr id="111" name="잉크 110">
                  <a:extLst>
                    <a:ext uri="{FF2B5EF4-FFF2-40B4-BE49-F238E27FC236}">
                      <a16:creationId xmlns:a16="http://schemas.microsoft.com/office/drawing/2014/main" id="{73C73E48-E635-4D12-9D6D-4F136873A66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379010" y="4485588"/>
                  <a:ext cx="145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잉크 111">
                  <a:extLst>
                    <a:ext uri="{FF2B5EF4-FFF2-40B4-BE49-F238E27FC236}">
                      <a16:creationId xmlns:a16="http://schemas.microsoft.com/office/drawing/2014/main" id="{154EB0F0-365A-4791-90C6-E27D83B218C2}"/>
                    </a:ext>
                  </a:extLst>
                </p14:cNvPr>
                <p14:cNvContentPartPr/>
                <p14:nvPr/>
              </p14:nvContentPartPr>
              <p14:xfrm>
                <a:off x="10634610" y="4518348"/>
                <a:ext cx="95760" cy="5040"/>
              </p14:xfrm>
            </p:contentPart>
          </mc:Choice>
          <mc:Fallback xmlns="">
            <p:pic>
              <p:nvPicPr>
                <p:cNvPr id="112" name="잉크 111">
                  <a:extLst>
                    <a:ext uri="{FF2B5EF4-FFF2-40B4-BE49-F238E27FC236}">
                      <a16:creationId xmlns:a16="http://schemas.microsoft.com/office/drawing/2014/main" id="{154EB0F0-365A-4791-90C6-E27D83B218C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630290" y="4514028"/>
                  <a:ext cx="1044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잉크 112">
                  <a:extLst>
                    <a:ext uri="{FF2B5EF4-FFF2-40B4-BE49-F238E27FC236}">
                      <a16:creationId xmlns:a16="http://schemas.microsoft.com/office/drawing/2014/main" id="{705F92BA-B736-4C4A-B731-C1A2A8F60BEB}"/>
                    </a:ext>
                  </a:extLst>
                </p14:cNvPr>
                <p14:cNvContentPartPr/>
                <p14:nvPr/>
              </p14:nvContentPartPr>
              <p14:xfrm>
                <a:off x="10643250" y="4514388"/>
                <a:ext cx="429120" cy="92160"/>
              </p14:xfrm>
            </p:contentPart>
          </mc:Choice>
          <mc:Fallback xmlns="">
            <p:pic>
              <p:nvPicPr>
                <p:cNvPr id="113" name="잉크 112">
                  <a:extLst>
                    <a:ext uri="{FF2B5EF4-FFF2-40B4-BE49-F238E27FC236}">
                      <a16:creationId xmlns:a16="http://schemas.microsoft.com/office/drawing/2014/main" id="{705F92BA-B736-4C4A-B731-C1A2A8F60BE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638930" y="4510068"/>
                  <a:ext cx="437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잉크 114">
                  <a:extLst>
                    <a:ext uri="{FF2B5EF4-FFF2-40B4-BE49-F238E27FC236}">
                      <a16:creationId xmlns:a16="http://schemas.microsoft.com/office/drawing/2014/main" id="{28164C84-FC8F-400C-99F8-FE0311DCB5E7}"/>
                    </a:ext>
                  </a:extLst>
                </p14:cNvPr>
                <p14:cNvContentPartPr/>
                <p14:nvPr/>
              </p14:nvContentPartPr>
              <p14:xfrm>
                <a:off x="11127450" y="4431588"/>
                <a:ext cx="251640" cy="162000"/>
              </p14:xfrm>
            </p:contentPart>
          </mc:Choice>
          <mc:Fallback xmlns="">
            <p:pic>
              <p:nvPicPr>
                <p:cNvPr id="115" name="잉크 114">
                  <a:extLst>
                    <a:ext uri="{FF2B5EF4-FFF2-40B4-BE49-F238E27FC236}">
                      <a16:creationId xmlns:a16="http://schemas.microsoft.com/office/drawing/2014/main" id="{28164C84-FC8F-400C-99F8-FE0311DCB5E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123130" y="4427268"/>
                  <a:ext cx="26028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그룹 155">
            <a:extLst>
              <a:ext uri="{FF2B5EF4-FFF2-40B4-BE49-F238E27FC236}">
                <a16:creationId xmlns:a16="http://schemas.microsoft.com/office/drawing/2014/main" id="{52870C90-4B71-4FA3-AB0B-25D7531E954E}"/>
              </a:ext>
            </a:extLst>
          </p:cNvPr>
          <p:cNvGrpSpPr/>
          <p:nvPr/>
        </p:nvGrpSpPr>
        <p:grpSpPr>
          <a:xfrm>
            <a:off x="9917130" y="4695468"/>
            <a:ext cx="1851840" cy="1421280"/>
            <a:chOff x="9917130" y="4695468"/>
            <a:chExt cx="1851840" cy="14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잉크 116">
                  <a:extLst>
                    <a:ext uri="{FF2B5EF4-FFF2-40B4-BE49-F238E27FC236}">
                      <a16:creationId xmlns:a16="http://schemas.microsoft.com/office/drawing/2014/main" id="{E3A650E3-A8FC-4FF7-9542-2F3FA162489E}"/>
                    </a:ext>
                  </a:extLst>
                </p14:cNvPr>
                <p14:cNvContentPartPr/>
                <p14:nvPr/>
              </p14:nvContentPartPr>
              <p14:xfrm>
                <a:off x="10053570" y="4695468"/>
                <a:ext cx="347760" cy="327240"/>
              </p14:xfrm>
            </p:contentPart>
          </mc:Choice>
          <mc:Fallback xmlns="">
            <p:pic>
              <p:nvPicPr>
                <p:cNvPr id="117" name="잉크 116">
                  <a:extLst>
                    <a:ext uri="{FF2B5EF4-FFF2-40B4-BE49-F238E27FC236}">
                      <a16:creationId xmlns:a16="http://schemas.microsoft.com/office/drawing/2014/main" id="{E3A650E3-A8FC-4FF7-9542-2F3FA162489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049250" y="4691148"/>
                  <a:ext cx="3564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잉크 117">
                  <a:extLst>
                    <a:ext uri="{FF2B5EF4-FFF2-40B4-BE49-F238E27FC236}">
                      <a16:creationId xmlns:a16="http://schemas.microsoft.com/office/drawing/2014/main" id="{5831FE19-41D1-4DCD-87B4-A42077EBFD35}"/>
                    </a:ext>
                  </a:extLst>
                </p14:cNvPr>
                <p14:cNvContentPartPr/>
                <p14:nvPr/>
              </p14:nvContentPartPr>
              <p14:xfrm>
                <a:off x="10257690" y="4804548"/>
                <a:ext cx="25200" cy="4320"/>
              </p14:xfrm>
            </p:contentPart>
          </mc:Choice>
          <mc:Fallback xmlns="">
            <p:pic>
              <p:nvPicPr>
                <p:cNvPr id="118" name="잉크 117">
                  <a:extLst>
                    <a:ext uri="{FF2B5EF4-FFF2-40B4-BE49-F238E27FC236}">
                      <a16:creationId xmlns:a16="http://schemas.microsoft.com/office/drawing/2014/main" id="{5831FE19-41D1-4DCD-87B4-A42077EBFD3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53370" y="4800228"/>
                  <a:ext cx="338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잉크 119">
                  <a:extLst>
                    <a:ext uri="{FF2B5EF4-FFF2-40B4-BE49-F238E27FC236}">
                      <a16:creationId xmlns:a16="http://schemas.microsoft.com/office/drawing/2014/main" id="{703AAB08-D352-41B7-AAB4-280F08057B23}"/>
                    </a:ext>
                  </a:extLst>
                </p14:cNvPr>
                <p14:cNvContentPartPr/>
                <p14:nvPr/>
              </p14:nvContentPartPr>
              <p14:xfrm>
                <a:off x="10049250" y="5125308"/>
                <a:ext cx="99720" cy="150840"/>
              </p14:xfrm>
            </p:contentPart>
          </mc:Choice>
          <mc:Fallback xmlns="">
            <p:pic>
              <p:nvPicPr>
                <p:cNvPr id="120" name="잉크 119">
                  <a:extLst>
                    <a:ext uri="{FF2B5EF4-FFF2-40B4-BE49-F238E27FC236}">
                      <a16:creationId xmlns:a16="http://schemas.microsoft.com/office/drawing/2014/main" id="{703AAB08-D352-41B7-AAB4-280F08057B2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044930" y="5120988"/>
                  <a:ext cx="108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잉크 120">
                  <a:extLst>
                    <a:ext uri="{FF2B5EF4-FFF2-40B4-BE49-F238E27FC236}">
                      <a16:creationId xmlns:a16="http://schemas.microsoft.com/office/drawing/2014/main" id="{0595BD50-1D90-4FE3-B8E5-3081A0F9448A}"/>
                    </a:ext>
                  </a:extLst>
                </p14:cNvPr>
                <p14:cNvContentPartPr/>
                <p14:nvPr/>
              </p14:nvContentPartPr>
              <p14:xfrm>
                <a:off x="10155810" y="5227908"/>
                <a:ext cx="100440" cy="14760"/>
              </p14:xfrm>
            </p:contentPart>
          </mc:Choice>
          <mc:Fallback xmlns="">
            <p:pic>
              <p:nvPicPr>
                <p:cNvPr id="121" name="잉크 120">
                  <a:extLst>
                    <a:ext uri="{FF2B5EF4-FFF2-40B4-BE49-F238E27FC236}">
                      <a16:creationId xmlns:a16="http://schemas.microsoft.com/office/drawing/2014/main" id="{0595BD50-1D90-4FE3-B8E5-3081A0F9448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151490" y="5223588"/>
                  <a:ext cx="109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잉크 121">
                  <a:extLst>
                    <a:ext uri="{FF2B5EF4-FFF2-40B4-BE49-F238E27FC236}">
                      <a16:creationId xmlns:a16="http://schemas.microsoft.com/office/drawing/2014/main" id="{15946030-EA12-4DF4-9464-FEFFE1678DCF}"/>
                    </a:ext>
                  </a:extLst>
                </p14:cNvPr>
                <p14:cNvContentPartPr/>
                <p14:nvPr/>
              </p14:nvContentPartPr>
              <p14:xfrm>
                <a:off x="10219170" y="5179308"/>
                <a:ext cx="70560" cy="156600"/>
              </p14:xfrm>
            </p:contentPart>
          </mc:Choice>
          <mc:Fallback xmlns="">
            <p:pic>
              <p:nvPicPr>
                <p:cNvPr id="122" name="잉크 121">
                  <a:extLst>
                    <a:ext uri="{FF2B5EF4-FFF2-40B4-BE49-F238E27FC236}">
                      <a16:creationId xmlns:a16="http://schemas.microsoft.com/office/drawing/2014/main" id="{15946030-EA12-4DF4-9464-FEFFE1678DC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214850" y="5174988"/>
                  <a:ext cx="79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잉크 122">
                  <a:extLst>
                    <a:ext uri="{FF2B5EF4-FFF2-40B4-BE49-F238E27FC236}">
                      <a16:creationId xmlns:a16="http://schemas.microsoft.com/office/drawing/2014/main" id="{78649C34-F638-423A-ACD7-DFDC8B0B2E38}"/>
                    </a:ext>
                  </a:extLst>
                </p14:cNvPr>
                <p14:cNvContentPartPr/>
                <p14:nvPr/>
              </p14:nvContentPartPr>
              <p14:xfrm>
                <a:off x="10404930" y="5178228"/>
                <a:ext cx="124560" cy="55080"/>
              </p14:xfrm>
            </p:contentPart>
          </mc:Choice>
          <mc:Fallback xmlns="">
            <p:pic>
              <p:nvPicPr>
                <p:cNvPr id="123" name="잉크 122">
                  <a:extLst>
                    <a:ext uri="{FF2B5EF4-FFF2-40B4-BE49-F238E27FC236}">
                      <a16:creationId xmlns:a16="http://schemas.microsoft.com/office/drawing/2014/main" id="{78649C34-F638-423A-ACD7-DFDC8B0B2E3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00610" y="5173908"/>
                  <a:ext cx="133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잉크 123">
                  <a:extLst>
                    <a:ext uri="{FF2B5EF4-FFF2-40B4-BE49-F238E27FC236}">
                      <a16:creationId xmlns:a16="http://schemas.microsoft.com/office/drawing/2014/main" id="{409DD890-80C4-45A8-907C-6AEEE9F6D2A8}"/>
                    </a:ext>
                  </a:extLst>
                </p14:cNvPr>
                <p14:cNvContentPartPr/>
                <p14:nvPr/>
              </p14:nvContentPartPr>
              <p14:xfrm>
                <a:off x="10573770" y="5085708"/>
                <a:ext cx="172080" cy="163080"/>
              </p14:xfrm>
            </p:contentPart>
          </mc:Choice>
          <mc:Fallback xmlns="">
            <p:pic>
              <p:nvPicPr>
                <p:cNvPr id="124" name="잉크 123">
                  <a:extLst>
                    <a:ext uri="{FF2B5EF4-FFF2-40B4-BE49-F238E27FC236}">
                      <a16:creationId xmlns:a16="http://schemas.microsoft.com/office/drawing/2014/main" id="{409DD890-80C4-45A8-907C-6AEEE9F6D2A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569450" y="5081388"/>
                  <a:ext cx="180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잉크 125">
                  <a:extLst>
                    <a:ext uri="{FF2B5EF4-FFF2-40B4-BE49-F238E27FC236}">
                      <a16:creationId xmlns:a16="http://schemas.microsoft.com/office/drawing/2014/main" id="{8A21D5F3-E1EE-4F5D-8473-E96EAC32260A}"/>
                    </a:ext>
                  </a:extLst>
                </p14:cNvPr>
                <p14:cNvContentPartPr/>
                <p14:nvPr/>
              </p14:nvContentPartPr>
              <p14:xfrm>
                <a:off x="10677810" y="4698348"/>
                <a:ext cx="194760" cy="347760"/>
              </p14:xfrm>
            </p:contentPart>
          </mc:Choice>
          <mc:Fallback xmlns="">
            <p:pic>
              <p:nvPicPr>
                <p:cNvPr id="126" name="잉크 125">
                  <a:extLst>
                    <a:ext uri="{FF2B5EF4-FFF2-40B4-BE49-F238E27FC236}">
                      <a16:creationId xmlns:a16="http://schemas.microsoft.com/office/drawing/2014/main" id="{8A21D5F3-E1EE-4F5D-8473-E96EAC32260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673490" y="4694028"/>
                  <a:ext cx="2034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잉크 126">
                  <a:extLst>
                    <a:ext uri="{FF2B5EF4-FFF2-40B4-BE49-F238E27FC236}">
                      <a16:creationId xmlns:a16="http://schemas.microsoft.com/office/drawing/2014/main" id="{C401FC7F-2E35-40E8-8B24-657644898036}"/>
                    </a:ext>
                  </a:extLst>
                </p14:cNvPr>
                <p14:cNvContentPartPr/>
                <p14:nvPr/>
              </p14:nvContentPartPr>
              <p14:xfrm>
                <a:off x="10937370" y="4793388"/>
                <a:ext cx="93240" cy="199080"/>
              </p14:xfrm>
            </p:contentPart>
          </mc:Choice>
          <mc:Fallback xmlns="">
            <p:pic>
              <p:nvPicPr>
                <p:cNvPr id="127" name="잉크 126">
                  <a:extLst>
                    <a:ext uri="{FF2B5EF4-FFF2-40B4-BE49-F238E27FC236}">
                      <a16:creationId xmlns:a16="http://schemas.microsoft.com/office/drawing/2014/main" id="{C401FC7F-2E35-40E8-8B24-65764489803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933050" y="4789068"/>
                  <a:ext cx="101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잉크 127">
                  <a:extLst>
                    <a:ext uri="{FF2B5EF4-FFF2-40B4-BE49-F238E27FC236}">
                      <a16:creationId xmlns:a16="http://schemas.microsoft.com/office/drawing/2014/main" id="{6C759CA8-CA0D-4DAF-B49D-DB4B0DD235A2}"/>
                    </a:ext>
                  </a:extLst>
                </p14:cNvPr>
                <p14:cNvContentPartPr/>
                <p14:nvPr/>
              </p14:nvContentPartPr>
              <p14:xfrm>
                <a:off x="11057970" y="4823628"/>
                <a:ext cx="81720" cy="130680"/>
              </p14:xfrm>
            </p:contentPart>
          </mc:Choice>
          <mc:Fallback xmlns="">
            <p:pic>
              <p:nvPicPr>
                <p:cNvPr id="128" name="잉크 127">
                  <a:extLst>
                    <a:ext uri="{FF2B5EF4-FFF2-40B4-BE49-F238E27FC236}">
                      <a16:creationId xmlns:a16="http://schemas.microsoft.com/office/drawing/2014/main" id="{6C759CA8-CA0D-4DAF-B49D-DB4B0DD235A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053650" y="4819308"/>
                  <a:ext cx="90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잉크 128">
                  <a:extLst>
                    <a:ext uri="{FF2B5EF4-FFF2-40B4-BE49-F238E27FC236}">
                      <a16:creationId xmlns:a16="http://schemas.microsoft.com/office/drawing/2014/main" id="{79C5AAF3-BC0C-4685-BE04-FAFC327A336B}"/>
                    </a:ext>
                  </a:extLst>
                </p14:cNvPr>
                <p14:cNvContentPartPr/>
                <p14:nvPr/>
              </p14:nvContentPartPr>
              <p14:xfrm>
                <a:off x="11010450" y="4854228"/>
                <a:ext cx="145080" cy="132840"/>
              </p14:xfrm>
            </p:contentPart>
          </mc:Choice>
          <mc:Fallback xmlns="">
            <p:pic>
              <p:nvPicPr>
                <p:cNvPr id="129" name="잉크 128">
                  <a:extLst>
                    <a:ext uri="{FF2B5EF4-FFF2-40B4-BE49-F238E27FC236}">
                      <a16:creationId xmlns:a16="http://schemas.microsoft.com/office/drawing/2014/main" id="{79C5AAF3-BC0C-4685-BE04-FAFC327A336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006130" y="4849908"/>
                  <a:ext cx="153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잉크 129">
                  <a:extLst>
                    <a:ext uri="{FF2B5EF4-FFF2-40B4-BE49-F238E27FC236}">
                      <a16:creationId xmlns:a16="http://schemas.microsoft.com/office/drawing/2014/main" id="{1830B8A3-DA9B-4CAA-889C-ED50F83801D1}"/>
                    </a:ext>
                  </a:extLst>
                </p14:cNvPr>
                <p14:cNvContentPartPr/>
                <p14:nvPr/>
              </p14:nvContentPartPr>
              <p14:xfrm>
                <a:off x="10993530" y="4868628"/>
                <a:ext cx="212040" cy="223920"/>
              </p14:xfrm>
            </p:contentPart>
          </mc:Choice>
          <mc:Fallback xmlns="">
            <p:pic>
              <p:nvPicPr>
                <p:cNvPr id="130" name="잉크 129">
                  <a:extLst>
                    <a:ext uri="{FF2B5EF4-FFF2-40B4-BE49-F238E27FC236}">
                      <a16:creationId xmlns:a16="http://schemas.microsoft.com/office/drawing/2014/main" id="{1830B8A3-DA9B-4CAA-889C-ED50F83801D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89210" y="4864308"/>
                  <a:ext cx="220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잉크 130">
                  <a:extLst>
                    <a:ext uri="{FF2B5EF4-FFF2-40B4-BE49-F238E27FC236}">
                      <a16:creationId xmlns:a16="http://schemas.microsoft.com/office/drawing/2014/main" id="{09E6F97E-4530-4D03-8202-CC243D7EEFB0}"/>
                    </a:ext>
                  </a:extLst>
                </p14:cNvPr>
                <p14:cNvContentPartPr/>
                <p14:nvPr/>
              </p14:nvContentPartPr>
              <p14:xfrm>
                <a:off x="11258850" y="4877628"/>
                <a:ext cx="46800" cy="96840"/>
              </p14:xfrm>
            </p:contentPart>
          </mc:Choice>
          <mc:Fallback xmlns="">
            <p:pic>
              <p:nvPicPr>
                <p:cNvPr id="131" name="잉크 130">
                  <a:extLst>
                    <a:ext uri="{FF2B5EF4-FFF2-40B4-BE49-F238E27FC236}">
                      <a16:creationId xmlns:a16="http://schemas.microsoft.com/office/drawing/2014/main" id="{09E6F97E-4530-4D03-8202-CC243D7EEFB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254530" y="4873308"/>
                  <a:ext cx="55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잉크 131">
                  <a:extLst>
                    <a:ext uri="{FF2B5EF4-FFF2-40B4-BE49-F238E27FC236}">
                      <a16:creationId xmlns:a16="http://schemas.microsoft.com/office/drawing/2014/main" id="{A64ECF57-CBC5-4F49-8930-989872CE07E7}"/>
                    </a:ext>
                  </a:extLst>
                </p14:cNvPr>
                <p14:cNvContentPartPr/>
                <p14:nvPr/>
              </p14:nvContentPartPr>
              <p14:xfrm>
                <a:off x="11308890" y="4880148"/>
                <a:ext cx="37800" cy="38880"/>
              </p14:xfrm>
            </p:contentPart>
          </mc:Choice>
          <mc:Fallback xmlns="">
            <p:pic>
              <p:nvPicPr>
                <p:cNvPr id="132" name="잉크 131">
                  <a:extLst>
                    <a:ext uri="{FF2B5EF4-FFF2-40B4-BE49-F238E27FC236}">
                      <a16:creationId xmlns:a16="http://schemas.microsoft.com/office/drawing/2014/main" id="{A64ECF57-CBC5-4F49-8930-989872CE07E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304570" y="4875828"/>
                  <a:ext cx="46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잉크 132">
                  <a:extLst>
                    <a:ext uri="{FF2B5EF4-FFF2-40B4-BE49-F238E27FC236}">
                      <a16:creationId xmlns:a16="http://schemas.microsoft.com/office/drawing/2014/main" id="{D0A2D1D0-FD1D-42C0-89E3-9DAA6D0ACC5B}"/>
                    </a:ext>
                  </a:extLst>
                </p14:cNvPr>
                <p14:cNvContentPartPr/>
                <p14:nvPr/>
              </p14:nvContentPartPr>
              <p14:xfrm>
                <a:off x="11085690" y="4861428"/>
                <a:ext cx="285480" cy="478800"/>
              </p14:xfrm>
            </p:contentPart>
          </mc:Choice>
          <mc:Fallback xmlns="">
            <p:pic>
              <p:nvPicPr>
                <p:cNvPr id="133" name="잉크 132">
                  <a:extLst>
                    <a:ext uri="{FF2B5EF4-FFF2-40B4-BE49-F238E27FC236}">
                      <a16:creationId xmlns:a16="http://schemas.microsoft.com/office/drawing/2014/main" id="{D0A2D1D0-FD1D-42C0-89E3-9DAA6D0ACC5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081370" y="4857108"/>
                  <a:ext cx="2941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잉크 133">
                  <a:extLst>
                    <a:ext uri="{FF2B5EF4-FFF2-40B4-BE49-F238E27FC236}">
                      <a16:creationId xmlns:a16="http://schemas.microsoft.com/office/drawing/2014/main" id="{B1D8785D-1B7F-40B4-8B2A-A38A08C31372}"/>
                    </a:ext>
                  </a:extLst>
                </p14:cNvPr>
                <p14:cNvContentPartPr/>
                <p14:nvPr/>
              </p14:nvContentPartPr>
              <p14:xfrm>
                <a:off x="11383770" y="4723188"/>
                <a:ext cx="192600" cy="441000"/>
              </p14:xfrm>
            </p:contentPart>
          </mc:Choice>
          <mc:Fallback xmlns="">
            <p:pic>
              <p:nvPicPr>
                <p:cNvPr id="134" name="잉크 133">
                  <a:extLst>
                    <a:ext uri="{FF2B5EF4-FFF2-40B4-BE49-F238E27FC236}">
                      <a16:creationId xmlns:a16="http://schemas.microsoft.com/office/drawing/2014/main" id="{B1D8785D-1B7F-40B4-8B2A-A38A08C3137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379450" y="4718868"/>
                  <a:ext cx="2012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잉크 134">
                  <a:extLst>
                    <a:ext uri="{FF2B5EF4-FFF2-40B4-BE49-F238E27FC236}">
                      <a16:creationId xmlns:a16="http://schemas.microsoft.com/office/drawing/2014/main" id="{C489585C-D9AC-4034-952A-1B80F4166ACE}"/>
                    </a:ext>
                  </a:extLst>
                </p14:cNvPr>
                <p14:cNvContentPartPr/>
                <p14:nvPr/>
              </p14:nvContentPartPr>
              <p14:xfrm>
                <a:off x="9917130" y="5680428"/>
                <a:ext cx="133560" cy="25200"/>
              </p14:xfrm>
            </p:contentPart>
          </mc:Choice>
          <mc:Fallback xmlns="">
            <p:pic>
              <p:nvPicPr>
                <p:cNvPr id="135" name="잉크 134">
                  <a:extLst>
                    <a:ext uri="{FF2B5EF4-FFF2-40B4-BE49-F238E27FC236}">
                      <a16:creationId xmlns:a16="http://schemas.microsoft.com/office/drawing/2014/main" id="{C489585C-D9AC-4034-952A-1B80F4166AC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912810" y="5676108"/>
                  <a:ext cx="142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잉크 135">
                  <a:extLst>
                    <a:ext uri="{FF2B5EF4-FFF2-40B4-BE49-F238E27FC236}">
                      <a16:creationId xmlns:a16="http://schemas.microsoft.com/office/drawing/2014/main" id="{2D147426-224A-4624-9FCC-A88954A5ED38}"/>
                    </a:ext>
                  </a:extLst>
                </p14:cNvPr>
                <p14:cNvContentPartPr/>
                <p14:nvPr/>
              </p14:nvContentPartPr>
              <p14:xfrm>
                <a:off x="9957450" y="5761788"/>
                <a:ext cx="119880" cy="12240"/>
              </p14:xfrm>
            </p:contentPart>
          </mc:Choice>
          <mc:Fallback xmlns="">
            <p:pic>
              <p:nvPicPr>
                <p:cNvPr id="136" name="잉크 135">
                  <a:extLst>
                    <a:ext uri="{FF2B5EF4-FFF2-40B4-BE49-F238E27FC236}">
                      <a16:creationId xmlns:a16="http://schemas.microsoft.com/office/drawing/2014/main" id="{2D147426-224A-4624-9FCC-A88954A5ED3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953130" y="5757468"/>
                  <a:ext cx="128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잉크 138">
                  <a:extLst>
                    <a:ext uri="{FF2B5EF4-FFF2-40B4-BE49-F238E27FC236}">
                      <a16:creationId xmlns:a16="http://schemas.microsoft.com/office/drawing/2014/main" id="{1EFE5379-0443-4558-AAB3-0B92A46004D5}"/>
                    </a:ext>
                  </a:extLst>
                </p14:cNvPr>
                <p14:cNvContentPartPr/>
                <p14:nvPr/>
              </p14:nvContentPartPr>
              <p14:xfrm>
                <a:off x="10224570" y="5637588"/>
                <a:ext cx="476280" cy="196560"/>
              </p14:xfrm>
            </p:contentPart>
          </mc:Choice>
          <mc:Fallback xmlns="">
            <p:pic>
              <p:nvPicPr>
                <p:cNvPr id="139" name="잉크 138">
                  <a:extLst>
                    <a:ext uri="{FF2B5EF4-FFF2-40B4-BE49-F238E27FC236}">
                      <a16:creationId xmlns:a16="http://schemas.microsoft.com/office/drawing/2014/main" id="{1EFE5379-0443-4558-AAB3-0B92A46004D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220250" y="5633268"/>
                  <a:ext cx="484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잉크 139">
                  <a:extLst>
                    <a:ext uri="{FF2B5EF4-FFF2-40B4-BE49-F238E27FC236}">
                      <a16:creationId xmlns:a16="http://schemas.microsoft.com/office/drawing/2014/main" id="{68BCF535-63EB-489C-98F6-087F8D6A9B2F}"/>
                    </a:ext>
                  </a:extLst>
                </p14:cNvPr>
                <p14:cNvContentPartPr/>
                <p14:nvPr/>
              </p14:nvContentPartPr>
              <p14:xfrm>
                <a:off x="10575570" y="5522388"/>
                <a:ext cx="11160" cy="39600"/>
              </p14:xfrm>
            </p:contentPart>
          </mc:Choice>
          <mc:Fallback xmlns="">
            <p:pic>
              <p:nvPicPr>
                <p:cNvPr id="140" name="잉크 139">
                  <a:extLst>
                    <a:ext uri="{FF2B5EF4-FFF2-40B4-BE49-F238E27FC236}">
                      <a16:creationId xmlns:a16="http://schemas.microsoft.com/office/drawing/2014/main" id="{68BCF535-63EB-489C-98F6-087F8D6A9B2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571250" y="5518068"/>
                  <a:ext cx="19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잉크 140">
                  <a:extLst>
                    <a:ext uri="{FF2B5EF4-FFF2-40B4-BE49-F238E27FC236}">
                      <a16:creationId xmlns:a16="http://schemas.microsoft.com/office/drawing/2014/main" id="{E31BFBFD-0929-437C-B488-CD4225B607C0}"/>
                    </a:ext>
                  </a:extLst>
                </p14:cNvPr>
                <p14:cNvContentPartPr/>
                <p14:nvPr/>
              </p14:nvContentPartPr>
              <p14:xfrm>
                <a:off x="10292250" y="5977428"/>
                <a:ext cx="115560" cy="139320"/>
              </p14:xfrm>
            </p:contentPart>
          </mc:Choice>
          <mc:Fallback xmlns="">
            <p:pic>
              <p:nvPicPr>
                <p:cNvPr id="141" name="잉크 140">
                  <a:extLst>
                    <a:ext uri="{FF2B5EF4-FFF2-40B4-BE49-F238E27FC236}">
                      <a16:creationId xmlns:a16="http://schemas.microsoft.com/office/drawing/2014/main" id="{E31BFBFD-0929-437C-B488-CD4225B607C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287930" y="5973108"/>
                  <a:ext cx="124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잉크 141">
                  <a:extLst>
                    <a:ext uri="{FF2B5EF4-FFF2-40B4-BE49-F238E27FC236}">
                      <a16:creationId xmlns:a16="http://schemas.microsoft.com/office/drawing/2014/main" id="{197BE411-968E-41F6-88AF-846B596DA35B}"/>
                    </a:ext>
                  </a:extLst>
                </p14:cNvPr>
                <p14:cNvContentPartPr/>
                <p14:nvPr/>
              </p14:nvContentPartPr>
              <p14:xfrm>
                <a:off x="10354890" y="5902548"/>
                <a:ext cx="64800" cy="11520"/>
              </p14:xfrm>
            </p:contentPart>
          </mc:Choice>
          <mc:Fallback xmlns="">
            <p:pic>
              <p:nvPicPr>
                <p:cNvPr id="142" name="잉크 141">
                  <a:extLst>
                    <a:ext uri="{FF2B5EF4-FFF2-40B4-BE49-F238E27FC236}">
                      <a16:creationId xmlns:a16="http://schemas.microsoft.com/office/drawing/2014/main" id="{197BE411-968E-41F6-88AF-846B596DA35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350570" y="5898228"/>
                  <a:ext cx="73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잉크 142">
                  <a:extLst>
                    <a:ext uri="{FF2B5EF4-FFF2-40B4-BE49-F238E27FC236}">
                      <a16:creationId xmlns:a16="http://schemas.microsoft.com/office/drawing/2014/main" id="{2247E656-3948-4C2B-AD03-DD91960723BC}"/>
                    </a:ext>
                  </a:extLst>
                </p14:cNvPr>
                <p14:cNvContentPartPr/>
                <p14:nvPr/>
              </p14:nvContentPartPr>
              <p14:xfrm>
                <a:off x="10478010" y="5932068"/>
                <a:ext cx="154080" cy="42120"/>
              </p14:xfrm>
            </p:contentPart>
          </mc:Choice>
          <mc:Fallback xmlns="">
            <p:pic>
              <p:nvPicPr>
                <p:cNvPr id="143" name="잉크 142">
                  <a:extLst>
                    <a:ext uri="{FF2B5EF4-FFF2-40B4-BE49-F238E27FC236}">
                      <a16:creationId xmlns:a16="http://schemas.microsoft.com/office/drawing/2014/main" id="{2247E656-3948-4C2B-AD03-DD91960723B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473690" y="5927748"/>
                  <a:ext cx="162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잉크 143">
                  <a:extLst>
                    <a:ext uri="{FF2B5EF4-FFF2-40B4-BE49-F238E27FC236}">
                      <a16:creationId xmlns:a16="http://schemas.microsoft.com/office/drawing/2014/main" id="{C53B2D5E-A140-466A-A753-2D39C29FABAA}"/>
                    </a:ext>
                  </a:extLst>
                </p14:cNvPr>
                <p14:cNvContentPartPr/>
                <p14:nvPr/>
              </p14:nvContentPartPr>
              <p14:xfrm>
                <a:off x="10653330" y="5948268"/>
                <a:ext cx="18360" cy="138600"/>
              </p14:xfrm>
            </p:contentPart>
          </mc:Choice>
          <mc:Fallback xmlns="">
            <p:pic>
              <p:nvPicPr>
                <p:cNvPr id="144" name="잉크 143">
                  <a:extLst>
                    <a:ext uri="{FF2B5EF4-FFF2-40B4-BE49-F238E27FC236}">
                      <a16:creationId xmlns:a16="http://schemas.microsoft.com/office/drawing/2014/main" id="{C53B2D5E-A140-466A-A753-2D39C29FABA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649010" y="5943948"/>
                  <a:ext cx="27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잉크 144">
                  <a:extLst>
                    <a:ext uri="{FF2B5EF4-FFF2-40B4-BE49-F238E27FC236}">
                      <a16:creationId xmlns:a16="http://schemas.microsoft.com/office/drawing/2014/main" id="{99C34FBF-F9AC-4B79-B2AC-918602079FB0}"/>
                    </a:ext>
                  </a:extLst>
                </p14:cNvPr>
                <p14:cNvContentPartPr/>
                <p14:nvPr/>
              </p14:nvContentPartPr>
              <p14:xfrm>
                <a:off x="10412490" y="5405028"/>
                <a:ext cx="199080" cy="142560"/>
              </p14:xfrm>
            </p:contentPart>
          </mc:Choice>
          <mc:Fallback xmlns="">
            <p:pic>
              <p:nvPicPr>
                <p:cNvPr id="145" name="잉크 144">
                  <a:extLst>
                    <a:ext uri="{FF2B5EF4-FFF2-40B4-BE49-F238E27FC236}">
                      <a16:creationId xmlns:a16="http://schemas.microsoft.com/office/drawing/2014/main" id="{99C34FBF-F9AC-4B79-B2AC-918602079FB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408170" y="5400708"/>
                  <a:ext cx="207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잉크 146">
                  <a:extLst>
                    <a:ext uri="{FF2B5EF4-FFF2-40B4-BE49-F238E27FC236}">
                      <a16:creationId xmlns:a16="http://schemas.microsoft.com/office/drawing/2014/main" id="{321062FE-682B-440F-92C4-19676385F2C1}"/>
                    </a:ext>
                  </a:extLst>
                </p14:cNvPr>
                <p14:cNvContentPartPr/>
                <p14:nvPr/>
              </p14:nvContentPartPr>
              <p14:xfrm>
                <a:off x="10856730" y="5532468"/>
                <a:ext cx="11880" cy="261360"/>
              </p14:xfrm>
            </p:contentPart>
          </mc:Choice>
          <mc:Fallback xmlns="">
            <p:pic>
              <p:nvPicPr>
                <p:cNvPr id="147" name="잉크 146">
                  <a:extLst>
                    <a:ext uri="{FF2B5EF4-FFF2-40B4-BE49-F238E27FC236}">
                      <a16:creationId xmlns:a16="http://schemas.microsoft.com/office/drawing/2014/main" id="{321062FE-682B-440F-92C4-19676385F2C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852410" y="5528148"/>
                  <a:ext cx="205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잉크 147">
                  <a:extLst>
                    <a:ext uri="{FF2B5EF4-FFF2-40B4-BE49-F238E27FC236}">
                      <a16:creationId xmlns:a16="http://schemas.microsoft.com/office/drawing/2014/main" id="{4734D3EF-ADCF-4CC2-87DE-810B8D4E60FF}"/>
                    </a:ext>
                  </a:extLst>
                </p14:cNvPr>
                <p14:cNvContentPartPr/>
                <p14:nvPr/>
              </p14:nvContentPartPr>
              <p14:xfrm>
                <a:off x="10924770" y="5607708"/>
                <a:ext cx="128160" cy="114120"/>
              </p14:xfrm>
            </p:contentPart>
          </mc:Choice>
          <mc:Fallback xmlns="">
            <p:pic>
              <p:nvPicPr>
                <p:cNvPr id="148" name="잉크 147">
                  <a:extLst>
                    <a:ext uri="{FF2B5EF4-FFF2-40B4-BE49-F238E27FC236}">
                      <a16:creationId xmlns:a16="http://schemas.microsoft.com/office/drawing/2014/main" id="{4734D3EF-ADCF-4CC2-87DE-810B8D4E60F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920450" y="5603388"/>
                  <a:ext cx="136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9" name="잉크 148">
                  <a:extLst>
                    <a:ext uri="{FF2B5EF4-FFF2-40B4-BE49-F238E27FC236}">
                      <a16:creationId xmlns:a16="http://schemas.microsoft.com/office/drawing/2014/main" id="{1553B138-3609-4999-A909-C858B49F5A5D}"/>
                    </a:ext>
                  </a:extLst>
                </p14:cNvPr>
                <p14:cNvContentPartPr/>
                <p14:nvPr/>
              </p14:nvContentPartPr>
              <p14:xfrm>
                <a:off x="10952490" y="5564868"/>
                <a:ext cx="83520" cy="271080"/>
              </p14:xfrm>
            </p:contentPart>
          </mc:Choice>
          <mc:Fallback xmlns="">
            <p:pic>
              <p:nvPicPr>
                <p:cNvPr id="149" name="잉크 148">
                  <a:extLst>
                    <a:ext uri="{FF2B5EF4-FFF2-40B4-BE49-F238E27FC236}">
                      <a16:creationId xmlns:a16="http://schemas.microsoft.com/office/drawing/2014/main" id="{1553B138-3609-4999-A909-C858B49F5A5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948170" y="5560548"/>
                  <a:ext cx="921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0" name="잉크 149">
                  <a:extLst>
                    <a:ext uri="{FF2B5EF4-FFF2-40B4-BE49-F238E27FC236}">
                      <a16:creationId xmlns:a16="http://schemas.microsoft.com/office/drawing/2014/main" id="{879227B2-D6F3-4468-BB4F-4DA3A757E4DF}"/>
                    </a:ext>
                  </a:extLst>
                </p14:cNvPr>
                <p14:cNvContentPartPr/>
                <p14:nvPr/>
              </p14:nvContentPartPr>
              <p14:xfrm>
                <a:off x="11061570" y="5811468"/>
                <a:ext cx="78840" cy="81720"/>
              </p14:xfrm>
            </p:contentPart>
          </mc:Choice>
          <mc:Fallback xmlns="">
            <p:pic>
              <p:nvPicPr>
                <p:cNvPr id="150" name="잉크 149">
                  <a:extLst>
                    <a:ext uri="{FF2B5EF4-FFF2-40B4-BE49-F238E27FC236}">
                      <a16:creationId xmlns:a16="http://schemas.microsoft.com/office/drawing/2014/main" id="{879227B2-D6F3-4468-BB4F-4DA3A757E4D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057250" y="5807148"/>
                  <a:ext cx="87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1" name="잉크 150">
                  <a:extLst>
                    <a:ext uri="{FF2B5EF4-FFF2-40B4-BE49-F238E27FC236}">
                      <a16:creationId xmlns:a16="http://schemas.microsoft.com/office/drawing/2014/main" id="{14DAB143-0DA8-48C3-A7C5-D339907D7CF1}"/>
                    </a:ext>
                  </a:extLst>
                </p14:cNvPr>
                <p14:cNvContentPartPr/>
                <p14:nvPr/>
              </p14:nvContentPartPr>
              <p14:xfrm>
                <a:off x="11099010" y="5704548"/>
                <a:ext cx="256680" cy="44640"/>
              </p14:xfrm>
            </p:contentPart>
          </mc:Choice>
          <mc:Fallback xmlns="">
            <p:pic>
              <p:nvPicPr>
                <p:cNvPr id="151" name="잉크 150">
                  <a:extLst>
                    <a:ext uri="{FF2B5EF4-FFF2-40B4-BE49-F238E27FC236}">
                      <a16:creationId xmlns:a16="http://schemas.microsoft.com/office/drawing/2014/main" id="{14DAB143-0DA8-48C3-A7C5-D339907D7CF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094690" y="5700228"/>
                  <a:ext cx="265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잉크 151">
                  <a:extLst>
                    <a:ext uri="{FF2B5EF4-FFF2-40B4-BE49-F238E27FC236}">
                      <a16:creationId xmlns:a16="http://schemas.microsoft.com/office/drawing/2014/main" id="{8E30E2DD-1447-48D8-9FFA-84F60B8754DE}"/>
                    </a:ext>
                  </a:extLst>
                </p14:cNvPr>
                <p14:cNvContentPartPr/>
                <p14:nvPr/>
              </p14:nvContentPartPr>
              <p14:xfrm>
                <a:off x="11381970" y="5540028"/>
                <a:ext cx="101520" cy="381240"/>
              </p14:xfrm>
            </p:contentPart>
          </mc:Choice>
          <mc:Fallback xmlns="">
            <p:pic>
              <p:nvPicPr>
                <p:cNvPr id="152" name="잉크 151">
                  <a:extLst>
                    <a:ext uri="{FF2B5EF4-FFF2-40B4-BE49-F238E27FC236}">
                      <a16:creationId xmlns:a16="http://schemas.microsoft.com/office/drawing/2014/main" id="{8E30E2DD-1447-48D8-9FFA-84F60B8754D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377650" y="5535708"/>
                  <a:ext cx="1101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잉크 152">
                  <a:extLst>
                    <a:ext uri="{FF2B5EF4-FFF2-40B4-BE49-F238E27FC236}">
                      <a16:creationId xmlns:a16="http://schemas.microsoft.com/office/drawing/2014/main" id="{BEAFF9A8-7959-413D-935B-8A5A9FDFBAA2}"/>
                    </a:ext>
                  </a:extLst>
                </p14:cNvPr>
                <p14:cNvContentPartPr/>
                <p14:nvPr/>
              </p14:nvContentPartPr>
              <p14:xfrm>
                <a:off x="11515890" y="5833068"/>
                <a:ext cx="95040" cy="78840"/>
              </p14:xfrm>
            </p:contentPart>
          </mc:Choice>
          <mc:Fallback xmlns="">
            <p:pic>
              <p:nvPicPr>
                <p:cNvPr id="153" name="잉크 152">
                  <a:extLst>
                    <a:ext uri="{FF2B5EF4-FFF2-40B4-BE49-F238E27FC236}">
                      <a16:creationId xmlns:a16="http://schemas.microsoft.com/office/drawing/2014/main" id="{BEAFF9A8-7959-413D-935B-8A5A9FDFBAA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511570" y="5828748"/>
                  <a:ext cx="103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잉크 153">
                  <a:extLst>
                    <a:ext uri="{FF2B5EF4-FFF2-40B4-BE49-F238E27FC236}">
                      <a16:creationId xmlns:a16="http://schemas.microsoft.com/office/drawing/2014/main" id="{6BD66A15-1A8E-4169-8D21-20B04C124A20}"/>
                    </a:ext>
                  </a:extLst>
                </p14:cNvPr>
                <p14:cNvContentPartPr/>
                <p14:nvPr/>
              </p14:nvContentPartPr>
              <p14:xfrm>
                <a:off x="11572410" y="5702388"/>
                <a:ext cx="63000" cy="9360"/>
              </p14:xfrm>
            </p:contentPart>
          </mc:Choice>
          <mc:Fallback xmlns="">
            <p:pic>
              <p:nvPicPr>
                <p:cNvPr id="154" name="잉크 153">
                  <a:extLst>
                    <a:ext uri="{FF2B5EF4-FFF2-40B4-BE49-F238E27FC236}">
                      <a16:creationId xmlns:a16="http://schemas.microsoft.com/office/drawing/2014/main" id="{6BD66A15-1A8E-4169-8D21-20B04C124A2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568090" y="5698068"/>
                  <a:ext cx="71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잉크 154">
                  <a:extLst>
                    <a:ext uri="{FF2B5EF4-FFF2-40B4-BE49-F238E27FC236}">
                      <a16:creationId xmlns:a16="http://schemas.microsoft.com/office/drawing/2014/main" id="{E26CF5A4-C3BC-46FF-832C-C67FD5728410}"/>
                    </a:ext>
                  </a:extLst>
                </p14:cNvPr>
                <p14:cNvContentPartPr/>
                <p14:nvPr/>
              </p14:nvContentPartPr>
              <p14:xfrm>
                <a:off x="11740170" y="5456508"/>
                <a:ext cx="28800" cy="487440"/>
              </p14:xfrm>
            </p:contentPart>
          </mc:Choice>
          <mc:Fallback xmlns="">
            <p:pic>
              <p:nvPicPr>
                <p:cNvPr id="155" name="잉크 154">
                  <a:extLst>
                    <a:ext uri="{FF2B5EF4-FFF2-40B4-BE49-F238E27FC236}">
                      <a16:creationId xmlns:a16="http://schemas.microsoft.com/office/drawing/2014/main" id="{E26CF5A4-C3BC-46FF-832C-C67FD572841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735850" y="5452188"/>
                  <a:ext cx="37440" cy="49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57" name="잉크 156">
                <a:extLst>
                  <a:ext uri="{FF2B5EF4-FFF2-40B4-BE49-F238E27FC236}">
                    <a16:creationId xmlns:a16="http://schemas.microsoft.com/office/drawing/2014/main" id="{60C83A9A-88B3-4478-B682-190FF15C85A3}"/>
                  </a:ext>
                </a:extLst>
              </p14:cNvPr>
              <p14:cNvContentPartPr/>
              <p14:nvPr/>
            </p14:nvContentPartPr>
            <p14:xfrm>
              <a:off x="3479610" y="7547028"/>
              <a:ext cx="1080" cy="3600"/>
            </p14:xfrm>
          </p:contentPart>
        </mc:Choice>
        <mc:Fallback xmlns="">
          <p:pic>
            <p:nvPicPr>
              <p:cNvPr id="157" name="잉크 156">
                <a:extLst>
                  <a:ext uri="{FF2B5EF4-FFF2-40B4-BE49-F238E27FC236}">
                    <a16:creationId xmlns:a16="http://schemas.microsoft.com/office/drawing/2014/main" id="{60C83A9A-88B3-4478-B682-190FF15C85A3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475290" y="7542708"/>
                <a:ext cx="9720" cy="1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C2A2CD79-D47B-414D-84ED-651CF1BDD2AD}"/>
              </a:ext>
            </a:extLst>
          </p:cNvPr>
          <p:cNvGrpSpPr/>
          <p:nvPr/>
        </p:nvGrpSpPr>
        <p:grpSpPr>
          <a:xfrm>
            <a:off x="3818010" y="5009388"/>
            <a:ext cx="1329120" cy="808920"/>
            <a:chOff x="3818010" y="5009388"/>
            <a:chExt cx="1329120" cy="80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잉크 157">
                  <a:extLst>
                    <a:ext uri="{FF2B5EF4-FFF2-40B4-BE49-F238E27FC236}">
                      <a16:creationId xmlns:a16="http://schemas.microsoft.com/office/drawing/2014/main" id="{D0F3FDD5-EF12-4252-9B38-2A637DB44D7B}"/>
                    </a:ext>
                  </a:extLst>
                </p14:cNvPr>
                <p14:cNvContentPartPr/>
                <p14:nvPr/>
              </p14:nvContentPartPr>
              <p14:xfrm>
                <a:off x="4618650" y="5009388"/>
                <a:ext cx="14400" cy="377280"/>
              </p14:xfrm>
            </p:contentPart>
          </mc:Choice>
          <mc:Fallback xmlns="">
            <p:pic>
              <p:nvPicPr>
                <p:cNvPr id="158" name="잉크 157">
                  <a:extLst>
                    <a:ext uri="{FF2B5EF4-FFF2-40B4-BE49-F238E27FC236}">
                      <a16:creationId xmlns:a16="http://schemas.microsoft.com/office/drawing/2014/main" id="{D0F3FDD5-EF12-4252-9B38-2A637DB44D7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614330" y="5005068"/>
                  <a:ext cx="230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잉크 158">
                  <a:extLst>
                    <a:ext uri="{FF2B5EF4-FFF2-40B4-BE49-F238E27FC236}">
                      <a16:creationId xmlns:a16="http://schemas.microsoft.com/office/drawing/2014/main" id="{B5B9BE6F-AFE0-4F80-9954-F4AE03F3AD48}"/>
                    </a:ext>
                  </a:extLst>
                </p14:cNvPr>
                <p14:cNvContentPartPr/>
                <p14:nvPr/>
              </p14:nvContentPartPr>
              <p14:xfrm>
                <a:off x="4562850" y="5355708"/>
                <a:ext cx="163080" cy="100080"/>
              </p14:xfrm>
            </p:contentPart>
          </mc:Choice>
          <mc:Fallback xmlns="">
            <p:pic>
              <p:nvPicPr>
                <p:cNvPr id="159" name="잉크 158">
                  <a:extLst>
                    <a:ext uri="{FF2B5EF4-FFF2-40B4-BE49-F238E27FC236}">
                      <a16:creationId xmlns:a16="http://schemas.microsoft.com/office/drawing/2014/main" id="{B5B9BE6F-AFE0-4F80-9954-F4AE03F3AD4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558530" y="5351388"/>
                  <a:ext cx="171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잉크 160">
                  <a:extLst>
                    <a:ext uri="{FF2B5EF4-FFF2-40B4-BE49-F238E27FC236}">
                      <a16:creationId xmlns:a16="http://schemas.microsoft.com/office/drawing/2014/main" id="{7B1C19E9-71FE-41B3-A7F5-D6C5D8127F91}"/>
                    </a:ext>
                  </a:extLst>
                </p14:cNvPr>
                <p14:cNvContentPartPr/>
                <p14:nvPr/>
              </p14:nvContentPartPr>
              <p14:xfrm>
                <a:off x="3818010" y="5579268"/>
                <a:ext cx="132480" cy="144360"/>
              </p14:xfrm>
            </p:contentPart>
          </mc:Choice>
          <mc:Fallback xmlns="">
            <p:pic>
              <p:nvPicPr>
                <p:cNvPr id="161" name="잉크 160">
                  <a:extLst>
                    <a:ext uri="{FF2B5EF4-FFF2-40B4-BE49-F238E27FC236}">
                      <a16:creationId xmlns:a16="http://schemas.microsoft.com/office/drawing/2014/main" id="{7B1C19E9-71FE-41B3-A7F5-D6C5D8127F9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813690" y="5574948"/>
                  <a:ext cx="141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잉크 161">
                  <a:extLst>
                    <a:ext uri="{FF2B5EF4-FFF2-40B4-BE49-F238E27FC236}">
                      <a16:creationId xmlns:a16="http://schemas.microsoft.com/office/drawing/2014/main" id="{8B32B9F5-0A97-4AC8-9275-F9EA46EEEB87}"/>
                    </a:ext>
                  </a:extLst>
                </p14:cNvPr>
                <p14:cNvContentPartPr/>
                <p14:nvPr/>
              </p14:nvContentPartPr>
              <p14:xfrm>
                <a:off x="3995850" y="5560548"/>
                <a:ext cx="108360" cy="106200"/>
              </p14:xfrm>
            </p:contentPart>
          </mc:Choice>
          <mc:Fallback xmlns="">
            <p:pic>
              <p:nvPicPr>
                <p:cNvPr id="162" name="잉크 161">
                  <a:extLst>
                    <a:ext uri="{FF2B5EF4-FFF2-40B4-BE49-F238E27FC236}">
                      <a16:creationId xmlns:a16="http://schemas.microsoft.com/office/drawing/2014/main" id="{8B32B9F5-0A97-4AC8-9275-F9EA46EEEB8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991530" y="5556228"/>
                  <a:ext cx="117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3" name="잉크 162">
                  <a:extLst>
                    <a:ext uri="{FF2B5EF4-FFF2-40B4-BE49-F238E27FC236}">
                      <a16:creationId xmlns:a16="http://schemas.microsoft.com/office/drawing/2014/main" id="{3CC483FD-E76F-4280-9084-2255C024B5C3}"/>
                    </a:ext>
                  </a:extLst>
                </p14:cNvPr>
                <p14:cNvContentPartPr/>
                <p14:nvPr/>
              </p14:nvContentPartPr>
              <p14:xfrm>
                <a:off x="4112850" y="5572068"/>
                <a:ext cx="44280" cy="124920"/>
              </p14:xfrm>
            </p:contentPart>
          </mc:Choice>
          <mc:Fallback xmlns="">
            <p:pic>
              <p:nvPicPr>
                <p:cNvPr id="163" name="잉크 162">
                  <a:extLst>
                    <a:ext uri="{FF2B5EF4-FFF2-40B4-BE49-F238E27FC236}">
                      <a16:creationId xmlns:a16="http://schemas.microsoft.com/office/drawing/2014/main" id="{3CC483FD-E76F-4280-9084-2255C024B5C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108530" y="5567748"/>
                  <a:ext cx="52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잉크 163">
                  <a:extLst>
                    <a:ext uri="{FF2B5EF4-FFF2-40B4-BE49-F238E27FC236}">
                      <a16:creationId xmlns:a16="http://schemas.microsoft.com/office/drawing/2014/main" id="{6FA086DA-6F39-4C5A-A3C5-1BFE520CBF58}"/>
                    </a:ext>
                  </a:extLst>
                </p14:cNvPr>
                <p14:cNvContentPartPr/>
                <p14:nvPr/>
              </p14:nvContentPartPr>
              <p14:xfrm>
                <a:off x="4045890" y="5712828"/>
                <a:ext cx="159480" cy="62280"/>
              </p14:xfrm>
            </p:contentPart>
          </mc:Choice>
          <mc:Fallback xmlns="">
            <p:pic>
              <p:nvPicPr>
                <p:cNvPr id="164" name="잉크 163">
                  <a:extLst>
                    <a:ext uri="{FF2B5EF4-FFF2-40B4-BE49-F238E27FC236}">
                      <a16:creationId xmlns:a16="http://schemas.microsoft.com/office/drawing/2014/main" id="{6FA086DA-6F39-4C5A-A3C5-1BFE520CBF5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041570" y="5708508"/>
                  <a:ext cx="168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5" name="잉크 164">
                  <a:extLst>
                    <a:ext uri="{FF2B5EF4-FFF2-40B4-BE49-F238E27FC236}">
                      <a16:creationId xmlns:a16="http://schemas.microsoft.com/office/drawing/2014/main" id="{BF228D15-32CE-4814-89D2-7749A1648B3C}"/>
                    </a:ext>
                  </a:extLst>
                </p14:cNvPr>
                <p14:cNvContentPartPr/>
                <p14:nvPr/>
              </p14:nvContentPartPr>
              <p14:xfrm>
                <a:off x="4207530" y="5508708"/>
                <a:ext cx="154800" cy="245520"/>
              </p14:xfrm>
            </p:contentPart>
          </mc:Choice>
          <mc:Fallback xmlns="">
            <p:pic>
              <p:nvPicPr>
                <p:cNvPr id="165" name="잉크 164">
                  <a:extLst>
                    <a:ext uri="{FF2B5EF4-FFF2-40B4-BE49-F238E27FC236}">
                      <a16:creationId xmlns:a16="http://schemas.microsoft.com/office/drawing/2014/main" id="{BF228D15-32CE-4814-89D2-7749A1648B3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203210" y="5504388"/>
                  <a:ext cx="1634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잉크 165">
                  <a:extLst>
                    <a:ext uri="{FF2B5EF4-FFF2-40B4-BE49-F238E27FC236}">
                      <a16:creationId xmlns:a16="http://schemas.microsoft.com/office/drawing/2014/main" id="{D4AEAAD6-4D1F-4DFA-96E8-6FC07C9B6A59}"/>
                    </a:ext>
                  </a:extLst>
                </p14:cNvPr>
                <p14:cNvContentPartPr/>
                <p14:nvPr/>
              </p14:nvContentPartPr>
              <p14:xfrm>
                <a:off x="4500210" y="5540028"/>
                <a:ext cx="79920" cy="170640"/>
              </p14:xfrm>
            </p:contentPart>
          </mc:Choice>
          <mc:Fallback xmlns="">
            <p:pic>
              <p:nvPicPr>
                <p:cNvPr id="166" name="잉크 165">
                  <a:extLst>
                    <a:ext uri="{FF2B5EF4-FFF2-40B4-BE49-F238E27FC236}">
                      <a16:creationId xmlns:a16="http://schemas.microsoft.com/office/drawing/2014/main" id="{D4AEAAD6-4D1F-4DFA-96E8-6FC07C9B6A5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495890" y="5535708"/>
                  <a:ext cx="88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잉크 166">
                  <a:extLst>
                    <a:ext uri="{FF2B5EF4-FFF2-40B4-BE49-F238E27FC236}">
                      <a16:creationId xmlns:a16="http://schemas.microsoft.com/office/drawing/2014/main" id="{61190E06-83FD-45DB-8104-4665A3BD8F90}"/>
                    </a:ext>
                  </a:extLst>
                </p14:cNvPr>
                <p14:cNvContentPartPr/>
                <p14:nvPr/>
              </p14:nvContentPartPr>
              <p14:xfrm>
                <a:off x="4548450" y="5611308"/>
                <a:ext cx="100440" cy="98640"/>
              </p14:xfrm>
            </p:contentPart>
          </mc:Choice>
          <mc:Fallback xmlns="">
            <p:pic>
              <p:nvPicPr>
                <p:cNvPr id="167" name="잉크 166">
                  <a:extLst>
                    <a:ext uri="{FF2B5EF4-FFF2-40B4-BE49-F238E27FC236}">
                      <a16:creationId xmlns:a16="http://schemas.microsoft.com/office/drawing/2014/main" id="{61190E06-83FD-45DB-8104-4665A3BD8F9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544130" y="5606988"/>
                  <a:ext cx="109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8" name="잉크 167">
                  <a:extLst>
                    <a:ext uri="{FF2B5EF4-FFF2-40B4-BE49-F238E27FC236}">
                      <a16:creationId xmlns:a16="http://schemas.microsoft.com/office/drawing/2014/main" id="{BF6FA7CD-3C09-4D51-9E73-551136746614}"/>
                    </a:ext>
                  </a:extLst>
                </p14:cNvPr>
                <p14:cNvContentPartPr/>
                <p14:nvPr/>
              </p14:nvContentPartPr>
              <p14:xfrm>
                <a:off x="4661850" y="5534268"/>
                <a:ext cx="44280" cy="171720"/>
              </p14:xfrm>
            </p:contentPart>
          </mc:Choice>
          <mc:Fallback xmlns="">
            <p:pic>
              <p:nvPicPr>
                <p:cNvPr id="168" name="잉크 167">
                  <a:extLst>
                    <a:ext uri="{FF2B5EF4-FFF2-40B4-BE49-F238E27FC236}">
                      <a16:creationId xmlns:a16="http://schemas.microsoft.com/office/drawing/2014/main" id="{BF6FA7CD-3C09-4D51-9E73-55113674661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657530" y="5529948"/>
                  <a:ext cx="52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9" name="잉크 168">
                  <a:extLst>
                    <a:ext uri="{FF2B5EF4-FFF2-40B4-BE49-F238E27FC236}">
                      <a16:creationId xmlns:a16="http://schemas.microsoft.com/office/drawing/2014/main" id="{93B6A673-F32A-427B-933D-394DB23581A6}"/>
                    </a:ext>
                  </a:extLst>
                </p14:cNvPr>
                <p14:cNvContentPartPr/>
                <p14:nvPr/>
              </p14:nvContentPartPr>
              <p14:xfrm>
                <a:off x="4768410" y="5484588"/>
                <a:ext cx="125280" cy="274320"/>
              </p14:xfrm>
            </p:contentPart>
          </mc:Choice>
          <mc:Fallback xmlns="">
            <p:pic>
              <p:nvPicPr>
                <p:cNvPr id="169" name="잉크 168">
                  <a:extLst>
                    <a:ext uri="{FF2B5EF4-FFF2-40B4-BE49-F238E27FC236}">
                      <a16:creationId xmlns:a16="http://schemas.microsoft.com/office/drawing/2014/main" id="{93B6A673-F32A-427B-933D-394DB23581A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764090" y="5480268"/>
                  <a:ext cx="133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0" name="잉크 169">
                  <a:extLst>
                    <a:ext uri="{FF2B5EF4-FFF2-40B4-BE49-F238E27FC236}">
                      <a16:creationId xmlns:a16="http://schemas.microsoft.com/office/drawing/2014/main" id="{80B565F5-D530-47BE-907B-1FA3774B5FE5}"/>
                    </a:ext>
                  </a:extLst>
                </p14:cNvPr>
                <p14:cNvContentPartPr/>
                <p14:nvPr/>
              </p14:nvContentPartPr>
              <p14:xfrm>
                <a:off x="4936170" y="5500428"/>
                <a:ext cx="70920" cy="12240"/>
              </p14:xfrm>
            </p:contentPart>
          </mc:Choice>
          <mc:Fallback xmlns="">
            <p:pic>
              <p:nvPicPr>
                <p:cNvPr id="170" name="잉크 169">
                  <a:extLst>
                    <a:ext uri="{FF2B5EF4-FFF2-40B4-BE49-F238E27FC236}">
                      <a16:creationId xmlns:a16="http://schemas.microsoft.com/office/drawing/2014/main" id="{80B565F5-D530-47BE-907B-1FA3774B5FE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931850" y="5496108"/>
                  <a:ext cx="79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1" name="잉크 170">
                  <a:extLst>
                    <a:ext uri="{FF2B5EF4-FFF2-40B4-BE49-F238E27FC236}">
                      <a16:creationId xmlns:a16="http://schemas.microsoft.com/office/drawing/2014/main" id="{D607D067-159D-487F-A607-98F0D10C0FED}"/>
                    </a:ext>
                  </a:extLst>
                </p14:cNvPr>
                <p14:cNvContentPartPr/>
                <p14:nvPr/>
              </p14:nvContentPartPr>
              <p14:xfrm>
                <a:off x="4959570" y="5569548"/>
                <a:ext cx="92520" cy="140040"/>
              </p14:xfrm>
            </p:contentPart>
          </mc:Choice>
          <mc:Fallback xmlns="">
            <p:pic>
              <p:nvPicPr>
                <p:cNvPr id="171" name="잉크 170">
                  <a:extLst>
                    <a:ext uri="{FF2B5EF4-FFF2-40B4-BE49-F238E27FC236}">
                      <a16:creationId xmlns:a16="http://schemas.microsoft.com/office/drawing/2014/main" id="{D607D067-159D-487F-A607-98F0D10C0FE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955250" y="5565228"/>
                  <a:ext cx="101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2" name="잉크 171">
                  <a:extLst>
                    <a:ext uri="{FF2B5EF4-FFF2-40B4-BE49-F238E27FC236}">
                      <a16:creationId xmlns:a16="http://schemas.microsoft.com/office/drawing/2014/main" id="{7A4828DF-F47E-4F95-9432-A494702B2FA1}"/>
                    </a:ext>
                  </a:extLst>
                </p14:cNvPr>
                <p14:cNvContentPartPr/>
                <p14:nvPr/>
              </p14:nvContentPartPr>
              <p14:xfrm>
                <a:off x="5059290" y="5534988"/>
                <a:ext cx="87840" cy="283320"/>
              </p14:xfrm>
            </p:contentPart>
          </mc:Choice>
          <mc:Fallback xmlns="">
            <p:pic>
              <p:nvPicPr>
                <p:cNvPr id="172" name="잉크 171">
                  <a:extLst>
                    <a:ext uri="{FF2B5EF4-FFF2-40B4-BE49-F238E27FC236}">
                      <a16:creationId xmlns:a16="http://schemas.microsoft.com/office/drawing/2014/main" id="{7A4828DF-F47E-4F95-9432-A494702B2FA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054970" y="5530668"/>
                  <a:ext cx="9648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그룹 196">
            <a:extLst>
              <a:ext uri="{FF2B5EF4-FFF2-40B4-BE49-F238E27FC236}">
                <a16:creationId xmlns:a16="http://schemas.microsoft.com/office/drawing/2014/main" id="{AAD63F08-D87E-4E18-ADF3-17F0994F453D}"/>
              </a:ext>
            </a:extLst>
          </p:cNvPr>
          <p:cNvGrpSpPr/>
          <p:nvPr/>
        </p:nvGrpSpPr>
        <p:grpSpPr>
          <a:xfrm>
            <a:off x="3868050" y="5903988"/>
            <a:ext cx="2715480" cy="383400"/>
            <a:chOff x="3868050" y="5903988"/>
            <a:chExt cx="271548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4" name="잉크 173">
                  <a:extLst>
                    <a:ext uri="{FF2B5EF4-FFF2-40B4-BE49-F238E27FC236}">
                      <a16:creationId xmlns:a16="http://schemas.microsoft.com/office/drawing/2014/main" id="{00759CC3-CFC5-4535-9D92-3B282E26C5B3}"/>
                    </a:ext>
                  </a:extLst>
                </p14:cNvPr>
                <p14:cNvContentPartPr/>
                <p14:nvPr/>
              </p14:nvContentPartPr>
              <p14:xfrm>
                <a:off x="3868050" y="5986068"/>
                <a:ext cx="14760" cy="32400"/>
              </p14:xfrm>
            </p:contentPart>
          </mc:Choice>
          <mc:Fallback xmlns="">
            <p:pic>
              <p:nvPicPr>
                <p:cNvPr id="174" name="잉크 173">
                  <a:extLst>
                    <a:ext uri="{FF2B5EF4-FFF2-40B4-BE49-F238E27FC236}">
                      <a16:creationId xmlns:a16="http://schemas.microsoft.com/office/drawing/2014/main" id="{00759CC3-CFC5-4535-9D92-3B282E26C5B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863730" y="5981748"/>
                  <a:ext cx="23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5" name="잉크 174">
                  <a:extLst>
                    <a:ext uri="{FF2B5EF4-FFF2-40B4-BE49-F238E27FC236}">
                      <a16:creationId xmlns:a16="http://schemas.microsoft.com/office/drawing/2014/main" id="{E4627428-AAEA-48AE-9AB8-55DB80C8CD6C}"/>
                    </a:ext>
                  </a:extLst>
                </p14:cNvPr>
                <p14:cNvContentPartPr/>
                <p14:nvPr/>
              </p14:nvContentPartPr>
              <p14:xfrm>
                <a:off x="3904770" y="6213588"/>
                <a:ext cx="1080" cy="33480"/>
              </p14:xfrm>
            </p:contentPart>
          </mc:Choice>
          <mc:Fallback xmlns="">
            <p:pic>
              <p:nvPicPr>
                <p:cNvPr id="175" name="잉크 174">
                  <a:extLst>
                    <a:ext uri="{FF2B5EF4-FFF2-40B4-BE49-F238E27FC236}">
                      <a16:creationId xmlns:a16="http://schemas.microsoft.com/office/drawing/2014/main" id="{E4627428-AAEA-48AE-9AB8-55DB80C8CD6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900450" y="6209268"/>
                  <a:ext cx="9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6" name="잉크 175">
                  <a:extLst>
                    <a:ext uri="{FF2B5EF4-FFF2-40B4-BE49-F238E27FC236}">
                      <a16:creationId xmlns:a16="http://schemas.microsoft.com/office/drawing/2014/main" id="{00E52D6F-B502-4F7E-B0DB-639A713134A2}"/>
                    </a:ext>
                  </a:extLst>
                </p14:cNvPr>
                <p14:cNvContentPartPr/>
                <p14:nvPr/>
              </p14:nvContentPartPr>
              <p14:xfrm>
                <a:off x="4058490" y="6006948"/>
                <a:ext cx="20160" cy="193680"/>
              </p14:xfrm>
            </p:contentPart>
          </mc:Choice>
          <mc:Fallback xmlns="">
            <p:pic>
              <p:nvPicPr>
                <p:cNvPr id="176" name="잉크 175">
                  <a:extLst>
                    <a:ext uri="{FF2B5EF4-FFF2-40B4-BE49-F238E27FC236}">
                      <a16:creationId xmlns:a16="http://schemas.microsoft.com/office/drawing/2014/main" id="{00E52D6F-B502-4F7E-B0DB-639A713134A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054170" y="6002628"/>
                  <a:ext cx="288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7" name="잉크 176">
                  <a:extLst>
                    <a:ext uri="{FF2B5EF4-FFF2-40B4-BE49-F238E27FC236}">
                      <a16:creationId xmlns:a16="http://schemas.microsoft.com/office/drawing/2014/main" id="{B38F4C86-DE41-4094-B303-CAB02C2C256F}"/>
                    </a:ext>
                  </a:extLst>
                </p14:cNvPr>
                <p14:cNvContentPartPr/>
                <p14:nvPr/>
              </p14:nvContentPartPr>
              <p14:xfrm>
                <a:off x="4041210" y="6055908"/>
                <a:ext cx="125280" cy="81720"/>
              </p14:xfrm>
            </p:contentPart>
          </mc:Choice>
          <mc:Fallback xmlns="">
            <p:pic>
              <p:nvPicPr>
                <p:cNvPr id="177" name="잉크 176">
                  <a:extLst>
                    <a:ext uri="{FF2B5EF4-FFF2-40B4-BE49-F238E27FC236}">
                      <a16:creationId xmlns:a16="http://schemas.microsoft.com/office/drawing/2014/main" id="{B38F4C86-DE41-4094-B303-CAB02C2C256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036890" y="6051588"/>
                  <a:ext cx="133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8" name="잉크 177">
                  <a:extLst>
                    <a:ext uri="{FF2B5EF4-FFF2-40B4-BE49-F238E27FC236}">
                      <a16:creationId xmlns:a16="http://schemas.microsoft.com/office/drawing/2014/main" id="{CB62A825-3449-4BFF-8804-D5D308CC01E6}"/>
                    </a:ext>
                  </a:extLst>
                </p14:cNvPr>
                <p14:cNvContentPartPr/>
                <p14:nvPr/>
              </p14:nvContentPartPr>
              <p14:xfrm>
                <a:off x="4168290" y="5987508"/>
                <a:ext cx="45000" cy="262440"/>
              </p14:xfrm>
            </p:contentPart>
          </mc:Choice>
          <mc:Fallback xmlns="">
            <p:pic>
              <p:nvPicPr>
                <p:cNvPr id="178" name="잉크 177">
                  <a:extLst>
                    <a:ext uri="{FF2B5EF4-FFF2-40B4-BE49-F238E27FC236}">
                      <a16:creationId xmlns:a16="http://schemas.microsoft.com/office/drawing/2014/main" id="{CB62A825-3449-4BFF-8804-D5D308CC01E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163970" y="5983188"/>
                  <a:ext cx="536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9" name="잉크 178">
                  <a:extLst>
                    <a:ext uri="{FF2B5EF4-FFF2-40B4-BE49-F238E27FC236}">
                      <a16:creationId xmlns:a16="http://schemas.microsoft.com/office/drawing/2014/main" id="{A859B693-AD74-4DAD-8FB7-F10300462327}"/>
                    </a:ext>
                  </a:extLst>
                </p14:cNvPr>
                <p14:cNvContentPartPr/>
                <p14:nvPr/>
              </p14:nvContentPartPr>
              <p14:xfrm>
                <a:off x="4253970" y="6092988"/>
                <a:ext cx="128880" cy="107280"/>
              </p14:xfrm>
            </p:contentPart>
          </mc:Choice>
          <mc:Fallback xmlns="">
            <p:pic>
              <p:nvPicPr>
                <p:cNvPr id="179" name="잉크 178">
                  <a:extLst>
                    <a:ext uri="{FF2B5EF4-FFF2-40B4-BE49-F238E27FC236}">
                      <a16:creationId xmlns:a16="http://schemas.microsoft.com/office/drawing/2014/main" id="{A859B693-AD74-4DAD-8FB7-F1030046232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249650" y="6088668"/>
                  <a:ext cx="137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0" name="잉크 179">
                  <a:extLst>
                    <a:ext uri="{FF2B5EF4-FFF2-40B4-BE49-F238E27FC236}">
                      <a16:creationId xmlns:a16="http://schemas.microsoft.com/office/drawing/2014/main" id="{2DAC4537-AAE5-4F55-854C-164C4EA3DE0A}"/>
                    </a:ext>
                  </a:extLst>
                </p14:cNvPr>
                <p14:cNvContentPartPr/>
                <p14:nvPr/>
              </p14:nvContentPartPr>
              <p14:xfrm>
                <a:off x="4396890" y="6094068"/>
                <a:ext cx="190440" cy="111240"/>
              </p14:xfrm>
            </p:contentPart>
          </mc:Choice>
          <mc:Fallback xmlns="">
            <p:pic>
              <p:nvPicPr>
                <p:cNvPr id="180" name="잉크 179">
                  <a:extLst>
                    <a:ext uri="{FF2B5EF4-FFF2-40B4-BE49-F238E27FC236}">
                      <a16:creationId xmlns:a16="http://schemas.microsoft.com/office/drawing/2014/main" id="{2DAC4537-AAE5-4F55-854C-164C4EA3DE0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392570" y="6089748"/>
                  <a:ext cx="199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1" name="잉크 180">
                  <a:extLst>
                    <a:ext uri="{FF2B5EF4-FFF2-40B4-BE49-F238E27FC236}">
                      <a16:creationId xmlns:a16="http://schemas.microsoft.com/office/drawing/2014/main" id="{BC7ED38A-2DA0-4BB1-84B3-465419477527}"/>
                    </a:ext>
                  </a:extLst>
                </p14:cNvPr>
                <p14:cNvContentPartPr/>
                <p14:nvPr/>
              </p14:nvContentPartPr>
              <p14:xfrm>
                <a:off x="4601370" y="6086148"/>
                <a:ext cx="160200" cy="88200"/>
              </p14:xfrm>
            </p:contentPart>
          </mc:Choice>
          <mc:Fallback xmlns="">
            <p:pic>
              <p:nvPicPr>
                <p:cNvPr id="181" name="잉크 180">
                  <a:extLst>
                    <a:ext uri="{FF2B5EF4-FFF2-40B4-BE49-F238E27FC236}">
                      <a16:creationId xmlns:a16="http://schemas.microsoft.com/office/drawing/2014/main" id="{BC7ED38A-2DA0-4BB1-84B3-46541947752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597050" y="6081828"/>
                  <a:ext cx="168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2" name="잉크 181">
                  <a:extLst>
                    <a:ext uri="{FF2B5EF4-FFF2-40B4-BE49-F238E27FC236}">
                      <a16:creationId xmlns:a16="http://schemas.microsoft.com/office/drawing/2014/main" id="{432F1C96-C3F7-4733-92CA-44FF21F8C7C6}"/>
                    </a:ext>
                  </a:extLst>
                </p14:cNvPr>
                <p14:cNvContentPartPr/>
                <p14:nvPr/>
              </p14:nvContentPartPr>
              <p14:xfrm>
                <a:off x="4804770" y="6119628"/>
                <a:ext cx="33480" cy="72720"/>
              </p14:xfrm>
            </p:contentPart>
          </mc:Choice>
          <mc:Fallback xmlns="">
            <p:pic>
              <p:nvPicPr>
                <p:cNvPr id="182" name="잉크 181">
                  <a:extLst>
                    <a:ext uri="{FF2B5EF4-FFF2-40B4-BE49-F238E27FC236}">
                      <a16:creationId xmlns:a16="http://schemas.microsoft.com/office/drawing/2014/main" id="{432F1C96-C3F7-4733-92CA-44FF21F8C7C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800450" y="6115308"/>
                  <a:ext cx="42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3" name="잉크 182">
                  <a:extLst>
                    <a:ext uri="{FF2B5EF4-FFF2-40B4-BE49-F238E27FC236}">
                      <a16:creationId xmlns:a16="http://schemas.microsoft.com/office/drawing/2014/main" id="{21AEB16D-9F47-4740-AC63-FFBD2A7493D0}"/>
                    </a:ext>
                  </a:extLst>
                </p14:cNvPr>
                <p14:cNvContentPartPr/>
                <p14:nvPr/>
              </p14:nvContentPartPr>
              <p14:xfrm>
                <a:off x="4784250" y="6016668"/>
                <a:ext cx="95040" cy="120960"/>
              </p14:xfrm>
            </p:contentPart>
          </mc:Choice>
          <mc:Fallback xmlns="">
            <p:pic>
              <p:nvPicPr>
                <p:cNvPr id="183" name="잉크 182">
                  <a:extLst>
                    <a:ext uri="{FF2B5EF4-FFF2-40B4-BE49-F238E27FC236}">
                      <a16:creationId xmlns:a16="http://schemas.microsoft.com/office/drawing/2014/main" id="{21AEB16D-9F47-4740-AC63-FFBD2A7493D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779930" y="6012348"/>
                  <a:ext cx="103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4" name="잉크 183">
                  <a:extLst>
                    <a:ext uri="{FF2B5EF4-FFF2-40B4-BE49-F238E27FC236}">
                      <a16:creationId xmlns:a16="http://schemas.microsoft.com/office/drawing/2014/main" id="{94C385C9-7ADD-41B7-90EF-DB994719DC8B}"/>
                    </a:ext>
                  </a:extLst>
                </p14:cNvPr>
                <p14:cNvContentPartPr/>
                <p14:nvPr/>
              </p14:nvContentPartPr>
              <p14:xfrm>
                <a:off x="4932570" y="6089388"/>
                <a:ext cx="107640" cy="72360"/>
              </p14:xfrm>
            </p:contentPart>
          </mc:Choice>
          <mc:Fallback xmlns="">
            <p:pic>
              <p:nvPicPr>
                <p:cNvPr id="184" name="잉크 183">
                  <a:extLst>
                    <a:ext uri="{FF2B5EF4-FFF2-40B4-BE49-F238E27FC236}">
                      <a16:creationId xmlns:a16="http://schemas.microsoft.com/office/drawing/2014/main" id="{94C385C9-7ADD-41B7-90EF-DB994719DC8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928250" y="6085068"/>
                  <a:ext cx="116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5" name="잉크 184">
                  <a:extLst>
                    <a:ext uri="{FF2B5EF4-FFF2-40B4-BE49-F238E27FC236}">
                      <a16:creationId xmlns:a16="http://schemas.microsoft.com/office/drawing/2014/main" id="{55863A9B-9A87-47D3-ADCA-A4F85D4550C6}"/>
                    </a:ext>
                  </a:extLst>
                </p14:cNvPr>
                <p14:cNvContentPartPr/>
                <p14:nvPr/>
              </p14:nvContentPartPr>
              <p14:xfrm>
                <a:off x="5116530" y="6042948"/>
                <a:ext cx="92520" cy="244440"/>
              </p14:xfrm>
            </p:contentPart>
          </mc:Choice>
          <mc:Fallback xmlns="">
            <p:pic>
              <p:nvPicPr>
                <p:cNvPr id="185" name="잉크 184">
                  <a:extLst>
                    <a:ext uri="{FF2B5EF4-FFF2-40B4-BE49-F238E27FC236}">
                      <a16:creationId xmlns:a16="http://schemas.microsoft.com/office/drawing/2014/main" id="{55863A9B-9A87-47D3-ADCA-A4F85D4550C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112210" y="6038628"/>
                  <a:ext cx="101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6" name="잉크 185">
                  <a:extLst>
                    <a:ext uri="{FF2B5EF4-FFF2-40B4-BE49-F238E27FC236}">
                      <a16:creationId xmlns:a16="http://schemas.microsoft.com/office/drawing/2014/main" id="{5E82C7E2-3F0F-4061-BE80-65D4109674D1}"/>
                    </a:ext>
                  </a:extLst>
                </p14:cNvPr>
                <p14:cNvContentPartPr/>
                <p14:nvPr/>
              </p14:nvContentPartPr>
              <p14:xfrm>
                <a:off x="5342610" y="5937828"/>
                <a:ext cx="67320" cy="227160"/>
              </p14:xfrm>
            </p:contentPart>
          </mc:Choice>
          <mc:Fallback xmlns="">
            <p:pic>
              <p:nvPicPr>
                <p:cNvPr id="186" name="잉크 185">
                  <a:extLst>
                    <a:ext uri="{FF2B5EF4-FFF2-40B4-BE49-F238E27FC236}">
                      <a16:creationId xmlns:a16="http://schemas.microsoft.com/office/drawing/2014/main" id="{5E82C7E2-3F0F-4061-BE80-65D4109674D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338290" y="5933508"/>
                  <a:ext cx="759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7" name="잉크 186">
                  <a:extLst>
                    <a:ext uri="{FF2B5EF4-FFF2-40B4-BE49-F238E27FC236}">
                      <a16:creationId xmlns:a16="http://schemas.microsoft.com/office/drawing/2014/main" id="{6DDA2256-4F82-4371-93C4-D36C8957FE99}"/>
                    </a:ext>
                  </a:extLst>
                </p14:cNvPr>
                <p14:cNvContentPartPr/>
                <p14:nvPr/>
              </p14:nvContentPartPr>
              <p14:xfrm>
                <a:off x="5381850" y="5903988"/>
                <a:ext cx="128160" cy="249480"/>
              </p14:xfrm>
            </p:contentPart>
          </mc:Choice>
          <mc:Fallback xmlns="">
            <p:pic>
              <p:nvPicPr>
                <p:cNvPr id="187" name="잉크 186">
                  <a:extLst>
                    <a:ext uri="{FF2B5EF4-FFF2-40B4-BE49-F238E27FC236}">
                      <a16:creationId xmlns:a16="http://schemas.microsoft.com/office/drawing/2014/main" id="{6DDA2256-4F82-4371-93C4-D36C8957FE9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377530" y="5899668"/>
                  <a:ext cx="136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8" name="잉크 187">
                  <a:extLst>
                    <a:ext uri="{FF2B5EF4-FFF2-40B4-BE49-F238E27FC236}">
                      <a16:creationId xmlns:a16="http://schemas.microsoft.com/office/drawing/2014/main" id="{F559D7F5-7A8A-4328-B650-69C02909A4C0}"/>
                    </a:ext>
                  </a:extLst>
                </p14:cNvPr>
                <p14:cNvContentPartPr/>
                <p14:nvPr/>
              </p14:nvContentPartPr>
              <p14:xfrm>
                <a:off x="5592810" y="6047268"/>
                <a:ext cx="29880" cy="117000"/>
              </p14:xfrm>
            </p:contentPart>
          </mc:Choice>
          <mc:Fallback xmlns="">
            <p:pic>
              <p:nvPicPr>
                <p:cNvPr id="188" name="잉크 187">
                  <a:extLst>
                    <a:ext uri="{FF2B5EF4-FFF2-40B4-BE49-F238E27FC236}">
                      <a16:creationId xmlns:a16="http://schemas.microsoft.com/office/drawing/2014/main" id="{F559D7F5-7A8A-4328-B650-69C02909A4C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588490" y="6042948"/>
                  <a:ext cx="38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9" name="잉크 188">
                  <a:extLst>
                    <a:ext uri="{FF2B5EF4-FFF2-40B4-BE49-F238E27FC236}">
                      <a16:creationId xmlns:a16="http://schemas.microsoft.com/office/drawing/2014/main" id="{B9D8C718-93D2-4A28-BBD3-B5D823B5C33C}"/>
                    </a:ext>
                  </a:extLst>
                </p14:cNvPr>
                <p14:cNvContentPartPr/>
                <p14:nvPr/>
              </p14:nvContentPartPr>
              <p14:xfrm>
                <a:off x="5569410" y="6004428"/>
                <a:ext cx="59400" cy="46080"/>
              </p14:xfrm>
            </p:contentPart>
          </mc:Choice>
          <mc:Fallback xmlns="">
            <p:pic>
              <p:nvPicPr>
                <p:cNvPr id="189" name="잉크 188">
                  <a:extLst>
                    <a:ext uri="{FF2B5EF4-FFF2-40B4-BE49-F238E27FC236}">
                      <a16:creationId xmlns:a16="http://schemas.microsoft.com/office/drawing/2014/main" id="{B9D8C718-93D2-4A28-BBD3-B5D823B5C33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565090" y="6000108"/>
                  <a:ext cx="68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0" name="잉크 189">
                  <a:extLst>
                    <a:ext uri="{FF2B5EF4-FFF2-40B4-BE49-F238E27FC236}">
                      <a16:creationId xmlns:a16="http://schemas.microsoft.com/office/drawing/2014/main" id="{B3B87DD3-9F7C-419D-B63E-E6763FDAE1CE}"/>
                    </a:ext>
                  </a:extLst>
                </p14:cNvPr>
                <p14:cNvContentPartPr/>
                <p14:nvPr/>
              </p14:nvContentPartPr>
              <p14:xfrm>
                <a:off x="5673810" y="6010188"/>
                <a:ext cx="82080" cy="177120"/>
              </p14:xfrm>
            </p:contentPart>
          </mc:Choice>
          <mc:Fallback xmlns="">
            <p:pic>
              <p:nvPicPr>
                <p:cNvPr id="190" name="잉크 189">
                  <a:extLst>
                    <a:ext uri="{FF2B5EF4-FFF2-40B4-BE49-F238E27FC236}">
                      <a16:creationId xmlns:a16="http://schemas.microsoft.com/office/drawing/2014/main" id="{B3B87DD3-9F7C-419D-B63E-E6763FDAE1C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669490" y="6005868"/>
                  <a:ext cx="90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1" name="잉크 190">
                  <a:extLst>
                    <a:ext uri="{FF2B5EF4-FFF2-40B4-BE49-F238E27FC236}">
                      <a16:creationId xmlns:a16="http://schemas.microsoft.com/office/drawing/2014/main" id="{BA5003B3-A6AF-462F-B0FC-2A67DA8AEF14}"/>
                    </a:ext>
                  </a:extLst>
                </p14:cNvPr>
                <p14:cNvContentPartPr/>
                <p14:nvPr/>
              </p14:nvContentPartPr>
              <p14:xfrm>
                <a:off x="5790810" y="5990748"/>
                <a:ext cx="138960" cy="51120"/>
              </p14:xfrm>
            </p:contentPart>
          </mc:Choice>
          <mc:Fallback xmlns="">
            <p:pic>
              <p:nvPicPr>
                <p:cNvPr id="191" name="잉크 190">
                  <a:extLst>
                    <a:ext uri="{FF2B5EF4-FFF2-40B4-BE49-F238E27FC236}">
                      <a16:creationId xmlns:a16="http://schemas.microsoft.com/office/drawing/2014/main" id="{BA5003B3-A6AF-462F-B0FC-2A67DA8AEF1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786490" y="5986428"/>
                  <a:ext cx="147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2" name="잉크 191">
                  <a:extLst>
                    <a:ext uri="{FF2B5EF4-FFF2-40B4-BE49-F238E27FC236}">
                      <a16:creationId xmlns:a16="http://schemas.microsoft.com/office/drawing/2014/main" id="{EBD77164-1ED8-4EC2-9514-A27F8E0936AD}"/>
                    </a:ext>
                  </a:extLst>
                </p14:cNvPr>
                <p14:cNvContentPartPr/>
                <p14:nvPr/>
              </p14:nvContentPartPr>
              <p14:xfrm>
                <a:off x="5832930" y="5957268"/>
                <a:ext cx="49320" cy="200520"/>
              </p14:xfrm>
            </p:contentPart>
          </mc:Choice>
          <mc:Fallback xmlns="">
            <p:pic>
              <p:nvPicPr>
                <p:cNvPr id="192" name="잉크 191">
                  <a:extLst>
                    <a:ext uri="{FF2B5EF4-FFF2-40B4-BE49-F238E27FC236}">
                      <a16:creationId xmlns:a16="http://schemas.microsoft.com/office/drawing/2014/main" id="{EBD77164-1ED8-4EC2-9514-A27F8E0936A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828610" y="5952948"/>
                  <a:ext cx="579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3" name="잉크 192">
                  <a:extLst>
                    <a:ext uri="{FF2B5EF4-FFF2-40B4-BE49-F238E27FC236}">
                      <a16:creationId xmlns:a16="http://schemas.microsoft.com/office/drawing/2014/main" id="{3FC18719-815F-4EB2-AF9B-E554C43EE2BA}"/>
                    </a:ext>
                  </a:extLst>
                </p14:cNvPr>
                <p14:cNvContentPartPr/>
                <p14:nvPr/>
              </p14:nvContentPartPr>
              <p14:xfrm>
                <a:off x="5952450" y="5977068"/>
                <a:ext cx="145800" cy="168120"/>
              </p14:xfrm>
            </p:contentPart>
          </mc:Choice>
          <mc:Fallback xmlns="">
            <p:pic>
              <p:nvPicPr>
                <p:cNvPr id="193" name="잉크 192">
                  <a:extLst>
                    <a:ext uri="{FF2B5EF4-FFF2-40B4-BE49-F238E27FC236}">
                      <a16:creationId xmlns:a16="http://schemas.microsoft.com/office/drawing/2014/main" id="{3FC18719-815F-4EB2-AF9B-E554C43EE2B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948130" y="5972748"/>
                  <a:ext cx="154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4" name="잉크 193">
                  <a:extLst>
                    <a:ext uri="{FF2B5EF4-FFF2-40B4-BE49-F238E27FC236}">
                      <a16:creationId xmlns:a16="http://schemas.microsoft.com/office/drawing/2014/main" id="{0C5BF509-27C1-48F5-B33C-73C9F13ABDEA}"/>
                    </a:ext>
                  </a:extLst>
                </p14:cNvPr>
                <p14:cNvContentPartPr/>
                <p14:nvPr/>
              </p14:nvContentPartPr>
              <p14:xfrm>
                <a:off x="6113010" y="5973468"/>
                <a:ext cx="124920" cy="163800"/>
              </p14:xfrm>
            </p:contentPart>
          </mc:Choice>
          <mc:Fallback xmlns="">
            <p:pic>
              <p:nvPicPr>
                <p:cNvPr id="194" name="잉크 193">
                  <a:extLst>
                    <a:ext uri="{FF2B5EF4-FFF2-40B4-BE49-F238E27FC236}">
                      <a16:creationId xmlns:a16="http://schemas.microsoft.com/office/drawing/2014/main" id="{0C5BF509-27C1-48F5-B33C-73C9F13ABDE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108690" y="5969148"/>
                  <a:ext cx="133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5" name="잉크 194">
                  <a:extLst>
                    <a:ext uri="{FF2B5EF4-FFF2-40B4-BE49-F238E27FC236}">
                      <a16:creationId xmlns:a16="http://schemas.microsoft.com/office/drawing/2014/main" id="{B0A8F383-993B-4900-AF51-29326DB63DA8}"/>
                    </a:ext>
                  </a:extLst>
                </p14:cNvPr>
                <p14:cNvContentPartPr/>
                <p14:nvPr/>
              </p14:nvContentPartPr>
              <p14:xfrm>
                <a:off x="6302370" y="5951508"/>
                <a:ext cx="39960" cy="169200"/>
              </p14:xfrm>
            </p:contentPart>
          </mc:Choice>
          <mc:Fallback xmlns="">
            <p:pic>
              <p:nvPicPr>
                <p:cNvPr id="195" name="잉크 194">
                  <a:extLst>
                    <a:ext uri="{FF2B5EF4-FFF2-40B4-BE49-F238E27FC236}">
                      <a16:creationId xmlns:a16="http://schemas.microsoft.com/office/drawing/2014/main" id="{B0A8F383-993B-4900-AF51-29326DB63DA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298050" y="5947188"/>
                  <a:ext cx="48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6" name="잉크 195">
                  <a:extLst>
                    <a:ext uri="{FF2B5EF4-FFF2-40B4-BE49-F238E27FC236}">
                      <a16:creationId xmlns:a16="http://schemas.microsoft.com/office/drawing/2014/main" id="{66475BA2-3F5E-4F68-B3D2-3B5CF6C85FC5}"/>
                    </a:ext>
                  </a:extLst>
                </p14:cNvPr>
                <p14:cNvContentPartPr/>
                <p14:nvPr/>
              </p14:nvContentPartPr>
              <p14:xfrm>
                <a:off x="6396330" y="5925228"/>
                <a:ext cx="187200" cy="234000"/>
              </p14:xfrm>
            </p:contentPart>
          </mc:Choice>
          <mc:Fallback xmlns="">
            <p:pic>
              <p:nvPicPr>
                <p:cNvPr id="196" name="잉크 195">
                  <a:extLst>
                    <a:ext uri="{FF2B5EF4-FFF2-40B4-BE49-F238E27FC236}">
                      <a16:creationId xmlns:a16="http://schemas.microsoft.com/office/drawing/2014/main" id="{66475BA2-3F5E-4F68-B3D2-3B5CF6C85FC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392010" y="5920908"/>
                  <a:ext cx="195840" cy="242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59279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518</Words>
  <Application>Microsoft Office PowerPoint</Application>
  <PresentationFormat>와이드스크린</PresentationFormat>
  <Paragraphs>108</Paragraphs>
  <Slides>32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7" baseType="lpstr">
      <vt:lpstr>맑은 고딕</vt:lpstr>
      <vt:lpstr>Arial</vt:lpstr>
      <vt:lpstr>Cambria Math</vt:lpstr>
      <vt:lpstr>Times New Roman</vt:lpstr>
      <vt:lpstr>Office 테마</vt:lpstr>
      <vt:lpstr>Machine Learning</vt:lpstr>
      <vt:lpstr>Contents</vt:lpstr>
      <vt:lpstr>12.1. Clustering</vt:lpstr>
      <vt:lpstr>Clustering</vt:lpstr>
      <vt:lpstr>12.2. Issues for clustering</vt:lpstr>
      <vt:lpstr>Groupness: What is a natural grouping among these objects?</vt:lpstr>
      <vt:lpstr>How do we define similarity?</vt:lpstr>
      <vt:lpstr>A distance measure : properties?</vt:lpstr>
      <vt:lpstr>Distance measures</vt:lpstr>
      <vt:lpstr>An example</vt:lpstr>
      <vt:lpstr>PowerPoint 프레젠테이션</vt:lpstr>
      <vt:lpstr>Clustering algorithms</vt:lpstr>
      <vt:lpstr>Clustering algorithms</vt:lpstr>
      <vt:lpstr>Distance between clusters</vt:lpstr>
      <vt:lpstr>12.3. SOM(Self-Organizing Map)</vt:lpstr>
      <vt:lpstr>PowerPoint 프레젠테이션</vt:lpstr>
      <vt:lpstr>PowerPoint 프레젠테이션</vt:lpstr>
      <vt:lpstr>PowerPoint 프레젠테이션</vt:lpstr>
      <vt:lpstr>PowerPoint 프레젠테이션</vt:lpstr>
      <vt:lpstr>12.4. Conscience Learning</vt:lpstr>
      <vt:lpstr>PowerPoint 프레젠테이션</vt:lpstr>
      <vt:lpstr>12.5. K-means Clustering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12.6. Evaluation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오상훈</cp:lastModifiedBy>
  <cp:revision>185</cp:revision>
  <cp:lastPrinted>2016-07-20T07:30:15Z</cp:lastPrinted>
  <dcterms:created xsi:type="dcterms:W3CDTF">2015-08-10T05:26:43Z</dcterms:created>
  <dcterms:modified xsi:type="dcterms:W3CDTF">2021-05-21T03:02:05Z</dcterms:modified>
</cp:coreProperties>
</file>