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tags/tag1.xml" ContentType="application/vnd.openxmlformats-officedocument.presentationml.tags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notesSlides/notesSlide1.xml" ContentType="application/vnd.openxmlformats-officedocument.presentationml.notesSlide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notesSlides/notesSlide5.xml" ContentType="application/vnd.openxmlformats-officedocument.presentationml.notesSlide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342" r:id="rId4"/>
    <p:sldId id="343" r:id="rId5"/>
    <p:sldId id="344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509" r:id="rId15"/>
    <p:sldId id="459" r:id="rId16"/>
    <p:sldId id="460" r:id="rId17"/>
    <p:sldId id="461" r:id="rId18"/>
    <p:sldId id="462" r:id="rId19"/>
    <p:sldId id="492" r:id="rId20"/>
    <p:sldId id="510" r:id="rId21"/>
    <p:sldId id="511" r:id="rId22"/>
    <p:sldId id="277" r:id="rId23"/>
    <p:sldId id="491" r:id="rId24"/>
    <p:sldId id="494" r:id="rId25"/>
    <p:sldId id="495" r:id="rId26"/>
    <p:sldId id="488" r:id="rId27"/>
    <p:sldId id="496" r:id="rId28"/>
    <p:sldId id="498" r:id="rId29"/>
    <p:sldId id="463" r:id="rId30"/>
    <p:sldId id="512" r:id="rId31"/>
    <p:sldId id="464" r:id="rId32"/>
    <p:sldId id="506" r:id="rId33"/>
    <p:sldId id="466" r:id="rId34"/>
    <p:sldId id="465" r:id="rId35"/>
    <p:sldId id="450" r:id="rId36"/>
    <p:sldId id="469" r:id="rId37"/>
    <p:sldId id="501" r:id="rId38"/>
    <p:sldId id="500" r:id="rId39"/>
    <p:sldId id="502" r:id="rId40"/>
    <p:sldId id="503" r:id="rId41"/>
    <p:sldId id="504" r:id="rId42"/>
    <p:sldId id="505" r:id="rId43"/>
    <p:sldId id="474" r:id="rId44"/>
    <p:sldId id="471" r:id="rId45"/>
    <p:sldId id="472" r:id="rId46"/>
    <p:sldId id="513" r:id="rId47"/>
    <p:sldId id="490" r:id="rId48"/>
    <p:sldId id="475" r:id="rId49"/>
    <p:sldId id="515" r:id="rId50"/>
    <p:sldId id="514" r:id="rId51"/>
    <p:sldId id="476" r:id="rId52"/>
    <p:sldId id="507" r:id="rId53"/>
  </p:sldIdLst>
  <p:sldSz cx="12192000" cy="6858000"/>
  <p:notesSz cx="6735763" cy="9869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C7D4E-29B4-4B97-A93F-B94ECCD5301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5EDA4800-70FC-41FD-9521-3C23A3793EBA}">
      <dgm:prSet/>
      <dgm:spPr/>
      <dgm:t>
        <a:bodyPr/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gm:t>
    </dgm:pt>
    <dgm:pt modelId="{D124E429-6F5E-419C-92AA-645BFC66B842}" type="parTrans" cxnId="{F332E525-5952-4B35-9E40-9D3710468133}">
      <dgm:prSet/>
      <dgm:spPr/>
    </dgm:pt>
    <dgm:pt modelId="{1C41D281-AA83-490E-9204-092B396A9F52}" type="sibTrans" cxnId="{F332E525-5952-4B35-9E40-9D3710468133}">
      <dgm:prSet/>
      <dgm:spPr/>
    </dgm:pt>
    <dgm:pt modelId="{8ADBE66C-CFED-4599-B25B-CE5F943A5E52}">
      <dgm:prSet/>
      <dgm:spPr/>
      <dgm:t>
        <a:bodyPr/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gm:t>
    </dgm:pt>
    <dgm:pt modelId="{843B3856-1FD9-441E-94B7-FEC10CA3919A}" type="parTrans" cxnId="{4D999BA1-E528-4A4E-BB1D-EC8DF13F7F54}">
      <dgm:prSet/>
      <dgm:spPr/>
    </dgm:pt>
    <dgm:pt modelId="{E1EB45D8-630F-4E4D-8273-F5B991C392C5}" type="sibTrans" cxnId="{4D999BA1-E528-4A4E-BB1D-EC8DF13F7F54}">
      <dgm:prSet/>
      <dgm:spPr/>
    </dgm:pt>
    <dgm:pt modelId="{FE9BF26A-CE16-49E9-AAC9-BF022784AF97}" type="pres">
      <dgm:prSet presAssocID="{6D8C7D4E-29B4-4B97-A93F-B94ECCD53016}" presName="compositeShape" presStyleCnt="0">
        <dgm:presLayoutVars>
          <dgm:chMax val="7"/>
          <dgm:dir/>
          <dgm:resizeHandles val="exact"/>
        </dgm:presLayoutVars>
      </dgm:prSet>
      <dgm:spPr/>
    </dgm:pt>
    <dgm:pt modelId="{74D8DEFD-EFAC-460D-953C-BB8832EDE295}" type="pres">
      <dgm:prSet presAssocID="{5EDA4800-70FC-41FD-9521-3C23A3793EBA}" presName="circ1" presStyleLbl="vennNode1" presStyleIdx="0" presStyleCnt="2"/>
      <dgm:spPr/>
    </dgm:pt>
    <dgm:pt modelId="{7D1F221B-EFE9-46DA-B291-3EA6FE0DBCBE}" type="pres">
      <dgm:prSet presAssocID="{5EDA4800-70FC-41FD-9521-3C23A3793E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8AD1FA-208C-41D5-BDF7-AD17F9FE7B5A}" type="pres">
      <dgm:prSet presAssocID="{8ADBE66C-CFED-4599-B25B-CE5F943A5E52}" presName="circ2" presStyleLbl="vennNode1" presStyleIdx="1" presStyleCnt="2"/>
      <dgm:spPr/>
    </dgm:pt>
    <dgm:pt modelId="{902FBE20-5293-4A06-A322-BA5BBDF1703D}" type="pres">
      <dgm:prSet presAssocID="{8ADBE66C-CFED-4599-B25B-CE5F943A5E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DFEAE22-227D-441E-83D6-3C4B99BECA11}" type="presOf" srcId="{5EDA4800-70FC-41FD-9521-3C23A3793EBA}" destId="{74D8DEFD-EFAC-460D-953C-BB8832EDE295}" srcOrd="0" destOrd="0" presId="urn:microsoft.com/office/officeart/2005/8/layout/venn1"/>
    <dgm:cxn modelId="{F332E525-5952-4B35-9E40-9D3710468133}" srcId="{6D8C7D4E-29B4-4B97-A93F-B94ECCD53016}" destId="{5EDA4800-70FC-41FD-9521-3C23A3793EBA}" srcOrd="0" destOrd="0" parTransId="{D124E429-6F5E-419C-92AA-645BFC66B842}" sibTransId="{1C41D281-AA83-490E-9204-092B396A9F52}"/>
    <dgm:cxn modelId="{37A84B7B-325A-4BA1-875C-53D91F1E0C75}" type="presOf" srcId="{5EDA4800-70FC-41FD-9521-3C23A3793EBA}" destId="{7D1F221B-EFE9-46DA-B291-3EA6FE0DBCBE}" srcOrd="1" destOrd="0" presId="urn:microsoft.com/office/officeart/2005/8/layout/venn1"/>
    <dgm:cxn modelId="{4D999BA1-E528-4A4E-BB1D-EC8DF13F7F54}" srcId="{6D8C7D4E-29B4-4B97-A93F-B94ECCD53016}" destId="{8ADBE66C-CFED-4599-B25B-CE5F943A5E52}" srcOrd="1" destOrd="0" parTransId="{843B3856-1FD9-441E-94B7-FEC10CA3919A}" sibTransId="{E1EB45D8-630F-4E4D-8273-F5B991C392C5}"/>
    <dgm:cxn modelId="{B19E14A6-D954-4146-BC6B-AAE58E58915A}" type="presOf" srcId="{8ADBE66C-CFED-4599-B25B-CE5F943A5E52}" destId="{902FBE20-5293-4A06-A322-BA5BBDF1703D}" srcOrd="1" destOrd="0" presId="urn:microsoft.com/office/officeart/2005/8/layout/venn1"/>
    <dgm:cxn modelId="{575C9DCF-FB5F-451C-BB52-2232B1E58A41}" type="presOf" srcId="{6D8C7D4E-29B4-4B97-A93F-B94ECCD53016}" destId="{FE9BF26A-CE16-49E9-AAC9-BF022784AF97}" srcOrd="0" destOrd="0" presId="urn:microsoft.com/office/officeart/2005/8/layout/venn1"/>
    <dgm:cxn modelId="{8FAB79D1-E7EB-43CB-839D-A7347EFCA34B}" type="presOf" srcId="{8ADBE66C-CFED-4599-B25B-CE5F943A5E52}" destId="{F08AD1FA-208C-41D5-BDF7-AD17F9FE7B5A}" srcOrd="0" destOrd="0" presId="urn:microsoft.com/office/officeart/2005/8/layout/venn1"/>
    <dgm:cxn modelId="{26248F07-B1D1-46A6-947D-EE24A8BF2103}" type="presParOf" srcId="{FE9BF26A-CE16-49E9-AAC9-BF022784AF97}" destId="{74D8DEFD-EFAC-460D-953C-BB8832EDE295}" srcOrd="0" destOrd="0" presId="urn:microsoft.com/office/officeart/2005/8/layout/venn1"/>
    <dgm:cxn modelId="{FA57BD0D-DD37-4B9A-A661-B7E288800F71}" type="presParOf" srcId="{FE9BF26A-CE16-49E9-AAC9-BF022784AF97}" destId="{7D1F221B-EFE9-46DA-B291-3EA6FE0DBCBE}" srcOrd="1" destOrd="0" presId="urn:microsoft.com/office/officeart/2005/8/layout/venn1"/>
    <dgm:cxn modelId="{B9E36D72-4B66-4158-A68E-AA99EAEC7092}" type="presParOf" srcId="{FE9BF26A-CE16-49E9-AAC9-BF022784AF97}" destId="{F08AD1FA-208C-41D5-BDF7-AD17F9FE7B5A}" srcOrd="2" destOrd="0" presId="urn:microsoft.com/office/officeart/2005/8/layout/venn1"/>
    <dgm:cxn modelId="{34BDE9B5-63A0-419C-8053-702EBA3AD1E1}" type="presParOf" srcId="{FE9BF26A-CE16-49E9-AAC9-BF022784AF97}" destId="{902FBE20-5293-4A06-A322-BA5BBDF1703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8DEFD-EFAC-460D-953C-BB8832EDE295}">
      <dsp:nvSpPr>
        <dsp:cNvPr id="0" name=""/>
        <dsp:cNvSpPr/>
      </dsp:nvSpPr>
      <dsp:spPr>
        <a:xfrm>
          <a:off x="129788" y="4974"/>
          <a:ext cx="1818851" cy="18188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sz="6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sp:txBody>
      <dsp:txXfrm>
        <a:off x="383772" y="219456"/>
        <a:ext cx="1048707" cy="1389888"/>
      </dsp:txXfrm>
    </dsp:sp>
    <dsp:sp modelId="{F08AD1FA-208C-41D5-BDF7-AD17F9FE7B5A}">
      <dsp:nvSpPr>
        <dsp:cNvPr id="0" name=""/>
        <dsp:cNvSpPr/>
      </dsp:nvSpPr>
      <dsp:spPr>
        <a:xfrm>
          <a:off x="1440672" y="4974"/>
          <a:ext cx="1818851" cy="18188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1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en-US" altLang="ko-KR" sz="6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rPr>
            <a:t> </a:t>
          </a:r>
        </a:p>
      </dsp:txBody>
      <dsp:txXfrm>
        <a:off x="1956833" y="219456"/>
        <a:ext cx="1048707" cy="1389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904C3-569C-43B8-A989-E6B23C823FFE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6C9B-A158-4E05-A5CD-CB7F576697B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714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3.5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147 243 9268,'0'0'705,"0"0"-300,0 0 753,0 0 171,0 0-620,0 0-365,5-5 47,-7 3 2249,-108 13-988,109-11-1622,0 0 1,-1 0-1,1 0 1,0 0 0,0 0-1,-1 0 1,1 0 0,0-1-1,0 1 1,-1-1 0,1 1-1,0-1 1,0 1 0,0-1-1,0 0 1,0 1 0,0-1-1,0 0 1,0 0 0,0 0-1,0 0 1,0 0 0,0 0-1,0-1-30,-1-1 0,1-1 0,0 0-1,0 1 1,0-1 0,0 0 0,0 0-1,1 0 1,0-1 0,-2-17 24,0 1 0,2-1 0,1 1 0,2-6-24,-2 23-12,0 1-1,1 0 1,-1-1 0,1 1-1,0 0 1,0 0 0,0 0-1,0 0 1,1 1-1,-1-1 1,1 1 0,0-1-1,-1 1 1,1 0-1,0 0 1,2-1 12,4-3-114,1 1-1,0 0 0,0 0 1,8-2 114,-15 5-44,1 1 0,0 0 0,0 0 0,-1 0 0,1 0 0,0 0 0,0 1 0,0 0 0,0 0 0,0 0 0,0 0 0,-1 1 0,3 0 44,-4 0-12,0 0 0,0 0 0,0 1-1,0-1 1,0 1 0,0-1 0,0 1-1,0 0 1,-1 0 0,1 0 0,0 0-1,-1 0 1,0 0 0,0 0 0,1 0-1,-1 0 1,0 1 0,-1-1 0,1 1 0,0 1 12,1 2 41,0 0 1,-1 0-1,0 0 1,0 1-1,0-1 1,-1 0 0,0 0-1,0 1 1,-1-1-1,1 0 1,-1 0 0,-1 1-1,1-1 1,-1 0-1,0 0 1,0-1 0,-1 1-1,0 0 1,0-1-1,0 0 1,-1 1-1,0-1 1,0-1 0,0 1-1,0 0 1,-1-1-1,0 0 1,0 0 0,0 0-1,0-1 1,0 0-1,-1 0 1,0 0 0,-4 1-42,-8-2 141,-12-6-4821,3-7-2133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56.3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20 2801,'0'0'1673,"0"0"-1102,0 0 307,0 0 197,0 0-277,0 0-115,-25 7 5127,20-6-5684,0 0 0,1 0 0,-1 0 1,0 1-1,1 0 0,0 0 0,-1 0 0,1 0 0,0 1 0,0-1 0,0 1 0,-2 2-126,-3 2 229,1 0 0,0 1-1,0 0 1,-7 9-229,11-12 149,0 1 1,1 0-1,-1 0 1,1 1-1,1-1 1,-1 1-1,1-1 1,0 1-1,-1 5-149,1 5 132,0 0 0,2 0-1,0 6-131,0-18 15,1-1-18,-1 1 0,2-1 0,-1 0-1,0 1 1,1-1 0,0 0 0,0 0-1,0 0 1,1 0 0,-1-1 0,1 1-1,0-1 1,0 1 0,0-1-1,0 0 1,1 0 0,-1 0 0,1-1-1,0 1 1,0-1 0,0 0 0,2 1 3,9 5-1,0-1 0,1 0 1,0-1-1,0-1 1,10 2 0,-20-6-35,0 0 1,0 0 0,0-1-1,0 0 1,0 0-1,-1 0 1,1-1-1,0 0 1,0 0 0,0-1-1,0 1 1,-1-1-1,1 0 1,-1-1 0,1 0-1,-1 1 1,0-2-1,0 1 1,0 0-1,-1-1 1,1 0 0,-1 0-1,0-1 1,2-1 34,0-1 42,-1-1 1,1 0-1,-1 0 0,-1 0 1,1 0-1,-1-1 1,-1 0-1,1 0 1,-2 0-1,1 0 0,-1 0 1,-1-1-1,0 1 1,1-10-43,-2-2 166,0 10-105,0 0 0,0 0 0,-1 0 0,0 0 1,-1 1-1,-1-5-61,1 11 51,1 0 1,-1 0 0,0 0-1,0 0 1,-1 1-1,1-1 1,-1 1 0,0-1-1,0 1 1,0 0-1,0 0 1,0 1 0,-1-1-1,1 0 1,-1 1-1,1 0 1,-1 0 0,-2-1-52,-4-1 147,0 1 0,-1 0 0,1 0 0,-1 0 0,0 2 0,0-1 0,1 1 1,-1 1-1,-4 0-147,-34 1-1928,5 1-4202,19-2-153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3.5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4882,'0'0'9303,"0"0"-6846,0 0-1470,0 0 852,0 0-612,0 0-715,0-5-355,3-11-3,1 24 4,3 38 168,2 101 1829,-7 78-2155,-3-123 118,1-97-200,0 0-8,0 0 0,0 0 0,1 0 1,-1 0-1,1 0 0,1 4 90,-1-8-208,-1 0 0,1 0 0,-1 1 0,1-1 0,0 0 0,-1 0 0,1-1 1,0 1-1,0 0 0,-1 0 0,1 0 0,0 0 0,0-1 0,0 1 0,0 0 0,0-1 0,0 1 0,0-1 0,1 1 0,-1-1 0,0 0 1,0 1-1,0-1 0,0 0 0,1 0 0,-1 0 0,0 0 0,0 0 0,1 0 208,20 0-5619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7.87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14 14647,'0'0'7267,"0"0"-6947,0 0 689,0 0-225,0 0-784,0 0-192,8-14-80,12 23-417,10 18-223,-1 9-2097,-6-1-2290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8.30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375 81 9845,'0'0'2753,"0"0"-1641,0 0 1007,0 0-201,0 0-800,-12-12-518,-37-36-179,47 46-364,0 0 0,-1 0 0,1 0 0,-1 0 0,1 1 0,-1-1 0,0 1 0,0-1 0,0 1 0,1 0 0,-1 0 0,0 1 0,0-1 0,-1 1 0,1-1 0,0 1 0,0 0 0,0 0 0,0 0 0,0 1 0,0-1 0,0 1-57,-13 0 312,10 0-226,0-1 0,1 1 0,-1 1-1,1-1 1,-1 1 0,1 0-1,0 0 1,0 0 0,0 1-1,0 0 1,0 0 0,0 0-1,1 1 1,-1-1 0,-1 3-86,-12 12 325,1 0 1,-15 21-326,13-16 187,6-8-132,8-11-42,0 1-1,1 0 1,0 0 0,0 0 0,0 0-1,1 0 1,-1 1 0,1 0-1,1 0 1,-1 0 0,1 0-1,0 0 1,0 0 0,1 0 0,-1 4-13,2-9-13,0-1 0,0 1 1,0-1-1,1 1 1,-1-1-1,0 1 0,0-1 1,0 1-1,0-1 0,1 1 1,-1-1-1,0 0 1,1 1-1,-1-1 0,0 1 1,1-1-1,-1 0 1,0 1-1,1-1 0,-1 0 1,1 1-1,-1-1 0,1 0 1,-1 1-1,1-1 1,-1 0-1,0 0 0,1 0 1,0 0-1,-1 1 1,1-1 12,19 1-240,-14-1 190,8 1-53,1-1 0,-1 0 1,0-2-1,1 1 0,-1-2 0,0 0 0,0 0 0,0-2 0,-1 0 0,0 0 0,0-1 0,0-1 0,0 0 0,-1 0 0,0-2 0,-1 1 1,0-2-1,0 1 0,9-12 103,-16 17 84,-4 4-79,0 0-1,0 0 1,0 0 0,0 0-1,0 0 1,0 0 0,0 0-1,0 0 1,0 0 0,0 0-1,0 0 1,0 0-1,0 0 1,0 0 0,0 0-1,0 0 1,1 0 0,-1 1-1,0-1 1,0 0 0,0 0-1,0 0 1,0 0 0,0 0-1,0 0 1,0 0-1,0 0 1,0 0 0,0 0-1,1 0 1,-1 0 0,0 0-1,0 0 1,0 0 0,0-1-1,0 1-4,0 7-393,0 31-2878,0 1-3590,0-8-3763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8.97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19 8 9748,'0'0'2073,"0"0"-667,0 0 489,0 0-233,0 0-502,-17-8 3600,16 50-4466,1 0 444,4 35-738,-3-64 40,1 1-1,1 0 1,0-1 0,1 1-1,1-1 1,0 0 0,4 7-40,-8-18-74,0 0 1,0-1-1,0 1 1,1 0-1,-1 0 1,0-1-1,1 1 1,-1-1-1,1 1 1,0-1-1,0 1 1,-1-1-1,1 0 1,0 0-1,0 0 1,0 0-1,0 0 1,1-1 73,37 4-6674,-32-4 4693,9 0-6004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9.5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0 355 11733,'0'0'315,"0"0"349,0 0 601,0 0-555,5-22-473,-1 0-90,29-125 1374,-30 139-1318,-1-5 120,2 0 0,0 0-1,0 1 1,2 0 0,-1 0-1,1 0 1,1 0 0,2-1-323,-8 12 58,1 1-1,0-1 1,0 1 0,0 0 0,0 0 0,0 0 0,0-1-1,-1 2 1,1-1 0,0 0 0,0 0 0,0 1-1,0-1 1,0 1 0,1 0-58,2 1 7,-1 1 0,1 1-1,0-1 1,-1 1 0,1-1 0,-1 1 0,0 1 0,-1-1-1,1 0 1,-1 1 0,3 3-7,3 7 44,0 0 1,-1 0-1,1 6-44,-6-16 190,-1 1-1,0 0 1,0-1 0,-1 1 0,0 0-1,0 0 1,0 0 0,-1 0-1,0 1-189,11-19-229,6-24-175,-3 5 214,1 1-1,3-3 191,-13 25 25,1 0-1,0 0 0,0 1 1,0-1-1,1 1 0,0 1 1,0 0-1,0 0 0,7-4-24,-13 10 56,-1-1 0,1 1 0,0 0 0,0-1-1,0 1 1,-1 0 0,1 0 0,0 0 0,0 0-1,0 0 1,-1 0 0,1 0 0,0 0 0,0 0-1,0 0 1,-1 0 0,1 0 0,0 1 0,0-1-1,-1 0 1,1 0 0,0 1 0,0-1 0,-1 1-1,1-1 1,0 1 0,-1-1 0,1 1 0,0-1-1,-1 1 1,1-1 0,0 2-56,16 24 109,-13-18 152,6 6-325,12 20 563,17 35-499,-34-59-528,0 0-1,-1 0 0,0 1 0,-1 0 0,0 0 0,-1 0 0,0 0 0,-1 0 0,0 4 529,-1 13-5157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11.07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16 126 8740,'0'0'1227,"0"0"-237,0 0 165,0 0-571,0 0-239,-12-2 860,9-1 2400,2-3-3470,1-1 0,1 0 0,-1 1 0,1-1 0,0 0 0,1-2-135,0 6 60,-1 0 0,1-1 0,0 1 0,0 0 0,0 0-1,0 0 1,1 1 0,-1-1 0,1 0 0,-1 1 0,1-1 0,2 0-60,3-2 31,0 0 1,0 0 0,1 0 0,6-1-32,-10 4-5,-4 1-2,1 0 0,-1 1 0,1-1-1,-1 1 1,0-1 0,1 1 0,-1-1-1,1 1 1,-1 0 0,1 0 0,-1 0-1,1 0 1,-1 0 0,1 0 0,-1 0-1,1 1 1,-1-1 0,0 0 0,1 1 0,-1-1-1,1 1 1,-1 0 0,0-1 0,1 1 7,0 1-50,0 0 0,-1 0 0,1 0 1,0 0-1,-1 0 0,1 0 1,-1 0-1,1 1 0,-1-1 1,0 0-1,0 1 0,0-1 1,-1 1 49,3 9-439,0-1 1,-1 1-1,-1 0 1,0-1-1,-1 9 439,1-9-618,-1-7-8,0 0 0,0 0-1,0 1 1,0-1 0,-1 0-1,0 0 1,-1 4 626,-14 17-7150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4.2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0 210 12614,'0'0'1206,"0"0"-774,0 0-208,0 0 387,0 0 269,0 0-397,0 5-309,6 40 939,-5-42-1001,-1-1 0,1 1 0,-1-1-1,1 1 1,0-1 0,0 1 0,1-1 0,-1 1 0,0-1 0,1 0-1,0 0 1,-1 0 0,1 0 0,0 0 0,0 0 0,0 0 0,0 0-1,2 0-111,0-1 31,0 0 0,0 0-1,1-1 1,-1 0-1,0 0 1,1 0 0,-1 0-1,3-1-30,11 0 174,-6 0-145,-1 0 0,0-1 1,0 0-1,0 0 0,0-1 0,-1-1 0,7-3-29,75-37-37,-62 28-63,-2 3-77,-17 8 245,0 0 1,-1-1-1,1 0 1,-1 0-1,4-5-68,-13 11 39,0-1 0,0 1 0,0 0 0,0-1 0,0 1 0,0 0 0,0-1 0,0 1 0,0 0 0,0 0 0,0 0 0,0 0 0,0 0 0,0 0-1,0 0 1,0 0 0,0 1 0,0-1 0,0 0 0,0 1 0,0-1 0,-1 0 0,1 1 0,1 0-39,18 12 125,-11-5-96,0-1 0,0 1 0,1-2 0,0 1 0,0-1 1,0-1-1,1 0 0,0 0 0,0-1 0,0-1 0,1 0 1,-1 0-1,1-1 0,-1 0 0,9-1-29,2 0-36,0-1 0,0-1-1,1-1 1,-2-1 0,1-1 0,0-1 0,7-3 36,92-42-152,-119 49 171,-1 1 0,1 0 1,0-1-1,-1 1 1,1 0-1,0 0 1,0 0-1,-1 0 1,1 0-1,0 1 1,0-1-1,-1 1 1,1-1-1,-1 1 1,1-1-1,0 1 1,-1 0-1,1 0 1,-1 0-1,1 0 1,-1 0-1,0 0 1,1 0-20,29 34 392,-15-16-197,-11-14-186,0 0 0,1-1 0,-1 0 0,1 0 0,0 0 0,0 0 1,1-1-1,-1 0 0,1-1 0,0 1 0,-1-1 0,1 0 0,3-1-9,3 1 8,1-1 0,0 0 0,-1-1-1,1 0 1,-1-2 0,10-1-8,1-4-41,0 0 1,-1-2-1,0 0 1,0-2-1,-1 0 0,-1-2 1,10-7 40,3-1-25,56-39-21,-54 34 185,2 2 1,5-1-140,-30 18 52,0 1 1,1 0-1,-1 1 1,1 1-1,1 0 1,-1 1 0,0 0-1,8 0-52,27 0 60,1 2 0,0 2 0,0 2 0,-1 2 0,0 3 0,0 1-60,-11-1 24,0-2-1,0-1 0,0-3 0,0-1 0,28-3-23,21-6 386,80-18-386,-139 19 201,1 3 0,0 0 0,0 2 0,0 1 0,0 1 0,10 2-201,-33 0 5,0 0 0,0 0 1,0 0-1,-1 1 0,1 0 1,-1 0-1,0 0 0,0 0 1,3 4-6,-3-4 1,0 1 1,0 0-1,0-1 1,1 0-1,-1 0 1,1-1-1,0 1 0,0-1 1,-1-1-1,1 1 1,3 0-2,4-1-24,23 2-1912,-17-7-3756,-8-7-428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5.71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1 961 12438,'0'0'1590,"0"0"-721,0 0-511,0 0 45,1 11-46,-1-8-192,4 38 132,-4-39-153,1 0 0,-1 1 0,1-1 0,-1 0 0,1 0 0,0 1 0,0-1 0,0 0 0,0 0 0,0 0 1,0 0-1,1 0 0,-1-1 0,1 1 0,-1 0 0,1 0 0,0-1 0,1 2-144,-1-3 50,0 1 0,0-1 0,0 1-1,0-1 1,0 0 0,0 0 0,0 0 0,0 0 0,0 0-1,-1 0 1,1 0 0,0-1 0,0 1 0,0-1 0,0 0-1,0 1 1,0-1 0,0 0 0,-1 0 0,1 0 0,0 0 0,-1 0-1,1-1 1,0 0-50,36-37 174,-36 36-159,18-24-99,-2 0 1,-1-1 0,-1-1 0,-1-1 0,-1 0-1,-2-1 1,-2 0 0,0-1 0,-2 0 0,-2 0-1,0-6 84,6-71-351,-4 0-1,-7-76 352,-1 151 13,0 17 51,0 0 0,-2 0 1,0 1-1,-1-1 0,-3-7-64,4 18 76,1 0 0,-2 0-1,1 0 1,-1 0 0,0 0-1,0 1 1,0-1 0,-1 1-1,0 0 1,0 0 0,0 0-1,-1 1 1,0-1 0,0 1-1,-2-1-75,6 4 16,0 1 0,1-1-1,-1 1 1,0-1 0,0 1-1,0 0 1,1 0 0,-1-1-1,0 1 1,0 0 0,0 0 0,0 0-1,1 0 1,-1 0 0,0 0-1,0 0 1,0 0 0,0 0-1,0 0 1,1 0 0,-1 1-1,0-1 1,0 0 0,0 1 0,1-1-1,-1 1 1,0-1 0,0 1-1,1-1 1,-1 1 0,0-1-1,1 1 1,-1-1 0,1 1-1,-1 0 1,1-1 0,-1 1-1,1 0 1,-1 0 0,1 0 0,-1 0-16,-13 37 1,12-31 75,-11 41 285,3-1 1,2 1 0,1 1 0,3 8-362,-2 198 1020,6-226-977,1 40 398,4 28-441,-2-72 49,1 0 1,1 0-1,1-1 1,2 0-1,4 12-49,-9-29 7,1 4-82,0 0 1,1 0-1,0-1 1,1 0-1,0 0 1,0 0-1,1-1 1,7 8 74,-13-16-264,0 0 1,1 0-1,-1-1 1,0 1-1,0 0 1,0-1-1,0 1 1,1-1-1,-1 1 1,0-1-1,0 0 1,1 0-1,-1 1 1,0-1-1,1 0 1,-1 0-1,0 0 1,1 0-1,-1 0 1,0-1-1,1 1 1,-1 0-1,0-1 0,1 1 1,-1-1-1,0 1 1,0-1-1,0 1 1,0-1-1,1 0 1,-1 0-1,0 0 1,0 1-1,0-1 1,-1 0-1,1 0 1,0 0-1,0-1 1,0 1-1,-1 0 1,1 0-1,0 0 1,-1 0-1,1-1 264,11-29-9079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6.1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227 32 1185,'0'0'8617,"0"0"-6608,0 0-1321,0 0 798,0 0-328,-15-5-448,-46-17-59,60 21-607,-1 0 0,0 1 0,1-1 1,-1 1-1,1 0 0,-1-1 1,0 1-1,1 0 0,-1 0 1,0 0-1,1 0 0,-1 0 0,0 0 1,1 0-1,-1 1 0,0-1 1,1 1-1,-1-1 0,1 1 1,-1 0-1,1-1 0,-1 1 0,1 0 1,-1 0-1,1 0 0,0 0 1,-1 0-1,1 0 0,0 1 0,0-1 1,0 0-1,0 1 0,-1 0-44,-3 5 209,-5 5 96,1-1 0,0 1 0,1 1 0,0 0 0,1 0-1,0 1 1,1-1 0,1 1 0,0 2-305,-1 5 243,1 1 0,2 0 0,0 0 0,1 0 0,1 19-243,1-38-6,0-1 0,0 1 0,0-1 0,1 1 0,-1 0 0,1-1 0,0 1 0,-1-1 0,1 0 0,0 1 0,0-1 0,1 0 0,-1 1 0,0-1 0,1 0 0,0 0 0,-1 0 0,1 0 0,0-1 0,1 2 6,1 0-42,-1-1-1,1 0 1,0 0-1,-1-1 1,1 1 0,0-1-1,0 0 1,0 0-1,0 0 1,0 0-1,0-1 1,3 0 42,0 1-92,-1-1 1,0 0-1,0-1 1,1 0-1,-1 0 1,0 0-1,0-1 1,0 0-1,0 0 0,0 0 1,0-1-1,-1 0 1,1 0-1,-1 0 1,0-1-1,0 0 1,2-2 91,-2 0-123,0-1 0,0 0 0,-1 0 0,0 0 0,0-1 0,-1 1-1,0-1 1,0 0 0,-1 0 0,0 0 0,0 0 0,-1-4 123,2-12-287,-2 0-1,-1 0 0,-2-15 288,1 30-78,0 1 0,0 0 0,-1 0 0,-1-1 0,1 2 0,-1-1 0,-1 0 0,0 0 78,3 5-130,0 0 0,-1 0 0,1 1-1,-1-1 1,0 1 0,1-1-1,-1 1 1,0 0 0,-1 0 0,1 0-1,0 0 1,-1 0 0,1 0-1,-1 0 1,1 1 0,-1 0-1,0-1 1,0 1 0,1 0 0,-1 0-1,0 0 1,0 1 0,-3-1 130,5 1-114,1 0 0,-1 0 1,1 0-1,0 0 0,-1 0 1,1 0-1,-1 0 0,1 0 1,-1 0-1,1 0 0,-1 0 1,1 0-1,0 0 0,-1 1 1,1-1-1,-1 0 0,1 0 1,0 1-1,-1-1 0,1 0 1,0 0-1,-1 1 0,1-1 1,0 0-1,-1 1 0,1-1 1,0 1-1,0-1 0,-1 0 0,1 1 1,0-1-1,0 1 0,0-1 1,0 0-1,0 1 0,-1-1 1,1 1-1,0-1 0,0 1 1,0-1-1,0 1 0,0-1 1,0 1-1,1-1 0,-1 0 1,0 1 113,-1 22-3781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6.66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225 0 12870,'0'0'2406,"0"0"-821,0 0 496,0 0-656,0 0-425,-20 20-397,-63 62-88,81-81-505,0 1 1,0 0-1,0-1 0,1 1 1,-1 0-1,1 0 1,-1 1-1,1-1 0,0 0 1,0 0-1,0 1 0,0-1 1,0 0-1,0 1 0,1-1 1,-1 1-1,1-1 1,0 1-1,-1-1 0,1 1 1,0-1-1,1 1 0,-1 1-10,1 6 37,-1-8-47,0-1 0,1 1 0,-1 0 0,0 0 0,1-1 0,-1 1 0,1 0 0,0-1 0,-1 1 0,1-1 0,0 1 0,0-1 0,0 1 0,0-1 0,0 1 0,1-1 0,-1 0 0,0 0 0,1 1 0,-1-1 0,1 0 0,-1 0 0,1-1 0,-1 1 0,1 0 0,-1 0 0,1-1 0,0 1 0,0-1 0,-1 1 0,1-1 0,0 0 0,0 0 0,-1 0 0,2 0 10,8 1-195,0-1 1,0 0-1,0-1 0,0 0 0,5-2 195,-9 1-154,-1 0 0,1-1 0,-1 1 0,0-1-1,0-1 1,0 1 0,0-1 0,0 0-1,-1 0 1,0-1 0,2-1 154,18-14-974,-24 19 972,-1 1 1,0 0-1,0 0 1,1-1-1,-1 1 1,0 0-1,1 0 1,-1 0-1,0 0 0,1-1 1,-1 1-1,0 0 1,1 0-1,-1 0 1,0 0-1,1 0 1,-1 0-1,1 0 0,-1 0 1,0 0-1,1 0 1,-1 0-1,0 0 1,1 0-1,-1 0 1,0 1-1,1-1 1,-1 0-1,0 0 0,1 0 1,-1 0-1,0 1 1,1-1-1,-1 0 1,0 0-1,0 1 1,1-1-1,-1 0 2,7 15 49,-5-10-18,14 39 295,-2 0-1,-1 2 1,-3-1-1,-2 1 0,1 24-325,-2 27 139,-4 1 0,-5 12-139,1-97 36,0 1 0,0-1 0,-2 0 0,0 0 0,0 0-1,-1 0 1,-1 0 0,0-1 0,0 0 0,-8 11-36,10-17 41,-1 0 0,0-1-1,-1 1 1,0-1 0,1 0 0,-2 0 0,1-1 0,0 1 0,-1-1-1,0 0 1,0-1 0,0 1 0,0-1 0,-1-1 0,1 1-1,-1-1 1,0 0 0,1 0 0,-1-1 0,0 0 0,-5 0-41,6-1 10,-1 0 0,1 0 0,-1 0 1,0-1-1,1 0 0,0 0 0,-1-1 1,1 0-1,0 0 0,0-1 1,0 1-1,0-1 0,0-1 0,-5-3-10,2 0 1,0-1 0,0-1 0,0 0 0,2 0-1,-1 0 1,1-1 0,-5-9-1,2 3-1,1-1 0,0 0-1,1 0 1,1-1 0,1 0 0,1 0-1,0 0 1,1-1 0,1 1 0,1-1-1,1 0 1,0 0 0,1 0 0,2 0-1,1-12 2,0 22-95,0 0-1,1 0 0,0 0 0,0 1 0,1-1 0,0 1 0,0 0 0,1 0 0,0 1 1,0-1-1,1 2 0,5-6 96,4-1-1253,-1 0-1,2 2 1,0-1 0,0 2 0,11-5 1253,17-4-4698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7.03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 1 16087,'0'0'766,"0"0"979,0 0 120,0 0-1006,0 0-619,-2 18 13,-1 11 94,2 0 0,0 0 0,2 0 0,3 22-347,54 477 2098,-22-176-3831,-32-322 1060,1 12-613,-4-15-8184,-1-48 5879,0-24-3692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3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155 1 11221,'0'0'6035,"0"0"-5267,0 0 1009,0 0 128,0 0-1313,0 0-272,-25 136-16,25-82-95,0-3-113,0-2-96,0 0-64,-10 0-769,-17 3-848,-13-5-2945,-12-5-4866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7.36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76 9893,'0'0'1579,"0"0"-331,0 0 268,0 0-596,0 0-453,16-12-293,51-37 162,-63 47-322,-1 0 1,1 0-1,-1 1 1,1-1-1,0 1 0,0 0 1,-1 0-1,1 0 1,0 0-1,0 1 1,0 0-1,0 0 1,0 0-1,0 0 1,0 0-1,0 1 1,0 0-1,0 0 0,0 0 1,0 0-1,-1 1 1,1-1-1,2 2-14,0 1 28,1 1-1,-1 0 0,0 0 1,0 0-1,0 0 1,-1 1-1,0 0 0,0 0 1,3 5-28,-3-3 119,-1 0 0,0 0 0,0 0 0,0 0 0,-1 1 0,-1 0 0,1-1 1,-1 1-1,0 6-119,1 11 1008,-2 1 1,-1 15-1009,-1-13 640,1-22-620,-1 1 1,0-1-1,0 0 0,0 0 0,-1 0 0,0 0 0,-1 0 0,0 0 0,0-1 0,0 1 0,-1-1 1,0 0-1,-4 6-20,4-8-392,0 1 0,0-1 0,0 0 0,-1 0 0,0 0 0,0 0 0,-5 2 392,6-4-811,0 0-1,0 0 0,-1 0 0,1-1 1,0 0-1,-1 0 0,0 0 0,1 0 1,-1-1-1,-3 1 812,-14-1-7457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7.69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105 1 13654,'0'0'582,"0"0"520,0 0 469,0 0-322,-10 20-329,4-7-730,-11 23 451,2 1 0,1 0 0,1 5-641,4-5 598,2-1-1,1 1 1,2 1-1,1-1 1,2 16-598,2-43 22,0-1 1,1 1-1,0-1 0,0 0 0,1 0 1,0 0-1,0 0 0,1 0 0,1 0 1,-1-1-1,1 0 0,1 0 1,-1 0-1,1-1 0,7 6-22,-7-6-340,1-1-1,0 0 0,0-1 1,0 1-1,1-2 1,0 1-1,0-1 1,0 0 340,-2-1-872,0-1 1,0 0 0,0 0 0,0-1 0,0 0 0,0 0-1,0-1 1,0 1 0,1-1 0,-1 0 0,4-1 871,21-7-9405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8.03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13990,'0'0'793,"0"0"957,0 0 171,0 0-779,0 0-577,0 6-71,1 28 480,0 1 1,3-1-1,6 32-974,-7-53 3,0 0 0,1 0 0,0 0 0,1-1 0,0 0 0,1 0 0,0 0 0,1-1 0,1 0 0,0 0 0,0-1-1,4 3-2,-10-11-151,0 0 0,1 0-1,-1 0 1,1 0 0,-1-1-1,1 1 1,0-1-1,-1 0 1,1 0 0,0 0-1,2 1 152,21-3-5967,-13-5 1255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8.3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12598,'0'0'2974,"0"0"-1375,0 0 321,0 0-754,0 0-798,4 6-127,20 40 682,-2 1 1,-1 1 0,-3 1 0,7 32-924,-23-74-72,1 0 1,0-1-1,0 1 1,0 0-1,1-1 1,0 0 0,1 0-1,3 5 72,-6-10-262,-1 1 0,0-1 0,1 0 0,-1 0 1,1 0-1,-1 0 0,1 0 0,0 0 0,-1 0 0,1 0 0,0-1 0,0 1 0,0-1 0,-1 1 0,1-1 0,1 0 262,-1 0-508,0 0 0,-1 0-1,1-1 1,0 1 0,0-1 0,0 1-1,0-1 1,0 0 0,-1 0-1,1 0 1,0 0 0,-1 0-1,1 0 1,-1 0 0,1 0 0,-1-1-1,1 1 1,-1 0 0,0-1 508,19-24-9293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8.67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274 0 11045,'0'0'2284,"0"0"-473,0 0 185,0 0-729,0 0-733,-2 17 466,-7 97 691,0 22 1031,-7 0-2722,-9-12 1370,-39 120-1370,-57 116-3226,109-325 2251,11-32 127,-4 8-547,-1-7-5323,3-4-3487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8.9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14 12966,'0'0'2476,"0"0"-755,0 0-1,0 0-751,0 0-708,14-4-154,-5 2-44,-6 0-31,1 1 0,0 0 1,0 0-1,0 0 1,-1 0-1,1 1 0,0-1 1,0 1-1,0 0 1,0 0-1,0 1 0,0-1 1,0 1-1,0 0 1,0 0-1,-1 0 0,1 0 1,0 1-1,-1-1 1,1 1-1,-1 0 0,1 0 1,-1 0-1,0 1-32,16 16 422,-1 1 0,-1 1 0,-1 0 0,-1 1 0,8 17-422,3 9 383,-2 2 0,3 14-383,-17-37-54,-1 2 0,-2-1 0,-1 1-1,-1 0 1,-1 0 0,-1 0 0,-2 0-1,-2 1 1,-1 7 54,2-27-296,-2-1 0,1 1-1,-1-1 1,-1 0 0,1 0 0,-2 0-1,1 0 1,-1 0 0,-1 0 0,-1 1 296,-1 2-1531,-1-1 1,-1 0-1,0 0 1,-2 0 1530,-33 31-10330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29.75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52 10629,'0'0'3268,"0"0"-1731,0 0 466,0 0-4,0 0-863,0 0-400,0 0-250,2 1 194,19 5 73,0 0 1,1-1-1,-1-1 0,11 0-753,9-1 114,1-2 1,0-2-1,17-3-114,-32 1-606,0-2-1,0-1 0,18-7 607,33-16-6509,-59 18 781,-11 2-3676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0.0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16424,'0'0'848,"0"0"577,0 0 495,0 0-1183,0 0-289,0 0 240,132 15-47,-88-6-609,-1 5 256,-1-3-288,-3-2 0,6-2-769,-5-5-799,4-2-1586,-1 0-1392,-9 0-5090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2.23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1069 12678,'0'0'2396,"0"0"-1660,0 0 166,0 0 845,0 0-656,-2 3 117,5-6 151,17-21-1434,-1-2 1,-1 0 0,-2-1-1,0 0 1,-2-2-1,-1 1 1,-1-2-1,-1 0 1,-2 0 0,-1-1-1,0-10 75,6-44-421,-5 0-1,-3 0 0,-4-53 422,-2 129 7,0-38-73,-2-1 0,-3-14 66,3 48 63,-1 0 0,0 0 0,0 1 1,-2-1-1,0 1 0,0 0 0,-1 1 1,-1-1-1,0 1 0,-1 0-63,8 11 75,-1-1 0,0 1-1,1 0 1,-1 0 0,0 0-1,0 0 1,0 0 0,0 1 0,0-1-1,0 0 1,0 0 0,0 0-1,0 1 1,0-1 0,0 1 0,-1-1-1,1 1 1,0-1 0,-1 1-75,1 0 22,0 0 0,0 0 0,0 1 1,1-1-1,-1 0 0,0 0 0,0 1 0,1-1 0,-1 1 1,0-1-1,1 1 0,-1-1 0,0 1 0,1-1 0,-1 1 1,1-1-1,-1 1 0,1 0 0,-1-1 0,1 1 0,-1 0 1,1 0-23,-4 8-3,0-1 0,1 1 0,1-1 1,-1 1-1,1 3 3,-1 0 131,-9 45 190,2-1 0,3 2 1,1 20-322,2 177 1186,4-197-932,0-10-104,2-1 0,3 0 0,4 16-150,-6-44-72,2 0 0,0-1 0,1 1 0,1-1 0,0-1 0,2 1 0,0-1 0,1-1 0,7 10 72,-13-21-268,-1-1 0,1 1 0,0-1-1,0 0 1,1 0 0,-1-1 0,1 1-1,0-1 1,0 0 0,0 0 0,0-1-1,0 0 1,3 2 268,-1-3-1040,-1 1 0,0-1 0,1 0 0,-1-1 0,1 1 0,0-1 0,2-1 1040,24-3-7473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2.61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107 62 8004,'0'0'6261,"0"0"-4777,0 0-433,0 0 846,0 0-670,-17 22-307,17-22-920,-27 36 742,-14 26-742,38-57 88,0 1 0,0-1 0,1 1 0,0 0 0,0 0 0,0 0-1,1 0 1,0 0 0,0 0 0,0 0 0,1 0 0,0 0 0,0 0 0,1 4-88,0 9 204,-1-12-123,0 1 0,0-1 0,1 0 0,-1 1 0,2-1 0,-1 0 0,3 7-81,-2-11-7,-1-1 0,0 1 0,1-1-1,-1 0 1,1 0 0,0 0 0,0 0 0,0 0 0,0 0-1,0 0 1,0 0 0,1-1 0,-1 1 0,0-1-1,1 0 1,-1 1 0,1-1 0,0-1 0,-1 1 0,1 0-1,2 0 8,2 1-76,-1-1-1,1 1 1,0-2-1,0 1 1,0-1-1,0 1 1,-1-2-1,1 1 1,0-1-1,0 0 1,0-1-1,-1 1 1,4-2 76,-7 1-32,1 0 1,-1 0-1,1 0 1,-1-1-1,0 1 1,0-1-1,0 0 0,0 0 1,0 0-1,0 0 1,-1 0-1,0 0 1,1-1-1,-1 0 1,-1 1-1,1-1 0,0 0 1,-1 0-1,0 1 1,0-1-1,0 0 1,0-4 31,2-7-34,-1 0 1,0 0 0,-2 0 0,1 0 0,-2 0-1,0 0 1,-1 0 0,0 0 0,-1 0 0,-1 0-1,0 1 1,-1-1 0,-1 1 0,0 1 0,-1-1-1,-1 1 1,1 0 0,-10-10 33,14 20-15,0 0 1,0 0-1,0 0 1,0 0-1,-1 1 1,0-1-1,1 1 1,-1 0-1,0 0 0,0 0 1,0 1-1,-2-1 15,5 2-41,-1-1-1,1 1 0,-1-1 0,0 1 1,1 0-1,-1 0 0,1 0 1,-1 0-1,0 0 0,1 0 0,-1 1 1,0-1-1,1 1 0,-1-1 0,1 1 1,-1-1-1,1 1 0,-1 0 0,1-1 1,-1 1-1,1 0 0,0 0 1,0 0-1,-1 0 0,1 1 0,0-1 1,0 0-1,0 0 0,0 1 0,0-1 1,0 1-1,0 0 42,-3 10-1004,0 0 0,0 0 0,2 1 0,-1-1 0,1 0-1,1 1 1,1-1 0,0 1 0,0-1 0,1 1 0,2 10 1004,8 10-6051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4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0 132 17512,'0'0'1793,"0"0"-1190,0 0 432,0 0-232,0 0-462,27 25-170,91 81-40,-72-65 19,2-2 0,2-2 1,10 4-151,-54-37-17,1-1 0,-1 1 1,1-1-1,0 0 0,0-1 0,0 0 1,0 0-1,1 0 0,-1-1 0,0 0 1,1 0-1,-1-1 0,1 0 0,-1 0 1,1-1-1,-1 0 0,0-1 1,1 1-1,-1-1 0,0 0 0,0-1 1,0 0-1,0 0 0,-1-1 0,2 0 17,18-13-215,0 0-1,-1-2 1,-1-1-1,0-1 1,6-9 215,-27 27-41,32-32-1386,-1-1-1,-3-1 1,0-2 0,20-36 1427,-9 1-3957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3.1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274 1 10837,'0'0'2972,"0"0"-1027,0 0 579,0 0-667,0 0-886,-2 4-374,-5 10-391,1 1 0,0-1 0,1 1 0,1 0 0,0 0 0,1 0 0,1 0 0,0 1 0,1 13-206,1-29-133,27-5-953,-14-5 888,0 2-310,-12 8 499,0 1 0,0-1-1,0 1 1,0 0-1,0-1 1,0 1 0,0 0-1,-1 0 1,1-1-1,0 1 1,0 0 0,-1 0-1,1 0 1,-1 0 0,1 0-1,-1 0 1,1 0-1,-1 0 1,1 0 0,-1 0 9,15 35 88,-2 0 0,-1 1 1,-2 0-1,-1 1 1,-3 0-1,1 17-88,1 59 72,-5 61-72,-3-153 0,-1-1-1,-1 1 1,-1-1-1,-1 0 0,-7 20 1,7-29 24,0 0 0,-1-1-1,0 0 1,-1 0-1,0 0 1,-1 0-1,0-1 1,0 0-1,-1-1 1,-1 0 0,-1 1-24,7-7 9,0 0 1,0-1 0,0 1 0,0-1 0,-1 0 0,1 0 0,-1 0 0,0-1 0,1 1 0,-1-1 0,0 0 0,0 0 0,0 0 0,0-1 0,0 1 0,0-1-1,0 0 1,0 0 0,0-1 0,0 1 0,-3-1-10,1-1 3,1 0-1,-1 0 1,1 0-1,0-1 0,-1 0 1,1 0-1,1 0 1,-1-1-1,0 1 1,1-1-1,0 0 0,0-1 1,0 1-1,-1-1-2,-9-15-4,0 0 0,1 0 0,1-2 0,1 1-1,1-1 1,1-1 0,1 0 0,-3-14 4,3 5-8,2-1 0,1-1 1,2 1-1,1 0 0,2-1 0,1 0 8,0 26-100,0 0-1,0 0 1,1 0-1,0 0 1,0 0-1,1 1 1,0-1-1,1 1 1,-1 0-1,1 0 1,1 0-1,1-2 101,5-4-1081,0 0-1,0 1 1,1 0-1,0 1 1,7-4 1081,26-16-5304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3.71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23 11269,'0'0'283,"0"0"421,0 0 430,0 0-446,18-5-226,60-12-75,-74 17-375,1 0 0,-1 0 0,1 1 0,-1-1 0,1 1 0,-1 0 0,0 1 0,1-1 0,-1 1 0,0-1 0,0 1 0,0 1 0,0-1 0,0 0 0,-1 1 0,1 0 0,-1 0-1,0 0 1,0 0 0,0 1 0,0-1 0,2 4-12,3 2 1,1 1 18,-1 0-1,0 0 1,0 1 0,4 7-19,-10-14-132,0 0 1,0 0-1,-1 1 0,1-1 1,-1 0-1,0 1 0,0-1 1,0 0-1,0 1 1,-1-1-1,0 1 0,0-1 1,0 1-1,0 0 0,-1 1 132,0-5-138,1 0-1,0-1 1,0 1-1,-1-1 0,1 1 1,0-1-1,-1 0 0,1 1 1,-1-1-1,1 1 0,0-1 1,-1 0-1,1 1 0,-1-1 1,1 0-1,-1 0 1,1 1-1,-1-1 0,0 0 1,1 0-1,-1 0 0,1 1 1,-1-1-1,1 0 0,-1 0 1,0 0-1,1 0 1,-1 0-1,1 0 139,-11 0-4965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4.2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 29 9108,'0'0'3132,"0"0"-1995,0 0 514,0 0 270,0 0-326,-2-6-610,-6-16-227,3 77 1667,9 29-1500,4 1 1,6 10-926,2 34 211,5 144 266,-12 63-477,-9-76-8481,0-184 3351,0-66-3997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4.6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0 7892,'0'0'6499,"0"0"-5013,0 0-929,0 0 622,29 1-165,9-1-824,1 3-1,8 2-189,-40-4 21,-1 1-1,1 0 1,0 1-1,0 0 0,-1 0 1,0 0-1,1 1 1,-1 0-1,-1 0 1,1 0-1,0 1 1,-1 0-1,0 0 1,0 0-1,-1 1 1,0-1-1,1 1 1,-2 0-1,1 1 1,-1-1-1,0 0 1,0 1-1,-1 0 1,0 0-1,1 3-20,0 0 97,0 1 0,-1-1-1,0 1 1,-1-1 0,0 1-1,-1 0 1,0-1 0,0 1-1,-1 0 1,-1-1 0,0 1-1,0 0-96,-1-3 29,0 0 1,0-1-1,0 1 0,-1-1 0,0 1 0,-1-1 1,0 0-1,0-1 0,0 1 0,-1-1 1,1 0-1,-2-1 0,1 1 0,-1-1 0,-2 2-29,1-2-272,-1 0 0,1-1 0,-1 0 0,0 0 0,0-1 0,0 0 0,-3 0 272,-5 1-1987,0-2 0,0 0 0,-11 0 1987,-38-2-8449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5.2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250 2 2593,'0'0'4898,"0"0"-3561,0 0-467,0 0 336,0 0-507,0 0-465,-5 0 140,-1 0-390,-3-1 546,0 1 0,0 0 1,1 1-1,-1 0 0,0 0 1,1 1-1,-1 0 0,1 1 1,-8 3-531,4 0 294,0 1 0,0 1 0,1 0 0,0 0 0,0 1 0,1 0 0,0 1 0,-1 3-294,6-6 92,0 0 0,0 0 0,1 1 0,0-1 0,0 1 0,1 0 0,0 1 0,1-1 0,0 0 0,0 1 0,0-1 0,1 1 0,0 7-92,1-11 54,-1 13 102,1-1 1,0 1 0,1-1-1,1 3-156,-1-14-8,1 0 0,0 1 0,0-1-1,0-1 1,0 1 0,1 0 0,0-1 0,0 1-1,1-1 1,0 0 0,0 0 0,0 0 0,1 1 8,5 4-552,1 0 0,0-1 0,0 0 0,5 2 552,-9-7-868,0 0-1,0-1 1,0 0-1,0 0 1,5 1 868,27 4-6488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5.7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169 1 13270,'0'0'672,"0"0"169,0 0 599,0 0-271,0 0-619,-8 7 101,-7 11-165,0 0 0,1 1 0,0 1 0,2 0 0,1 1 0,0 0 0,1 0 0,-4 19-486,3-10 386,2 0 0,2 1-1,1 0 1,1 0 0,1 1-1,1 22-385,3-45 34,0 0 0,0 0 0,1 1 0,0-1 0,1 0 0,0 0 0,1 0 0,2 7-34,-4-13-55,1 0 0,0 0 1,0 0-1,0-1 1,0 1-1,1 0 0,-1-1 1,1 0-1,0 1 1,-1-1-1,1 0 0,0 0 1,0-1-1,0 1 1,1 0-1,-1-1 0,0 0 1,1 0-1,-1 0 1,0 0-1,1-1 0,-1 1 1,1-1-1,-1 0 1,2 0 54,7 1-599,0-1 1,-1 0-1,1-1 1,0 0-1,0-1 1,-1 0-1,3-2 599,-4 1-1049,-1-1 0,0 0 0,0 0 0,0-1 0,0 0 0,-1-1 0,1 1 0,4-6 1049,32-33-8431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6.13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261 5 13206,'0'0'1254,"0"0"499,0 0 320,0 0-585,0 0-431,1-5 534,-2 9-789,-32 58 423,-2-2 1,-28 35-1226,62-93 9,-125 177-2085,124-175-4148,10-9 304,18-18-1254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6.4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268 1 12982,'0'0'1259,"0"0"203,0 0 462,0 0-668,0 0-357,-6 15 321,-99 272 3371,95-254-4565,-12 33 17,19-60-271,1-1 0,-1 1-1,0-1 1,0 0 0,0 0 0,-1 0 0,0-1-1,0 1 1,-3 2 228,5-6-353,0 1-1,-1-1 1,1 1 0,-1-1-1,1 0 1,-1 0-1,0 0 1,1 0 0,-1-1-1,0 1 1,0-1-1,1 0 1,-2 1 353,-23-4-6296,3-6-3797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6.7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8292,'0'0'9364,"0"0"-8980,0 0 1009,0 0 944,0 0-1072,81 141-849,-41-103 288,-3-5-512,-2-6-128,-3-2-64,1-7-32,-1-5-592,3-6-401,-3-7-1056,0-7-2096,-2-27-818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7.11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48 1 8548,'0'0'7908,"0"0"-7524,0 0 1088,0 0 625,136 134-1040,-91-74-337,-11 5 49,-11 4-161,-18 3 112,-5-1-416,-3-2 144,-22-8-448,-7-8 0,-5-8-288,-5-12-704,-5-6-721,-5-14-3649,-1-10-7220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4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474 23 10917,'0'0'3148,"0"0"-1945,0 0 489,0 0 143,0 0-824,-3-4-354,-11-14 332,5 21-151,-8 15-545,0 2 0,2-1 0,0 2 0,-1 2-293,-19 27 282,-147 212 659,49-67-2298,126-184 889,1-1-1902,1-4-6584,5-6 1404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39.6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 81 10885,'0'0'600,"0"0"510,0 0 1072,0 0-287,0 0-489,0 0-310,-6 0 86,-15 0-267,16 0-112,5 0-275,0 0 14,0 0-123,0 0-80,0 0-9,0 0-169,2 0 169,71-4-29,1-4 1,-2-2-1,18-7-301,105-15-2945,-150 27-427,-11 0-2556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0.67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1152 14215,'0'0'1352,"0"0"-624,0 0 548,0 0 111,0 0-912,3-2-286,12-9 97,0-1 1,-1 0-1,0-1 0,-1 0 0,-1-1 0,11-15-286,15-26 121,8-18-121,-32 50 19,30-50-239,-3-2 0,-4-2 0,0-7 220,-22 43-154,-1 0 0,-2-1 0,-2-1 0,-2 0 0,-1-1-1,0-39 155,-6 48 40,1 13-5,-1-1 0,-1 0 0,-1 0 0,-2-5-35,2 23 84,1 1-1,-1-1 0,0 0 0,-1 1 1,1-1-1,-1 1 0,0 0 0,0-1 1,0 1-1,-1 0 0,1 0 0,-1 0 1,0 1-1,0-1 0,0 0 0,-1 1 1,1 0-1,-1 0 0,0 0 1,0 1-1,0-1 0,-1 0-83,2 2 35,1 0 1,-1 0-1,0 0 1,1 0-1,-1 1 0,0-1 1,0 1-1,1-1 1,-1 1-1,0 0 0,0 0 1,0 1-1,1-1 1,-1 0-1,0 1 0,0 0 1,1-1-1,-3 2-35,0 1 22,1-1-1,1 0 0,-1 1 0,0 0 1,1 0-1,-1 0 0,1 0 1,0 0-1,0 1 0,0 0 0,0 0-20,-7 13 91,1 0 0,0 1 0,1 0 0,1 0 0,0 3-92,4-13 117,-14 44 277,3 1 1,1 0-1,3 0 0,0 26-394,2 23 890,6 94-890,3-173-61,2 0 0,0 0 0,2 0 0,0-1 0,1 1 0,2-2 0,0 1 0,2 0 61,-3-6-560,1-1 0,1 0-1,0 0 1,1-1 0,1 0 0,10 11 560,-16-21-786,-1 0 1,0 0 0,1 0 0,0-1-1,0 1 1,0-1 0,0-1 0,1 1-1,-1 0 1,1-1 0,-1 0 0,2-1 785,25 2-8836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1.02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147 0 7940,'0'0'5463,"0"0"-3902,0 0 181,0 0 262,0 0-694,-16 11-587,3-3-524,5-4-106,1 0 0,0 0 0,0 1 0,1 0 0,-1 0 0,1 1-1,0 0 1,1 0 0,-1 0 0,1 1 0,0-1 0,1 1 0,0 0 0,0 1 0,0-1-93,-2 14 262,0-1 0,1 1 0,1 0 0,1 1 1,2-1-1,0 0 0,1 18-262,0-36-7,0 0-1,1 0 1,0 0 0,-1 1-1,1-1 1,0 0-1,0-1 1,0 1 0,1 0-1,-1 0 1,1 0-1,-1-1 1,1 1 0,0-1-1,0 1 1,0-1-1,1 0 1,-1 0 0,0 0-1,1 0 1,0 0 0,-1 0-1,1-1 1,0 1-1,0-1 1,0 0 0,-1 0-1,1 0 1,1 0-1,1 0 8,1 0-43,-1 0 0,1 0 0,0 0 0,-1-1 0,1 0 0,0 0 1,-1 0-1,1-1 0,0 0 0,-1 0 0,1-1 0,-1 1 0,1-1 0,-1 0 0,0 0 0,0-1 0,3-1 43,-3-1-62,0 1 1,0-1 0,0 0-1,-1 0 1,1-1-1,-1 1 1,-1-1 0,1 0-1,-1 0 1,0 0 0,0-1-1,-1 1 1,0-1 0,0 1-1,0-1 1,0-4 61,0-5-227,0-1-1,0 0 1,-2 0 0,0 1 0,-1-1 0,-2-6 227,2 19-140,0 0 0,0 0 0,-1 0 0,1 0 1,-1 0-1,0 0 0,0 0 0,0 0 0,-1 1 1,1-1-1,-1 1 0,0-1 0,0 1 0,0 0 0,-4-2 140,6 4-265,-1-1 0,0 1 1,1 0-1,-1 0 0,0 0 0,0 0 0,0 0 0,0 0 0,0 1 0,0-1 0,0 1 0,0-1 0,0 1 0,0 0 0,0 0 0,0 0 0,-1 0 0,1 0 0,0 0 0,0 1 0,0-1 0,0 0 0,0 1 0,0 0 0,0 0 0,0-1 0,0 1 0,0 0 0,1 1 0,-1-1 0,0 0 0,1 0 0,-1 1 0,0 0 265,-15 20-5429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1.60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142 1 10085,'0'0'4159,"0"0"-1971,0 0 162,0 0-531,0 0-773,-1 11-461,-8 32 106,2-14-303,2 0 1,1 0-1,0 12-388,18-41-819,-10-1 757,0 0 0,0-1 0,0 1 0,0-1 0,-1 0 0,1 0 0,-1 0 0,1-1 0,-1 1 0,0-1 0,0 0 0,0 0 0,1-2 62,38-47-498,-34 41 271,6-11-163,-10 15 251,1 0 0,-1 0 0,1 1 0,0-1 0,1 1-1,1-1 140,-6 24 430,16 143 411,3 31-241,-6 55-600,-13-199 2,0 59 100,-8 43-102,4-115 50,-2 0-1,-1 0 0,-2-1 0,-1 0 1,-1 0-1,-8 12-49,16-39 26,-1 0 1,0-1 0,0 1-1,0-1 1,-1 0-1,1 0 1,-1 0-1,-1-1 1,1 1 0,-2 0-27,4-3 1,0-1 0,-1 1 0,1-1 1,0 0-1,-1 0 0,1 0 0,-1 0 1,1 0-1,-1-1 0,0 1 0,1-1 1,-1 1-1,0-1 0,1 0 1,-1 0-1,0 0 0,1 0 0,-1-1 1,0 1-1,1-1 0,-1 0 0,1 0 1,-1 0-1,-2-1-1,-1-1 0,0-1 0,0 0 0,0 0 0,0-1 0,1 1 0,-1-1 0,1-1 0,0 1 0,1-1 0,0 0 0,-3-3 0,-6-12-56,1 0 0,-8-20 56,10 15 30,1-1-1,2 0 1,0 0 0,2 0-1,1-1 1,1 0 0,1 0-1,3-28-29,-1 49-28,0 0 0,0 0 0,1 0 0,0 0 0,1 0 0,-1 0-1,1 0 1,1 1 0,-1-1 0,1 1 0,0-1 0,1 1 0,-1 0 0,1 0-1,1 0 1,-1 1 0,1 0 0,0-1 0,0 2 0,0-1 0,1 0 0,-1 1-1,1 0 1,2 0 28,10-7-919,0 0 1,0 2-1,13-5 919,28-8-5514,-11 8-3095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2.8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5 10069,'0'0'4756,"0"0"-3310,0 0 40,0 0 518,0 0-659,0-4-798,-1 57 1099,11 421 1558,-4-384-3139,-1-9-1364,3-1 1,6 15 1298,-13-90-344,6 22-2028,2-13-2198,1-12-2303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5.80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 14 9845,'0'0'3084,"0"0"-1967,0 0 655,0 0 231,0 0-837,0 0-507,-1 0-522,0 0 0,0 0 0,0 0 0,1 1 0,-1-1 0,0 0 0,0 0 0,0 1 0,1-1 0,-1 0 0,0 1 0,0-1 0,1 1 0,-1-1 0,0 1 0,1 0-1,-1-1 1,0 1-137,1 1 65,1 0 0,0 0 0,-1 0 0,1-1 0,0 1 0,0 0 0,0-1 0,0 1 0,0 0 0,0-1 0,0 1 0,0-1 0,1 0 0,-1 1 0,1-1 0,-1 0 0,1 0 0,-1 0 0,1 0 0,0 0 0,-1 0 0,1 0 0,0 0 0,0-1 0,1 1-65,5 2 302,1 0 0,-1-1 1,1 0-1,8 1-302,13-1-344,1-1 1,11-2 343,3 0-527,-37 1 158,0-1 1,0 0-1,1 0 1,-1 0-1,0-1 1,-1-1-1,5 0 369,-8 1-665,0 0-1,0 0 1,0 0-1,-1 0 1,1 0-1,0-1 1,-1 0-1,0 1 1,1-1 0,-1-1-1,-1 1 1,1 0-1,0-1 1,1-2 665,-4 5-11,0 1 0,0-1-1,0 1 1,0-1 0,0 1 0,0-1 0,0 1 0,0-1 0,0 1 0,0-1 0,0 1-1,0-1 1,-1 1 0,1-1 0,0 1 0,0 0 0,-1-1 0,1 1 0,0-1 0,0 1-1,-1 0 1,1-1 0,0 1 0,-1 0 0,1-1 0,-1 1 0,1 0 0,-1-1 0,1 1 0,0 0-1,-1 0 1,1 0 0,-1-1 0,1 1 0,-1 0 0,1 0 0,-1 0 0,1 0 0,-1 0-1,1 0 1,-1 0 0,1 0 0,-1 0 0,1 0 0,-1 0 0,0 1 11,-1-2 571,0 1 0,0 0 1,1 0-1,-1 0 0,0 0 0,0 0 1,0 0-1,0 1 0,0-1 0,0 0 1,0 1-1,-1 0-571,0 3 152,1-1 1,0 0-1,0 1 1,0-1-1,0 1 0,1 0 1,-1-1-1,1 1 1,0 0-1,0 0 0,0 1-152,-7 49 826,5-3-217,2 0 0,3 0-1,4 24-608,28 152 383,-32-209-361,0 1-1,-1-1 1,0 6-22,-2-23-3,1 0 1,-1-1 0,1 1 0,-1 0-1,0 0 1,1-1 0,-1 1 0,0 0 0,1-1-1,-1 1 1,0-1 0,0 1 0,0-1-1,1 1 1,-1-1 0,0 0 0,0 1 0,0-1-1,0 0 1,0 0 0,0 0 0,0 1-1,1-1 1,-1 0 0,0 0 0,0 0-1,0 0 1,0-1 0,-1 1 2,-3 1-5,-15 1 35,0 0-1,0-1 0,0-1 1,0-1-1,-10-2-29,23 2-73,1 0 0,0-1 0,0 1 0,0-1 0,0-1 0,0 1 0,0-1 0,1 0 0,-1 0 0,1-1 0,0 1 0,0-1 0,0 0 0,1-1 0,-1 1 0,1-1 0,0 0 0,0 0 0,-2-4 73,5 5-368,-1 1 0,0-1 0,1 0 0,0 1 0,0-1 0,0 0 1,1 0-1,-1 0 0,1 0 0,0-2 368,3-24-6166,8 4-3873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6.19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229 8 10405,'0'0'1635,"0"0"-453,0 0 699,0 0-254,0 0-733,-10-1-366,3-1-340,4 1-131,1 0-1,-1 0 1,0 1-1,0-1 1,0 1-1,0 0 1,0-1-1,0 1 0,0 0 1,1 1-1,-1-1 1,0 0-1,0 1 1,0 0-1,0-1 1,0 1-1,1 1 1,-1-1-1,0 0 0,1 0 1,-1 1-1,1 0-56,-10 10 375,0 1 0,2 0 0,-1 0-1,2 1 1,0 1 0,0 0 0,2 0 0,-5 12-375,-1 4 555,3 1 0,0 1 0,-4 29-555,10-42 166,1 1 1,2-1-1,-1 0 1,2 1-1,2 12-166,-2-32-15,1 1 0,-1-1 1,0 1-1,1-1 0,-1 1 0,1-1 0,0 1 0,-1-1 1,1 1-1,0-1 0,0 0 0,0 1 0,0-1 0,0 0 1,0 0-1,0 0 0,1 0 0,-1 0 0,0 0 0,1 0 0,-1 0 15,3 1-101,0-1-1,0 1 0,0-1 0,0 0 0,0 0 0,0 0 0,0 0 0,4 0 102,2-1-579,0 0 0,0 0 0,0-1 0,0 0-1,0-1 1,9-2 579,20-16-4447,-1-8-1609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6.53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263 0 11189,'0'0'4119,"0"0"-2827,0 0-116,0 0-45,0 0-669,-6 6 573,-15 37 631,-2 2-808,-1-1 1,-2-1 0,-3 1-859,10-18-422,0 0 0,-2-2-1,-1-1 1,-24 21 422,40-41-928,5-3-8335,3-11 19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6.87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273 1 8004,'0'0'6947,"0"0"-5040,0 0-469,0 0 24,0 0-701,0 0 12,-9 16 73,-71 124 2903,-4 25-3749,78-151-330,0 0 239,0-1 0,-1 0 0,-6 9 91,-9 0-2467,20-20 1947,0-1 0,0 0-1,0 0 1,0 0 0,0-1 0,0 1 0,0 0 0,0-1 0,0 1 0,0-1 0,-1 0 0,-1 1 520,-6-1-7372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7.21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17400,'0'0'1024,"0"0"193,0 0 496,0 0-753,0 0-127,59 119-193,-19-77-304,4-4 96,1-7-288,2-4-144,-2-9-192,-5-5-448,-3-4-160,-7-9-1361,-1 0-1553,-1-26-1937</inkml:trace>
  <inkml:trace contextRef="#ctx0" brushRef="#br0" timeOffset="1">574 14 8308,'0'0'7843,"0"0"-6162,0 0 32,0 0-785,0 0-191,0 0-337,77 147-64,-70-91 416,-7 2-319,-2 0 367,-31 2-544,-9-4 16,-5-4-272,0-8-144,2-10-1088,0-7-961,3-19-3170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5.3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442 1 5523,'0'0'6056,"0"0"-4256,0 0-450,0 0 419,0 0-245,-6 7-420,-22 31-217,2 1 0,2 1-1,-8 20-886,11-19 679,-2-1 0,-1-1 0,-2-2 0,-23 25-679,33-44-277,-2-1 0,-15 13 277,-7-5-2212,34-23 1204,1 1 0,-1-1 0,1-1 0,-1 1-1,0-1 1,-4 1 1008,-22-1-7715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47.7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0 18072,'0'0'1300,"0"0"-380,0 0 518,0 0-299,0 0-1110,0 1 0,0-1 0,0 0 0,0 0 0,0 0 0,0 0 0,0 1 0,0-1 0,0 0 0,0 0 0,0 0 0,0 0 0,0 1 0,0-1 0,0 0 0,-1 0 0,1 0 0,0 0 0,0 0 0,0 0 0,0 0 0,0 1 0,0-1 0,-1 0 0,1 0 0,0 0 0,0 0 0,0 0 0,0 0 0,0 0 0,-1 0 0,1 0 0,0 0 0,0 0 0,0 0 0,0 0 0,-1 0 0,1 0 0,0 0 0,0 0 0,0 0 0,0 0 0,-1 0 0,1 0 0,0 0 0,0 0 0,0 0 0,0 0 0,0 0 0,-1 0 0,1 0 0,0-1 0,0 1 0,0 0 0,0 0 0,0 0 0,0 0 0,0 0 0,-1 0 0,1-1 0,0 1 0,0 0 0,0 0 0,0 0 0,0 0 0,0 0 0,0-1 0,0 1 0,0 0-29,4 92 1893,14 78-1893,1 12 175,-9 415-553,-12-385-893,0-69-1077,-6-51-3743,-1-33-4148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56.0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0 263 14279,'0'0'-142,"0"0"526,0 0 99,14 22-171,47 73-64,-55-86-164,0 0-1,0 0 1,1 0-1,1 0 1,-1-1-1,1-1 0,1 1 1,0-1-1,0-1 1,3 3-84,-3-6 67,-1 1 1,1-1-1,0-1 1,0 0 0,0 0-1,0-1 1,0 0-1,0 0 1,0-1-1,5 0-67,-5-1-13,0 0 0,0-1-1,0 0 1,1 0-1,-2-1 1,1 0-1,0-1 1,-1 0 0,1 0-1,-1-1 1,0 1-1,3-4 14,20-16-201,0-1 0,9-12 201,-16 16-95,3-4 66,4-5 60,2 2 0,0 1-1,2 1 1,1 3 0,7-3-31,-41 24 60,0 1-1,0 0 1,0 0 0,1 0-1,-1 1 1,0-1 0,1 1 0,-1-1-1,0 1 1,1 0 0,-1-1-1,1 1 1,-1 0 0,1 1-1,-1-1 1,0 0 0,1 1 0,-1-1-1,0 1 1,1 0 0,-1 0-1,0 0 1,0 0 0,0 0-1,1 1 1,-1-1 0,0 1-60,4 4 241,0 0 1,0 0 0,-1 1-1,0 0 1,0 0-1,-1 1 1,0-1-242,17 25 547,-16-26-531,0 0 0,0 0 0,1-1 0,0 0 1,0 0-1,0-1 0,1 0 0,-1 0 0,1 0 1,0-1-1,0 0 0,0 0 0,0 0 0,1-1 1,-1-1-1,1 1 0,-1-1 0,1 0 0,0-1 1,-1 0-1,1 0 0,0 0 0,0-1-16,24-4-251,-1-2 0,0 0 0,-1-2 0,0-2 0,3-2 251,30-9-249,-22 12 538,1 2 0,-1 1 0,1 3 0,1 1 0,-1 2 0,2 2-289,27-1-405,-46-2 248,1 0-1,-1-2 1,1-1-1,-1-1 1,-1-1-1,3-2 158,46-19-689,23-15 689,-44 19 13,1 1 1,2 3 0,9 0-14,-51 16 176,1 2-1,-1-1 0,1 2 1,0 0-1,0 0 1,-1 2-1,1-1 0,0 2 1,0 0-1,-1 0 0,1 1 1,-1 1-1,0 1 1,0-1-1,4 4-175,9 5 172,1-2 1,0 0-1,1-2 1,-1-1 0,1-2-1,1 0 1,0-2-1,-1-1 1,15-1-173,-14-1 35,-7 0 32,1 0 0,-1-1 0,0-1 0,0-2 0,0 0 0,0-1 0,0-1 0,6-3-67,-14 3-450,30-14 1470,-27 5-2630,-8-3-3809,-9 6-1787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0.1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30 2225,'0'0'987,"0"0"294,0 0 496,0 0-110,0 0-349,0 0-78,-2-5-228,-4-15 17,4 16-76,0 7 4359,3 11-3441,4 8-1848,100 226 1892,-99-231-2310,20 48-247,-23-61-984,-1 1 0,1-1 0,0 1-1,0-1 1,1 0 0,3 4 1626,-4-7-6918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0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1 122 10069,'0'0'1750,"0"0"-136,0 0-440,0 0-414,0-3 400,0 6 769,1 19-1284,2 1-1,1-1 1,1 0-1,0-1 1,2 1-1,4 7-644,17 67 309,12 62-35,-40-157-310,0 0 0,0 0 0,0 0 0,0 0 0,1 0 0,-1-1 0,0 1 0,1 0 0,-1 0 0,1 0-1,-1-1 1,0 1 0,1 0 0,0-1 0,-1 1 0,1 0 0,-1-1 0,1 1 0,0-1 0,-1 1 0,1-1-1,0 1 1,0-1 0,-1 1 0,1-1 0,0 0 0,0 0 36,0 0-46,0 0-1,0 0 1,0-1 0,0 1 0,0 0-1,0-1 1,0 1 0,0-1-1,0 1 1,0-1 0,0 0-1,0 1 1,0-1 0,0 0 0,0 0-1,-1 1 1,1-1 0,0 0 46,5-8-186,0 0 1,0 0-1,-1 0 1,1-2 185,-5 8 18,16-30-318,-2-1-1,-1-1 1,-1 0 0,-1-6 300,-7 29 1196,4 22-650,7 25-249,0 1-1,-3 1 0,-1 0 0,1 10-296,-4-13 80,1-2-1,1 1 1,2-1-1,1-1 0,12 18-79,-25-47-7,0 0-1,1 0 1,-1 0-1,0 0 1,1 0 0,0 0-1,-1-1 1,1 1-1,0 0 1,0-1-1,0 0 1,0 0-1,0 1 1,0-1 0,0 0-1,0 0 1,1-1-1,-1 1 1,0 0-1,1-1 1,1 1 7,0-1-16,-1-1 0,1 1 0,-1-1 0,1 0-1,-1 1 1,0-2 0,1 1 0,-1 0 0,0-1 0,0 1 0,0-1 0,0 0 0,2-1 16,8-8-45,0 0 1,0-1-1,-1-1 1,-1 0-1,4-5 45,-14 17 1,14-19-21,0 0 1,-1-2-1,-1 1 0,-2-1 0,0-1 0,-1 0 0,-1-1 0,-1 0 0,-1 0 0,-1 0 0,-2-1 0,0 0 0,-2 0 0,0 0 1,-2-2 19,1-12-38,-1 6-10,0 1 1,-4-17 47,3 39 25,-1 0 0,0 0 0,-1 1 0,0-1 0,0 1 0,-1 0 0,0 0 0,-1 0 0,0 0 0,-2-1-25,6 8-14,0 0 1,-1 1-1,1-1 0,-1 1 1,0-1-1,1 1 0,-1 0 1,0-1-1,0 1 1,0 0-1,0 0 0,0 1 1,0-1-1,0 0 0,0 1 1,0-1-1,-1 1 0,1-1 1,0 1-1,0 0 1,-1 0 13,0 0-338,1 0 1,-1 1 0,1-1 0,-1 1 0,1-1-1,-1 1 1,1 0 0,-1 0 0,1 0 0,0 0-1,-1 0 1,1 1 0,0-1 0,0 0 0,0 1-1,0 0 1,0 0 337,-16 19-4458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1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236 135 9284,'0'0'144,"0"0"393,0 0 802,0 0-101,0 0-481,0-19 14,2-56-106,-2 73-599,1 1 0,-1 0 0,0-1 0,0 1 0,0-1 0,0 1 0,0 0 0,0-1 0,0 1 0,0 0 0,-1-1 0,1 1 0,-1 0 0,1-1 0,-1 1 0,1 0 0,-1 0 0,1 0 0,-1-1 0,0 1 0,0 0 0,0 0 0,0 0 0,0 0 0,0 0 0,0 0 0,0 1 0,0-1 0,0 0 0,0 0 0,-1 1 0,1-1 0,0 1 0,0-1 0,-1 1 0,1 0 0,0-1 0,-1 1 0,1 0 1,0 0-1,-1 0 0,1 0 0,-1 0 0,1 0 0,0 0 0,-1 0 0,1 1 0,0-1 0,-1 1-66,-9-1 350,4 0-234,1 0 0,-1 0-1,0 0 1,1 1-1,-1 0 1,1 0-1,-1 1 1,1-1 0,-1 1-1,1 1 1,0-1-1,0 1 1,0 1-1,1-1 1,-1 1 0,1 0-1,-1 0 1,1 0-1,0 1 1,1-1-1,-1 1 1,1 0 0,0 1-1,0-1 1,-1 4-116,0-1 66,0 1 0,1-1 0,-1 1 0,2 0 0,-1 0 0,2 0 0,-1 0 0,1 0 0,0 0 0,1 1 0,0-1 0,0 6-66,3-14-53,-1-1 1,1 1-1,-1 0 0,1-1 1,-1 0-1,1 1 0,-1-1 1,1 0-1,0 0 0,-1 0 1,1 0-1,-1 0 0,1 0 1,1-1 52,1 1-157,2 0-24,1 1 0,-1-2 0,1 1 0,-1-1 0,1 0 0,-1-1-1,1 1 1,-1-1 0,0 0 0,0-1 0,0 0 0,0 0 0,0 0 0,-1 0 0,1-1-1,-1 0 1,0 0 0,3-4 181,35-32-2027,-43 39 2072,0 1 43,0 0 61,0 0 54,0 2-152,0 0-1,0 0 1,-1 0-1,1 0 1,0 0-1,-1 0 1,1-1-1,-1 1 0,0 0 1,1 0-1,-1-1 1,0 1-1,0 0 1,0-1-1,0 1 1,-1 0-51,0 0 78,-20 41 824,2 0 0,2 1 1,2 1-1,2 0 0,-6 36-902,16-58 262,0 0-1,2 1 1,1-1-1,1 1-261,1-23-4,1 0 0,-1-1 0,1 1 0,0 0 0,-1-1 0,1 1 0,0-1 0,-1 1 0,1-1 0,0 0 0,-1 0 0,1 0 0,0 0 0,0 0 0,-1 0 0,1 0 0,0 0 0,0-1 4,5 1-51,1-1-38,0 0-1,-1-1 0,1 1 0,0-1 1,-1-1-1,1 0 0,-1 0 0,0 0 1,0-1-1,0 0 0,0 0 0,-1-1 1,0 0-1,0 0 0,0 0 0,3-5 91,15-15-1600,-2-2 1,0 0-1,2-8 1599,-17 24-839,27-37-3936,-3 0-4357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2.0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 12582,'0'0'3729,"0"0"-3424,0 0 431,0 0 1665,-5 181-1280,5-106-657,8 4 64,2 1-64,0-2-96,-5 7-160,2 2-416,1-9-352,-6-11-929,1-22-2112,-3-27-1281,0-18-7284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2.3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45 16215,'0'0'2530,"0"0"-1714,0 0 657,0 0-929,0 0-544,127-25-784,-75 16-2498,-2-2-5586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2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14070,'0'0'3458,"0"0"-3410,0 0-48,0 0 2465,32 121-1648,0-74-497,-7-7-224,0-4-192,-5-7-16,-5-7-577,-5-8-527,-6-8-785,-4-6-64,0 0-976,0-22-1762</inkml:trace>
  <inkml:trace contextRef="#ctx0" brushRef="#br0" timeOffset="1">155 21 5795,'0'0'3201,"0"0"-2369,0 0 1169,0 0 208,0 0-1264,0 0-81,86-20-79,-66 49-81,-10 2-208,-5 0-432,-5-2-128,0 1-112,0-1-80,0 0-817,-12-3-815,-6-1-2562,-4-1-5539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3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0 198 15495,'0'0'1209,"0"0"-622,0 0 581,0 0-525,23-12-488,137-80-753,-114 64 4,-23 14 368,1 0 0,0 1-1,1 1 1,3 1 226,-28 11 106,1-1 0,0 1-1,0 0 1,0 0 0,0 0 0,0 0 0,-1 0 0,1 0 0,0 0 0,0 0-1,0 0 1,0 0 0,0 0 0,-1 0 0,1 0 0,0 1 0,0-1 0,0 0-1,-1 1 1,1-1 0,0 1 0,0-1 0,-1 1 0,1-1 0,0 1 0,-1-1-1,1 1 1,-1-1 0,1 1 0,0 0 0,-1 0 0,0-1 0,1 1 0,-1 0-1,1 0 1,-1-1 0,0 2-106,9 36 642,-8-28-250,10 82 321,-5 1-1,-4 0 0,-4 12-712,1 7-840,1-104 409,0 13-1547,5-10-2680,2-9-3103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3.4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10197,'0'0'4540,"0"0"-3118,0 0-488,0 0 419,0 0-654,0 0-334,8-2 201,-3 1-403,0 0 1,0 1 0,0-1-1,0 1 1,0 0 0,0 0-1,0 1 1,0-1 0,-1 1-1,1 0 1,0 1-1,0-1 1,0 1 0,-1 0-1,4 2-163,10 4 297,17 11 75,-33-18-426,-1 0 1,1 1-1,-1-1 1,0 0 0,0 1-1,0-1 1,0 1-1,0-1 1,0 1-1,0-1 1,0 1 0,-1 0-1,1-1 1,-1 1-1,1 0 1,-1-1-1,0 1 1,1 0 0,-1 0-1,0 1 54,1 8-1069,-1-8 530,0 0 1,1-1-1,-1 1 1,0-1-1,0 1 1,0 0-1,-1-1 1,1 1-1,-1-1 0,1 1 1,-1-1-1,0 1 1,0 0 538,-14 9-7129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5.6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14455,'0'0'2940,"0"0"-2151,0 0 198,0 0 307,0 0-563,18 17-37,-4-4-547,20 19 337,-2 1 0,22 29-484,57 82 698,34 43-687,-42-69-4377,-74-89-1013,-3-7-3788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3.8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8612,'0'0'6416,"0"0"-4652,0 0-646,0 0 578,0 0-548,7 11-602,3 5-421,5 5 202,-1 1 1,-1 0 0,-1 1 0,-1 0 0,3 12-328,-14-34-72,1-1 1,-1 1-1,0-1 1,0 1-1,1-1 1,-1 1-1,0-1 1,0 0-1,1 1 1,-1-1-1,1 1 1,-1-1-1,0 0 0,1 1 1,-1-1-1,1 0 1,-1 0-1,1 1 1,-1-1-1,0 0 1,1 0-1,-1 0 1,1 1-1,-1-1 1,1 0-1,0 0 1,-1 0-1,1 0 1,-1 0-1,1 0 0,-1 0 1,1 0-1,-1 0 1,1 0-1,-1-1 1,1 1-1,-1 0 1,1 0-1,-1 0 1,1-1-1,-1 1 1,0 0-1,1 0 1,-1-1-1,1 1 1,-1 0-1,0-1 0,1 1 72,22-19-3986,6-22-1533,7-15-3918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4.1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11621,'0'0'4629,"0"0"-2041,0 0-534,0 0-317,0 0-1086,0 9-344,0 4-144,0 9 80,0 1 0,2-1 0,0 0 0,4 13-243,-5-29 35,1 0 1,0 0 0,0 0-1,1 0 1,0 0-1,0-1 1,0 1-1,0-1 1,1 0-36,-2-2 6,0-1 0,1 1 0,-1-1-1,1 0 1,-1 0 0,1 0 0,0 0 0,-1-1 0,1 1 0,0-1 0,0 0 0,0 0 0,0 0-1,0 0 1,0 0 0,1 0 0,1-1-6,5 2-72,0-2-1,0 1 0,0-1 1,0-1-1,0 0 0,0 0 1,-1-1-1,1 0 0,0 0 1,-1-1-1,0-1 0,1 1 1,1-3 72,67-43-1200,-45 27-2479,-9 5-2920,-23 16-1623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4.4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61 18985,'0'0'1248,"0"0"-207,0 0 415,0 0-543,0 0-609,0 0 128,99 102-304,-57-91 144,1-6-176,-1-5-16,0 0-160,-2-22-640,-1-14 112,-2-4-1121,-9 0-2993,-11-1-4883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8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0 273 7491,'0'0'3792,"0"0"-2661,0 0-865,0 0 481,0 0 219,0 0-400,6 0-334,0 1-81,-1-1-1,1 2 1,0-1 0,-1 1 0,1-1-1,-1 1 1,0 1 0,1-1 0,-1 1-1,0 0 1,-1 0 0,1 1-1,0-1 1,-1 1-151,-1-2 78,9 6 16,0 0 0,0-1-1,0-1 1,1 0 0,0 0 0,0-1 0,0-1 0,1-1 0,-1 0 0,1 0 0,0-1 0,0-1 0,0 0 0,1-1-94,7-1 29,1-1 0,0-1 0,-1-1 0,1-1 0,-1-1 0,0-1 0,13-6-29,33-18-56,44-26 56,-47 22-126,-17 10 94,18-10-97,34-11 129,-81 39-10,1 0 0,0 0-1,0 2 1,1 1 0,-1 0 0,1 2 0,12-1 10,-30 4 20,0-1 0,1 0 0,-1 1 0,0 0 0,0-1 0,0 1 0,-1 0 0,1 1 0,0-1-1,0 0 1,-1 1 0,1 0 0,0-1 0,-1 1 0,0 0 0,1 0 0,-1 1 0,0-1 0,0 0 0,1 3-20,5 6 192,-1 0-1,-1 1 1,0 0 0,2 5-192,1 3 224,4 8 65,1-2 0,1 1 0,1-2 0,3 1-289,-14-18 53,2-1 1,-1 0-1,1 0 0,0-1 1,0 0-1,1 0 0,0 0 0,0-1 1,0-1-1,0 1 0,1-1 1,0-1-1,0 1 0,0-1 1,3 0-54,14 1-47,0-1 1,1-1-1,0-2 1,-1 0-1,1-2 1,0-1-1,-1-1 1,0-1-1,23-8 47,37-15-376,0-3-1,17-14 377,-42 20-144,79-37-544,4-1-86,11 3 774,-128 52 221,0 1 0,0 1 0,1 2 0,0 1 0,0 0 0,14 3-221,44 3 1271,38 8-1271,5 0 343,374-6 223,-502-5-578,6 0 27,0 0 0,-1-1 0,1 0 0,0 0-1,0-1 1,1 0-15,-7 2-100,0-1-1,0 1 1,0 0-1,0-1 1,0 1-1,0-1 1,0 0-1,0 1 0,0-1 1,-1 0-1,1 1 1,0-1-1,0 0 1,-1 0-1,1 0 1,0 0-1,-1 1 0,1-1 1,-1 0-1,1 0 1,-1 0-1,0 0 1,1 0-1,-1-1 1,0 1-1,0 0 0,1 0 1,-1 0-1,0 0 1,0 0-1,0 0 1,-1 0-1,1 0 1,0 0-1,0 0 0,0 0 1,-1 0-1,1 0 1,-1 0-1,1 0 1,-1 0-1,0-1 101,-9-13-5349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8.4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18328,'0'0'763,"0"23"-394,0 318 2157,1-261-2431,0 21 445,-7 33-540,5-126-56,1-7-80,16-8-243,10-6 456,-1 1 0,2 1 0,-1 1 0,1 1 0,1 2 0,0 1 0,0 1 0,19-1-77,52 3 335,4 4-335,-5 0-3333,5-4 3333,-99 3-595,-1 0 0,1 0 0,0-1 0,-1 0 0,1 1 0,0-1 0,-1 0 0,1-1 0,-1 1 0,0-1 0,1 0 0,2-1 595,4-13-5965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8.8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1 9268,'0'0'6686,"0"0"-4835,0 0-1312,0 0 534,0 0-323,14 6-524,10 4-167,2 1 99,0 1-1,0 2 1,-2 0 0,4 4-158,-22-14 75,1 0 0,-1 1 0,0 0 0,-1 0-1,1 1 1,-1 0 0,0 0 0,0 0 0,-1 1 0,0-1 0,0 1 0,-1 0 0,1 0 0,-2 0 0,1 0 0,-1 1 0,0-1 0,1 8-75,-2-6 106,0 1 1,-1-1-1,0 1 1,-1-1-1,0 0 1,0 0 0,-2 4-107,1-8 28,0 1 0,0-1 0,-1 1 0,0-1 0,0 0 0,0 1-1,0-2 1,-1 1 0,0 0 0,0-1 0,-4 4-28,-20 16-148,0-1 0,-1-2 0,0-1 0,-9 3 148,13-10-1493,0 0 0,-1-2 0,-10 3 1493,-6-5-4306,2-7-2631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9.1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16600,'0'0'533,"0"0"233,0 0 827,0 0-118,0 0-960,0 11-147,1 27 187,2 0 0,1 0 0,5 18-555,5 8 364,-5-19-462,2-1 0,2 0-1,8 17 99,-5-36-2649,-15-25 2430,-1 1 0,1-1 0,-1 1 0,1-1 1,-1 0-1,1 1 0,-1-1 0,1 0 0,-1 1 1,1-1-1,0 0 0,-1 0 0,1 1 0,-1-1 0,1 0 1,0 0-1,-1 0 0,1 0 0,0 0 0,-1 0 0,1 0 1,0 0-1,-1 0 0,1 0 0,0 0 0,-1-1 1,1 1-1,-1 0 0,1 0 0,0-1 0,-1 1 0,1 0 1,-1-1-1,1 1 0,-1 0 0,1-1 0,-1 1 1,1-1-1,-1 1 0,1-1 0,-1 1 0,0-1 0,1 1 1,-1-1-1,0 0 0,0 1 0,1-1 219,11-31-9353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9.6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32 11221,'0'0'4717,"0"0"-3263,0 0-427,-3 21 1003,1-10-1795,-3 9 93,2 1 1,0 0 0,1 0 0,2 0 0,0 0 0,1 0 0,1 0 0,2 8-329,42 124 1284,-26-93-1125,-20-60-205,1 1-1,-1-1 1,0 0 0,1 1 0,-1-1-1,0 1 1,1-1 0,-1 0-1,1 1 1,-1-1 0,1 0-1,-1 0 1,1 1 0,-1-1 0,1 0-1,-1 0 1,1 0 0,-1 0-1,1 1 1,-1-1 0,1 0-1,-1 0 1,1 0 0,0 0 0,-1 0-1,1 0 1,-1-1 0,1 1-1,-1 0 1,1 0 0,-1 0 0,1 0-1,-1-1 1,1 1 0,-1 0-1,1 0 1,-1-1 0,1 1-1,-1 0 1,0-1 0,1 1 0,-1-1-1,1 1 1,-1-1 0,0 1-1,0 0 1,1-1 0,-1 1 0,0-1-1,0 1 1,1-1 46,7-13-679,-1 0-1,-1-1 1,0 1 0,1-5 679,-2 5-263,0-1 1,1 1 0,1 0 0,1 1-1,3-6 263,-11 19 32,1-1 0,-1 1 0,0 0 0,0 0 0,0 0-1,1-1 1,-1 1 0,0 0 0,0 0 0,1 0 0,-1 0 0,0 0-1,1 0 1,-1-1 0,0 1 0,0 0 0,1 0 0,-1 0-1,0 0 1,1 0 0,-1 0 0,0 0 0,1 0 0,-1 0 0,0 0-1,0 1 1,1-1 0,-1 0 0,0 0 0,1 0 0,-1 0-1,0 0 1,0 0 0,1 1 0,-1-1 0,0 0 0,0 0 0,1 0-1,-1 1 1,0-1 0,0 0 0,0 0 0,0 0 0,1 1-1,-1-1 1,0 0 0,0 1 0,0-1 0,0 0 0,0 0-1,0 1 1,0-1 0,0 0-32,10 21 336,-9-17-151,7 16 331,7 15 214,1 0-1,2 0-729,-13-26 29,0 0-1,1-1 0,0 1 1,0-1-1,1 0 1,0-1-1,1 0 0,-1 0 1,9 5-29,-14-10-48,0-1-1,0 0 1,0 0 0,0 0 0,0 0 0,0 0 0,0 0-1,0-1 1,1 1 0,-1-1 0,0 1 0,0-1-1,1 0 1,-1 0 0,0 0 0,0 0 0,1 0 0,-1 0-1,0-1 1,0 1 0,1-1 0,-1 0 0,1 0 48,0-1-28,0 0 0,1 0 1,-1-1-1,0 0 0,0 1 1,0-1-1,0 0 1,-1 0-1,1-1 0,-1 1 1,0 0-1,1-3 28,6-11 38,-1-1 0,-1 1 1,-1-1-1,-1-1 0,0-1-38,9-49-237,-3 0-1,-3-1 1,-3 0-1,-3-51 238,-2 120-1992,0 1-2216,0 4-3558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09.9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1 12902,'0'0'1475,"0"0"-39,0 0 714,0 0-211,0 0-994,-17 16-281,-54 59-37,66-69-552,-1 0-1,1 0 1,1 1-1,-1 0 1,1 0-1,0 0 1,1 1-1,-1-1 1,1 1 0,1 0-1,0 0 1,0-1-1,0 2 1,1-1-1,0 0 1,1 0-1,0 3-74,0-10-4,0 0 0,0-1 0,0 1 0,1 0 0,-1 0 0,0 0 0,0 0 0,1 0 0,-1 0 0,1 0 0,-1-1-1,1 1 1,-1 0 0,1 0 0,-1 0 0,1-1 0,0 1 0,-1 0 0,1-1 0,0 1 0,0-1 0,-1 1 0,1-1-1,0 1 1,0-1 0,0 0 0,0 1 4,3 0-36,-1 0 0,1 0 0,0 0 0,0 0 0,0-1 0,0 1 0,0-1 0,0 0 36,3 0-143,0-1 0,0 1 0,0-1 0,0-1 0,0 1 0,0-1 0,0 0 0,5-3 143,-7 2-297,-1 0-1,0 0 0,0 0 1,-1 0-1,1-1 1,0 0-1,1-2 298,-4 4-539,0 1 1,1-1-1,-1 0 1,-1 1-1,1-1 1,0 0-1,0 0 1,-1 0-1,1 0 1,-1 0-1,1 0 1,-1 0-1,0 0 539,0 1-4743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0.3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0 123 9220,'0'0'3346,"0"0"-1409,0 0 400,0 0-496,0 0-817,0 0 49,58 27-385,-6-27-384,5-4-304,-3-19-16,-7-4-624,-2-4-2258,-13-2-1408,-9 1-4434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5.9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99 90 14102,'0'0'3746,"0"0"-3506,0 0 2257,0 0-1152,0 0-945,149-51-336,-99 42-64,4 0-48,1 0-672,-8 2-1153,-10 3-2161,-19 4-3585</inkml:trace>
  <inkml:trace contextRef="#ctx0" brushRef="#br0" timeOffset="1">0 311 15495,'0'0'4562,"0"0"-4386,0 0 1201,0 0-833,0 0-528,0 0-32,147 2-512,-75-15-1345,-6-1-3233,-13 3-6083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0.6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17208,'0'0'1521,"0"0"-657,0 0 929,0 0-769,-12 154-832,22-98 241,5 7-401,0 6 240,-3 9-272,-9 7-128,-3 11-1057,0-7-2673,0-10-2753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1.0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83 0 12950,'0'0'4674,"0"0"-3500,0 0-825,0 0 689,0 0-341,-11 11-540,-33 31-157,41-40-31,1 0-1,0 0 1,0 0 0,0 0 0,0 1-1,0-1 1,1 1 0,-1-1 0,1 1-1,-1 0 1,1 0 0,0-1 0,0 1-1,0 0 1,0 0 0,1 0 0,-1 0-1,1 0 1,0 0 0,0 0 0,0 1 31,1-3-80,-1 0 1,1 0 0,0-1-1,-1 1 1,1 0 0,0-1-1,0 1 1,0-1 0,0 1-1,0-1 1,0 1 0,0-1-1,0 1 1,0-1 0,0 0-1,0 0 1,0 1 0,0-1-1,1 0 80,25 5-388,-25-5 304,32 3-238,1-1-1,11-1 323,-21-2-29,0 1-1,-1 2 1,1 1-1,-1 0 1,13 5 29,-36-7-10,-1-1 0,1 1-1,0 0 1,-1-1 0,1 1 0,-1 0 0,0 0 0,1 0 0,-1-1 0,0 1 0,1 0 0,-1 0-1,0 0 1,0 0 0,0 0 0,0 0 0,0 0 0,0-1 0,0 1 0,0 0 0,0 0 0,0 0-1,0 0 1,-1 0 10,-4 23 187,-1-16-106,-1 1 1,1-1 0,-2 0 0,1-1 0,-1 1-1,-1-1-81,-22 23 489,22-20-299,-49 59 1004,51-61-957,1 1 0,0 0-1,1 1 1,0-1 0,1 1-1,0 0 1,-1 2-237,5-11-2,0-1 0,0 1-1,0-1 1,0 1 0,0-1-1,0 0 1,0 1 0,0-1-1,0 1 1,0-1 0,0 1-1,1-1 1,-1 0 0,0 1-1,0-1 1,0 1 0,0-1-1,1 0 1,-1 1 0,0-1-1,1 0 1,-1 1 0,0-1 0,0 0-1,1 0 1,-1 1 0,0-1-1,1 0 1,-1 0 0,1 1-1,-1-1 1,0 0 0,1 0-1,-1 0 1,1 0 0,-1 0-1,1 1 1,-1-1 0,0 0-1,1 0 1,-1 0 0,1 0-1,-1 0 1,1-1 0,-1 1-1,0 0 1,1 0 0,0 0 2,23-4-68,-18 2-19,0-1-1,0 0 1,0 0-1,0 0 1,-1-1-1,1 1 1,-1-1-1,0-1 0,0 1 1,0-1-1,-1 0 1,1 0-1,-1 0 1,0 0-1,-1-1 1,0 0-1,0 0 0,0 0 1,0 0-1,-1 0 1,0 0-1,0-1 1,-1 1-1,1-1 1,-2 0 87,4-22-1838,-2 0 1,0-1-1,-3 1 1,0-1 0,-2 0 1837,-2-17-8036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1.3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14102,'0'0'4194,"0"0"-2993,0 0 42,0 21 142,0-1-1103,0 30 588,5 35-870,-2-35 203,-3-33-113,1 0 0,1 0 0,0 0 0,1 0 0,0 0 0,2 0 0,2 5-90,-5-19 2,0-1-1,0 1 1,0-1 0,0 1 0,0-1 0,1 0 0,-1 0 0,1 0 0,0 0 0,-1 0-1,1-1 1,0 1 0,0-1 0,0 1 0,0-1 0,0 0 0,0-1 0,1 1-1,-1 0 1,0-1 0,0 0 0,0 0 0,1 0-2,6 1-65,0-1 0,0-1 0,0 1 0,0-2 1,-1 1-1,1-2 0,1 1 65,10-7-381,-1 0 0,0-1 0,-1-1 1,0-1-1,5-5 381,39-22-6940,-51 33 1753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1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92 11381,'0'0'4520,"0"0"-2768,0 0 47,-8 23-279,-24 70-725,31-89-768,0-1 0,0 1-1,0-1 1,1 1 0,-1 0 0,1-1-1,0 1 1,0 0 0,0-1-1,1 1 1,-1 0 0,1-1-1,0 1 1,0-1 0,0 1 0,0 0-27,0-3-17,0 0 0,-1 1 0,1-1 0,0 1 0,0-1 0,0 0 0,1 0 1,-1 0-1,0 0 0,0 0 0,1 0 0,-1 0 0,0 0 0,1 0 0,-1 0 1,1-1-1,-1 1 0,1-1 0,-1 1 0,1-1 0,0 1 0,-1-1 0,1 0 1,0 0-1,0 0 17,-1 0-96,1 0 1,-1-1 0,1 1-1,0 0 1,-1-1 0,1 0-1,-1 1 1,1-1 0,-1 0-1,0 0 1,1 1-1,-1-1 1,0 0 0,1 0-1,-1-1 1,0 1 0,1-1 95,18-26-715,-14 19 489,24-35-2271,1 2 0,7-4 2497,-27 33-279,1 1 0,1-1 0,0 2 1,1 0-1,0 1 0,1 0 1,0 1-1,8-4 279,-22 13 79,-1-1 0,1 1 0,0-1 0,0 1 0,0-1 0,0 1 0,0-1 0,0 1 0,0 0 0,-1-1 0,1 1 0,0 0 0,0 0 0,0 0 0,0 0 0,0 0 0,0 0 0,0 0 0,0 0 0,0 0 0,0 0 0,0 1 0,0-1 0,0 0 0,0 1 0,0-1 0,0 0 0,0 1 0,0-1 0,0 1 0,-1 0 0,1-1 0,0 1 0,0 0 0,-1-1 0,1 1 0,0 0 0,-1 0 0,1 0-1,-1 0 1,1-1 0,-1 1 0,1 0 0,-1 0 0,0 0 0,0 0 0,1 1-79,0 5 302,0 1-1,-1 0 0,0 0 0,0 0 0,0-1 0,-1 3-301,-1 7 708,1-8-478,0 1 1,-1-1-1,0 0 0,-1-1 1,0 1-1,-1 0 1,1-1-1,-2 1 0,1-1 1,-1 0-1,0-1 1,-1 1-1,0-1 0,0 0 1,-1 0-231,-5 5 151,1-1 0,-1-1 1,-1 0-1,0-1 0,0 0 0,-1-1 1,0 0-1,-8 2-151,12-6 33,-1-1 1,0 0-1,1 0 0,-2-1 1,1-1-1,-1 1-33,9-2-136,0 0 1,-1 1-1,1-1 1,0 0-1,0 0 0,0-1 1,-1 1-1,1-1 1,0 0-1,0 0 1,0 0-1,0 0 0,0 0 1,0 0-1,0-1 1,1 0-1,-1 1 1,0-1-1,1 0 0,-1 0 1,1 0-1,-2-3 136,-11-34-4023,4-14-2351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2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0 15639,'0'0'3879,"0"0"-2796,0 0-125,0 0 307,-4 25-697,-15 81-274,15-87-329,-1 0 0,-1-1 0,0 0 0,-2 0 0,0 0 0,-1-1 0,0 0 0,-2-1 0,0 0 0,0 0 0,-6 4 35,9-16-4476,12-17 970,7-4 2186,1 0 1,0 1-1,1 0 0,1 1 1,4-2 1319,5-5-90,1 1 0,1 1 1,4-1 89,-17 14 323,-1 1 0,1 0 1,0 1-1,0 0 0,1 1 0,-1 0 0,1 1 1,0 0-1,0 1 0,0 1 0,0 0 1,1 1-1,4 0-323,-17 0-2,1 0 0,0 1 0,-1-1 0,1 0 0,0 0 1,-1 1-1,1-1 0,-1 1 0,1-1 0,-1 1 0,1 0 0,-1 0 0,1-1 1,-1 1-1,0 0 0,1 0 0,-1 1 0,0-1 0,0 0 0,0 0 0,0 0 1,0 1-1,1 0 2,0 2-60,-1 0 1,1 0-1,-1 0 1,1 0-1,-1 0 1,0 0-1,-1 0 1,1 0-1,-1 0 1,0 1 59,1 6-378,-2 1 0,0-1 0,0 1 0,-1-1 0,0 1 0,-1-1 0,-2 5 378,0-5-626,-1 1 0,0-1 1,0 0-1,-3 2 626,-36 48-3602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5:12.4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86 1425,'0'0'6170,"0"0"-2632,0 0-1155,0 0-583,0 0-311,-16 10-131,-35 24-458,44-28-404,43-30-129,-7 5-247,1 1-1,0 2 0,21-7-119,-35 16 220,2 1 1,-1 0 0,0 2-1,1 0 1,0 1 0,0 0 0,15 1-221,-31 2 55,-1 1 1,0-1-1,1 0 1,-1 1-1,0-1 1,1 1-1,-1 0 1,0-1-1,0 1 1,0 0-1,0 0 1,1 0-1,-1 0 1,0 0-1,-1 0 1,1 0-1,0 0 1,0 0-1,0 0 1,-1 1-1,1-1 1,0 0-1,-1 0 1,1 1-1,-1-1 1,0 0-1,1 1-55,9 45 484,-9-37-236,5 40 143,-3 0 0,-2 1-1,-3 8-390,1-24 101,0 3-112,-2-1 0,-2 1 0,-2-1 0,-7 22 11,5-28-1007,-1 0-1,-2-1 1,-5 9 1007,4-17-3345,1-11-2290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1.1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14 7443,'0'0'1836,"0"0"-1065,0 0 405,0 0 193,0 0-331,0 0-406,-1-1-498,-1-3 7837,61 4-7905,131-1 661,-64-6-4980,-105 6-3358,-17 1 266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1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8868,'0'0'790,"0"0"-67,0 0 528,0 0-259,0 0-479,4-1 5878,23-2-5998,88 4 560,66 11-953,-156-11-1676,-13-6-7283,-11-4-1264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5.3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9 5346,'0'0'1449,"0"0"-937,0 0 198,0 0-38,0 0-373,0 0-184,2-2 42,7-5 779,-5 11 2003,-4 20 2489,0-7-6556,-6 151 2942,-9 6-1814,-4 111 725,-3-20 55,7-112-444,12-118-279,-26 508 747,29-543-1100,0-15-2641,0-26-1615,0-19-4636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6.2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13 111 11877,'0'0'1193,"0"0"-75,0 0 194,0 0-388,0 0-388,-2-3-381,-5-7-1,4 10 582,2 21 813,1-6-1547,2 4 149,0 0 0,1 0 0,1 0 1,1 0-1,3 8-151,11 44-1,-19-70-67,0-1 0,0 0 0,0 1 0,0-1 0,0 1 0,0-1 1,0 0-1,0 1 0,1-1 0,-1 0 0,0 1 0,0-1 0,0 0 1,0 1-1,1-1 0,-1 0 0,0 1 0,0-1 0,1 0 0,-1 0 1,0 1-1,1-1 0,-1 0 0,0 0 0,1 0 0,-1 1 0,0-1 1,1 0-1,-1 0 0,0 0 0,1 0 0,-1 0 0,0 0 0,1 0 1,-1 0-1,0 0 0,1 0 0,-1 0 0,1 0 0,-1 0 0,0 0 1,1 0-1,-1 0 0,0 0 0,1 0 0,-1 0 0,1 0 0,-1-1 1,0 1-1,0 0 0,1 0 0,-1-1 68,16-13-1292,-5-6 958,6-10-228,-11 23 695,-3 11 552,-3 6-601,1 0 0,1 0 0,-1-1-1,2 1 1,-1-1 0,3 5-84,-4-11 13,0-1 0,0 1 0,0-1 0,1 0 0,-1 1 0,1-1 0,-1 0 0,1 0 0,0 0 0,0 0 0,0 0 0,0 0 0,0-1 0,0 1 0,1-1 0,-1 1 0,1-1 0,-1 0 0,1 0 0,-1 0 0,1 0 0,-1 0 0,1-1 0,0 1 0,-1-1 0,2 0-13,1 0 10,0 0 0,1 0 1,-1-1-1,0 0 0,0 0 1,0 0-1,0-1 0,0 1 1,0-1-1,0 0 0,0-1 1,-1 1-1,4-3-10,0-1-1,0 0 0,-1 0 0,1-1 0,-1 0 0,-1-1 0,1 1 0,1-5 1,1 0-6,-1 0 1,-1-1-1,0-1 0,-1 1 0,-1-1 0,0 0 1,0 0-1,-2 0 0,1-1 0,-1-4 6,-2-100 342,-1 118-374,0-1 0,0 1 0,0 0 0,0 0 0,0 0 0,-1 0 0,1-1 1,0 1-1,-1 0 0,1 0 0,0 0 0,-1 0 0,0 0 0,1 0 0,-1 0 1,0 0-1,1 0 0,-1 0 0,0 0 0,0 1 0,0-1 0,0 0 0,1 0 1,-1 1-1,0-1 0,-1 0 32,1 1-266,0 0 0,0 0 0,0 0 0,0 0 0,0-1 0,0 1 0,0 1 0,0-1 0,0 0 0,0 0 0,0 0 0,0 0 0,0 1 0,0-1 0,0 0 1,0 1-1,0-1 0,0 1 0,1-1 0,-1 1 0,0 0 0,0-1 0,0 1 0,1 0 0,-1-1 0,0 1 0,1 0 0,-1 0 0,1 0 0,-1 0 0,0 0 266,-13 25-6918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6.4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1426 13862,'0'0'3018,"0"0"-1919,0 0-726,4-20 212,-3 19-577,5-31 59,2 0 0,2 1 1,1 0-1,5-9-67,40-93 279,32-116-279,25-144 275,-86 293-165,16-40 2793,33-65-2903,-76 204 43,0 0-1,1 0 1,-1 0-1,1 0 1,-1 0-1,1 0 1,-1 0-1,1 0 1,-1 0-1,1 1 1,0-1-1,-1 0 1,1 0-1,0 1 1,0-1-1,0 0 1,0 1-1,-1-1 1,1 1 0,0-1-1,0 1 1,0-1-1,0 1 1,0 0-1,0-1 1,0 1-1,1 0-42,1 0 25,-1 1 0,0-1 0,0 1 0,0-1 0,0 1-1,0 0 1,0 0 0,0 0 0,-1 0 0,1 0 0,0 0 0,0 0 0,1 2-25,7 6 20,0 2 1,0-1 0,-1 1-1,2 3-20,-8-10 90,25 36 34,-1 1 1,-3 1 0,-1 1 0,-2 1 0,-1 2-125,78 234 174,-82-230-164,54 191-131,-59-192-330,-2 0-1,-2 0 1,0 50 451,-6-67-428,0-10 43,0 0 1,-2 0 0,-1 5 384,2-23-330,-1 1-1,0-1 1,1 0 0,-1 0-1,-1 0 1,1 0 0,-1 0 0,1 0-1,-1-1 1,0 1 0,0 0-1,-1-1 1,1 0 0,-1 1-1,0-1 1,0 0 0,0 0-1,-2 1 331,-17 6-5330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6.5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7603,'0'0'2380,"0"0"-976,0 0 375,0 0-376,0 0-546,0-3-270,0 16 1720,3 186 689,-3-198-3183,3 18-813,0-10-1452,4-6-3406,2-3-1559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6.8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 2513,'0'0'12390,"0"0"-11878,0 0 1009,0 0 240,0 0-1329,0 0-240,-10 24 112,10 10 640,0 6-431,0 3 159,2 1-416,-2 1-144,3-3-112,2 1-80,0-5-192,7-3-1041,3-8-2176,0-18-2466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7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1 12342,'0'0'1323,"0"0"-261,0 0 635,0 0-292,0 0-852,-2 3-332,-2 8 120,-1 1 0,2 0 1,0 0-1,0 0 0,1 0 0,1 0 0,0 0 0,1 6-341,-3 11 278,-2 50-75,2 30-203,3-107-99,0-1 0,0 0 0,0 1 0,0-1 0,0 0 1,0 1-1,0-1 0,0 0 0,1 1 0,-1-1 0,1 0 1,-1 1-1,0-1 0,1 0 0,0 0 0,-1 0 0,1 0 1,0 1-1,0-1 0,-1 0 0,1 0 0,0 0 0,0-1 1,0 1-1,0 0 0,1 0 0,-1 0 0,0-1 0,0 1 1,0-1-1,0 1 0,1-1 0,-1 1 0,0-1 0,1 0 1,-1 1-1,0-1 0,1 0 0,-1 0 0,1 0 99,1 0-180,0-1-1,0 1 1,-1-1-1,1 0 1,0 1-1,0-1 1,0-1-1,-1 1 1,1 0-1,-1-1 1,1 1-1,-1-1 1,1 0-1,-1 0 1,0 0-1,0 0 1,1-1 180,37-50-550,-39 52 748,6 11 1376,-2 3-1179,0 2-31,0-1 1,2 0 0,-1 0-1,1-1 1,7 10-365,-11-19 25,0-1-1,0 1 1,1-1-1,-1 0 1,0 0-1,1 0 1,0 0 0,0 0-1,0-1 1,0 0-1,0 0 1,0 0 0,1 0-1,-1-1 1,1 1-1,-1-1 1,1-1-1,0 1 1,-1 0 0,1-1-1,2 0-24,-3 0 7,1 0 1,0-1-1,0 1 0,-1-1 0,1 0 1,-1 0-1,1 0 0,-1-1 0,1 0 1,-1 0-1,0 0 0,0 0 0,0-1 1,1 0-8,2-2 12,-1-1 1,0 0-1,0-1 1,-1 1-1,0-1 1,0 0 0,2-5-13,1-1 30,-1-1 1,-1-1-1,-1 1 1,0-1-1,0 0 1,-2 0-1,0 0 0,-1-1 1,1-10-31,-1-23-769,-2-1-1,-3-16 770,3 65-94,0 1 0,0-1-1,0 0 1,0 1 0,0-1 0,0 0-1,0 1 1,0-1 0,0 0 0,0 1-1,0-1 1,0 1 0,0-1 0,0 0-1,-1 1 1,1-1 0,0 1 0,0-1-1,-1 0 1,1 1 0,-1-1 0,1 1-1,0-1 1,-1 1 0,1-1 0,-1 1 0,1 0-1,-1-1 1,1 1 0,-1 0 0,1-1-1,-1 1 1,0 0 0,1-1 0,-1 1-1,1 0 1,-1 0 0,0 0 0,1 0-1,-1 0 95,-13-1-4394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7.7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1 13526,'0'0'1489,"0"0"-80,0 0 992,0 0-1137,0 0-912,0 0-288,-20 44 209,16-1-209,1 6 176,1 0-176,-1 2-128,1 1-192,-1-8-865,3-3-1696,0-15-1185,0-14-2225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8.1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1 3874,'0'0'7953,"0"0"-6080,0 0-1142,0 0 330,0 0-404,19 13-492,56 44-95,-73-54-60,1 0 1,-1 0-1,0 0 1,0 0-1,0 0 1,0 0-1,-1 1 1,1-1 0,-1 0-1,0 1 1,0 0-1,0-1 1,0 1-1,0 0 1,-1-1 0,0 1-1,0 0 1,0 0-1,0-1 1,-1 1-1,1 0 1,-1-1-1,0 1 1,0-1 0,-1 3-11,1-3 40,0-1 0,0 1 0,0-1 1,-1 1-1,1-1 0,-1 1 1,1-1-1,-1 0 0,0 1 0,0-1 1,0 0-1,0-1 0,0 1 1,0 0-1,-1 0 0,1-1 0,-1 0 1,1 1-1,-2-1-40,-6 3 72,0-1 0,0 0 0,-1 0 0,-7 0-72,-33 10 683,50-13-112,1 0 43,5 0-169,394 0 831,-368 0-1842,1 2 1,-1 0 0,0 3 565,-14-2-1698,-1 1 0,0 1 0,14 5 1698,0 6-7665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8.9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74 14695,'0'0'1937,"0"0"-643,0 0 114,0 0-736,0 0-530,-2 18-43,1-3-40,-2 14 109,1 1 1,2-1 0,1 8-169,2 31 386,-3-36-287,2-1 0,1 1 0,3 8-99,-6-39-82,0-1-1,0 1 1,1 0-1,-1-1 1,0 1-1,0-1 1,0 1-1,0-1 1,1 1-1,-1-1 1,0 1-1,0-1 1,1 1-1,-1-1 1,0 1-1,1-1 0,-1 1 1,1-1-1,-1 1 1,1-1-1,-1 0 1,1 1-1,-1-1 1,1 0-1,-1 1 1,1-1-1,-1 0 1,1 0-1,-1 0 1,1 1-1,0-1 1,-1 0-1,1 0 1,-1 0-1,1 0 1,-1 0-1,1 0 1,0 0-1,-1 0 1,1 0-1,-1-1 1,1 1-1,0 0 1,-1 0-1,1 0 1,0-1 82,1 0-218,0 0 0,0 0 0,0-1 0,0 1 0,0-1 0,0 1 1,-1-1-1,1 0 0,-1 1 0,1-1 0,0-1 218,34-66-1393,-35 68 1831,-1 1 141,3 11 616,-1-5-1068,0-1 1,1 1-1,-1-1 0,1 1 0,0-1 0,1 0 1,-1 0-1,1 0 0,0-1 0,0 1 1,1-1-1,-1 0 0,1 0 0,0-1 0,1 1-127,-3-2 1,0 0-1,1 0 0,-1-1 0,1 0 0,0 1 0,0-1 0,-1 0 0,1-1 0,0 1 0,0-1 0,0 0 0,0 0 0,0 0 0,0 0 1,-1-1-1,1 1 0,0-1 0,0 0 0,0 0 0,-1-1 0,1 1 0,-1-1 0,1 0 0,-1 1 0,2-3 0,5-3-28,-2-1 0,1 0 0,-1 0 0,0-1-1,0 0 1,-1 0 0,-1-1 0,0 0 0,0 0 0,-1 0-1,0-1 1,1-5 28,6-15-25,-1-1 0,-2 0 0,4-27 25,-7 21-82,-2 1 0,-1-1 0,-2-11 82,-19 60-4690,-1 18-1174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9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13750,'0'0'918,"0"0"-494,0 0 529,0 0-129,21 13-450,63 45-332,-82-57-46,0 1 0,0 0-1,0 0 1,0 0 0,0 0-1,0 0 1,0 0 0,-1 1 0,1-1-1,-1 1 1,0-1 0,1 1-1,-1-1 1,0 1 0,-1 0 0,1-1-1,0 1 1,-1 0 0,0 0-1,1-1 1,-1 1 0,0 0-1,0 0 1,-1 0 0,1-1 0,-1 1-1,1 0 1,-1 0 0,0-1-1,0 1 1,0 0 0,0-1 0,0 1-1,-1-1 1,1 0 0,-1 1-1,0-1 1,0 0 0,0 0-1,0 0 1,0 0 4,-8 5 174,-1 0 0,0-1 0,0-1 0,0 0 0,0 0 0,-1-1 0,0 0 0,-3 0-174,3-1 521,12-3-488,0 0-1,0 0 1,0 0-1,0 0 1,0 0 0,0 0-1,0 0 1,0 0-1,0 1 1,0-1-1,1 0 1,-1 0 0,0 0-1,0 0 1,0 0-1,0 0 1,0 0-1,0 0 1,0 0 0,0 0-1,0 0 1,0 0-1,0 1 1,0-1-1,0 0 1,0 0 0,0 0-1,0 0 1,0 0-1,0 0 1,0 0 0,0 0-1,0 0 1,0 0-1,0 0 1,-1 1-1,1-1 1,0 0 0,0 0-1,0 0 1,0 0-1,0 0 1,0 0-1,0 0 1,0 0 0,0 0-1,0 0 1,0 0-1,0 0 1,0 0-1,0 0 1,0 0 0,-1 0-1,1 0 1,0 0-1,0 0 1,0 0 0,0 0-1,0 0 1,0 0-1,0 0 1,0 0-1,0 0 1,0 0 0,0 0-1,-1 0-32,11 4 426,14 0-462,101 6-801,-41-9-5639,-53-1 375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19.6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14215,'0'0'4097,"0"0"-3328,0 0 928,0 0-1025,0 0-608,0 0 0,-10 114 128,10-63-160,0 7-32,0 9 0,0 12-384,0 3-1825,5-4-1617,7-13-6050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0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16664,'0'0'1398,"0"0"-305,0 0 239,0 0-513,0 0-398,0 23-205,0 179 1070,-1-184-1306,1-1 0,1 0-1,1 0 1,0 1 0,1-1-1,1-1 1,1 1 0,6 16 20,-10-32-141,0-1 0,-1 1 0,1 0 1,0 0-1,0 0 0,0 0 1,0-1-1,0 1 0,0 0 0,0-1 1,0 1-1,0-1 0,1 1 1,-1-1-1,0 1 0,0-1 0,0 0 1,1 0-1,-1 0 0,0 1 0,0-1 1,1 0-1,-1-1 0,0 1 1,0 0-1,0 0 0,1 0 141,0-1-70,0 1 1,0 0-1,0-1 0,0 1 1,0-1-1,0 0 0,0 0 1,0 0-1,0 0 0,0 0 0,0 0 1,-1 0-1,1-1 0,0 1 1,-1 0 69,0 1 67,-1 0 1,1 0 0,-1 1-1,0-1 1,1 0 0,-1 0-1,0 1 1,1-1-1,-1 1 1,0-1 0,1 0-1,-1 1 1,0-1 0,0 1-1,1-1 1,-1 0 0,0 1-1,0-1 1,0 1 0,0-1-1,0 1 1,1-1-1,-1 1 1,0-1 0,0 1-1,0-1 1,0 1-68,0 0 89,8 24 245,-4-6-202,2-1 1,0 0 0,1 0 0,1-1-1,1 0 1,0 0 0,1-1 0,6 8-133,-14-22-4,0 0 0,-1 0 0,1 0 0,0 0 0,1-1 0,-1 1 0,0-1 0,0 1 0,1-1 0,-1 0 0,1 1 0,-1-1 0,1 0 0,0-1 0,-1 1 0,1 0 0,0-1 0,-1 0 0,1 1 0,2-1 4,-1-1-1,0 0 0,-1 0 0,1 0 0,0 0-1,-1-1 1,1 1 0,-1-1 0,0 0 0,1 0 0,-1 0 0,0 0-1,0 0 1,1-3 1,7-6 21,0-1 0,-1 0 0,-1-1 0,0 0 0,0-1 1,2-6-22,-1-1 10,-1 0 0,-1 0 0,-1-1 0,-1 1 0,-1-1 0,0-1 0,0-16-10,0-30 76,-4-60-76,-2 69 43,1 58-70,0 0-1,0 1 1,0-1 0,0 0 0,0 1-1,0-1 1,-1 1 0,1-1-1,0 0 1,-1 1 0,0-1 0,1 1-1,-1-1 1,0 1 0,0 0-1,0-1 1,0 1 0,0 0-1,0-1 1,0 1 0,-1-1 27,0 2-129,1-1 1,0 1-1,0 0 0,-1 0 0,1 0 1,0 0-1,-1 0 0,1 0 1,0 0-1,0 0 0,-1 0 1,1 1-1,0-1 0,0 0 0,-1 1 1,1-1-1,0 1 0,0 0 1,0-1-1,0 1 0,0 0 1,0-1-1,0 1 0,0 0 0,0 0 1,0 0-1,0 0 0,0 0 1,1 0-1,-1 1 129,-27 35-4138,-5 15-2225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0.4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12422,'0'0'2038,"0"0"-1483,0 0-155,0 0 315,0 0-320,20 15-179,62 50-133,-79-63-67,0 0-1,-1 1 1,0-1 0,0 0 0,0 1 0,0 0 0,0-1-1,0 1 1,0 0 0,-1 0 0,1 0 0,-1 0-1,0 0 1,0 0 0,0 0 0,-1 1 0,1-1 0,-1 0-1,1 0 1,-1 1 0,0-1 0,-1 0 0,1 0 0,0 1-1,-1 1-15,-1 12 264,2-14-205,0 0 1,0 1-1,-1-1 0,1 0 1,-1 0-1,0 0 1,1 0-1,-1 0 1,-1 0-1,1 0 0,0 0 1,-1-1-1,1 1 1,-1 0-1,0-1 0,0 0 1,0 1-1,0-1 1,-1 1-60,-4 2 220,0 0 1,-1 0-1,0 0 1,0-1-1,0 0 0,-1-1-220,54-1 1716,-18-1-1978,41-3-4510,-37-3 17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6.7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1 161 16343,'0'0'2818,"0"0"-1714,0 0 1121,0 0-1392,0 0-641,0 0-128,131-69 240,-64 46-304,8 3-160,-4 2-576,1 3-1634,-7-1-4961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0.7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3730,'0'0'9116,"0"0"-7241,0 0-1712,0 0 21,12 19-18,38 65-142,-48-80 11,0-1 1,0 1 0,0 0-1,-1-1 1,1 1 0,-1 0-1,0 0 1,0 0 0,-1 0-1,1 0 1,-1 0 0,0 0-1,0 0 1,0 0 0,0 0-1,-1 0 1,1 0 0,-1 0-1,0 0 1,-1 0 0,1 0-1,-1 0 1,-1 2-36,0-2 261,0 0 0,0-1 1,-1 1-1,0-1 0,1 1 0,-1-1 0,0 0 0,-1-1 1,1 1-1,0-1 0,-1 0 0,1 0 0,-1 0 0,-5 1-261,9-3 574,1 0-214,0 0-353,0 0 0,0 1 0,0-1 0,0 0 0,0 1 0,-1-1 0,1 0 0,0 1 0,0-1 0,0 0-1,0 1 1,1-1 0,-1 0 0,0 1 0,0-1 0,0 0 0,0 0 0,0 1 0,0-1 0,0 0 0,0 1 0,1-1 0,-1 0 0,0 0 0,0 1 0,0-1-1,1 0 1,-1 0 0,0 1 0,1-1-7,10 4-256,1 0-1,0 0 0,0-1 1,0-1-1,0 0 0,0-1 1,0 0-1,1 0 0,7-2 257,4 1-846,45 1-1624,2-1-2503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1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9540,'0'0'4872,"0"0"-3053,0 0-124,0 0-287,0 3-768,2 29-225,1 1 0,5 19-415,4 42 491,18 588 931,-31 39-1422,-18-376-1777,0 49-6509,18-265 1347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4.0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251 342 7652,'0'0'2795,"0"0"-1853,0 0 80,0 0-51,0 0-453,0 0-276,2-7 49,-3 5 5357,-13 1-5475,9 1-147,1-1-1,0 1 1,0 0-1,0 0 0,0 1 1,0-1-1,0 1 0,-1 0 1,1 0-1,0 0 0,1 0 1,-1 1-1,0-1 0,0 1 1,1 0-1,-1 1 0,1-1 1,-2 1-26,-4 5 43,1 1 1,0 0 0,1 0-1,0 0 1,0 1-1,1 0 1,0 0-1,1 0 1,0 1 0,1 0-1,0 0 1,1 0-1,0 0 1,0 1-1,1-1 1,1 1 0,0 0-1,1 3-43,0-15-4,0 1 1,0-1-1,1 1 0,-1-1 1,0 1-1,1-1 0,-1 0 1,0 1-1,1-1 0,-1 1 1,1-1-1,-1 0 0,1 1 0,-1-1 1,1 0-1,-1 0 0,1 1 1,-1-1-1,1 0 0,-1 0 1,1 0-1,-1 0 0,1 0 1,0 0-1,-1 0 0,1 0 0,-1 0 1,1 0-1,0 0 4,23 1-236,-19-2 158,0 1 74,-1 0 0,1-1 0,-1 1 0,0-1 0,1 0 0,-1-1 0,0 1 0,1-1 0,-1 1 0,0-2 0,0 1 0,0 0 0,-1-1 0,1 1 0,0-1 0,-1 0 0,0 0 0,0-1 0,0 1 0,0-1 0,0 1 0,-1-1 0,0 0 0,1 0 0,-1 0 0,-1 0 0,1 0 0,-1-1 0,1 1 0,-1-1 4,4-16-13,-1 1 0,0-1 0,-2 0 0,0 0 1,-2-20 12,-1 26-5,0 1 0,-1 0 0,-1 0 0,0 0 0,-1 0 0,-1 0 0,0 1 0,-1 0 0,0 0 0,-5-6 5,-3-5 24,-1 2 0,-1 0-1,-1 0 1,0 2 0,-5-2-24,-15-10 548,15 22-1935,21 10 862,-1-1 1,1 1-1,0 0 1,-1 0-1,1 0 1,-1 0-1,1 0 1,0 0-1,-1 0 1,1 0-1,0 0 1,-1 1-1,1-1 1,-1 1 524,-3 3-6006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4.9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28 3490,'0'0'7256,"0"0"-4575,0 0-869,0 0 42,0 0-125,-6-6-945,-21-15-522,27 21-261,0 0 1,0 0 0,0 0-1,-1 0 1,1 0 0,0 0-1,0 0 1,0 0 0,-1 0-1,1-1 1,0 1-1,0 0 1,0 0 0,-1 0-1,1 0 1,0 0 0,0 0-1,0 0 1,-1 0 0,1 0-1,0 0 1,0 1-1,0-1 1,0 0 0,-1 0-1,1 0 1,0 0 0,0 0-1,0 0 1,-1 0 0,1 0-1,0 1 1,0-1-1,0 0 1,0 0 0,0 0-1,-1 0 1,1 0 0,0 1-1,0-1 1,0 0 0,0 0-1,0 0 1,0 0 0,0 1-1,0-1 1,0 0-1,0 0 1,0 0 0,0 1-1,0-1 1,0 0 0,0 0-1,0 0-1,-2 13 29,2-11-2,-6 57 421,3 0 0,2 6-448,2-65-70,-1 1 0,0 0 0,1-1 0,-1 1 1,1 0-1,-1-1 0,1 1 0,0-1 0,-1 1 0,1-1 0,-1 1 0,1-1 0,0 0 0,0 1 0,-1-1 0,1 0 0,0 1 0,0-1 0,-1 0 0,1 0 0,0 0 0,0 0 1,-1 0-1,1 0 0,0 0 0,0 0 0,0 0 0,-1 0 0,2 0 70,28-4-1181,-20-2 1026,0 0 0,0 0 0,0-1 0,-1-1 0,0 1 0,0-1 0,-1-1 0,0 0 0,5-8 155,15-14-230,-28 31 227,0-1 0,1 1 0,-1 0-1,0-1 1,0 1 0,1 0 0,-1 0 0,0 0 0,1-1 0,-1 1-1,0 0 1,0 0 0,1 0 0,-1 0 0,0 0 0,1 0 0,-1 0 0,0-1-1,1 1 1,-1 0 0,0 0 0,1 0 0,-1 0 0,0 0 0,1 1-1,-1-1 1,0 0 0,1 0 0,-1 0 0,0 0 0,1 0 0,-1 0-1,0 0 1,1 1 0,-1-1 0,0 0 0,1 0 0,-1 0 0,0 1-1,0-1 1,0 0 0,1 0 0,-1 1 0,0-1 0,0 0 0,0 1-1,1-1 1,-1 0 0,0 1 0,0-1 0,0 0 0,0 1 0,0-1-1,0 0 1,0 1 0,0-1 0,0 0 0,0 1 0,0-1 0,0 0 0,0 1-1,0-1 4,4 29 26,-4-24-20,3 24 87,-1 0 0,-2 1 0,-1-1 0,-1 0-1,-4 16-92,4-32 43,-1 0 0,-1-1 0,0 1 0,0-1 0,-2 0 0,1 0 0,-2 0 0,1-1-1,-2 0 1,1 0 0,-1-1 0,-1 0 0,-4 3-43,-13 5 765,25-18-720,1 1-1,-1-1 1,0 1 0,1-1 0,-1 1-1,0-1 1,0 0 0,0 1-1,1-1 1,-1 0 0,0 0 0,0 0-1,0 1 1,0-1 0,1 0 0,-1 0-1,0 0 1,0-1 0,0 1 0,0 0-1,1 0 1,-1 0 0,0 0 0,0-1-1,0 1 1,1 0 0,-1-1-1,0 1 1,0-1 0,1 1 0,-1-1-1,0 1 1,1-1-45,-3-6 46,1 0-1,1-1 1,-1 1-1,1 0 1,0-1-1,1 1 1,0 0-1,0-1 1,1-3-46,-1-8 6,1 16-84,-1-1 0,1 1 0,0 0-1,-1-1 1,2 1 0,-1 0 0,0 0 0,1 0-1,-1 0 1,1 0 0,0 0 0,0 0-1,0 0 1,0 1 0,0-1 0,1 1 0,-1 0-1,1-1 1,0 1 0,0 0 0,0 0 78,9-5-1130,0 0 1,1 0 0,0 1-1,7-2 1130,15-4-4562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5.2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9156,'0'0'4546,"0"0"-3153,0 0 688,0 0-64,0 0-1329,0 0-464,0 24-192,0 5 544,0 5-319,2 2 63,1-3-272,-1 3-48,1-5 0,-3 0-256,0-2-897,0-2-848,0-7-1953,0-6-4401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5.5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27 11989,'0'0'2946,"0"0"-2818,0 0 1201,0 0-65,0 0-592,0 0 33,166-9 175,-94 5-480,3 2-96,4 2-143,1-2-145,1 2-16,1-3-97,0-1-655,-2 4-1105,-13-2-1168,-18 2-1329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6.0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156 212 10293,'0'0'1894,"0"0"-840,0 0 408,0 0 66,0 0-463,-23 23-59,-70 74-310,88-91-595,0-1 0,1 1 1,0 0-1,0 0 0,0 0 0,0 1 0,-2 6-101,5-9 58,1 0 0,-1-1-1,0 1 1,1 0-1,0 0 1,0 0 0,0-1-1,0 5-57,1 8 72,0-15-78,-1 0 1,1 0-1,-1 0 1,1-1 0,-1 1-1,1 0 1,0 0 0,-1 0-1,1-1 1,0 1-1,0 0 1,0-1 0,0 1-1,-1-1 1,1 1 0,0-1-1,0 0 1,0 1 0,0-1-1,0 0 1,0 1-1,0-1 1,0 0 0,0 0-1,0 0 1,0 0 0,0 0-1,0 0 1,0 0-1,0 0 1,1-1 5,3 1-46,0 0 1,0 0-1,-1-1 1,1 0-1,0 0 1,-1 0-1,3-1 46,-1-2-24,1 1 1,-1-2-1,0 1 1,-1-1-1,1 0 1,-1 0-1,0 0 0,0-1 1,-1 0-1,0 0 1,0 0-1,0 0 1,0-1-1,-1 1 0,0-2 24,3-6-29,-1 0 0,0-1 0,-1 0 0,0 0 0,-2 0 0,1 0-1,-2-1 30,0-3 8,2-8 30,-2-1-1,-1 1 0,-2-6-37,1 27 13,1-1 0,-1 1-1,0 0 1,-1 0 0,1 0-1,-1 0 1,-1 1 0,1-1-1,-1 0 1,0 1 0,0-1 0,0 1-1,-1 0 1,0 0 0,0 1-1,-3-4-12,4 6-151,0 1 0,0 0 0,0 0-1,0 0 1,0 0 0,0 0 0,-1 0 0,1 1-1,0-1 1,0 1 0,-1 0 0,1 0 0,0 0-1,0 1 1,-1-1 0,1 1 0,0 0-1,0 0 1,0 0 0,0 0 0,0 0 0,0 1-1,0-1 1,0 1 0,1 0 0,-1 0 0,1 0-1,-2 1 152,-16 20-4063,0 2-2740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6.8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29 7059,'0'0'1097,"0"0"-265,0 0 422,0 0-163,0 0-66,3-1 7947,-1 7-8236,-3 93-525,3 116 69,-2-214-289,0 1 0,0-1 0,0 1 0,0 0-1,0-1 1,1 1 0,-1-1 0,1 1 0,-1-1 0,1 0 0,0 1 0,0-1 0,-1 1 0,1-1-1,0 0 1,0 0 0,0 0 0,0 1 0,0-1 0,1 0 0,-1 0 0,0-1 0,0 1 0,2 1 9,-1-2-40,0 1 1,0 0 0,0-1 0,1 0 0,-1 1 0,0-1 0,0 0 0,1 0 0,-1 0 0,0 0 0,0-1-1,1 1 1,-1-1 0,0 1 0,0-1 0,0 0 0,2 0 39,2-3-84,0 0-1,0 0 1,0 0 0,-1 0-1,1-1 1,-1 0 0,0 0-1,0-1 1,-1 1 0,0-1-1,0 0 1,0 0 0,2-6 84,4-6-161,-2-1 0,0 1 0,-1-2 0,1-6 161,-1-6 98,-2 0-1,-1-1 0,-1 1 0,-2-1 0,-1-6-97,0 38 392,0 1-93,0 0-67,0 13 8,-5 338 107,5-349-732,0 0-1,0 0 1,0 0 0,0-1-1,0 1 1,0 0 0,1 0-1,-1 0 1,1-1 0,0 1 0,-1 0-1,1 0 1,0-1 0,1 2 385,3 3-5059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7.1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14967,'0'0'1248,"0"0"-495,0 0 1456,0 0-833,0 0-511,0 0-305,5 143 80,-1-102-303,-1-3 63,-3-3-384,0-1-32,5-7-16,0-7-689,5-11-1007,5-9-4003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7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208 265 7123,'0'0'2620,"0"0"-1622,0 0 507,0 0-22,0 0-469,-12-3-345,-42-8 166,52 10-762,0 1-1,0 0 0,-1 0 1,1-1-1,0 2 0,0-1 1,-1 0-1,1 0 0,0 1 1,0-1-1,0 1 0,0 0 1,-1 0-1,1 0 1,0 0-1,0 0 0,1 0 1,-1 0-1,0 1 0,0-1 1,0 1-73,-2 3 141,0 0 0,0 0 0,1 0 0,-1 0 0,1 0 0,0 3-141,-3 3 222,-9 15 658,1 1 1,-6 20-881,17-40 56,0 0 0,1 1 0,0 0 0,0-1 0,0 1 0,1 0 0,1 0 0,-1 0 0,1 0 0,1 0 0,-1 0 0,2 6-56,-1-13-6,0 0-1,-1 0 0,1 0 0,0 0 0,0 0 1,0-1-1,-1 1 0,1 0 0,0-1 0,0 1 0,0-1 1,0 1-1,0-1 0,0 1 0,0-1 0,0 1 1,1-1-1,-1 0 0,0 0 0,0 0 0,0 0 1,0 1-1,0-2 0,0 1 0,1 0 0,-1 0 0,0 0 1,0 0-1,1-1 7,5 1-88,1-1-69,0 0 0,0 0 0,0-1 0,0 0 0,0 0 1,-1-1-1,1 0 0,-1 0 0,0-1 0,1 0 0,-2 0 0,1-1 0,0 0 0,-1 0 1,0-1-1,0 1 0,-1-1 0,1 0 0,1-3 157,1-2-299,0 0 1,-1-1-1,0 1 0,0-1 0,-2-1 1,1 1-1,-2-1 0,1 0 1,-2 0-1,0-1 0,1-5 299,-1-5-151,-2-1 0,0 1-1,-1-1 1,-1 0 0,-4-12 151,4 29 20,0 1 0,0 0 0,-1 0 0,0 0 0,-1 0 0,0 0 0,0 0 1,0 1-1,-1-1 0,1 1 0,-2 0 0,1 0 0,-1 0 0,0 1 0,0-1 0,0 1 0,-1 1 0,0-1 0,0 1 0,-3-2-20,4 3-145,-1 2-1,1-1 1,0 1-1,0 0 1,0 0-1,-1 0 1,1 1-1,-1-1 1,1 1-1,0 1 1,-1-1-1,1 1 1,-3 0 145,-14 9-3858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7.5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660 1 14903,'0'0'1064,"0"0"225,0 0 795,0 0-799,0 0-876,-11 1-121,2 0-243,-1 0 1,1 1 0,-1 0-1,1 0 1,0 1 0,0 0-1,0 1 1,0 0 0,-7 5-46,-171 102 1093,-85 54 81,211-121-1054,61-43-96,0-1-48,0 0-26,0 0-28,0 0-2,0 0 35,0 0-40,4 1 75,0 0 1,0-1 0,0 1-1,0-1 1,0 0 0,0 0-1,0 0 1,0 0 0,3-1 9,16 0 36,22 5-88,0 2 1,-1 3 0,33 10 51,-59-14-88,-1 1 0,0 0 0,0 1-1,-1 1 1,0 1 0,-1 0 0,1 1 0,-2 1 0,1 0-1,9 11 89,-18-15-28,-1 0-1,0 1 1,0 0-1,0 0 1,-1 0-1,0 0 0,0 1 1,-1-1-1,-1 1 1,1 0-1,-1 0 1,0 9 28,2 14 24,-3 1 1,0 0-1,-2 0-24,0 12 51,1-37-6,-1 0 1,0-1 0,0 1 0,0 0-1,-1-1 1,-1 1 0,1-1-1,-1 0 1,0 0 0,-1 0 0,1 0-1,-3 2-45,-1 2 92,-2-1 1,1 0-1,-1 0 0,-1-1 0,1 0 0,-2 0 0,0-1-92,-20 13 177,-1-1 1,-2-2-1,1-1 0,-25 7-177,37-16-83,0-1 0,0 0 0,0-2 0,-1-1 0,1-1 0,-1 0 0,0-2 0,-3 0 83,23-1-138,0 0-1,0 0 1,-1 0 0,1-1 0,0 1 0,-1-1 0,1 1 0,0-1 0,0 0 0,0 1 0,0-1 0,0 0 0,0-1 0,0 1 0,0 0 0,0 0 0,0-1 0,1 1 0,-1-1 0,0 0 138,0 0-480,1-1 1,-1 1-1,1-1 0,0 1 0,-1-1 0,1 0 1,0 0-1,1 1 0,-1-1 0,0-2 480,-1-31-7323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8.3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15143,'0'0'1206,"0"0"-195,0 0 496,-2 24-311,-5 79-620,6-98-568,1 0 0,0 1 0,0-1 1,0 0-1,1 1 0,0-1 0,0 0 1,0 0-1,1 0 0,-1 0 0,1 0 1,1 0-1,-1 0 0,1 0 0,-1-1 0,1 1 1,1-1-1,-1 0 0,1 0 0,-1 0 1,1-1-1,0 1 0,4 2-8,-5-5-87,1 1 1,0 0-1,0-1 0,0 0 0,-1 1 0,1-2 0,1 1 1,-1 0-1,0-1 0,0 0 0,0 0 0,0 0 1,0 0-1,0-1 0,0 1 0,0-1 0,0 0 1,0 0-1,0-1 0,0 1 0,-1-1 0,1 0 1,0 0-1,-1 0 0,0 0 0,1-1 87,14-12-367,0-1-1,-1-1 1,-1 0-1,-1-1 1,0-1-1,-1 0 1,-1-1-1,0-3 368,-10 22 208,-1 8-133,5 41 283,-2 0 0,-3 0 0,-1 1 1,-5 24-359,3-59 96,-1-1 0,0 1 0,-1-1 0,0 0 0,-1 0 0,-1 0 0,0 0 0,-1-1 0,0 0 0,-1 0 0,0 0 0,-1-1 0,0 0 0,-1-1 0,0 0 0,-8 7-96,14-15 134,0 1 0,0-1-1,0-1 1,0 1 0,0 0-1,0-1 1,0 1 0,-1-1-1,0 0-133,3 0 34,1-1 0,-1 0 0,0 0 1,0 0-1,0 0 0,0 0 0,0 0 0,1 0 0,-1 0 0,0 0 0,0 0 0,0 0 0,0 0 0,1-1 0,-1 1 0,0 0 0,0-1 0,0 1 0,1-1 0,-1 1 0,0 0 1,1-1-1,-1 0 0,0 1 0,1-1 0,-1 1 0,1-1 0,-1 0 0,1 1 0,-1-1 0,1 0 0,-1 0 0,1 1 0,0-1 0,-1 0 0,1 0 0,0 0 0,0 0-34,-4-13 2,1 1-1,1-1 0,0 0 0,1 0 0,1 1 0,0-1 0,1-1-1,-1 8-167,1 0 1,0 0-1,0 0 0,1 1 0,-1-1 0,1 1 0,1-1 1,-1 1-1,1 0 0,1 0 0,-1 0 0,1 0 1,0 0-1,0 1 0,2-2 167,4-2-929,1 1 0,0 1 1,0 0-1,1 0 0,0 1 0,0 1 1,1 0-1,-1 1 0,1 0 0,0 1 1,1 0 928,69-9-1685,-4 8 9971,-78 5-8202,0 0 0,-1 0 1,1 0-1,-1-1 0,1 1 0,-1 0 0,1 0 1,-1 0-1,1 0 0,-1 0 0,0 0 0,0 0 0,1 0 1,-1 0-1,0 0 0,0 0 0,0 1 0,0-1 1,0 0-1,0 0 0,-1 0 0,1 0 0,0 1-84,-1 0 252,2 7-144,-1 0 1,0 0 0,-1 0-1,0 0 1,0-1-1,-1 1 1,0 0 0,-1-1-1,0 1 1,0-1-1,-1 0 1,0 0 0,0 0-1,-3 2-108,3-5-75,-13 23 599,17-28-509,0 1-1,-1-1 1,1 1 0,0-1-1,-1 1 1,1 0-1,0-1 1,0 1 0,0-1-1,0 1 1,-1 0-1,1-1 1,0 1 0,0-1-1,0 1 1,0 0-1,1-1 1,-1 1-1,0 0 1,0-1 0,0 1-1,0-1 1,1 1-1,-1 0 1,0-1 0,0 1-1,1-1 1,-1 1-1,0-1 1,1 1 0,-1-1-1,1 1 1,-1-1-1,1 0 1,-1 1 0,1-1-1,-1 1 1,1-1-1,-1 0 1,1 0 0,-1 1-1,2-1-14,22 5-80,0-1 0,0-1 0,1-2-1,-1 0 1,1-1 0,9-3 80,29 1-1597,42 2-4374,-68 0 1775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8.7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6227,'0'0'10837,"0"0"-10405,0 0 1169,0 0-129,0 0-527,151-2-497,-74 2 0,10 0-448,-3 0-16,8 0-576,-5 0-1073,-13 0-3457,-17 0-5795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9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130 295 12374,'0'0'2969,"0"0"-1806,-19 25 297,-59 83-105,73-101-1207,0 1 1,0 1-1,1-1 1,0 1-1,-2 6-148,5-11 53,0 1-1,0-1 1,1 1 0,-1-1-1,1 1 1,0-1 0,1 1-53,-1 8 31,0-12-36,0 0 0,0 0 0,0 0 0,0 0 0,0 0 0,0 0 0,1 0 1,-1 0-1,0-1 0,1 1 0,-1 0 0,0 0 0,1 0 0,-1 0 0,1 0 0,0-1 0,-1 1 1,1 0-1,0 0 0,-1-1 0,1 1 0,0 0 0,0-1 0,-1 1 0,1-1 0,0 1 0,0-1 1,1 1 4,1 0-12,0-1 1,0 1-1,0-1 1,0 1-1,0-1 1,0 0-1,0 0 1,0-1-1,0 1 1,1-1 11,4 0-31,1-1 1,-1 0 0,0-1-1,0 0 1,-1 0 0,1 0-1,3-3 31,-1-2-52,0 0 0,-1 0 0,0-1 0,0 0 0,-1-1 0,0 1-1,0-2 1,-1 1 0,-1-1 0,0 0 0,0 0 0,-1-1-1,-1 0 1,0 0 0,0-2 52,2-10 7,-2 0 1,0 0-1,-2 0 0,0 0 1,-2 0-1,-1 0 0,-2-13-7,2 26 23,-1 0 0,0 0 0,-1 0-1,0 0 1,-1 0 0,0 1-1,-1 0 1,0-1 0,-2-2-23,5 10-23,-1-1 0,1 0-1,-1 1 1,0-1 0,0 1 0,0 0 0,0 0-1,-1 0 1,1 0 0,-1 1 0,0-1 0,1 1-1,-1 0 1,0 0 0,0 0 0,-1 1 0,1-1-1,0 1 1,0 0 0,-1 0 0,1 1 0,-1-1 0,1 1-1,-5 0 24,6 1-170,0-1-1,0 1 1,1-1-1,-1 1 1,0 0-1,0 1 1,0-1-1,1 0 1,-1 1-1,1-1 1,-1 1-1,1 0 1,0 0-1,0 0 1,0 0-1,0 0 1,-1 1 170,-27 46-5032,28-46 4444,-19 41-8528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9.5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0 104 11381,'0'0'3794,"0"0"-2564,0 0 211,0 0 567,3 21-708,-2 2-1051,3 21 217,1 0 1,7 26-467,-11-67-10,0 1 1,0 0 0,0-1 0,1 1-1,-1-1 1,1 1 0,0-1 0,0 0-1,0 0 1,0 0 0,0 0 0,1 0 0,-1 0-1,1-1 1,0 1 0,2 0 9,-2-1-54,0-1 1,0 1-1,0-1 0,0 0 1,0 0-1,0-1 1,0 1-1,1-1 1,-1 1-1,0-1 0,0 0 1,1 0-1,-1 0 1,0-1-1,1 1 0,-1-1 1,0 0-1,0 0 1,2-1 53,1-1-130,0 0 1,0 0-1,0 0 0,-1-1 1,1 0-1,-1 0 1,0-1-1,0 1 0,-1-1 1,1 0-1,-1 0 1,0-2 129,11-13-1078,-2-1 0,7-14 1078,-11 18-220,-1-1 1,0 0-1,-2 0 1,0 0-1,-1-1 1,1-8 219,-3 3 1005,0 1 1,-2-1-1,0-1-1005,-1 24 1003,0 1-389,0 0-94,0 0-157,0 3-46,-5 168 1313,1-43-2881,6 13 1251,1-121-2556,6-11-2256,3-8-3419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29.8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 15095,'0'0'3287,"0"0"-2249,0 0-137,0 0-599,8 10-318,-8-10 17,5 7-61,0 1 1,0 0-1,0 0 1,-1 0-1,3 9 60,-5-14-16,-1 0-1,0 0 1,-1 1-1,1-1 0,-1 0 1,1 1-1,-1-1 1,0 0-1,0 1 0,0-1 1,-1 1-1,1-1 1,-1 0-1,0 0 0,0 1 1,0-1-1,0 0 1,0 0-1,-1 0 0,0 0 1,1 0-1,-3 2 17,-23 20 41,9-12 153,18-12-176,-1-1-1,1 0 1,0 1 0,-1-1 0,1 0 0,0 0-1,-1 1 1,1-1 0,0 1 0,0-1 0,0 0-1,-1 1 1,1-1 0,0 1 0,0-1 0,0 0-1,0 1 1,0-1 0,0 1 0,0-1 0,0 1-1,0-1 1,0 0 0,0 1 0,0-1 0,0 1-1,0-1 1,0 1 0,0-1 0,0 0 0,0 1-1,1-1 1,-1 1 0,0-1 0,0 0-1,0 1 1,1-1 0,-1 0 0,0 1 0,1-1-1,-1 0 1,0 1 0,1-1 0,-1 0 0,0 0-1,1 1 1,-1-1 0,1 0 0,-1 0-18,24 11-569,-21-10 570,113 37-2435,-36-16-1935,1 0-3389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0.3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14823,'0'0'3633,"0"0"-2464,0 0 688,0 0-801,0 0-976,0 0 128,18 0-128,4 0 161,8-3-241,7 3 96,5 0-96,5 0-465,5 0-751,0 0-2226,-12 7-704,-18 4-4033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0.6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12230,'0'0'6098,"0"0"-5377,0 0 992,0 0-545,0 0-1024,0 0-48,85 0 208,-36 0-224,8 9-80,0 7-544,3 4-1409,-6 4-3105,-6-1-7444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1.2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 0 11925,'0'0'3122,"0"0"-1828,0 0 336,0 0-141,0 0-865,-2 18-61,-4 55 88,-19 184 1176,7-131-1300,0-11-1240,5 1 0,3 51 713,8-157-2061,1-8-1195,0-2-3424,0-4-2861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1.5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249 52 3682,'0'0'5536,"0"0"-3768,0 0-98,0 0 283,0 0-448,-12-8-366,-34-27 123,44 34-1209,1 0 0,-1 0 0,0 0 0,1 1 1,-1-1-1,0 0 0,0 1 0,0-1 0,1 1 0,-1-1 0,0 1 0,0 0 0,0 0 0,0 0 0,0 0 1,1 0-1,-1 0 0,0 1 0,0-1 0,0 0 0,0 1 0,1 0 0,-1-1 0,0 1 0,0 0 0,1 0 0,-1 0 1,1 0-1,-1 0 0,1 0 0,-1 1 0,1-1 0,0 0 0,-1 1 0,1-1 0,0 1-53,-3 2 98,-7 7 81,0 1 0,0 1 0,1 0 0,1 0 0,0 1 0,1 0 0,1 0-1,0 1 1,0 0 0,-2 12-179,2-1 187,1 1-1,1 0 1,1 0-1,2 0 0,1 27-186,1-51-38,0 1 1,0-1-1,0 0 0,1 1 0,0-1 0,0 0 0,0 1 0,0-1 0,0 0 0,1 0 0,-1 0 1,1 0-1,0 0 0,0 0 0,0-1 0,0 1 0,0-1 0,1 1 0,-1-1 0,1 0 1,-1 0-1,1 0 0,0 0 0,0 0 0,0-1 0,0 1 0,0-1 0,0 0 0,1 0 0,-1 0 1,0 0-1,2 0 38,13 2-1056,0-1 1,0 0-1,0-1 1,0-1-1,10-2 1056,-20 2-620,47-4-4054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2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1 531 15079,'0'0'616,"0"0"185,0 0 372,0 0-52,0 0-537,8 13-210,26 39-188,-32-50-201,0 0 0,0 0-1,0 1 1,1-2 0,-1 1-1,1 0 1,-1 0 0,1-1-1,0 0 1,0 1 0,-1-1-1,1 0 1,0 0 0,0-1-1,0 1 1,0 0 0,0-1-1,0 0 1,0 0 0,0 0-1,0 0 1,0 0 0,0-1-1,2 0 16,9 1-360,-11-1 243,0 1 0,0 0-1,0-1 1,0 1 0,0-1-1,0 0 1,-1 0 0,1 0-1,0 0 1,0-1 0,-1 1 0,1-1-1,-1 1 1,0-1 0,1 0-1,-1 0 1,0 0 0,0 0 0,0-1-1,0 1 1,-1 0 0,1-1-1,0 1 1,-1-1 0,0 0 0,0 1-1,0-1 1,0-1 117,2-3-140,-1-1 0,0 0 0,0 0 0,-1-1 0,0 1 0,-1 0 1,1 0-1,-2-1 0,0-7 140,1 15 65,-1-1 1,1 1-1,-1-1 1,1 1-1,-1-1 1,0 1 0,0-1-1,1 1 1,-1 0-1,0-1 1,0 1-1,0 0 1,0 0-1,-1 0 1,1 0-1,0 0 1,0 0 0,-1 0-1,1 0 1,0 0-1,-1 1 1,1-1-1,-1 0 1,1 1-1,-1-1 1,1 1-1,-1 0 1,0-1 0,1 1-1,-1 0-65,-1 0 131,1 0 1,-1 0-1,1 0 1,0 0-1,-1 0 0,1 0 1,-1 1-1,1-1 0,-1 1 1,1 0-1,0 0 0,0 0 1,-1 0-1,1 0 0,0 0 1,0 1-1,0-1 0,0 1 1,0-1-1,0 1 1,1 0-132,-9 12 257,0 0 1,2 1-1,0 1 1,0-1-1,2 1 1,0 0-1,1 1 1,0-1-1,1 1 1,1 0-1,1 0 1,1 1 0,0-1-1,1 0 1,1 4-258,-1-20-1,0 1 0,1-1 0,-1 1 0,1-1 0,-1 1 0,1-1 0,-1 1 0,1-1 0,0 1 0,0-1 0,0 0 0,0 1 0,0-1 0,0 0 0,0 0 0,0 0 0,1 0 0,-1 0 0,0 0 0,1 0 0,-1 0 0,0 0 0,1-1 0,-1 1 0,1 0 0,-1-1 0,1 1 0,0-1 0,-1 0 1,1 0-1,-1 1 0,1-1 0,0 0 1,6 0-47,1 1 0,-1-1 1,1-1-1,-1 1 0,0-2 1,2 1 46,2-2-81,0-1 1,-1 0 0,1-1 0,-1 0 0,0-1 0,-1 0 0,1 0 0,-1-1 0,0-1 0,7-7 80,8-8-370,-2-1 0,-1 0 0,9-15 370,-14 16-212,-1-2 0,-1 0 0,-1-1 0,-1-1 0,-1 0 0,-2 0 0,0-1 0,-2 0 0,1-12 212,2-23 1060,-3 0 1,-3 0-1,-3-53-1060,-2 115 501,0 11-66,2 345 642,0-174-1750,-1-2-3781,-4-163-230,-12-13-3160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58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17 423 8500,'0'0'51,"0"0"357,0 0 856,0 0-140,0 0-572,-3-8 67,-1-7-350,1 0 0,0 0 1,1 0-1,1 0 1,0 0-1,1-2-269,0 8 40,1 0-1,0 0 1,0 0-1,1 1 1,0-1 0,0 0-1,1 1 1,0 0-1,1-1 1,0 1 0,0 0-1,1 0-39,13-15 15,0 0-1,2 1 0,1 1 1,0 0-1,2 2 0,0 1 1,1 1-1,3-1-14,-24 16 48,0 0 0,0 0 0,0 1 0,0-1 0,1 1 0,-1 0 0,0 0 0,1 0 0,-1 0 0,1 1 0,-1-1 0,1 1 0,-1 0 0,1 0 0,-1 0 0,4 1-48,-3 0 75,0 1-1,0-1 1,0 1 0,0 0 0,0 0-1,-1 1 1,1-1 0,-1 1 0,0 0-1,1-1 1,-1 1 0,0 1 0,0 0-75,43 49 518,-22-22 6,2-2 1,1-1-1,2 0 0,0-2 1,27 17-525,-56-43-56,1 1 0,-1-1 0,0 0-1,1 1 1,-1-1 0,1 1 0,-1-1 0,1 0 0,-1 0 0,1 1 0,-1-1 0,1 0 0,-1 0 0,1 1 0,-1-1 0,1 0 0,0 0 0,-1 0 0,1 0 0,-1 0 0,1 0 0,-1 0 0,1 0 0,0 0 0,-1 0 0,1 0-1,-1 0 1,1-1 0,-1 1 0,1 0 0,-1 0 0,1-1 0,-1 1 0,1 0 0,-1 0 0,1-1 0,-1 1 0,1-1 0,-1 1 0,0 0 0,1-1 56,3-24-4922,-3 13 2775,4-22-5145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8.0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353 19 7443,'0'0'1500,"0"0"-473,0 0 672,0 0-490,0 0-577,-2-3-10,2 2-382,0 0 0,0 0 1,-1 0-1,1 0 0,0 0 0,-1 1 1,1-1-1,0 0 0,-1 0 1,1 1-1,-1-1 0,0 0 0,1 0 1,-1 1-1,0-1 0,1 1 0,-1-1 1,0 1-1,1-1 0,-2 0-240,-7 6 3356,3 8-3962,-3 7 887,-1 0 0,0 0 0,-2 0 0,0-2-1,-11 12-280,-22 24-20,-10 5 20,-19 22-501,22-21-4685,29-39-2386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2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 17128,'0'0'2049,"0"0"-833,0 0 385,0 0-1393,0 0-48,127-7-128,-56 7-32,11 0-928,10 9-1553,-5 2-1649,-10 2-6307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2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 0 14839,'0'0'2721,"0"0"-1825,0 0 657,0 0-736,0 0-801,0 0 496,-5 156 112,5-84-176,-2 1 257,-1 3-481,-4 3 208,2-1-384,-2-7-48,-1-2-96,1-8-416,-1-3-657,1-9-1728,4-16-4130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3.7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2401,'0'0'929,"0"0"735,0 0 81,0 0-752,0 0 15,0 0-656,0 0-240,0 0-112,0 0-624,0 0-513,0 0-1312,0 0-1264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4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7 7700,'0'0'2131,"0"0"-426,0 0 226,0 0-669,0 0-499,0-5 37,0 3-652,0 4 372,-5 117 5291,-18 101-5811,3-48-1042,14-92-6323,3 12 7365,3-92-4856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5.2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1 793 8388,'0'0'1801,"0"0"-1028,0 0 276,0 0-209,0 0-597,0 0-128,0 0 256,0 0 146,0 0 209,0 0-73,2-3-106,30-38-444,2 2 0,2 0-1,9-4-102,48-52-241,-62 59 199,-3 0 0,-1-2 0,-1-1 0,18-39 42,-30 57 796,-14 21-753,0 0-1,0-1 1,0 1 0,0 0-1,0 0 1,0 0 0,1 0 0,-1 0-1,0 0 1,0-1 0,0 1 0,0 0-1,1 0 1,-1 0 0,0 0-1,0 0 1,0 0 0,0 0 0,1 0-1,-1 0 1,0 0 0,0 0 0,0 0-1,1 0 1,-1 0 0,0 0-1,0 0 1,0 0 0,0 0 0,1 0-1,-1 0 1,0 0 0,0 0 0,0 0-1,1 0 1,-1 0 0,0 1-1,0-1 1,0 0 0,0 0 0,0 0-1,1 0 1,-1 0 0,0 0 0,0 1-1,0-1 1,0 0-43,6 37 2289,-6-29-2687,3 67 1080,-4 13-682,-1-19 503,6 43-503,-4-111-3,0 0 1,0 0-1,0 1 1,0-1 0,1 0-1,-1 0 1,0 0-1,0 0 1,1 0-1,-1 0 1,1-1-1,-1 1 1,1 0-1,-1 0 1,1 0-1,-1 0 1,1 0-1,0-1 1,-1 1-1,1 0 1,0-1-1,0 1 1,0 0-1,0-1 1,-1 1-1,1-1 1,0 1-1,0-1 1,0 0-1,0 1 1,0-1-1,0 0 1,0 0-1,0 1 1,0-1-1,0 0 1,0 0-1,0 0 1,1 0-1,-1-1 1,0 1-1,0 0 1,0 0 2,4-2-11,0 1 0,-1-1 0,1 1 0,0-1 0,-1-1 0,0 1 0,0-1 0,4-2 11,8-9 21,-1 0 0,0 0 0,-1-2 1,-1 0-1,-1 0 0,0-1 0,-1 0 0,-1-1 0,-1-1 0,0 1 0,-1-1 0,-1-1-21,14-46 205,-3 0-1,9-67-204,-14 37-586,-11 31-3942,-2 32-814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5.9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1 8500,'0'0'597,"0"0"137,0 0 379,0 0-294,0 0-339,-5 7 99,-2 3-229,1 1-1,1 0 1,-1 0 0,2 0 0,-1 1 0,2 0 0,0 0-1,-2 9-349,-4 34 2036,1 24-2036,2-18 667,-9 98-528,5 122-139,10-266-485,0 0 0,1 0 1,0 0-1,1 0 0,1 0 0,0 0 1,2-1-1,-1 1 0,2-1 0,1 3 485,31 47-4890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6.5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85 1 10197,'0'0'2254,"0"0"-1520,0 0 247,0 0 188,0 0-633,-1 3-306,0 1-115,0 0 0,0 0 1,0 1-1,0-1 0,1 0 1,0 1-1,0-1 0,0 0 1,1 1-1,-1-1 0,1 0 0,0 0 1,0 2-116,23 60 919,-13-36-659,22 64 1147,-1 15-1407,-23-70 247,-1 1 0,-2-1 1,-1 1-1,-2 15-247,-3-22 147,0 0 0,-2 0 1,-4 16-148,3-36 9,0 1 1,-1-1 0,0 0-1,-1 0 1,0 0-1,-1-1 1,-1 1 0,0-2-1,-6 8-9,3-5-197,0-1-1,-2 0 0,-8 8 198,15-17-439,0 0-1,0 0 1,-1 0 0,1-1-1,-1 1 1,1-1-1,-1-1 1,0 1 0,0-1-1,0 0 1,-2 0 439,-19 0-4688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7.1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10 17752,'0'0'1025,"0"0"-545,0 0 339,0 0-446,-2-2-498,-6-4 77,6 5 107,2 1 111,0 0 54,0 0-127,-10 64-962,42-65-2544,-30 1 3325,0-1 1,0 1 0,0-1 0,0 0-1,0 0 1,0 0 0,0 0-1,0 0 1,0 0 0,0-1 0,-1 1-1,1-1 1,0 1 0,-1-1 0,1 0-1,-1 1 1,0-1 0,0 0 0,0 0-1,1 0 1,-2 0 0,1 0-1,0 0 84,3-21 1619,-4 23-858,0 0-265,0 0-122,0 0-428,-2 0-978,-11 1-1311,-4 4-2189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8.0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288 236 4482,'0'0'3033,"0"0"-2085,0 0 468,0 0 310,0 0-565,-21-9 1309,11 7-2009,0 0 0,-1 0 0,1 1 0,-1 1 0,1 0 0,-2 0-461,7 1 100,1-1 0,-1 1-1,0 0 1,1 0 0,-1 1 0,1-1-1,-1 1 1,1 0 0,0 1-1,0-1 1,-1 0 0,2 1-1,-1 0 1,-2 2-100,-13 13 404,1 1-1,1 1 0,0 0 1,2 1-1,-11 18-403,24-35 29,0 0 1,0 0-1,1 1 1,-1-1-1,1 0 0,0 1 1,0-1-1,0 3-29,1-6-8,0 0 0,0 0 0,0 0 0,0 0 0,0 0-1,0 0 1,0 0 0,0 0 0,0 0 0,1 0 0,-1 0 0,0 0 0,1 0 0,-1 0 0,0-1 0,1 1 0,-1 0 0,1 0 0,0 0-1,-1-1 1,1 1 0,0 0 0,-1-1 0,1 1 0,0 0 0,0-1 0,-1 1 0,1-1 0,0 1 0,0-1 0,0 1 0,0-1 0,0 0-1,0 0 1,0 1 0,0-1 0,0 0 0,0 0 0,0 0 8,9 1-125,1-1-1,-1 0 1,0-1-1,1 0 1,-1 0-1,0-1 1,0-1 0,0 0-1,0 0 1,-1-1-1,1 0 1,-1 0-1,0-1 1,0-1 0,4-2 125,-7 3-72,1-1 0,0 0 0,-1 0 0,0 0 0,-1-1 0,0 0 1,0 0-1,0 0 0,-1-1 0,0 0 0,0 1 0,-1-1 0,0-1 1,0 1-1,-1 0 0,0-1 0,0 1 0,-1-1 0,0 0 72,0-13 76,0 0 1,-1 0-1,-1 0 0,-1 0 0,-3-13-76,4 29 26,-1 0 1,1 0-1,-1 0 0,0 0 0,0 0 1,-1 1-1,1-1 0,-1 1 0,-1 0 0,1 0 1,-1 0-1,0 0 0,0 1 0,0-1 1,0 1-1,-1 0 0,0 0 0,0 1 0,0-1 1,0 1-1,0 0 0,-5-1-26,6 3-120,0-1 0,-1 1 0,1 0 0,-1 1 0,1-1 0,-1 1 0,1 0 0,-1 0 0,-1 0 120,3 0-353,0 1 0,1-1 0,-1 1 0,0 0 0,0 0 0,0 0 0,1 0 0,-1 0 0,0 0 0,1 1 1,0-1-1,-1 1 0,1 0 0,-1 0 353,-13 17-5662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8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1 16776,'0'0'872,"0"0"326,0 0 288,-9 22-686,-27 74-560,34-92-224,1 0-1,-1 0 0,1 0 0,0 0 1,1 0-1,-1 0 0,1 1 0,-1-1 0,1 0 1,1 0-1,-1 0 0,0 0 0,1 1 1,0-1-1,0 0 0,0 0 0,1 0-15,-1-2-47,1 0 0,-1 1 0,1-1 0,0 0 0,-1 0 0,1-1 0,0 1 0,0 0-1,1 0 1,-1-1 0,0 0 0,0 1 0,1-1 0,-1 0 0,1 0 0,-1 0 0,1 0 0,-1-1 0,2 1 47,7 0-231,0 0 0,-1 0 0,1-1 0,0-1 0,-1 0 0,1 0 0,-1-1 0,1 0 0,-1-1 0,2-1 231,14-6-639,-20 6 382,1 2 1,-1-1 0,1 1 0,0 0-1,0 0 1,0 1 0,0 0 0,0 0 256,-7 17-475,-1-7 490,0 0 1,-1 0-1,0-1 0,0 1 1,-1 0-1,0-1 0,-1 0 0,0 0 1,0 0-1,0 0 0,-1-1 1,0 0-1,-1 0 0,0 0 1,0 0-1,0-1 0,-1 0 1,0 0-1,-3 1-15,-7 6 136,0-2-1,-1 0 1,0 0 0,-1-2-1,0 0 1,0-1 0,-19 4-136,9-9 1331,28-3-1255,0 0 0,0 0 0,0 0 0,0-1 1,1 1-1,-1 0 0,0-1 0,0 1 0,0-1 0,1 1 1,-1-1-1,0 1 0,1-1 0,-1 1 0,0-1 1,1 0-1,-1 1 0,1-1 0,-1 0-76,0-3 71,0 1 0,0 0-1,0 0 1,1 0 0,-1-1-1,1 1 1,0 0 0,0-1-1,1 1 1,-1 0 0,0 0 0,1-1-1,1-1-70,-1-1 18,1 1 0,1 0 0,-1-1 1,1 1-1,0 0 0,0 1 0,0-1 0,0 0 0,1 1 0,0 0 0,0 0 0,0 0 0,1 0 0,-1 1 0,1 0 0,3-2-18,11-7-657,1 1-1,1 0 1,10-2 657,-16 6-1644,1 2-1,1 0 1,9-1 1644,6 1-4717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9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201 36 6003,'0'0'1979,"0"0"-567,0 0 74,0 0-563,0 0-624,0 0-110,0 0 59,0 0 40,0 0 104,0 0 289,0 0-38,0 0-94,0-35-170,-7 84 4614,-19 38-3635,-6 18-1085,8 49-20,14-84-79,-3 0 0,-4 4-174,0-17 4,7-26 4,1 0 0,2 1 1,0 0-1,3 0 0,-1 23-8,5-55-40,0 0-19,0 0-66,0 0-150,0 0-98,0 0-636,-4-2-7320,-5-11-3850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8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5683,'0'0'6499,"0"0"-4499,0 0 226,0 0 79,0 0-1489,0 0-336,10 31-176,0-6 465,-2 4-577,-3-3-112,-3 3-80,1 0-48,-3 0-689,0 0-975,0-4-1410,-5-5-2752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9.1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 14759,'0'0'1921,"0"0"-945,0 0 1457,0 0-1456,0 0-689,0 0 336,156-11-112,-86 7-160,12-1-272,10 1-160,7 2-80,0-3-912,-15 3-2178,-19 0-1008,-23 2-3745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9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144 169 8132,'0'0'5952,"0"0"-4071,0 0-206,-21 24-53,-67 77-488,85-97-1092,-1-1 0,1 1-1,0 0 1,0 0 0,1 1 0,-1-1-1,1 1 1,0-1 0,0 1 0,0 0-1,1-1 1,0 1 0,0 0 0,0 0-1,0 0 1,1 0 0,0 0 0,0 0-1,0 0 1,1 2-42,0 13 136,-1-18-133,-1 0 0,1-1 0,0 1 0,0 0 0,0 0-1,1 0 1,-1 0 0,0 0 0,1 0 0,-1 0 0,1 0 0,0-1 0,-1 1-1,1 0 1,0 0 0,0-1 0,0 1 0,0-1 0,1 1 0,-1-1 0,0 1-1,1-1 1,0 1-3,2 0-17,0-1-1,0 0 1,1 1-1,-1-2 1,0 1-1,0 0 0,1-1 1,-1 0-1,0 0 1,3 0 17,-2-1-16,0 1 1,0 0 0,0-1-1,0 0 1,0 0-1,0-1 1,0 1 0,-1-1-1,1 0 1,-1 0-1,1-1 1,-1 1 0,0-1-1,4-3 16,-1 0-16,-1 0-1,-1 0 0,1 0 1,-1-1-1,0 0 1,0 0-1,-1 0 0,3-7 17,0-2-17,0 0-1,-1-1 0,-1 0 0,-1 0 0,-1-1 0,0 1 1,-1-1-1,0-8 18,-2 24-15,1-17 31,-1-1 0,-1 0 0,0 1-1,-2 0 1,0-1 0,-3-5-16,5 22-67,0-1 1,0 1-1,0 0 0,0 0 0,-1 0 0,1 0 0,-1 0 0,0 0 1,0 0-1,0 0 0,0 0 0,-1 1 0,1 0 0,-1-1 1,1 1-1,-1 0 0,0 0 0,0 0 0,0 0 0,0 1 1,0-1-1,-1 1 0,1 0 0,0 0 0,0 0 0,-1 0 0,1 1 1,-1-1-1,1 1 0,-1 0 0,1 0 0,-1 0 0,1 1 1,0-1-1,-1 1 0,1 0 0,-1-1 0,1 2 0,-2-1 67,1 1-512,-1 0-1,0 0 1,1 1 0,0-1-1,0 1 1,0 0-1,0 0 1,0 0-1,0 1 1,1-1 0,0 1-1,-1 0 1,0 2 512,-19 28-7017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39.8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9989,'0'0'5351,"0"0"-3617,0 0-127,0 0 151,0 0-547,0 23-587,0 76-274,-1-92-312,1 0 0,0 0 1,1-1-1,-1 1 0,1 0 1,0-1-1,1 1 0,0-1 1,0 1-1,0-1 0,1 0 1,0 1-1,0-2 0,0 1 1,1 0-1,4 5-38,-5-9-62,0 1 1,1-1-1,-1 0 0,1 0 1,0 0-1,0 0 0,-1-1 0,1 0 1,0 1-1,0-1 0,1-1 1,-1 1-1,0-1 0,0 1 1,0-1-1,0 0 0,0-1 0,1 1 1,-1-1-1,0 0 0,0 0 1,0 0-1,1-1 62,3 0-94,-1-1 0,1-1 0,-1 1 0,0-1 0,0-1 0,-1 1 0,1-1 0,-1 0 0,0-1 0,0 1 0,-1-1 0,1 0-1,-1-1 1,-1 1 0,4-7 94,0 0-5,-1 0 0,0 0 0,-1-1 0,0 0 0,-1-1 0,-1 1 0,3-15 5,-4-10 401,-1 15 470,-1 36 1032,-16 310-3178,15-316 484,0 11-695,7-10-5268,8-6-5110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0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9893,'0'0'10436,"0"0"-9907,0 0 287,0 0 449,0 0-785,-20 136-480,20-89 96,0-2-48,0-7-96,0-9 0,0-4-497,0-5-1327,13-11-3491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0.5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150 291 7347,'0'0'1332,"0"0"-193,0 0 366,0 0-97,0 0-418,3-11 26,1-2-673,-2 9-163,0-1 0,-1 1 0,1-1 0,-1 1 1,0-1-1,-1 0 0,1 1 0,-1-1 0,0-1-180,-1 5 211,-1 0 1,0 0-1,0 0 0,0 1 1,0-1-1,0 1 0,0-1 1,1 1-1,-1 0 0,0 0 1,0 0-1,0 0 0,0 0 1,0 0-1,0 0 0,-1 1-211,-2-1 343,0 1-275,0 0 0,1 0-1,-1 0 1,0 1 0,0 0 0,1 0-1,-1 0 1,1 0 0,-1 1-1,1-1 1,0 1 0,0 0-1,0 1 1,1-1 0,-1 1 0,1-1-1,0 1 1,0 0 0,0 0-1,0 1 1,1-1 0,-1 0 0,1 1-68,-3 6 68,-1 0-1,1 0 1,1 1 0,0 0 0,1-1 0,0 1 0,1 0 0,0 1 0,1 0-68,0-10-12,1 0-1,0 1 0,-1-1 0,2 0 0,-1 0 1,0 0-1,1 0 0,-1 1 0,1-1 0,0 0 1,0 0-1,0 0 0,1 0 0,-1 0 0,1-1 1,-1 1 12,2-1-59,-1 0 0,1 0 0,-1-1 1,1 1-1,0-1 0,0 1 0,0-1 1,0 0-1,0 0 0,0 0 1,0-1-1,0 1 0,0-1 0,0 0 1,0 0-1,3 0 59,3 1-103,0-1 0,-1 0 0,1 0 1,-1-1-1,1 0 0,-1-1 0,1 0 0,-1 0 1,0-1-1,0 0 0,4-2 103,-6 1-48,0 0 1,0 0-1,0 0 0,-1-1 1,1 0-1,-1 0 0,0 0 1,-1-1-1,1 0 0,-1 0 1,0 0-1,-1 0 0,1 0 1,-1-2 47,2-4 21,0 0 0,-1-1 1,0 0-1,-1 0 1,-1 0-1,0 0 0,-1-2-21,2-94 656,-4 67-362,1 35-256,0 0 1,0 0-1,-1 0 1,0 0-1,0 0 1,-1 0-1,0 0 1,0 0-1,0 1 1,-4-6-39,4 9-69,1 0 0,-1 1 0,-1-1 0,1 1 0,0-1 1,0 1-1,-1 0 0,0 0 0,1 0 0,-1 0 0,0 1 1,0-1-1,0 1 0,0 0 0,0 0 0,0 0 0,0 0 1,0 0-1,0 0 0,-1 1 0,1 0 0,0 0 0,0 0 1,-2 0 68,-3 0-715,2-1-375,0 1 1,0 1 0,0-1-1,1 1 1,-1 0-1,-2 1 1090,-15 9-7446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1.1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2273,'0'0'12539,"0"0"-9388,0 0-2071,0 0 172,0 0-156,2 24-680,8 80-186,-10-98-239,0 1 0,1-1 0,0 0 1,1 0-1,-1 0 0,1 0 0,0 0 0,1 0 0,-1-1 1,1 1-1,0-1 0,1 0 0,-1 0 0,1 0 1,0 0-1,0 0 0,1-1 0,-1 0 0,2 1 9,-3-3-82,1 0 0,0-1 0,0 1 1,0-1-1,0 0 0,0 0 0,0 0 0,0-1 0,1 0 0,-1 1 0,0-1 0,0-1 0,0 1 0,1-1 0,-1 1 0,0-1 0,0 0 0,0-1 0,0 1 0,0-1 0,-1 0 0,1 0 0,0 0 0,0-1 82,10-5-120,-2-1-1,1-1 0,-1 0 0,-1-1 1,0 0-1,0 0 0,-1-1 0,-1-1 1,0 0-1,0 0 0,-2-1 0,1 0 0,-2 0 1,0 0-1,1-7 121,9 119 1774,-16-90-1774,4 52-38,-2 29 38,-3-72-8,0 1 0,-1-2-1,-1 1 1,0 0 0,-2 0-1,0-1 1,-4 10 8,-5 5-19,-2 0 0,-6 8 19,16-29 15,-1 0-1,0-1 0,0 0 1,-1 0-1,0-1 1,-1 0-1,0 0 0,-5 3-14,12-10 25,1 0-1,-1 0 0,1 0 0,-1 0 0,0 0 1,0 0-1,1 0 0,-1-1 0,0 1 0,0-1 1,0 1-1,0-1 0,0 0 0,0 0 0,0 0 1,0 0-1,0 0 0,1 0 0,-1 0 1,0-1-1,-1 1-24,2-1 10,-1 0 0,1 0 1,0 0-1,0 0 1,-1 0-1,1 0 0,0 0 1,0 0-1,0-1 1,0 1-1,0 0 0,1 0 1,-1-1-1,0 1 1,1-1-1,-1 1 0,1-1 1,-1 1-1,1-1 1,-1 1-1,1-1 0,0 1 1,0-1-1,0 0-10,-1-13-2,0 0 0,1 0 0,1 0 0,0 0 0,1 0 0,1 0 0,0 1 0,1-1 0,0 1 0,1 0 0,1 0 0,1-1 2,2-2-499,1 1 0,1 0 0,0 1 1,1 0-1,1 1 0,0 0 499,2 0-2256,0 0 1,1 1 0,17-11 2255,7-1-6899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1.4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7908,'0'0'3591,"0"0"-795,0 0-678,0 0-424,0 0-469,16 10-497,49 33-237,-63-41-485,0 0-1,0 0 1,0 0 0,0 0 0,0 1 0,-1-1 0,1 1 0,-1-1-1,0 1 1,0-1 0,0 1 0,0 0 0,0 0 0,-1-1 0,1 1-1,-1 0 1,1 0 0,-1 0 0,0 0 0,-1 0 0,1 0 0,0-1-1,-1 1 1,0 3-6,0 10 4,0-12-13,1 0 0,0 0 0,-1 0 0,1 0 0,-1 0 0,0 0 0,-1 0 0,1 0 0,-1-1 0,1 1 0,-1 0 0,0-1 0,-1 1 0,-1 2 9,-1 0 77,-1-1 0,0 1 0,0-1 0,0 0 0,-1 0 0,1-1 0,-3 1-77,15-6 151,0 1 0,1-1-1,-1 1 1,0 0 0,0 1-1,4 0-150,14 0 38,101-1-1191,-43 0-2974,-33 0-670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1.8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72 13670,'0'0'3826,"0"0"-2689,0 0 783,0 0-559,0 0-673,204-29-127,-120 18-385,1 0-16,1 2-160,1 0-160,-7 7-721,-8 2-1984,-20 0-2866,-18 0-6850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2.1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227 72 10277,'0'0'4252,"0"0"-2333,-24 17 242,-77 59-313,92-69-1700,1 0-1,0 0 1,0 1-1,1 1 1,0-1-1,1 1 1,0 0-1,0 1 1,1-1-1,0 1 1,0 0-1,1 0 1,1 1-1,-2 5-147,3-9 36,0-1-1,0 1 1,1 0-1,0 0 0,0 0 1,1 0-1,-1 0 1,2 0-1,-1 0 0,1 1-35,-1-6-5,1 0 0,-1 1-1,1-1 1,0 0-1,0 0 1,0 0 0,0 0-1,0 1 1,1-1-1,-1-1 1,1 1 0,-1 0-1,1 0 1,0 0-1,-1-1 1,1 1 0,0-1-1,0 0 1,0 1-1,0-1 1,0 0 0,1 0-1,-1 0 1,0 0-1,0-1 1,1 1 0,-1-1-1,0 1 1,2-1 5,4 1-7,0 0 0,0 0 1,0-1-1,0 0 1,0-1-1,0 1 0,0-2 1,0 1-1,0-1 0,-1 0 1,1-1-1,0 1 1,-1-2-1,0 1 0,0-1 1,0 0-1,0 0 0,-1-1 1,1 0-1,-1 0 1,-1-1-1,1 0 0,-1 0 1,0 0-1,0 0 0,0-1 1,-1 0-1,0 0 1,-1 0-1,1 0 0,-1-1 1,-1 1-1,1-2 7,3-11 30,-2-1 0,0 1 0,-1-1 0,-1 1 0,0-1 0,-2 0 0,-1 0 0,-3-19-30,4 36-21,-1-1-1,0 1 1,0 0-1,-1 0 1,1 0-1,-1 0 1,0 0-1,0 0 1,0 0-1,-1 0 1,1 1-1,-1-1 1,0 1-1,0 0 1,0 0-1,-1 0 1,1 0-1,-1 1 1,1-1-1,-1 1 1,0 0-1,0 0 1,0 0-1,0 0 1,0 1 0,0 0-1,-5-1 22,4 1-395,-1 0 0,1 1 1,0-1-1,-1 1 0,1 1 0,-1-1 1,1 1-1,-1 0 0,1 0 0,0 0 1,0 1-1,0 0 0,0 0 0,-5 2 395,-20 17-4821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59.1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683 8 15927,'0'0'139,"0"0"109,0 0 761,0 0 108,0 0-388,0 0-193,-22-1-275,-67-5-87,51 7 77,23 10-59,5-1-70,-173 155 835,-29 22-417,99-99-337,113-87-259,0-1 17,0 0 0,0 1 0,0-1 0,1 1 0,-1-1 0,0 0 0,0 1 0,1-1-1,-1 0 1,0 0 0,1 1 0,-1-1 0,0 0 0,1 1 0,-1-1 0,1 0 0,-1 0 0,0 0 0,1 0 0,-1 1 0,1-1 0,-1 0 0,1 0 0,-1 0 0,0 0 0,1 0 0,0 0 39,2 1-133,38 10 64,-1 1 1,0 3-1,-1 1 1,0 1-1,25 18 69,-53-28 10,0 0-1,-1 0 1,0 1-1,0 0 1,-1 1-1,0 0 1,-1 1-1,0 0 0,0 0 1,-1 1-1,0 0 1,-1 0-1,0 0 1,-1 1-1,0 0 0,-1 0 1,-1 0-1,1 1 1,-2-1-1,0 1 1,0 5-10,-1-10 61,-1 0 1,0 0-1,0 0 1,-1 0 0,0 0-1,0 0 1,-1 0 0,0 0-1,-1 0 1,-1 5-62,0-7 30,1-1 0,-1 1 1,0 0-1,0-1 0,-1 0 0,1 0 0,-1 0 1,0 0-1,-1-1 0,1 0 0,-1 0 1,-5 3-31,0-1 29,0 0 0,-1-1 0,0 0 0,0-1 0,0-1 0,0 0-1,0 0 1,-5 0-29,-19 0-1285,0-1-1,-9-2 1286,32 0-867,11 0-2172,2 0-1955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2.4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0 121 14791,'0'0'1547,"0"0"-114,0 0 589,0 0-811,0 0-605,1 14 101,-1 4-532,0 2 44,1 1 0,1 0 0,1 0 0,1 3-219,-3-18 18,1 0 1,0 0-1,0-1 1,0 1-1,1-1 1,0 0-1,0 1 1,1 0-19,-2-4-23,-1 0 1,1 0 0,0 0 0,0 0 0,0 0 0,0-1-1,0 1 1,1-1 0,-1 1 0,0-1 0,1 0-1,-1 0 1,1 0 0,0 0 0,-1 0 0,1 0 0,1-1 22,3 1-183,-1-1 1,0 1-1,1-2 1,-1 1-1,0-1 1,0 1-1,1-2 1,-1 1-1,0-1 1,0 0-1,0 0 1,-1-1 0,1 1-1,1-2 183,2-2-341,-1 0 1,1 0-1,-1-1 0,0 0 1,0-1-1,-1 1 0,0-1 1,1-3 340,5-9-187,0 0 1,-1-1 0,-2 0-1,0 0 1,-1-2 0,-1 1-1,1-8 187,0-13 856,-7 13 3029,-2 29-3077,0 1-213,0 9 144,-1 64-201,2 94-1599,-1-166 877,0 0-1,0 0 1,0 0-1,0 0 1,0 1-1,1-1 1,-1 0-1,0 0 1,0 0-1,1 0 1,-1 0-1,1 0 0,-1 0 1,1 0-1,-1 0 1,1 0-1,-1 0 1,1 0-1,0 0 1,0-1-1,-1 1 1,1 0-1,0 0 0,0-1 1,0 1-1,0 0 1,0-1-1,0 1 1,0-1-1,0 0 1,0 1-1,0-1 1,0 0-1,0 1 1,0-1 184,19 1-6083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2.8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10901,'0'0'4023,"0"0"-1907,0 0-211,0 0-779,9 7-870,-5-5-256,-1 0 1,0 0-1,1 0 1,-1 1 0,-1-1-1,1 1 1,0 0-1,0 0 1,-1 0-1,0 0 1,0 1 0,0-1-1,0 1 1,0-1-1,-1 1 1,1 0-1,-1-1 1,0 1 0,0 0-1,0 0 1,-1 0-1,0 0 1,1 0-1,-1 0 1,-1 0 0,1-1-1,0 1 1,-1 1-1,-1 1 219,-1 0 0,1 1 0,-1-1 1,0-1-1,-1 1 0,0 0 0,1-1 1,-2 1-1,1-1 0,-1 0 0,-4 4-219,8-9 265,1 0-92,11 4-2,29 0-282,0-1 1,1-2 0,13-3 110,8 1-1011,-27 1-2380,0-2 0,10-2 3391,4-6-6675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5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65 85 10869,'0'0'542,"0"0"-222,0 0 373,0 0 94,0 0-354,-2 0 5364,-6 7-5818,-3 22 195,1 0 0,1 0 1,2 0-1,1 1 1,1 0-1,1 1 0,2-1 1,2 7-175,0 137 283,0-171-292,1 0 1,0 0-1,-1 0 0,1 0 1,0 0-1,0 0 1,1 0-1,-1-1 1,1 1-1,-1 0 0,1-1 1,0 1-1,0-1 1,0 0-1,0 1 1,0-1-1,1 0 1,-1 0-1,1-1 0,-1 1 1,1 0-1,0-1 1,-1 0-1,1 1 1,0-1-1,0 0 0,0 0 1,0-1-1,0 1 1,0-1-1,1 1 9,4 0-27,-1 0 0,0-1 0,0 0-1,1 0 1,-1 0 0,0-1 0,0 0 0,1-1-1,-1 1 1,0-2 0,0 1 0,-1 0 0,4-3 27,10-7-184,-1-1 0,-1-1 0,0-1 0,0 0 0,-2-1 0,0-1 0,-1-1 0,10-15 184,6-12-707,-1-2 1,-3-1 0,1-9 706,-8 11-375,-2-1 0,8-35 375,-10 30 179,-12 41 732,-5 18 305,-1 15-710,-1 39 201,-3 0 0,-8 31-707,4-24 643,-2 57-643,12 43 256,0-168-448,4 0-1131,-4 0 1269,0 0 1,0 0-1,1 0 0,-1 0 0,0 0 1,0 0-1,0 0 0,1 0 0,-1 0 1,0 0-1,0 0 0,0 0 0,1 0 1,-1 0-1,0 0 0,0 0 0,0 0 1,1 0-1,-1 0 0,0 0 0,0 0 1,0-1-1,0 1 0,1 0 0,-1 0 1,0 0-1,0 0 0,0 0 0,0 0 1,0-1-1,1 1 0,-1 0 0,0 0 1,0 0-1,0-1 0,0 1 0,0 0 1,0 0-1,0 0 0,0 0 0,0-1 1,0 1-1,0 0 0,0 0 0,0 0 1,0-1-1,0 1 0,0 0 0,0 0 54,5-21-3041,2-9-2180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5.7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78 1 8260,'0'0'3172,"0"0"-2033,0 0 8,0 0 30,0 0-662,-3 10-195,-21 94 1462,5 0 0,4 1 0,-1 105-1782,16-57-16,0-86-7262,0-66 1724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6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6003,'0'0'6595,"0"0"-6579,0 0 512,0 0 464,0 0-447,0 0-305,121 2 160,-81 9-336,5 0-64,-3-2-80,0-4-432,0-3-833,-7-2-1504,-5 0-3618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6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5234,'0'0'11686,"0"0"-11302,0 0-16,0 0 1057,0 0-1377,0 0 48,151 27-96,-84-25-721,3 2-1343,2-1-1650,-3-1-416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7.7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5 12678,'0'0'1035,"0"0"-395,0 0 659,0 0 14,0 0-603,0 10 253,-1-2-785,1 1 1,0 0-1,1 0 1,0 0-1,0-1 0,1 1 1,0-1-1,2 3-178,8 28 518,-1 0-1,-3 0 0,0 1 1,-1 26-518,4 165 339,-9-117-112,0-28-144,-3-44-27,2-1 0,2 1 0,2-1 0,2 3-56,-6-39-17,0-1 0,0 1 0,1-1 0,0 1 0,-1-1 0,1 0 0,1 0 0,1 4 17,-3-7-168,19-3-379,-16 0 547,0-1-1,0 0 1,-1 0 0,1-1 0,-1 1-1,0-1 1,0 0 0,0 0 0,-1 0-1,1 0 1,1-4 0,4-5-16,36-66-99,-3-1-1,-4-3 1,13-43 115,-50 124 2,70-214 486,-51 265-320,67 210 149,22 61-92,-105-312-237,1 3 5,1 0 1,0 0-1,0 0 0,6 7 7,-10-15-11,1-1 1,0 0-1,0 0 1,0 0-1,0 1 0,0-2 1,0 1-1,0 0 1,1 0-1,-1-1 0,1 1 1,-1-1-1,1 0 1,-1 0-1,1 0 0,0 0 1,0 0-1,-1-1 1,1 1-1,0-1 0,0 0 1,0 1 10,2-1 12,0-1-1,0 1 1,1-1 0,-1 1 0,0-1 0,0-1-1,0 1 1,0-1 0,-1 0 0,1 0 0,0 0 0,-1-1-1,1 0 1,-1 0 0,0 0 0,0 0 0,0-1-1,0 1 1,-1-1 0,1 0 0,1-3-12,16-19 22,-2-1 1,0-1-1,-2 0 0,-2-1 1,0-1-1,-2 0 1,3-12-23,11-40 24,-4-2 0,0-18-24,59-395-242,-73 472-587,-8 21-8480,-1 17-1339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8.3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428 0 8516,'0'0'1358,"0"0"-155,0 0 267,0 0-461,0 0-601,0 0-198,0 0 79,0 0 92,0 0 129,-12 7 602,-22 20-151,1 2 0,2 2 0,-21 25-961,-80 110 1072,67-83-977,46-60-273,-15 18-141,19-14-3637,15-25 662,0-2-2112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8.7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445 1 6835,'0'0'3866,"0"0"-2610,0 0-164,0 0 231,0 0-616,-2 1-502,-5 2 21,1 1 1,0 1-1,0-1 0,0 1 0,1 0 0,-1 0 0,1 0 0,1 1 0,-2 1-226,-14 15 708,-114 120 2056,0 0-3623,125-133 297,-27 24-2160,33-31 2111,0 0-1,-1 0 1,1 0 0,0-1-1,0 0 1,-1 0 0,1 0-1,-1 0 612,-18 1-6058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9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10997,'0'0'718,"0"0"-198,0 0 894,0 0 48,11 23-310,83 169 1242,-21-52-1657,6-4 1,10 2-738,-80-126-286,12 19-124,-15-12-3149,-7-16-1100,-5-2-4750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59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15367,'0'0'1137,"0"0"-305,0 0 1313,0 0-1105,0 0-671,23 121 95,2-72-272,-3-2-128,-2-5-64,2-4-64,-7-9-624,-5-9-1409,-5-15-2626,-5-5-5809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09.8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11781,'0'0'2738,"0"0"-2055,0 0-128,0 0 562,0 0-535,0 15-307,3 22 246,2 0 1,1-1 0,2 0-1,2 1-521,2 6 404,-6-19-360,1 0 0,1 0 0,1-1 0,1 0 0,10 16-44,-20-38-227,1 0 0,-1 0 0,1 0 0,0 0 0,0-1 0,-1 1 0,1 0 0,0 0 0,0-1 0,0 1 0,0-1 0,0 1 0,0-1 0,0 1 0,0-1 0,0 1 0,0-1 0,0 0 0,0 0 0,0 1 0,0-1 0,0 0-1,0 0 1,0 0 0,0 0 0,1 0 0,-1 0 0,0-1 0,0 1 0,1 0 227,10-6-5498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0.2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13142,'0'0'2129,"0"0"-1841,0 0 753,0 0 463,0 0-1007,0 0-129,2 139 112,18-106-448,-3 1 304,1-5-288,-4-7-48,4-4-400,-1-7-865,3-9-896,7-2 32,3-9-880,0-24-3778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0.5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566 0 11557,'0'0'1041,"0"0"-46,0 0 216,0 0-328,-7 28-421,2-11-394,-7 24 168,2 0 0,2 0 0,-3 36-236,3-10 682,-4-1 1,-2 0-1,-3-2 0,-4 0 1,-1 0-1,-26 46-682,-47 77 490,-62 85-490,104-182-193,41-69-277,-15 25-959,5-25-3739,18-19-1381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0.8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 10069,'0'0'3745,"0"0"-3553,0 0 321,0 0 895,0 0-575,0 0-593,39-5-208,-9 5 480,7 0-256,8 0-256,2 0-112,3 0-1104,2 0-641,-8-2-1249,-9-9-4705</inkml:trace>
  <inkml:trace contextRef="#ctx0" brushRef="#br0" timeOffset="1">20 175 5587,'0'0'11733,"0"0"-11493,0 0 432,0 0 337,0 0-1009,0 0-80,95 13 64,-28-8-1153,5-3-2448,-3-2-2178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1.5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503 0 10741,'0'0'1147,"0"0"67,0 0 752,0 0-192,0 0-584,-26 5-411,-9 1-475,0 2 1,-4 2-305,32-7 56,1 0 1,-1 0 0,1 0 0,-1 1 0,1 0 0,1 0 0,-1 0 0,0 1 0,1 0 0,0 0 0,0 0-1,1 0 1,-4 6-57,-3 3 144,5-8-143,-31 43 378,34-46-413,1 1-1,0 0 0,0 1 1,0-1-1,0 0 1,1 0-1,0 1 0,0-1 1,0 1-1,0-1 1,0 4 34,25-7-1254,-16-1 1140,1 0 0,-1 0 1,1-1-1,-1 0 0,0 0 0,1-1 1,-1 0-1,0 0 0,0-1 1,0 0-1,-1-1 0,1 0 0,-1 0 1,0 0-1,0-1 0,0-1 114,17-15-474,-20 17 400,1-1 1,0 1-1,0 0 1,0 0 0,0 0-1,1 0 1,-1 1-1,1 0 74,-6 3 0,1 0-1,-1 0 1,0 0-1,0 0 1,0 0-1,0 0 1,0 0-1,0-1 1,1 1-1,-1 0 1,0 0-1,0 0 1,0 0-1,0 0 1,0 0-1,1 0 1,-1 0-1,0 0 1,0 0-1,0 0 0,0 0 1,0 0-1,1 0 1,-1 0-1,0 1 1,0-1-1,0 0 1,0 0-1,0 0 1,1 0-1,-1 0 1,0 0-1,0 0 1,0 0-1,0 0 1,0 0-1,0 1 1,0-1-1,0 0 1,0 0-1,1 0 1,-1 0-1,0 0 1,0 1-1,0-1 1,0 0-1,0 0 0,0 0 1,0 0-1,0 0 1,0 1-1,0-1 1,0 2 1,13 39 187,-3 0-1,-1 1 1,-3 1 0,2 40-188,-4 180 291,-5-165-344,1-49-21,-3-1-1,-2 1 0,-7 24 75,6-44-5,-1 0-1,-2 0 1,-1-1 0,-1 0 0,-2-1-1,-5 9 6,15-29-6,-1-1 0,0 1 0,-1-1-1,1 0 1,-1 0 0,0 0-1,-1 0 1,1-1 0,-1 0-1,0 0 1,0-1 0,-1 0 0,1 0-1,-1 0 1,0-1 0,0 0-1,0 0 1,-1 0 0,1-1 0,-1-1-1,1 1 1,-1-1 0,0 0-1,1-1 1,-1 0 0,0 0 0,1 0-1,-4-2 7,3 0 27,1 0 0,-1 0-1,1-1 1,0 0-1,-1-1 1,1 1 0,1-1-1,-1-1 1,1 1-1,-1-1 1,1 0 0,0-1-1,1 1 1,0-1-1,0 0 1,0-1 0,0 1-1,-2-7-26,-6-9 212,0-1 0,2 0 0,1 0 1,1-1-1,-1-7-212,3 10 166,2-1 1,0 0 0,1 0 0,2 0-1,0-1 1,1-1-167,1 14 30,1 0-1,0 0 1,0 0-1,1 0 1,0 0-1,0 0 1,2 1-1,-1-1 1,1 1 0,0 0-1,1 0 1,0 0-1,0 0 1,4-3-30,23-22-1035,0 1-1,3 1 1,0 2 0,2 2 0,8-3 1035,13-8-4631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1.9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1 13062,'0'0'467,"0"0"-88,0 0 373,0 0 243,0 0-149,-23 22-227,-20 21 251,-10 14-870,46-49 161,1 0 1,0 1 0,0 0 0,1 0-1,0 0 1,1 1 0,0-1 0,1 1-1,0 0 1,0 0 0,0 6-162,-3 8 390,-4 13-111,1 0 0,2 1 0,1 0 0,2 0-1,2 0 1,2 0 0,1 10-279,0-44-114,0 0 0,-1 0 0,1 0-1,0 0 1,1-1 0,-1 1 0,1-1-1,0 1 1,0-1 0,0 1 0,0-1-1,0 0 1,1 0 0,-1 0 0,1 0-1,0 0 1,0-1 0,1 1 114,1 1-607,1-1 1,-1 0 0,1 0-1,0 0 1,0-1 0,0 0-1,0 0 1,0 0 0,0-1-1,1 0 1,0 0 606,37 0-5653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2.6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 1 10901,'0'0'2537,"0"0"-1766,0 0 112,0 0 398,0 0-331,-4 18-214,-10 52 821,4 0-1,-1 57-1556,9-85 313,0-19-223,2 0 0,0 0 0,1-1 0,2 1 0,1 6-90,-3-24-75,1 0-1,0 0 0,0 0 0,1 0 0,-1 0 0,1-1 1,0 1-1,0-1 0,0 0 0,1 0 0,0 0 1,0 0-1,0-1 0,0 1 0,0-1 0,1 0 0,-1 0 1,5 2 75,-5-4-126,0 1 1,-1-1-1,1 0 1,0 1-1,0-2 1,-1 1 0,1 0-1,0-1 1,0 0-1,0 1 1,0-2-1,0 1 1,0 0 0,0-1-1,-1 0 1,1 0-1,0 0 1,0 0-1,-1 0 1,1-1-1,-1 0 1,1 0 0,-1 0-1,0 0 1,1 0-1,0-1 126,11-12-464,0 0-1,-1-1 0,0-1 1,-2 0-1,0-1 0,-1 0 1,0 0-1,-2-2 0,2-4 465,0-4-64,-1 0 0,-1-1 0,-1 0-1,-2-1 1,-1 0 0,-1-8 64,-3 19-809,0-10 4315,-2 21 223,1 32-2682,-2 31 284,-8 41-1331,3-39 459,1 42-459,6-82 22,1 15-300,-1-31 212,0 0-1,1-1 0,-1 1 1,0 0-1,1 0 1,-1 0-1,1-1 0,0 1 1,-1 0-1,1-1 0,-1 1 1,1 0-1,0-1 0,0 1 1,-1-1-1,1 1 1,0-1-1,0 1 0,0-1 1,-1 0-1,1 1 0,0-1 1,0 0-1,0 0 0,0 1 1,0-1-1,0 0 1,0 0-1,0 0 0,0 0 1,0 0 66,3 0-360,-1 0-1,1 0 1,0 0 0,-1 0 0,1-1 0,0 0 0,-1 1-1,1-1 1,-1-1 0,1 1 0,-1 0 0,1-1 0,-1 0-1,0 1 1,0-1 0,0-1 0,0 1 0,0 0 0,0-1-1,-1 1 1,1-1 0,-1 0 0,1 0 360,22-32-5541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2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0 9220,'0'0'2436,"0"0"-883,0 0 170,0 0-370,0 0-614,-2 7-406,-4 30 345,1 1-1,2 0 0,2 0 1,1-1-1,3 5-677,-2 38 52,-1-5-747,0-26-3994,0-36 594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3.2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7523,'0'0'3698,"0"0"-3570,0 0 400,0 0 785,141 147-737,-101-82-208,-3 2-368,-9 4 561,-11 1-337,-15 1 112,-2 6-160,-12-1-144,-25 0-32,-10-5-848,-8-1-1057,-4-12-3153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7.2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16263,'0'0'657,"0"0"-113,0 0 1425,0 0-576,0 0-1121,0 0-144,0 0-128,23-9 0,-18 13 0,2 8 0,-2-3 0,-3 4-256,3 3-769,0 6-1264,-2 5-1088,-3 2-3635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59.7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15639,'0'0'384,"0"0"-192,0 0 433,0 0-545,0 0-80,126 116-1233,-56-69-960,-1 7-2641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7.5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12806,'0'0'3329,"0"0"-2912,0 0 2144,0 0-656,0 0-1377,0 0-528,0 0-64,0 0-304,3 4-945,11 5-192,4-4-1696,-1-5-3810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8.0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95 13014,'0'0'2639,"0"0"-2023,0 0-173,0 0 672,0 0-392,-2 12-366,0-3-311,-1-2-1,2 1 0,-1 0-1,1 0 1,0 0 0,0 0 0,1 0 0,1 0 0,-1-1 0,1 1-1,0 0 1,1 1-45,0-5 6,0 0 0,0 0-1,1 0 1,-1 0 0,1 0 0,0-1-1,0 1 1,0-1 0,1 0 0,-1 0-1,1 0 1,0 0 0,0-1 0,0 0-1,0 1 1,0-1 0,0-1 0,0 1-1,1-1 1,-1 1 0,1-1 0,-1-1-1,2 1-5,-1 0-123,0 0-1,1-1 0,-1 0 0,1 0 1,-1 0-1,0-1 0,1 0 0,-1 0 0,0 0 1,0 0-1,1-1 0,-1 0 0,0 0 0,0 0 1,-1-1-1,1 0 0,-1 0 0,1 0 1,0-1 123,2-3-125,-1 1 1,0-1 0,-1 0-1,1 0 1,-1 0-1,-1-1 1,0 0 0,0 0-1,0 0 1,-1 0 0,0-1-1,-1 1 1,1-1 0,-2 0-1,1 0 1,-1 1 0,-1-1-1,0 0 1,0 0 0,-1 0-1,0 0 1,0 0 0,-1 0 124,1 7 42,1-1-1,-1 1 1,0-1 0,-1 1 0,1 0 0,0-1 0,-1 1 0,1 0 0,-1 0 0,0 0 0,0 0 0,1 0 0,-1 1 0,0-1 0,-1 0 0,1 1 0,0-1 0,0 1 0,-1 0 0,1 0 0,-1 0 0,1 0 0,-1 0 0,1 1 0,-1-1-42,-9-1 298,1 0 0,-1 1 1,0 0-1,-11 1-298,21 0 41,-5 1 72,0 0 0,0 0-1,0 1 1,0 0-1,0 0 1,1 1 0,-1 0-1,1 0 1,0 0 0,0 1-1,0 0 1,0 0-1,0 0 1,1 1 0,-4 3-113,-8 10 408,0 0 0,1 1 0,-12 19-408,14-17 195,1 0 0,1 0 0,1 1-1,1 0 1,1 1 0,1 1 0,1-1 0,1 1 0,1 0 0,1 0 0,1 1 0,1-1 0,2 12-195,-1-33-8,2 0 1,-1 0-1,0 0 1,1-1-1,-1 1 0,1 0 1,0 0-1,0 0 0,0-1 1,0 1-1,0-1 1,1 1-1,-1-1 0,1 1 1,-1-1-1,1 0 0,0 1 1,0-1-1,0 0 0,1 0 1,-1-1-1,0 1 1,1 0-1,-1-1 0,1 0 1,-1 1-1,1-1 0,0 0 1,-1 0-1,4 0 8,8 2-142,0 0 0,0-1 0,0-1 0,0 0 0,11-1 142,-20 0-51,7-1-393,1 0-1,0 0 0,-1-2 1,1 1-1,-1-1 0,0-1 1,0-1-1,0 1 1,-1-2-1,1 1 0,-1-2 1,-1 1-1,1-2 0,-1 1 1,9-10 444,33-35-4482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8.3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 12230,'0'0'880,"0"0"-456,0 0 521,0 0-158,0 0-521,0 5 1,-5 179 4222,5-83-2804,-6 7-1685,-1 27-1321,7 42 1321,1-77-4511,-1-57-329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8.8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134 203 12966,'0'0'763,"0"0"-411,0 0 288,0 0-221,0 0-331,13 14-53,44 44-32,-55-56-14,-1-1-1,1 0 1,0 1 0,0-1 0,0 0 0,0 0 0,0 0 0,0-1-1,0 1 1,0 0 0,0-1 0,0 0 0,0 1 0,0-1 0,1 0 0,-1 0-1,0 0 1,0 0 0,0 0 0,0-1 0,1 1 0,-1-1 0,0 1-1,0-1 1,0 0 0,1 0 11,2-2-153,1-1 1,-1 1-1,0-1 0,0 0 0,0-1 0,0 1 1,-1-1 152,1 1-231,1-3-69,0 0 0,-1 0 0,1-1 0,-1 1 0,-1-1 1,0 0-1,0 0 0,0-1 0,-1 1 0,0-1 0,-1 0 0,0 1 1,0-1-1,-1 0 0,0 0 0,-1-1 0,0 1 0,0-4 300,-1 10 148,1-1-1,-1 1 0,0-1 0,1 1 0,-2-1 0,1 1 0,0 0 0,-1 0 0,1-1 0,-1 1 0,0 0 0,0 1 1,0-1-1,0 0 0,-1 0 0,1 1 0,-1 0 0,0-1 0,1 1 0,-1 0 0,0 0 0,0 0 0,-1 1 0,1-1 0,0 1 1,0 0-1,-1 0 0,-2-1-147,-3-1 418,0 1 1,-1 0-1,0 0 0,1 1 1,-1 0-1,0 1 1,0 0-1,0 1 1,1 0-1,-5 1-418,8 0 184,0 0-1,1 0 1,-1 1 0,1 0-1,-1 0 1,1 0 0,0 1-1,0 0 1,0 0 0,1 0-1,-1 1 1,1-1-1,-3 6-183,-7 8 449,1 1-1,0 1 0,0 3-448,3-4 158,1-1-1,1 1 1,1 1-1,0 0 0,2 0 1,0 0-1,2 0 1,0 1-1,1 0 0,1-1 1,1 21-158,1-36-66,0 0 1,0 0 0,0 0-1,1 0 1,0 0-1,0 0 1,0 0 0,1-1-1,-1 1 1,1-1-1,0 0 1,0 0 0,1 0-1,-1 0 1,1 0 0,0-1-1,0 1 1,0-1-1,0 0 1,1-1 0,-1 1-1,1-1 1,-1 1-1,1-2 1,4 2 65,9 4-1154,0-2 0,0 0 0,1-1 0,0-1 0,-1-1 0,11 0 1154,19-2-5146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19.5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0 301 9268,'0'0'905,"0"0"-492,7-26-117,24-85 86,-26 98-360,0 0 0,1 0 0,1 0 1,0 1-1,0 0 0,2 1 0,-1 0 0,1 0 0,1 1 1,0 0-1,0 0 0,5-2-22,-3 1 262,-12 11-169,1 0-1,-1 0 1,0 0 0,1 0-1,-1-1 1,0 1 0,1 0-1,-1 0 1,0 0 0,1 0-1,-1 0 1,0 0-1,1 0 1,-1 0 0,1 0-1,-1 0 1,0 0 0,1 0-1,-1 0 1,0 0 0,1 0-1,-1 1 1,0-1 0,1 0-1,-1 0 1,0 0-1,0 0 1,1 1 0,-1-1-1,0 0 1,1 0 0,-1 1-1,0-1 1,0 0 0,0 0-1,1 1 1,-1-1 0,0 0-1,0 1-92,13 21 699,5 29-697,-13-26 210,0 1 0,-2-1 0,-1 1 0,-1 0 0,-2 24-212,1-13 165,0-37-216,0 0-34,0 0 7,0-4 1,1-4 6,0 0 1,0 1 0,1-1-1,0 0 1,0 0 0,1 1-1,0-1 1,0 1-1,3-4 71,43-68-91,-31 51 85,-10 16 25,-2 1 103,2 0 1,-1 1 0,1-1-1,10-8-122,-18 19 25,0 0 0,0 0 0,0 0 0,1 0 0,-1 0-1,0 0 1,0 0 0,0 0 0,1 0 0,-1 0 0,0 0 0,0 0-1,1 0 1,-1 0 0,0 0 0,0 0 0,0 0 0,0 0 0,1 1-1,-1-1 1,0 0 0,0 0 0,0 0 0,1 0 0,-1 0 0,0 1-1,0-1 1,0 0 0,0 0 0,0 0 0,0 0 0,1 1 0,-1-1-1,0 0 1,0 0 0,0 0 0,0 1 0,0-1 0,0 0-1,0 0 1,0 0 0,0 1 0,0-1 0,0 0 0,0 0 0,0 1-1,0-1 1,0 0 0,0 0 0,0 0 0,0 1-25,0-1-3,6 33 319,-1 0 0,-2 0 0,-1 1 1,-2 0-1,-1 9-316,0 9-767,1-51 511,0-1-1,0 0-132,2-4 37,147-250 128,-140 245 1081,-3 13 48,1 22 45,-6-20-1096,8 53 865,-2 0 0,-3 1 1,-2 4-720,-2 41-3807,0-89 2583,1 11-4040,3-8-3110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0.0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50 185 10597,'0'0'2577,"0"0"-1905,0 0-13,0 0 614,0 0-395,7 10-516,-3-2-323,-2-5-33,-1 1 0,1-1 0,0 0 0,0 0 0,0 0 0,0-1 0,0 1 0,0 0 0,1-1 0,-1 1 1,1-1-1,0 0 0,0 0 0,0 0 0,0 0 0,0-1 0,0 1 0,0-1 0,1 0 0,-1 0 0,3 1-6,3-1-4,0 0 0,0 0 0,0-1 0,-1-1 0,1 1 1,0-1-1,0-1 0,0 1 0,3-3 4,-8 3-88,0-1-1,1-1 1,-1 1 0,0-1-1,0 1 1,0-1 0,-1 0-1,1-1 1,-1 1 0,1-1-1,-1 1 1,0-1 0,0 0-1,-1 0 1,1 0 0,-1-1-1,0 1 1,0-1 88,2-6-129,-1 0 0,0 0 0,0-1 0,-2 1-1,1-1 1,-1 1 0,-1-1 0,0 0 0,0 0 0,-2-5 129,1 15 30,1-1 0,-1 1 1,0-1-1,0 1 0,1 0 0,-2-1 1,1 1-1,0 0 0,0 0 0,-1 0 1,1 0-1,-1 0 0,0 0 0,1 0 1,-1 1-1,0-1 0,0 0 0,0 1 0,0 0 1,0-1-1,-1 1 0,1 0 0,0 0 1,0 0-1,-1 1 0,1-1 0,-2 0-30,0 0 107,-1 0 0,1 0 0,0 1 0,0 0 0,0-1 0,-1 1-1,1 1 1,0-1 0,0 1 0,-1-1 0,1 1 0,0 1 0,0-1-1,0 0 1,0 1 0,0 0 0,1 0-107,-6 4 224,2 1 0,-1 0 0,1 0 0,0 0 0,0 1 0,1 0 0,0 1 0,0 0 0,1-1 0,0 3-224,-12 22 905,2 0 0,-1 9-905,5-10 219,2 0 0,0 1 0,3 0 1,0 1-1,2 0 0,2-1 0,1 11-219,1-39-73,1 0-1,-1 0 1,1 0 0,0 0 0,0 0 0,0 0-1,1 0 1,-1 0 0,1-1 0,0 1-1,1-1 1,-1 1 0,1-1 0,0 0-1,0 0 1,0 0 0,1 0 0,-1-1-1,1 1 1,0-1 0,0 0 0,0 0-1,1 0 1,2 1 73,5 2-1099,0-1-1,0 0 1,0-1-1,1-1 1,0 0-1,-1 0 1,1-1-1,0-1 1,1 0 1099,20-1-6910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0.5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1 375 768,'0'0'8148,"6"-22"-6256,23-76-1329,-26 86-329,1 1 0,1 0 0,0 0 0,1 1 1,0-1-1,0 1 0,1 0 0,0 1 0,1 0 1,0 0-1,1 0 0,0 1 0,0 1 0,9-7-234,-17 14 90,0-1 0,-1 1-1,1-1 1,0 1-1,0-1 1,0 1 0,0 0-1,-1-1 1,1 1-1,0 0 1,0 0 0,0 0-1,0 0 1,0 0 0,0 0-1,0 0 1,0 0-1,0 0 1,-1 0 0,1 0-1,0 0 1,0 1-1,0-1 1,0 0 0,0 1-1,-1-1 1,1 1-1,0-1 1,0 1 0,-1-1-1,1 1 1,0-1-1,-1 1 1,1 0 0,0-1-1,-1 1 1,1 0 0,-1 0-1,1 0 1,-1-1-1,1 1 1,-1 1-90,3 5-45,0 0 1,0 0 0,-1 0-1,0 0 1,0 3 44,1 2 410,2 16 82,0 1 0,-2 0 0,-1 1 1,-1-1-1,-2 10-492,0-6 209,1-32-228,0-1-69,0 0-181,2-5-38,16-51-30,3 0 1,2 2-1,3 0 0,2 2 1,5-4 336,-28 47 15,-3 5 27,1-1 1,-1 1-1,1-1 1,0 1-1,0 0 1,0 0-1,1 1 1,-1-1-1,1 1 1,3-3-43,-6 5 379,2 5-311,-1 1 0,0-1 1,1 0-1,-2 1 0,1-1 1,0 1-1,-1-1 0,0 1 1,0 0-1,0 0 0,0 4-68,1 6 142,6 51 460,-4 0-1,-2 0 1,-5 43-602,2-78 74,-3 20 207,1 5-3833,5-54-655,8-2-2487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1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0 972 13606,'0'0'1033,"0"0"-644,0 0 214,0 0 64,14-10-501,18-13-175,-1-2 0,-1-2 1,-1 0-1,19-26 9,-27 25 7,-3-2 0,0 0 0,-2-2 0,-1 1 0,-2-2 0,-1 0 0,-2 0 0,0-2-7,6-35 98,-3-1 0,-4 0-1,0-28-97,-6-71 2541,-3 131-335,0 38-1801,-1 13-213,-10 44-132,3 1 0,0 56-60,6 121 339,2-135-323,4-28-58,2 0 1,8 27 41,6 61-4452,-19-136 564,-1-14-1898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1.5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17384,'0'0'1761,"0"0"-1633,0 0 1104,0 0-911,0 0-177,139 47 32,-62-23-176,7-4-689,1 3-1472,-1-5-1744,-9-7-9237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1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74 16263,'0'0'1073,"0"0"-961,0 0 1601,0 0-465,0 0-1248,0 0 0,57-2-48,-7-7 48,7-5-144,2-1-1376,-2-3-1282,-12 2-3329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0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48 383 10709,'-6'-23'53,"0"2"-26,-3-9 253,2 0 0,1 0 0,1-1 0,1-8-280,2 17 416,0-53 476,2 70-799,0-1-1,0 0 1,1 0 0,0 0 0,1 1 0,-1-1 0,1 0-1,0 1 1,0 0 0,2-3-93,-4 7 51,1 0-1,-1 0 1,1 0 0,0 0-1,-1 0 1,1 0 0,0 0-1,0 0 1,0 0 0,0 0-1,0 0 1,0 1 0,0-1-1,0 0 1,0 1 0,0-1-1,0 0 1,1 1 0,-1 0-1,0-1 1,0 1 0,0 0-1,1-1 1,-1 1 0,0 0-1,1 0 1,-1 0 0,0 0-1,0 0 1,1 1 0,-1-1-1,0 0 1,0 1 0,1-1-1,-1 0 1,0 1 0,0-1-1,0 1 1,0 0 0,0-1-1,0 1 1,0 0 0,0 0-1,0 0 1,0 0-51,6 5 236,0 1 1,-1 0-1,0 0 1,-1 1-1,4 5-236,-8-11 62,21 31 376,-2 1-1,-2 1 0,-1 0 0,-2 2 0,-1 0 1,-2 0-1,-2 1 0,-1 1-437,-6-35-146,-1-12-44,0-14 16,-2 3 116,1 0 0,1 0 0,0 0-1,1 0 1,2-3 58,-2 13-12,0-1 0,0 1 0,1 0 1,1 0-1,-1 1 0,1-1 0,1 1 0,0 0 1,0 1-1,0-1 0,2 0 12,-7 7 16,1-1 0,0 0 0,0 1-1,-1 0 1,1-1 0,0 1 0,0 0 0,0 0 0,1 0 0,-1 0 0,0 0 0,0 1-1,0-1 1,1 0 0,-1 1 0,0 0 0,1 0 0,-1-1 0,0 2 0,1-1 0,-1 0-1,0 0 1,1 1 0,-1-1 0,0 1 0,0-1 0,0 1 0,1 0 0,-1 0 0,0 0-1,0 0 1,0 1 0,0-1 0,-1 0 0,2 2-16,5 3 30,-1 1-1,0 0 1,0 1-1,-1-1 1,0 1-1,0 1 1,3 5-30,9 21-22,-2 0 1,-1 1-1,0 4 22,-13-33-116,3-35-2606,0-33 1985,-4 31 227,1 0 0,2 0 0,1 0 0,6-17 510,-11 46 23,0 1 0,0-1 1,1 0-1,-1 1 0,0-1 0,0 0 0,0 1 0,0-1 1,1 1-1,-1-1 0,0 0 0,1 1 0,-1-1 1,0 1-1,1-1 0,-1 1 0,0-1 0,1 1 0,-1-1 1,1 1-1,-1 0 0,1-1 0,-1 1 0,1 0 0,0-1 1,-1 1-1,1 0 0,-1 0 0,1-1 0,0 1 1,-1 0-1,1 0 0,-1 0 0,1 0 0,0 0 0,-1 0 1,1 0-1,0 0 0,-1 0 0,1 0 0,0 0 0,-1 0 1,1 0-1,-1 1 0,1-1 0,0 0 0,-1 1 1,1-1-1,-1 0 0,1 1 0,-1-1 0,1 0 0,0 1-23,26 30 1996,-20-22-1570,19 21 231,54 61 718,-68-79-1340,1 0 1,1 0-1,0-1 0,0-1 1,11 5-36,-20-13-251,-1 0-1,1 0 1,-1-1 0,1 0 0,-1 0 0,1 0-1,0 0 1,-1-1 0,6 0 251,-6 0-626,1 0-1,-1-1 0,1 1 1,0-1-1,-1 0 1,1 0-1,-1-1 0,0 1 1,1-1-1,0-1 627,26-22-7705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2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 16279,'0'0'913,"0"0"-75,0 0 602,0 0-298,-1 8-1017,-2 276 665,4-168-1849,7-116-1660,-4-1 2498,1 0 0,0 0 0,0 0-1,-1-1 1,1 0 0,-1 0 0,1 0-1,-1-1 1,0 1 0,0-1 0,0 0-1,0 0 1,0-1 0,3-3 221,8-9-1129,0 0 1,9-14 1128,-15 15-125,0 1 211,-7 14 1044,-1 9 1277,-8 149 773,7-156-3185,0-1 0,0 0 0,0 1 1,0-1-1,0 0 0,0 1 0,0-1 1,0 1-1,1-1 0,-1 0 0,1 0 1,-1 1-1,1-1 0,-1 0 0,1 0 1,0 1-1,-1-1 0,1 0 0,0 0 1,0 0-1,0 0 0,0 0 0,0 0 1,0-1-1,0 1 0,0 0 0,1 0 5,2 0-31,0 0-1,0 0 1,0 0-1,0-1 0,0 0 1,0 1-1,0-1 1,2-1 31,2 1-6,-2-1-5,0 0 1,0 0-1,0-1 1,-1 1-1,1-1 1,-1-1-1,1 1 1,-1-1-1,0 0 1,0 0-1,0-1 1,0 1-1,-1-1 1,0 0-1,1 0 1,-1-1-1,-1 1 1,1-1-1,1-3 11,5-6 17,-1 1-1,-1-1 0,0-1 1,-1 0-1,-1 0 0,4-12-15,-5 8-66,-1 0 0,-1-1 0,0 0 0,-1-8 65,-1-17-5140,-1 42-1290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2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12054,'0'0'3585,"0"0"-3249,0 0 1617,0 0-272,0 0-673,0 0-351,0 143-481,0-107 64,0-3-240,3-4-32,-1-2-945,-2-7-751,0-9-2050,0-11-2673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2.9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9540,'0'0'6307,"0"0"-6275,0 0-32,0 0-16,0 0-160,0 0-1296,84 85-2802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3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358 1 11925,'0'0'2810,"0"0"-1796,0 0 255,0 0 380,0 0-851,-18 24-339,-60 81-136,69-93-250,0 1 1,1 1-1,0-1 1,1 1-1,1 1 1,0-1-1,-3 15-73,6-17-136,1 0-1,1 0 1,0-1 0,1 1-1,0 0 1,1 0 0,0 0-1,2 5 137,-2-12-86,1-1 0,-1 0 0,1 0 0,0 0 0,0-1 0,0 1 0,0 0 0,1-1 0,-1 1 0,1-1 0,2 2 86,-2-2-15,0 0-1,-1 0 1,1 0-1,-1 0 1,0 0 0,0 1-1,0-1 1,0 1 0,0-1-1,-1 1 1,0 0-1,0-1 1,0 1 0,0 0-1,0 0 1,-1 1 15,0-2 13,0 6 94,0 0 1,0 0 0,-1 0 0,-1 0 0,1 0-108,0-5 29,-1-1 1,1 0 0,-1 1 0,1-1-1,-1 0 1,0 0 0,0 0 0,0 0-1,0-1 1,-1 1 0,1 0 0,-1-1-1,0 0 1,-1 1-30,-7 6-146,-1-2 0,0 0-1,-1 0 1,1-1 0,-1-1-1,-1 0 1,-8 2 146,5-3-1875,0 0 1,0-1-1,-11 0 1875,-1-2-6667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3.6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46 319 11829,'0'0'2378,"0"0"-1538,0 0 550,0 0 357,0 0-957,13 11-582,44 34-40,-54-43-162,0-1-1,1 1 1,-1 0-1,0-1 1,1 0-1,-1 0 1,1 0 0,0 0-1,-1-1 1,1 1-1,0-1 1,-1 0-1,1 0 1,0 0-1,3-1-5,8 0 21,-6 1-170,0-1 1,-1 0-1,1 0 0,0-1 0,-1 0 0,1-1 1,-1 1-1,0-2 0,1 1 0,-2-1 0,1 0 1,0-1-1,-1 0 0,0 0 0,0-1 0,0 0 1,-1 0-1,0 0 0,3-4 149,-1 0-325,-1-1 0,0 1 0,-1-1 0,0 0 0,-1-1 0,0 1 0,-1-1 1,0 0-1,-1 0 0,0 0 0,-1-1 0,0 1 0,0-8 325,-1 5-198,0 5 373,-1 0 1,0 0 0,0 0 0,-1-1 0,0 1-1,-2-4-175,3 11 89,-1 1 0,0-1-1,0 1 1,0-1 0,-1 1-1,1 0 1,0-1 0,-1 1-1,0 0 1,1 0 0,-1 0-1,0 0 1,0 0 0,0 1-1,0-1 1,0 1 0,-1-1-1,1 1 1,0 0 0,-1 0-1,1 0 1,-1 0-1,1 0 1,-1 0 0,0 1-1,0-1-88,-4 0 158,1-1 0,-1 1 0,1 1-1,-1-1 1,1 1 0,-1 0-1,1 1 1,-1-1 0,1 1 0,-1 0-1,1 1 1,-1 0 0,1 0-1,0 0 1,0 1 0,0 0 0,0 0-1,1 0 1,-1 1 0,1 0-1,0 0 1,0 0 0,0 1 0,1-1-1,-1 1 1,-1 4-158,-15 17 556,2 1-1,2 1 1,0 0 0,2 2-1,-9 23-555,0 7 748,3 2 0,-4 29-748,21-73 20,0 0 0,1 1 0,1-1 0,1 1 0,1 0 0,1 16-20,0-33-32,-1 0 0,0 0 0,1-1 0,-1 1 0,1 0 0,-1 0 0,1-1 0,0 1 0,0-1 0,0 1 0,0-1 0,0 1 0,0-1 0,0 1 0,0-1 0,1 0 0,-1 0 0,0 1 0,1-1 0,-1 0 0,1 0 0,-1 0 0,1-1 0,0 1 0,-1 0 0,1-1 0,0 1 0,0-1 0,0 1 32,8 0-488,0 1 1,-1-1-1,1-1 1,0 0-1,2-1 488,5 1-1247,28 0-3376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4.2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233 1 10485,'0'0'3703,"0"0"-2804,0 0-275,0 0 782,0 0-445,-21 12-585,1-1-294,0 1 1,0 1 0,-6 7-83,22-15 52,-1 0-1,2 0 1,-1 0 0,0 1 0,1-1-1,0 1 1,1 0 0,-1-1-1,1 1 1,0 1 0,0-1 0,1 0-1,0 0 1,0 1 0,0-1-1,1 0 1,0 3-52,-2 14 201,-6 72 920,4 1-1,6 47-1120,0-22 323,3 100-100,0-76-1462,-9 81 1239,3-220-313,1 0 0,-1 0 0,0 0 1,-1 0-1,1 0 0,-1 0 0,-2 4 313,3-8-168,0 0 0,0 0-1,-1 0 1,1 0 0,0 0 0,-1-1-1,0 1 1,1 0 0,-1-1 0,0 0 0,1 1-1,-1-1 1,0 0 0,0 0 0,0 0-1,0 0 1,0 0 0,-1 0 0,1-1-1,0 1 1,-2 0 168,-25 0-3970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4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12630,'0'0'3233,"0"0"-2801,0 0 1313,0 0 0,0 0-1057,151-16-175,-94 28-481,5-3-32,5-7-144,2-2-961,1 0-912,-8 0-992,-13-2-2658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4.9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32 14999,'0'0'347,"0"0"168,-3 20 1035,-6 84 2161,3 33-3711,5-111 231,0-16-136,1 0 0,0 0 0,0 0 0,1 1 0,2 9-95,-3-18-31,1 0-1,0 0 1,-1 0 0,1 0 0,0 0-1,0 0 1,0-1 0,0 1 0,0 0-1,1 0 1,-1-1 0,1 1 0,-1-1-1,1 1 1,-1-1 0,1 1 0,0-1-1,0 0 1,-1 0 0,1 0 0,0 0-1,0 0 1,0 0 0,0-1 0,0 1-1,1-1 1,-1 1 0,0-1 0,2 0 31,2 0-255,1 0 0,0-1 0,0 0 0,-1 0 0,1-1 0,0 0 0,-1 0 0,0 0 1,1-1-1,-1 0 0,0 0 0,0 0 0,-1-1 0,1 0 0,-1 0 0,1-1 0,-2 1 1,1-1-1,0 0 0,1-3 255,9-11-735,0 0 1,-1-1 0,-1-1 0,-1 0-1,1-4 735,-4 3-73,0-1 0,-1 1 0,-1-1 0,-1-1 0,-1 1 0,0-11 73,-1-36 9666,-6 98-9300,-1 0 0,-1 0-1,-4 10-365,-7 51 592,11-28-5,3 26-587,1-69-35,0-17-22,0 0-1,0 0 1,0 0-1,0 0 1,0 1-1,0-1 1,0 0-1,1 0 1,-1 0-1,0 0 1,1 0-1,-1 0 1,0 0-1,1 0 1,0 0-1,-1 0 1,1 0-1,0 0 1,-1 0-1,1 0 1,0-1-1,0 1 1,-1 0-1,1-1 1,0 1-1,0 0 1,0-1-1,0 1 1,1 0 57,2 0-612,0-1 1,0 1-1,0-1 1,0 1-1,0-1 1,0 0 0,3-1 611,7 1-2072,18 0-3990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5.5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1 244 11205,'0'0'603,"4"-19"-149,17-63 431,-17 72-668,1 0 0,0 0 0,1 1 0,0-1 0,0 1 0,1 1-1,1-1 1,-1 1 0,1 0 0,1 1 0,-1 0 0,1 0 0,1 1-1,6-4-216,-16 10 34,1 0-1,-1 0 1,1 0-1,-1 0 0,1 0 1,-1 0-1,1 0 1,-1 0-1,0 0 0,1 0 1,-1 0-1,1 0 1,-1 0-1,1 1 0,-1-1 1,1 0-1,-1 0 0,1 0 1,-1 1-1,0-1 1,1 0-1,-1 1 0,0-1 1,1 0-1,-1 1 1,0-1-1,1 1 0,-1-1 1,0 0-1,0 1 1,1-1-1,-1 1 0,0-1 1,0 1-1,0-1 1,0 0-1,0 1 0,0-1 1,1 1-1,-1 0-33,7 24-114,-6-21 210,9 47 265,-2 0 0,-2 1 0,-3-1 0,-3 39-361,0-89-104,2-8-867,21-53-1000,2 2 0,28-45 1971,-45 87-186,-1 1 231,1 1 0,0 0 0,1 0 0,1 1 0,0 0 0,5-4-45,-15 17 55,0-1 1,1 1 0,-1-1 0,0 1-1,1-1 1,-1 1 0,1-1 0,-1 1-1,1 0 1,-1-1 0,1 1 0,-1 0-1,1-1 1,-1 1 0,1 0-1,-1 0 1,1 0 0,0-1 0,-1 1-1,1 0 1,-1 0 0,1 0 0,0 0-1,-1 0 1,1 0 0,0 0 0,-1 0-1,1 0 1,-1 0 0,1 1-1,-1-1 1,1 0 0,0 0 0,-1 0-1,1 1 1,-1-1 0,1 0 0,-1 1-1,1-1 1,-1 1 0,1-1 0,-1 0-1,0 1 1,1-1 0,-1 1-1,1-1 1,-1 1 0,0-1 0,1 1-1,-1-1 1,0 1 0,0 0 0,0-1-1,1 1 1,-1-1 0,0 2-56,9 40 605,-8-32-140,13 78 1050,-8-42-1733,3 0 0,1-1 1,12 33 217,-20-72-663,4 7-943,1-7-2560,-1-5-2525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5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219 0 7251,'0'0'2716,"0"0"-1795,0 0 871,0 0 367,0 0-681,-9 3-294,3-2-1018,1 1-1,0 0 0,0 0 0,0 1 0,0 0 1,0-1-1,0 2 0,1-1 0,0 0 0,-2 3-165,-6 5 544,2 1-1,-1 0 0,-6 11-543,-3 6 1131,1 0 0,-14 30-1131,28-47 86,-1 0-1,2 0 0,0 1 1,0-1-1,1 1 0,1 0 1,0 0-1,0 1 1,1 2-86,1-8 9,0-3-79,0 1-1,0 0 1,1-1-1,-1 1 0,1 0 1,0-1-1,1 2 71,-1-5-75,0-1-1,0 1 1,-1-1-1,1 1 1,1-1 0,-1 1-1,0-1 1,0 0-1,0 1 1,1-1 0,-1 0-1,1 0 1,-1 0-1,1 0 1,-1 0-1,1 0 1,-1-1 0,1 1-1,0 0 1,-1-1-1,1 1 1,0-1 0,0 0-1,1 1 76,6 0-973,0 0 0,0-1-1,0 0 1,0-1 0,0 1-1,3-2 974,25-9-5514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0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 5442,'0'0'9672,"0"0"-7071,0 0-646,0 0-527,0 0-887,-2 22-386,-1 6-88,0-3-2,1-1 0,1 1 0,1 0 0,1-1 0,2 6-65,9 36 414,11 31-414,3 14 186,28 258-348,-32-190-1589,7-3-3560,-18-134 1968,-5-22-952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6.1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 17336,'0'0'608,"0"0"-400,0 0 1025,0 0-945,0 0 16,0 0 96,136 53-80,-89-53-191,3 0-129,-3 0-385,-2-15-2096,-11-12-1136,-9-7-3475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6.5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1 12678,'0'0'3513,"0"0"-2400,-13 22 226,-40 79 457,49-89-1634,-1 0 0,1 1 1,1-1-1,0 1 1,1 0-1,0 0 0,1 0 1,1 0-1,0 0 1,2 13-163,-1 12 227,-2 35 163,-1-9 71,6 33-461,-4-94-66,0 1-1,0-1 0,1 0 1,0 1-1,-1-1 1,1 0-1,0 1 0,1-1 1,-1 0-1,1 0 0,-1 0 1,1 0 66,-1-2-245,1 1 1,-1-1 0,1 0-1,-1 0 1,1 0-1,-1 0 1,1 0 0,0 0-1,0-1 1,-1 1-1,1-1 1,0 1 0,0-1-1,-1 1 1,1-1-1,0 0 1,0 0 0,0 0-1,0 0 1,0 0 0,-1-1-1,2 1 245,3-1-777,-1 0-1,1-1 1,-1 1-1,0-1 1,0 0 0,0 0-1,0-1 1,0 0-1,0 1 1,2-4 777,27-18-6422</inkml:trace>
  <inkml:trace contextRef="#ctx0" brushRef="#br0" timeOffset="1">217 499 7411,'0'0'5283,"0"0"-2898,0 0-544,0 0-257,0 0-223,0 0-272,13 87-113,-8-47-720,2-2 32,1-5-272,-1-4-32,-2-8-32,-5-10-640,0-7-1009,0-4-1728,0 0-785,0-31-4002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6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15831,'0'0'336,"0"0"689,0 0 1056,0 0-1457,7 123-624,13-101 0,3 0-496,-1-6-1713,0-5-993,-4-2-4689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7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291 1 4978,'0'0'6827,"0"0"-4482,0 0-704,0 0 277,0 0-263,-22 14-628,0-1-763,7-4-70,1 0 1,0 0-1,0 2 1,1-1-1,1 2 0,0-1 1,0 2-1,-7 11-194,-1 1 524,1 1 0,2 1 0,-13 26-524,24-39 45,0 0 0,1 0 1,0 1-1,2-1 0,-1 1 1,2 0-1,0 0 0,1 0 1,0 6-46,1-19-7,0 0 1,0 0 0,0-1 0,1 1-1,-1 0 1,1-1 0,-1 1-1,1 0 1,-1-1 0,1 1-1,0 0 1,0-1 0,0 1 0,0-1-1,0 0 1,0 1 0,0-1-1,1 0 1,-1 1 0,0-1 0,1 0-1,-1 0 1,1 0 0,-1 0-1,1-1 1,0 1 0,-1 0-1,1-1 1,0 1 0,-1-1 0,1 1-1,0-1 1,-1 0 0,1 0-1,0 0 1,0 0 6,9 1-75,0-1 1,1-1-1,-1 1 0,0-2 0,6-1 75,-3 0-64,-1-1-1,0 0 0,1-1 0,-2-1 0,1 0 1,-1-1-1,0 0 0,0-1 0,-1 0 0,0 0 1,0-1-1,-1-1 0,-1 0 0,1 0 0,0-3 65,-1 2-17,-1-1 0,1 0 0,-2-1-1,0 0 1,0 0 0,-1-1 0,-1 0-1,-1 0 1,1 0 0,-2 0-1,0-1 1,-1 1 0,-1-1 0,0-4 17,-1 15-3,1 0-21,-1-1-1,0 1 1,0 0 0,0 0-1,-1 0 1,0 0 0,1 0-1,-1-1 1,-1 1 0,0-1 24,1 4-170,0-1 1,-1 1-1,0-1 1,1 1-1,-1 0 1,0 0-1,1 0 1,-1 0 0,0 0-1,0 0 1,0 1-1,0-1 1,0 1-1,0-1 1,0 1-1,0 0 1,0-1 0,0 1-1,0 0 1,0 0-1,-2 1 170,-27-2-4853,-4 1-4607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27.6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1 185 8724,'0'0'3103,"0"0"-2188,0 0 317,13-21 617,40-64-517,-18 36 167,-8 26 192,-25 22-1634,0 0 0,0 0 0,1 0 0,-1 1 0,0-1 0,0 1 0,0-1 0,1 1 0,-1 0 0,0 0-1,0 0 1,1 0 0,-1 0 0,0 0 0,0 1 0,0-1 0,1 1 0,-1-1 0,0 1 0,0 0 0,0 0 0,0 0 0,0 0-1,0 0 1,0 0 0,0 1 0,-1-1 0,1 1 0,0-1 0,-1 1 0,1 0 0,-1-1 0,1 2-57,4 4 7,-1 0 1,0 0 0,0 1-1,0 0 1,-1-1-1,0 2 1,2 6-8,-2 1 26,-1 1-1,-1 0 1,0-1 0,-2 1-1,1 0 1,-2 0 0,0 0-26,-1 28 4,2-44-103,0-1-98,11-20-174,20-20-9,1 1 0,3 2-1,0 2 1,31-23 380,-59 52 64,-5 4 81,0 0 0,0 0 0,1 0 0,-1 0 0,1 1 0,-1-1 0,1 1 0,0-1 0,-1 1 0,1 0 0,0 0 0,0 0 0,0 0 0,0 1 0,2-1-145,-2 5 87,-1 0 0,0 0 0,0 1 1,0-1-1,0 0 0,-1 1 0,0 0 0,1-1 1,-2 1-1,1 1-87,0-1 123,11 53 442,-2 1 0,1 58-565,-9-15-4905,-2-93-548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36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150 0 8132,'0'0'2588,"0"0"-1913,0 0-209,0 0 615,0 0-174,0 0-485,-11 0-41,-31 4 209,40-3-527,1-1 1,-1 0 0,1 1-1,0 0 1,-1-1-1,1 1 1,0 0 0,-1 0-1,1 0 1,0 0 0,0 0-1,0 0 1,0 0 0,0 0-1,0 0 1,0 1-1,0-1 1,0 0 0,0 1-1,1-1 1,-1 1-64,-4 6 400,-3 4-23,1 1 0,0 0 0,0 0 0,2 0 0,0 1-1,0 0 1,1 0 0,1 0 0,-1 6-377,-1 17 279,1 0 0,2 1 0,2 2-279,0-33 12,0 0 1,1 0-1,0 0 1,0 0-1,0 0 0,1 0 1,0 0-1,0-1 1,1 1-1,0-1 0,1 2-12,-2-5-53,0 0 1,0 0-1,0-1 0,1 1 0,-1 0 0,1-1 0,-1 0 0,1 1 0,0-1 0,0 0 0,0-1 1,0 1-1,0 0 0,0-1 0,0 0 0,1 0 0,-1 0 0,1 0 0,-1 0 0,0-1 0,1 1 0,-1-1 1,3 0 52,-4-1-16,-1 1 1,1 0 0,-1-1 0,0 0 0,1 1 0,-1-1-1,0 0 1,0 0 0,0 0 0,1 1 0,-1-1 0,0 0 0,0-1-1,0 1 1,-1 0 0,1 0 0,0 0 0,0 0 0,-1-1-1,1 1 16,17-34-138,-13 23 94,12-27-466,-2 0 0,-2-1 0,4-19 510,-4 10-207,-10 40 114,0-1 1,1 1-1,-1 0 0,2 0 0,-1 0 1,1 1-1,1-1 0,0 1 0,0 0 1,0 1-1,1 0 0,3-3 93,-3 5-19,-1 0 0,1 0 0,0 1 0,1 0 0,-1 0 0,1 1 0,0 0 0,0 0 0,0 1 0,0 0 0,0 0 0,1 1 0,-1 0 0,6 0 19,69 1-2017,-82 0 2005,-1 0-1,1 0 1,0 1-1,-1-1 1,1 0-1,0 0 1,-1 1-1,1-1 1,-1 1-1,1-1 1,-1 0 0,1 1-1,0-1 1,-1 1-1,0-1 1,1 1-1,-1-1 1,1 1-1,-1 0 1,1-1 0,-1 1-1,0-1 1,0 1-1,1 0 1,-1-1-1,0 1 1,0 0-1,0-1 1,0 1-1,0 0 1,1-1 0,-1 1-1,-1 0 13,2 28 230,-1-21-150,-1-1 21,0-1 1,-1 1 0,1 0 0,-1-1 0,0 1 0,-1-1 0,0 0-1,0 0 1,0 0 0,0 0 0,-1-1 0,0 1 0,-2 1-102,-1 2 420,2 0 0,-1 0 0,1 0 0,-4 9-420,9-16 184,0-1-139,0-1-112,0 0-119,1-3 101,0 0 1,0 0-1,0 1 1,0-1-1,0 0 0,1 1 1,-1-1-1,1 1 1,0 0-1,0-1 1,2-1 84,2-4-212,102-147-2304,-105 155 4069,0 7-953,-1 15-461,-1-17 125,16 184 808,-13-173-2601,1-13-514,1-11-382,4-19-1860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37.3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12310,'0'0'2097,"0"0"-1073,0 0 577,0 0-593,0 0-367,0 125 415,3-61-400,4 8 337,-2-1-225,0 1-240,0-1-271,3-1-257,-1-4-33,3 1-271,0-6-592,2-3-1393,-2-7-1633,-2-15-2353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37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35 14295,'0'0'2265,"0"0"-1550,0 0-56,0 0 10,4-5-591,-3 3-79,1 0 0,-1 0 0,1 0 0,0 0 0,0 1 0,-1-1 0,1 1 0,0-1-1,1 1 1,-1 0 0,0-1 0,0 1 0,0 0 0,2 0 1,3-1 20,0 1 0,0 0 0,-1 0-1,1 0 1,0 1 0,1 0-20,-6 0 2,0 0 1,1 0-1,-1 0 0,0 0 1,0 0-1,1 1 1,-1-1-1,0 1 1,0-1-1,0 1 1,0 0-1,0 0 1,0 0-1,0 0 1,0 0-1,0 1 0,1-1-2,-2 2-3,1-1 0,-1 0 0,1 1 0,-1-1 0,0 1 0,0-1-1,0 1 1,-1-1 0,1 1 0,-1 0 0,1-1 0,-1 1 0,0 0-1,0-1 1,0 2 3,1 6 39,0 0 1,-1 0-1,0 0 0,-1 0 0,0 0 0,0-1 1,-1 1-1,0 0 0,-1 0 0,0-1 0,-1 0 1,0 0-1,-5 9-39,-7 6 76,-1 0 0,-1-1 1,-1 0-1,0-2 0,-4 2-76,22-23-66,1 0-201,0 0-35,0 0-162,0 0-5,6-11 47,-4 8 419,-1 1 0,1 0 0,0 0 0,0-1 0,0 1 0,0 1 0,0-1 0,1 0 0,-1 0 0,0 1 0,1-1 0,0 1 0,-1 0 0,1 0 0,-1 0 0,1 0 0,0 0 0,0 1 0,0-1 0,-1 1 0,1 0-1,0 0 1,0 0 0,0 0 0,0 0 0,0 0 0,-1 1 0,1 0 0,0-1 0,0 1 0,-1 0 0,1 0 0,0 1 0,-1-1 0,1 0 0,-1 1 0,0 0 0,1-1 0,-1 1 0,0 0 0,0 0 0,0 0 0,0 1 0,-1-1 0,1 0 0,-1 1 0,1-1 0,-1 1 0,0-1 0,0 1 0,0 0 0,0 0 3,3 10 207,-1 0 0,-1 0 1,0 1-1,-1-1 0,-1 1 1,0 12-208,-1-9-22,1-16-192,4-4-592,9-25 20,0-1 0,-2-1-1,1-7 787,14-36-1114,-17 49 915,8-15 435,5-25-236,-20 62 2207,1 7-886,5 19-464,6 33-218,-4 33 110,-4-32-1101,-6-58 269,0 0 0,0-1-1,0 1 1,0 0 0,0 0 0,1 0-1,-1 0 1,0 0 0,0 0-1,0-1 1,1 1 0,-1 0-1,0 0 1,0 0 0,0 0-1,1 0 1,-1 0 0,0 0 0,0 0-1,0 0 1,1 0 0,-1 0-1,0 0 1,0 0 0,0 0-1,1 0 1,-1 0 0,0 0 0,0 0-1,0 0 1,1 0 0,-1 1-1,0-1 1,0 0 0,0 0-1,1 0 1,-1 0 0,0 0-1,0 0 1,0 1 0,0-1 0,0 0-1,1 0 1,-1 0 0,0 1-1,0-1 1,0 0 0,0 0-1,0 0 1,0 0 0,0 1 0,0-1-1,0 0 1,0 0 0,0 1-1,0-1 1,0 0 0,0 0-1,0 0 84,9-19-3198,3-18-3997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38.2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13494,'0'0'3810,"0"0"-2674,0 0 961,0 0-1088,-5 114-465,5-47-96,0 4 49,0 3 79,0 2-288,5 0 48,8-5-336,-1-1-64,3-8-480,5-4-657,-3-6-1168,13-15-1569,0-14-2897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2:38.5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4 13270,'0'0'1764,"0"0"-1175,0 0 577,0 0 203,0 0-577,-1-3-277,-3 170 3495,3-58-3204,-1 4-249,8 38-557,-5-141-102,-2-6-76,1 1 0,1-1 0,-1 1 0,0 0 0,1-1 0,0 1 0,0-1-1,1 1 1,-1-1 0,1 0 0,0 0 0,0 1 0,3 2 178,-5-6-197,1-1 0,-1 0-1,1 0 1,0 1 0,-1-1 0,1 0 0,-1 0-1,1 0 1,0 0 0,-1 0 0,1 0 0,-1 0-1,1 0 1,0 0 0,-1 0 0,1 0 0,0 0-1,-1 0 1,1 0 0,-1-1 0,1 1 0,-1 0-1,1 0 1,-1-1 0,1 1 0,0 0 0,-1-1-1,0 1 1,1-1 0,-1 1 0,1-1 0,-1 1-1,1-1 1,-1 1 0,0-1 0,1 1 197,13-28-5702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0.9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 0 11509,'0'0'1107,"0"0"-418,0 0 535,0 0-415,0 0-305,24 14-221,12 9-206,26 20-77,-56-37 14,1 0 0,-1 0 0,0 0 0,0 1 0,-1 0 0,0 0-1,0 1 1,-1 0 0,0-1 0,0 1 0,0 0 0,-1 1 0,-1-1 0,1 1-14,0 12 369,0-1-1,-1 1 1,0-1 0,-3 16-369,1-28 214,1-1-130,-1 1 0,0-1 0,-1 0 0,0 0 0,0 0 0,0 0 0,-1-1 0,0 1 0,0 0 0,-1 0 0,0-1 0,0 0 0,-1 0-1,1 0 1,-1 0 0,-1 0 0,1-1 0,-1 1 0,0-1 0,0 0 0,0-1 0,-1 1 0,0-1 0,1 0 0,-2-1 0,1 1 0,0-1 0,-1 0 0,-4 0-84,2 0-545,0 0 1,0-1-1,0 0 0,-1-1 0,1 0 0,0-1 0,-1 0 0,1 0 0,-1-1 0,1 0 0,0-1 0,-3 0 545,4-2-1526,1 1-1,0-1 0,0 0 1,-6-6 1526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16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38 211 3858,'0'0'2019,"0"0"-1528,0 0-88,0 0 251,0 0-246,-20-9 913,17-1-1195,1 0 1,0 0 0,1 0 0,0 0 0,1 0 0,0 0 0,0 0 0,1 0 0,0-1-127,1-1 583,-1-1 1,-1 1 0,0 0-1,-1-1 1,-2-9-584,-3 5 4431,3 33-3118,2 46-1643,1-51 916,3 105 213,5 0-1,5 0 1,10 24-799,-18-104 118,-5-26-87,1 0-1,1 0 0,0-1 1,0 1-1,1-1 0,0 1 1,4 6-31,-7-15 0,0-1 5,3-7-3321,-3-30-3703,0 18-174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17.3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10485,'0'0'781,"0"0"167,0 0 359,0 0-413,0 0-532,19-2 4726,-14 12-4107,-1-3-2058,-3-9-3264,-1-9-1883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17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0 6227,'0'0'5149,"0"0"-3906,0 0-512,0 0 502,0 0-521,0 0-245,-1 4 58,-5 38 862,2 0 1,2 0-1,1 0 0,4 13-1387,-2 21 556,-1-70-514,0 1 1,1-1-1,0 1 1,0-1-1,0 1 1,1-1-1,0 0 1,2 5-43,-3-9-10,0 0 0,0 0 1,0 0-1,0 0 1,0 0-1,1 0 0,-1-1 1,1 1-1,-1 0 1,1-1-1,0 0 0,0 1 1,0-1-1,-1 0 1,1 0-1,0 0 1,0 0-1,0 0 0,1 0 1,-1 0-1,0-1 1,0 1-1,0-1 0,1 0 1,-1 1-1,1-1 10,128 0-355,-126 0 355,0 1-1,-1 0 0,1 0 0,0 1 0,-1 0 1,1-1-1,-1 1 0,0 1 0,1-1 0,-1 1 1,0-1-1,-1 1 0,1 0 0,0 1 0,-1-1 1,0 1-1,1-1 0,-2 1 0,1 0 0,0 0 1,-1 0-1,1 1 1,2 5 67,0-1 0,0 1 0,-1 0-1,0 0 1,-1 0 0,0 0 0,0 1 0,-2-1 0,2 8-67,-3-11 9,1 3 55,0 0 0,-1 0 0,-1 0 0,0 0-1,0 1 1,0-1 0,-2 0-64,2-8-41,0 1-1,0-1 1,0 1 0,0-1-1,0 1 1,-1-1 0,0 0-1,1 0 1,-1 0 0,0 0-1,0 0 1,0 0-1,0-1 1,0 1 0,0 0-1,-1-1 1,1 0 0,0 0-1,-1 1 1,1-1 0,-1-1-1,0 1 1,1 0 0,-1-1-1,0 1 1,1-1-1,-1 0 1,-2 0 41,0 1-545,0-1 1,0 0-1,0 0 0,0 0 1,0 0-1,0-1 0,0 0 1,1 0-1,-1 0 0,0-1 0,0 0 1,-4-2 544,-28-29-7646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18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14134,'0'0'2802,"0"0"-2226,0 0 1553,0 0-1089,0 0-927,0 0 111,144 5-224,-94 1-305,-3 3-1375,0 3-1042,-7 3-2208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18.6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70 15143,'0'0'3281,"0"0"-3088,0 0 1407,0 0-575,0 0-1025,0 0 0,47 0 192,-12-4 16,2-3-208,0 0-160,3-4-849,0 0-1856,-3-2-1265,-7-3-4914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18.9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12902,'0'0'4194,"0"0"-3666,0 0 1793,0 0-640,0 0-1553,0 0-32,2 83 304,18-21 16,2 10-31,3 2-193,-5 4-64,0 2-16,-3-2-224,1-4-288,-3-5-849,-1-6-656,-4-14-2529,-5-9-2737</inkml:trace>
  <inkml:trace contextRef="#ctx0" brushRef="#br0" timeOffset="1">343 777 23307,'0'0'864,"0"0"-688,0 0 801,0 0-865,0 0-112,0 0-833,80 0-415,-68 0-1970,-12 0-5554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0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25 158 9732,'0'0'1473,"0"0"-1006,0 0 232,0 0 664,0 0-312,0 0-258,-4-9 39,-11-25 246,14 32-927,1 0 0,-1-1 0,0 1 1,0 0-1,1 0 0,-1-1 0,1 1 0,0 0 0,0-1 0,0 1 1,0 0-1,0 0 0,0-1 0,0 1 0,1 0 0,0-1 0,-1 1 0,1 0 1,0 0-1,0 0 0,0 0 0,0 0 0,0 0 0,0 0 0,1 0 1,-1 0-1,1 0 0,0 1 0,-1-1-151,5-3-85,0 0 1,1 1-1,-1 0 0,1 0 0,0 1 1,0 0-1,1 0 85,-5 1 150,5-1-195,0 0 0,0 0-1,1 1 1,-1 0 0,1 0 0,-1 1-1,1 0 1,0 1 0,-1 0-1,1 0 1,0 1 0,-1 0-1,1 0 1,0 1 45,-3 0-52,-1 0 1,1 0-1,-1 0 0,1 0 1,-1 1-1,0 0 0,0 1 1,0-1-1,0 1 1,0 0-1,-1 0 0,0 0 1,0 0-1,0 1 0,0 0 1,-1 0-1,0 0 0,0 0 1,0 0-1,1 4 52,-1 1-21,0 1 1,0 0-1,-1 0 1,0 0-1,-1 0 1,-1 0-1,1 1 1,-2-1-1,0 0 0,0 0 1,-1 0-1,0 0 1,-1 0-1,0 0 1,-1-1-1,0 1 1,-5 8 20,-13 12 87,-2-1 1,-1-1-1,-1-1 1,-1-1-1,-30 22-87,39-37 155,17-11 50,1-1-29,0 0 32,0 0-82,0 0 133,7-4 157,17-3-375,0 3 0,1 0 0,0 1 0,0 1 0,16 2-41,-4-1-1486,0-2 0,1-1 1486,17-8-3220,2-2-1462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0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291 1 15047,'0'0'1809,"0"0"-1233,0 0 1681,0 0-1233,0 0-815,0 0-209,-43 4 48,34 27 64,-6 12 48,-5 8 528,-3 0-544,-4 5-128,0 0-16,0-2-336,2-5-801,0-5-1632,0-12-1649,0-12-7347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0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16215,'0'0'1153,"0"0"-177,0 0 657,0 0-1009,0 0-271,0 0 207,119 88-336,-79-59 272,-5 0-480,2 2-16,0 2-240,-2 3-320,2 0-1249,-5-3-2113,1-8-2161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1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11253,'0'0'3623,"0"0"-2342,0 0 119,0 0-893,23 7-560,4 1-134,-1 2 0,17 8 187,-38-16-53,0 1-1,-1 0 0,1 1 0,-1-1 0,0 1 0,0 0 0,0 0 0,-1 0 0,1 0 1,-1 1-1,0-1 0,0 1 0,-1 0 0,1 0 0,-1 0 0,0 0 0,0 0 1,0 5 53,2 6-172,-2 1 1,0-1-1,-1 1 1,-1-1-1,-1 3 172,1 0-83,0-11 169,-1 0-1,0 1 1,-1-1-1,0 0 1,0-1-1,-1 1 0,0 0 1,0-1-1,0 1 1,-1-1-1,-1 0 1,1 0-1,-1 0 1,0-1-1,0 0 1,-1 0-1,0 0 1,0 0-1,0-1 1,-1 0-1,0-1 0,0 1 1,0-1-1,0-1 1,-1 1-1,1-1 1,-1-1-1,-7 2-85,61-7 2893,32 5-2846,-14 0-1173,-11-1-2012,1 2 0,-1 2-1,4 4 3139,23 6-10407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1.2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1309 15047,'0'0'670,"0"0"-246,0 0 886,0 0-235,0 0-670,5-3-247,16-12 6,-2-2 1,0 0 0,-1-1-1,-1 0 1,-1-2 0,0 0-1,11-19-164,-2-2 72,-2-1-1,-2 0 0,14-40-71,-22 44-45,-2-1 0,-1 0 0,-2-1-1,-2 1 1,-1-7 45,1-66-428,-4-22 428,-3 89-26,-1 0 1,-3 0-1,-4-17 26,4 37 78,-1 1 1,-2 0-1,0 0 0,-1 1 0,-1 0 0,-11-17-78,17 33 96,-1 0 0,0 1-1,0 0 1,0 0 0,-1 1-1,1-1 1,-1 1 0,-5-2-96,10 5 18,-1 1 0,0 0 0,0 0 0,0 0 0,1 0 0,-1 0 0,0 0 0,0 0 0,0 0 0,0 1 0,-1-1 0,1 1 1,0 0-1,0 0 0,0 0 0,0 0 0,0 0 0,0 0 0,-1 0 0,1 0 0,0 1 0,0-1 0,0 1 0,0 0 0,0 0 0,0 0 0,0 0 0,1 0 0,-1 0 0,0 0 0,0 0 0,1 1 0,-1-1 1,0 1-19,-4 6 17,0 0 1,1 0 0,0 1 0,0-1 0,1 1 0,0 0-1,1 1 1,0-1 0,-1 4-18,-6 27 108,-1 27-108,9-59 4,-7 78 252,3 0 0,5 55-256,1-117 72,1 25 178,2 1 1,2-1-1,2-1 1,3 1-1,9 27-250,-9-45 83,1 0 0,1 0 0,2-1 0,1 0 0,1-2 0,2 0 0,0 0-1,20 20-82,-29-38-23,1 0-1,1-1 0,0 0 0,0 0 0,0-1 0,1-1 0,0 0 0,1 0 1,-1-1-1,1-1 0,1 0 0,-1-1 0,9 1 24,-5-1-207,0-2-1,1 0 1,-1-1-1,0-1 1,1-1-1,-1 0 1,0-1-1,0-1 1,0-1-1,16-5 208,-13 2-1414,1-1 0,-2-2 0,1 0 0,-1-1 0,5-4 1414,21-19-7013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1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1 278 8756,'0'0'2334,"0"0"-1611,0-22-34,1-74 418,-1 90-989,1 0 1,-1 0-1,1-1 1,0 1-1,1 0 0,-1 1 1,1-1-1,1 0 1,-1 0-1,1 1 1,0-1-1,0 1 0,0 0 1,1-1-119,10-16 1325,-13 22-1308,-1-1 1,1 1-1,-1-1 1,1 1 0,-1 0-1,1-1 1,-1 1 0,1 0-1,-1-1 1,1 1-1,0 0 1,-1 0 0,1-1-1,-1 1 1,1 0 0,0 0-1,-1 0 1,1 0 0,0 0-1,-1 0 1,1 0-1,0 0 1,-1 0 0,1 0-1,0 0 1,-1 0 0,1 1-1,-1-1 1,1 0-1,0 0 1,-1 1 0,1-1-1,-1 0 1,1 1 0,-1-1-1,1 1 1,0-1-18,19 16-41,-11-4 219,-1 0 0,-1 0 0,1 0 0,-2 1 0,0 0 0,4 11-178,22 87 366,-19-64-907,-13-47 523,-1 1 1,1-1-1,0 0 0,0 0 0,0 0 0,0 0 0,0 1 0,0-1 0,0 0 1,0 0-1,0 0 0,0 0 0,0 1 0,0-1 0,0 0 0,0 0 0,1 0 1,-1 0-1,0 1 0,0-1 0,0 0 0,0 0 0,0 0 0,0 0 1,0 0-1,0 0 0,0 1 0,1-1 0,-1 0 0,0 0 0,0 0 0,0 0 1,0 0-1,0 0 0,1 0 0,-1 0 0,0 0 0,0 1 0,0-1 0,0 0 1,0 0-1,1 0 0,-1 0 0,0 0 0,0 0 0,0 0 0,0 0 1,1 0-1,-1 0 0,0 0 0,0 0 0,0 0 0,0-1 0,1 1 0,-1 0 1,0 0-1,0 0 0,0 0 0,0 0 0,0 0 0,1 0 18,6-15-446,2-20 109,6-57-328,15-72 301,-30 163 466,0 0 0,0 0 0,0 0 1,0 0-1,0 0 0,1 0 0,-1 0 1,0 0-1,1 0 0,-1 0 0,1 1 1,-1-1-1,1 0 0,-1 0 0,1 0 1,-1 0-1,1 1 0,0-1 0,0 0 1,-1 1-1,1-1 0,0 1 0,0-1-102,0 1 58,0 0-1,0 0 0,-1 1 1,1-1-1,0 0 0,0 1 1,-1-1-1,1 0 1,0 1-1,-1-1 0,1 1 1,-1-1-1,1 1 0,0 0 1,-1-1-1,1 1 1,-1-1-1,0 1 0,1 0 1,-1-1-1,1 1 0,-1 0-57,23 54 1061,-19-46-760,17 56 336,-2 2 1,-4 0-1,2 21-637,-14-71-52,-3-13-210,11 39-316,-1-25-1999,-10-17 2233,1-1 0,-1 1 0,1-1 0,-1 1-1,1-1 1,-1 1 0,1-1 0,0 1 0,0-1 0,-1 1 0,1-1 0,0 0 0,-1 1 0,1-1 0,0 0 0,0 0 0,0 0 0,-1 0 0,2 1 344,7-1-5336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2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 92 13062,'0'0'2236,"0"0"-833,0 0 387,0 0-755,13 13-835,45 37-314,-55-47 79,1-1 0,0 0 0,-1-1 0,1 1 1,0-1-1,0 1 0,0-1 0,0 0 0,0-1 0,1 1 1,-1-1-1,0 1 0,0-1 0,0-1 0,0 1 1,1 0-1,-1-1 0,0 0 0,0 0 0,1-1 35,-2 1-91,0 0-1,-1 0 1,1 0-1,0 0 0,0-1 1,-1 0-1,1 1 1,-1-1-1,0 0 0,1 0 1,-1 0-1,0 0 1,0-1-1,0 1 0,-1-1 1,1 1-1,-1-1 1,1 1-1,-1-1 1,0 0-1,1-2 92,1-3-430,-1 0 0,0-1 0,-1 1 0,0-1 0,0 1 0,-1-1 0,0 0 430,0 7-24,0 0-1,-1-1 1,1 1-1,-1 0 1,0 0-1,1 0 1,-1 0-1,0 0 1,-1 0-1,1 0 1,0 0-1,0 1 1,-1-1-1,1 0 1,-1 1-1,1-1 1,-1 1-1,0-1 1,0 1-1,1 0 1,-1 0-1,0 0 1,0 0-1,0 0 1,0 0-1,-1 0 1,1 1-1,0-1 1,0 1-1,0 0 1,-2-1 24,-12-1 245,0 0 1,0 1-1,0 0 1,-2 2-246,8-1 250,4 0-156,0-1 302,-1 1-1,0 0 1,0 1-1,0 0 1,0 0-1,0 0 1,-2 1-396,6 0 162,1-1 0,-1 1 1,0 0-1,1 0 0,-1 0 0,1 0 1,0 0-1,-1 0 0,1 1 0,0-1 0,0 1 1,1-1-1,-1 1 0,0 0 0,1 0 1,0 0-1,-1 0-162,-3 10 307,0 0 0,1 0 0,0 1 0,1-1 0,1 1 1,0-1-1,0 1 0,2 0 0,0 9-307,0-14 17,0 0 0,1 0 1,1 0-1,0-1 0,0 1 0,0 0 1,1-1-1,0 1 0,1-1 0,0 0 1,0 0-1,1 0 0,0-1 0,0 1 1,2 0-18,5 4-258,1-1 0,0 0 0,1 0 1,0-2-1,1 1 0,0-2 1,11 5 257,3-1-1972,0-1 1,0-1-1,24 4 1972,1-3-5327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2.4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0 107 16071,'0'0'465,"0"0"271,0 0 801,0 0-1521,0 0 320,0 0-320,144-20 128,-92 11-144,-2-2-432,0-5-577,-11 1-1280,-12-1-432,-4-4-2241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2.7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16440,'0'0'1019,"0"0"878,0 0-374,-4 29-704,-1 0-680,2-12-53,0 0 0,1 0 0,0 0 0,2 1 0,0-1 0,1 0 0,1 1-1,0-1 1,4 11-86,34 122 751,23 95-563,-59-225-300,11 49-112,-13-63-75,-1 0 1,1-1-1,1 1 1,-1-1-1,1 0 1,0 0-1,0 0 1,1 0-1,-1 0 1,1-1 298,-2-2-525,-1-1-1,1 0 1,-1 0 0,1 0 0,-1 0-1,1 0 1,0 0 0,0 0-1,-1 0 1,1-1 0,0 1 0,0-1-1,0 1 1,0-1 0,0 0-1,-1 0 1,1 0 0,2 0 525,13 0-10069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3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38 15895,'0'0'1676,"0"0"181,0 0-155,0 0-1014,2 19-432,-1-7-196,1 16 93,2 1 1,1-1-1,5 17-153,5 16 322,-10-36-479,1 0 1,1 0 0,1-1-1,2 2 157,-10-26-70,0 0 0,0 0 0,1-1 0,-1 1 0,0 0-1,0 0 1,0 0 0,0-1 0,0 1 0,0 0 0,1 0 0,-1-1-1,0 1 1,0 0 0,0 0 0,0 0 0,1 0 0,-1-1 0,0 1-1,0 0 1,1 0 0,-1 0 0,0 0 0,0 0 0,0 0 0,1 0 0,-1-1-1,0 1 1,1 0 0,-1 0 0,0 0 0,0 0 0,1 0 0,-1 0-1,0 0 1,0 0 0,1 1 0,-1-1 0,0 0 0,0 0 0,1 0-1,-1 0 1,0 0 0,0 0 0,0 0 0,1 1 0,-1-1 0,0 0 0,0 0-1,0 0 1,1 0 0,-1 1 0,0-1 0,0 0 0,0 0 0,0 0-1,1 1 1,-1-1 0,0 0 0,0 0 0,0 1 0,0-1 0,0 0-1,0 0 1,0 1 0,0-1 0,0 0 0,0 0 0,0 1 70,5-20-1662,3-99 1888,7 144 1591,-7-13-1492,0-1 1,0 0-1,1 0 0,0 0 1,10 8-326,-15-16-90,0 0 0,1-1 1,-1 1-1,1-1 0,0 0 1,0 0-1,0 0 0,0-1 1,1 1-1,-1-1 1,1-1-1,-1 1 0,1-1 1,-1 0-1,1 0 0,2 0 90,-5-2-10,-1 1 0,0-1 0,-1 1 0,1-1 0,0 0 1,0 0-1,0 0 0,0 0 0,-1 0 0,1-1 0,0 1 0,-1 0 0,1-1 0,-1 1 0,1-1 0,-1 1 0,0-1 0,0 0 0,0 0 0,0 1 0,0-1 0,0 0 0,0 0 0,-1 0 0,1 0 0,-1 0 1,1-1 9,3-10 50,-1 0 0,0-1 1,0-7-51,1-32 330,-1 0 0,-3 0 0,-4-23-330,4 75-106,-7-40 523,-3 26-1762,9 14 1048,0 1-1,1-1 0,-1 1 0,0-1 1,0 1-1,0 0 0,1-1 1,-1 1-1,0 0 0,0 0 1,0-1-1,0 1 0,0 0 1,1 0-1,-1 0 0,0 0 1,0 0-1,0 1 0,0-1 0,0 0 298,-11 4-7987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3.5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 1 9652,'0'0'4293,"0"0"-2655,0 0 291,0 0-286,-12 22-800,1-3-637,4-10-85,1 1 0,0 0 0,1 0 0,0 0 1,1 1-1,0-1 0,1 1 0,0 0 0,0 0 1,1 1-1,1-1 0,-1 7-121,2 7 308,-2-7-164,2 1 0,0-1 1,1 0-1,1 0 0,1 0 0,2 8-144,-3-21-20,0 0 1,-1-1-1,2 1 1,-1-1-1,0 1 0,1-1 1,0 0-1,0 0 1,0 0-1,0-1 1,1 1-1,-1-1 1,1 1-1,0-1 0,0-1 1,0 1-1,0 0 1,1-1-1,-1 0 1,1 0-1,0 0 0,-1-1 1,1 1-1,0-1 1,0 0-1,0-1 20,-1 1-65,0 0 0,0 0 0,0-1 0,0 0 0,0 0 0,0 0 0,0 0 0,0 0 0,0-1 0,-1 0 0,1 0 1,0 0-1,0 0 0,0 0 0,-1-1 0,1 0 0,-1 0 0,1 0 65,0-1-38,-2 0 0,1 0 0,0 0 0,0-1 0,-1 1 0,0-1 0,0 1 0,0-1 0,0 0 1,0 0-1,-1 0 0,0 0 0,0 0 0,0 0 0,0 0 0,0 0 0,-1-1 38,3-14-33,-1-1 0,-1 1 0,-1 0 0,0-1 1,-2 1-1,0-1 0,-1 1 0,-1 0 0,-1 0 0,-1 0 0,0 1 0,-1 0 0,-1 0 0,-1 1 0,-3-4 33,9 16-18,0 0 0,-1 1 0,0-1 0,0 1 0,0 0 0,0 1 0,-3-3 18,6 5-111,0 0 0,0 1-1,0-1 1,0 0 0,-1 0 0,1 1 0,0-1-1,0 0 1,-1 1 0,1-1 0,0 1 0,-1 0-1,1-1 1,0 1 0,-1 0 0,1 0-1,-1 0 1,1 0 0,0 0 0,-1 0 0,1 0-1,-1 1 1,1-1 0,0 0 0,-1 1 0,1-1-1,0 1 1,0 0 0,-1-1 0,1 1-1,0 0 1,0 0 0,0 0 111,-13 23-3594,0 9-2243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3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15079,'0'0'2820,"0"0"-1572,0 0-167,0 0-377,12 26-517,5 11-125,8 18 108,12 43-170,-29-73 117,-1 1-1,-1 0 1,-1 1-1,-1-1 1,-2 1-1,-1 18-116,2-70 11,1-1 0,1 1 0,1 0 0,1 1 0,2-3-11,-5 14 1,3-10 3,0 1 0,1 0 0,2 0-1,0 1 1,1 0 0,1 1 0,14-19-4,-24 37-75,0 1 0,-1-1 1,1 0-1,0 1 0,0-1 1,0 1-1,0 0 0,0-1 0,0 1 1,0 0-1,0 0 0,0 0 1,1 1-1,-1-1 75,23-1-4525,-13 2-448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4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11445,'0'0'6355,"0"0"-6211,0 0 2289,-5 172-992,30-98-737,2 2-287,3 4 111,-3-2-528,-2 7 0,5 0-192,-5 0-465,0-5-623,-3-11-2018,0-20 625,-2-20-1809,0-22-4802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3:54.5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1 16311,'0'0'705,"0"0"197,0 0 293,-24 10-899,-79 37-328,81-36-30,0 1 0,2 0 0,-15 12 62,5-2 319,28-21-217,0 0-1,0 0 1,0 0-1,1 1 0,-1-1 1,0 1-1,1-1 1,-1 1-1,1-1 0,0 1 1,-1 0-1,1 0 1,0 0-1,0 0 1,0 0-1,1 0 0,-1 0 1,0 0-1,1 0 1,-1 1-102,1-2 17,1 1 1,-1-1 0,0 1 0,1-1 0,-1 0-1,0 1 1,1-1 0,0 1 0,-1-1-1,1 0 1,0 0 0,0 1 0,0-1-1,0 0 1,0 0 0,0 0 0,0 0-1,0 0 1,0 0 0,0 0 0,1 0-1,-1-1 1,0 1 0,1 0 0,-1-1-1,0 1 1,2 0-18,95 35 965,-48-19-479,17 10-486,145 83-1060,-78-29-5400,-85-46-205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8.8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272 25 12102,'0'0'1928,"0"0"-1130,0 0 587,0 0-3,0 0-344,0 0-534,-1-4-240,-1-17 1673,-16 23-1382,10 4-518,-1 0 1,1 0-1,0 1 1,0 1 0,1-1-1,-4 6-37,-7 6 33,1-1 8,0 1 0,1 1 0,1 0 0,1 1-1,1 0 1,0 1 0,2 0 0,1 1 0,0 0-1,2 1 1,1 0 0,1 1 0,1-1-1,-2 22-40,4-26 19,2 0-1,0 1 1,1-1-1,1 0 1,2 3-19,-2-14-11,1 0 1,1 0-1,-1 0 1,1-1-1,1 1 0,0-1 1,0 0-1,1 0 1,0 0-1,0 0 0,0-1 1,3 2 10,21 21-820,3 0-1,0-2 1,2-1 0,1-2 0,18 9 820,16 9-4533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1.7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23 208 7892,'0'0'9105,"0"0"-7035,0 0-1723,0 0 614,5 20-481,0 3-397,2-1-1,5 13-82,-11-32 6,1 1 1,0-1-1,0 0 0,0 0 0,0 0 0,1 0 0,-1 0 0,1-1 0,0 1 0,0-1 0,0 0 1,0 0-1,0 0 0,0 0 0,4 1-6,2 1 19,0-1 1,0 0-1,0-1 1,8 1-20,-9-1 25,9 1-31,1 0 0,0-2 0,-1 0 0,1-1 0,0-1-1,-1 0 1,1-1 6,-14 1-71,0 0 0,-1 0 0,1 0 0,-1-1 0,1 1-1,-1-1 1,0 0 0,0 0 0,1 0 0,-1 0 0,-1-1 0,1 1-1,0-1 1,0 1 0,-1-1 0,2-3 71,0 0-162,0 0 0,-1-1-1,0 1 1,0-1 0,0 1 0,-1-1 0,0 0-1,0 0 1,-1-1 162,1-2-73,-1 0 1,0 0-1,0-1 0,-1 1 1,-1 0-1,0 0 0,0 0 0,-1-1 1,0 1-1,-1 1 0,0-1 0,-4-9 73,1 9 106,0 0 0,-1 0 0,-1 1 0,1 0 0,-1 1 0,-1 0 0,0 0 0,0 0 0,0 1 0,-8-4-106,11 7 157,-1 0 0,0 1 0,0-1 0,0 1 0,0 0 0,-1 1 0,1 0 0,-1 0 0,0 1 0,1 0 0,-1 0 1,0 0-1,0 1 0,1 1 0,-1-1 0,-6 2-157,10 0 51,0-1 0,0 1 0,0-1 0,0 1 0,1 1 0,-1-1 0,1 0 1,0 1-1,-1 0 0,1-1 0,0 1 0,1 1 0,-1-1 0,0 0 0,1 1 0,0-1 0,-2 4-51,-4 9 135,1 0 0,0 1 0,-2 10-135,7-23 31,-10 41 165,1 0 1,3 1-1,1 0 0,2 0 0,3 0 0,3 38-196,-1-70-43,1 0 0,0-1 0,1 1 0,1 0 0,0-1 0,1 1 0,1-1 0,0 0 0,0 0 0,1-1 0,1 1 0,0-1 0,1-1 1,0 0-1,1 0 0,0 0 0,1-1 0,0 0 0,0-1 0,7 4 43,-5-4-768,0-1 1,1 0 0,0-1-1,0-1 1,1 0 0,0 0-1,0-2 1,14 4 767,36 1-8337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6:49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30 5282,'0'0'1172,"0"0"-209,0 0 16,0 0-251,0 0-114,-5-2-155,2 0-442,-2-1 241,1 0 0,0 1 0,0 0 0,-1 0 0,1 0 0,-1 1 0,0 0 0,-2-1-258,6 2 341,1 0 62,0 0 245,0 0 153,0 0-62,0 0 90,0 0 25,0 0-690,0-1 0,1 1-1,-1 0 1,0-1 0,0 1 0,0-1 0,0 1-1,0 0 1,1-1 0,-1 1 0,0 0-1,0 0 1,1-1 0,-1 1 0,0 0 0,1 0-1,-1-1 1,0 1 0,0 0 0,1 0-1,-1 0 1,1-1 0,-1 1 0,0 0 0,1 0-1,-1 0 1,0 0 0,1 0 0,-1 0 0,1 0-1,-1 0 1,0 0 0,1 0-164,16 0-960,-13 0 1408,-3 0-445,14 0 54,0 1 1,-1 0-1,11 2-57,-19-2 7,0 1-1,-1-1 0,0 1 1,0 0-1,1 1 1,-1 0-1,0-1 0,-1 1 1,1 1-1,-1-1 0,3 3-6,6 6 0,-1 0 0,0 1 0,0 1 0,-2-1 0,0 2 0,0 0 0,-1 0 0,-1 1 0,-1-1 0,0 2 0,-1-1 0,-1 1 0,0 0 0,-2 0 0,1 0 0,-2 1 0,-1-1 0,0 1 0,-1-1 0,-1 10 0,-1-17-76,0 0-1,0 0 1,-1 0-1,0 0 1,-1-1-1,0 1 0,0-1 1,-1 0-1,0-1 1,-1 1-1,-3 3 77,-16 20-1941,-2-1 1,-7 5 1940,25-26-820,-35 33-3422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19.1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1249,'0'0'11250,"0"0"-8678,0 0-1446,0 0 405,0 0-560,0 0-605,0 0-244,37 0 129,-11 0-1952,-10 0-3014,-8 0-2929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19.57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14 10997,'0'0'3012,"0"0"-1473,0 0 249,0 0-254,0 0-808,0 0-300,0 0-76,0 0-110,0 0 86,0 0-118,0 0 50,17 0-519,-15 0 105,35-2-2514,-15-7-5346,-19 7-908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0.42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 16 5747,'0'0'7464,"0"0"-5529,0 0-588,0 0 120,0 0-589,-3 0-649,3 0 1916,12 0-2461,22-1-2174,-1-5-4327,-12-3-2979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0.75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 10661,'0'0'6275,"0"0"-5891,0 0 1073,0 0 15,0 0-1328,0 0-144,23 0-96,-8 0-880,2 0-1617,-2 0-1009,-3-2-7043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1.39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7 8212,'0'0'5023,"0"0"-3280,0 0 81,0 0-39,0 0-715,16-6 405,86 6-3635,-35 0-6389,-39 0-113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1.72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52 4498,'0'0'7075,"0"0"-6819,0 0 1409,0 0-768,0 0-897,0 0 0,25 0-641,-8 0-2656,1-4-6180</inkml:trace>
  <inkml:trace contextRef="#ctx0" brushRef="#br0" timeOffset="1">236 3 15127,'0'0'2737,"0"0"-1280,0 0 512,0 0-1425,0 0-544,0 0-496,7-2-1377,11 2-1120,2 0-1345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3.01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68 7764,'0'0'2489,"0"0"-1262,0 0 494,0 0-265,0 0-554,0-3 3370,0 1-4239,0 1 0,0 0 0,0-1 0,0 1 1,0 0-1,0-1 0,0 1 0,1 0 0,-1-1 0,1 1 0,-1 0 0,1 0 0,-1 0 1,1-1-34,3-2-6,0 0 0,1 0 0,-1 0 1,1 0-1,0 1 0,0 0 0,0 0 1,0 0-1,0 1 0,1-1 0,0 1 1,2 0 5,-5 1 3,0 0 0,0 1 1,-1-1-1,1 1 0,0 0 1,0 0-1,0 0 1,0 0-1,0 0 0,0 1 1,0-1-1,-1 1 0,1 0 1,0 0-1,0 0 1,-1 0-1,1 0 0,-1 0 1,1 1-1,-1 0 0,1-1 1,-1 1-1,0 0 1,0 0-1,0 0 0,0 1-3,19 26 221,-2 0 0,-1 1 0,9 23-221,-10-19 250,2-1 1,1-1-1,3 2-250,-22-33-159,18 21 772,-7-14-1528,0-7-3797,-7-6 1276,0-14-1294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3.41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311 2 7571,'0'0'1689,"0"0"-414,0 0 254,0 0-486,0 0-432,-31-1 2425,27 2-2817,0 1 0,0 0 0,0 0 1,0 0-1,1 1 0,-1 0 0,0-1 0,1 1 0,0 0 0,-3 4-219,-30 37 906,31-38-743,-31 45 359,2 1-1,2 1 0,2 2 1,3 2-1,1 2-521,24-52-75,0-1-1,0 1 1,1 0 0,0-1-1,0 7 76,0 7-7056,1-17 624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7.41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196 8 4866,'0'0'2361,"0"0"-1262,0 0 305,0 0-188,0 0-711,0 0-215,7-8 517,-5 8 7401,-3 6-8142,-1-1-1,0 0 0,0 0 1,0 0-1,-1 0 0,1 0 1,-1 0-1,-1-1 1,1 1-1,-1-1 0,1 0 1,-2 1-66,-9 11 176,-111 151 1126,122-164-1354,1 0 1,-1 0-1,0 0 1,1-1 0,-2 1-1,1 0 1,0-1 0,-1 1 51,3-3-425,1 0-415,0 0-590,0 0-608,-2-13-3500,3 9 4772,-1 1-1,1-1 1,0 1-1,0-1 1,0 1-1,1 0 1,-1-1 0,2 0 766,10-16-4413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58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328 0 5186,'0'0'4984,"0"0"-3735,0 0-92,0 0 249,0 0-571,0 0-469,-6 1-257,3-1-83,1 0-1,-1 1 0,1-1 0,-1 1 0,1 0 0,-1 0 1,1-1-1,0 2 0,-1-1 0,1 0 0,0 0 0,0 1 1,0-1-1,0 1 0,0 0 0,0 0-25,-30 40 822,-51 96 2432,-5 22-3254,17-28-151,66-122 437,4-6-1859,-1 0-4336,2-4-80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4.6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17048,'0'0'2417,"0"0"-2065,0 0 1617,0 0-961,0 0-591,0 0-209,0 65-96,0-16 256,0-4-224,0-5 160,0-9-272,2-8-32,-2-10-32,0-6-336,3-7-785,-3 0-1664,0-14-3138,0-19-7075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7.89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0 199 0,'0'0'2609,"0"0"-93,0 0-600,0 0-134,0 0-216,5-11-419,13-36 62,-18 46-1006,0 1 0,0-1 0,0 1 0,0-1 0,1 1 0,-1-1 0,0 1 0,0-1 1,0 1-1,0 0 0,1-1 0,-1 1 0,0-1 0,0 1 0,1 0 0,-1-1 1,0 1-1,1 0 0,-1-1 0,1 1 0,-1 0 0,0-1 0,1 1 0,-1 0 1,1 0-1,-1-1 0,0 1 0,1 0 0,-1 0 0,1 0 0,-1 0 0,1 0-203,8 12 1417,2 21-1253,-11-33-158,5 30 340,0 1 0,-2-1 0,-2 1 1,-1 14-347,2-45 41,0 0 1,-1-1 0,1 1-1,0-1 1,-1 1 0,1-1 0,-1 0-1,1 1 1,-1-1 0,1 0 0,-1 0-1,0 0 1,1 0 0,0-1-42,27-26 208,9-7-151,-2-2 1,-2-1-1,-1-2 0,-1-3-57,-25 33 31,-1-1-1,0 0 1,0 0 0,-1 0-1,2-9-30,-2-15-7577,-5 34-360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29:28.46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57 11 12822,'0'0'2481,"0"0"-1240,0 0 682,0 0-397,0 0-1024,0 0-476,0-1-1,0 1 1,0-1 0,0 1 0,0-1-1,0 1 1,0-1 0,0 1 0,0 0 0,0-1-1,0 1 1,0-1 0,0 1 0,0-1 0,0 1-1,0 0 1,1-1 0,-1 1 0,0-1 0,0 1-1,0 0 1,1-1 0,-1 1 0,0-1-26,5 3 62,-1-1 0,0 1 0,0 0 0,-1 1 0,1-1 0,0 1 1,-1-1-1,0 1 0,1 0 0,-1 0 0,0 0 0,0 1 0,-1 0-62,36 49 407,-25-33-333,-1 1 1,-1 0 0,-1 0-1,-1 2 1,0-1 0,-2 1-1,-1 0 1,-1 1 0,-1-1 0,-1 1-1,-1 0 1,0 10-75,-2 7 31,1-10 27,-2 1 0,-2 6-58,2-27 0,-1 0 0,0 0 0,-1-1 0,0 1 0,-1-1 0,0 0 0,0 0 0,-3 3 0,-5 7-457,-1 0 1,-1-1-1,-1-1 1,0 0-1,-1-1 0,-1 0 1,-1-2-1,-5 4 457,-40 25-5039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1:45.1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1313,'0'0'0,"0"0"-1169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1:47.71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79 656,'5'-10'420,"-1"-2"-23,-3-1 2703,-1 13-1974,0 0-147,0 0 168,0 0-91,0 0-106,0 0-37,0 0-137,0-3 8042,0 2-8779,0 1 0,0-1 0,0 1 0,0 0 1,0-1-1,1 1 0,-1-1 0,0 1 0,0-1 0,0 1 0,1-1 1,-1 1-1,0 0 0,0-1 0,1 1 0,-1 0 0,0-1 0,1 1 1,-1 0-1,0-1 0,1 1 0,-1 0 0,1 0 0,-1-1 0,0 1 0,1 0 1,-1 0-1,1 0 0,-1 0 0,1 0 0,-1-1 0,1 1 0,-1 0 1,1 0-40,1 0 12,1 0 1,-1 0-1,1 0 1,-1 1-1,1-1 1,-1 0-1,1 1 0,-1 0 1,1 0-1,-1 0 1,0 0-1,1 0 1,-1 0-1,0 0 1,0 1-1,0-1 1,0 1-1,0-1 1,0 1-1,0 0 1,-1 0-1,1 0 1,0 0-1,-1 0 1,1 2-13,22 24 5,-18-23-3,-1 1 0,-1-1 1,1 1-1,-1 0 0,0 0 0,0 0 0,-1 0 0,0 1 0,3 6-2,4 14-28,-7-22 36,-1-1 1,0 0-1,-1 1 1,1-1-1,-1 1 1,0 0-1,0 0 0,0-1 1,-1 2-9,4 39-50,-3-35 61,1-1 1,-2 1 0,1 0 0,-2 0-1,1 0 1,-1 0 0,-1 1-12,-1-2 11,-1-1 0,0 1 0,0-1 0,-1 1 0,0-1 0,-2 1-11,-10 18 19,6-11 14,-5 8 4,64-126-1900,-43 78 1717,0 0 0,-2 0 0,-1 0 0,-1-1-1,-1 1 1,-1-8 146,0-15-16,-1 31 113,-1 0 1,-1 1 0,0-1-1,-1 1 1,-1 0 0,0 0 0,-1 1-1,-8-12-97,14 25 52,0 0 0,-1 0-1,1 1 1,0-1-1,0 1 1,0-1 0,-1 1-1,1-1 1,0 1 0,-1 0-1,1 0 1,0-1 0,-1 1-1,1 0 1,0 0-1,-1 0 1,1 1 0,0-1-1,-1 0-51,-4 0-60,6 0 84,0 0-35,0 0 59,0 0-21,0 0-25,0 0-50,0 0-2,0 0-30,0 0-91,0 0 107,0 0 3,0 0 21,0 0 10,1 4 19,1 0-1,0 0 1,0-1 0,0 1-1,0-1 1,1 0 0,-1 1-1,1-1 1,0 0 0,0-1-1,0 1 1,0 0-1,2 0 12,8 9-15,-9-6 5,0-1 0,0 0-1,-1 1 1,0 0 0,0 0-1,-1 0 1,1 0 0,-1 0-1,0 1 1,-1-1 0,0 1-1,0-1 1,0 4 10,1 19-18,-2 0 1,-2 17 17,1 1-36,0-37 48,-1 0 0,0 0 0,-1 0 0,0 0 0,0-1 0,-1 1 0,0-1 0,-1 0-1,0 0 1,-4 4-12,-20 46 28,18-47 164,10-11-184,0-1 0,1 0-1,-1 1 1,0-1 0,1 1 0,-1-1 0,0 1 0,1-1 0,-1 1 0,1-1 0,-1 1 0,1 0-1,0-1 1,-1 1 0,1-1 0,0 1 0,-1 0 0,1 0 0,0-1 0,0 1 0,-1 0 0,1 0-1,0-1 1,0 1 0,0 0-8,0 0 32,0-1-53,0 0 42,0 0-74,0 0-75,0 0-107,0 0-421,-8-2-5563,-1-10-3996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04.52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385 30 11925,'0'0'1967,"0"0"-1335,0 0 243,0 0 179,0 0-248,0 0-534,-3 0-110,1 0-21,0 1 0,0-1-1,0 1 1,0-1-1,0 1 1,0 0-1,0-1 1,0 1-1,0 0 1,1 0-1,-1 1 1,0-1-1,1 0 1,-1 0 0,1 1-1,-1 0-140,-25 32 277,13-16-1,-65 74 303,-35 44 189,-3 5-392,126-138-549,1 0-1,-1 0 1,1-1-1,-1 0 1,4 0 173,-2-1-77,114 22-87,170 35-489,-276-55 415,0 0-1,1-1 0,-1-1 0,8-1 239,-27 0 1,1 0 0,-1-1 0,1 1 0,-1 0 0,1 0 1,-1-1-1,0 1 0,1 0 0,-1 0 0,0-1 0,1 1 0,-1 0 0,0-1 0,1 1 0,-1-1 0,0 1 0,0 0 0,1-1 0,-1 1 0,0-1 0,0 1 0,0-1 0,0 1 0,1-1 0,-1 1 0,0 0 0,0-1 0,0 1 0,0-1 0,0 1 1,0-1-2,0-19 225,0 15-152,0-2 24,0-1 0,0 0 0,-1 0 0,0 0 0,-1 1 0,0-1 0,0 1 0,0-1 0,-1 1 0,0 0 0,0 0 0,-1 0 0,0 0 0,-4-5-97,-50-75 282,-82-135 383,136 214-633,1-1-1,-1 1 0,2-1 1,-3-8-32,4 10 53,-1 0 1,0 1 0,0-1 0,0 1-1,-1-1 1,0 1 0,-3-4-54,6 10-125,0 0 0,0-1 0,0 1 0,0 0 0,0 0 0,0 0 1,0 0-1,0 0 0,0 0 0,0 0 0,0-1 0,0 1 0,0 0 0,0 0 0,0 0 1,0 0-1,0 0 0,0 0 0,0 0 0,0-1 0,0 1 0,0 0 0,0 0 0,0 0 1,0 0-1,0 0 0,0 0 0,0 0 0,1 0 0,-1 0 0,0 0 0,0-1 0,0 1 1,0 0-1,0 0 0,0 0 0,0 0 0,1 0 0,-1 0 0,0 0 0,0 0 1,0 0-1,0 0 0,0 0 0,0 0 0,0 0 0,1 0 0,-1 0 0,0 0 0,0 0 1,0 0-1,0 0 0,0 0 0,0 0 0,0 0 0,1 0 0,-1 1 0,0-1 0,0 0 1,0 0-1,0 0 0,0 0 0,0 0 0,0 0 0,0 0 0,0 0 0,0 0 1,1 0 123,0 1-68,12 0-6678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05.7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33 114 7571,'0'0'1783,"0"0"-874,0 0 497,0 0 11,0 0-518,-5-7-147,-15-22 188,16 23 296,1 1 1188,3 7-375,2 9-1854,-1 2-139,0-1 1,1 1 0,0-1 0,1 1 0,0-1 0,1 0 0,2 3-57,41 86 303,-26-60-252,8 29 22,-4 1 1,-2 1-1,-3 1 0,-2 8-73,-15-66 6,2 9 0,-2-11 1,0 0 0,1 0 0,0 0 0,2 4-7,-5-18 2,-1 1-1,0 0 1,0 0-1,0-1 0,0 1 1,0 0-1,0-1 1,0 1-1,0 0 1,0 0-1,0-1 0,1 1 1,-1 0-1,0 0 1,0 0-1,0-1 1,1 1-1,-1 0 0,0 0 1,0 0-1,0-1 1,1 1-1,-1 0 0,0 0 1,1 0-1,-1 0 1,0 0-1,0 0 1,1 0-1,-1-1 0,0 1 1,0 0-1,1 0 1,-1 0-1,0 0 0,1 0 1,-1 0-1,0 0 1,0 1-1,1-1 1,-1 0-1,0 0 0,1 0 1,-1 0-1,0 0 1,0 0-1,1 0 1,-1 1-1,0-1 0,0 0 1,0 0-1,1 0 1,-1 0-1,0 1 0,0-1 1,0 0-1,1 0 1,-1 1-1,0-1 1,0 0-1,0 0 0,0 1 1,0-1-1,0 0 1,0 0-1,1 1 1,-1-1-1,0 0 0,0 1-1,8-29-99,-6 22 156,23-85 63,9-69-120,-6 22-117,-23 118 135,-2 11 21,0-1 1,-2-1 0,1 1-1,0-8-39,-2 17 40,0 1-24,0 0 14,0 0-127,0 0 111,12 20-146,-12-18 128,24 57 99,-3 1 1,8 46-96,19 54 212,-38-132-186,2 0 0,0-1 0,2 0 0,9 12-26,-17-31 3,-1-1 0,1 1 0,1-1 0,0 0 0,0 0 0,0-1-3,-5-4 1,-1-1 0,1 1-1,0-1 1,-1 0-1,1 1 1,0-1 0,0 0-1,0 0 1,0-1-1,0 1 1,0 0 0,0-1-1,0 1 1,0-1-1,0 1 1,0-1 0,0 0-1,0 0 1,0 0-1,0 0 1,0 0 0,1-1-1,-1 1 1,0-1-1,0 1 1,0-1 0,0 0-1,0 0 1,0 0-1,-1 0 1,2 0-1,4-6 22,0 0 1,-1 0-1,0-1 0,0 1 1,0-1-1,-1-1 1,0 1-1,-1-1 0,0 0 1,0 0-23,8-24 95,-1 0 0,1-8-95,1-14 90,-3-1 0,-2 0 0,-3-1 0,-2-3-90,-4-228 36,1 286-38,-6-61 41,0-8-4810,6 63-226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0.02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489 1 13030,'0'0'363,"0"0"154,0 0 879,0 0-116,0 0-578,0 0-377,0 6 1698,-1 18-1860,-2 0-1,0 0 1,-2-1 0,0 1 0,-2-1 0,0 0 0,-2-1-1,-3 7-162,-12 20 283,-1-1-1,-3-2 1,-6 8-283,19-32 157,0-1 0,-1 0 0,-1-1 0,-1-1 0,0-1 0,-2 0 0,0-1 1,-9 5-158,27-21-3,-1 1 0,1-1 0,0 1 1,0-1-1,-1 0 0,1 0 0,0 0 1,-1 0-1,1-1 0,-1 1 0,1-1 1,-1 1-1,0-1 0,1 0 1,-1 0-1,1 0 0,-1 0 0,0-1 1,1 1-1,-1-1 0,1 1 0,-1-1 1,1 0-1,0 0 0,-1 0 0,1 0 1,0-1-1,0 1 0,-1 0 1,1-1-1,0 0 0,0 1 0,1-1 1,-1 0-1,0 0 0,1 0 0,-1 0 1,1 0-1,-1-1 0,1 1 3,-8-15-107,0 0 1,1-1-1,1 0 0,0 0 0,2-1 1,0 1-1,1-5 107,-2-13-154,2-2 0,2 1 1,2-10 153,-1 46-2,1 0 0,0 0 1,0 0-1,0 0 0,0 0 0,0 0 1,0 0-1,0 0 0,1 0 1,-1 0-1,0 0 0,1 0 1,-1 0-1,0 0 0,1 0 1,-1 0-1,1 0 0,0 0 0,-1 0 1,1 1-1,0-1 0,-1 0 1,1 0-1,0 1 0,0-1 1,0 0-1,-1 1 0,1-1 1,0 1-1,0-1 0,0 1 0,0 0 1,0-1-1,0 1 0,0 0 1,0 0-1,0 0 0,0-1 1,0 1-1,0 0 0,0 0 1,0 1-1,0-1 0,0 0 0,0 0 1,0 0-1,0 1 0,0-1 1,0 0-1,0 1 0,0-1 1,0 1-1,0-1 0,0 1 2,6 2 6,0 0-1,0 1 1,-1 0-1,1 0 0,-1 0 1,4 5-6,26 26 278,-2 2 0,19 28-278,36 40 383,-66-81-349,-1 0-125,1-1-1,1-1 1,1-1 91,-13-16-797,-9-5-5241,-3 0 961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0.68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171 14 6035,'0'0'2123,"0"0"-757,0 0 515,0 0-384,0 0-459,-5-13 3270,2 13-4183,0 1-1,0 0 1,0 0-1,0 0 1,1 0-1,-1 1 1,0-1-1,1 1 1,-1 0-1,1-1 1,-1 1-1,1 0 1,0 1-1,0-1 1,0 0-1,0 0 1,0 1-1,-1 2-124,-33 55 387,31-50-211,-7 15 63,0 0 0,2 1-1,1 1 1,1-1 0,2 1-1,0 1 1,0 17-239,1 12 259,2 1-1,3 0 1,4 9-259,-2-38 55,2 0 0,2-1 1,0 0-1,2 0 0,0-1 1,2 1-1,9 14-55,-9-22-275,0 0 0,2 0-1,0-1 1,1-1 0,1 0 0,1-1 0,1 0 0,0-1 0,17 12 275,-28-24-743,1 0 1,-1-1-1,1 0 1,-1 0-1,1 0 0,0-1 1,0 0-1,1 0 1,0 0 742,18 1-6099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1.50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95 16600,'0'0'893,"0"0"-132,0 0 1146,0 0-818,0 0-686,2 6-262,32 76 429,-4 2 1,-4 2-1,-3 0 1,-4 1-1,-4 6-570,-6-20 137,1 10-173,8 25 36,-18-108-12,0 1-1,0-1 0,0 0 1,0 1-1,0-1 1,0 0-1,0 1 0,0-1 1,0 0-1,0 1 1,0-1-1,0 0 0,0 1 1,1-1-1,-1 0 1,0 1-1,0-1 0,0 0 1,0 1-1,1-1 0,-1 0 1,0 0-1,0 1 1,1-1-1,-1 0 0,0 0 1,0 1-1,1-1 1,-1 0-1,0 0 0,1 0 1,-1 0-1,0 1 0,1-1 1,-1 0-1,0 0 1,1 0-1,-1 0 0,0 0 1,1 0-1,-1 0 1,1 0-1,-1 0 0,0 0 1,1 0-1,-1 0 0,0 0 1,1 0-1,-1-1 1,0 1-1,1 0 0,-1 0 1,0 0-1,0 0 1,1-1-1,-1 1 0,0 0 1,1 0-1,-1-1 0,0 1 1,0 0-1,1 0 1,-1-1-1,0 1 13,14-19-380,8-29 143,-3-1 0,-1-1-1,-2-1 1,-3 0 0,-1-5 237,-9 43-25,26-77-22,-9 34 14,-20 56 43,0 0 1,0 0-1,0 0 0,0 0 1,0 0-1,1 0 0,-1 0 1,0 1-1,0-1 0,0 0 1,0 0-1,0 0 0,0 0 1,0 0-1,0 0 0,0 0 1,1 0-1,-1 0 0,0 1 1,0-1-1,0 0 0,0 0 1,0 0-1,0 0 0,0 0 1,1 0-1,-1 0 0,0 0 1,0 0-1,0 0 0,0 0 1,0 0-1,1 0 0,-1 0 1,0 0-1,0 0 0,0 0 1,0 0-1,0 0 0,0 0 1,1-1-1,-1 1 0,0 0 1,0 0-1,0 0 0,0 0 1,0 0-1,0 0 0,0 0 1,0 0-1,1 0 1,-1-1-1,0 1 0,0 0 1,0 0-1,0 0 0,0 0 1,0 0-1,0 0 0,0 0 1,0-1-1,0 1 0,0 0 1,0 0-1,0 0 0,0 0 1,0 0-1,0-1-10,8 20 168,5 32-199,-12-46 106,19 93 336,-5-23 252,12 27-663,-21-80 54,2 0 1,1-1-1,0 0 1,2-1-1,0 0 1,11 14-55,-19-30-3,1 0 0,-1 0-1,1 0 1,-1 0 0,1-1 0,0 0 0,0 0 0,1 0 0,-1 0 0,1-1 0,-1 1 0,1-1 0,3 1 3,-5-2-2,-1-1 1,0 0-1,1 1 0,-1-1 0,1 0 1,-1 0-1,1 0 0,-1 0 0,1-1 1,-1 1-1,1-1 0,-1 1 0,1-1 0,-1 0 1,0 0-1,0 0 0,1 0 0,-1 0 1,0-1-1,0 1 0,0-1 0,0 1 1,0-1-1,0 0 0,-1 1 0,1-1 0,-1 0 1,1 0-1,-1-1 2,11-16 17,-1 0 1,-1 0-1,-1-1 0,0-1 1,-2 0-1,0 0 0,-2 0 1,2-12-18,6-43-402,0-58 402,-13 131-9,13-329-2220,-13 190-2877,0 136 4717,0-39-3975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1.86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34 17048,'0'0'1280,"0"0"545,0 0 32,0 0-1073,0 0-784,0 0 161,39 0-145,3 0 96,8 0-112,2 0 0,-2 0-64,2 0-769,-5 0-383,-10-9-1618,-4-2-783,-14-2-2258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4.9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12246,'0'0'4978,"0"0"-4818,0 0-160,0 0 0,0 0-656,0 0-353,178 22-1376,-108 12-2545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2.18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1 14263,'0'0'1888,"0"0"-1199,0 0 2320,0 0-2129,0 0-399,0 0-369,-12 123 672,12-70-368,0 1-336,0 0-80,0 4-48,0 0-192,0 0-1200,0-2-1074,7-16-1583,1-13-4355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2.5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1 14134,'0'0'1780,"0"0"-977,0 0 926,26 21-449,86 78-634,-100-87-535,0 1 0,0 0 1,-1 1-1,-1 1 0,0-1 0,-2 1 1,1 1-1,-2 0 0,0 0 0,-1 0 1,0 1-1,-1 0 0,1 11-111,1 4 209,-2 0 0,-1 1 0,-1-1 0,-1 1 0,-3 1-209,1-12 50,-2-1 1,0 1-1,-2-1 1,0 0-1,-2 0 1,0 0-1,-1-1 1,-1 2-51,-7 9 12,-1 0 1,-2 0 0,-13 16-13,22-35-385,0-1 1,-1-1-1,0 0 1,-9 8 384,13-14-589,1 0-1,-1 0 0,0 0 1,0-1-1,-1 0 1,1 0-1,-1 0 0,1-1 1,-7 1 589,-29 0-6985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2.88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18376,'0'0'1713,"0"0"-1249,0 0 1649,0 0-1600,0 0-513,0 0-208,32 0 208,16 0 32,11 0-16,3 2 32,-2 3-48,-6-5-32,-4 2-801,-5-2-591,-8 0-2194,-10-4-1440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3.20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15031,'0'0'3057,"0"0"-2528,0 0 1551,0 0-1071,0 0-977,0 0-32,25 81 224,-3-21 304,1 14-432,-4 13 16,-1 9-112,-6 9-304,-4 4-1248,-6 3-2754,-2-1-4739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5.01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30 126 14823,'0'0'3231,"0"0"-2255,0 0 457,0 0 266,0 0-1019,0 0-415,-8-2-161,-11-4-129,19 6 25,0 0 1,0 0 0,0 0-1,0 0 1,0 0-1,0 0 1,-1 0 0,1 0-1,0 0 1,0 0-1,0 0 1,0 0 0,0 0-1,0-1 1,0 1-1,0 0 1,-1 0 0,1 0-1,0 0 1,0 0 0,0 0-1,0 0 1,0 0-1,0 0 1,0 0 0,0 0-1,0-1 1,0 1-1,0 0 1,0 0 0,0 0-1,0 0 1,0 0-1,0 0 1,0 0 0,0 0-1,-1-1 1,1 1 0,0 0-1,1 0 1,-1 0-1,0 0 1,0 0 0,0 0-1,0 0 1,0 0-1,0-1 1,0 1 0,0 0-1,0 0 1,0 0-1,0 0 1,0 0 0,0 0-1,0 0 1,0 0 0,0 0-1,0-1 1,0 1-1,1 0 0,32-7 209,-5 2-59,328-54 482,-237 42-2934,-1 2-3506,-42 6-3428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5.64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40 124 15191,'0'0'1104,"0"0"-402,0 0 963,0 0-184,0 0-916,-7 26-109,-21 85 57,26-102-447,1 0 0,0-1 1,1 1-1,-1 0 0,2 0 1,-1 0-1,1-1 0,1 1 1,-1 0-1,2-1 0,-1 1 0,1-1 1,0 0-1,1 0 0,0 0 1,0 0-1,1-1 0,2 5-66,6 10 82,-4-7-39,0 0 0,0-1 1,1 0-1,1-1 0,1 0 0,0-1 1,0 0-1,3 1-43,-5-6-13,-1 0 0,1-1 0,0-1 0,1 1 0,-1-1 0,1-1-1,0 0 1,0-1 0,0 0 0,1 0 0,-1-2 0,7 1 13,3 0-105,0-1 1,0-1-1,0-1 0,3-1 105,-14 0-105,0 0 0,0 0-1,0-1 1,-1 0 0,1-1 0,-1 0 0,0 0-1,0-1 1,6-4 105,1-3-330,-1 0-1,1-1 1,-2 0-1,0-1 1,-1-1-1,0 0 1,-1-1-1,-1 0 0,0-1 1,-2 0-1,0-1 1,0 0-1,-2 0 1,0-1-1,-1 1 1,-1-2-1,-1 1 1,-1 0-1,0-9 331,-1 5-219,-1-1 0,-1 1 0,-1-1 0,-1 0 0,-3-10 219,4 28 26,-1 0 0,1 0 0,-2 0-1,1 1 1,0-1 0,-1 0 0,0 1 0,-1 0 0,1 0 0,-4-4-26,4 6 104,0 0-1,0 1 1,0-1 0,-1 1 0,1-1 0,-1 1-1,1 0 1,-1 0 0,0 1 0,0-1 0,0 1-1,0 0 1,0 0 0,0 0 0,0 1-1,-5-1-103,3 0 205,-1 1-1,1 0 1,-1 0-1,0 1 1,1-1-1,-1 2 1,1-1-1,0 1 0,-1 0 1,1 0-1,-4 2-204,2 1 167,0 0-1,0 0 1,1 1-1,0 0 0,0 0 1,0 1-1,1 0 1,-1 1-167,-13 17 315,1 2 1,1 0 0,2 1-1,0 0 1,2 2 0,1-1-1,1 4-315,-22 70 1182,-8 50-1182,21-73 248,-71 309 827,76-295-2132,4 1 1,4 0-1,4 18 1057,7-92-3775,9-15-2289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6.01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102 1 2193,'0'0'10874,"0"0"-8331,0 0-782,0 0 79,0 0-780,-8 15-596,-3 7-195,0-1 0,2 2 0,1-1 0,1 1-1,-2 12-268,-7 59 616,5 1-1,3 0 1,4 49-616,4-131-139,1 0 0,0 0 0,1 1 0,0-1 1,1 0-1,1 1 139,-2-8-505,0 1 0,1-1 0,0 0 0,0 0 0,0-1 0,1 1 0,0-1 0,0 1 0,0-1 0,1 0 0,-1-1 0,1 1 0,1-1 505,18 10-5147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6.69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 11 11541,'0'0'3191,"0"0"-1846,0 0 944,0 0-622,0 0-816,-5 19-421,4-14-381,-6 18 209,2 0 0,1 0 0,0 1 0,2 0 0,1 5-258,-1 30 433,1-24-206,0 0 1,3 0-1,4 28-227,-4-55 0,-1 1 1,1 0-1,1-1 1,-1 1-1,2-1 1,-1 0-1,1 0 1,0 0-1,1-1 1,0 1-1,0-1 1,0 0-1,1-1 1,0 1-1,0-1 1,1 0-1,0 0 0,-3-4-66,-1 0-1,0 1 1,1-1 0,-1-1-1,1 1 1,-1 0 0,1-1-1,0 0 1,0 0 0,0 0-1,0 0 1,-1-1-1,1 1 1,0-1 0,0 0-1,0 0 1,0-1 0,3 0 66,-1 0-83,-1-1 0,0 0 0,1 0 0,-1-1 0,0 1 1,0-1-1,-1 0 0,1-1 0,-1 1 0,1-1 1,-1 0-1,0 0 83,9-11-289,-1 0 1,0-1-1,-1 0 1,-1-1 0,-1 0-1,7-19 289,1-3-509,-2-2 1,-3 0-1,0-1 1,2-25 508,-8 25 1780,-2 0 0,-1-35-1780,-3 76 200,0 1 3,0 0 40,0 11 90,0 315 1644,1-307-1966,1 0 1,0 0-1,3 6-11,-4-19-68,0 1 0,1-1 0,0 0 0,1 0-1,-1 0 1,1 0 0,0 0 0,1 0 0,-1-1 0,1 0 0,2 3 68,-5-7-131,1 1 0,-1-1 0,0 0 0,0 0 0,1 0 0,-1 0 0,1 0 0,-1-1 0,1 1 0,-1 0-1,1-1 1,-1 1 0,1-1 0,0 1 0,-1-1 0,1 0 0,0 0 0,-1 0 0,1 0 0,0 0 0,-1 0 0,1 0 0,0 0 0,-1-1 0,1 1 0,-1-1 0,1 1-1,0-1 1,-1 0 0,1 1 0,-1-1 0,1-1 131,2 0-495,0-1-1,0 0 1,-1 0 0,0-1-1,1 1 1,-1-1-1,0 0 1,-1 1-1,1-1 1,1-3 495,17-39-5173,-3-6-3025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7.0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 4 10741,'0'0'1563,"0"0"692,0 0-185,0 0-696,0 0-406,-3-2-221,3 2-716,-1 0 0,1-1-1,0 1 1,-1 0-1,1 0 1,-1 0 0,1 0-1,0 0 1,-1 0-1,1-1 1,-1 1 0,1 0-1,0 0 1,-1 0-1,1 0 1,-1 1 0,1-1-1,-1 0 1,1 0-1,0 0 1,-1 0 0,1 0-1,-1 0 1,1 1-1,0-1 1,-1 0 0,1 0-1,0 1 1,-1-1-1,1 0 1,0 0 0,-1 1-1,1-1 1,0 0-1,0 1 1,-1-1 0,1 1-31,-7 22 628,4 42-52,3-47-349,-1 60 631,4 15-858,-1-64-95,2-1 0,1 0-1,1 0 1,1 0 0,2-1 95,-6-16-260,25 58-1398,-26-65 1131,0 0-1,0-1 1,0 1 0,1 0-1,-1-1 1,1 0-1,0 0 1,0 0 0,0 0-1,1 0 1,-1 0-1,1-1 1,-1 0 0,1 1-1,0-1 528,12 0-6816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7.3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12246,'0'0'2721,"0"0"-2433,0 0 2049,0 0-864,146 83-817,-103-32 0,-14 7-320,-6 5 241,-13 4-529,-10 4 16,0-2-64,-15 3 0,-17-8-128,-8-6-1041,-2-13-1280,-5-14-2257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5.2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55 330 5026,'0'0'5888,"0"0"-4263,-9-21-1283,1 3-205,2 5-63,0 0 0,1 0-1,0 0 1,1-1-1,1 0 1,0 1 0,1-1-1,0 0 1,1-5-74,0-124 672,1 142-638,0 1-1,0 0 0,0-1 1,0 1-1,1 0 1,-1 0-1,0-1 0,0 1 1,0 0-1,0-1 0,0 1 1,0 0-1,0 0 1,0-1-1,1 1 0,-1 0 1,0 0-1,0-1 1,0 1-1,1 0 0,-1 0 1,0 0-1,0-1 1,1 1-1,-1 0 0,0 0 1,0 0-1,1 0 0,-1 0 1,0-1-1,0 1 1,1 0-1,-1 0 0,0 0 1,1 0-1,-1 0 1,0 0-1,1 0 0,-1 0 1,0 0-1,0 0 0,1 0 1,-1 0-1,0 0 1,1 1-1,-1-1 0,0 0 1,0 0-1,1 0 1,-1 0-1,0 0 0,0 1 1,1-1-1,-1 0 1,0 0-1,0 0 0,1 1 1,-1-1-1,0 0 0,0 0 1,0 1-1,0-1 1,0 0-1,1 0 0,-1 1 1,0-1-1,0 0 1,0 1-1,0-1 0,0 0-33,17 27 617,-1 1-1,-1 0 1,-2 1-1,-1 0 1,-1 1-1,4 22-616,8 20 658,-22-71-674,-1 0 0,0 0 0,1 1 0,-1-1 0,1 0 0,-1 1 0,1-1 0,-1 0 0,1 0 0,0 0-1,0 0 1,0 0 0,-1 0 0,1 0 0,0 0 0,0 0 0,1 0 0,-1 0 16,0-1-32,-1 0 0,1 0 0,0 0 1,-1-1-1,1 1 0,-1 0 0,1-1 0,-1 1 0,1 0 0,-1-1 0,0 1 0,1 0 0,-1-1 1,1 1-1,-1-1 0,0 1 0,1-1 0,-1 1 0,0-1 0,1 1 0,-1-1 0,0 1 0,0-1 1,0 1-1,1-1 0,-1 0 0,0 0 32,12-55-1156,-11 48 1368,5-36-403,-6 31 221,2 0 0,0 0 0,0-1 0,1 2 0,1-1 0,0 0-1,6-10-29,-10 22 47,1 0 0,0 0-1,0 0 1,-1 1 0,1-1-1,0 0 1,0 1 0,0-1 0,0 1-1,0-1 1,0 1 0,0-1-1,0 1 1,0 0 0,0-1-1,0 1 1,0 0 0,0 0-1,0 0 1,1 0 0,-1 0 0,0 0-1,0 0 1,0 0 0,0 0-1,1 1-46,29 9 643,-2 8-434,0 2 0,-2 1-1,0 1 1,13 16-209,8 5-74,54 43-1579,-33-32-2929,-35-26-1248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8.07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352 1 6771,'0'0'2041,"0"0"291,0 0-22,0 0-485,0 0-344,-1 2 3688,-8 24-5072,-47 83 403,-6-4 1,-4-2-1,-18 14-500,28-36-263,42-56 275,12-20-3321,0-2-4575,21-26 2828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8.39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430 1 12870,'0'0'760,"0"0"937,0 0 152,0 0-579,0 0-585,-5 5 158,-35 53 988,2 1 0,-22 49-1831,-6 9 295,50-90-287,-44 69-177,52-85-228,0-1 0,-1 0 0,0 0 0,0-1 0,-1 0 0,0-1 0,-4 2 397,11-8-555,0 0-1,0-1 1,0 1 0,-1-1-1,1 0 1,0 0 0,-1 0-1,1 0 1,0-1 0,-1 1-1,1-1 1,-1 0 0,0 0 555,-17 0-7161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8.71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 13014,'0'0'3017,"0"0"-1579,0 0 459,0 0-243,0 0-987,0 0-649,0 0 0,0 0 0,0 0 0,0 0 0,1 0 0,-1-1 0,0 1 0,0 0 0,0 0 0,0 0 0,1 0 1,-1 0-1,0 0 0,0 0 0,0-1 0,1 1 0,-1 0 0,0 0 0,0 0 0,0 0 0,1 0 0,-1 0 0,0 0 0,0 0 0,0 0 0,1 0 0,-1 0 0,0 0 0,0 0 0,0 1 0,1-1 0,-1 0 0,0 0 0,0 0 0,0 0 0,0 0 0,1 0 0,-1 0 0,0 0 0,0 1 0,0-1 0,0 0 0,0 0 0,1 0 0,-1 0 0,0 1 0,0-1 0,0 0 0,0 0-18,14 19 349,-2 1-1,0 0 1,-1 1 0,2 9-349,11 19 350,24 51 34,-16-34-104,15 23-280,-36-70-257,2-1 1,0 0-1,1 0 1,0-1-1,2-1 1,10 9 256,-20-20-437,0-1 0,0 1 0,0-1 0,1-1 0,-1 1 0,1-1 0,0 0 0,0-1 0,0 1 0,0-1 0,2-1 437,31 2-5811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9.06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83 14503,'0'0'1921,"0"0"-65,0 0 369,0 0-944,0 0-1041,0 0 272,-3-5-432,21-1 241,21-3-321,16 0 352,7-2-352,-5-1-32,-5 6 16,-7-3-817,-3 4-271,-5 1-1345,-5 2-1153,-9-3-1889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3:19.38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1 12902,'0'0'2001,"0"0"-1393,0 0 1713,0 0-1248,0 0-961,0 0 160,-2 4-96,2 1 432,0 4-160,0 4 417,0 12-401,0 8 16,7 14-464,3 13-32,0 14-16,3 20-704,-6 13-1729,-5 9-2514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0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393 23 9220,'0'0'1462,"0"0"-221,0 0 362,0 0-362,0 0-355,0-4-185,0-11-221,0 11-15,0 4 4,0 0 67,0 0 1,-21 5 999,7 7-1462,1 1-1,0 0 0,1 1 1,0 0-1,-4 8-73,-18 21 71,-18 20 1,-4 4-807,-2-2 0,-20 12 735,76-74-569,-4 1-1531,1-3-3056,5-1 31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1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442 0 9973,'0'0'859,"0"0"752,0 0 43,0 0-744,0 0-465,-2 1 92,-22 18 315,1 1 0,0 1 0,2 1 0,-4 6-852,-33 33 780,-10 9-466,-17 16-637,22-35-2909,36-37-207,4-10-1510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1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11429,'0'0'1513,"0"0"-377,0 0 217,0 0-352,0 0-596,-1-2 179,5 4-410,10 13 266,-1 1 0,-1 0 1,0 2-1,-1-1 0,-1 1 1,7 18-441,25 42 319,-38-71-320,66 97-571,-58-89-716,0 0-1,1 0 1,0-2 0,2 1 0,4 2 1288,12 4-4434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1.8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13190,'0'0'2001,"0"0"-1633,0 0 1473,0 0-400,0 0-1393,0 0 176,59-5-208,-16 12-16,-6 4 0,5 5-593,3-3-1263,-1 3-786,-4-7-2784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2.1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15047,'0'0'1601,"0"0"-641,0 0 1281,0 0-1889,0 0-352,0 0-144,84 7-240,-27 0 32,-2 4-1473,-3 4-1264,-5-1-2978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5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1 135 20009,'0'0'230,"0"0"20,0 0 425,0 0-112,19 29-56,0-3-387,32 48 491,28 59-611,-18-10 592,-6 2 1,22 82-593,-71-188 54,-3-8-19,1 0 1,0-1 0,1 1 0,0 0-1,0-1 1,1 0 0,5 5-36,-10-14-2,-1-1 0,0 1 0,1-1 0,-1 1 0,1-1 0,-1 0 0,1 1 0,-1-1 0,1 0 0,-1 0 0,1 1 0,0-1 0,-1 0 0,1 0 0,-1 0 0,1 1 1,-1-1-1,1 0 0,0 0 0,-1 0 0,1 0 0,-1 0 0,1 0 0,0-1 0,-1 1 0,1 0 0,-1 0 0,1 0 0,0 0 0,-1-1 0,1 1 0,-1 0 0,1-1 0,-1 1 0,1 0 0,-1-1 0,1 1 0,-1 0 0,0-1 0,1 1 0,-1-1 1,1 0 0,16-23-68,0-10 109,-1 0 1,-2-2-1,-1 1 0,-1-1 1,-3-1-1,3-22-40,-2-11 17,-3-1 0,-3 0 0,-3-6-17,-1-245-1152,0 319 918,0 1 0,0 0 1,1-1-1,-1 1 0,0 0 0,1 0 1,0-1-1,-1 1 0,1 0 1,0 0-1,0 0 0,0 0 1,0 0-1,1 0 0,0-2 234,9-11-5034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2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1 722 9316,'0'0'1195,"0"0"-560,1-23 630,-2 0-914,1 11-246,0 0-1,0 0 0,1 0 0,1 0 0,0 0 0,0 0 0,1 1 0,1-1 1,0 1-1,3-7-104,26-49 597,3 2 0,37-51-597,97-116 2958,-163 223-2756,-2 2 31,-2 2 12,1 0 1,0 0 0,0 1-1,0-1 1,0 1 0,1 0-1,0 0 1,5-3-246,-10 7 25,0 0 1,1 0-1,-1 0 1,0 0-1,1 0 1,-1 0-1,0 0 1,1 1-1,-1-1 1,0 0-1,1 0 0,-1 0 1,0 1-1,1-1 1,-1 0-1,0 0 1,0 1-1,1-1 1,-1 0-1,0 0 1,0 1-1,0-1 0,1 0 1,-1 1-1,0-1 1,0 0-1,0 1 1,0-1-1,0 0 1,0 1-1,0-1 1,0 1-1,0-1 1,0 0-26,1 2 73,14 45 150,-2 1 1,-2 0-1,0 19-223,-2-17 120,15 74-153,23 135-637,-39-191-5486,-1 34 6156,-6-70-3226,-1-10-2675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2.8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16 12182,'0'0'2497,"0"0"-2257,0 0 1008,0 0-607,0 0-641,0 0-256,117-5-145,-45 5-95,5-2-1745,-8-7-3185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3.4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403 1 10789,'0'0'528,"0"0"1020,0 0-142,0 0-691,0 0-425,-11 0-20,3 0-220,2-1 19,-1 1 1,1 0-1,-1 1 1,1 0-1,-1 0 0,1 0 1,0 1-1,-1 0 1,1 0-1,-4 2-69,-89 48 2009,38-19-24,-43 16-1985,86-40 85,18-9-89,0 0 0,0 0 0,0 0-1,0 0 1,0 0 0,0 0 0,0 0-1,-1 0 1,1 0 0,0 0 0,0 0-1,0 1 1,0-1 0,0 0 0,0 0-1,0 0 1,0 0 0,0 0 0,0 0-1,0 0 1,0 0 0,0 0 0,0 1-1,0-1 1,0 0 0,0 0 0,0 0-1,0 0 1,0 0 0,0 0 0,0 0-1,0 1 1,0-1 0,0 0 0,0 0-1,0 0 1,0 0 0,0 0 0,0 0-1,0 0 1,0 0 0,0 1 0,0-1-1,0 0 1,0 0 0,0 0 0,0 0-1,0 0 1,0 0 0,1 0 0,-1 0-1,0 0 1,0 0 0,0 0 0,0 0-1,0 0 1,0 0 0,0 1 0,0-1-1,1 0 5,30 2-830,-1 1 667,-17 0 141,0 1 1,0 0-1,-1 1 1,1 0-1,-1 1 1,-1 1-1,1 0 1,-1 0-1,0 1 1,-1 0-1,0 1 1,4 5 21,-7-7-16,0 1 1,-1 0-1,0 0 1,0 0 0,-1 1-1,0 0 1,-1 0 0,1 0-1,-2 1 1,1-1-1,-2 1 1,1 0 0,-1 0-1,-1 0 1,0 0 0,0 6 15,-1 2 33,1-7 79,-1-1 1,0 0 0,-1 0-1,-1 1 1,-1 7-113,2-15 31,0 1 0,-1-1 0,1 0 0,-1 1 0,0-1-1,0 0 1,0 0 0,0 0 0,0 0 0,-1-1 0,0 1 0,1-1 0,-1 1 0,0-1-1,0 0 1,0 0 0,0 0 0,-2 0-31,-5 3 118,0-1-1,0 0 1,0 0 0,-1-1 0,0-1-1,1 0 1,-1 0 0,-2-1-118,-21 0-210,1-1 1,-2-1 209,33 1-212,-1 0 1,1-1-1,-1 1 1,0-1-1,1 1 1,0-1-1,-1 0 1,1 0-1,-1 0 1,1 0-1,0 0 1,0 0-1,-1-1 1,1 1-1,0-1 1,0 1-1,1-1 0,-1 0 1,0 0-1,1 0 1,-1 0-1,1 0 1,-1 0-1,1 0 1,0-1-1,0 1 1,0 0-1,0-1 212,-7-23-5325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3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184 0 2177,'0'0'4896,"0"0"-3250,0 0-22,0 0-42,0 0-661,0 0-356,0 0 20,0 0 84,-1 14 1807,-11 22-1728,-2-1 0,-2-1 0,0 0 0,-13 16-748,7-11 172,2 1 0,1 0 0,1 4-172,11-28-20,6-13-171,-1 0-1,1 1 1,0-1-1,-1 0 0,2 1 1,-1-1-1,0 1 1,0 2 191,1-5-1916,0-1-1048,0 0-1937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4.8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70 7459,'0'0'2394,"0"0"-927,0 0 731,0 0-738,0 0-591,-8 0 64,8 0 2760,87-4-2801,80-15-892,-65 7 66,143-10-12,133 10-54,-341 12 16,29-1-62,0 4 1,50 8 45,-108-10-888,13 2 1799,-13-2-4090,-1-1-4107,-7 0 2817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5.3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9 6723,'0'0'3901,"0"0"-2061,0 0 348,0 0-408,0 0-684,-3-1-325,-6-5 64,6 4-245,3 2-110,0 0-125,0 0 80,10 0-115,1 2-274,0 1 0,-1-1 0,1 2 0,0 0 0,-1 0 0,0 1 1,0 0-1,3 2-46,18 9-1,-1-3 10,4 2-274,29 17 265,-63-32-2,1 1 0,-1-1 0,1 0 1,-1 1-1,1-1 0,-1 1 0,1-1 0,-1 1 1,0-1-1,1 1 0,-1-1 0,1 1 1,-1-1-1,0 1 0,0 0 0,1-1 0,-1 1 1,0-1-1,0 1 0,0 0 0,0-1 0,0 1 1,0 0-1,0-1 0,0 1 0,0 0 0,0-1 1,0 1-1,0-1 0,0 1 0,-1 0 0,1-1 1,0 1-1,0 0 0,-1-1 0,1 1 1,0-1-1,-1 1 0,1-1 0,0 1 0,-1-1 1,1 1-1,-1-1 0,1 0 0,-1 1 0,1-1 1,-2 1 1,-28 22 310,26-20-259,-39 26-207,2 2-1,1 1 0,2 3 0,-7 9 157,40-39-347,3-2-273,0-1 0,0 1 0,-1-1 0,1 1 0,-1-1 0,1 0 0,-1 0 0,0-1 0,0 1 0,-2 1 620,-13-2-9199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8.1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0 11093,'0'0'368,"0"0"633,0 0 282,0 0-416,0 0-584,0 0-51,-7 17 3137,-3 17-2808,2 1-1,1 0 0,2 0 0,-1 32-560,4 19 689,5 38-689,-3-121-6,1 1 1,-1-1-1,1 0 1,-1 1-1,1-1 1,0 0-1,0 0 1,0 1-1,1-1 1,-1 0-1,1 0 1,0-1-1,0 1 1,0 0-1,0-1 1,0 1-1,1-1 1,-1 1-1,1-1 1,-1 0-1,1 0 1,0 0-1,0-1 1,0 1-1,0-1 1,0 1-1,0-1 1,0 0-1,4 1 6,3 0-76,1 0-1,0-1 1,-1 0-1,1-1 1,0 0 0,0 0-1,0-1 1,9-2 76,-12 1-65,-1-1 0,1 1 0,-1-1 1,0-1-1,0 1 0,-1-1 0,1 0 0,-1-1 1,0 1-1,0-1 0,0-1 0,0 1 0,-1-1 1,0 0-1,1-3 65,8-9-401,-1-1 1,-1-1-1,-1 0 0,5-14 401,-3 8-49,-1-2 0,-2 0-1,0 0 1,-2-1-1,-1 0 1,-1-1 0,-2 1-1,1-18 50,-5 47 305,0 0-153,0 0 69,0 0-56,0 0 52,0 0-7,0 0 94,0 0-77,0 0 0,0 0 5,0 13-21,-3 37 447,-1 0 0,-4 8-658,1-8 320,2 1-1,2 9-319,3 40 193,0-100-238,0 1 1,0-1-1,-1 1 1,1-1 0,0 1-1,0-1 1,1 1-1,-1-1 1,0 1 0,0-1-1,0 1 1,0-1 0,0 1-1,0-1 1,1 1-1,-1-1 1,0 1 0,0-1-1,1 1 1,-1-1-1,0 0 1,1 1 0,-1-1-1,0 0 1,1 1 0,-1-1-1,1 0 1,-1 1-1,1-1 1,-1 0 0,0 0-1,1 1 1,-1-1-1,1 0 1,-1 0 0,1 0-1,-1 0 1,1 0 0,-1 0-1,1 0 1,0 0 44,0 0-251,0 0 1,1 0-1,-1-1 0,0 1 1,0-1-1,1 1 0,-1-1 1,0 0-1,0 1 1,0-1-1,0 0 0,0 0 1,0 0-1,0 0 1,0 0-1,0 0 0,0 0 251,14-26-3214,-3-10-1743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8.5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 3249,'0'0'5456,"0"0"-3746,0 0-128,0 0-210,0 0-713,0-3-211,0 10 1240,0 53 2625,2 29-2972,5 16-1341,-1-5 115,-2-15-1140,5-29-2440,-3-36 338,2-8-1537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8.8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10549,'0'0'1024,"0"0"-143,0 0 447,0 0-671,0 0-97,132-11-528,-90 11-32,3 4-304,-1 3-1009,-1-2-1616,-11-1-4162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8:59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15303,'0'0'1889,"0"0"-1281,0 0 1297,0 0-1569,0 0-336,0 0-288,154 24-400,-87-19-1281,0-1-240,2 1-2465,1-3-3458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6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15 464 16456,'0'0'589,"0"0"580,0 0-590,-3-22 328,-1-3-694,1 10-166,1 0 1,0 1-1,1-1 1,1 0-1,1 0 0,0 0 1,0 0-1,3-6-47,11-40 394,9-20-394,14-50 1452,-35 127 376,0 11-1212,6 18-948,-5-11 507,63 173 490,-19-56-1194,-5 2 0,2 34 529,-44-163-227,9 64-2067,-13-34-1286,3-32 3167,-1-1 0,1 0 1,-1 1-1,1-1 1,-1 0-1,0 0 0,1 1 1,-1-1-1,0 0 0,0 0 1,0 0-1,0 0 1,0 0-1,0 0 0,0 0 1,0 0-1,0-1 0,-1 1 413,-23 7-8102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00.0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8 109 10789,'0'0'1019,"0"0"726,0 0 168,0 0-670,0 0-288,-6-3 408,5 3 1756,4 81-2481,5-1-1,8 30-637,-2-5 160,2 51 382,-7 38-542,-1-82-112,-7-112 90,0 0 0,0 0-1,0 0 1,-1 0 0,1 0 0,0 0 0,0 0-1,0 0 1,0 0 0,0 0 0,0 0 0,-1-1-1,1 1 1,0 0 0,0-1 0,0 1 0,-1-1-1,1 1 1,0-1 0,0 1 0,-1-1 0,1 1-1,0-1 1,-1 1 0,1-2 22,18-28-157,-2-1 0,-1-1-1,-1-1 1,2-11 157,24-51-230,40-84 65,-66 214 527,-5 2-239,-2 2 0,3 25-123,-8-39 68,1 0-1,1 0 1,1 0 0,1-1 0,1 0 0,1 0 0,10 17-68,-16-36-7,0-1 0,0 1 0,0-1 0,1 0 0,-1 0-1,1-1 1,0 1 0,0-1 0,0 0 0,0 0 0,1 0 0,-1 0 0,1-1 0,0 0 0,-1 0 0,4 1 7,3-1-23,1 1-1,0-2 1,0 0-1,0 0 1,0-1-1,7-1 24,-12 0 1,0 0 0,0-1-1,-1 0 1,1 0-1,-1 0 1,1-1 0,-1 0-1,0 0 1,0-1-1,0 0 1,0 0 0,-1 0-1,0-1 1,0 0 0,0 0-1,0 0 1,-1 0-1,9-10 18,-2 0 0,0-1 0,0 0 1,-2-1-1,7-13-18,-2-6 37,-2 1-1,-1-2 1,-1 0 0,-2 0 0,2-35-37,0-36 48,-5-46-48,-5-104-790,0 257-1035,0 1-2812,0 0-2694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00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338 2 3217,'0'0'3159,"0"0"-1441,0 0 385,0 0-33,0 0-712,0 0-1211,-1 1 0,1-1 1,0 0-1,0 0 0,0 0 0,0 0 0,0 0 1,0 0-1,0 0 0,-1 0 0,1 0 1,0 0-1,0 0 0,0 0 0,0 0 0,0 0 1,0 0-1,-1 0 0,1 0 0,0 0 1,0 0-1,0 0 0,0 0 0,0-1 0,0 1 1,0 0-1,0 0 0,-1 0 0,1 0 0,0 0 1,0 0-1,0 0 0,0 0 0,0 0 1,0 0-1,0-1 0,0 1 0,0 0 0,0 0 1,0 0-1,0 0 0,0 0 0,0 0 1,-1 0-148,-98 88 1453,-11 10-1047,94-85-449,-13 10-462,0 1-1,-19 23 506,48-47-732,-2 2 930,3-1-2714,0-1-3481,10 0 539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00.9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290 0 3586,'0'0'6579,"0"0"-5699,0 0 1409,0 0-640,0 0-673,0 0 1,-22 27 63,0-2-111,-5 1-289,-1 4-64,-2-4-368,3 3-160,2-6-48,1-3-96,1-2-992,1-3-1249,2-8-1377,0-7-2033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01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11781,'0'0'539,"0"0"790,0 0-11,0 0-579,0 0-280,3 3 93,138 213 3554,-119-174-3874,-1 0 0,14 45-232,17 34-2170,-41-99-1039,1-2 0,8 13 3209,-12-23-4647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05.0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11 10789,'0'0'1088,"0"0"-479,0 0 821,0 0-251,0 0-211,0 0-495,-9-9 216,9 7 2058,537 15-2899,-370-14 206,21-2-111,26 11 57,-131 2-284,43 12 284,-66-11-548,-15-8 73,-18-6-2903,-27 3 3236,1 0 0,-1 0 0,0 0 1,0 0-1,1 0 0,-1 0 0,0 0 0,0 0 0,1-1 0,-1 1 0,0 0 0,0 0 0,0 0 0,1 0 0,-1 0 0,0 0 0,0-1 0,0 1 1,0 0-1,1 0 0,-1 0 0,0-1 0,0 1 0,0 0 0,0 0 0,0 0 0,0-1 0,0 1 0,1 0 0,-1 0 0,0-1 0,0 1 1,0 0-1,0 0 0,0 0 0,0-1 0,0 1 0,0 0 0,0 0 0,0-1 142,0-5-5805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05.6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117 9 8404,'0'0'2166,"0"0"-650,0 0 322,0 0-366,0 0-380,-12-9 2512,96 60-3532,0-13-910,54 15 838,-137-53 2,-1 0-1,1 0 1,-1 0-1,1 0 1,-1 0 0,1 1-1,-1-1 1,1 0-1,-1 0 1,1 0-1,-1 1 1,1-1-1,-1 0 1,0 1-1,1-1 1,-1 0 0,1 1-1,-1-1 1,0 0-1,1 1 1,-1-1-1,0 1 1,0-1-1,1 0 1,-1 1 0,0-1-1,0 1 1,0-1-1,0 1 1,1-1-1,-1 1 1,0-1-1,0 1 1,0-1 0,0 1-1,0-1 1,0 1-1,0-1 1,0 1-1,0-1 1,-1 1-1,1-1 1,0 1 0,0-1-1,0 1 1,-1-1-1,1 1 1,0-1-1,0 0 1,-1 1-1,1-1 1,0 1 0,-1-1-1,1 0 1,0 1-1,-1-1 1,1 0-1,-1 0 1,1 1-1,-1-1-1,-33 23 164,25-17-159,-86 56 454,3 5-1,2 3 1,-5 13-459,94-83 16,1 0-32,0 0-82,0 0-300,0 0-578,0-7-5134,0-10-405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16.881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28 5 14343,'0'0'1907,"0"0"-1259,0 0 324,0 0 407,0 0-744,-9 0-249,6 0-3512,1-1-3352,-11-3-858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2.565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288 34 2209,'0'0'1982,"0"0"-845,0 0 189,0 0-224,0 0-353,0 0-82,0 0-75,2-4 142,0 0-77,6-11-714,-5 5 7074,-5 10-6938,-1 1 0,1 0 0,-1 0 1,1 0-1,-1 0 0,1 0 0,0 0 0,0 1 0,-2 1-79,-45 37 817,2 3 0,-7 13-817,-46 42 47,99-98-138,-15 14-609,6-9-4421,10-5 1599,0 0-1453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2.919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440 0 4402,'0'0'3396,"0"0"-2016,0 0 266,0 0-3,0 0-490,-2 0 2372,-12 9-2696,-51 41 2520,-50 52-3349,26-22 626,75-68-877,-44 34 618,53-43-853,1 0 1,-1 0-1,0-1 0,0 0 1,0 0-1,-1 0 0,1 0 0,0-1 1,-1 0-1,1 0 0,-6 0 486,10-1-133,1 0 0,0 0 0,-1 0-1,1 0 1,0 0 0,-1 0 0,1 0 0,-1 0-1,1 0 1,0-1 0,-1 1 0,1 0 0,0 0-1,-1 0 1,1 0 0,0 0 0,-1-1 0,1 1-1,0 0 1,-1 0 0,1-1 0,0 1-1,0 0 1,-1 0 0,1-1 0,0 1 0,0 0-1,0-1 1,-1 1 133,-5-24-6072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3.249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0 13078,'0'0'427,"0"0"573,0 0 137,0 0-406,0 0-443,8 6 318,11 9-23,-2 0 0,0 1 0,-1 1 0,-1 1 0,13 18-583,70 112 1056,-23-31-1023,-75-117-86,23 29 501,-9-17-1391,2-8-3879,-10-7 2068,2-14-805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6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1 195 12838,'0'0'2209,"0"0"-112,0 0 640,0 0-1216,0 0-689,0 0-127,7-16-577,31 5 192,24-5-96,10-4-112,9-2-112,6-5-688,3-2-1602,1 0-2672,-1 4-7363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3.58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139 1 11253,'0'0'2097,"0"0"-992,0 0 896,0 0-673,0 0-864,0 0-384,-5 17-48,-7 8 193,-3 6-1,-2 3-224,-3 1-353,0 6-1631,-5 1-1458,0-2-3969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3.917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0 1 15671,'0'0'496,"0"0"-143,0 0 1343,0 0-1376,0 0-320,0 0-16,50 11-160,-23-7-16,-2 3-704,2-3-33,3 1-1023,-5-5-1426,-5 0-6418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4.25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 1 12038,'0'0'2609,"0"0"-2609,0 0 1312,0 0-287,0 0-321,0 0-352,109 67-160,-69-47-192,2 0-208,3-4-1408,-3-12-2082,-3-4-5811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7.281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28 27 14935,'0'0'600,"0"0"366,0 0 888,0 0-659,0 0-552,0 0-227,-4-5-29,-14-12-61,13 12 82,5 5 115,0 0-150,0 0 68,0 0-300,-1 20 53,2-13-188,9 432 746,-7-169-666,-4-181-70,1-88-23,0 0 0,0 0 0,0 1 0,0-1 1,0 0-1,0 0 0,1 0 0,-1 0 0,0 0 1,0 0-1,1 0 0,-1 0 0,1 0 0,-1 0 0,1 0 1,-1 0-1,1 0 7,-1-1-9,1 0 1,-1 0-1,0 0 0,1 1 1,-1-1-1,0 0 0,1 0 1,-1 0-1,1 0 1,-1 0-1,0 0 0,1 0 1,-1 0-1,0 0 1,1-1-1,-1 1 0,0 0 1,1 0-1,-1 0 1,1 0-1,-1 0 0,0-1 1,0 1-1,1 0 1,-1 0-1,0-1 0,1 1 1,-1 0-1,0 0 1,0-1 8,23-29-403,23-64 343,-3-1-1,-6-2 1,14-58 60,-48 146 4,5-25 93,-8 33-83,0 1 15,0 0 24,0 0-66,0 0 80,0 0-99,0 0 40,2 21-115,-1-15 102,39 308 453,-39-307-438,3 36 16,10 34-26,-12-66-5,1 0-1,0-1 1,1 1-1,0-1 1,1 0-1,0 0 1,1 0-1,0 0 1,4 4 5,-7-11-13,-1 0 1,1 0 0,1 0-1,-1 0 1,0-1 0,1 1-1,-1-1 1,1 0-1,0 0 1,-1 0 0,1-1-1,0 1 1,0-1 0,0 0-1,0 0 1,1-1 0,-1 1-1,0-1 1,0 0 0,0 0-1,0 0 1,3 0 12,-1-1-7,-1-1 1,1 1-1,-1-1 1,1 0-1,-1 0 0,1 0 1,-1-1-1,0 0 0,0 0 1,-1 0-1,1-1 1,0 1-1,-1-1 0,0 0 1,3-3 6,7-11 27,0-1 1,-1 0-1,-1 0 1,-1-1-1,-1 0 0,0-1 1,-2-1-1,0 1 1,-2-1-28,3-14 40,-2 0 0,-2 0 0,-1 0 1,-2 0-1,-1-13-40,-2 38-151,1-1 0,-1 0 1,-1 1-1,0 0 0,0-1 1,-2 1-1,1 0 0,-2-2 151,-8-28-5992,6 19-448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7.60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3 41 6611,'0'0'9620,"0"0"-9604,0 0 2257,0 0-400,0 0-1056,0 0-753,-3-4 64,18 4 80,10 0-80,10 0 64,2 0-192,5 0-32,5 0-1040,0-5-1314,3-8-831,-8-5-2065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27.951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23 7 13030,'0'0'1088,"0"0"289,0 0 1152,0 0-1040,0 0-881,0 0-320,-3-6 305,1 6-321,2 0 112,0 0-352,0 17-64,0 19-48,0 20 80,0 15-144,0 17-496,0 16-1217,0 6-2225,-18 4-4978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30.800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36 40 11861,'0'0'1238,"0"0"-211,0 0 414,0 0-387,0 0-598,0 0-160,0 6 1348,-2 26-838,-1-1 0,-2 0 0,-2 9-806,0-9 166,2 1 0,2 0 0,0 11-166,3-36 2,0-1-1,0 0 1,1 0 0,-1 0 0,2 0 0,-1 0 0,0 0 0,1 0 0,0-1-1,1 1 1,2 4-2,-3-7-21,0-1-1,0 1 1,0-1-1,0 0 1,1 0-1,-1 1 0,1-1 1,0-1-1,-1 1 1,1 0-1,0-1 1,0 0-1,0 1 1,0-1-1,0 0 1,1-1-1,-1 1 1,0 0-1,0-1 0,1 0 1,-1 0-1,0 0 1,1 0 21,4 0-160,-1 1 86,1-1 0,-1 0 0,1 0 0,-1 0 0,0-1 0,1 0 0,-1-1 0,0 0 0,0 0 0,1 0 0,-2-1 0,1 0 0,0 0 0,-1-1 0,4-2 74,5-7-265,0-1 0,-1 0 0,-1-1 0,-1 0 0,0-1-1,-1 0 1,0-1 0,-2 0 0,7-15 265,-5 5-28,-1 0-1,-1-1 1,-2 0 0,-1 0-1,0 0 1,-2-12 28,-1 18 3356,-5 40-2740,-3 39-663,-6 31 847,4 1 0,5 63-800,2-151-12,0 0 0,0 0 0,0 0 0,0 1 0,1-1 0,-1 0 0,0 0 0,1 0 1,-1 0-1,0 0 0,1 0 0,-1 0 0,1 0 0,0 0 0,-1 0 0,1 0 0,0 0 0,0 1 12,0-2-221,0 1 0,1 0-1,-1-1 1,0 1 0,0-1 0,0 1 0,1-1 0,-1 0 0,0 1 0,1-1 0,-1 0 0,0 0 0,0 0 0,1 0 0,-1 0-1,0 0 1,1 0 0,-1 0 0,0-1 0,1 1 0,-1 0 0,0-1 0,0 1 0,1-1 0,-1 0 0,0 1 0,0-1 0,0 0-1,0 0 1,0 1 0,0-1 0,0 0 0,0 0 0,0 0 0,0 0 0,0-1 221,11-23-4805,-1-6-4877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31.15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3 1 3554,'0'0'5127,"0"0"-3489,0 0-64,0 0 198,0 0-796,0 1 2926,0 18-3407,-1 211 2927,-1 4-4958,2-234-443,4-1-1872,2-6 776,4-18-2957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31.486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197 1 12630,'0'0'2033,"0"0"-817,0 0 1313,0 0-912,0 0-1105,0 0-79,0 31-337,-13 7 496,-9 7-464,0-1 144,-3 1-272,0-5-64,3-2-288,-1-2-2049,3-9-2385,-4-14-7284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1.3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0 11989,'0'0'1150,"0"0"-744,0 0 432,0 0 98,0 0-437,0 0-481,-1 0 1,1 0 0,-1 0-1,0 0 1,1 0-1,-1 1 1,1-1-1,-1 0 1,1 0-1,-1 0 1,0 0 0,1 1-1,-1-1 1,1 0-1,-1 1 1,1-1-1,-1 0 1,1 1-1,-1-1 1,1 1 0,0-1-1,-1 1-18,1 3 96,0-1 0,1 1 0,-1 0 0,1 0 0,0-1 0,0 1 0,0 0 0,0-1 0,1 1 0,0-1 0,-1 0 0,1 1 0,0-1 0,1 0 0,-1 0 0,0 0 0,1-1-1,0 1 1,-1 0 0,1-1 0,0 0 0,1 0 0,-1 0 0,0 0 0,0 0 0,1-1 0,-1 1 0,1-1 0,0 0 0,-1 0 0,3 0-96,15 3-193,-1 0-1,1-2 1,-1-1 0,1 0-1,7-2 194,-9 1-106,83-13 285,-46 30 192,-28-16-534,-1 0 1,1-2 0,-1-1-1,1-1 1,-1-1-1,0-2 1,-1-1 0,13-5 162,20-7-224,27-15 224,-83 33 124,0 0 1,0 1-1,0-1 1,0 1 0,0 0-1,0 0 1,0 0 0,0 0-1,3 1-124,8 0 194,-11-1-172,89 0 366,0 4-1,41 8-387,-106-4 383,-24-7-363,1 1 0,0-1 0,-1 0 0,1 0 0,0 0 0,0-1 0,4 1-20,3-1-424,-8 0-118,0 1 0,1-1 0,-1 0 1,0 0-1,0-1 0,0 1 0,0-1 0,1 0 0,-1 0 542,8-10-6181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2.3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500 183 2193,'0'0'8113,"0"0"-6280,0 0-753,0 0 356,0 0-561,-8-20-208,-27-62 165,33 77-659,0 0-1,-1 0 1,1 0-1,-1 1 1,0-1-1,-1 1 1,1 0-1,-1 0 1,0 0-1,0 1 1,0-1-1,0 1 1,-1 0-1,1 0 1,-1 0-1,0 1 1,0 0-1,-2-1-172,-4 0 241,0 1-1,0 0 1,0 1 0,0 0-1,-1 1 1,1 0 0,0 0-241,-11 1-92,13 0 123,1 0-1,-1 0 1,0 1-1,0 1 1,1 0 0,-1 0-1,1 0 1,0 1-1,0 0 1,0 1-1,0 0 1,1 0-1,0 1 1,0-1-1,0 1 1,1 1 0,0 0-1,0 0 1,1 0-1,-2 2-30,-6 10 81,1 0-1,0 1 0,2 0 1,0 1-1,1 0 1,1 0-1,-2 13-80,0 10 138,2 1 1,2 1-1,2 0 0,2-1 1,2 1-1,6 41-138,-5-72 5,2 0 1,0 0 0,0 0-1,1 0 1,1-1-1,0 0 1,1 0 0,1 0-1,0-1 1,1 0-1,0 0 1,1-1 0,1 0-1,-1-1 1,2 0-1,4 4-5,-2-4-199,0-1-1,1 0 1,0-1 0,1 0-1,0-2 1,0 1-1,1-2 1,-1 0-1,2-1 1,-1 0 0,0-1-1,1-1 1,0-1-1,8 0 200,50-1-3201,-6-3-1820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5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291 74 9428,'0'0'686,"0"0"-16,0 0 445,0 0 11,0 0-273,0 0-87,-10-11-280,-30-33 101,39 42-516,-1 0 0,0 1 0,0-1 0,0 1 0,0-1 0,0 1 0,0 0 0,-1 0 0,1 0 0,0 0 0,-1 0 0,1 0 0,0 0 0,-1 1 0,1 0 0,-1-1 0,1 1 0,-1 0 0,1 0 0,-1 0 0,1 0 0,-1 1 0,1-1-71,-9 1 266,5 0-195,-1 0 0,1 0 0,0 1 0,0 0-1,0 0 1,0 0 0,0 1 0,1 0 0,-1 0 0,1 0 0,0 1-1,0 0 1,0 0 0,0 0 0,0 0 0,1 1 0,0 0 0,-2 2-71,-3 5 55,1-1 1,0 1-1,0 1 1,1 0 0,1 0-1,0 0 1,-3 9-56,7-13 35,-1 0 1,1 1-1,1-1 1,0 1-1,0-1 1,1 1-1,0-1 1,0 1-1,1-1 1,1 2-36,-1-10-10,0 1 1,0-1 0,0 1 0,0-1 0,0 1-1,0-1 1,1 0 0,-1 0 0,0 1 0,1-1 0,-1 0-1,1 0 1,-1-1 0,1 1 0,0 0 0,-1 0-1,1-1 1,0 1 0,-1-1 0,1 1 0,0-1-1,0 0 1,0 0 0,-1 0 0,1 0 0,1 0 9,53-1-370,-50 0 333,-1 0 2,0 0 1,0 0-1,0-1 0,0 1 0,0-1 1,0-1-1,0 1 0,0-1 1,-1 1-1,1-2 0,-1 1 0,0 0 1,0-1-1,0 1 0,-1-1 0,1 0 1,-1-1-1,0 1 0,0 0 1,0-1-1,1-2 35,1-3-385,-1 0 0,1 0 0,-2 0 0,1 0 0,-1-1 0,-1 1 1,0-1-1,-1 1 0,0-1 0,0-3 385,-1-10-2503,0 2-954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5.8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95 0 12102,'0'0'3921,"0"0"-3585,0 0 2354,0 0-1426,0 0-992,0 0-240,-42 61 48,37-14 1,2 4 15,3 0-192,0 1 80,-2 4-369,-3 2-1167,-3 0-849,-4 0-1041,-5-7-1040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6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78 8900,'0'0'1339,"0"0"153,0 0 204,0 0-946,4-12-678,-1 5-133,-3 4 32,1 0 0,-1 0 0,1 1 0,0-1 0,0 0 0,0 1 0,0-1 0,1 1-1,-1-1 1,1 1 0,0 0 0,-1-1 0,1 1 0,0 0 0,0 0 0,0 0 0,0 1 0,1-1 0,-1 0 0,1 1 0,-1 0 0,1-1 0,-1 1 0,1 0 0,-1 0 0,1 0-1,2 0 30,20-1-298,-1 2-1,1 0 0,5 2 299,-28-1-6,0-1 1,0 1-1,0-1 1,0 1-1,0 0 0,0 0 1,0 0-1,-1 0 0,1 0 1,0 1-1,0-1 0,-1 0 1,1 1-1,-1-1 1,1 1-1,-1 0 0,0-1 1,0 1-1,1 0 0,-1 0 1,-1 0-1,1 0 0,0 0 1,0 0-1,-1 0 1,1 0-1,-1 0 0,1 0 1,-1 0-1,0 0 0,0 2 6,0-1 3,1 0 0,-1 1-1,-1-1 1,1 0-1,0 1 1,-1-1 0,1 0-1,-1 0 1,0 1-1,0-1 1,-1 0 0,1 0-1,0 0 1,-1 0-1,0 0 1,0-1 0,0 1-1,0 0 1,0-1-1,-1 1-2,-65 41 1147,54-36-653,1-1-1,0 2 1,0 0 0,1 0-1,0 1 1,0 1-1,-8 10-493,19-20 89,0 1-1,0-1 0,-1 0 1,1 1-1,0-1 0,0 1 1,0-1-1,0 1 0,1-1 1,-1 1-1,0 0 0,1-1 1,-1 1-1,1 0 0,0 0 1,-1-1-1,1 1 0,0 0 1,0 0-1,0 0 0,0-1 1,1 1-1,-1 0 0,0 0 1,1 0-1,-1-1 0,1 2-88,1-1 39,0-1-1,-1 1 1,1-1 0,0 1-1,0-1 1,0 0 0,0 1-1,0-1 1,0 0 0,1-1-1,-1 1 1,0 0-1,0 0 1,1-1 0,-1 0-1,0 1 1,1-1 0,-1 0-1,2 0-38,14 1-149,0-1-1,1 0 1,-1-1-1,1-1 1,10-3 149,-17 2-608,1-1 0,-1 0 0,0-1 0,0 0 0,0-1 0,0 0 1,-1-1-1,2-2 608,31-26-4378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6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13382,'0'0'849,"0"0"-81,0 0 977,0 0-1393,0 0-112,0 0 336,20 69 353,-2-40-673,-4 1-144,4-4-112,-1-3-144,1-6-817,-1-3-784,0-10-127,6-4-1634,1 0-544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6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289 0 7908,'0'0'2547,"0"0"-908,0 0-47,0 0-831,0 0-553,0 17 216,1 1-258,-1 6 82,0-1 0,-3 16-248,2-30 58,-1 0 0,0-1 0,0 1 0,0-1 1,-1 1-1,-1-1 0,1 0 0,-1 0 0,-1-1 0,-1 3-58,-2 0 41,0-1-1,0-1 0,-1 1 1,0-1-1,-1-1 1,0 0-1,0 0 1,-1-1-1,1 0 1,-1-1-1,-1 0 0,1 0 1,-1-2-1,0 1 1,1-1-1,-1-1 1,-1 0-1,1-1 1,-10 0-42,20-2-17,1 1-1,-1 0 0,1 0 0,0-1 1,-1 1-1,1-1 0,-1 1 0,1-1 1,0 0-1,-1 0 0,1 1 0,0-1 0,0 0 1,0 0-1,-1 0 0,1 0 0,0-1 1,0 1-1,1 0 0,-1 0 0,0-1 0,0 1 1,1 0-1,-1-1 0,0 1 0,1 0 1,-1-1-1,1 1 0,0-1 0,0 1 0,-1-1 1,1 1-1,0-1 0,0 1 0,0-1 1,1 1-1,-1-1 0,0 0 19,0-3-207,1 0 1,-1 1-1,1-1 0,0 1 0,0-1 0,0 1 1,1-1-1,0 1 0,-1 0 0,2 0 0,-1 0 1,0 0-1,2-1 207,5-5-977,2 1 0,-1 0 0,1 1 0,0 0 0,4-1 977,26-14-5202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7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46 11045,'0'0'2553,"0"0"-1518,0 0 358,0 0-563,5-1-638,52-6-253,25-7 61,27-5-417,-97 17 378,8-1 189,-19 3-136,0 1 1,-1-1-1,1 0 1,-1 0-1,1 0 1,-1 0-1,1 1 1,-1-1 0,1 0-1,-1 1 1,0-1-1,1 0 1,-1 1-1,1-1 1,-1 0-1,0 1 1,1-1-1,-1 1 1,0-1-1,1 1 1,-1-1-1,0 1 1,0-1-1,1 1 1,-1-1-1,0 1 1,0-1-1,0 1 1,0-1-1,0 1 1,0-1-1,0 1 1,0 0-15,4 108 3174,-6 26-3174,0-12-6111,2-112-76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7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246 1 17064,'0'0'669,"0"0"-308,0 0 631,0 0-200,-14 20-365,-49 67-280,53-72-21,-2-1-1,0 0 1,0 0 0,-1-2 0,-1 1-1,0-2 1,-1 0 0,0-1 0,-4 2-126,15-9 13,-16 6 85,12-4-3078,23-7 774,-8 0 2191,1 2 0,-1-1 0,0 1 0,0 0 1,0 0-1,1 1 0,-1 0 0,0 1 0,0-1 0,1 2 15,-4-2-2,-1 0 0,1 1-1,-1-1 1,1 1 0,-1 0 0,0 0-1,1 0 1,-1 0 0,0 1-1,0 0 1,-1-1 0,1 1 0,-1 0-1,1 0 1,-1 0 0,0 1-1,0-1 1,0 0 0,1 4 2,-3-6-7,0-1 0,1 0 1,-1 0-1,0 1 0,0-1 0,1 0 1,-1 0-1,0 1 0,0-1 0,1 0 1,-1 0-1,0 0 0,1 0 0,-1 1 1,0-1-1,1 0 0,-1 0 0,0 0 1,1 0-1,-1 0 0,0 0 0,1 0 1,-1 0-1,0 0 0,1 0 1,-1 0-1,0 0 0,1 0 0,-1 0 1,0 0-1,1-1 0,-1 1 0,0 0 1,1 0-1,-1 0 0,0 0 0,1-1 1,-1 1-1,0 0 0,0 0 7,14-11-325,24-31 512,1 1 0,2 1 1,2 3-1,1 1 0,27-14-187,-55 42 1849,-16 8-675,0 0-430,0 8-143,1 122 619,0-61-3030,-1-2-5580,0-48 2076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8.0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24 104 10837,'0'0'2462,"0"0"-1392,0 0 600,0 0-280,-5 20-659,-1-1-631,2 0 0,0 0-1,0 10-99,4-27 11,0 0 1,0 0-1,1-1 0,-1 1 0,0 0 1,1 0-1,-1-1 0,1 1 0,0 0 0,0-1 1,-1 1-1,1-1 0,0 1 0,0-1 1,1 1-1,-1-1 0,0 0 0,0 0 1,1 1-1,-1-1 0,0 0 0,1 0 1,-1 0-1,1 0 0,0-1 0,-1 1 1,1 0-1,0-1 0,-1 1 0,2-1-11,5 2 20,1 0 0,-1-1 0,0 0 0,1 0 0,3-1-20,-7 0 19,8 1 3,-6-1-12,-1 1 1,1-1-1,-1 0 1,1-1-1,-1 1 1,1-1-1,-1-1 1,1 0-11,-5 1 12,0 0-1,0 0 1,0 0 0,0 0 0,0-1 0,-1 1 0,1-1 0,-1 1-1,1-1 1,-1 1 0,0-1 0,1 0 0,-1 0 0,0 0-1,0 0 1,0 0 0,0 0 0,-1 0 0,1 0 0,0 0 0,-1 0-1,0 0 1,1-1 0,-1 1 0,0 0 0,0-1-12,1-13-36,0 0 1,-1 0 0,0 0-1,-1 1 1,-1-1 0,-1-3 35,1 13-269,1 0-1,-1 0 1,-1 1 0,1-1 0,-1 0 0,0 1 0,0 0 0,-1-1 269,2 2-479,-1 1-1,1 0 1,-1 1-1,0-1 0,0 0 1,0 1-1,0-1 1,-1 1-1,1 0 1,-1 0-1,1 1 1,-1-1-1,0 0 480,-19-3-7609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8.3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13254,'0'0'2945,"0"0"-2688,0 0 1615,0 0-751,0 0-465,0 0-32,10 89 609,0-56-961,-3 1 256,3-5-512,0-4-16,0-3-32,0-4-480,2-5-800,0-6-1490,3-7 161,3 0-1569,2-9-2289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8.6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323 0 12486,'0'0'1822,"0"0"-267,0 0-287,0 0-906,0 0-188,0 19 322,1 0-384,0-11-70,0 1-1,-1-1 0,0 1 0,0-1 0,-1 0 1,0 1-1,-1-1 0,0 0 0,0 0 1,-1 1-1,0-2 0,0 1 0,-1 1-41,-5 4 86,0 0-1,0-1 0,-2 0 0,1-1 1,-1 0-1,-1 0 0,0-1 0,0-1 0,-1 0 1,-1-1-1,1 0 0,-1-1 0,0 0 1,-1-1-1,1-1 0,-1 0 0,0-1 1,-1-1-1,1-1 0,-1 0 0,-5 0-85,20-2 4,0-1 0,0 1-1,0-1 1,1 1-1,-1-1 1,0 1-1,0-1 1,1 0-1,-1 1 1,0-1-1,1 0 1,-1 0-1,1 1 1,-1-1-1,1 0 1,-1 0 0,1 0-1,-1 0 1,1 1-1,0-1 1,-1 0-1,1 0 1,0 0-1,0 0 1,0 0-1,0 0 1,0 0-1,0 0 1,0 0 0,0 0-1,0 0 1,0 0-1,1 0-3,-1-4-102,0 1-1,1-1 1,-1 1-1,1-1 1,0 1 0,1 0-1,0-3 103,1 2-213,1 0 1,0 0-1,0 0 0,0 1 0,0-1 0,1 1 0,-1 0 1,1 0-1,0 1 0,0 0 0,4-2 213,4-2-1190,0 0 0,1 1-1,-1 1 1,5-1 1190,18-2-4639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2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179 145 15047,'0'0'1729,"0"0"-980,0 0 793,0 0-269,0 0-894,3 16-262,13 49-93,-15-63-25,0-1-1,1 1 0,-1 0 1,0 0-1,1-1 0,0 1 1,-1-1-1,1 1 1,0-1-1,0 0 0,-1 0 1,1 0-1,0 0 0,0 0 1,0 0-1,1 0 1,-1-1-1,0 1 0,0-1 1,0 1-1,0-1 0,1 0 1,-1 0-1,0 0 1,0 0-1,0 0 0,1-1 1,-1 1-1,0-1 0,1 0 2,10 0 12,-8 1-75,1 0 1,-1 0-1,0 0 1,0-1-1,1 0 1,-1 0-1,0-1 0,0 1 1,0-1-1,0-1 63,-2 2-107,0-1 0,-1 0 0,1 0 0,-1 0 1,1 0-1,-1-1 0,0 1 0,1-1 0,-1 1 0,-1-1 0,1 0 0,0 0 0,-1 0 0,1 0 0,-1 0 0,0 0 0,0-1 107,1-1-108,0 0 0,0 0 0,-1-1 0,0 1 0,0-1 0,0 0-1,-1 1 1,1-1 0,-2 1 0,1-1 0,0 0 0,-1 1 0,0-1 0,-1 1 0,1-1 0,-1 1 0,0 0 0,0 0-1,0 0 1,-1 0 0,0 0 0,0 0 0,0 1 0,-1-1 0,1 1 0,-1 0 0,0 0 0,0 0 0,-1 1-1,1-1 1,-1 1 0,0 0 0,0 0 0,0 1 0,0-1 108,-6-1 146,0 0 1,0 1-1,0 0 0,-1 1 1,1 0-1,-11 0-146,17 2 155,0-1 0,0 1 0,0 1 0,0-1-1,1 0 1,-1 1 0,0 0 0,0 1 0,0-1 0,1 1 0,-1-1 0,1 1-1,-1 1 1,1-1 0,0 1 0,0-1 0,-1 2-155,-5 7 315,1 0 0,0 1 1,1 0-1,1 0 0,0 1 0,0 0 1,1 0-1,1 0 0,-1 6-315,-6 18 737,2 1 0,-3 34-737,6-26 587,3 2 0,2 37-587,1-81 0,1 0 1,0 0-1,0 0 0,1 0 1,-1 0-1,1 0 0,0 0 0,0 0 1,0 0-1,1 0 0,-1 0 1,1-1-1,0 1 0,0-1 0,0 1 1,0-1-1,1 0 0,-1 0 1,1 0-1,0 0 0,0 0 0,0 0 1,0-1-1,0 0 0,1 1 1,-1-1-1,1-1 0,0 1 1,-1 0-1,1-1 0,0 0 0,0 0 1,0 0-1,0 0 0,0-1 1,0 1-1,4-1 0,4 1-52,0 0 0,1-1 0,-1-1 0,1 0 0,-1 0 0,0-1 0,1-1 0,-1 0 0,8-4 52,-3 0-210,0-1-1,-1-1 0,-1 0 1,1-1-1,-1 0 0,5-6 211,3-3-1026,-2-1-1,1-1 1,-2-1 0,9-14 1026,-15 17-1923,-1 0 0,-1-2 0,7-13 1923,15-48-8011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9.0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1 140 9444,'0'0'2623,"0"0"-1263,0 0 191,0 0-332,0 0-715,3 1-264,3-1-168,0 0 0,0-1 0,0 0-1,0 0 1,0 0 0,0-1 0,0 0 0,0 0 0,-1 0-1,1-1 1,-1 0 0,1 0 0,0-1-72,21-9 275,31-13-620,1 3 1,0 3 0,2 3 0,6 1 344,-66 15 78,-1 1 0,1 0 1,0 0-1,0 0 0,-1 0 0,1 1 0,0-1 1,-1 0-1,1 0 0,0 0 0,0 0 0,-1 1 1,1-1-1,0 0 0,-1 1 0,1-1 1,0 1-1,-1-1 0,1 1 0,-1-1 0,1 1 1,-1-1-1,1 1 0,-1-1 0,1 1 0,-1 0 1,0-1-1,1 1 0,-1-1 0,0 1 0,1 0 1,-1 0-1,0-1 0,0 1 0,0 0 0,1 0 1,-1-1-1,0 1 0,0 0-78,1 37 343,-2-26 12,2 18-388,0-12 48,-1 0 1,-1 0-1,0-1 0,-2 1 0,0 4-15,1-17-316,1 0 0,-1 1 0,0-1-1,-1 0 1,1 0 0,-1-1 0,0 1 0,-2 2 316,2-4-568,0 1 1,0-1-1,-1 0 1,1 0-1,-1 0 1,0 0-1,0 0 1,0-1-1,0 0 1,0 0-1,-1 0 568,-20 6-8126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49.3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8132,'0'0'8820,"0"0"-8612,0 0 1873,0 0-577,0 0-383,0 0-657,18 112-80,9-88-288,3-6-96,7-2 0,0-7-432,10-7-448,5-2-1617,3 0-1633,7-23-6355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0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2 10485,'0'0'5293,"0"0"-3914,0 0 19,0 0 83,-2 0-552,5 0-1018,37-1 314,-6 0-99,-1 2 0,4 1-126,-27-1-12,-1 0 0,0 1 0,1 0 1,-1 0-1,0 1 0,0 0 1,0 1-1,-1 0 0,7 5 12,-13-8 2,0 1-1,0 1 1,0-1 0,-1 0-1,1 0 1,-1 1 0,1-1-1,-1 0 1,0 1 0,0 0-1,0-1 1,-1 1 0,1-1-1,0 1 1,-1 0 0,0 0-1,0-1 1,1 1 0,-2 0-1,1 0 1,0-1-1,-1 2-1,1 2 39,-1-1-1,0 1 0,0-1 0,0 1 1,-1-1-1,0 1 0,0-1 0,0 0 1,-1 0-1,-2 4-38,-20 19 126,-1-2 1,-1 0 0,-1-2-1,-1 0 1,-1-3-1,-2 0 1,-30 15-127,42-27-14,19-8-71,1-1-104,0 0-214,2-2 101,5-5 128,1 1-1,1 0 1,-1 0-1,1 1 1,0 0-1,9-4 175,-12 7-4,-1 0 0,1 1 0,-1-1 0,1 1 0,-1 0 0,1 0 0,0 1 0,0 0 0,-1 0 0,1 0 0,0 0 0,0 1 0,4 1 4,-8-1-3,0 0 1,0 0-1,0 0 1,-1 1-1,1-1 1,0 0-1,0 1 0,-1-1 1,1 1-1,-1 0 1,1-1-1,-1 1 1,0 0-1,1 0 0,-1 0 1,0 0-1,0 0 1,-1 0-1,1 0 1,0 0-1,-1 1 0,1-1 1,-1 0-1,0 0 1,0 1 2,2 11 74,-1 0-1,0 0 1,-2 10-74,1-11 187,0-12-195,0-1 0,0 0 0,0 0 0,0 1 0,0-1 0,0 0 0,0 1 0,0-1 0,0 0-1,0 1 1,1-1 0,-1 0 0,0 0 0,0 1 0,0-1 0,0 0 0,0 0 0,1 1 0,-1-1 0,0 0 0,0 0 0,0 1-1,1-1 1,-1 0 0,0 0 0,0 0 0,1 0 0,-1 1 0,0-1 0,1 0 0,-1 0 0,0 0 0,0 0 0,1 0 0,-1 0-1,0 0 1,1 0 0,-1 0 0,0 0 0,0 0 0,1 0 8,16-5-438,14-14-300,37-36-495,-3-2 1,25-32 1232,0-4 1427,-90 93-1364,0 0 1,0 0-1,0 0 1,1 0-1,-1 0 1,0 0-1,0 0 1,0 0-1,0 0 1,0 0-1,0 0 0,1 0 1,-1 0-1,0 0 1,0 0-1,0 0 1,0 0-1,0 0 1,0 0-1,0 0 1,1 0-1,-1 0 0,0 0 1,0 0-1,0 0 1,0 0-1,0 0 1,0 0-1,0 0 1,0 0-1,0 0 1,1 1-1,-1-1 0,0 0 1,0 0-1,0 0 1,0 0-1,0 0 1,0 0-1,0 0 1,0 0-1,0 1 1,0-1-1,0 0 0,0 0 1,0 0-1,0 0 1,0 0-1,0 0 1,0 0-1,0 1 1,0-1-1,0 0 0,0 0 1,0 0-1,0 0 1,0 0-1,0 0-63,2 17 1003,-2 26-1629,0-34 1040,0 39-423,0 25-69,0-25-3468,1-47-36,4-2 1087,-5 1 1926,14-6-5959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0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1 13110,'0'0'2289,"0"0"-1088,0 0 1264,0 0-1281,0 0-752,0 0-127,-22 120 367,22-64-304,0 4-288,0 3 128,0 6-128,0 3-160,-3 1-1008,3 1-1762,0-7-3184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0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0 112 10837,'0'0'760,"0"0"67,0 0 782,0 0-283,0 0-744,5-5-148,-4 2-371,1 1 0,0-1-1,1 1 1,-1 0 0,0 0-1,1 0 1,-1 0-1,1 1 1,-1-1 0,3 0-63,-4 1 39,1 1 1,-1 0 0,0-1 0,1 1-1,-1 0 1,1 0 0,-1 0 0,1 0 0,-1 0-1,1 0 1,-1 1 0,0-1 0,1 0-1,-1 1 1,1-1 0,-1 1 0,0-1-1,1 1 1,-1 0 0,0 0 0,0-1 0,0 1-1,1 0 1,-1 0 0,0 0 0,0 0-1,0 0 1,0 1 0,-1-1-40,8 7 91,-1 1-1,-1 0 1,0 1-1,0 0 1,-1-1-1,0 2 1,0-1 0,-2 0-1,1 1 1,-1 0-1,-1 0 1,1 0-1,-2 0 1,0 0-1,0 1 1,-1-1 0,0 0-1,-1 0 1,-1 1-91,1-9 9,0 0 0,0 1-1,-1-1 1,1 0 0,-1 0 0,0 0 0,1 0 0,-2 0 0,1 0 0,0-1 0,0 1-1,-1-1 1,0 0 0,1 1 0,-3 0-9,-5 4 90,0-1 0,0 0 0,0-1 0,-2 1-90,12-6 56,8-13-392,13-9 42,1 1-1,1 1 1,0 2-1,2 0 1,6-2 294,6-6-1247,-1 0-1,0-4 1248,-18 13-570,-1 0 0,-1-2 0,0 0 1,1-5 569,28-47 2039,-46 76 2568,2 10-3795,-1 4-917,-9 96 1347,-21 92-1242,25-176-399,-17 86-7244,9-71-1375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1.7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438 0 11397,'0'0'2951,"0"0"-2108,0 0 168,0 0 227,0 0-440,-15 11-500,-92 78 879,78-65-831,-1-2-1,-1-1 1,0-2-1,-16 7-345,58-21-4971,23 1 3608,3-6 80,-27-1 1043,1 1 0,-1 1 0,1-1 0,-1 2 0,1-1 0,-1 1-1,0 1 1,2 1 240,-11-4 29,1 1 0,-1 0 0,0 0 0,0 0 0,0 0 0,0 0 0,0 0 0,0 1 0,0-1 0,0 0 0,-1 1 0,1-1 0,0 0 0,-1 1 0,1-1 0,-1 1 0,0-1 0,1 0 0,-1 1 0,0-1 0,0 1 0,0 0-29,0 39 884,0-26-447,-3 133 1908,4-147-2336,-1 0 0,0 0 0,1 0 0,-1 0 0,1 1 0,-1-1-1,1 0 1,-1 0 0,1 0 0,0 0 0,0-1 0,-1 1 0,1 0 0,0 0 0,0 0 0,0-1 0,0 1 0,0 0 0,0-1 0,0 1 0,0-1 0,0 1 0,0-1 0,0 1 0,1-1 0,-1 0 0,0 0 0,0 0 0,0 1 0,0-1 0,1 0 0,-1 0 0,0-1 0,0 1 0,0 0 0,1 0-9,2 0 33,1 0-1,-1-1 1,1 1-1,-1-1 1,1 0-1,-1-1 1,1 1-1,-1-1 1,4-1-33,-4 0 35,0 0 0,0-1 0,-1 1 0,1-1 0,-1 0 0,0 1 0,0-1 0,-1-1 0,1 1 0,-1 0 0,0-1 0,0 1 0,0-1 0,1-4-35,-1 3 32,-1-1 0,1 1-1,-1 0 1,0-1 0,-1 1 0,1-1 0,-1 1 0,-1-1 0,1 1-1,-1-1 1,-1-3-32,1 9-32,0-1 0,-1 0 0,1 0-1,0 1 1,-1-1 0,0 0 0,1 1 0,-1 0-1,0-1 1,0 1 0,1 0 0,-1 0 0,0 0-1,0 0 1,0 0 0,-1 1 0,1-1 0,0 0-1,0 1 1,0 0 0,0-1 0,-1 1 0,1 0-1,0 0 1,0 0 0,0 1 32,-12-2-547,1 2 0,-1 0 0,-11 2 547,11 1-345,-1 0 1,2 1 0,-1 0-1,0 1 1,1 1 0,0 0 0,1 1-1,0 0 1,-11 10 344,-15 14-1143,3 1 1,-11 14 1142,41-42-72,-11 11-242,1 2-1,-10 14 315,21-27 319,1 0 0,0 1 0,0-1 0,0 1 0,1 0 0,-1-1 0,2 1 0,-1 0 0,1 0 0,0 0 0,0 1 0,0 3-319,1-10 40,1 1 0,-1 0 1,1-1-1,-1 1 0,1-1 0,0 0 1,-1 1-1,1-1 0,-1 1 0,1-1 1,0 0-1,0 0 0,-1 1 0,1-1 1,0 0-1,-1 0 0,1 0 0,0 0 1,0 0-1,-1 0 0,1 0 0,0 0 1,0 0-1,-1 0 0,1 0 0,0 0 1,-1 0-1,2-1-40,3 1 177,94-3 263,0-4-1,-1-4 0,7-6-439,-104 17 190,-1 0-1,1 0 1,0 0-1,0 0 0,0 0 1,0 0-1,0 0 1,0 0-1,-1 0 1,1 0-1,0 1 0,0-1 1,0 0-1,-1 1 1,1-1-1,0 1 1,0-1-1,-1 1 0,1-1 1,0 1-1,-1-1 1,1 1-1,0-1 1,-1 1-1,1 0 1,0 0-190,9 28 1508,-8-13-1327,0 0 0,-2 0-1,0 3-180,0-14 356,-1 71 427,0-13-2169,4 33 1386,-3-95-181,0-1 1,0 1-1,0 0 1,0-1-1,0 1 1,0 0-1,0-1 1,0 1-1,1-1 1,-1 1-1,0 0 1,1-1-1,-1 1 1,0-1 0,1 1-1,-1-1 1,0 1-1,1-1 1,-1 1-1,1-1 1,-1 1-1,1-1 1,-1 1-1,1-1 1,-1 0-1,1 0 1,0 1-1,-1-1 1,1 0-1,-1 0 1,1 1-1,0-1 1,-1 0-1,1 0 1,0 0-1,-1 0 1,1 0 180,16 1-6323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2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408 9 10069,'0'0'1953,"0"0"-660,0 0 402,0 0-239,0 0-434,0-7 293,-3 6 2274,-13 8-3491,-1 1 0,2 0-1,-1 2 1,1 0 0,1 0 0,-1 1 0,-7 10-98,-2-2 70,-51 45 7,-21 16-406,30-31-2866,60-46 2248,-1 2-4152,7-5-39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3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519 1 7091,'0'0'5507,"0"0"-3749,0 0 59,0 0-139,0 0-680,-3 4-494,-49 71 1542,28-39-1340,-2 0 0,-1-1 0,-13 11-706,12-19 33,-1 0 0,-1-2 0,-22 13-33,33-26-702,-1 0-1,-1-1 1,0-1 0,-3 1 702,-20 0-3896,14-10-1690,2-1-5147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3.6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7892,'0'0'6042,"0"0"-4217,0 0-518,0 0 470,0 0-814,8 3-506,8 4-152,-1 0 1,0 2 0,0 0 0,-1 0 0,0 2-1,-1 0 1,0 0 0,3 4-306,35 35 749,9 14-749,-33-33-427,1-1 0,1-1 0,1-2-1,2-1 1,0-2 0,4 1 427,-30-22-734,-1 0 0,1-1 0,0 0 0,-1 1 0,1-2 0,0 1 0,0-1 0,0 0 0,3 0 734,21 0-5565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3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15607,'0'0'945,"0"0"-129,0 0 1121,0 0-416,0 0-1233,0 0 896,0 109-880,0-73-64,3-5-240,4-4-16,6-5-96,-1-4-848,3-5-321,5-6-1888,5-7-129,4 0-1664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3.1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 1 13574,'0'0'1089,"0"0"266,0 0 843,0 0-717,0 0-670,-5 3-456,3-2-332,0 0 0,0 1 0,0-1 0,0 1 0,1 0 0,-1 0 0,1-1 0,-1 1 0,1 0 0,0 0 0,-1 0 0,1 0 0,0 1 0,0-1 0,1 0 0,-1 0 0,0 1 0,1-1 0,-1 0 0,1 1-23,-2 57 429,3-32-232,-1-12-81,9 311 1748,-4-272-1712,2-1 0,3 1 0,2-2 0,18 50-152,-25-88-96,1 0 0,0 0 0,2-1 0,-1 0 0,2-1 0,3 5 96,-9-14-281,1 0 1,-1 0 0,1 0 0,0 0 0,0 0 0,0-1 0,0 0-1,1 0 1,-1 0 0,1-1 0,0 1 0,0-1 0,0 0 0,0-1-1,0 1 1,0-1 0,1 0 0,-1 0 0,0 0 0,2-1 280,-4 0-406,-1 0 1,1 0-1,0 0 1,-1 0-1,1-1 1,-1 1-1,1-1 1,-1 1-1,1-1 1,-1 0-1,1 0 1,1-1 405,1-2-1022,0-1 1,-1 1-1,1-1 1,-1 0 0,0 0-1,1-2 1022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4.3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496 1 11749,'0'0'3223,"0"0"-2324,0 0-5,0 0 192,-9 26-54,-52 147 33,56-161-1024,0 1 0,-1-1 0,0-1 0,-1 1 0,0-1-1,-1 0 1,0-1 0,0 1 0,-1-2 0,-1 1 0,0-1 0,0-1 0,0 0 0,-1 0 0,-1-1 0,1-1 0,-1 0 0,0 0 0,0-1 0,-1-1 0,0 0 0,1 0-1,-1-1 1,0-1 0,-1 0 0,-10-1-41,23-1-128,3-17-880,0 12 823,0 0 0,1-1 0,0 1 1,0 0-1,1 1 0,-1-1 0,1 1 0,0-1 1,0 1-1,0 0 0,1 0 0,0 1 1,1-1 184,4-4-335,1 1 1,1 0 0,-1 1-1,1 0 1,7-2 334,-15 7-48,0-1-1,0 1 1,0 0 0,1 0 0,-1 0 0,1 1-1,-1-1 1,0 1 0,1 0 0,-1 0-1,1 1 1,2 0 48,-5-1 0,0 1-1,-1 0 0,1 0 1,0 0-1,-1 0 0,1 0 1,-1 0-1,1 0 0,-1 1 0,1-1 1,-1 1-1,0-1 0,0 1 1,0-1-1,0 1 0,0-1 1,0 1-1,0 0 0,0 0 1,-1 0-1,1-1 0,-1 1 1,1 0-1,-1 0 0,0 0 1,1 0-1,-1 0 0,0 1 1,1 17 248,0 0 0,-1-1 0,-1 1-1,-2 5-247,2-16 127,-1 0 0,0 0-1,-1 0 1,0 0-1,0 0 1,-1-1 0,0 1-1,-1-1 1,0 0-1,-1 1-126,-5 6 94,-1-2-1,-1 1 1,0-2-1,-1 1 1,0-2-1,-1 0 1,0-1-1,-1 0 1,-4 1-94,-17 7 553,0-2-1,-1-1 1,-26 6-553,61-20 1506,8 0-647,20-1-470,37-5-664,98-9-1891,-55 11-5772,-82 3 2277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4.7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11589,'0'0'3557,"0"0"-2133,0 0 204,0 0-436,14-2-920,36-4-237,27-3 5,43 1-40,-119 9 8,0 0-1,0-1 1,0 1 0,0 0-1,0 0 1,0 0-1,0 0 1,0 0 0,0 0-1,0 0 1,-1 0 0,1 0-1,0 1 1,-1-1-1,1 0 1,-1 0 0,1 1-1,-1-1 1,0 0 0,1 0-1,-1 1-7,9 34 330,-8-33-286,4 32-390,-1 0 1,-2 0 0,-1 0 0,-2 9 345,0 2-4483,1-26-2144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5.1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15143,'0'0'1099,"0"0"-763,0 0 158,0 0 138,0 0-10,16 12-310,-4-3-277,5 4 8,0 1-1,0 0 1,-1 1-1,-1 1 1,11 14-43,-22-25-229,-1 1-1,1 0 1,-1 0-1,0 0 1,-1 0-1,1 0 1,-1 1-1,-1-1 1,2 5 229,-3-8-169,1 0 0,-1 0 0,0-1 0,0 1 0,0 0 0,-1-1 0,1 1-1,-1 0 1,1-1 0,-1 1 0,0 0 0,0-1 0,0 1 0,0-1 0,0 1 0,-1-1 0,1 0 0,-1 0 0,0 1 0,1-1-1,-1 0 1,0 0 0,0-1 0,-2 2 169,-16 10-137,-1-2 0,0 0-1,-1-2 1,0 0 0,-1-1 0,1-2-1,-4 0 138,-41 15 3778,147-19 1516,-2 0-6258,-33 0-1737,0-2 1,0-2-1,40-7 2701,-43-2-7310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5.4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1 14054,'0'0'1217,"0"0"-593,0 0 1393,0 0-688,0 0-513,-32 114 305,25-72-577,-1 5 32,-4 7-432,2 1 48,-2 8-192,4 2-160,-2 8-624,0 8-2161,0 6-2258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9.1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159 10 11829,'0'0'953,"0"0"-436,0 0 785,0 0 51,0 0-758,0 0-166,-3-2-194,2 1-170,1 1 0,-1-1 0,0 0 0,0 1-1,0-1 1,0 0 0,0 1 0,0-1 0,0 1-1,0 0 1,0-1 0,0 1 0,0 0 0,0 0 0,0-1-1,-1 1-64,1 1 39,0-1 0,-1 1-1,1 0 1,0 0 0,0-1-1,0 1 1,0 0 0,-1 0-1,1 0 1,1 0-1,-1 0 1,0 0 0,0 0-1,0 1 1,0-1 0,1 0-1,-1 1-38,-18 31 322,2 1 0,1 1-1,2 0 1,2 1-1,1 1 1,1 0 0,3 0-1,0 1 1,3-1-1,1 1 1,2 30-322,1-61-25,1 1 1,-1-1-1,1 1 1,1-1-1,-1 0 1,1 1-1,0-1 0,1 0 1,0 0-1,0-1 1,0 1-1,1 0 1,0-1-1,1 0 0,-1 0 1,1 0-1,4 3 25,-4-4-375,1-1 0,0 1-1,0-1 1,0 0 0,0 0-1,1-1 1,0 0 0,-1 0-1,1-1 1,0 0 0,6 2 375,34 1-5379,-2-4-4388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39:59.9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 14231,'0'0'221,"0"0"107,0 0 318,0 0-462,18-4-13,15-4 5,-1 2 0,1 1 0,-1 1 0,3 2-176,-20 2 87,-9-1-31,-1 1 0,1 0-1,0 1 1,-1-1 0,1 1 0,0 0 0,4 2-56,-8-2 34,0 0 0,0 0 0,0 0 0,0 1 0,-1-1 0,1 0 0,0 1 0,-1 0-1,1-1 1,-1 1 0,0 0 0,1 0 0,-1-1 0,0 1 0,0 0 0,0 0 0,-1 1 0,1-1 0,0 0 0,-1 0 0,1 0-1,-1 1-33,3 7 108,-1-1-1,-1 1 1,0 0-1,0-1 1,-1 1-1,0 0 1,0 0-1,-1-1 1,-1 1-1,0 0 1,0-1-1,-1 1 1,0-1-1,0 0 1,-1 0-1,0 0 1,-1 0-1,0-1 1,0 0-1,-1 0 1,0 0-1,0-1 1,-1 0-1,-1 1-107,-14 13 173,-1-2 0,-15 11-173,-29 23-20,97-76-3651,-26 21 3701,0 0 0,0 0 0,1 0 0,-1 0 0,1 1 0,-1 0 0,1 0 0,0 0 0,0 1 0,-1-1 0,1 1 0,0 0-30,-4 0 25,0 1 1,0-1-1,0 1 0,0-1 1,1 1-1,-1 0 0,0-1 1,-1 1-1,1 0 1,0 0-1,0 0 0,0-1 1,0 1-1,-1 0 0,1 0 1,0 0-1,-1 0 0,1 0 1,-1 1-1,1-1 1,-1 0-1,1 0 0,-1 0 1,0 0-1,0 0 0,1 1 1,-1-1-26,6 38 375,-5-34-277,6 53 249,-7-58-363,1 0 1,-1 1 0,1-1 0,-1 1 0,0-1 0,1 0-1,-1 1 1,1-1 0,-1 0 0,1 0 0,0 0-1,-1 1 1,1-1 0,-1 0 0,1 0 0,-1 0-1,1 0 1,-1 0 0,1 0 0,0 0 0,-1 0 0,1 0-1,-1 0 1,1 0 0,-1 0 0,1 0 0,0-1-1,-1 1 1,1 0 0,-1 0 0,1-1 0,-1 1 0,1 0-1,-1-1 16,21-9-764,45-42-302,-3-4 0,4-7 1066,-31 18 1060,-35 50 1952,0 20-2884,-1 118 787,0-143-999,0 1 1,0-1-1,1 1 0,-1-1 1,0 1-1,0-1 1,0 1-1,0-1 0,1 1 1,-1-1-1,0 1 1,0-1-1,1 1 0,-1-1 1,0 0-1,1 1 1,-1-1-1,1 0 0,-1 1 1,0-1-1,1 0 1,-1 1-1,1-1 0,-1 0 1,1 0-1,-1 0 1,1 1-1,-1-1 1,1 0-1,-1 0 0,1 0 1,-1 0-1,1 0 1,-1 0-1,1 0 0,-1 0 1,1 0-1,-1 0 1,1 0-1,-1 0 0,1-1 84,2 1-327,-1 0 0,0-1 0,0 1 0,1-1 0,-1 0-1,0 0 1,0 0 0,0 0 0,0 0 0,1-1 327,23-25-4592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0.3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12230,'0'0'2481,"0"0"-993,0 0 65,0 0-384,0 0-945,0 0 528,-23 110-208,23-59 241,0 5-289,-2 4-336,2 5-80,0 2-80,0 4-368,0 3-1665,0-5-1825,0-6-5570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0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97 13718,'0'0'577,"0"0"-164,0 0 521,0 0-67,0 0-462,16-3-100,52-9 57,-66 11-349,0 1-1,0 0 0,0 0 0,0-1 1,0 1-1,0 1 0,0-1 0,0 0 1,0 0-1,0 1 0,0-1 0,0 1 0,0 0 1,0 0-1,0 0 0,0 0 0,0 0 1,0 0-1,-1 0 0,1 0 0,0 1 1,-1-1-1,1 1 0,-1-1 0,0 1 1,1-1-1,-1 1 0,0 0 0,0 0 0,0 0 1,0 0-1,0 0 0,0 1-12,1 5 65,0 1 1,0-1-1,0 1 0,-1-1 0,0 1 1,-1 5-66,0-8 61,-2 123 278,2-129-934,0 0-195,3-4 182,24-31-744,3 1 0,16-13 1352,-15 15-716,-2-1 0,24-34 716,-35 31 976,-14 10 2864,-4 26-2997,0 0-120,0 0-160,0 0 29,0 20-149,-1 172 1562,0 15-1622,3 0-4518,0-150-46,3-10-1731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1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152 1 13446,'0'0'945,"0"0"-156,0 0 900,0 0-475,0 0-704,-5 2-340,-2 2-4,1 1-1,0 0 1,0 1-1,0-1 1,0 1-1,1 0 1,0 0-1,0 1 1,0 0-1,-2 5-165,-19 24 693,-30 34 30,103-66-2777,135-4-590,-180 0 2613,-1 0 0,1 0 0,0 0 1,0 0-1,-1 1 0,1-1 0,0 1 0,-1-1 1,1 1-1,0 0 0,-1 0 0,1-1 0,-1 1 0,1 0 1,-1 0-1,1 0 0,-1 1 0,0-1 0,0 0 1,1 1 30,-1-2-147,0 0 56,0 0-56,-1 0 94,0 0-38,-25 25 220,7-9 348,1 1 1,1 0-1,0 1 1,2 1-1,0 0 1,-8 18-478,19-32 82,2 0 0,-1 1 0,1 0 0,0-1 0,0 1 1,0 0-1,1 0 0,0 0 0,0-1 0,0 1-82,0 6-24,1-12 23,-1 1 0,0 0 1,0 0-1,0 0 0,0 0 0,1 0 0,-1-1 0,0 1 0,1 0 0,-1 0 0,1-1 0,-1 1 0,1 0 0,-1 0 0,1-1 0,-1 1 0,1-1 0,0 1 0,-1 0 0,1-1 0,0 1 0,0-1 0,-1 0 1,1 1-1,0-1 0,0 1 1,31 5-10,-26-6-27,0 0 1,0 0-1,0-1 1,0 0-1,0 0 1,-1 0 0,1-1-1,0 1 1,4-3 36,-5 0-20,0 0 1,0-1 0,0 1 0,0-1 0,-1 0 0,0 0 0,0 0-1,-1 0 1,1-1 0,-1 1 0,0-1 0,-1 0 0,1 0 0,-1 0-1,0 0 1,-1-1 0,0 0 19,4-20-391,-1 0 1,-1 0-1,-1-14 391,-1 14-735,8-43-2363,6 25-2035,0 15-1166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2.2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8356,'0'0'3028,"0"0"-1025,0 0-375,0 0-505,0 0-600,0 15 549,0 257 3448,-1-271-4524,1 1 0,0-1 0,1 0 0,-1 1 0,0-1 0,0 0 0,0 0 0,1 1 0,-1-1 0,1 0 0,-1 0 0,1 0 0,-1 0 1,1 0-1,0 0 0,0 0 0,-1 0 0,1 0 0,0 0 0,0 0 0,0 0 0,0 0 0,0 0 0,0-1 0,0 1 0,0-1 0,1 1 0,-1 0 0,0-1 0,0 0 0,0 1 0,2-1 4,4 1-137,0 0 0,0 0 1,0-1-1,1 0 0,5-1 137,7 0-411,1-1-373,0 0-1,-1-2 1,1 0 0,-1-1 0,0-1-1,11-6 785,-2 3-2217,5-3-2046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3.4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1 14102,'0'0'2049,"0"0"-992,0 0 2208,0 0-1808,0 0-977,0 0-352,-22 107 160,22-20-63,17 13 175,6 10-192,-1 1 32,0-3-224,1 1-16,1-6-208,4-1-625,2-10-991,4-16-2770,-1-23-3394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2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11973,'0'0'2308,"0"0"-1462,0 0 499,0 0-374,4 1-1019,7-1-4,-1 0-1,1 0 1,-1-1 0,1 0 0,-1-1 0,0 0 0,6-3 52,0 1-209,1 1-1,0 0 1,3 1 209,-6 1-157,-9 1 74,-1-1 0,1 1 0,-1 0 0,1 0 0,-1 1 0,1-1 0,2 1 83,-6 0 16,0-1-1,0 1 1,0 0-1,0-1 0,1 1 1,-1 0-1,0-1 1,-1 1-1,1 0 0,0 0 1,0 0-1,0 0 1,0 0-1,-1 0 0,1 0 1,0 0-1,-1 0 0,1 0 1,-1 0-1,1 1 1,-1-1-1,0 0 0,1 0 1,-1 0-1,0 1 1,0-1-1,0 0 0,0 2-15,0 18 836,0 0-1,-2 1 0,0-1 1,-2 0-1,-5 20-835,7-33 167,0 4 286,0 0 1,1-1-1,0 2 1,2 3-454,-1-15 6,0 0 0,0 0 1,0-1-1,0 1 0,0 0 0,0 0 0,1 0 1,-1-1-1,0 1 0,1 0 0,-1 0 1,0-1-1,1 1 0,-1 0 0,1-1 1,-1 1-1,1 0 0,-1-1 0,1 1 0,0-1 1,-1 1-1,1-1 0,0 1 0,-1-1 1,1 0-1,0 1 0,0-1 0,-1 0 1,1 1-1,0-1 0,0 0 0,0 0-6,30 2 43,-24-2-42,16-1-475,1 0 1,-1-2 0,1-1 0,-1 0-1,0-2 1,-1-1 0,1 0-1,-1-2 1,-1-1 0,3-2 473,47-29-5822,-7-8-5399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3.1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331 1 17128,'0'0'499,"0"0"178,0 0 668,0 0 45,-15 21-438,-5 10-709,3-6-16,-1 0 0,0-1-1,-19 17-226,1-5 160,-2-2-1,-1-2 0,-21 12-159,27-19-224,77-51-4030,-32 20 4247,1 1 0,-1 1 0,1 0 0,0 1 0,0 1 0,0 0 0,1 0 0,-1 2 0,1-1 7,-12 2 32,1-1 0,-1 1 1,0-1-1,1 1 0,-1 0 0,1 0 0,-1 0 0,0 0 0,0 0 0,0 1 0,0-1 0,0 1 1,0-1-1,0 1 0,0 0 0,-1-1 0,1 1 0,0 0 0,-1 0 0,0 0 0,1 1 0,-1-1 1,0 0-1,0 0 0,0 1 0,-1-1 0,1 2-32,1 0 13,0 0 1,0 0-1,0 0 1,1 0-1,-1 0 0,1-1 1,2 3-14,-4-5-33,0-1 0,0 1 0,-1-1 0,1 0 0,0 1 0,0-1 0,0 0 0,0 1 0,-1-1 0,1 0 0,0 0-1,0 0 1,0 0 0,0 0 0,0 0 0,0 0 0,-1 0 0,1 0 0,0 0 0,0 0 0,0 0 0,0-1 0,0 1 0,-1 0 0,1-1 0,0 1 0,0-1 0,0 1 33,20-17-436,48-56 112,-41 42 358,1 1 0,1 1-1,2 1 1,3 0-34,-13 11 159,-15 11 225,-1 1 1,0 0 0,1 1 0,0 0-1,0 0 1,1 0 0,5-2-385,-11 10 34,-1 0 1,0 0-1,0 1 1,0-1 0,0 0-1,-1 0 1,1 1-1,-1 0-34,0-3 22,3 29-408,-1 1-1,-2-1 0,-1 0 0,-3 15 387,2-36-844,-2-1 0,1 1-1,-1-1 1,0 0 0,-1 0 0,0 0-1,-1 0 1,0-1 0,-4 5 844,-6 8-5592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3.4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52 10709,'0'0'2398,"0"0"-357,0 0 366,0 0-636,0 0-741,-10 20-326,-25 63-421,35-83-278,-1 1 0,1 0 0,0-1 0,-1 1 0,1 0 0,0-1 0,0 1 0,-1 0 0,1 0 0,0-1 0,0 1 0,0 0 0,0-1 0,0 1 0,0 0 0,0 0 0,0-1 0,1 1 0,-1 0 0,0-1 0,0 1 0,0 0 0,1 0 0,-1-1 0,0 1 0,1-1 0,-1 1 0,1 0 0,-1-1 0,1 1 0,-1-1 0,1 1 0,-1-1 0,1 1 0,-1-1 0,1 0 0,0 1 0,-1-1-1,1 1-4,24-1 72,-19-1-60,7 1-16,0 0 0,0-2 1,0 1-1,9-4 4,-17 4-16,-1 0 0,1 0 0,-1-1 0,0 0 0,1 0 0,-1 0-1,0 0 1,0-1 0,-1 0 0,1 0 0,0 0 0,-1 0 0,0 0 0,0-1-1,1 0 17,-3 2 0,0 0-1,1 0 1,-1 0-1,0 0 1,-1 0-1,1 0 1,0 0-1,-1-1 1,1 1-1,-1 0 0,1 0 1,-1-1-1,0 1 1,0 0-1,0 0 1,0-1-1,-1 1 1,1 0-1,-1 0 0,1-1 1,-1 1-1,0 0 1,0 0-1,0-1 1,-2-2-374,0 0 0,0 1 0,0-1 0,0 1 0,-1 0 0,1 0-1,-1 1 1,0-1 0,-4-2 374,-14-11-4786,0 1-4522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3.7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1 480,'0'0'15591,"0"0"-15303,0 0 1201,0 0 352,0 0-849,0 0-415,0 85 239,5-47-256,7-7-464,1-4-32,4-3-64,5-6-48,1-5-1136,1-4-561,4-9-1568,-1 0-657,0-20-5955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4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346 0 4018,'0'0'8201,"0"0"-6104,0 0-1121,0 0 326,-5 26-443,-19 84-579,22-98-257,-1 0 0,-1-1 0,0 1 0,-1-1 0,0 0 0,-1-1 0,0 1 0,-1-1-1,0 0 1,0-1 0,-1 0 0,0 0 0,-1 0 0,0-1 0,0 0 0,-1-1 0,1 0 0,-2-1-1,1 0 1,-1 0 0,0-1 0,0-1 0,-1 0 0,1 0 0,-1-1 0,0 0 0,0-1-1,0-1 1,0 0 0,0 0 0,-6-2-23,17 1-32,-1 0-1,1 0 0,0 0 1,0 0-1,0 0 1,-1 0-1,1-1 0,0 1 1,0 0-1,0-1 1,0 1-1,0-1 1,0 1-1,0-1 0,0 0 1,0 1-1,0-1 1,0 0-1,0 0 1,0 0-1,0 1 0,1-1 1,-1 0-1,0 0 1,1 0-1,-1 0 1,0 0-1,1-1 0,0 1 1,-1 0-1,1-1 33,-1-1-236,1 0-1,-1-1 0,1 1 1,0 0-1,0-1 1,0 1-1,1 0 1,-1-1-1,1 1 0,0 0 1,0-2 236,0 3-283,1 0 1,-1 0-1,1 0 1,-1 0-1,1 1 1,0-1-1,-1 0 1,1 1-1,0-1 1,0 1-1,0 0 1,1-1-1,-1 1 1,0 0-1,0 1 1,1-1-1,-1 0 1,0 1 0,1-1-1,-1 1 1,1-1-1,-1 1 1,1 0-1,-1 0 1,0 1-1,2-1 283,3 1-2969,-6 7 5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4.4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12 217 6019,'0'0'1750,"0"0"-488,0 0 411,0 0-678,0 0-536,-4 2-158,4-2-294,0 1 1,-1-1-1,1 0 1,0 0-1,-1 0 0,1 0 1,0 0-1,-1 0 1,1 0-1,0 1 1,-1-1-1,1 0 0,0 0 1,0 0-1,-1 1 1,1-1-1,0 0 0,0 0 1,-1 1-1,1-1 1,0 0-1,0 1 0,0-1 1,-1 0-1,1 0 1,0 1-1,0-1 0,0 0 1,0 1-1,0-1 1,0 1-1,0-1 1,0 0-1,0 1 0,0-1-7,14-1 499,33-14 437,405-189-2481,-451 203 1801,0 0-1,0 0 0,0 1 0,1-1 0,-1 0 0,0 1 0,0-1 1,1 1-1,-1-1 0,1 1 0,-1 0 0,0 0 0,1-1 0,-1 1 1,1 0-1,-1 0 0,1 1-255,-2 0 243,1 0-1,-1 0 1,1 0 0,-1 0-1,1 0 1,-1 0 0,0 0 0,1 0-1,-1 1 1,0-1 0,0 0-1,0 0 1,0 0 0,0 0 0,0 1-1,0 0-242,0 12-841,2 28 1939,-2 0 0,-3 14-1098,1-37 176,0 0 1,-2 0-1,0-1 1,-1 0-1,-1 0 1,-4 6-177,0 2-256,-15 31 370,23-54-636,0 0-1,-1 0 1,1 0-1,0 0 1,-1 0-1,0 0 1,1 0-1,-1-1 1,0 0-1,-1 1 0,1-1 1,0 0-1,0 0 1,-2 0 522,-14 4-4917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4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9716,'0'0'4515,"0"0"-3843,0 0 1745,0 0-400,0 0-544,0 0-337,10 35-272,4-17-383,6-2 223,3 2-496,4-5 160,5-4-368,3-4-16,5-3-272,7-2-528,5 0-225,2-9-1952,-1-9-3426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5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259 43 10197,'0'0'3703,"0"0"-2476,0 0 707,0 0-192,0 0-624,-25 10-318,-83 40-141,100-46-532,0 1-1,1 0 0,0 0 1,0 1-1,0-1 0,1 2 1,0-1-1,0 1 0,0 0 1,1 0-1,0 0 0,1 1 1,-3 5-127,-5 8 318,-7 17-67,18-36-281,0 0 0,0 0 0,1 0 0,-1 0 0,1 0 0,-1 0 0,1 0 0,0 0 0,0 0 0,0 0 0,0 0-1,0 0 1,1 1 0,-1-1 0,0 0 0,1 0 0,-1 0 0,1 0 0,0-1 30,0 0-47,0 0 0,1 0-1,-1 0 1,0-1 0,0 1-1,1-1 1,-1 1 0,0-1-1,1 1 1,-1-1 0,1 0 0,-1 0-1,1 0 1,-1 0 0,0 0-1,1 0 1,0 0 47,31-2-275,-24 2 140,0-2 40,1 0 1,-1 0-1,0 0 0,0-1 0,0-1 0,0 1 0,0-2 0,-1 1 0,0-1 0,0 0 0,0-1 1,3-2 94,18-18-480,0 0 0,10-13 480,-33 32-7,47-52-70,-25 26 2419,28-24-2342,-55 57 24,-1 0-1,1-1 1,-1 1-1,1 0 1,-1 0-1,1 0 1,0 0-1,-1 0 1,1 0-1,-1 0 1,1 1-1,0-1 1,-1 0-1,1 0 0,-1 0 1,1 1-1,-1-1 1,1 0-1,-1 0 1,1 1-1,-1-1 1,1 0-1,-1 1 1,1-1-1,-1 1 1,0-1-1,1 1 1,-1-1-1,0 0 1,1 1-1,-1 0 0,0-1 1,0 1-1,1-1 1,-1 1-1,0-1 1,0 1-1,0-1 1,0 1-1,0 0-23,12 26-34,-11-25 106,6 20 55,-1 1 1,-1 0-1,-1 1 1,0-1-1,-2 1 1,-1 11-128,0 43-2579,-1-70 2125,5-13-5071,10-17 32,7-12-3845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5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 1 13814,'0'0'1345,"0"0"768,0 0 224,0 0-1297,0 0-1008,0 0 769,-12 105-289,4-54 224,1 3-511,-6-3 239,1-2-448,-1-4-32,1 2-160,2-5-641,3-2-864,2-6-3201,2-14-5971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6.3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255 31 5731,'0'0'2491,"0"0"-1047,0 0 223,0 0 65,0 0-494,0-3-206,0-20 1700,0 23-1894,0 0-209,0 0-282,0 0-141,0 0-57,-8 0 361,0 0-440,1 2 0,0-1 0,-1 1 0,1 0 1,0 0-1,0 1 0,1 0 0,-1 1 0,0-1 1,1 1-1,0 0 0,0 1 0,0-1 0,1 1 1,-1 0-1,1 1 0,0-1 0,-2 5-70,-9 10 142,2 0-1,0 1 1,2 0 0,0 1-1,1 2-141,1-2 212,2-1-1,0 2 1,-3 18-212,8-29 18,1 0 1,1 0-1,0 0 0,0-1 1,1 1-1,1 0 0,0 0 1,1 6-19,-1-14-12,0-1 0,1 0 1,-1 0-1,1 0 0,-1 1 0,1-2 1,0 1-1,0 0 0,1 0 1,-1-1-1,0 1 0,1-1 0,-1 1 1,1-1-1,0 0 0,0 0 1,0 0-1,0-1 0,0 1 1,0-1-1,1 0 0,-1 1 0,0-1 1,1-1-1,-1 1 0,4 0 12,12 2-93,0-1 0,0-1 0,0-1 0,9-1 93,-11 1-33,-6-1 8,1 0-1,0-1 1,-1 0-1,1 0 1,-1-1-1,0-1 1,0 0 0,0 0-1,0-1 1,-1 0-1,0-1 1,0-1-1,0 1 1,2-4 25,-5 4-2,1-1 0,-2 0 1,1 0-1,-1 0 0,0-1 0,0 0 0,-1 0 1,0-1-1,-1 1 0,0-1 0,0 0 0,-1 0 0,0-1 1,-1 1-1,0 0 0,0-1 0,0-4 2,-1-6 58,0 0 0,-1 0 0,-1-1 0,0 1 0,-2 1-1,-5-20-57,7 33-142,-1 0-1,0 0 0,0 0 0,-1 0 1,1 0-1,-1 1 0,-1 0 0,1-1 1,-1 1-1,0 0 0,0 1 0,0-1 1,-1 1-1,1 0 0,-1 0 0,0 0 1,-1 1-1,1-1 0,0 1 0,-1 1 1,0-1-1,0 1 0,1 0 0,-4-1 144,-13 1-3566,2 1-2366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58.7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0 12614,'0'0'952,"0"0"318,0 0 352,0 0-403,0 0-824,-8 17 152,-4 178 1740,12 15-1805,0-210-690,0 0-405,0-8-2938,0-9-1241,0-2-4743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3.7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162 0 11989,'0'0'5350,"0"0"-3742,0 0 231,0 0-356,0 0-854,-10 2-511,3-1-115,1 0-1,-1 0 1,1 1 0,0 0-1,0 0 1,0 0 0,0 1-1,0 0 1,0 0 0,1 0-1,-1 1 1,1 0 0,0 0-1,0 0 1,-3 5-3,3-4-17,0 1 0,1 0 0,-1 0 0,1 0 0,0 0 0,1 1 0,-1 0 0,1 0 0,1 0 0,-1 0 0,1 0-1,0 0 1,0 6 17,2-12-14,0 0-1,0 0 1,0-1-1,1 1 1,-1 0-1,0 0 1,0 0-1,1-1 1,-1 1-1,0 0 1,1 0-1,-1-1 1,1 1-1,-1 0 1,1-1-1,-1 1 1,1 0-1,-1-1 1,1 1-1,0-1 1,-1 1-1,1-1 1,0 1-1,0-1 1,-1 0-1,2 1 15,21 5-249,-18-5 195,34 6-437,-18-4 264,0 0 0,-1 2 0,0 1 0,0 0-1,14 7 228,-29-11 7,0 1 0,0 0 0,-1 0 0,1 0 0,-1 0 0,1 1 0,-1 0 0,0 0 0,-1 0 0,1 0 0,-1 0 0,1 1 0,-2 0-1,1 0 1,0-1 0,-1 2 0,0-1 0,0 0 0,0 0 0,-1 1 0,0-1 0,0 1 0,1 4-7,-1 7 255,0 0-1,-1 1 1,-1-1 0,0 1-255,0-11 54,0-1-1,0 1 1,-1 0-1,0 0 1,-1-1 0,1 1-1,-1-1 1,0 0-1,-1 1 1,1-1 0,-2 1-54,-8 9-86,-1-1 1,0 0-1,0-1 1,-2-1 0,0 0-1,-2 0 86,0-1-1195,-1-1 0,0 0 0,-11 3 1195,-48 16-6128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6.9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37 11365,'0'0'2599,"0"0"-1591,0 0 542,0 0 64,0 0-1027,6 0-339,27-1 161,0-2 0,0-1 0,6-2-409,54-17-4746,-96 24 4081,-1-1 778,0 1-1,1 0 1,-1 0 0,1 0-1,-1 0 1,1 0 0,0 1-1,0-1 1,-1 1-1,1 0 1,-2 2-113,-13 13 899,1 0 0,0 1 0,2 0 1,-5 7-900,15-17 138,0-1 1,0 1-1,1 1 1,0-1-1,0 0 0,1 1 1,0 0-1,0 0 1,1 0-1,1 0 1,-1 0-1,1 7-138,1-15-51,1-1-1,-1 1 0,1 0 0,-1-1 0,1 1 1,0-1-1,-1 1 0,1-1 0,0 1 1,-1-1-1,1 0 0,0 1 0,-1-1 0,1 0 1,0 1-1,0-1 0,-1 0 0,1 0 1,0 0-1,0 0 0,-1 0 0,1 0 0,0 0 1,0 0-1,0 0 0,-1 0 0,1 0 52,31-1-1540,-25 1 962,35-6-2575,7-17-1650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7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1 11109,'0'0'3087,"0"0"-2087,0 0 30,0 0-109,-3 22-188,-19 169-31,20-174-734,1-6-192,-1 1 0,0-1-1,0 0 1,-1 1 0,0-1 0,-1 0 0,-4 7 224,8-17-683,1-7 428,1 0 0,0 0-1,0 0 1,0 0 0,1 1-1,0-1 1,0 1 0,0-1 0,1 1-1,0 0 1,0 0 0,0 1-1,2-2 256,6-8-251,15-18-225,31-26 476,-35 35 329,-1 0-1,0-1 1,-2 0-1,0-4-328,-10 16 3175,-10 22 1063,-2 11-4560,2 12 751,1 43-232,-3 1 0,-3-1 0,-4-1 0,-4 4-197,-4-9-5773,-4 5 5773,0-13-7601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7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1 12998,'0'0'622,"0"0"554,0 0 590,0 0-18,-24 16-628,-73 55 43,92-68-1086,1 1 0,-1-1 0,1 1 0,0 0 0,0 0 0,0 0 0,1 1 0,-1-1 0,1 1-1,0 0 1,0 0 0,1 0 0,-1 0 0,1 0 0,1 1 0,-1-1 0,1 0 0,0 1 0,0 0 0,0-1-1,1 1 1,-1-1 0,2 6-77,-1-11-11,0 1 0,0 0 0,1-1 0,-1 1 0,0-1 0,0 1 0,1-1-1,-1 1 1,0-1 0,1 1 0,-1-1 0,1 1 0,-1-1 0,0 1 0,1-1 0,-1 1 0,1-1-1,-1 0 1,1 1 0,0-1 0,-1 0 0,1 0 0,-1 1 0,1-1 0,-1 0 0,1 0 0,0 0-1,-1 0 1,1 0 0,0 1 0,-1-1 0,1 0 0,0-1 11,25 2-393,-20-2 267,4 0-164,0 0 1,0-1 0,-1 0 0,1-1 0,-1 0 0,0 0 0,1-1 0,-1 0 0,-1-1 0,1 0 0,7-5 289,-1-2-1465,0 1-1,-1-2 1,-1 0 0,0 0 0,0-1 0,-1-1 1465,16-27-6657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8.0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1 106 6883,'169'-101'4706,"-169"99"-2657,0 0 801,0 2-385,0 0-1153,0 0-575,0 0-577,2 27 112,3 6-16,3 7 288,-3 5-528,2-3-16,-2 5-96,-3-2-944,-2 0-1698,0-3-911,-29-11-2434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8.4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10 10485,'0'0'7763,"0"0"-7699,0 0 1505,0 0 400,0 0-1329,-20 123-432,32-101 33,3-7-482,2-6 241,6-4-272,4-5-1056,10 0-449,10-25-1281,3-6-783,0-2-1506,-6-1-1264</inkml:trace>
  <inkml:trace contextRef="#ctx0" brushRef="#br0" timeOffset="1">415 1 6307,'0'0'4119,"0"0"-1464,0 0-558,0 0-750,0 0-795,-1 14-45,-3 9-274,0 0 1,-2 0-1,0-1 1,-1 0-1,-2 0 1,-7 14-234,8-22 19,-1 1 0,0-1-1,-1-1 1,0 0 0,-1 0 0,-1-1 0,0-1 0,-3 2-19,8-7-6,0-1-1,0 0 1,-1-1 0,0 1 0,0-2-1,0 1 1,0-1 0,0 0-1,-1-1 1,0 1 0,1-2 0,-1 1-1,0-1 1,0-1 0,0 0-1,0 0 7,7-1-4,0 1-1,0-1 1,1 0-1,-1 0 1,1 1-1,-1-1 0,0-1 1,1 1-1,0 0 1,-1 0-1,1 0 1,0-1-1,-1 1 0,1-1 1,0 1-1,0-1 1,0 1-1,0-1 1,1 0-1,-1 1 0,0-1 1,1 0-1,-1 0 1,1 0-1,-1 0 5,0-1 23,1 1 0,-1-1 1,1 0-1,-1 1 0,1-1 0,0 1 0,0-1 0,0 0 0,0 1 1,0-1-1,1 1 0,-1-1 0,1 0 0,0 1 0,0-1 0,0 1 1,0 0-1,0-1 0,0 0-23,3-1 26,1 1 0,-1-1 0,0 1-1,1-1 1,-1 1 0,1 1 0,0-1 0,0 1 0,0 0 0,1 0 0,0 0-26,68-17-722,-36 11-226,15-7-1343,-1-3-1180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0:08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120 0 15591,'0'0'720,"0"0"401,0 0 816,0 0-737,0 0-95,109 128-529,-74-66-16,-3 9-367,-7 5 15,-15 9-192,-10 2-32,-3 3-240,-46 6-385,-18 2-799,-30 9-2818,-17 0 768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2.563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2 18200,'0'0'1521,"0"0"-1521,0 0-624,0 0 624,0 0 672,0 0-336,0 0-336,0 0-80,0-2-576,0 2-64,0 0-817,0 0-880,0 9-1857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5.45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7 1 12070,'0'0'1832,"0"0"-716,0 0 415,0 0 115,0 0-830,0 2-359,-4 41 403,1 0 0,3 0 0,3 13-860,-1 26 674,-4-16-116,1 53-82,2-106-498,1 1 0,0-1-1,0 0 1,1 1 0,1-1-1,0-1 1,3 5 22,5 0-1125,-12-17 984,1 1 0,-1-1 0,1 0 0,-1 0 0,1 1 0,-1-1 0,1 0 0,-1 0 0,1 0 0,-1 0-1,1 0 1,-1 1 0,1-1 0,-1 0 0,1 0 0,-1 0 0,1 0 0,-1 0 0,1-1 0,-1 1 0,0 0 0,1 0 0,-1 0 0,1 0 0,-1-1 0,1 1-1,-1 0 1,1 0 0,-1-1 0,0 1 0,1 0 0,-1 0 0,1-1 0,-1 1 0,0-1 0,1 1 0,-1 0 0,0-1 0,0 1 0,1-1 0,-1 1 0,0-1-1,0 1 1,0-1 0,1 1 141,12-37-5519,-2-20-3104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5.888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91 15335,'0'0'1137,"0"0"-596,0 0 497,0 0-11,0 0-597,5 18 18,21 60-149,-23-71-266,1 0 0,0 0 1,1-1-1,-1 0 1,1 1-1,1-1 1,-1-1-1,1 1 0,0-1 1,0 0-1,0 0 1,1-1-1,0 0 1,0 0-1,0-1 0,0 1 1,5 0-34,-5-1-99,-1 0 0,1-1 0,0 0 0,-1-1 0,1 0-1,0 0 1,0 0 0,0-1 0,0 1 0,0-2 0,0 1 0,0-1 0,0 0 0,-1-1 0,6-1 99,-3 0-236,0-1 0,-1 0 1,0 0-1,1-1 0,-1 0 1,-1-1-1,1 1 0,-1-1 0,0-1 1,6-6 235,-3 1-159,0-1 1,-1 0 0,0 0-1,-1-1 1,-1 0 0,0 0-1,0-1 1,-2 0 0,0 0-1,-1 0 1,0-1 0,-1 1-1,0-10 159,-3 8 3159,-3 35 940,-1 3-4559,-10 49 849,4 0 0,2 1 0,4 0 0,3 0 0,4 25-389,-3-91-91,1 0 0,-1 0 0,1 0 0,0 0 1,0 1-1,1-2 0,0 1 0,1 4 91,-2-7-292,0-1 0,0 0 0,0 1 0,0-1 0,1 0 0,-1 0 0,0 1 0,1-1 0,-1 0 0,1 0 0,-1 0 0,1-1 0,-1 1 0,1 0 0,-1 0 0,1-1 0,0 1 0,-1-1 0,1 0 1,0 1-1,0-1 0,-1 0 0,1 0 0,0 0 0,0 0 0,0-1 292,20-1-5646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6.22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1 14663,'0'0'2097,"0"0"-849,0 0 417,0 0-641,0 0-111,0 116-289,0-72-160,0-3-352,3-3 33,4-5-145,1-4-113,-3-11-1023,-3-9-1489,-2-9-1777,0-9-6467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6.8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18569,'0'0'2190,"0"0"-1499,0 0-323,0 19 374,1 23-484,1 1-1,2-1 1,4 14-258,34 127 372,-13-59 22,8 85-394,-33-178 47,5 45 197,-1 76-244,-7-152-2,-1 0 1,1 0-1,-1 0 0,0 1 1,1-1-1,-1 0 1,1 0-1,-1 0 0,0 0 1,1 0-1,-1 0 1,1 0-1,-1 0 0,1 0 1,-1 0-1,1 0 1,-1 0-1,0 0 0,1 0 1,-1 0-1,1 0 0,-1 0 1,1-1-1,-1 1 1,0 0-1,1 0 0,-1 0 1,0-1-1,1 1 1,-1 0-1,1-1 2,14-6 114,0-3-110,0 1 1,1 1-1,0 0 1,0 1-1,1 1 1,0 0-1,0 1 1,1 1-1,14-1-4,24-1-2756,0 3 1,25 3 2755,-66 0-841,53 0-4591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6.57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1 18569,'0'0'896,"0"0"-208,0 0 785,0 0-1265,0 0-208,0 0 0,67 80-464,-28-55-689,9-3-1632,1-8-785,1-10-5362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6.90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424 0 9925,'0'0'1744,"0"0"-1095,0 0 247,0 0 257,0 0-449,0 0 270,0 0 453,0 0 326,0 0-326,-9 6 763,-4 11-1829,2 0-1,0 0 1,0 3-361,0 0 165,-1 0 0,-10 12-165,-34 34 254,-3-3-1,-4-2-253,-18 15-2650,81-76 2566,-2 1-1611,1-3-4286,1-5-751</inkml:trace>
  <inkml:trace contextRef="#ctx0" brushRef="#br0" timeOffset="1">0 94 7283,'0'0'8996,"0"0"-8371,0 0 991,0 0 417,0 0-1200,0 0-529,13 23 16,9 3 641,5 3-689,1 3 80,1-3-256,1 2 16,-3-4-112,1-3-256,-4-4-176,1-2-1361,-2-7-1713,-4-8-2256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7.239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1 121 12086,'0'0'5522,"0"0"-5474,0 0 576,0 0 1185,0 0-768,0 0-1025,84 0 752,-29 0-352,7 0-416,0-2-64,5-12-736,-5-6-497,-10-4-1648,-10-5-1201,-20-3-4018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7.57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34 0 10261,'0'0'6200,"0"0"-4583,0 0-481,-5 20 622,-2 1-1342,2-6-243,1 0 0,0 1-1,2 0 1,-1-1 0,2 1-1,0 0 1,1 0-173,-2 63 654,3 67 386,0-120-1082,2-1 1,1 0 0,0 0 0,7 16 41,-11-40-175,0 1 1,1-1-1,-1 0 1,0 1-1,1-1 1,-1 0 0,1 1-1,0-1 1,-1 0-1,1 0 1,0 0-1,0 1 1,0-1-1,0 0 1,0 0-1,0 0 1,0-1 0,0 1-1,0 0 1,1 0-1,-1-1 1,0 1-1,0 0 1,1-1-1,-1 1 1,0-1 0,1 0-1,-1 1 1,1-1-1,-1 0 1,0 0-1,1 0 1,-1 0-1,1 0 1,-1 0-1,0 0 1,1-1 0,-1 1-1,1 0 1,-1-1-1,0 1 1,1-1 174,3-2-958,1 1 0,-1-1 1,0 0-1,0-1 0,0 1 1,-1-1-1,1 0 0,-1 0 1,2-3 957,25-29-7620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7.907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3 9812,'0'0'2911,"0"0"-801,0 0-37,0 0-114,0 0-692,0 3-307,0 55 904,1 72-764,-1-128-1126,0-1-1,0 1 1,0 0 0,1-1-1,-1 1 1,0 0-1,1-1 1,0 1-1,-1-1 1,1 1-1,0-1 1,0 1-1,0-1 1,0 0-1,0 1 1,0-1 0,0 0-1,0 0 1,0 0-1,1 0 1,-1 0-1,0 0 1,1 0-1,-1 0 1,1 0-1,-1-1 1,1 1-1,-1 0 1,1-1 0,-1 0-1,1 1 1,0-1-1,-1 0 1,1 0-1,0 0 1,-1 0-1,1 0 1,0 0-1,-1 0 1,2-1 26,2 0-157,0 1 0,0-1 0,-1-1 1,1 1-1,0-1 0,-1 0 0,1 0 0,-1 0 0,0 0 0,0-1 1,0 0-1,0 0 0,2-2 157,6-8-598,-1 0-1,0-1 1,-1-1-1,-1 0 1,3-7 598,9-32-243,-18 46 873,-1-1 1,-1 0-1,0 0 1,0 0-1,-1-2-630,0 11 798,0 0-214,0 9 161,-2 167 594,2-174-1428,0 0 1,0 0-1,1 0 0,-1 0 1,0 0-1,1 0 0,0-1 1,-1 1-1,1 0 1,0 0-1,0 0 0,0 0 1,0-1-1,0 1 0,1 0 1,-1-1-1,0 1 1,1-1-1,-1 0 0,1 1 1,0-1-1,-1 0 0,1 0 1,0 0-1,1 1 89,-1-2-410,-1 0 1,1 1-1,-1-1 0,1 0 1,-1 0-1,1 0 0,-1 0 0,1 0 1,-1 0-1,1 0 0,-1-1 0,0 1 1,1-1-1,-1 1 0,1-1 0,-1 1 1,0-1-1,1 0 0,-1 1 0,0-1 1,0 0-1,1 0 0,-1 0 1,0 0-1,0-1 410,17-21-10202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8.52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3 9604,'0'0'5301,"0"0"-3606,0 0-441,0 21 325,1 1-1253,-1 6-95,2-1 1,1 1-1,1-1 0,1 3-231,6 14 248,-3-12 29,-1 0 0,-1 0 0,-2 1-1,-1 14-276,-3-46 72,0-1-40,14-64-297,-10 38 208,2 0-1,6-15 58,-8 31-94,0 0-1,1 0 0,0 1 0,0 0 0,1 0 0,0 0 0,1 1 0,2-4 95,-4 7-487,0-1 0,0 1 0,1 0 0,0 0 0,-1 1 0,1-1 0,1 2-1,-1-1 1,1 0 0,-1 1 0,1 1 0,0-1 0,0 1 0,0 0 0,1 0 0,-1 1 0,0 0-1,1 1 1,3-1 487,-10 2 217,0 0-1,0 0 1,0-1-1,0 1 0,0 0 1,0 0-1,0 0 1,0 0-1,-1 0 1,1 0-1,0 1 0,-1-1 1,1 0-1,-1 0 1,1 0-1,-1 1 1,0-1-1,1 0 0,-1 0 1,0 1-1,0 0-216,3 6 962,1 4-330,1 0 0,1 0-1,0 0 1,1-1 0,0 0 0,0 0 0,1-1-1,2 1-631,-6-6 42,1-1 0,0 0 0,0 0 0,0-1 0,0 1 0,1-1 0,0 0 0,-1-1 0,1 1 0,0-1 1,0 0-1,0-1 0,0 0 0,1 0 0,-1 0 0,0 0 0,1-1 0,-1 0-42,3-1-106,0 1 0,0-2 0,0 1 0,-1-1 0,1-1 0,0 0-1,-1 0 1,0 0 0,0-1 0,0 0 0,0-1 0,-1 0 0,0 0 0,0 0 0,0-1 0,0 0 0,-1-1 0,0 1 0,-1-1 0,1 0 0,-1-1 0,0 1 0,-1-1 0,0 0 0,0 0 0,-1 0 0,0-1 0,0 1 0,-1-1 0,0 0 0,-1 0 0,0 1 0,0-1 0,-1-7 106,0 12-12,0 1 0,0-1 0,0 0 0,0 1 0,-1-1 0,0 1 0,1-1-1,-1 1 1,-1 0 0,1-1 0,0 1 0,-1 0 0,-1-3 12,1 4 18,0 1 0,0-1 1,0 0-1,0 1 0,0-1 0,0 1 1,0 0-1,-1 0 0,1 0 0,0 0 1,-1 0-1,1 0 0,-1 0 0,1 1 1,-1 0-1,1-1 0,-1 1 0,0 0 1,-1 0-19,-3 0 99,0 0 0,-1 0 0,1 1 0,0 0 0,0 0 0,0 0 0,0 1 1,0 1-1,0-1 0,1 1 0,-1 0 0,1 0 0,-1 1 0,1 0 0,0 0 0,1 0 1,-1 1-1,1 0 0,0 0 0,-1 1-99,-7 5 162,0 2 0,1-1-1,0 2 1,1-1 0,1 2 0,0-1 0,1 1 0,1 1 0,0 0-1,1 0 1,0 0 0,2 1 0,0 0 0,1 0 0,0 1 0,2-1-1,0 0 1,0 17-162,2-23 34,0 0 1,0 0-1,1 0 0,1-1 0,0 1 1,2 4-35,-3-11-16,1 0 1,0 0-1,-1-1 1,2 1-1,-1-1 1,0 1 0,1-1-1,0 0 1,-1 0-1,1 0 1,1 0 0,-1 0-1,0-1 1,1 0-1,-1 1 1,1-1 0,-1-1-1,3 2 16,9 4-586,1-1 0,0-1 0,0 0-1,5 0 587,36 3-7307,-40-8-649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5.531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76 13190,'0'0'566,"0"0"-51,0 0 730,0 0 271,0 0-502,0 0-318,5-4 4435,4 4-5545,50 5-1256,31-4 1670,-86-1-32,0-1 1,-1 0 0,1 0 0,0 0 0,-1 0-1,1 0 1,-1-1 0,0 0 0,1 0 0,-1 0-1,0 0 1,0 0 0,0 0 0,0-1-1,-1 0 1,1 1 0,-1-1 0,1 0 0,-1 0-1,0 0 1,0-1 0,-1 1 0,1 0 0,0-1-1,-1 1 1,0-1 0,0 0 0,0 1-1,0-1 1,-1-1 31,0 4 483,0 1-53,0 0-108,0 0-60,0 0-113,0 0-21,0 0-69,0 0 42,0 0-21,0 9 3,1 60-155,-1 63-869,-6-67-2680,-9-4-3897,5-33 643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5.88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79 10309,'0'0'2177,"0"0"-1185,0 0 913,0 0-576,0 0-209,0 0-864,0-5 32,10 1-256,7-1 337,5-6-369,8 2-289,2-4-607,8 2-833,0 0-352,2 4-1216,-5 5-993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6.296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7 185 8564,'0'0'2233,"0"0"-1230,0 0-42,0 0-225,-1-20-557,-3-66-169,3 83 37,1-1-1,0 1 1,0-1-1,0 1 0,0 0 1,0-1-1,1 1 1,0 0-1,0-1 1,0 1-1,0 0 1,0 0-1,0 0 0,1 0 1,0 0-1,-1 0 1,1 0-1,0 0 1,1 1-1,-1-1 0,0 1 1,1-1-1,1 0-46,-1 0 256,-3 3 40,1 0-279,-1 0-1,0-1 1,1 1 0,-1 0 0,0 0 0,1 0-1,-1 0 1,0 0 0,1 0 0,-1 0 0,0 0 0,1 0-1,-1 0 1,0 0 0,1 0 0,-1 0 0,0 0 0,1 0-1,-1 0 1,0 0 0,1 0 0,-1 1 0,0-1 0,1 0-1,-1 0 1,0 0 0,0 0 0,1 1 0,-1-1 0,0 0-1,0 0 1,1 1 0,-1-1 0,0 0 0,0 1-1,0-1-16,12 10 190,-2 7 165,0-1 0,-1 1 0,-1 1 0,-1-1 0,0 1 0,-1 1 0,-1-1 0,2 20-355,8 22 270,-15-59-284,0-1 0,1 0 0,-1 0 0,0 1 0,0-1 0,0 0 0,0 0 0,0 0 0,0 1 0,0-1 0,1 0 0,-1 0 0,0 0 0,0 0 0,0 1 0,0-1 0,1 0 0,-1 0 0,0 0-1,0 0 1,0 0 0,1 0 0,-1 1 0,0-1 0,0 0 0,1 0 0,-1 0 0,0 0 0,0 0 0,0 0 0,1 0 0,-1 0 0,0 0 0,0 0 0,1 0 0,-1 0 0,0 0 0,0 0 0,1 0 0,-1-1-1,0 1 1,0 0 0,0 0 0,1 0 0,-1 0 0,0 0 0,0 0 0,0-1 0,1 1 0,-1 0 0,0 0 0,0 0 0,0 0 0,0-1 0,0 1 0,1 0 14,8-12-854,55-164 51,-64 176 829,0 0-1,0 0 1,1 0 0,-1-1 0,0 1 0,0 0-1,0 0 1,0 0 0,0 0 0,0-1 0,0 1 0,0 0-1,1 0 1,-1 0 0,0 0 0,0 0 0,0-1-1,0 1 1,1 0 0,-1 0 0,0 0 0,0 0 0,0 0-1,0 0 1,1 0 0,-1 0 0,0 0 0,0 0 0,0 0-1,1 0 1,-1 0 0,0 0 0,0 0 0,0 0-1,1 0 1,-1 0 0,0 0 0,0 0 0,0 0 0,1 0-1,-1 0 1,0 0 0,0 0 0,0 0 0,0 0-1,1 1 1,-1-1 0,0 0 0,0 0 0,0 0 0,0 0-1,0 0 1,1 1 0,-1-1 0,0 0-26,12 16 711,11 27 126,-22-41-735,15 36 200,-7-15-288,1-1-1,12 20-13,-19-38-452,-1 0-1,1 0 1,0 0 0,0 0-1,1 0 1,-1-1-1,1 1 1,-1-1-1,1 0 1,0 0 0,1 0-1,-1-1 1,0 0-1,1 1 1,-1-1 0,3 0 452,15 0-6206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6.669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125 0 14102,'0'0'1398,"0"0"-963,0 0-3,0 0 254,0 0-467,-13 14-142,-39 44-15,48-53-49,0-1 0,1 1 0,-1 0 0,1 0 0,0 0 0,0 1 0,0-1 0,1 1 0,-1-1 0,2 1 1,-1 0-1,1 0 0,-1 0 0,2 0 0,-1 0 0,1 0 0,-1 0 0,2 0 0,-1 0 0,1 0 0,1 4-13,-2-8-36,1 1 0,0-1-1,0 0 1,0 0-1,1 0 1,-1 0-1,0 0 1,1-1-1,-1 1 1,1 0-1,0-1 1,0 1 0,-1-1-1,1 1 1,0-1-1,0 0 1,2 1 36,45 21-823,-24-12 523,-16-7 148,19 13-63,-28-17 242,1 1-1,0 0 0,-1-1 1,1 1-1,-1 0 0,1-1 0,-1 1 1,0 0-1,1 0 0,-1 0 0,0-1 1,0 1-1,1 0 0,-1 0 0,0 0 1,0 0-1,0-1 0,0 1 0,0 0 1,0 0-1,0 0 0,0 0 0,0-1 1,0 1-1,-1 0 0,1 0 0,0 0 1,-1 0-1,1-1 0,0 1 1,-1 0-1,1-1 0,-1 1 0,1 0 1,-1 0-27,-3 3-43,0 0 1,0 0 0,-1 0 0,1-1-1,-1 1 1,0-1 0,0 0 0,0-1 0,0 1-1,-5 1 43,-56 19-3265,65-23 3167,-40 11-4192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7.2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197 132 11781,'0'0'649,"0"0"607,-14-20 972,-46-60-304,58 77-1685,1 0 0,-1 1 0,0-1 0,0 1 0,0 0 0,0 0 0,0 0 0,0 0 1,-1 0-1,1 0 0,0 0 0,-1 1 0,0-1 0,-2 0-239,5 3 76,-1-1 0,0 0-1,0 1 1,0-1 0,0 1 0,1 0 0,-1-1 0,0 1-1,0 0 1,1-1 0,-1 1 0,1 0 0,-1 0-1,0-1 1,1 1 0,0 0 0,-1 0 0,1 0-1,-1 0 1,1 0 0,0 0 0,0 0 0,-1 0 0,1 0-76,-2 4-157,-13 37 431,1 1 0,2 0 0,2 1 0,2 0 0,2 1 1,2-1-1,2 1 0,2 12-274,0-55-20,0-1 1,0 0 0,0 0-1,0 1 1,0-1-1,0 0 1,1 1-1,-1-1 1,0 0 0,1 0-1,-1 0 1,0 1-1,1-1 1,0 0-1,-1 0 1,1 0 0,0 0-1,-1 0 1,1 0-1,0 0 20,0 0-39,0-1 1,-1 0-1,1 0 0,0 1 0,-1-1 0,1 0 1,0 0-1,0 0 0,-1 0 0,1 0 0,0 0 1,0 0-1,0 0 0,-1 0 0,1 0 0,0 0 0,0-1 1,-1 1-1,1 0 0,0 0 0,-1-1 0,1 1 1,0-1 38,3-1-167,0-1 1,0 0 0,-1 0 0,1 0 0,-1 0 0,0 0 0,0-1-1,0 1 1,0-1 0,-1 0 166,5-9-308,-1 1-1,-1-1 1,0 0 0,-1 0-1,0-1 1,-1 1 0,0-1-1,-1-8 309,2-25-358,-4-44 358,0 44 1408,0 46-431,0 1-249,0 0-205,2 7 171,5 2-578,0 0 1,0 0 0,1-1-1,1 0 1,-1-1-1,1 0 1,0 0-1,1-1 1,-1 0 0,1 0-1,7 2-116,14 5-973,0 0-1,1-2 1,14 2 973,-13-7-3974,-10-9-2046,-6-6-220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7.00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72 13062,'0'0'3682,"0"0"-3522,0 0 240,0 0 704,0 0-1104,0 0 273,47 0-33,-10 0 688,3 0-576,0 0-240,-3 0-112,-2-9-704,-6-2-1281,-1-5-448,-6-2-1521,-10 0-4098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7.35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18 0 13990,'0'0'2690,"0"0"-2594,0 0 1616,0 0-639,0 0-449,-18 145-176,18-91 49,0-3 143,0 3-640,0 2 80,0 2-80,0 4-80,0-4-1297,13-4-1520,12-9-1297,7-12-3906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7.76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246 16 7892,'0'0'1400,"0"0"-92,0 0 671,0 0-98,0 0-659,-14-4-200,5 1-807,5 1-156,1 1-1,0 0 1,0 0-1,-1 0 1,1 0-1,-1 0 1,1 1-1,-1-1 1,1 1-1,0 0 1,-1 0-1,1 0 1,-1 1-1,1-1 1,-1 1-1,1 0 1,-1 0-1,1 0 1,0 0-1,0 1 1,0-1-1,0 1 1,0 0-1,0 0 1,0 0-1,0 0-58,-10 11 232,1-1 0,0 1 0,1 1 0,0 0-1,1 0 1,1 1 0,0 1 0,2-1 0,-1 2-1,2-1 1,0 0 0,1 1 0,1 0 0,0 1-1,1-1 1,1 0 0,1 9-232,1-25-21,0-1-1,0 1 1,0 0 0,0 0 0,0 0-1,0 0 1,1 0 0,-1 0 0,0-1 0,1 1-1,-1 0 1,1 0 0,-1-1 0,1 1-1,-1 0 1,1 0 0,0-1 0,-1 1-1,1-1 1,0 1 0,-1 0 0,1-1-1,0 1 1,0-1 21,26 7-759,-17-6 428,1-1 0,-1 0 0,0-1 0,5-1 331,-8 0-142,0-1 1,0 1-1,0-1 1,0 0-1,-1-1 1,1 0-1,-1 0 1,0 0-1,0 0 1,0-1-1,-1 0 1,0-1-1,0 1 1,0-1-1,2-4 142,11-14-639,-2-2 0,0 0 1,0-4 638,-10 19 3,0-1 1,0 1-1,-1-1 1,0 0-1,-1 0 1,-1-1-1,0 1 1,-1-1 0,1-8-4,-3 19 1000,0 2 246,0 0-46,0 0-364,0 0-127,0 0-245,0 15-315,1 0 0,0 0 0,1-1 0,0 1 0,2-1 0,-1 0 0,2 0 0,2 7-149,-2-12-184,-1 0 1,2 0-1,-1 0 1,1 0-1,0-1 1,1 0-1,0 0 0,0-1 1,1 0-1,0 0 1,0-1-1,5 3 184,36 17-6445,-27-14 637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8.231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2 168 7940,'0'0'3977,"0"0"-2987,0 0-408,-1-20 445,1-65-525,1 81-461,0 1 0,0 0 1,0 0-1,0 0 0,0 0 1,1 0-1,0 0 0,-1 0 1,1 0-1,0 0 0,0 1 1,1-1-1,-1 1 0,0 0 1,1-1-1,0 1 1,-1 0-1,1 1 0,0-1 1,0 0-1,0 1 0,0 0 1,0-1-1,0 1 0,1 0 1,1 0-42,-3 1 66,-1 0 1,1-1 0,-1 1-1,1 0 1,-1 0-1,1 0 1,0 0 0,-1 1-1,1-1 1,-1 0-1,1 0 1,-1 1 0,1-1-1,-1 1 1,1 0 0,-1-1-1,0 1 1,1 0-1,-1 0 1,0 0 0,0 0-1,1 0 1,-1 0-1,0 0 1,0 0 0,0 1-1,0-1 1,0 1-67,3 5 175,0 0 0,0 1 0,0-1 0,-1 1 0,0 1-175,2 6 410,-1-5-160,-1 1 0,-1-1-1,0 1 1,1 8-250,-2-9 24,1 0 1,0 0-1,0-1 1,1 1-1,1 1-24,-4-10-66,0-1 0,1 1 0,-1-1 0,0 0 0,0 1 0,1-1 0,-1 0 0,0 1 1,1-1-1,-1 0 0,1 1 0,-1-1 0,0 0 0,1 0 0,-1 1 0,1-1 0,-1 0 0,1 0 0,-1 0 0,1 0 0,-1 0 0,1 0 0,-1 1 0,0-1 0,1 0 0,-1 0 1,1-1-1,-1 1 0,1 0 0,-1 0 0,1 0 0,-1 0 0,1 0 0,-1 0 0,1-1 0,-1 1 0,0 0 0,1 0 0,-1-1 0,1 1 0,-1 0 0,0-1 0,1 1 0,-1 0 1,0-1-1,1 1 0,-1 0 0,0-1 0,1 1 66,14-19-325,66-119 970,-81 138-575,1 0 0,-1 0-1,0 0 1,0 0-1,1-1 1,-1 1 0,0 0-1,1 0 1,-1 0 0,0 0-1,1 0 1,-1 0 0,0 0-1,1 1 1,-1-1-1,0 0 1,0 0 0,1 0-1,-1 0 1,0 0 0,1 0-1,-1 0 1,0 1-1,0-1 1,1 0 0,-1 0-1,0 0 1,0 1 0,0-1-1,1 0 1,-1 0 0,0 1-1,0-1 1,0 0-1,0 0 1,1 1 0,-1-1-1,0 0 1,0 1 0,0-1-1,0 0 1,0 1-1,0-1 1,0 0 0,0 0-1,0 1-69,10 19-520,-9-16 788,59 123-2162,-53-111 22,1-1 0,1 0 0,8 11 1872,5 4-3450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8.58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12 1969,'0'0'14102,"0"0"-13621,0 0 463,0 0 929,0 0-689,0 0-1088,64 0 433,-17 0 175,0 0-560,3 0-144,-3 0-128,-5 0-624,-2 0-1233,-8 0-544,-9 0-977,-6-11-1824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8.90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33 1 12454,'0'0'2801,"0"0"-2529,0 0 1505,-32 149 480,32-91-1297,0-2-255,0 0-273,0-5-64,5 3-368,2 4-16,0-5-80,6 8-1121,7-6-1152,7-5-1408,10-15-1026,5-19-4177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19.23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214 1 13126,'0'0'760,"0"0"73,0 0 850,0 0-93,0 0-768,-10 0-280,8 0-521,-2-1 24,0 1-1,0 0 1,0 1-1,0-1 1,0 1-1,0-1 1,0 1 0,0 0-1,0 0 1,1 1-1,-1-1 1,0 1-1,1 0 1,-1 0-1,1 0 1,0 1-1,0-1 1,-1 1-1,2-1 1,-3 3-45,-14 17 507,1 0 1,1 2-1,-13 24-507,24-37 46,0 0-1,1 0 1,0 1-1,1-1 1,1 1-1,0 0 1,0 1-1,1-1 0,1 0 1,0 7-46,1-18-60,0 1 1,0-1 0,0 0-1,0 1 1,1-1-1,-1 1 1,1-1-1,-1 0 1,1 1-1,-1-1 1,1 0-1,0 0 1,0 0 0,0 0-1,-1 1 1,1-1-1,0 0 1,0 0-1,0 0 1,1-1-1,-1 1 1,0 0 0,0 0-1,0-1 1,1 1-1,-1 0 1,0-1-1,1 0 1,-1 1-1,0-1 1,1 0 0,-1 1-1,1-1 1,-1 0-1,0 0 1,1 0-1,-1 0 1,1-1-1,-1 1 1,0 0 0,1-1 58,5 1-219,-1-1-1,1 0 1,-1-1-1,1 0 1,-1 0-1,0 0 1,0-1-1,5-3 221,-1 0-198,-1-1 1,0 0 0,0 0-1,-1-1 1,0-1-1,0 1 1,-1-1-1,0 0 1,-1-1-1,2-2 198,6-14 566,-1-2 0,-1 1-1,2-9-565,-14 34 918,0 2-99,0 0 142,0 0-281,0 0-122,0 0-340,2 10-154,0 0 1,0 0-1,1 0 0,0-1 0,1 1 0,0-1 0,0 0 0,1 0 0,1 0-64,6 14 74,-10-19-98,7 15-1753,0-2 0,12 17 1777,-19-31-315,0 0-1,0 0 0,0 0 1,0-1-1,0 1 1,1-1-1,-1 1 0,1-1 1,0 0-1,0 0 0,0 0 1,0 0-1,0-1 0,0 1 1,0-1-1,1 0 1,-1 0-1,0 0 0,4 1 316,6-2-7008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2.939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0 332 11445,'0'0'667,"0"0"-144,0 0 606,0 0-278,0 0-459,0 0-187,0 0 182,0 0 120,0 0 203,0 0 181,0 0-227,0-6 371,1-201-338,-1 198-720,1 1 0,1 0 1,0 0-1,0 0 0,3-8 23,-4 13 19,0 0 0,1 0 0,-1 0-1,1 0 1,-1 0 0,1 0 0,0 0-1,0 0 1,0 1 0,1-1 0,-1 1-1,0 0 1,1-1 0,0 1 0,1-1-19,1 2 0,-1 0 0,0 0 1,0 0-1,1 0 0,-1 1 1,0 0-1,1 0 0,3 0 0,0 0-61,-7 0 58,-1 1-1,1-1 1,0 1 0,0-1 0,-1 1 0,1-1-1,0 1 1,-1-1 0,1 1 0,0 0-1,-1-1 1,1 1 0,-1 0 0,1-1 0,-1 1-1,0 0 1,1 0 0,-1 0 0,0-1 0,1 1-1,-1 0 1,0 1 3,7 22 8,-7-21-4,3 12 65,-1 0 0,-1 1-1,-1 7-68,0-12 27,0 0 0,1 0 0,0 0 0,1 0 0,0-1 0,1 1 0,3 8-27,-6-18-48,1 0 1,-1-1-1,1 1 0,-1-1 1,1 1-1,-1-1 0,1 1 1,0-1-1,-1 1 0,1-1 1,0 0-1,-1 1 0,1-1 1,0 0-1,0 1 0,-1-1 1,1 0-1,0 0 0,0 0 1,-1 0-1,1 0 0,0 0 1,0 0-1,0 0 0,-1 0 1,1 0-1,0 0 0,0 0 1,-1-1-1,1 1 0,0 0 1,0 0-1,-1-1 0,1 1 1,0-1-1,-1 1 0,1-1 1,0 1-1,-1-1 0,1 1 48,26-21-1430,1-7 1246,-2 0 0,-2-1 1,0-2-1,-2 0 1,4-12 183,-26 43 73,0-1 1,0 1-1,0-1 1,0 1-1,1-1 1,-1 1-1,0-1 1,0 1-1,0-1 0,1 1 1,-1-1-1,0 1 1,1-1-1,-1 1 1,0 0-1,1-1 1,-1 1-1,0 0 1,1-1-1,-1 1 1,1 0-1,-1-1 0,0 1 1,1 0-1,-1 0 1,1-1-1,-1 1 1,1 0-1,-1 0 1,1 0-74,0 15 2885,-1 2-3321,4 25 702,9 101 649,2-50-4057,-14-91 2895,5 20-2374,2-11-2173,-1-7-3840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3.40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26 126 12678,'0'0'1662,"0"0"-862,0 0 625,0 0-83,0 0-616,6 14-470,20 47-6,-25-58-243,1-1-1,0 1 1,0-1-1,0 0 1,0 0-1,1 0 0,-1 0 1,1 0-1,-1 0 1,1-1-1,-1 1 0,1-1 1,0 0-1,0 0 1,-1 0-1,1 0 1,0 0-1,0-1 0,0 1 1,0-1-1,0 0 1,0 0-1,0 0 1,0 0-1,0 0 0,0-1 1,2 0-7,7 1-99,-9 0 33,1 0-1,0 0 0,-1 0 1,1 0-1,0 0 0,0-1 1,-1 1-1,1-1 1,-1 0-1,1 0 0,-1-1 1,1 1-1,-1-1 1,1 1-1,-1-1 0,0 0 1,0 0-1,0-1 1,0 1-1,-1-1 0,1 1 1,0-1-1,-1 0 1,0 0-1,0 0 0,0 0 1,0 0-1,0-1 1,0 0 66,2-6-217,0 0-1,-1 0 1,-1-1 0,1 1 0,-2-1 0,1 1 0,-1-1 0,-1 1 0,0-1 0,-1 0 0,-1-7 217,1 15 52,0 1 0,0-1 1,0 1-1,0-1 1,-1 1-1,1 0 0,-1 0 1,1-1-1,-1 1 0,0 0 1,0 1-1,0-1 0,0 0 1,0 0-1,-1 1 0,1-1 1,0 1-1,-1 0 0,1 0 1,-1 0-1,1 0 0,-1 0 1,0 0-1,1 1 0,-1-1 1,0 1-1,1 0 0,-4 0-52,2-1 137,-1 1 0,0-1 0,0 1 0,0 0 0,0 0 0,0 1 0,1 0 0,-1 0 0,0 0 0,0 0 0,1 1 0,-1-1 0,1 1 0,-1 0 0,1 1 0,-2 0-137,-2 6 228,0 1 0,0-1 0,0 1 0,2 1 0,-1-1-1,1 1 1,1 0 0,0 1 0,-3 9-228,-1 6 470,1 1 0,1 1 0,-1 19-470,4-25 85,1 1 0,2 0 1,0 0-1,2 0 1,0 0-1,2 4-85,-2-25-78,0 0 0,1-1-1,-1 1 1,1 0 0,-1-1 0,1 1-1,0-1 1,0 1 0,0-1 0,0 0 0,0 0-1,1 0 1,-1 0 0,1 0 0,-1 0-1,1-1 1,0 0 0,0 1 0,-1-1 0,1 0-1,0 0 1,0 0 0,0-1 0,0 1 0,0-1-1,0 1 1,1-1 78,5 1-974,0 0 0,0-1-1,0 0 1,1 0 0,-1-1 0,0 0-1,0-1 1,6-2 974,23-15-6312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3.857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113 52 11845,'0'0'961,"0"0"253,0 0 469,0 0-250,0 0-566,-12 15-229,3-4-516,0-2-6,1 0 0,0 1 1,1 0-1,0 1 0,1-1 0,0 1 0,1 1 0,0-1 0,1 1 0,-1 1-116,-2 20 407,1 0 1,2 0 0,1 1-1,2-1 1,2 32-408,-1-63 1,0-1-1,1 0 1,-1 0-1,0 1 1,0-1-1,1 0 1,-1 0-1,1 0 1,-1 0-1,1 1 1,0-1-1,-1 0 1,1 0-1,0 0 1,0 0-1,-1-1 1,1 1-1,0 0 1,0 0-1,0 0 1,0-1-1,0 1 1,1 0 0,-1-1-1,3 2-33,-1-1 0,1 0 0,0 0 0,-1 0 0,1 0 0,0-1-1,0 1 1,-1-1 0,1 0 33,4 0-103,0 0 0,0-1-1,0 0 1,0-1-1,-1 1 1,1-1-1,-1-1 1,5-1 103,-4-1-43,0-1 0,0 0 0,-1 0 1,0 0-1,0-1 0,-1 0 0,0 0 1,0 0-1,-1-1 0,1 0 1,-2 0-1,1-1 0,-1 1 0,0-1 1,-1 0-1,1-6 43,3-9-17,-1-1 0,-1 0 0,-1 0 0,-2 0 0,0-17 17,-1 13 27,0 3 17,-1 1 0,-2-15-44,2 39-9,0 0 0,0-1 0,-1 1 0,1 0 0,0 0 0,-1 0 0,1-1 0,0 1 0,-1 0 0,0 0 0,1 0 0,-1 0 0,0 0 0,1 0 0,-1 0 0,0 0 0,0 0 0,0 0 0,0 0 0,0 0 0,0 0 0,0 1 0,0-1 0,0 0 0,0 1 9,-1-1-113,-1 1-1,1-1 1,0 1 0,-1 0 0,1 0-1,0-1 1,0 2 0,-1-1 0,1 0-1,0 0 1,-1 1 0,1-1 0,-1 1 113,-3 1-840,-1 1 0,1-1 0,-1 1 0,1 0 0,0 1 0,0 0 0,0 0 0,-2 2 840,-12 14-7345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7.6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4 9188,'0'0'1500,"0"0"-385,0 0 1046,0 0-342,0 0-621,0-1-1119,0 1 1,0 0-1,0 0 0,-1-1 1,1 1-1,0 0 0,0 0 1,-1 0-1,1-1 0,0 1 0,0 0 1,-1 0-1,1 0 0,0 0 1,-1 0-1,1-1 0,0 1 1,0 0-1,-1 0 0,1 0 0,0 0 1,-1 0-1,1 0 0,0 0 1,-1 0-1,1 0 0,0 0 1,-1 0-1,1 1-79,-1 0 116,1 0-1,-1 1 1,0-1 0,1 1-1,0-1 1,-1 1 0,1-1-1,0 1 1,0-1 0,0 1-1,0 0 1,0-1 0,0 1-1,0-1 1,0 1 0,1-1 0,-1 1-1,0-1 1,1 1 0,0-1-1,-1 1 1,1 0-116,17 34 1139,-2-16-1123,0-1-1,1-1 1,1 0-1,0-2 1,21 15-16,-24-19-355,-14-11 141,0 0 0,0 0 0,0 0-1,0 0 1,0 0 0,0-1 0,0 1 0,0-1 0,1 1 0,-1 0 0,0-1 0,0 0 0,1 1 0,-1-1 0,0 0 0,1 0 0,-1 0 0,0 1 0,0-1-1,1-1 1,-1 1 0,0 0 0,1 0 0,-1 0 0,0-1 0,0 1 0,1-1 0,-1 1 0,0-1 214,2 0-520,-1-1 1,0 0-1,0 0 0,0-1 1,-1 1-1,1 0 0,0-1 1,-1 1-1,1 0 0,-1-1 1,0 0-1,0 1 0,0-2 520,12-34-5722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4.191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0 1 14567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4.52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0 139 14567,'65'-23'637,"7"1"-637,-71 22 28,-1 0-1,1-1 0,0 1 1,0 0-1,0-1 0,0 1 1,0 0-1,0 0 0,0 0 1,0 0-1,0 0 1,-1 0-1,1 0 0,0 0 1,0 0-1,0 0 0,0 1 1,0-1-1,0 0 0,0 1 1,0-1-1,-1 0 0,1 1 1,0-1-1,0 1 0,-1 0 1,1-1-1,0 1 1,0-1-1,-1 1 0,1 0 1,-1 0-1,1 0-27,0 1 120,-1 0-1,0 0 1,1 1-1,-1-1 1,0 0 0,0 0-1,0 0 1,-1 0 0,1 0-1,-1 2-119,0 4 516,1 10-15,1 0 0,1-1 0,0 1 0,2-1 0,0 0 0,2 4-501,-4-13 37,0-1 0,1-1 0,0 1 1,0 0-1,1-1 0,0 0 0,0 1 1,1-1-1,-1-1 0,1 1 0,1-1 1,-1 0-1,1 0 0,-1 0 0,1-1 0,3 1-37,-7-3-139,1-1 0,0 0 0,0 1 0,0-1-1,0 0 1,0 0 0,0-1 0,0 1 0,0-1-1,0 0 1,0 1 0,0-1 0,0-1-1,0 1 1,0 0 0,0-1 0,0 1 0,0-1-1,0 0 1,0 0 0,0 0 0,0-1-1,0 1 1,-1 0 0,1-1 0,-1 0 0,1 0-1,-1 0 1,1 0 0,-1 0 0,0 0 0,0-1-1,0 1 1,0-1 0,-1 1 0,1-1-1,-1 0 140,8-12-624,-1 0 0,0-1-1,-2 0 1,0-1-1,4-15 625,-2-8-119,-1 0-1,-2-1 1,-1-17 119,-2 17 8082,-4 110-7634,1-29-262,0-1 1,3 1 0,4 19-187,-5-50-155,1 0 1,0 0-1,1 0 0,0 0 0,0-1 0,5 8 155,-6-13-323,-1 0 0,1 0 0,1 0 0,-1-1 0,0 1 0,1-1 0,-1 1 1,1-1-1,0 0 323,-1-1-520,0 1 0,0-1 0,1 0 0,-1 0 0,0 0 0,1 0 0,-1-1 1,1 1-1,-1 0 0,1-1 0,-1 0 0,1 0 0,0 0 520,23 0-9012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24.85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229 0 7411,'0'0'7711,"0"0"-5748,0 0-720,0 0 387,-18 21-661,-58 70-625,66-78-287,1-1 0,0 1 0,1 1-1,1-1 1,0 1 0,-4 12-57,6-12 1,2-7-9,0 1 0,1-1 0,0 1 0,1 0 1,0 0-1,0 5 8,0-11-30,1 1-1,0-1 1,0 1 0,0-1 0,0 1 0,1-1 0,-1 0-1,1 1 1,-1-1 0,1 1 0,0-1 0,0 0 0,0 1-1,0-1 1,1 0 0,-1 0 0,0 0 0,1 0 0,0 0-1,-1 0 1,3 1 30,7 4-209,0-1 0,1-1 0,0 0 0,0-1 1,5 2 208,-5-3-140,-1 0 0,0 2 0,0-1 0,-1 2 0,1-1 0,3 4 140,-11-7 16,0 1-1,0-1 1,0 1-1,-1 0 1,1 0-1,-1 0 1,0 1-1,1-1 1,-2 0-1,1 1 1,0-1-1,-1 1 1,1 0 0,-1-1-1,0 1 1,0 0-1,-1 0 1,1 0-1,-1 0 1,0 0-1,0 2-15,0 5 261,-3 26 374,2-36-624,1 1 1,-1 0-1,0 0 0,0 0 1,-1-1-1,1 1 0,0 0 1,0-1-1,-1 1 0,1-1 1,-1 0-1,1 1 0,-1-1 1,0 0-1,0 0 0,1 0 1,-3 0-12,-7 4-225,-1 0 0,1-2 0,-1 1 0,0-1 0,0-1 0,-1 0 0,1-1 0,-6 0 225,-60-3-7218,33-4-4227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2.52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6 174 8676,'0'0'3466,"0"0"-2445,0 0-108,0 0 674,0 0-437,0 0-411,0 0-8,-5-8 2430,5 4-3167,1-1-1,0 1 0,0-1 1,1 1-1,-1 0 0,1-1 1,0 1-1,0 0 0,1 0 1,-1 0-1,1 1 0,-1-1 1,3-1 6,44-48-10,-41 46 37,0 0-34,-1 0 0,2 0 1,-1 1-1,6-3 7,-13 7 7,1 1 1,0 0 0,0 0-1,0 0 1,0 0 0,0 0-1,0 1 1,0-1-1,0 0 1,0 1 0,0 0-1,0-1 1,0 1-1,0 0 1,0 0 0,0 0-1,0 1 1,1-1 0,-1 0-1,0 1 1,0-1-1,0 1 1,0 0 0,0-1-1,0 1 1,1 1-8,17 16 139,-1 1 0,0 1 0,-2 0 0,4 7-139,25 29 172,-7-10-64,-23-25-79,2-1 0,0-1 0,1 0 0,11 7-29,-10-16-744,-19-9 432,1-1 1,-1 1 0,1-1-1,0 0 1,-1 1-1,1-1 1,0 0 0,-1 0-1,1 0 1,-1 0-1,1-1 1,0 1 0,-1 0-1,1-1 1,-1 1-1,1-1 1,-1 1 0,1-1-1,-1 0 1,1 0-1,-1 0 1,0 0 0,1 0-1,-1 0 1,0 0-1,0 0 1,0 0 0,1 0-1,-1-1 312,16-27-4143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2.85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359 1 13222,'0'0'726,"0"0"301,0 0 550,0 0-345,0 0-520,-20 17-7,-63 56 79,68-58-486,1 0 0,0 0 0,1 1 0,1 1 0,1 0 0,-1 3-298,-16 23 330,5-9-87,2 1-1,1 0 0,-11 29-242,23-44-426,1 0 1,1 0 0,0 1 0,2-1-1,0 1 1,1 0 0,1 0 0,1 3 425,1-21-427,0-2 118,0 1-1,0-1 0,0 0 0,0 1 0,0-1 1,0 0-1,0 1 0,0-1 0,0 0 0,1 1 1,-1-1-1,0 0 0,1 0 0,-1 1 0,1-1 0,0 0 1,-1 0-1,1 0 0,0 0 0,0 0 0,-1 0 1,1 0-1,0 0 0,0 0 0,0 0 0,1 0 310,20 5-8145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3.19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89 9220,'0'0'830,"0"0"397,0 0 355,0 0-357,0 0-697,3 0-251,1 0-206,1-1 0,-1 0 0,0 0 0,1 0 0,-1 0 0,0-1 0,0 0 0,0 0 0,0 0 0,0 0 0,0-1 0,0 1-1,-1-1 1,0 0 0,1 0 0,-1-1 0,0 1 0,0 0 0,1-4-71,1 1 31,1 0 0,0 0 0,0 1 0,0 0 0,1 0 1,5-4-32,-11 9 71,0 0 0,0 0 1,0-1-1,1 1 0,-1 0 1,0 0-1,0 1 0,0-1 1,0 0-1,0 0 0,0 0 1,0 1-1,0-1 0,-1 0 1,1 1-1,0-1 1,0 1-1,0-1 0,0 1 1,0 0-1,-1-1 0,1 1 1,0 0-1,0-1 0,-1 1 1,1 0-1,0 0 0,-1 0 1,1-1-1,-1 1 0,0 0 1,1 0-1,-1 0 1,1 0-1,-1 0 0,0 0 1,0 0-72,2 3 214,8 15 27,1 0 0,1-1-1,0 0 1,2-1 0,0 0 0,0-1 0,2-1-1,7 6-240,-6-13-1510,-17-8 1235,1 0 0,0 0 0,-1-1-1,1 1 1,0 0 0,0 0 0,-1 0 0,1 0 0,0-1-1,-1 1 1,1 0 0,0-1 0,-1 1 0,1 0 0,0-1-1,-1 1 1,1-1 0,-1 1 0,1-1 0,-1 1 0,1-1-1,-1 1 1,1-1 0,-1 0 0,0 1 0,1-1 0,-1 0-1,0 1 1,1-1 0,-1 0 0,0 0 0,0 1 0,0-1-1,0 0 1,0 0 275,6-29-8894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3.52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8 0 14070,'0'0'2450,"0"0"-2098,0 0 1793,0 0-833,0 0-1168,0 0-144,-7 2-112,14 10-288,8-1-1505,-3-2-640,1-3-2177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4.55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90 10 6147,'0'0'2356,"0"0"-1359,0 0 527,0 0 116,0 0-468,6-9 6485,-9 9-7645,0 0 0,0 0 1,0 0-1,0 0 1,0 1-1,0-1 1,0 1-1,0 0 1,0 0-1,0 0 0,1 0 1,-1 0-1,0 1 1,0-1-1,-1 3-12,0-1 19,1 1 0,1 0-1,-1-1 1,0 1 0,1 0-1,0 1 1,0-1 0,0 0-1,0 1 1,0 2-19,-4 17 11,1 0 0,1 1 0,1-1 0,1 1 0,2-1 0,0 1 0,3 15-11,-3-35-51,0 0 0,1-1 0,0 1 0,0 0-1,0-1 1,1 1 0,0-1 0,0 1 0,0-1-1,0 0 1,0 0 0,1 0 0,0 0 0,0 0 0,0 0-1,0-1 1,1 0 0,-1 1 0,1-1 0,0 0-1,0-1 1,0 1 0,0-1 0,0 0 0,1 0-1,-1 0 1,1-1 0,-1 1 0,1-1 0,0 0-1,-1 0 1,4 0 51,7-1-1469,28-2-3972,-23-8-302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5.161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0 241 8324,'0'0'1953,"0"0"-1412,0 0-34,0 0 318,0-21-305,2-67-165,-2 76-160,1 0 0,1 0 0,0 0 0,1 0 0,0 1 0,0-1-195,4-11 676,3-2 1594,-10 24-1718,18 5-418,-11 1-120,0 0 0,0 0 0,-1 1 0,1 0 0,-1 0 0,0 1 0,-1-1 0,0 1 0,0 1 0,0-1 0,-1 1 0,2 4-14,-1-1 101,0 0-1,-1 0 1,-1 0-1,0 1 1,-1 0-1,0-1 0,0 1 1,-1 0-1,-1 0-100,0-11 70,0-1-70,1-1-20,0 1 1,0-1 0,-1 1-1,1-1 1,0 0-1,-1 1 1,1-1 0,-1 0-1,1 0 1,-1 0 0,1 1-1,-1-1 1,1 0-1,-1 0 1,0 0 0,0 0-1,1 0 1,-1 1 0,0-1-1,0 0 1,0 0-1,0-1 20,3-27-166,-3 18 49,1 1 101,1 0 1,0 0-1,0 0 1,1 0-1,0 0 1,1 0-1,0 1 1,1-1-1,0 1 0,0 0 1,1 1-1,5-8 16,-10 16 42,-1 0-1,1-1 1,-1 1-1,0 0 0,1 0 1,-1-1-1,1 1 1,-1 0-1,1 0 0,-1 0 1,1-1-1,-1 1 1,1 0-1,-1 0 1,1 0-1,-1 0 0,1 0 1,-1 0-1,1 0 1,-1 0-1,1 0 1,-1 0-1,1 0 0,-1 1 1,1-1-1,-1 0 1,0 0-1,1 0 1,-1 1-1,1-1 0,-1 0 1,1 1-1,-1-1 1,0 0-1,1 1 0,-1-1 1,0 0-1,1 1 1,-1-1-1,0 0 1,1 1-1,-1 0-41,15 21 27,-13-18 183,12 21 467,-1 1 0,-1 1 0,1 8-677,5 15-1554,-2-5-4408,-15-44 714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5.51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0 12422,'0'0'2956,"0"0"-2071,0 0 156,0 0-147,14 3-646,-4-1-232,-2-2 9,-1 1 0,1 1 1,-1 0-1,0 0 0,0 0 0,0 1 1,0 0-1,0 0 0,-1 0 0,1 1 0,-1 0 1,0 1-1,1 0-25,5 8 208,0 0 0,-1 0-1,0 2 1,-1-1 0,0 1 0,-2 1 0,1-1 0,-2 1-1,0 1 1,-1 0 0,-1 0 0,-1 0 0,1 4-208,2 24-366,-2-1 1,-2 1 0,-1 1 0,-4 27 365,-3-43-3029,-10-8-1871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7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499 28 9060,'0'0'3727,"0"0"-797,0 0 44,0 0-714,0 0-891,-4-5-553,-11-18-427,12 60 537,3 81 94,-2 161 148,-2-202-993,-4 0-1,-12 48-174,5-55-33,-3 0 0,-3-1 0,-4 4 33,15-47-105,-2 0 1,0-1-1,-2-1 1,-1 0-1,0 0 1,-2-2-1,-1 0 0,0-1 1,-11 8 104,20-21-233,-1 0 0,0 0 0,0-1 0,-1-1 0,0 1 0,-5 0 233,11-4-403,-1-1-1,0 0 0,0-1 1,0 1-1,0-1 0,-3 0 404,4-1-696,1 0-1,-1 0 0,1 0 1,0-1-1,-1 1 0,1-1 0,0 0 1,0-1-1,-3 0 697,-30-22-10944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5.86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43 15047,'0'0'1953,"0"0"-1809,0 0 624,0 0 177,0 0-753,0 0-208,79 0 16,-39 0-16,2 0-64,3 0-561,-1-6-831,-4-5-833,-3-1-1089,-12-1-5714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6.208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1 14423,'0'0'1824,"0"0"-1503,0 0 1728,0 0-1025,0 0-688,0 0-192,47 6 288,-20-3-15,3-3-369,2 2-96,3-2-1073,5 0-1424,-3 0-2689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8.57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5 14 8036,'0'0'2313,"0"0"-1291,0 0 496,0 0 189,0 0-458,0 0-377,-5 5 5579,84 5-7581,1-4-1,0-3 1,10-4 1130,-32 0-731,-55 2 264,0-1-1,-1 0 1,1 0 0,0 0-1,0 0 1,0-1-1,0 1 1,0-1 0,0 0-1,0 0 1,0 0-1,-1 0 1,1 0 0,0-1-1,-1 1 1,1-1-1,-1 1 1,0-1 0,1 0-1,-1 0 1,1-2 467,2-9-6542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9.081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5 0 8964,'0'0'3098,"0"0"-2159,0 0 344,0 0 19,0 0-598,-4 0-507,5 1-135,32 13 701,-1 1 1,0 2-1,5 4-763,-1-1 196,-20-11-166,64 38-54,-72-42-79,0 1 0,-1 0 1,0 0-1,0 1 0,0-1 0,-1 1 1,0 1-1,2 2 103,-7-8-3,0 0-1,0-1 1,0 1 0,-1 0 0,1-1-1,0 1 1,-1 0 0,1 0-1,-1 0 1,1 0 0,-1 0 0,0 0-1,0 0 1,0-1 0,0 1-1,0 0 1,0 0 0,-1 0 0,1 0-1,-1 0 1,1 0 0,-1-1-1,0 1 1,0 0 0,1 0 0,-1-1-1,0 1 1,-1 0 0,1-1-1,0 1 1,0-1 0,-1 0 0,1 1-1,-1-1 1,1 0 0,-2 1 3,-7 5 31,-1-1 0,0 0 1,0-1-1,0 0 1,-9 2-32,-4 3 73,10-4 61,8-4 44,0 1 0,0-1 0,0 1 0,0 1 0,0-1 0,1 1 0,0 0 0,-3 2-178,7-6 31,1 1 0,0-1 0,0 0 0,0 0 0,0 0 0,0 0 0,0 1 1,-1-1-1,1 0 0,0 0 0,0 0 0,0 1 0,0-1 0,0 0 0,0 0 0,0 0 0,0 1 0,0-1 0,0 0 0,0 0 0,0 1 0,0-1 0,0 0 0,0 0 0,0 0 1,0 1-1,0-1 0,0 0 0,0 0 0,1 0 0,-1 1 0,0-1 0,0 0 0,0 0 0,0 0 0,0 0 0,1 1 0,-1-1 0,0 0 0,0 0 0,0 0 0,0 0 0,1 0 0,-1 0 1,0 0-1,0 1 0,0-1 0,1 0 0,-1 0 0,0 0 0,0 0 0,1 0-31,12 3-126,-12-3 257,42 4-236,0-2 1,-1-2 0,38-5 104,-34-1-2621,1-2 0,9-5 2621,-5 2-4848,-24 6-1232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9.42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92 0 9812,'0'0'3343,"0"0"-2524,0 0-370,0 0 260,0 0-290,9 5 80,-1 0-266,1 0 0,-1 1-1,0 0 1,0 0 0,-1 1 0,0 0-1,0 1 1,-1-1 0,0 1 0,0 0 0,0 1-1,1 3-232,3 13 372,0 1 0,-2 0 0,-1 0 0,-1 1 0,-1 0 0,-2 0 0,0 0 0,-2 0-1,-1 0 1,-1 3-372,0-26-12,1-1 0,-1 1 0,0-1 0,0 0 0,0 0 0,-1 0 0,1 1 0,-1-1 0,0-1 0,1 1-1,-1 0 1,-1 0 0,1-1 0,0 1 0,-1-1 0,1 1 0,-1-1 0,0 0 0,1 0 0,-1-1 0,0 1 0,0 0 0,-1-1-1,1 0 1,0 0 0,0 0 0,-2 1 12,-1 0-354,-1-1 0,1 1 0,-1-1-1,1 0 1,-1-1 0,0 1 0,0-1 0,1-1-1,-1 1 1,0-1 0,1 0 0,-1-1-1,1 1 1,-1-2 354,1 1-764,1-1-1,0-1 1,0 1-1,0-1 1,0 0-1,0 0 0,-1-2 765,-36-41-9380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39.77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0 15175,'0'0'1521,"0"0"-369,0 0 737,0 0-512,0 0-1217,0 0-112,30 0 96,-11 0-288,6 0-64,8 5-801,1-1-1216,4 1-352,-4-5-1809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0.12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7 9925,'0'0'1824,"0"0"-1023,0 0 896,0 0-417,0 0-191,0 0-577,99 0 464,-74 0-624,2 3-47,-2-3-305,-1 0-32,1 0-385,-5 0-831,-3 0-17,-7 0-1056,-5 0-1120,-5-9-4083</inkml:trace>
  <inkml:trace contextRef="#ctx0" brushRef="#br0" timeOffset="1">117 34 8004,'0'0'5442,"0"0"-4289,0 0 656,0 0-145,0 0-1103,0 0-545,10 36 624,12-27-224,3 0-208,5-5-144,2-1-128,3-3-1008,2 0-817,3-9-1313,-5-14-2096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0.449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0 8244,'0'0'7155,"0"0"-4754,0 0 80,0 0-880,0 0-753,0 0-816,0 83 417,8-30-177,-1 1-48,3-7-192,0-7-64,0-4-144,-3-12-657,1-10-735,-6-14-2738,-2 0-3106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0.83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214 0 9893,'0'0'2857,"0"0"-1000,0 0 122,0 0-271,0 0-548,0 7-130,-1-1-961,0 0 0,0-1 1,0 1-1,0-1 0,-1 1 0,0-1 0,-1 0 0,1 0 1,-1 1-1,0-2 0,-1 3-69,-42 54 495,39-53-465,-31 38-182,-2-2 0,-17 13 152,55-55-1673,3-6-947,3-4 1348,-1-1 1,1 1-1,1 0 0,-1 0 0,2 0 1,-1 1-1,1 0 0,2-2 1272,4-7-2141,17-20-1004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1.16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63 105 1889,'-24'29'1523,"1"0"82,7-4 2337,22-28 4107,3 8-5331,4 10-2987,20 47 1471,-24-42-970,2 0 1,0 0-1,4 2-232,-14-20-3,0-1 0,0 1-1,0-1 1,1 0-1,-1 0 1,1 1 0,-1-1-1,1 0 1,-1 0-1,1-1 1,-1 1-1,1 0 1,0 0 0,0-1-1,-1 1 1,1-1-1,0 1 1,0-1 0,0 0-1,-1 0 1,1 0-1,0 0 1,0 0 0,0 0-1,0-1 1,-1 1-1,1 0 1,0-1-1,0 0 1,-1 1 0,1-1-1,1 0 4,2-2 4,1 0-1,-1 0 0,0-1 0,0 1 1,0-1-1,0 0 0,-1-1 1,4-3-4,11-18 18,-1 0 1,-1-1-1,-1-1 1,-1-1-1,7-23-18,-6 17-322,-10 22-399,1 1 0,1-1 0,5-6 721,15-14-5091,-15 21-151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8.5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0 233 13622,'0'0'5019,"0"0"-3811,0 0-159,0 0 314,0 0-632,18 18-384,59 58-241,-73-72-106,0-1 0,0 1-1,0-1 1,0 0 0,0-1-1,1 1 1,-1-1 0,1 0-1,0 0 1,0 0 0,0 0-1,0-1 1,0 0 0,0 0 0,0-1-1,0 1 1,0-1 0,0 0-1,5-1 1,3 1-36,-7 0-29,-1 0 1,0-1-1,0 0 1,0 0-1,0 0 1,0-1-1,0 1 1,0-1-1,0 0 1,0-1-1,-1 1 1,1-1-1,-1 0 1,0 0-1,0 0 1,0-1-1,0 1 1,-1-1-1,1 0 1,-1 0-1,0 0 1,0-1-1,0 1 1,-1-1 0,1 1-1,-1-1 1,0-1 64,4-10-524,-1 1 0,-1-1 0,0 0 1,-1 0-1,-1-1 0,-1 1 1,0 0-1,-1-3 524,0 14-47,0 0-1,0-1 1,-1 1 0,0 0-1,0-1 1,-1 1 0,1 0-1,-1 0 1,0 0 0,0 0-1,-1 0 1,0 0-1,0 1 1,0 0 0,0-1-1,0 1 1,-1 0 0,0 0-1,0 1 1,-1-2 47,-1 1 167,-1 0 0,1 0 0,-1 0 0,0 1 0,0 0 0,0 0 0,0 1-1,-1 0 1,1 0 0,-1 1 0,1 0 0,-1 0 0,0 0 0,-1 1-167,5 1 136,0-1 1,0 1-1,0 0 0,0 0 1,0 0-1,0 1 0,0-1 1,1 1-1,-1 0 0,1 0 1,-1 0-1,1 1 1,0-1-1,0 1 0,0 0 1,0 0-1,0 0 0,1 0 1,-1 0-1,1 0 0,0 1 1,0-1-1,0 1 0,0 0 1,1-1-1,-1 2-136,-6 15 339,1 1-1,1 1 1,0-1 0,1 8-339,3-22 113,-6 53 671,1 0 0,4 1 0,3 35-784,0-82 68,0-5-34,0 0-1,1 0 1,0-1 0,1 1 0,0 0 0,0-1 0,1 0 0,0 1 0,0-1 0,4 5-34,-6-10-35,1-1 1,0 1-1,-1-1 0,1 1 1,0-1-1,0 0 1,0 0-1,1 0 1,-1 0-1,1 0 1,-1-1-1,1 1 1,-1-1-1,1 1 1,0-1-1,0 0 1,-1 0-1,1 0 1,0-1-1,0 1 1,0-1-1,0 1 1,0-1-1,0 0 1,0 0-1,0 0 0,0-1 1,0 1-1,0-1 1,0 0-1,0 1 1,0-1-1,1-1 35,3-1-184,0 0 1,-1-1-1,1 0 0,-1 0 0,0 0 0,0-1 0,0 0 1,0 0-1,-1-1 0,2-1 184,47-64-1894,-45 58 1392,26-43-3570,-3-1 1,-2-2-1,5-17 4072,9-18 1765,-38 79 4054,-6 14-3157,1 4-829,24 52-1324,-2 1-1,-3 1 0,-2 1 0,-2 1-508,-13-21-26,-3-38 100,0-4-12,0-64 77,-2 1-44,6-31-95,-3 90-45,1-1-1,0 1 1,0 0-1,0 0 1,1 0-1,1 0 1,-1 0-1,1 1 0,1-1 1,-1 1-1,1 0 1,0 0-1,1 1 1,0 0-1,0 0 1,0 0-1,0 0 0,1 1 1,0 0-1,0 1 1,6-3 45,-6 3-579,0 1 0,1 0 0,0 0 1,0 1-1,-1 0 0,1 1 0,1-1 1,-1 1-1,1 1 579,25-1-5154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4.546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211 237 12678,'0'0'864,"0"0"-109,0 0 499,0 0-64,0 0-518,0 0-274,1-5-94,2-11 372,0 0 1,-2 0-1,0-1 0,-1 1 1,-1 0-1,0-4-676,0 18 16,0-1-1,1 1 1,-1 0 0,0 0-1,0 1 1,0-1 0,-1 0-1,1 0 1,0 0 0,-1 1-1,1-1 1,-1 1 0,1-1 0,-1 1-1,0 0 1,1-1 0,-1 1-1,0 0 1,0 0 0,0 0-1,0 1 1,0-1 0,0 0 0,0 1-1,0-1 1,-1 1 0,1 0-1,0 0 1,0 0 0,-2 0-16,0 0 7,0 0 1,0 0 0,0 1 0,0-1-1,0 1 1,0 0 0,0 1 0,0-1-1,0 1 1,1-1 0,-1 1 0,1 0-1,-1 0 1,1 1 0,0-1 0,-1 2-8,-6 5 23,0 1 0,2 0 0,-1 0 0,1 1 0,1 0 0,-1 0 0,2 1 0,0 0 0,0 0 0,1 0 1,1 1-1,0 0 0,1 0 0,0 0 0,1 0 0,0 0 0,1 4-23,1-10-13,0-1 1,0 0-1,1 0 1,0 0-1,0 0 1,0 0-1,1 0 0,0 0 1,0 0-1,1-1 1,0 3 12,0-5-72,-1 0 1,1 1-1,-1-1 1,1 0 0,0 0-1,1 0 1,-1-1-1,0 1 1,1-1-1,-1 0 1,1 0-1,0 0 1,0 0 0,0 0-1,0-1 1,0 0-1,0 0 72,2 1-69,0 0 1,0-1-1,0 0 0,0 0 0,0 0 0,1-1 1,-1 0-1,0 0 0,0-1 0,0 0 0,0 0 0,0 0 1,0-1-1,0 1 0,0-1 0,0-1 0,-1 1 0,1-1 1,-1 0-1,1-1 0,-1 1 0,0-1 0,-1 0 0,1 0 1,-1 0-1,0-1 0,0 0 0,0 1 0,0-1 0,1-3 69,2-4-158,0-1 0,-1 1-1,0-1 1,-1 0 0,0-1-1,-1 1 1,-1-1 0,0 0-1,1-14 159,-1-18 278,-1-1-1,-4-18-277,1-2 1209,1 67-1175,0 1 1,0-1-1,0 0 0,0 0 0,0 0 0,0 0 1,0 0-1,0 0 0,0 0 0,0 1 0,0-1 1,0 0-1,0 0 0,-1 0 0,1 0 0,0 0 0,0 0 1,0 0-1,0 0 0,0 1 0,0-1 0,0 0 1,0 0-1,0 0 0,0 0 0,-1 0 0,1 0 1,0 0-1,0 0 0,0 0 0,0 0 0,0 0 1,0 0-1,0 0 0,-1 0 0,1 0 0,0 0 1,0 0-1,0 0 0,0 0 0,0 0 0,0 0 1,-1 0-1,1 0 0,0 0 0,0 0 0,0 0 1,0 0-1,0 0 0,0 0 0,0 0 0,0 0 0,-1-1 1,1 1-1,0 0 0,0 0 0,0 0 0,0 0 1,0 0-1,0 0-34,-1 57 110,1 12 619,5 34-729,-3-79-139,1-1 1,2 1-1,1-1 1,0 0-1,2 0 1,3 6 138,-2-9-2927,0 0 0,2-1 1,1 2 2926,1-3-6062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4.88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0 117 8644,'0'0'2737,"0"0"-872,0 0-440,0 0-494,0 0-734,10-11-157,-1 1 134,8-10 262,2 1 0,0 1 0,1 0 0,5-2-436,-24 20 127,-1 0-1,1 0 0,0 0 0,-1 0 0,1 0 0,-1 0 0,1 0 0,-1 0 0,1 0 0,-1 0 0,1 1 0,-1-1 0,1 0 0,-1 0 0,1 0 0,-1 1 0,1-1 0,-1 0 0,1 1 0,-1-1 0,1 0 0,-1 1 0,0-1 0,1 1 0,-1-1 0,0 1 0,1-1 1,-1 1-1,0 0-126,14 19-489,-9-12 823,38 44-156,-23-32-3016,-19-19-220,-1-1-1533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5.229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8 7 13958,'0'0'3746,"0"0"-2769,0 0 1248,0 0-993,0 0-928,0 0-304,-7-6-80,24 14-608,13 10 432,7 7-1201,5 4-1216,-2 2-224,0 0-2274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5.56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127 307 8932,'0'0'1422,"0"0"659,0 0-267,0 0-416,12 22-355,34 76-77,-37-78-394,-1 1 0,-1 0 0,-1 0 0,0 0 0,-2 1 0,-1-1 0,0 1 0,-2 0 0,0 0 0,-2 13-572,1-14 125,0-19-157,0-1 1,0 1-1,0 0 0,0-1 0,0 1 0,-1-1 0,1 1 0,0-1 0,-1 1 0,1-1 0,-1 1 0,1-1 0,-1 1 1,0-1-1,0 0 0,0 1 0,1-1 0,-1 0 0,0 0 0,-1 0 0,1 0 0,0 0 0,0 0 0,0 0 0,-1 0 0,1 0 1,0 0-1,-1-1 0,1 1 0,-1 0 0,1-1 0,-1 1 0,1-1 0,-1 0 0,1 0 0,-1 1 0,1-1 0,-1 0 0,1 0 1,-1 0-1,0-1 0,1 1 0,-1 0 0,1 0 0,-1-1 0,1 1 0,-1-1 0,1 0 0,0 1 0,-1-1 0,1 0 0,0 0 1,-1 0-1,1 0 0,0 0 0,0 0 0,0 0 0,0 0 32,-8-8-1314,1-1 0,1 0 0,0 0 0,0-1 1,1 0-1,0 0 0,1 0 1314,3 6-664,-32-63-11125</inkml:trace>
  <inkml:trace contextRef="#ctx0" brushRef="#br0" timeOffset="1">1 1 13814,'0'0'3858,"0"0"-2529,0 0 448,0 0-225,0 0-1424,0 0-128,30 0-256,-6 0-160,9 0-1329,1 0-1440,-4 0-1730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6.300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212 12 5314,'0'0'2105,"0"0"-1398,0 0-168,0 0 126,0 0 26,4-11 941,-5 10 5372,-67 74-5360,29-34-878,3 2 1,-22 31-767,56-69-15,1-1 0,-1 0 0,1 0 0,0 1 0,0-1 0,0 1 0,0-1 0,0 1 1,0 0-1,1-1 0,-1 1 0,1 0 0,0-1 0,0 1 0,0 1 15,35 6-323,-6-4 312,10 3 41,1 1-1,-1 2 1,13 6-30,-42-14 8,0 1 1,0 0-1,0 0 1,-1 1-1,0 0 1,0 1 0,0 0-1,-1 0 1,0 1-1,-1 0 1,1 0-1,-1 1 1,-1 0 0,4 7-9,-6-8 54,-1 0 1,0 1-1,0-1 1,-1 0-1,0 1 1,-1 0-1,1-1 1,-2 1-1,1 4-54,-1-8 20,0-1 0,0 0 1,0 0-1,-1 1 0,0-1 0,1 0 0,-2 0 0,1 0 1,0 0-1,-1 0 0,1 0 0,-1 0 0,0 0 0,-1-1 0,1 1 1,-1-1-1,1 0 0,-1 1 0,0-1 0,0 0-20,-7 4-254,-1-1-1,1 0 1,-1 0 0,-1-1-1,1-1 1,-1 0-1,1 0 1,-6 0 254,2-1-2440,0-1 0,0 0 0,0-1 1,-1-1 2439,-10 0-10280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6.632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25 1 12566,'0'0'1246,"0"0"573,0 0 291,0 0-525,18 22-582,56 71-314,-68-83-550,1 0 0,-2 0 0,1 0 0,-1 0 1,-1 1-1,0 0 0,0-1 0,-2 2 0,1-1 0,-1 0 1,0 0-1,-1 1 0,-1-1 0,0 1 0,0-1 0,-2 9-138,0 20 98,2-35-102,0 0 1,0 0-1,-1 1 0,0-1 0,0 0 1,0 0-1,-1 0 0,0 0 1,0 0-1,0 0 0,0 0 1,-1-1-1,0 1 0,0-1 0,0 0 1,0 0-1,-1 0 0,1 0 1,-1-1-1,-1 1 3,1-1-300,-1 0 0,1 0 0,0-1 0,-1 0 0,0 0 1,1 0-1,-1 0 0,0-1 0,0 0 0,0 0 0,0 0 0,0-1 0,0 1 0,-1-1 300,5 0-295,-1 0 0,0 0 0,0 0 0,1 0 0,-1-1 0,0 1 0,0 0 0,1-1-1,-1 0 1,0 1 0,1-1 0,-1 0 0,0 0 295,-20-25-5475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6.99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1 0 12406,'0'0'4658,"0"0"-4642,0 0 1681,0 0-353,0 0-1024,0 0-320,59 34-32,-34-18-48,3 1-992,-1-3-993,-2-7-945,-1-7-3969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7.33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82 1 13958,'0'0'3874,"0"0"-3858,0 0 1665,0 0-577,0 0-79,0 0-449,-67 165-80,60-107 17,0 2-257,7 0 64,0-1-256,0-4-128,7-1-16,13-9-352,10-7-1233,4-12-1441,-1-10-1183,-1-12-2082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7.664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0 301 5987,'0'0'4703,"0"0"-2942,0 0-83,0-22-315,2-73-415,-1 85-718,0 0 1,1 0 0,0 0 0,1 0-1,0 0 1,1 0 0,0 1 0,0-1-1,1 1 1,0 0 0,1 1 0,0-1 0,0 1-1,1 0 1,0 0 0,2 0-231,-8 6 42,0 0 0,0 1-1,1-1 1,-1 1 0,1-1 0,-1 1 0,1 0 0,-1 0 0,1-1-1,0 1 1,0 0 0,0 0 0,-1 1 0,1-1 0,0 0 0,0 1 0,0-1-1,0 1 1,0-1 0,0 1 0,0 0 0,0 0 0,0 0 0,0 0-1,1 0 1,-1 1 0,0-1 0,0 1 0,0-1 0,-1 1 0,1-1-1,0 1 1,0 0 0,0 0 0,0 0 0,-1 0 0,1 1 0,0-1-1,-1 0 1,1 1 0,-1-1 0,0 1 0,1-1 0,-1 1 0,0 0-1,0-1 1,1 2-42,3 5 12,0 0-1,-1 0 0,0 1 1,0-1-1,-1 1 0,0 0 1,0 0-1,-1 0 0,0 0 1,-1 2-12,2 62-934,2-91 808,2 0 0,0 0 0,1 1 1,1 0-1,0 0 0,1 1 0,1 0 0,1 1 0,0 0 0,1 1 0,6-4 126,-19 17 56,1 1 0,-1 0 0,1 0 0,-1-1 0,0 1 0,1 0 0,-1 0 0,1 0 0,-1 0 0,1 0 0,-1 0 0,1-1 0,-1 1 0,1 0 0,-1 1 0,1-1 0,-1 0 0,1 0 0,-1 0 0,1 0 0,-1 0 0,0 0 0,1 0 0,-1 1 0,1-1 0,-1 0 0,1 0 0,-1 1 0,0-1 0,1 0 0,-1 1 0,0-1 0,1 0 0,-1 1 0,0-1 0,1 0 0,-1 1 0,0-1 0,0 1 0,0-1 0,1 1-56,11 21-263,-11-17 453,16 30-193,-3 1 0,6 21 3,-4-1-2673,-11-35-1331,0-9-2818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1:47.995"/>
    </inkml:context>
    <inkml:brush xml:id="br0">
      <inkml:brushProperty name="width" value="0.025" units="cm"/>
      <inkml:brushProperty name="height" value="0.025" units="cm"/>
      <inkml:brushProperty name="color" value="#5B2D90"/>
    </inkml:brush>
  </inkml:definitions>
  <inkml:trace contextRef="#ctx0" brushRef="#br0">0 2 15607,'0'0'1171,"0"0"369,0 0 50,0 0-761,0 0-431,15 0 58,50-1-21,-60 1-375,0 1-1,-1 0 1,1 0 0,-1 1 0,1 0-1,-1-1 1,0 1 0,0 1-1,0-1 1,0 1 0,0-1-1,0 1 1,-1 0 0,1 0-1,-1 1 1,0-1 0,0 1-1,0 0 1,0 0 0,-1 0-1,2 3-59,3 4 78,5 7-3,-1 1-1,-1 0 0,-1 0 0,-1 1 1,0 1-1,-2-1 0,0 1 0,1 15-74,1 12-45,-3 0 0,-2 0 0,-1 17 45,-2-53-175,1 1-1,-2-1 0,1 0 1,-2 0-1,0 0 0,0 0 1,-1 0-1,0 0 0,-1 0 1,-1-1-1,0 0 0,0 0 1,-2 2 175,-2 0-1097,0 0 1,-1-1 0,0-1 0,-1 1 0,0-2 0,-4 3 1096,-29 18-7897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9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234 121 12182,'0'0'1536,"0"0"-469,0 0 1041,0 0 229,0 0-883,-6-11-477,-21-34-348,26 44-597,0 0-1,1 0 1,-1 0 0,0 0-1,0 0 1,0 0 0,0 0-1,0 0 1,0 0-1,0 1 1,0-1 0,0 0-1,0 1 1,-1-1 0,1 1-1,0-1 1,0 1-1,-1-1 1,1 1 0,0 0-1,-1 0 1,1 0-1,0 0 1,-1 0 0,1 0-1,0 0 1,0 0 0,-1 0-1,1 1 1,0-1-1,-2 1-31,0 0 13,0 1 0,0-1 0,0 1 0,0 0 0,1 0 0,-1 0 0,0 1 0,1-1 0,-3 3-13,-10 15 71,0 1 1,1 1-1,1 0 0,0 1 1,2 0-1,1 0 1,1 1-1,1 1 0,1 0 1,2 0-1,0 0 1,1 0-1,1 17-71,3-41-5,0 0-1,0 0 1,0 0-1,0 0 1,0 0-1,1 0 1,-1 0-1,0 0 1,1 0-1,-1 0 1,1 0 0,-1 0-1,1 0 1,-1 0-1,1 0 1,0-1-1,-1 1 1,1 0-1,0 0 1,0-1-1,0 1 1,0 0-1,-1-1 1,1 1 0,0-1-1,0 1 1,0-1-1,0 1 1,0-1-1,0 0 1,0 0-1,0 1 1,1-1-1,-1 0 1,0 0-1,1 0 6,2 0-43,0 0-1,0 0 0,0-1 1,0 1-1,1-1 0,-1 0 1,0 0-1,0 0 1,3-2 43,1-2-63,0 0 1,0-1-1,0 1 1,-1-1-1,0-1 1,0 0-1,0 0 1,-1 0-1,0-1 1,3-5 62,1-3-313,0 1 1,-1-2-1,-1 1 0,-1-1 1,2-5 312,-4-1-1558,0 0-1,-2-1 1,0 1-1,-2-1 1,0 1 0,-3-17 1558,2 36-337,-2-68-6776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00.1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94 17112,'0'0'2353,"0"0"-2337,0 0 1873,0 0-1057,0 0-95,0 0-561,0 0-64,0 0-112,0 0 0,0 0-32,0 0-32,0 0 0,0 0-177,0 0-111,0-5-608,0-12-1249,0-17-2129,0-4-7331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08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8548,'0'0'1622,"0"0"-622,0 0 492,0 0-105,0 0-325,0 0-472,0 0-108,0 0-148,0 0 63,0 0 25,0 0 63,0 0-7,0 0-147,0 0 45,0 0-32,0 0 91,0 0-179,0 0 22,0 0-121,0 0 16,0 0-50,0 0-27,0 0 30,0 0-12,0 0 14,0 0-61,0 0 18,0 0-50,0 0-56,16 1 122,69 9 25,1-3 0,0-4 0,44-6-126,-2 1 62,-25 2-1545,-103 0 1138,1 0 0,0-1 0,-1 1 1,1 0-1,0 0 0,-1-1 0,1 1 0,-1 0 0,1-1 1,0 1-1,-1 0 0,1-1 0,-1 1 0,1-1 0,-1 1 0,1-1 1,-1 1-1,0-1 0,1 0 0,-1 1 0,0-1 0,1 1 0,-1-1 345,7-11-4492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09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7 10213,'0'0'1219,"0"0"-27,0 0 529,0 0-163,0 0-645,-3-5-287,3 5-530,0 0-1,0 0 1,0 0-1,0 0 1,0 0-1,1 0 1,-1 0-1,0 0 1,0 0 0,0-1-1,0 1 1,0 0-1,0 0 1,0 0-1,0 0 1,0 0-1,0 0 1,0 0 0,0 0-1,0 0 1,0 0-1,0 0 1,0 0-1,0 0 1,0 0-1,0 0-95,16 14 170,1-1-1,0 0 0,18 10-169,24 16 10,-42-25 33,44 34-92,-55-42 35,0 0-1,-1 0 0,1 0 1,-1 0-1,-1 1 1,1 0-1,-1 0 0,0 1 15,-3-7 0,-1 1 0,1 0-1,-1 0 1,1 0-1,-1 0 1,0 0 0,1 0-1,-1 0 1,0 0-1,0 0 1,-1 0 0,1-1-1,0 1 1,-1 0-1,1 0 1,-1 0 0,1 0-1,-1 0 1,0 0-1,0-1 1,0 1 0,0 0-1,0-1 1,0 1 0,-1-1-1,1 1 1,-6 5 91,0-1 0,0 0 0,0 0 0,0 0 0,-2-1-91,-3 4 94,-116 77 830,70-49-991,2 3 0,-33 31 67,89-71-1956,0-2-1437,0-7-1415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09.8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8 285 12662,'0'0'520,"0"0"86,0 0 1002,0 0-455,0 0-425,-2-11-256,-4-39-183,6 46-263,0 0 0,1 0 0,-1 0 0,1 0 0,-1-1 0,1 1 0,1 1 0,-1-1 0,0 0 0,1 0 0,0 0 0,0 1 0,0-1 0,0 1 0,3-3-26,4-5 67,0 1-1,1 0 0,9-7-66,-10 10 35,21-22 24,-18 16 24,2 1 0,0 0 0,0 0 1,1 2-1,4-3-83,-17 13 5,-1-1 1,0 0 0,1 1-1,-1-1 1,1 1-1,-1 0 1,1-1-1,-1 1 1,1 0 0,-1 0-1,1 0 1,-1 0-1,1 0 1,0 0 0,-1 1-1,1-1 1,-1 0-1,1 1 1,-1-1 0,0 1-1,1 0 1,-1-1-1,1 1 1,-1 0-1,0 0 1,0 0 0,0 0-1,1 0 1,-1 0-1,0 0 1,0 0 0,0 0-1,0 1 1,0 0-6,5 6 84,-1 1 1,0 0 0,-1 0-1,1 0 1,-1 2-85,2 3 238,56 139 1271,7 12-1004,-58-149-272,-10-15-428,-1-1 0,1 1 0,0-1 0,-1 1 0,1-1 0,0 1 0,0-1 0,0 0 0,-1 1 0,1-1 0,0 0 0,0 1 0,0-1 0,0 0 0,-1 0 0,1 0 0,0 0 1,0 0-1,0 0 0,0 0 0,0 0 195,1-1-401,0 0 1,0 0 0,0 0 0,0 0 0,0 0 0,-1-1 0,1 1 0,0-1 0,-1 1-1,1-1 1,-1 1 0,0-1 0,1 0 0,-1 1 0,0-1 0,0 0 0,0-1 400,16-31-5032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0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379 0 12198,'0'0'1264,"0"0"308,0 0 194,0 0-371,0 0-637,-18 10-283,0 0-354,9-6-50,0 1 0,0-1 0,0 2-1,1 0 1,0 0 0,0 0 0,1 1 0,0 0-1,0 0 1,0 1 0,1 0 0,-1 1-71,-82 116 1212,34-51-573,-23 45-639,75-114-223,0 1 0,0-1 0,0 1 0,1 0-1,0 0 1,0 1 223,2-5-510,-1 0 0,1 1 0,0-1 0,0 0 0,0 0 0,0 1 0,0-1 0,0 0-1,1 0 1,-1 0 0,2 2 510,6 8-5295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0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77 5923,'0'0'4610,"0"0"-3418,0 0-554,0 0 445,0 0-656,12-6-342,-9 4-52,18-8 105,-1-1 0,-1-1 0,0-1 0,8-8-138,-26 21 116,-1-1 0,1 1 0,-1 0 0,1 0 1,-1 0-1,1 0 0,-1-1 0,1 1 1,-1 0-1,1 0 0,-1 0 0,1 0 0,-1 0 1,1 0-1,-1 0 0,1 1 0,-1-1 0,1 0 1,-1 0-1,1 0 0,-1 0 0,1 1 0,-1-1 1,1 0-1,-1 1 0,1-1 0,-1 0 0,1 1 1,-1-1-1,0 0 0,1 1 0,-1-1 1,0 1-1,1-1 0,-1 0 0,0 1 0,0-1 1,0 1-1,1-1 0,-1 1 0,0-1 0,0 1-116,13 26-500,-11-22 1005,19 43 140,-10-21-567,0-2 1,2 1-1,0-2 1,2 0-1,12 15-78,-21-34-578,-1-3-1080,-3-5-4349,-2-16-468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0.8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 15751,'0'0'689,"0"0"95,0 0 785,0 0-609,0 0-960,0 0-752,9-2-961,19 7 256,6 1-1488,1-6-4178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1.1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190 36 14599,'0'0'1667,"0"0"-864,0 0 502,0 0-257,0 0-677,-10-5-304,6 4-63,-3-4 20,-2 1 0,1 0 0,0 1 1,-1 0-1,1 0 0,-1 1 0,0 0 0,0 0 0,-5 1-24,12 1 66,-1-1 0,1 2-1,-1-1 1,1 0 0,-1 0-1,1 1 1,-1-1 0,1 1-1,-1 0 1,1 0 0,0 0 0,0 0-1,-1 0 1,1 0 0,0 1-1,0-1 1,0 1 0,0 0 0,-1 1-66,0 1 23,0 1 1,0 0 0,0 0-1,1 0 1,0 1 0,0-1-1,0 0 1,0 2-24,-3 18 36,0-1-1,2 1 1,1 0-1,1 0 0,1 0 1,2 8-36,-2 16 115,1-29-52,0 1-1,0-1 1,2 1-1,5 17-62,-6-29-25,1-1 0,0 1 0,0-1 0,1 0 0,0 0 0,0 0 0,1 0 0,0-1 0,1 1 0,-1-1 0,1-1 0,2 2 25,-5-5-330,0-1 0,0 0 0,0 0 1,0 0-1,1-1 0,-1 1 0,0-1 0,1 1 1,-1-1-1,1 0 0,-1-1 0,1 1 1,-1-1-1,3 1 330,32-3-8050,-21-2-136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1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0 218 12502,'0'0'277,"0"0"860,0 0-51,1-24-361,5-72-482,-5 91-196,0 0 0,0 0 1,0 0-1,1 0 0,0 1 0,0-1 0,0 0 1,0 1-1,1-1 0,-1 1 0,1 0 1,0 0-1,1 0 0,-1 0 0,1 1 0,-1-1 1,1 1-1,0 0 0,2-1-47,8-8 594,-13 12-201,-1 0-7,3 5 31,5 11-185,0 1 0,-2-1 0,0 2 0,0-1 0,-2 1 0,0-1 0,-1 1 0,-1 0 0,0 17-231,1-9-61,-2-26 45,-1 0-1,0 0 1,1 0-1,-1 0 1,0 0-1,1 0 1,-1 0-1,0 0 1,0 0-1,1 0 1,-1 0-1,0 0 1,1 0-1,-1 0 1,0 0-1,0-1 0,1 1 1,-1 0-1,0 0 1,0 0-1,1 0 1,-1-1-1,0 1 1,0 0-1,1 0 1,-1-1-1,0 1 1,0 0-1,0 0 1,0-1-1,0 1 1,1 0-1,-1 0 1,0-1-1,0 1 1,0 0-1,0-1 1,0 1-1,0 0 16,19-48-805,-17 44 879,-1 0-92,26-66-204,-24 62 243,1 1 0,0-1 1,0 1-1,1 0 1,0 1-1,0-1 0,6-5-21,-11 12 23,1-1 0,-1 1 0,1 0 0,0-1 0,-1 1-1,1-1 1,0 1 0,0 0 0,-1 0 0,1-1-1,0 1 1,0 0 0,-1 0 0,1 0 0,0 0 0,0 0-1,0 0 1,-1 0 0,1 0 0,0 0 0,0 0 0,0 0-1,-1 1 1,1-1 0,0 0 0,0 1 0,-1-1-1,1 0 1,0 1 0,-1-1 0,1 1 0,-1-1 0,1 1-1,0-1 1,-1 1 0,1-1 0,-1 1 0,1 0-1,-1-1 1,1 1 0,-1 0 0,0-1 0,1 1 0,-1 0-1,0 0-22,18 39 230,-15-33-123,6 19 51,-1 1 0,-1-1-1,-2 1 1,0 1 0,-1 18-158,-1 34-7979,-3-79 2758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1.8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12438,'0'0'1747,"0"0"-429,0 0-160,0 0-414,0 0-445,10 18-53,62 119 1172,-60-111-960,-1 0-1,-1 0 0,-2 1 1,-1 1-1,2 10-457,-7-17-244,0 1-1,-1 0 1,0 0 0,-2 0-1,-2 10 245,-6-11-3241,-8-6-2138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09.7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 17352,'0'0'1654,"0"0"-632,0 0 720,-7 19-814,2-8-831,0 3-11,-1 0 1,2 0-1,-1 0 0,2 0 0,0 1 0,1-1 0,1 1 1,0 0-1,1 13-86,7 20 285,2 0 0,3-1 0,1 0 0,13 26-285,11 42 487,94 399 367,-109-401-1507,-6 1 0,-4 1 1,-4 66 652,-8-142-494,-2 52-1867,2-89 2172,0-1 0,1 0 0,-1 0 0,-1 1 0,1-1 0,0 0-1,0 0 1,0 0 0,-1 1 0,1-1 0,0 0 0,-1 0 0,1 0 0,-1 0 0,0 1 0,1-1 0,-1 0 0,0 0-1,0 0 1,1-1 0,-1 1 0,0 0 0,0 0 0,0 0 0,0-1 0,0 1 0,0 0 0,0-1 0,0 1-1,-1-1 1,1 1 0,0-1 0,0 0 0,0 1 0,-1-1 0,1 0 0,0 0 0,0 0 0,-1 0 0,0 0 189,-22-1-6825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2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14487,'0'0'2465,"0"0"-2129,0 0 1697,0 0-865,0 0-735,0 0-353,37-7 16,-22 7 80,7 0 128,8 0 48,7 0-256,3 0-192,4 0-256,4 0-577,1 0-1840,-4-7-352,-8-4-2770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2.5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10725,'0'0'4242,"0"0"-4050,0 0 1345,0 0 191,0 0-911,0 0-625,-3 3 544,3-3-256,0 0 177,5 0-561,10 4 240,8 5-16,4 0-240,5 0-80,5-3-480,6-1-1089,1-5-2417,-7 0-3761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5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36 9764,'0'0'2556,"0"0"-1264,0 0 338,0 0 128,0 0-707,0 0-368,-7 18 3666,219-11-3851,-125-5-567,-25-1-1305,57-5 1374,-110 3-444,1-1 0,-1 0-1,0-1 1,0 0 0,2-2 444,16-11-3453,-26 16 2999,0-1 0,0 0 0,0 0 0,-1 0-1,1 0 1,0 0 0,0 0 0,-1 0 0,1 0 0,-1 0-1,1 0 1,-1 0 0,1-1 0,-1 1 0,0 0-1,1 0 1,-1 0 0,0-1 454,0-5-7393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5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0 9845,'0'0'2406,"0"0"-1408,0 0 656,0 0-286,0 0-735,-10 3-350,52 17 1272,96 75-643,-132-91-1033,1 0-1,-2 0 0,1 0 0,0 1 1,-1 0-1,3 3 122,-6-5-88,0 0 1,0 0-1,-1 0 1,1 0-1,-1 0 1,0 0-1,0 1 0,0-1 1,0 0-1,-1 1 1,1-1-1,-1 0 1,0 1-1,0-1 1,0 1 87,0-3 13,-1 1 0,1-1 0,-1 1 0,0-1 0,1 0 0,-1 1 0,0-1 0,0 0 0,0 0 0,0 1 0,0-1 0,0 0 0,0 0 0,0 0 0,-1 0 0,1 0 0,0-1 0,-1 1 0,1 0 0,-1 0 0,1-1 0,-1 1-13,-39 15 306,34-13-210,-4 0-35,1 0 152,0 0-1,0 1 0,0 0 0,1 0 1,0 1-1,0 0 0,0 1 0,0 0 0,1 0 1,0 1-1,-3 4-212,9-10 16,1 1-1,0 0 1,1-1 0,-1 1-1,0 0 1,0 0 0,1 0 0,-1 0-1,1-1 1,0 1 0,-1 0 0,1 0-1,0 0 1,0 0 0,0 0 0,0 0-1,1 0 1,-1 0 0,1 0-1,-1 0 1,1 0 0,-1 0 0,1-1-1,0 1 1,0 0 0,0 0 0,0-1-1,0 1 1,0-1 0,1 1 0,-1-1-1,0 1 1,1-1 0,-1 0-1,1 0 1,0 1 0,-1-1 0,1 0-1,1 0-15,18 3-35,0-2 0,1 0-1,-1-1 1,0-1-1,1-1 1,3-1 35,-12 1-36,30-4-1001,0-2 0,0-1 0,8-5 1037,35-7-5701,-58 14 544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6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179 1 12374,'0'0'312,"0"0"141,0 0 673,0 0 5,0 0-488,15 11-146,47 35 106,-57-41-454,-1-1 1,1 0 0,-1 1 0,0 0-1,0 0 1,-1 0 0,0 0 0,1 1 0,-2-1-1,1 1 1,-1 0 0,0 0 0,1 2-150,0 6 409,-1-1 0,0 1 0,-1-1 0,-1 10-409,1-13 160,0 15 139,-2-1 0,0 1 0,-1-1 0,-1 0 0,-1 0 0,-5 13-299,6-28-12,0 0 0,0-1 0,-1 1 0,0-1 0,-1 0-1,1-1 1,-1 1 0,-1-1 0,0 0 0,0 0-1,0 0 1,-1-1 0,0 0 0,0 0 0,0-1-1,-1 0 1,0 0 0,0-1 0,-3 1 12,4-2-407,-1 0 1,1 0-1,-1-1 1,0-1-1,0 1 0,0-1 1,0 0-1,-8-1 407,12 0-469,0 0 0,0-1-1,0 1 1,0-1-1,0 0 1,1 0 0,-1 0-1,0-1 1,0 1 0,1-1-1,-1 0 1,1 0-1,-1 0 1,1-1 0,0 1-1,0-1 1,0 1 0,-1-3 469,-25-38-10200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6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15415,'0'0'1153,"0"0"159,0 0 641,0 0-368,0 0-1169,0 0-208,85-2-192,-48 2-16,0 0-32,5 0-704,6 0-1025,-4 0-1905,-4 0-2561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6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13078,'0'0'1040,"0"0"81,0 0 240,0 0 95,0 0-911,0 0-417,142 4-64,-105-2 64,0-2-256,0 0-321,-2 0-639,-8 0-865,-9 0-848,-11 0-2098</inkml:trace>
  <inkml:trace contextRef="#ctx0" brushRef="#br0" timeOffset="1">37 83 12294,'0'0'4914,"0"0"-4114,0 0 1265,0 0-656,0 0-1121,0 0-96,35 20-288,7-13 96,8-5-208,9-2-897,8 0-1296,0-4-1456,-5-16-2402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7.1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1 12182,'0'0'3313,"0"0"-1520,0 0 688,0 0-928,0 0-625,0 0-400,-12 138-63,7-100-385,5-2-32,0-7-48,0 0-192,0-11-273,0-9-1520,-3-9-3009,1-7-7620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17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286 103 11813,'0'0'1401,"0"0"608,0 0 64,0 0-499,0 0-654,-1-1-836,1 1-1,-1-1 1,0 0-1,1 1 1,-1-1-1,0 1 0,1 0 1,-1-1-1,0 1 1,0-1-1,0 1 1,1 0-1,-1 0 0,0-1 1,0 1-1,0 0 1,0 0-1,0 0 1,1 0-1,-1 0 0,0 0 1,-1 0-84,-4 5 56,-1 1 1,1-1-1,0 1 1,1 0-1,-1 1 1,1 0-1,-3 4-56,-17 21 98,-40 34 95,-22 13-193,47-43-1028,40-36-479,11-14-2289,132-129-2916,-86 88 6621,-42 35 2016,-14 18-1584,0 0 0,0 0 0,0 0 0,0 0 0,0 1-1,0-1 1,1 0 0,-1 1 0,0-1 0,1 1 0,-1 0 0,1-1-1,0 1 1,-1 0 0,1 0 0,0 0 0,0 0 0,0 0-1,0 1 1,1-1-341,-3 1 28,1 0 1,0 1-1,-1-1 0,1 1 0,-1-1 0,1 1 0,-1-1 1,1 1-1,-1-1 0,1 1 0,-1 0 0,1-1 1,-1 1-1,0 0 0,1-1 0,-1 1 0,0 0 0,1 0 1,-1-1-1,0 1 0,0 0 0,0 0 0,0 0-28,4 20 176,-3-19-106,2 33 996,-1 0-1,-1 26-1065,-2-31 374,2-29-374,-1-1-1,0 1 1,1-1 0,-1 1 0,0-1-1,1 0 1,-1 1 0,1-1-1,-1 1 1,0-1 0,1 0-1,-1 1 1,1-1 0,-1 0-1,1 0 1,-1 1 0,1-1-1,0 0 1,-1 0 0,1 0-1,-1 0 1,1 0 0,-1 1-1,1-1 1,0 0 0,-1 0 0,1-1-1,-1 1 1,1 0 0,-1 0-1,1 0 1,0 0 0,22-4 7,-1-4 43,0-2 0,-1-1 1,0-1-1,0-1 0,-2 0 0,1-2 0,2-3-50,1 1-49,69-59-963,7-4-3645,-57 50 569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4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0 608,'0'0'1454,"0"0"-411,0 0 387,0 0 203,0 0-680,0 0-236,4 1 8187,4 0-4617,53 11-4373,20 6 127,1-4-1,0-3 1,0-4 0,78-4-41,-112-3-145,-28 0-6204,-16-1 3033,-3-5-1849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0.0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3 309 9108,'0'0'5267,"0"0"-4147,0 0 1777,-3-119-271,3 110-1346,20 0-672,15-6-143,17-3-225,10 0-176,7-2-64,13-2-48,2-1-320,3 3-1041,-7 0-2945,-13 5-4274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4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19 5539,'0'0'4836,"0"0"-3459,0 0-307,0 0 445,1-2-709,1 0-780,-1 1 0,1-1 0,-1 1 0,1-1-1,0 1 1,0 0 0,0 0 0,-1 0 0,1 0 0,0 0 0,0 1 0,0-1 0,1 1-1,-1-1 1,0 1 0,0 0 0,0-1 0,0 1 0,0 0 0,0 0 0,1 1 0,-1-1 0,1 0-26,4 1 115,0-1 0,0 1 1,1 0-1,-1 0 0,0 1 1,0 0-1,4 2-115,0 2 99,0 1 0,-1 1-1,0-1 1,0 2 0,0-1 0,-1 1-1,4 6-98,4 5 156,-1 1-1,0 0 1,1 6-156,-13-20 21,0 0 1,-1 0-1,1 1 0,-1 0 0,-1-1 1,1 1-1,0 5-21,-3-11 6,1 0-1,-1 0 1,0 0 0,0 0 0,0 1 0,0-1 0,0 0-1,0 0 1,-1 0 0,1 0 0,-1 0 0,1 0-1,-1 0 1,0 0 0,0 0 0,0 0 0,0 0 0,0 0-1,0 0 1,-1 0 0,1-1 0,-1 1 0,1-1-1,-1 1 1,1-1 0,-1 1 0,0-1 0,0 0 0,-1 1-6,-26 11-6,0-1 0,-23 6 6,-37 15 569,153-31 1397,190-9-1155,-127 2-2677,-1 3-4645,-105 2 1312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5.3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0 11349,'0'0'574,"0"0"175,0 0 852,0 0-360,0 0-529,2 1-314,-1 1-271,0-1 0,1 1 0,-1 0 0,0 0 0,0-1 0,0 1 0,0 0 0,0 0 0,-1 0 0,1 0 0,0 0 0,-1 0 0,0 1 0,1-1 0,-1 0 0,0 0 0,0 0 0,0 1-127,0 52 1484,-1-37-1098,1 7-27,1 29-162,-2 0 0,-3 0 0,-2 0 0,-5 18-197,6-56-720,-2 17-194,6-9-8913,1-24 1922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5.6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239 0 4322,'0'0'7547,"0"0"-5666,0 0-942,0 0 745,0 0-860,-22 7-536,1 0-240,-112 41 275,127-46-226,0 1 0,0-1 0,0 0 0,0-1 0,0 1 0,0-1 0,-1-1 0,1 1 0,-1-1-97,8 28 1093,2-23-1045,0 0-1,-1 0 0,2 0 1,-1-1-1,1 1 1,-1-1-1,1 0 0,1 0 1,-1-1-1,0 1 0,1-1 1,0 0-1,0 0 0,0 0-47,4 2-519,0 0 0,1 0 0,-1-1-1,1 0 1,0-1 0,0 0-1,4-1 520,28 0-5688,-25-2 897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6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63 8628,'0'0'3730,"0"0"-2834,0 0 1553,0 0-656,0 0-672,0 0-753,12-6 576,-4 6-528,4 0 129,8 0 31,5 0-400,7 0-176,8 0-48,7-5-224,7-6-881,-2 0-1040,-5-3-1793,-9-1-1584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6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12582,'0'0'1905,"0"0"-1249,0 0 1361,0 0-1089,0 0-768,0 0-128,67 9-32,-37-5-48,7 0-656,5-4-625,1 0-607,6 0-1186,-4-2-1552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6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124 188 10613,'0'0'1014,"0"0"440,0 0 435,0 0-187,-17 22-408,-54 69 69,66-85-1207,1 0 1,0 1-1,1-1 1,-1 1-1,1 0 0,1-1 1,-1 1-1,1 1 1,0-1-1,1 0 1,0 0-1,0 1 0,1-1 1,-1 1-1,2-1 1,-1 0-1,1 1-156,0 18 150,-1-25-142,0 0 0,0 1 0,0-1 0,0 0 0,1 1 0,-1-1 0,0 0 0,1 1 0,-1-1 0,1 0 0,-1 0 0,1 1 0,0-1 0,-1 0 0,1 0 0,0 0 0,0 0 0,0 0 0,0 0 0,0 0 0,0 0-1,0 0 1,0-1 0,2 2-8,0-1 8,0 0 1,1 1-1,-1-1 0,0 0 0,1-1 0,-1 1 0,1-1 0,0 1 0,-1-1 0,2 0-8,4-1 19,1 1-1,-1-2 1,1 1 0,-1-1 0,0-1-1,0 1 1,7-4-19,-4 0-48,-1-1 0,0 0-1,0-1 1,-1 0 0,0 0 0,0-1 0,-1 0-1,0-1 1,0 0 0,-1-1 0,-1 1 0,0-2 0,0 1-1,-1-1 1,-1 0 0,2-4 48,1-5-602,-2-1 0,0 1 0,-1-1 0,-2 0 0,0 0 0,-1-1 0,-1 1 0,-1 0-1,-2-9 603,-8-47-4265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7.1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0 10597,'0'0'1256,"0"0"126,0 0 449,0 0-554,0 0-324,0 6 250,-5 121 4083,-16 78-5286,-3 47-11,24-221-719,1-25-7627,14-19 2778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7.6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415 3 8116,'0'0'1483,"0"0"-520,0 0 491,0 0 307,0 0-731,-13-2 480,-27 2-990,1 1 0,-1 1-1,0 3 1,1 1 0,0 2 0,1 1 0,-28 12-520,6 12 26,59-33 14,1 0-61,0 0 128,0 0 32,0 0-30,0 0 123,0 0-40,2 3-116,0-1-1,0 1 1,1-1 0,-1 1-1,1-1 1,-1 0 0,1 0-1,0 0 1,-1 0-1,3 1-75,4 3 149,36 36 455,-2 2 1,25 36-605,-24-29-2447,1-2 0,7 2 2447,-32-36-3095,2-8-733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7.9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29 10101,'0'0'5154,"0"0"-4914,0 0 1633,0 0-608,0 0-721,0 0-480,17-2 400,0 2 336,3 0-656,10 0-144,5 0-112,7 0-528,5 0-1473,3-7-832,-1-13-1777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28.2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9 9380,'0'0'3055,"0"0"-1806,0 0 864,0 0-174,0 0-618,-2-2-524,0 1-734,-9-4 1435,3 22-938,-5 55-235,3-1 0,3 1 0,3 27-325,-1 1-6497,-8 30 6497,-1-49-6673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1.8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0 17464,'0'0'582,"0"0"21,0 0 1077,0 0-319,0 0-737,0 0-474,-5 22 68,-1 5-73,2 1 0,1-1 0,1 1 0,2 0 0,1-1 0,3 23-145,31 278 1425,-8 191-1425,-26-455-171,2 68-506,6-50-2573,-6-68-1878,-2-12-1803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1.8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259 108 6995,'0'0'862,"0"0"-336,0 0 418,0 0 243,0 0-234,0 0-244,0 0 292,4-1-132,0 1-510,-1-1-1,0 0 0,0 0 1,0 0-1,0-1 0,0 1 1,0-1-1,0 0 0,0 0 0,1-1-358,-3 2 361,9-23 986,-9 20-1240,0 1 0,0-1-1,0 1 1,-1-1 0,1 0 0,-1 1 0,0-1 0,0 0-1,0 1 1,-1-1 0,0-1-107,1 3 23,-1 1 1,1 0-1,-1 0 0,0 0 0,0-1 1,0 1-1,0 0 0,1 0 0,-1 0 1,0 0-1,-1 0 0,1 1 0,0-1 1,0 0-1,0 0 0,0 1 0,-1-1 1,1 1-1,0-1 0,-1 1 0,1-1 1,0 1-1,-1 0 0,1 0 0,-1-1 1,1 1-1,0 0 0,-1 1 0,1-1 1,-1 0-24,-6-1 33,0 1 1,0 0-1,0 1 1,0-1-1,1 1 1,-1 1-1,0 0 1,1 0-1,-1 0 1,1 1-1,0 0 0,0 0 1,0 1-1,0 0 1,1 0-1,-1 1 1,1-1-1,0 2 1,0-1-1,-4 6-33,-7 6 90,2 2-1,0-1 1,1 2 0,-10 17-90,18-26 33,1-1 1,0 1 0,1 0 0,0 1 0,1-1-1,0 1 1,0 0 0,2 0 0,-1-1 0,1 10-34,1-16-35,0 0 0,0 0-1,1 0 1,-1 0 0,1 1 0,0-1 0,0 0 0,1-1 0,0 1 0,0 0 0,0 0 0,1 1 35,0-3-32,-1 0 1,1 0-1,-1-1 0,1 1 1,0-1-1,0 0 1,0 0-1,0 0 0,0 0 1,0 0-1,1-1 1,-1 1-1,0-1 0,1 0 1,0 0-1,-1 0 0,1-1 1,0 1 31,3 0-75,-1 0 1,2 0-1,-1-1 0,0 1 1,0-2-1,0 1 0,0-1 1,0 0-1,0 0 1,-1-1-1,1 0 0,0 0 1,-1 0-1,1-1 0,-1 0 1,6-4 74,-2-1-163,0 0-1,0-1 1,-1 0 0,0 0 0,0-1 0,-1 0-1,-1-1 1,5-8 163,-2 4 24,-1-1-1,-1-1 1,0 0-1,-2 0 1,0 0-1,0-1 1,-2 0 0,0 0-1,-1 0 1,-1-1-1,-1 1 1,0-12-24,-1 30 549,0 0-95,0 0 5,0 0-235,0 0 24,-5 16-16,-1 46 261,2 0-1,4 32-492,0-66-144,0-17-515,1-1 0,1 0 1,0 0-1,0 0 1,1 0-1,4 10 659,7 25-5157,-8-11-10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2.1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0 112 10293,'0'0'1608,"0"0"-170,0 0-194,0 0-564,0 0-544,8-8-136,20-18 1019,1 1 0,1 2 0,11-6-1019,-40 29 92,0 1 0,0-1 0,0 1 0,0 0 0,-1-1 0,1 1 0,0 0-1,0 0 1,-1 0 0,1-1 0,-1 1 0,1 0 0,-1 0 0,1 0 0,-1 0-1,1 0 1,-1 0 0,0 0 0,0 0 0,1 0 0,-1 1-92,1 0 229,9 17 68,3 4-756,-10-9-3643,-3-14 391,0 0-2158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2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12 10613,'0'0'4242,"0"0"-3490,0 0 1489,0 0-208,0 0-1409,0 0-496,-5-11 1,5 22-258,19 9 97,6 2-240,5 7-1456,2 2-642,-2 5-1247,-3 0-3042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2.8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70 298 9172,'0'0'2839,"0"0"-1708,0 0 454,0 0-110,0 0-264,8 20-120,24 70-183,-27-74-528,0-1 0,-2 1 0,0 0 0,-1 1 0,0-1 0,-1 0 0,-1 1 0,-1 6-380,0 13 556,1-33-543,0 0 1,0 0-1,0-1 1,-1 1-1,1 0 1,-1 0-1,0 0 1,0-1-1,0 1 0,0 0 1,0-1-1,0 1 1,-1-1-1,1 1 1,-1-1-1,-1 2-13,2-3-61,-1 0 0,1 0 1,-1 0-1,1 0 0,-1 0 0,0-1 0,1 1 0,-1 0 0,0-1 1,1 1-1,-1-1 0,0 1 0,0-1 0,0 0 0,1 0 0,-1 0 1,0 0-1,0 0 0,0 0 0,1-1 0,-1 1 0,0-1 0,0 1 1,1-1-1,-1 1 0,0-1 0,1 0 0,-1 0 61,-2-2-441,0 0 0,1 1 0,0-2-1,-1 1 1,1 0 0,0-1 0,1 1 0,-1-1-1,1 0 1,-1 0 0,1 0 0,0 0 0,0-1-1,1 1 1,0 0 0,-1-2 441,-18-54-5848</inkml:trace>
  <inkml:trace contextRef="#ctx0" brushRef="#br0" timeOffset="1">18 7 12678,'0'0'1585,"0"0"-257,0 0 913,0 0-1152,0 0-929,0 0-160,81-6-192,-46 6-561,7 0-1104,3 0-992,2 0-4578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3.1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234 1 11109,'0'0'2249,"0"0"-1326,0 0 737,0 0-174,0 0-713,-10 4-218,-3 4-191,0 0 0,1 1 0,0 0 0,0 1 0,1 0 0,0 1 0,-8 10-364,6-5 216,0 1 0,1 0 0,1 0 0,0 1 1,1 1-1,1 0 0,1 0 0,1 1 0,1 0 0,0 0 0,1 0 0,2 1 0,0-1 0,1 1 1,1 8-217,0-22-33,1-1 0,0 1-1,1 0 1,0 0 0,0 0 0,0 0 0,1-1 0,0 1 0,1 2 33,-1-6-81,0 0 0,0-1 0,0 1-1,0 0 1,1-1 0,-1 1 0,1-1-1,0 0 1,-1 0 0,1 0 0,0 0-1,0 0 1,0-1 0,0 1 0,1-1-1,-1 0 1,0 0 0,1 0 0,2 0 81,9 2-1110,0-1-1,0-1 1,0 0 0,1-1 0,-1 0-1,0-1 1,4-2 1110,23-8-4847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3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13302,'0'0'800,"0"0"945,0 0 304,0 0-928,0 0-865,0 0 448,0 69 497,0-31-465,0 5-176,0-3-448,0-2 16,0 0-64,0-3-128,0-8-576,9-7-785,6-13-1424,5-7-1153,5 0-800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3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94 14134,'0'0'1273,"0"0"328,0 0-51,0 0-382,0 0-783,-19 9-199,-60 29-100,39-15 43,25-3 75,14-17-169,0 0 0,1 0 0,-1 0-1,1 0 1,0 0 0,0 0 0,0 0 0,0 0-1,1 0 1,-1 0 0,1 0 0,0 0 0,0 0-1,0-1 1,0 1 0,0 0 0,1 0 0,-1-1 0,1 1-1,0-1 1,1 3-35,5 3-101,-1 0 1,1-1-1,0 0 0,1 0 0,0-1 0,0 0 1,0 0-1,0-1 0,1 0 0,0-1 0,6 2 101,-5-3-1567,1 0 0,0 0 0,0-1 0,0-1 0,0 0 0,5 0 1567,11-1-8439</inkml:trace>
  <inkml:trace contextRef="#ctx0" brushRef="#br0" timeOffset="1">475 0 14263,'0'0'1168,"0"0"-448,0 0 801,0 0-624,0 0 47,0 0-528,96 152 96,-91-98 17,-5 2-385,-5 2 112,-27-2-128,-10-5-256,-8-2-464,-4-9-977,2-11-2753,2-11-8244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6.6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352 40 9508,'0'0'2201,"0"0"-1192,0 0 666,0 0 249,0 0-590,0 0-387,1-7 19,1-24 792,-2 31-1166,0 0-32,-17-1-433,0 1-1,0 1 1,0 1 0,0 0-1,1 1 1,-1 1 0,1 0-1,0 1 1,0 1-1,1 1 1,-5 2-127,-6 5 131,4-3 25,0 0 1,1 2 0,1 0 0,-12 11-157,31-23-32,0-1 0,0 1 1,1 0-1,-1-1 0,0 1 0,1 0 1,-1-1-1,1 1 0,-1 0 1,1 0-1,-1-1 0,1 1 1,0 0-1,-1 0 0,1 0 0,0 0 1,-1 0-1,1-1 0,0 1 1,0 1 31,0-1-16,0-1 1,1 1 0,-1-1-1,0 1 1,1 0 0,-1-1-1,0 1 1,1-1 0,-1 1-1,1-1 1,-1 1 0,1-1-1,-1 1 1,1-1 0,-1 1-1,1-1 1,-1 0 0,1 1-1,0-1 1,-1 0 0,1 0 15,43 10-206,-29-8 103,10 3-19,9 2-25,1 2-1,25 10 148,-52-17-18,-1 1-1,1 1 1,-1-1-1,1 1 1,-1 1 0,0-1-1,-1 1 1,1 0-1,-1 1 1,0 0-1,0 0 1,-1 0 0,0 0-1,2 3 19,-4-2-6,0 0 1,0 1-1,-1-1 0,0 0 0,0 1 0,-1-1 1,0 1-1,0 0 0,0 4 6,-1 7 59,-1-1 0,0 1 0,-2 7-59,2-21 40,0 1 0,-1-1 0,0 0 0,0 0 0,0 0 0,0 0 0,-1 0-1,0 0 1,0 0 0,0-1 0,-1 0 0,0 0 0,1 0 0,-1 0 0,-1 0-1,1-1 1,-1 1 0,1-1 0,-1 0 0,0-1 0,-3 2-40,0 0-124,0-1 0,-1 0 0,0 0 0,1-1 0,-1 0 0,0 0 0,0-1 0,0-1 0,0 1 1,0-1-1,0-1 0,0 0 0,0 0 124,5 0-451,1 0-1,0 0 1,0 0 0,0-1 0,0 1-1,0-1 1,0 1 0,1-1 0,-1 0-1,0-1 1,1 1 0,-1 0 0,1-1 0,0 1-1,-1-2 452,-13-18-6640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7.0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113 1 8436,'0'0'3404,"0"0"-2059,0 0 642,0 0-4,12 21-268,40 69-643,-45-75-817,-1 0 0,0 1 0,-1-1 0,-1 1-1,0 0 1,-1 1 0,-1-1 0,0 0 0,-1 1-1,-1-1 1,-2 17-255,1 7 444,1-26-302,0 0 0,-2 0-1,1 0 1,-2 0-1,0 0 1,-1-1 0,0 1-142,2-9 11,0 0 0,0 0 0,0-1 0,0 1 0,-1-1 0,0 1 0,0-1 0,0 0 1,0 0-1,-1-1 0,0 1 0,0-1 0,0 1 0,0-1 0,0 0 0,0-1 0,-1 1 1,1-1-1,-1 0 0,0 0 0,-1 0-11,3-1-92,1 0 1,-1-1-1,0 1 1,0-1-1,0 1 1,0-1-1,1 0 0,-1 0 1,0 0-1,0-1 1,0 1-1,0-1 1,0 0-1,1 1 1,-1-1-1,0 0 1,1-1-1,-1 1 0,1 0 1,-1-1-1,1 1 1,-1-2 91,-1-1-471,0 0 0,0 0 0,1-1 1,-1 1-1,1-1 0,0 0 0,0 0 1,1 0-1,0 0 0,0-1 0,0 0 471,-17-60-7040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7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15399,'0'0'1857,"0"0"-464,0 0 367,0 0-527,0 0-1137,0 0-80,38 0-16,-9 9 0,8 2-928,8-2-1041,5-7-2177,-3-2-5427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0.2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182 144 7652,'0'0'1349,"0"0"-471,0 0 576,0 0-301,0 0-633,-10-7 2625,3 7-3018,1 0-1,-1 1 1,0-1-1,1 1 1,-1 1-1,1 0 0,-1-1 1,1 2-1,0-1 1,0 1-1,0 0 0,0 0 1,0 1-1,1 0 1,-1 0-1,1 0 1,0 0-1,1 1 0,-1 0 1,1 0-1,-3 3-126,2 1 55,-1 1 0,1-1 0,1 1-1,0 0 1,0 0 0,1 0 0,0 0-1,1 1 1,0 0 0,0-1 0,1 1 0,1 0-1,0 1-54,0 4 111,-1-1 44,2 0 0,0 0 0,2 12-155,-2-21 29,1-1 0,0 1 1,-1-1-1,2 0 1,-1 1-1,1-1 1,-1-1-1,2 1 0,-1 0 1,0-1-1,1 1 1,0-1-30,2 3 6,1-1 0,-1 0 0,1 0 0,1-1 0,-1 0 1,1 0-1,0-1 0,0 0 0,0 0 0,1-1 0,6 2-6,3-1-7,0-1-1,0 0 0,0-2 1,1 0-1,5-1 8,-20 0-4,-1-1-1,1 0 1,0 0 0,-1 0-1,1 0 1,-1 0 0,0-1-1,1 0 1,-1 0 0,0 1-1,0-2 1,0 1 0,0 0 0,0-1-1,-1 1 1,1-1 0,-1 0-1,1 0 1,-1 0 0,0 0-1,1-2 5,3-5-6,0-1 0,-1 0 0,0 0-1,0-1 1,-1 1 0,-1-2 6,3-19-52,-1 0 1,-2 0-1,-1-1 0,-2 1 0,-3-28 52,3 57-2,-1-13 6,-1 1 0,0-1 0,-2 0 0,1 0 0,-2 1 1,0 0-1,-2-4-4,4 13-19,1 1 0,-1-1 0,0 1 1,0 0-1,0-1 0,-1 1 0,1 1 0,-1-1 1,-1 0-1,1 1 0,-1 0 0,1 0 0,-1 1 1,0-1-1,-1 1 0,1 0 0,-1 0 0,1 1 1,-1-1-1,-2 1 19,-8-1-753,-1 1 0,1 1 0,-1 0 0,-5 2 753,6-1-1014,-54 0-4599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2.1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0 353 1377,'0'0'12549,"0"0"-11556,0 0-113,0 0 1025,0 0-960,0 0-673,38-29 48,-1 16 64,3-7-288,4-12-96,-2-6-64,11-11-1073,-4-4-1024,-2-5-1360,-7-3-2770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7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211 0 14567,'0'0'960,"0"0"-47,0 0 719,0 0-559,0 0 191,0 0-431,-131 163 191,104-107-287,2 2-33,10-4-400,5-8-256,8 1-96,2-6-144,0-8-432,10 1-881,14-12-1136,1-7-1761,2-12-2145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8.0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1 324 12854,'0'0'312,"0"0"672,2-23 81,14-76-451,-14 90-592,1 0-1,0 0 1,1 0 0,0 0 0,0 0 0,1 1 0,0 0 0,0 0 0,1 0 0,0 0 0,0 1 0,1 0 0,3-2-22,8-10 99,-14 14-109,26-24 1472,-29 29-1380,0-1 0,-1 0-1,1 0 1,0 1-1,0-1 1,0 0 0,0 1-1,0-1 1,0 1 0,0-1-1,0 1 1,0 0-1,0-1 1,1 1 0,-1 0-1,0 0 1,0 0 0,0 0-1,0 0 1,0 0 0,0 0-1,0 0 1,1 0-1,-1 1 1,0-1 0,0 0-1,0 1 1,0-1 0,0 1-1,0-1 1,1 1-82,2 4 62,0-1 0,-1 1-1,1 0 1,-1 0 0,0 0 0,0 0 0,-1 1-1,0-1 1,0 1 0,0 0 0,0-1 0,-1 1-1,0 0 1,0 3-62,2 18 404,-2-1-1,0 20-403,-2-26 235,1-12-209,-3 40 201,3-46-226,0 0 1,-1 1 0,0-1-1,0 0 1,1 0 0,-1 0 0,-1 1-1,1-1 1,0 0 0,0 0-1,-1 0 1,1-1 0,-1 1-1,1 0 1,-1-1 0,0 1 0,0 0-1,0-1-1,1-2-107,0-1-1,1 1 1,0 0-1,-1-1 1,1 1-1,0-1 0,0 1 1,0-1-1,0 1 1,0-1-1,0 1 1,0-1-1,1-1 108,2-11-257,0 1 0,1-1 0,1 1 0,0 0-1,1 0 1,0 0 0,1 1 0,1 0 0,4-5 257,15-20-421,1 2 0,12-9 421,-30 33 119,-8 7 42,0 1 0,1 0 0,-1 0 0,1 0 0,0 0 0,0 0 0,0 1 0,0-1 1,1 1-1,-1 0 0,1 0 0,-1 0 0,1 0 0,0 1 0,0-1-161,-1 15 1085,13 163 752,-13-116-3694,-2 0-3525,-1-49 313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8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14423,'0'0'3985,"0"0"-2912,0 0 960,0 0-1457,0 0-560,0 0 64,74 11-160,-39-4-816,5-3-1393,9 1-1505,3-3-4258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8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1 11157,'0'0'2561,"0"0"-776,0 0 333,0 0-533,0 0-579,0 0-601,0 0 60,0 0-95,0 0 39,0 3-193,-2 56 834,-4-1 1,-5 21-1051,2-19-12,2 1 1,3 23 11,4-33-2235,0-29-6239,0-21 1159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9.1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245 0 14903,'0'0'1043,"0"0"-232,0 0 755,0 0-603,0 0-576,-16 5-267,-14 5 31,1 0 0,1 3 1,-6 3-152,1 0 497,21-10-236,0-1-1,0 2 1,1 0 0,0 0-1,-3 3-260,13-7 36,0-1 0,1 0-1,0 0 1,0 1 0,-1-1-1,1 0 1,0 1 0,1-1-1,-1 0 1,0 1-1,1-1 1,-1 0 0,1 0-1,0 2-35,3 2 53,1-1-1,-1 0 1,1 0 0,0 0-1,1-1 1,-1 1-1,1-1 1,-1-1-1,1 1 1,1 0-53,68 31 147,-61-29-214,10 5-380,1-2 1,1-1-1,22 5 447,-29-10-2168,0-1 0,-1 0 0,12-1 2168,8-1-6312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39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310 0 10261,'0'0'6899,"0"0"-6659,0 0 704,0 0 129,0 0-417,0 0-192,82 154-207,-74-80-209,-8 13-16,-20 7-32,-42 15-705,-28 9-1184,-19 7-2080,-10-2-8277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41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156 12 12550,'0'0'1262,"0"0"-54,0 0 532,0 0-76,0 0-714,5-11 2300,-8 62-2824,-2 0 0,-3 0 1,-12 41-427,-5 36 223,-34 161-313,21-118-3849,37-165 2789,-1 4-511,2-2-5033,0-7-3450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42.1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752 1 13574,'0'0'1820,"0"0"-1356,0 0 37,0 0 305,0 0-504,-24 3-116,-5 0-139,0 0 57,-1 1 1,0 1-1,1 2 1,-3 2-105,-137 37 1386,29-8 875,-41 20-2261,163-52 74,13-5-85,0 1 1,0-1 0,0 1 0,0 0 0,0 0-1,1 1 1,-2 0 10,5-2-64,1-1 24,0 0 46,0 0-76,0 0 180,0 0 39,2 4-64,-1-1-1,1 1 1,0 0-1,0-1 1,0 1-1,0-1 1,1 1-1,-1-1 1,1 0 0,0 0-1,0 0 1,0-1-1,2 3-84,7 6 176,106 114 210,5-6-1,47 29-385,-159-139-67,0 0 0,1-1 0,0-1 0,3 1 67,-12-6-296,0 0 0,1-1 0,-1 1 0,1-1-1,-1 0 1,1 0 0,-1-1 0,1 1 0,0-1 0,-1 0 0,1 0 0,0 0 0,0 0 0,-1 0 0,1-1 0,0 0 0,-1 0 0,2 0 296,20-16-4941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53.3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72 10181,'0'0'1272,"0"0"-450,0 0 771,0 0 338,0 0-397,0 0-379,-1-3-157,0 2-918,1 1 0,0 0 0,-1-1 0,1 1 0,0-1 0,0 1-1,-1 0 1,1-1 0,0 1 0,0-1 0,0 1 0,0-1 0,-1 1 0,1 0 0,0-1-1,0 1 1,0-1 0,0 1 0,0-1 0,0 1 0,0-1 0,0 1 0,0-1-1,0 1 1,1-1 0,-1 1 0,0-1 0,0 1 0,0 0 0,1-1 0,-1 1 0,0-1-1,1 1-79,20-2 1855,-13 2-2395,61 1 748,88-3-2603,-150 2 1642,1-1 1,-1 0-1,1-1 1,-1 0 0,0 0-1,4-2 753,-7 3-823,0-1-1,-1 0 1,1-1-1,0 1 0,-1 0 1,1-1-1,1-1 824,9-15-6088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53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269 16 9268,'0'0'1777,"0"0"-515,0 0 688,0 0-301,0 0-379,-3-3-630,3 3-538,-1-1-48,0 0 1,0 0 0,0 0 0,1 0 0,-1 0 0,0 0 0,0 1-1,0-1 1,0 0 0,0 0 0,0 1 0,-1-1 0,1 1 0,0-1-1,0 1 1,-1-1-55,-1 3 117,1 0-1,-1 0 1,0 0-1,1 0 1,0 0-1,-1 1 1,1-1-1,0 1 0,0-1 1,0 1-1,0 0 1,1 0-1,-1 0 1,0 1-117,-4 7 354,-52 78 1747,-1 9-2101,42-64 115,0 0 0,3 1 0,0 0 0,-6 33-115,16-49-786,1 0 0,2 0 0,0 0 1,0 1-1,3 11 786,-2-29-243,0-1 1,0 1 0,0-1-1,1 1 1,-1 0-1,0-1 1,1 1 0,-1-1-1,1 1 1,0-1 0,0 1-1,-1-1 1,1 0 0,0 1-1,0-1 1,0 0 0,0 0-1,0 0 1,1 1 0,-1-1-1,0 0 1,0-1 0,1 1-1,-1 0 1,1 0 0,-1 0-1,1-1 1,-1 1-1,1-1 1,-1 1 0,1-1 242,29 6-5768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2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0 12678,'0'0'1574,"0"0"-339,0 0 841,0 0-446,-4 20-1025,0 5-422,0 0 0,2-1 0,0 1-1,2 0 1,1 0 0,3 20-183,2-3 333,49 373 1767,-54-410-2108,35 322 318,-25-259-1419,3-1 0,4 0 0,18 47 1109,-35-111-201,23 51-3487,-22-52 3092,0 1 0,0 0 0,0-1 0,0 0 0,0 1 0,0-1 0,1 0 0,-1 0 0,3 1 596,14 2-8761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54.1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304 58 11669,'0'0'635,"0"0"641,0 0 556,0 0-476,0 0-174,-1-9-379,-2-25-3,3 33-749,0 0-1,-1 0 1,1 0 0,-1 0-1,0 0 1,1 1 0,-1-1-1,0 0 1,1 0 0,-1 1-1,0-1 1,0 0 0,1 1 0,-1-1-1,0 1 1,0-1 0,0 1-1,0 0 1,0-1 0,0 1-1,0 0 1,0-1 0,0 1-1,0 0 1,0 0 0,0 0-1,0 0 1,0 0 0,0 0-1,0 0 1,0 1 0,0-1 0,0 0-1,-1 1-50,-3-1 235,-2 0-169,0 0-1,1 0 1,-1 1-1,0 0 1,1 0-1,-1 0 1,1 1-1,-1 0 1,1 0-1,0 1 1,0 0-1,0 0 1,0 0-1,0 1 1,1 0-1,-1 0 1,1 0-1,0 1-65,-11 9 59,0 1 0,1 0 0,1 1 0,1 1 0,0 0 0,1 1 0,1 0 0,1 1 0,0 0 0,-3 12-59,12-26-124,0 0 0,0 0 0,0-1 0,1 1 0,0 0 0,0 4 124,0-2-467,1-6 398,-1-1 0,1 1 1,-1-1-1,1 1 1,-1-1-1,1 1 0,-1-1 1,1 1-1,0-1 0,-1 0 1,1 1-1,0-1 0,-1 0 1,1 0-1,0 1 0,-1-1 1,1 0-1,0 0 1,0 0-1,-1 0 0,1 0 1,0 0-1,0 0 0,-1 0 1,1 0-1,0-1 0,-1 1 1,2 0 68,3 0-386,6-1-28,0 0 1,0-1-1,0 0 1,-1 0-1,1-1 0,-1 0 1,1-1-1,-1-1 1,0 1-1,0-1 1,-1-1-1,0 0 0,0 0 1,0-1-1,-1 0 1,0-1-1,0 0 0,5-6 414,-1-1-103,-1 1-1,-1-1 0,0-1 0,-1 0 0,1-2 104,-2-1 1275,0 0 0,-1 0-1,-1-1 1,1-7-1275,-9 53 5171,3 23-4463,1-11-384,-3-10-446,0-14 263,1-1 1,0 1 0,1 0 0,1 0-1,0 0 1,2 6-142,-3-17-197,0 0 0,0 0 0,0 0 0,1-1 1,-1 1-1,1 0 0,-1-1 0,1 1 0,0-1 0,0 1 0,0-1 0,1 0 0,-1 0 0,0 0 0,1 0 1,0-1-1,-1 1 0,1-1 0,0 1 0,-1-1 0,1 0 0,0 0 0,0 0 0,0 0 0,0-1 0,0 1 0,0-1 1,1 0-1,-1 0 0,0 0 0,0 0 197,22 0-3994,2 0-2532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54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350 1 12198,'0'0'2617,"0"0"-694,0 0 92,0 0-607,0 0-872,-6 16-295,-36 122 2165,3 17-2406,-64 242 1097,37-203-3440,29-102-6026,-6 2 8369,29-64-5021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54.8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47 10565,'0'0'139,"0"0"517,0 0 907,0 0-101,0 0-624,20-8-120,63-23-102,-79 30-553,-1-1-1,0 1 1,1 0-1,-1 0 1,1 0 0,-1 1-1,1 0 1,-1-1 0,1 1-1,-1 0 1,1 0 0,-1 1-1,1-1 1,-1 1-1,1 0 1,-1 0 0,0 0-1,1 0 1,-1 1 0,0-1-1,0 1 1,0 0 0,0 0-1,1 0-62,1 4 32,0-1 1,0 1-1,-1 0 0,1 0 0,-1 1 0,0-1 1,-1 1-1,2 5-32,2 2 122,-3-5-131,-1 0 0,0 0 0,0 1 0,-1 0 0,0-1 0,0 1 0,-1 0 0,-1 0 0,0 0 0,0 1 9,-1-8 61,1 0 1,-1 0 0,0 0-1,-1 0 1,1 0 0,-1 0-1,1-1 1,-1 1-1,0 0 1,0-1 0,0 1-1,0-1 1,0 0 0,0 0-1,-1 0 1,1 0-1,-1 0 1,0 0 0,1-1-1,-1 1 1,0-1 0,0 0-1,-3 1-61,-12 6 272,0-1-1,-1-1 1,-4 0-272,22-6 11,-20 5-78,0-1 0,0-1 0,0-1 0,0-1 0,0-1 0,-14-1 67,34 0-118,0 1 1,0 0 0,0 0 0,0 0 0,0 0-1,1 0 1,-1-1 0,0 1 0,0 0 0,0-1 0,1 1-1,-1 0 1,0-1 0,1 1 0,-1-1 0,0 0 0,1 1-1,-1-1 1,0 1 0,1-1 0,-1 0 0,1 1-1,-1-1 1,1 0 0,0 0 0,-1 0 0,1 1 117,-3-17-7036,3 4-2811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2:55.2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363 4 12166,'0'0'2003,"0"0"-399,0 0 407,0 0-461,0 0-816,0 0-711,-1 0 0,1-1 1,0 1-1,0 0 0,0 0 1,-1-1-1,1 1 0,0 0 1,-1 0-1,1 0 0,0-1 1,0 1-1,-1 0 0,1 0 1,0 0-1,-1 0 0,1 0 0,0 0 1,-1 0-1,1 0 0,0 0 1,-1 0-1,1 0 0,0 0 1,-1 0-1,1 0 0,0 0 1,-1 0-1,1 0 0,0 0 1,-1 0-1,1 0 0,0 0 0,0 0 1,-1 1-1,1-1 0,0 0 1,-1 0-1,1 0 0,0 1 1,0-1-1,-1 0-23,-17 10 235,1 0 0,0 2-1,0-1 1,1 2 0,1 0 0,-2 4-235,15-16-11,0 1-1,1 0 1,-1 0 0,0 0 0,1 0 0,0 0 0,-1 1 0,1-1 0,0 0 0,0 1 0,0-1 0,0 0 0,1 1-1,-1-1 1,1 1 0,0 0 0,-1-1 0,1 1 0,0-1 0,0 1 0,1-1 0,-1 1 0,0-1 0,1 1 0,0-1-1,-1 1 1,2 0 11,1 4-69,0 0 0,1 0-1,1 0 1,-1 0 0,1-1 0,0 0-1,4 4 70,-4-5 9,0 1-1,0-1 1,-1 1-1,0 1 1,0-1-1,0 0 1,-1 1-1,1 0 1,-2 0-1,1 0 1,-1 0-1,0 0 1,-1 1-1,1-1 1,-1 0-1,-1 1 1,0-1-1,0 1 1,0-1-1,-1 1 1,-1 3-9,1-7 8,-1 0 0,0 0 0,0 0-1,0 0 1,-1 0 0,1 0 0,-1-1 0,0 0 0,0 1 0,0-1 0,-1 0-1,1 0 1,-1 0 0,1-1 0,-1 0 0,0 1 0,-2 0-8,-12 6-369,-1 0-1,0-1 1,-5 1 369,8-4-1220,-1 0 1,0-2-1,0 0 0,-1-1 0,-5 0 1220,-38-1-6373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08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298 20 10629,'0'0'325,"0"0"110,0 0 664,0 0 307,0 0-376,0 0-205,-2-3-391,-6-10-126,3 9 3573,3 6-3869,1 1-1,0-1 1,-1 0 0,1 1 0,0-1-1,0 1 1,1-1 0,-1 1-1,0-1 1,1 1 0,-1-1 0,1 1-1,0 1-11,0-4 8,-21 115 514,8-56-94,-3 53-428,-15 158 623,-2 29-230,21-110-338,-16 209 85,3-200-13,-4 55 53,15-71-177,-4 83 5,17-15-39,2-82 94,-11 46-63,-2 38 115,12 80-115,1-128 21,-8 100 142,5-255-153,6 469 217,-1-448-1506,-1-41-188,-2-24 564,0-9-98,0-38-4290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09.9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3554,'0'0'912,"0"0"638,0 0 115,0 0-158,0 0-141,0 0-1148,1-1-1,-1 1 1,0-1 0,0 1-1,0-1 1,0 1-1,0 0 1,1-1 0,-1 1-1,0 0 1,0-1-1,0 1 1,1 0 0,-1-1-1,0 1 1,1 0 0,-1-1-1,0 1 1,1 0-1,-1 0 1,0-1 0,1 1-1,-1 0 1,1 0-1,-1 0 1,0-1 0,1 1-1,-1 0 1,1 0-1,-1 0-217,152 0 591,272 3-192,-347 3-353,57 12-46,-55-6-59,47 0 59,43-6 11,130 7 47,143-7 2,-257-8-109,748-8 59,-6 0 71,468 10 610,-1371 0-673,51 0-2,65 8-16,-125-6-231,23 3 994,-29-4-1853,-15-4-2380,-25-8-2829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1.6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21 285 6979,'0'0'899,"0"0"-507,0 0 238,0 0 517,-4-4-349,-1-3-776,0 0 980,-1 0 4332,9 8-5261,0-1 1,1 1 0,-1-1 0,0 0-1,1 0 1,-1 0 0,0 0 0,4-1-74,3 0 189,65-2 26,-1-4 0,6-4-215,18-2 103,203-23 212,41-6-195,174 7-120,-313 29-13,73-17 13,81-10 8,93 15-8,-167 7 247,88-1 47,-94 13-78,474-8-250,-344 3 295,-251 5-213,221 16 612,-293-11-557,-64-3-339,-17-1-1806,-12-1-1357,-4-1-3532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3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693 8 6819,'0'0'1190,"0"0"-598,0 0 569,0 0 629,0 0-483,0 0-405,-12-8 335,6 9 3024,1 7-4252,1 0-1,-1 1 0,2 0 1,-1 0-1,1 0 0,1 0 0,-1 0 1,2 1-1,-2 6-8,-1 5 3,-53 292 411,0-4 2,-36 220-347,25-130-122,38-234 152,-27 135-113,-60 373 590,74-419 48,7-47-669,21-109 131,5 1-1,3 52-85,4 468 597,5-542-95,8 62-502,-9-138-54,-1 0-1,0 0 1,0 1-1,1-1 1,-1 0-1,0 0 1,0 1-1,0-1 1,0 0-1,-1 0 1,1 0-1,0 1 1,0-1-1,-1 0 1,1 0-1,-1 0 1,0 1 54,0-1-376,0 0 1,0-1-1,-1 1 1,1-1-1,0 0 1,0 0-1,-1 1 1,1-1-1,0 0 0,-1 0 1,1 0-1,0 0 1,-1 0-1,0-1 376,-5 1-1908,-20 0-11781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1.0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309 42 10069,'0'0'1021,"0"0"15,0 0 922,0 0-363,0 0-632,0-7-186,0-20 4,0 27-757,0 0 0,-1-1 0,1 1 0,0 0 0,0-1-1,0 1 1,0 0 0,0-1 0,0 1 0,-1 0 0,1-1-1,0 1 1,0 0 0,0-1 0,-1 1 0,1 0 0,0 0 0,0-1-1,-1 1 1,1 0 0,0 0 0,-1-1 0,1 1 0,0 0-1,-1 0 1,1 0 0,0 0 0,-1 0 0,1 0 0,0-1 0,-1 1-1,1 0 1,0 0 0,-1 0 0,1 0 0,-1 0 0,1 0-1,0 0 1,-1 0 0,1 1 0,0-1 0,-1 0 0,1 0 0,0 0-1,-1 0 1,1 0-24,-2 1 139,-35-1 668,1 2 0,-26 4-807,45-3 133,1 1 0,0 0 0,1 1 0,-1 0 0,1 2 0,0-1 0,-5 5-133,17-9 14,0-1 1,0 1-1,1 0 1,-1 0-1,0 0 1,1 0 0,-1 1-1,-1 2-14,4-4-10,-1-1 1,1 1-1,0 0 0,0-1 1,-1 1-1,1 0 0,0 0 1,0 0-1,0-1 0,0 1 0,0 0 1,0 0-1,0 0 0,0-1 1,0 1-1,0 0 0,1 0 1,-1-1-1,0 1 0,1 0 0,-1 0 1,0-1-1,1 1 0,-1 0 1,1-1-1,-1 1 0,1-1 1,-1 1-1,1 0 0,-1-1 1,1 1-1,0-1 0,-1 1 0,1-1 1,0 0-1,-1 1 0,1-1 1,0 0-1,-1 1 0,1-1 1,0 0-1,0 0 10,85 41-645,-51-25 452,0 1 0,14 11 193,-39-22-20,0 1-1,-1 0 1,0 0-1,-1 1 1,0 0 0,0 0-1,0 1 1,-1 0-1,-1 0 1,3 5 20,-7-11 38,-1-1 0,0 0 0,1 1 0,-1-1 0,0 1 0,0-1 1,-1 1-1,1 0 0,0-1 0,-1 1 0,0 0 0,0-1 0,1 1 0,-1 0 1,-1 0-1,1-1 0,0 1 0,-1 0 0,1-1 0,-1 1 0,-1 1-38,1-1 45,-1-1-1,0 1 0,0 0 0,-1-1 0,1 1 0,0-1 1,-1 0-1,0 0 0,1 0 0,-1 0 0,0 0 0,0-1 1,0 1-1,0-1 0,0 0 0,-3 1-44,-9 2-149,0-1 0,0 0 0,-1-1 0,1-1 1,-1-1-1,-11 0 149,6 0-2423,1 0 1,-1 2-1,-6 1 2423,4 2-5061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1.4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266 1 9108,'0'0'1854,"0"0"-624,0 0 262,0 0-465,0 0-64,7 7-83,-6-6-864,4 4 161,-1 0-1,1 0 1,-1 0 0,0 0-1,0 1 1,-1 0 0,0 0-1,0 0 1,0 0 0,0 0-1,-1 0 1,0 1 0,-1-1-1,1 4-176,0 5 381,-2 0-1,0 0 0,0-1 0,-1 1 1,-1 0-1,0 0 0,-1-1 0,-1 1 1,-1 1-381,3-10 32,0-1 0,0-1 1,-1 1-1,0 0 0,0-1 1,0 1-1,0-1 0,0 0 1,-1 0-1,0 0 0,0 0 1,0-1-1,0 1 0,-1-1 1,1 0-1,-1-1 1,0 1-1,0-1 0,0 0 1,0 0-1,0 0 0,0-1 1,0 0-1,-1 0 0,1 0 1,-5 0-33,1-1-114,0 1 1,0-1-1,-1-1 1,1 1-1,0-2 1,0 1-1,-2-2 114,6 1-238,0 1 0,0-1 0,0-1 0,0 1 0,1-1 0,0 0 0,-1 0-1,1 0 1,0 0 0,0-1 0,1 0 0,-1 1 0,-1-4 238,-25-42-3826,4-9-1937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2.8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60 15335,'0'0'686,"0"0"909,0 0 539,0 0-968,0 0-614,-2 22-93,0 4-282,-1-6-53,1 0-1,1 1 1,1-1-1,1 0 1,0 1-1,3 4-123,-1-12 60,0 0 0,2 0 0,0 0 0,0-1 0,1 0 0,0 0 0,1 0 0,1-1 0,0 0 0,9 9-60,-13-15-39,0-1 0,0 0 1,1 0-1,-1-1 0,1 1 1,0-1-1,0 0 0,1-1 1,-1 1-1,0-1 0,1 0 1,1 0 38,-3-1-87,0-1 1,0 1 0,1-1-1,-1 0 1,0 0-1,0 0 1,1-1 0,-1 1-1,0-1 1,0 0-1,0-1 1,0 1 0,0-1-1,0 1 1,0-1 0,-1 0-1,1 0 1,0-2 86,6-3-278,0-2-1,-1 1 1,-1-1 0,0 0 0,0-1-1,0 0 1,-1 0 0,-1-1 0,0 0-1,0 0 1,-1 0 0,0-3 278,4-9-421,-2-1-1,0 1 1,-1-1 0,-2 0 0,2-20 421,-4 24 65,-1 4 293,1 0 1,-2 0-1,0 0 0,-1 0 1,-2-12-360,2 29 3990,-2 23-3626,2-1-195,1-1 1,2 0-1,0 1 1,1-1-1,1 0 1,1 0-1,5 9-168,1-2 87,2 0 0,0 0-1,3-2 1,0 1 0,1-2 0,12 12-87,-14-20-694,1 0 1,1-1 0,1-1 0,1 0 0,9 5 693,1-4-4877,-4-10-2841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1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12454,'0'0'3857,"0"0"-3088,0 0 1456,0 0-544,0 0-1265,0 0-416,10-2-144,-5 2 0,-5 4 16,0 12-1825,0-3-3170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6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43 100 10757,'0'0'96,"0"0"462,0 0 501,0 0-494,0 0-394,0 0-99,0 0 104,0 0 190,0 0 234,0 0-144,0 0 70,0 0-241,0 0-47,0 0-129,5-21-210,-3 16 86,0 1 0,1 0 0,-1 0 1,1 0-1,0 1 0,0-1 1,1 1-1,-1-1 0,1 1 0,-1 0 1,1 0-1,0 1 0,0-1 0,0 1 1,0 0-1,1 0 0,-1 0 1,1 1-1,-1-1 0,1 1 0,-1 0 1,1 1-1,0-1 0,0 1 0,2 0 15,-6 0-2,0 0-1,0 1 0,0-1 0,0 0 1,-1 1-1,1-1 0,0 1 1,0-1-1,-1 1 0,1-1 0,0 1 1,-1 0-1,1-1 0,-1 1 0,1 0 1,0 0-1,-1-1 0,0 1 0,1 0 1,-1 0-1,1 0 0,-1 0 0,0 0 1,0-1-1,0 1 0,1 0 0,-1 0 1,0 0-1,0 0 0,0 0 3,2 35 51,-2-33-46,0 0-4,0 8 104,0 0-1,-1 1 0,0-1 1,-2 9-105,1-15 36,1 0 1,-1-1 0,0 1-1,-1-1 1,1 0 0,-1 0-1,0 0 1,0 0 0,0 0-1,0 0 1,-1-1 0,0 1-37,-1 1 71,0 0 0,0 0 0,0-1 0,-1 0 0,1 0-1,-1 0 1,0-1 0,0 0 0,0 0 0,-1-1 0,1 1 0,-1-2 0,1 1 0,-1 0 0,0-1 0,0-1 0,-4 1-71,10-1-9,0 0 0,0-1 1,1 1-1,-1 0 0,0-1 0,1 1 1,-1-1-1,0 1 0,1 0 1,-1-1-1,1 0 0,-1 1 1,1-1-1,-1 1 0,1-1 0,-1 0 1,1 1-1,0-1 0,-1 0 1,1 1-1,0-1 0,-1 0 0,1 1 1,0-1-1,0 0 0,0 0 1,0 0-1,0 1 0,0-1 0,0 0 1,0 0 8,-1-31-413,1 25 346,0 2 26,0 0-1,1-1 1,-1 1 0,1 0-1,0 0 1,0 0 0,1 0-1,0 0 1,0 0 0,0 0-1,0 1 1,1-1 0,0-1 41,3-1-67,-1 1 0,1 0 0,0 0 0,0 1 0,0 0 0,1 0 0,0 0 1,1 0 66,-4 3-58,0-1 1,0 0 0,0 1 0,1 0-1,-1 0 1,1 0 0,-1 1 0,1 0-1,0 0 1,0 0 0,0 0-1,-1 0 1,2 1 57,-5 0 22,-1 6 13,0 1 1,0-1-1,-1 0 1,0 1-1,0-1 1,-1 0-1,1 0 1,-1 0 0,-1 0-1,1 0 1,-2 1-36,2-3 52,-1 0 1,-1 0-1,1 0 1,-1 0-1,1-1 1,-1 1-1,0-1 1,0 0-1,0 0 0,-1-1 1,1 1-1,-1-1 1,1 0-1,-3 1-52,7-3 4,-1 0 0,1 1 0,-1-1 0,0 1 0,1-1 0,-1 0 0,0 0-1,1 1 1,-1-1 0,0 0 0,1 0 0,-1 0 0,0 0 0,0 0 0,1 0-1,-1 0 1,0 0 0,1 0 0,-1 0 0,0 0 0,0 0 0,1 0 0,-1-1-1,0 1 1,1 0 0,-1 0 0,0-1 0,1 1 0,-1-1 0,1 1 0,-1 0 0,1-1-1,-1 0-3,-2-22-181,3 17 90,0 0-5,1 1-1,-1 0 1,1 0-1,0 0 1,0-1-1,1 1 1,0 0-1,2-4 97,-3 7-14,-1 0-1,1 0 1,0 0 0,0 1-1,1-1 1,-1 1 0,0-1-1,1 1 1,-1-1 0,0 1-1,1-1 1,0 1 0,-1 0-1,1 0 1,0 0-1,-1 0 1,1 0 0,0 0-1,0 1 1,0-1 0,0 1-1,0-1 1,0 1 0,0 0-1,1-1 15,-3 2 5,0-1 0,1 0 0,-1 0 0,1 1 0,-1-1-1,0 0 1,1 1 0,-1-1 0,0 0 0,0 1 0,1-1 0,-1 1 0,0-1 0,0 0-1,1 1 1,-1-1 0,0 1 0,0-1 0,0 1 0,0-1 0,0 1 0,0-1 0,0 1-1,0-1 1,0 1 0,0-1 0,0 1 0,0-1 0,0 0 0,0 1 0,0 0-5,-4 14 958,4-15-942,-1 1 1,1-1-1,0 1 1,-1-1-1,1 0 1,0 1-1,-1-1 0,1 0 1,-1 1-1,1-1 1,-1 0-1,1 0 1,-1 1-1,1-1 0,-1 0 1,1 0-1,0 0 1,-1 0-1,0 0 0,1 0 1,-1 1-1,1-1 1,-1 0-1,1 0 1,-1-1-1,1 1 0,-1 0 1,1 0-1,-1 0 1,1 0-1,-1 0 1,1-1-1,-1 1 0,1 0 1,0 0-1,-1-1 1,1 1-1,-1 0 1,1 0-1,0-1 0,-1 1-16,-2-22-1022,3 20 832,0 2 102,0 0 16,0 0-8,0 0 139,0 0-78,0 0 38,0 0-57,0 0-4,0 0-9,0 0 67,0 0 0,0 0-1,0 0 1,0 1 0,0-1 0,0 0-1,0 0 1,0 0 0,0 0 0,0 0 0,0 0-1,0 0 1,0 0 0,0 0 0,-1 1-1,1-1 1,0 0 0,0 0 0,0 0 0,0 0-1,0 0 1,0 0 0,0 0 0,0 0 0,0 0-1,-1 0 1,1 0 0,0 0 0,0 0-1,0 0 1,0 0 0,0 0 0,0 0 0,0 0-1,-1 0 1,1 0 0,0 0 0,0 0 0,0 0-1,0 0 1,0 0 0,0 0 0,0 0-1,-1 0 1,1 0 0,0 0 0,0 0 0,0-1-1,0 1 1,0 0 0,0 0 0,0 0 0,0 0-1,0 0 1,0 0 0,0 0 0,0 0-1,-1 0 1,1-1 0,0 1-16,0-46 450,0 25-5894,0 23-874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7.4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0 219 9108,'0'0'1628,"0"0"-1031,0 0 484,0 0-38,2-23-462,7-70-367,-8 88-146,-1 1 0,1-1 0,1 0 1,-1 1-1,1-1 0,0 1 0,0 0 0,0-1 0,0 1 1,1 0-1,0 0 0,0 1 0,0-1 0,0 0 1,0 1-1,1 0 0,0 0 0,-1 0 0,2-1-68,2-1 276,-5 3-164,1 0 0,0 0-1,0 1 1,0-1 0,0 1 0,0-1-1,0 1 1,0 0 0,0 0 0,0 0-1,1 1 1,-1-1 0,0 1 0,1 0-1,-1-1 1,0 2 0,1-1 0,-1 0-1,0 1 1,1-1 0,-1 1 0,0 0-1,0 0 1,0 0 0,0 1 0,0-1-1,0 1 1,0-1 0,0 1 0,0 0-1,-1 0 1,1 1 0,-1-1 0,2 2-112,10 10 149,-2 0 0,1 1 1,-2 0-1,0 1 0,4 8-149,-13-20 72,16 27 330,-2 1-1,1 7-401,-2-6 219,17 28-219,-19-48-886,-13-13 768,0 1 0,1-1 0,-1 0 0,0 0 0,1 0-1,-1 0 1,0 0 0,1 0 0,-1 0 0,0 0 0,1 0 0,-1 0 0,0 0 0,1 0 0,-1 0 0,0 0-1,1-1 1,-1 1 0,0 0 0,0 0 0,1 0 0,-1 0 0,0 0 0,1-1 0,-1 1 0,0 0-1,0 0 1,1-1 0,-1 1 118,1-2-560,1-1 0,-1 1 0,0-1 0,0 1 0,0-1 0,0 0 0,0 1 0,-1-1 0,1 0 0,-1-1 560,5-30-7774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7.8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191 1 13206,'0'0'1889,"0"0"-1649,0 0 1937,0 0-656,0 0-369,0 0-736,-104 122 385,89-86-465,3 0-192,2-3-48,-2 1-96,2 1 0,0 3-416,0 3-817,5-1-1280,2-2-1169,3-3-3681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8.1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1 164 9989,'0'0'781,"0"0"-455,0 0 154,0 0 19,20-21-462,96-98-47,-108 111-790,-8 6 1094,1 1 0,0 0 1,0-1-1,1 1 0,-1 0 0,0 0 1,0 0-1,0 0 0,1 0 0,-1 0 1,1 0-1,-1 1 0,1-1 0,0 0-294,-1 2 180,0-1 0,0 1-1,0 0 1,0-1-1,0 1 1,0 0 0,0 0-1,0 0 1,0-1-1,-1 1 1,1 0 0,0 0-1,-1 0 1,1 1-1,0-1 1,-1 0-1,1 0 1,-1 0 0,0 0-1,1 0 1,-1 1-180,7 15 285,1 0 1,1-1-1,0 0 1,1 0-1,1-1 1,5 5-286,-6-14-1108,-4-8-4513,-6-3 1561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18.4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16904,'0'0'656,"0"0"64,0 0 1457,0 0-1184,0 0-993,0 0-272,2-2 128,11 2-673,-1 0-1392,1 4-1008,-6 7-4547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0.3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46 168 352,'0'0'4335,"0"0"-2504,0 0-601,0 0 95,0 0 28,0 0-355,0-27 7556,1 14-9473,0 10 858,0 1-1,0-1 0,0 1 0,1-1 0,-1 0 0,1 1 1,-1 0-1,1-1 0,0 1 0,0 0 0,0 0 1,0 0-1,0 0 0,1 1 0,-1-1 0,0 0 1,1 1-1,-1 0 0,1-1 0,0 1 0,-1 0 0,2 0 62,5-1-92,-1 0 0,1 0 0,0 1 0,0 0 0,0 1 0,4 0 92,-12 0-7,-1 0 0,0 1 1,1-1-1,-1 1 1,1-1-1,-1 0 0,0 1 1,1-1-1,-1 1 1,0-1-1,0 1 0,1-1 1,-1 1-1,0-1 1,0 1-1,0 0 0,0-1 1,1 1-1,-1-1 1,0 1-1,0-1 0,0 1 1,0 0-1,0-1 1,-1 1-1,1-1 1,0 1-1,0-1 0,0 1 1,0-1-1,-1 1 1,1-1-1,0 1 0,0-1 1,-1 1-1,1 0 7,-11 22 72,3-17 44,0 1 0,-1-2 0,1 1 0,-1-1-1,0 0 1,0-1 0,-1 0 0,0 0 0,1-1 0,-1-1 0,0 1-1,0-2 1,-1 1 0,-8-1-116,18-14 184,1 6-170,0-3-112,0 0-1,1 0 0,0 1 0,2-10 99,-2 14-43,0 1-1,1 0 0,0 0 1,0 0-1,0 0 1,0 1-1,1-1 0,0 1 1,-1-1-1,1 1 0,0 0 1,3-3 43,0 1-116,-1 1 1,1-1 0,0 1-1,1 0 1,-1 1-1,0-1 1,1 1-1,0 1 1,0-1 0,0 1-1,0 0 1,0 1-1,0 0 1,0 0-1,7 0 116,-14 2 13,1-1-1,0 1 0,-1 0 0,1 0 0,-1 0 0,1-1 0,-1 1 0,1 0 0,-1 0 1,0 0-1,1 0 0,-1 0 0,0 0 0,0 0 0,0 0 0,0 0 0,0 0 0,0 0 1,0 0-1,0 0 0,0 0 0,0-1 0,0 1 0,-1 1-12,1-1 40,0 1 13,0 1 0,0-1 0,0 0 0,-1 0-1,1 1 1,0-1 0,-1 0 0,0 0 0,0 0 0,1 0 0,-1 0-1,0 0 1,-1 0 0,1 0 0,0 0 0,0 0 0,-1-1 0,1 1-1,-1 0 1,0-1 0,1 1 0,-1-1 0,0 0 0,0 0-1,0 1 1,0-1 0,0 0 0,0-1 0,0 1 0,0 0 0,0-1-1,-1 1 1,1-1-53,-13 6 334,14-5-277,1-1-20,0 0 0,1-2-93,0-1 0,0 1 0,0 0 0,0 0 0,0 0 0,0 0 0,1 0 0,-1 0 0,1 1 0,-1-1 0,1 0 0,0 1 0,0-1 0,-1 1 0,1-1 0,0 1 0,0 0 0,0 0 0,1 0 0,-1 0 0,0 0 0,0 1 0,0-1 0,1 1 0,-1-1 0,1 1 56,-2 0-35,-1 0 3,0 0 72,0 0-21,0 0 69,0 1-51,-1 0 0,1 0 1,0 0-1,0 1 1,0-1-1,-1 0 0,1 0 1,-1 0-1,1 0 1,-1 0-1,1 0 0,-1 0 1,0 0-1,1 0 1,-1 0-1,0 0 0,0-1 1,0 1-1,1 0 1,-1 0-1,0-1 0,0 1 1,0 0-1,0-1 1,0 1-1,0-1 0,-1 0 1,1 1-1,0-1 1,0 0-1,-1 1-37,-40 2 238,36-3 3,5 0-293,1-1 1,0 1 0,0 0-1,0 0 1,-1-1-1,1 1 1,0 0 0,0 0-1,0-1 1,-1 1-1,1 0 1,0 0 0,0-1-1,0 1 1,0 0 0,0-1-1,0 1 1,0 0-1,0-1 1,0 1 0,0 0-1,0-1 1,0 1 0,0 0-1,0-1 1,0 1-1,0 0 1,0 0 0,0-1-1,1 1 1,-1 0-1,0-1 1,0 1 0,0 0-1,0 0 1,1-1 0,-1 1-1,0 0 1,0 0-1,0-1 1,1 1 0,-1 0-1,0 0 1,0 0 0,1 0-1,-1-1 1,0 1-1,1 0 1,-1 0 0,0 0-1,1 0 1,-1 0-1,0 0 1,1 0 51,12-1-4020,2 1-4632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3.4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14279,'0'0'1184,"0"0"-1056,0 0 1057,0 0 351,0 0-1408,0 0-128,0 0-784,7-15 0,3 15 47,2 0-15,3 9-1249,-2 0-848,-4 6-2994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3.7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7716,'0'0'3985,"0"0"-3024,0 0 1072,0 0-128,0 0-465,0 0-879,2 0-193,1 0-288,-1 0-80,8 0-192,2 0-801,6 11-447,2 2-1490,-6 5-2336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4.1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13126,'0'0'960,"0"0"641,0 0 720,0 0-1360,0 0-721,0 0-240,22 0-32,-9 4-16,2 1-192,-1 3-577,6-1-976,3 2-271,-4 0-2162,4 2-3266</inkml:trace>
  <inkml:trace contextRef="#ctx0" brushRef="#br0" timeOffset="1">286 193 10501,'0'0'1216,"0"0"993,0 0-528,0 0-352,0 0-657,0 0-320,13 0-304,-6 4-96,5 3-496,3-1-480,5 6-753,0 1-1121,-3 0-943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3.3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36 345 12454,'0'0'971,"-6"-23"-355,-1-1-465,2 5-22,0 1-1,1-1 1,1 0 0,0 0 0,2-1-1,0-9-128,1 20 26,0-1-1,0 0 0,0 1 1,2-1-1,-1 1 0,1-1 1,0 1-1,1-1 0,0 1 1,1 0-1,0 0 0,0 1 1,0-1-1,6-6-25,-9 14 47,-1 0 0,1 1 0,0-1-1,-1 0 1,1 1 0,0-1 0,0 0 0,0 1 0,-1-1-1,1 1 1,0 0 0,0-1 0,0 1 0,0 0 0,0-1-1,0 1 1,0 0 0,0 0 0,0 0 0,0 0 0,-1 0-1,1 0 1,0 0 0,0 0 0,0 0 0,0 0 0,0 0 0,0 1-1,0-1 1,0 0 0,0 1 0,0-1 0,0 1 0,-1-1-1,1 1 1,0-1 0,0 1 0,-1 0 0,1-1 0,0 1-1,-1 0-46,28 33 1066,-25-30-901,19 33 220,-2 0 1,-1 1 0,-2 1 0,-1 1-1,-3 0 1,-1 1 0,2 19-386,-12-58-913,-1-9 274,1-26-44,-1-46 116,-9-126 399,8 205 625,7 6 487,14 26-597,-1 0 0,-2 0-1,-1 2 1,-2 0 0,-1 1 0,-2 1 0,-1 0 0,-2 0-1,3 31-346,-9-157-1163,-18-195-707,15 285 2163,2 0-201,-1 0-1,1 1 0,-1-1 0,1 1 0,-1 0 0,1 0 0,-1-1 0,0 1 0,1 0 0,-1 0 0,0 0 0,0 0 0,1 1 0,-1-1 0,0 0-91,1 1 134,48 48 215,-2 2-1,-2 2 1,-3 2 0,11 21-349,-48-64-373,7 4-4221,-4-12-654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4.4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9172,'0'0'2337,"0"0"-560,0 0 112,0 0-384,0 0-785,0 0-240,18 0-480,-18 0-64,5 0-320,0 0-208,7 0-353,8 5-768,5 1-1840,4-1-3410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4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9428,'0'0'2786,"0"0"-1746,0 0 1105,0 0-944,0 0-449,0 0-512,29 0 80,-21 0-208,-1 0 48,3 0-160,3 0-256,2 0-928,4 0-593,9 9-704,1 2-1057,4 5 1873,-4 2-4818</inkml:trace>
  <inkml:trace contextRef="#ctx0" brushRef="#br0" timeOffset="1">346 186 2081,'0'0'4466,"0"0"-2721,0 0 368,0 0-545,0 0-591,0 0-305,14 6-352,-6-1-144,4-1-176,-2 3-368,5 0-928,5 2-369,5 4-1264,0 0-1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5.1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13110,'0'0'2161,"0"0"-912,0 0 1168,0 0-673,0 0-863,0 0-385,99 13-64,-72-6-304,-2-3-48,-8-2-160,-2 5-288,-5 0-288,-10 2-2434,0 0-1023,-7-3-6916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25.9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567 13 10885,'0'0'638,"0"0"378,0 0 457,0 0-483,0 0-406,0-1-552,0 1-1,0 0 1,0 0 0,0-1 0,0 1 0,0 0-1,0 0 1,0-1 0,0 1 0,0 0-1,0-1 1,0 1 0,0 0 0,-1 0 0,1-1-1,0 1 1,0 0 0,0 0 0,0 0 0,0-1-1,-1 1 1,1 0 0,0 0 0,0 0-1,0-1 1,-1 1 0,1 0 0,0 0 0,0 0-1,-1 0 1,1 0 0,0-1 0,0 1 0,-1 0-1,1 0-31,-5-1 103,0 0 0,0 0 0,0 0 0,0 1 0,0-1 0,0 1 0,0 0 0,0 1 0,-5 0-103,-47 11 767,-37 21-125,2 5-1,2 3 0,-62 40-641,150-81 6,1 1 0,-1 1 0,1-1 0,-1 0 0,1 0 0,0 0 0,0 1 0,-1-1 1,1 1-1,0-1 0,0 1 0,0-1 0,1 1 0,-1-1 0,0 1 0,1 0 0,-1 0 0,1-1 0,-1 1 0,1 0 0,0 0 0,-1 0 0,1-1 0,0 1 1,1 0-1,-1 0 0,0 0 0,0-1 0,1 1 0,-1 0 0,1 0 0,-1-1 0,1 1 0,0 0-6,4 10 185,0-1-1,1 0 1,1 0-1,6 10-184,0-3 142,47 93 334,-40-69-372,3-2-1,1 0 1,19 23-104,-39-59-363,11 14 956,-2-13-4825,-12-4 468,-1 0-2431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0.625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30 52 8148,'0'0'1600,"0"0"-322,0 0 550,0 0-198,0 0-405,0 0-1168,0 0 1,0 0 0,0 0 0,1 0 0,-1 0 0,0 0 0,0 0 0,0 0 0,1 0 0,-1 0 0,0 0 0,0 0 0,0 0 0,0 0 0,1 0 0,-1 0 0,0 0 0,0-1 0,0 1 0,0 0 0,0 0 0,1 0 0,-1 0 0,0 0 0,0 0 0,0 0 0,0 0 0,0-1 0,0 1 0,1 0 0,-1 0 0,0 0 0,0 0-1,0-1 1,0 1 0,0 0 0,0 0 0,0 0 0,0 0 0,0-1 0,0 1 0,0 0 0,0 0 0,0 0 0,0 0 0,0-1 0,0 1 0,0 0 0,0 0 0,0 0 0,0 0 0,0-1 0,0 1 0,0 0 0,0 0 0,0 0 0,0 0 0,-1 0 0,1-1 0,0 1 0,0 0 0,0 0 0,0 0 0,0 0 0,0 0-1,-1 0 1,1-1 0,0 1 0,0 0 0,0 0-58,-14-20-3521,-5-4-2175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0.959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16 112 12422,'0'0'2993,"0"0"-2881,0 0 1729,0 0 128,0 0-1537,0 0-400,-15-38 176,15 31-416,0-2-160,2-2-737,1 0-607,-3-7-802,0 0-2080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1.298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142 494 9780,'0'0'3490,"0"0"-3266,0 0 1937,0 0-608,0 0-513,0 0-1040,-15-51-240,15 40-704,0-3-241,-5-1-1360,-2-5-1713</inkml:trace>
  <inkml:trace contextRef="#ctx0" brushRef="#br0" timeOffset="1">26 148 8868,'0'0'2625,"0"0"-2433,0 0 1777,0 0-352,0 0-1089,0 0-528,-8-69-80,6 53-384,-1-2-1073,-2-4-512,-2 0-2449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1.629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35 179 10565,'0'0'1569,"0"0"-1521,0 0 1808,0 0-319,0 0-720,0 0-817,-24-89-305,24 73-111,0 0-912,0-2-337,0 1-1136,-10-6-3042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1.995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253 547 10677,'0'0'784,"0"0"-576,0 0 1457,0 0-176,0 0-465,0 0-720,-37-82-176,34 70-128,1 1-336,-3-4-864,-2-3-1137,-1 0-1009,-2-7-5106</inkml:trace>
  <inkml:trace contextRef="#ctx0" brushRef="#br0" timeOffset="1">74 163 7988,'0'0'1616,"0"0"-1504,0 0 1329,0 0 384,0 0-416,0 0-945,-37-67-304,37 58-32,-2 0-256,-1-2-48,-2 0-625,0-5-1360,-5-1-1072,-2-6-3762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2.330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184 336 8404,'0'0'656,"0"0"-448,0 0 1361,0 0-160,0 0-577,0 0-560,-20-49-256,18 44-16,2 1-384,-3-1-1153,3-4-1168,-2-2-4226</inkml:trace>
  <inkml:trace contextRef="#ctx0" brushRef="#br0" timeOffset="1">114 86 10917,'0'0'464,"0"0"289,0 0 1231,0 0-735,0 0-337,0 0-591,-67-74 431,63 67-496,1 3-240,1 4-16,-1 0-96,-2 0-704,-7 9-1313,-6 6-2529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4.3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182 151 11381,'0'0'374,"0"0"543,0 0 967,0 0-449,0 0-287,-14-11-33,-44-35-144,57 45-907,0 0 0,-1 0-1,1 0 1,0 0 0,0 0 0,-1 0 0,1 0 0,0 1 0,-1-1-1,1 1 1,0-1 0,-1 1 0,1-1 0,-1 1 0,1 0 0,-1 0 0,1 0-1,-1 0 1,1 0 0,-1 0 0,1 0 0,-1 0-64,1 1 33,0 0 0,0-1 0,0 1 0,0 0 1,0 0-1,0 0 0,0 0 0,0 0 0,0 0 0,1 0 1,-1 0-1,0 1 0,1-1 0,-1 0 0,1 1-33,-3 4 147,-6 12 45,0 0 1,2 1-1,0 0 0,1 0 1,1 0-1,1 1 0,0 12-192,-2 22 464,2 0-1,4 12-463,0-59 14,0 0-1,0-1 1,1 1 0,0-1 0,1 1-1,0-1 1,0 1 0,0-1 0,0 0-1,1 0 1,0 0 0,4 4-14,-5-6-9,1 0 0,0-1 0,0 1 0,1-1 0,-1 0 0,1 0 0,-1 0 0,1-1 0,0 1 0,0-1 0,0 0 0,0 0 0,1-1 0,-1 1 0,0-1 0,1 0 0,-1 0 0,1 0 0,0 0 9,1-1-19,1 1-1,-1-1 0,0 0 0,1 0 0,-1-1 0,0 0 0,1 0 1,-1 0-1,0-1 0,0 0 0,0 0 0,0-1 0,-1 0 0,1 0 1,0 0-1,4-4 20,-1-1-68,0 0 0,-1-1 1,1 0-1,-2 0 0,1-1 1,-1 0-1,-1 0 0,3-5 68,0-3-209,-1 0-1,0 0 1,-2-1-1,0 0 0,-1 0 1,0 0-1,0-21 210,1-21-711,-4-57 711,-2 103 33,0 25 273,0 38 1011,1-1 0,7 35-1317,-5-66 34,0-1 1,1 1 0,1 0 0,0-1-1,1 0 1,1 0 0,0-1 0,1 0-1,1 0 1,1 1-35,-10-14-16,1 0 0,-1-1-1,0 1 1,1 0-1,-1-1 1,1 1 0,-1 0-1,1-1 1,0 1 0,-1-1-1,1 1 1,0-1-1,-1 1 1,1-1 0,0 1-1,-1-1 1,1 0 0,0 1-1,0-1 1,-1 0 0,1 0-1,0 1 1,0-1-1,0 0 1,-1 0 0,1 0-1,0 0 1,0 0 0,0 0-1,0 0 1,-1-1 0,1 1-1,0 0 1,0 0-1,0-1 1,-1 1 0,1 0-1,0-1 1,-1 1 0,1 0-1,0-1 1,-1 1-1,1-1 1,0 0 0,-1 1-1,1-1 1,-1 1 0,1-1-1,-1 0 1,1 1 0,-1-1-1,0 0 1,1 0 16,3-6-71,0 0 0,-1 0-1,1 0 1,-2 0 0,1-2 71,-2 6 1,11-38-586,-1 0 0,2-29 585,-3 18-751,7-22 751,-16 74-34,6-17 502,-6 16-435,-1 1 0,1 0 0,0 0 0,-1 0 1,1 0-1,-1 0 0,1 0 0,-1 0 0,1 0 0,-1 0 1,1 0-1,0 0 0,-1 0 0,1 0 0,-1 1 0,1-1 1,-1 0-1,1 0 0,-1 1 0,1-1 0,-1 0 0,0 1 1,1-1-1,-1 0 0,1 1 0,-1-1 0,0 1 0,1-1 1,-1 0-1,0 1 0,1-1 0,-1 1 0,0-1 1,0 1-1,1-1 0,-1 1-33,15 21 222,-1 0-1,-2 1 1,0 1 0,2 7-222,31 58 474,-45-88-475,1-1 0,-1 1 0,0 0 0,1-1 0,-1 1 0,0-1 0,1 1 0,-1 0 0,1-1 0,-1 1 0,1-1 0,0 1 0,-1-1 0,1 0 0,-1 1 0,1-1 0,0 1 0,-1-1 0,1 0 1,1 1 0,6-9-145,1-27-150,-7 26 297,19-94-481,-6 32-130,8-20 609,-23 90 16,0 0 1,0 0-1,1 0 1,-1 0 0,0 0-1,1 0 1,-1 0-1,1 0 1,0 0-1,-1 0 1,1 0-1,-1 0 1,1 0-1,0 1 1,0-1-1,0 0 1,0 0 0,-1 1-1,1-1 1,0 1-1,1-1-16,-1 1 17,0 0-1,0 0 0,0 0 1,0 0-1,0 0 0,0 0 1,0 0-1,0 0 0,-1 0 1,1 1-1,0-1 1,0 0-1,0 1 0,0-1 1,0 1-1,0-1 0,-1 1 1,1-1-1,0 1 0,0 0-16,6 5 104,-1 1-1,1 1 0,-1-1 0,-1 1 0,1 0-103,4 6 128,64 83 239,-42-53-325,2-1 0,21 19-42,-41-52-835,-9-8-2011,0-2-3755,-4 0-6163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3.432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239 29 13862,'0'0'1041,"0"0"1088,0 0-160,0 0-337,0 0-1039,0 0 63,-3-29-640,3 29 32,0 0-48,-7 0-16,-6 0-176,-11 0-656,-6 16-961,-10 6-640,0 7-385,-2 2-927,3 1-3155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3.780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177 1 7363,'0'0'3970,"0"0"-3233,0 0 1279,0 0 193,0 0-1088,0 0-721,-50 0-336,40 2-128,-5 7-176,-5 6-928,-4 3-513,-4 2-1233,-1-2-639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4.110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450 1 9861,'0'0'1216,"0"0"-111,0 0 1200,0 0-657,0 0-623,0 0-225,-89 11-432,79-7 209,0 1-561,0 1-16,-3 1-112,-1 4-737,-1-2-1072,-5 5-1344,2-3-1425</inkml:trace>
  <inkml:trace contextRef="#ctx0" brushRef="#br0" timeOffset="1">155 190 9877,'0'0'1008,"0"0"1169,0 0 272,0 0-448,0 0-944,0 0 223,-5 0-351,2 0-193,1 0-592,-6 0-96,-2 0-48,-7 5-160,0 2-400,-1 4-1057,-2 0-80,1 2-1296,1 5-769,1 0-2385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4.432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273 1 10325,'0'0'928,"0"0"1025,0 0 416,0 0-416,0 0-1169,0 0 177,-32 0-721,24 4 32,-6 3-208,-4 2-128,-4 2-112,-8 5-672,0 2-513,-7 2-1392,-3 2-545,-2 0-3585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4.767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47 0 8228,'0'0'3521,"0"0"-2768,0 0 1904,0 0-512,0 0-1089,0 0-255,-44 0 47,44 0-352,-3 0-448,3 0-96,0 0-336,0 0-560,0 0-1665,0 3-2866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35.533"/>
    </inkml:context>
    <inkml:brush xml:id="br0">
      <inkml:brushProperty name="width" value="0.025" units="cm"/>
      <inkml:brushProperty name="height" value="0.025" units="cm"/>
      <inkml:brushProperty name="color" value="#CC0066"/>
    </inkml:brush>
  </inkml:definitions>
  <inkml:trace contextRef="#ctx0" brushRef="#br0">140 25 9044,'0'0'1329,"0"0"119,0 0 804,0 0-483,0 0-574,-2-4-213,0 1-743,-4-14 685,6 38-670,-2 1 1,0-1-1,-1 0 0,-2 1 0,0-2 0,-1 1 1,-1-1-1,-1 1 0,0-2 0,-2 1 0,0-2 1,-2 1-1,0-1 0,-9 10-254,19-26 1,0 0 0,0 0 0,0 1 0,1-1 0,-1 0 0,1 1 0,-1-1 0,1 1 0,0-1 0,0 1 0,0 0 0,0 0-1,1-2-1,1 0 1,-1 1-1,0-1 0,1 0 0,-1 1 1,1-1-1,0 0 0,-1 0 0,1 1 1,0-1-1,0 0 0,0 0 0,0 0 1,0 0-1,0 0 0,0 0 0,0 0 1,0 0-1,0-1 0,0 1 0,1 0 0,-1-1 1,1 1 0,14 7-6,0-2 0,0 0 0,1 0 0,-1-2 1,1 0-1,1-1 0,-1 0 0,6-1 6,29 5 65,-21-1-224,0 1-1,-1 1 1,0 1-1,-1 2 1,25 13 159,-33-9-2163,-10-3-2718,-7-4-1356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5.534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30 50 20601,'0'0'609,"0"0"-577,0 0 16,0 0 480,0 0-448,0 0-80,0 0-352,-30 0-336,30 0 79,5 0-559,5 0 175,3-2-1056,4-16-1360,-5-11-6148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7.73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7 39 9556,'0'0'3084,"0"0"-2278,0 0 5,0 0 601,0 0-460,0 0-541,-7-7-595,8 5-272,0 0 1,1 0-1,-1 1 1,1-1 0,-1 0-1,1 1 1,-1-1-1,1 1 1,0 0 0,0 0-1,0-1 1,0 1-1,0 0 1,0 1 0,0-1 455,1-1-997,14-5-3125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8.086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0 170 1761,'97'-62'3081,"-70"42"5899,-10-1-7107,1 1-2300,-9 15-621,-1 0-1,2 0 0,-1 1 0,0 0 0,1 1 1,5-1 1048,21-8-5606,-26 7 2732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8.416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1 339 2273,'0'0'2001,"0"0"-16,0 0 0,0 0-1057,0 0 113,0 0-49,7-11-256,-4 9 177,-1 0-129,3-3-31,5-1-449,0-3-96,2 2-208,1-2-64,2-2-400,-1 2-961,1 0-432,0-2-2289</inkml:trace>
  <inkml:trace contextRef="#ctx0" brushRef="#br0" timeOffset="1">249 152 8564,'0'0'3169,"0"0"-2961,0 0 1425,0 0-176,0 0-1185,0 0 0,44-63-208,-29 52 128,-2-2-160,-1-1-64,1 1-544,-1 0-1057,0-1-800,-2 3-2305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4.9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11 12342,'0'0'3094,"0"0"-1709,0 0 752,0 0 64,0 0-966,-3-2-669,0-1-477,-6-2 223,8 5-302,1 1 1,-1-1-1,1 1 0,0-1 1,-1 1-1,1-1 0,0 1 1,-1-1-1,1 1 0,0 0 0,0-1 1,-1 1-1,1-1 0,0 1 1,0 0-1,0-1 0,0 1 1,0 0-1,0-1 0,0 1 1,0-1-1,0 1 0,0 0 0,0-1 1,0 1-11,5 71 379,3-1 0,3 0 0,2 0 0,6 4-379,7 45 338,5 40-23,3 15-1084,25 65 769,-56-232-372,7 23-164,-9-30 307,-1 1 0,1-1 0,-1 0 0,1 0 0,-1 0 0,1 0 0,0 0 0,0 0 0,0 0 0,-1 0 0,1 0 0,0 0 0,0-1 0,0 1 0,0 0 0,0 0 0,0-1 0,1 1 0,-1-1 0,0 1 0,0-1 229,-1 0-149,1 0 0,-1 0 0,0 0 0,0 0 0,1 0 0,-1 0 0,0 0 0,0 0-1,1 0 1,-1 0 0,0 0 0,0 0 0,1 0 0,-1 0 0,0 0 0,0 0 0,0 0 0,1-1 0,-1 1 0,0 0 0,0 0 0,0 0-1,1 0 1,-1-1 0,0 1 0,0 0 0,0 0 0,0 0 0,1 0 0,-1-1 0,0 1 0,0 0 0,0 0 0,0-1 0,0 1-1,0 0 1,0 0 0,0-1 0,0 1 0,0 0 0,0 0 149,4-30-10133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8.752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0 145 11333,'0'0'592,"0"0"497,0 0 560,0 0-1121,0 0-144,0 0-288,70-69 352,-58 62-336,1 1 49,-1-3-161,0 0-145,1 0-415,2-2-896,-3 0-818,1-3-1855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9.088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0 445 8820,'0'0'2209,"0"0"-1152,0 0 799,0 0-655,0 0-513,0 0-480,65-65 481,-53 58-449,3-1-48,-5-1-192,2 0-112,1 0-673,-3 0-671,5-2-1169,-3-3-2690</inkml:trace>
  <inkml:trace contextRef="#ctx0" brushRef="#br0" timeOffset="1">313 148 11125,'0'0'816,"0"0"433,0 0 544,0 0-1089,0 0-336,0 0-368,111-69 0,-88 55 0,-6-1-656,0 1-609,-2 1-864,-2 2-1088,-3 0-3266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49.435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1 121 5555,'0'0'3649,"0"0"-2624,0 0 848,0 0-289,0 0-415,0 0-337,35-29 113,-28 26 111,1-1-464,-1-1 65,0 3-401,3-7 0,0 5-256,0-7-16,-2 2-832,-3-2-673,-3-5-960,-2-2-2786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0.320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8 0 14455,'0'0'912,"0"0"417,0 0 880,0 0-929,0 0-479,0 0-785,-7 0 48,7 0-64,0 0-16,0 0-176,0 0-1,0 0-1007,0 2-977,0 12 320,7-1-1665,-2 3-2288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0.671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8612,'0'0'2657,"0"0"-944,0 0 736,0 0-464,0 0-480,0 0-273,2 3-527,1-3-17,-3 0-688,2 0 224,3 2-224,3 0-160,4 5-1201,3 4-1232,2 7-913,-2 0-1552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1.006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8196,'0'0'2796,"0"0"-891,0 0 237,0 0-387,0 0-442,25 7 1904,-8 4-3206,32 22-3141,-41-27 726,-1 0 1,0 1-1,-1 0 0,1 0 1,1 3 2403,2 3-6187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1.356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0 3025,'139'128'2442,"-109"-102"-60,-22-26-718,1 1 1,-1 0 0,0 0-1,0 1 1,0 0-1,4 1-1664,0 2 323,0 0 0,0 0 0,9 7-323,11 10-4743,-1 0-1,13 14 4744,30 21-1755,-52-39 2401,-21-18 533,-1 0 654,0 0-256,5 0 2113,15 3-3341,-8 5-1119,0 0 0,0 1 0,-1 0 0,0 1 0,6 7 770,27 24-4863,-22-23-1180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1.703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 1 2945,'0'0'1929,"0"0"672,0 0-341,0 0-323,0 0-422,1 5-437,2 2-687,0-1-1,0 0 1,0 1-1,1-1 1,0-1-1,0 1 1,0 0-1,1-1 1,0 0-1,0 0 0,3 2-390,5 5 132,-1 1 0,0 0 0,-1 1 0,0 1 0,-1 0 0,-1 0 0,0 2-132,8 7-258,7 10-42,-18-13-3835,-6-20-163,0-1-3538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2.474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263 1 8500,'0'0'5282,"0"0"-3169,0 0-187,0 0 35,0 0-685,-11 0 404,-2 0-1861,0 1 0,0 1-1,0 0 1,0 0-1,1 1 1,-1 1-1,0 1 182,-7 3-1548,0 0-1,1 2 0,1 1 1,-1 0 1548,-8 9-3543,1-2-1577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2.854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249 0 5955,'0'0'2593,"0"0"-1152,0 0 752,0 0 32,0 0-833,0 0-479,-47 7 479,39-5-607,-2 3-113,0 1-608,-7 3-64,0 2-16,-6 3-432,-2 1-993,1 3-624,-1-2-608,2-3-929,4 1-368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5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0 104 11445,'0'0'1385,"0"0"-828,0 0 473,0 0 350,0 0-217,9-17-334,28-53-114,-36 68-696,-1 1-1,1 0 0,0 0 0,-1 0 1,1 1-1,0-1 0,0 0 0,0 0 1,0 0-1,0 0 0,0 1 0,0-1 0,0 0 1,0 1-1,0-1 0,0 1 0,0-1 1,0 1-1,0 0 0,0-1 0,0 1 1,1 0-1,-1 0 0,0 0 0,0 0 0,0 0 1,1 0-1,-1 0 0,0 0 0,0 0 1,0 1-1,1-1-18,1 2 68,-1-1-1,1 1 1,0 0 0,-1 0 0,1 0-1,-1 0 1,0 0 0,0 1 0,1 0-68,-3-3 4,7 10 100,0-1-1,0 1 0,-1 1 1,0-1-1,-1 1 0,-1 0 1,1 0-1,-2 0 0,0 1 1,0-1-1,-1 1 0,0 2-103,2 26 242,-1 1 0,-4 37-242,2-70 16,-2 0 0,1-1-1,-1 1 1,0 0 0,0-1 0,-1 1 0,0-1 0,0 0-1,-1 0 1,0 0 0,0 0 0,-1 0 0,0 0 0,0-1 0,-1 0-1,1 0 1,-5 4-16,8-9-66,1-1-62,0 0-262,3-4-1123,4-3 1439,0 1-1,0 1 0,1-1 1,0 2-1,0-1 1,1 1-1,-1 0 0,1 0 1,0 1-1,0 0 0,0 1 1,0 0-1,0 1 1,1-1-1,-1 2 0,0-1 1,1 1-1,5 2 75,-2-2-71,0 2 1,0 0-1,0 0 0,0 1 1,-1 1-1,1 0 0,-1 1 0,0 0 1,0 1-1,-1 0 0,0 1 1,0 0-1,1 2 71,-2 0 119,0 1-1,-1 0 1,0 0 0,-1 1 0,-1 0-1,1 0 1,-2 1 0,1 0-1,-2 1 1,0-1 0,0 1 0,-1 0-1,0 0 1,-2 0 0,1 0-1,-2 1 1,1 7-119,-1-9 118,-1 1-1,0-1 1,-1 1 0,-1-1-1,0 0 1,0 1-1,-1-1 1,-1 0 0,0-1-1,-1 1 1,0-1-1,0 0 1,-1 0 0,-1 0-1,0-1 1,0 0-1,-1 0 1,-1-1 0,0 1-118,-1-1 76,-1-1 0,0 0 1,0 0-1,0-1 1,-1-1-1,0 0 1,0-1-1,-1 0 1,0-1-1,-9 2-76,3-2 15,0-1 0,-1 0-1,1-2 1,-1 0-1,1-2 1,0 0 0,-2-1-15,12 1-27,0-1 0,0 0 0,0-1 0,1 0 0,-1 0 0,1-1 0,0 0 0,0 0 0,0-1 0,-4-3 27,7 4-246,0 0 0,0 0 0,0-1 1,1 0-1,0 1 0,0-2 0,0 0 246,1 2-513,1 0-1,0 0 1,0 0 0,0 0 0,1 0-1,0-1 1,-1 1 0,1 0 0,1-1-1,-1-1 514,0-25-6656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3.191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571 0 7379,'0'0'1817,"0"0"368,0 0 272,0 0-504,0 0-504,-3 1-54,-60 18 1224,0 5-3371,0 4-3728,2 3-4088,39-20 1274</inkml:trace>
  <inkml:trace contextRef="#ctx0" brushRef="#br0" timeOffset="1">174 159 8116,'0'0'4258,"0"0"-2930,0 0 1650,0 0-913,0 0-241,0 0-1151,-37 0 79,37 0-704,-5 0 32,0 0-80,-5 0-112,-2 4-384,-3 3-385,-3 2-335,-2 0-529,3 0-752,0 2-512,-1-2-2178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3.524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224 0 3410,'0'0'6008,"0"0"-3759,0 0-438,0 0 147,0 0-442,-3 0-300,-26 5-160,0 0 0,-17 6-1056,-6 8-4095,3 6-4463,34-16 3108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3.857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196 0 6211,'0'0'2113,"0"0"-179,0 0 446,0 0-174,0 0-634,-5 0-129,-18 2 13,0 1 0,-18 6-1456,26-5-1781,0 0-1,0 1 1,1 1-1,-1 0 1,1 2 1781,-2 1-4501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4.187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819 1 6051,'0'0'2684,"0"0"-785,0 0 292,0 0-81,0 0-656,-3 0-267,-6 0-852,1 1-1,0 0 1,-1 0-1,1 1 1,-5 1-335,-43 20-1811,12 0-8374,-19 16 10185,44-27-2584,-32 15 2041,40-23 1600,1 0 0,-1-1 0,1 0 1,-1-1-1,0 0 0,-6 0-1057,-44 9 5743,-30 18-4465,-5 2-1888,54-21-203,-41 10-2792,29-1-1944,34-10 1885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4.521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10 1 7059,'0'0'2529,"0"0"-1696,0 0 928,0 0 239,0 0-1295,0 0-257,-10 2 64,10-2-224,0 0-31,0 0-257,0 0 0,0 0-673,0 4-351,0-4-2034,0 0-3169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3:56.905"/>
    </inkml:context>
    <inkml:brush xml:id="br0">
      <inkml:brushProperty name="width" value="0.025" units="cm"/>
      <inkml:brushProperty name="height" value="0.025" units="cm"/>
      <inkml:brushProperty name="color" value="#008C3A"/>
    </inkml:brush>
  </inkml:definitions>
  <inkml:trace contextRef="#ctx0" brushRef="#br0">141 4 8420,'0'0'950,"0"0"802,0 0 372,0 0-470,0 0-440,1-3 1528,-2 5 991,-5 15-3663,0 1 0,-1-1 0,-1 0 0,0 0 0,-1-1 0,-1 0 0,0-1 0,-2 0 0,1 0 0,-2-1 0,0-1 0,-12 10-70,25-23-2,-1 1 0,1-1 0,0 0 0,0 1 0,-1-1 0,1 1 0,0-1 0,0 1 0,0-1 0,0 1 0,0-1 0,0 0 0,0 1 0,0-1 0,0 1 0,0-1-1,0 1 1,0-1 0,0 1 0,0-1 0,0 1 0,0-1 0,0 1 0,1-1 0,-1 0 0,0 1 0,0-1 0,0 1 0,1-1 0,-1 0 0,0 1 0,1-1 0,-1 1 0,0-1 0,1 0-1,-1 0 1,0 1 0,1-1 0,-1 0 0,1 0 0,-1 1 2,22 15 80,-20-15-62,38 24 85,26 11-103,-44-26 4,0 1 1,-1 2-1,0 0 1,-1 1-1,0 1 1,-1 1-1,-1 1 0,4 5-4,18 19-66,-35-40-8119,-5-1 2635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34.69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 36 18232,'0'0'2674,"0"0"-2674,0 0-337,0 0 337,0 0 1057,0 0-785,0 0-112,-10-6-80,10 6-128,0-3 160,0 1-224,0 2 80,-2 0-304,2 0 48,0 0-737,0 0-960,-5-6-1424,-5-12-2642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38.1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10 345 5987,'0'0'1977,"0"0"-1484,0 0-141,0 0 555,0 0-170,0 0-358,-2 0-741,-6-7 7228,9-1-6791,0 1 0,1 0 0,0-1 0,0 1 0,0 0 0,1 0 0,0 1 0,1-1 0,-1 0 0,1 1 0,1 0 0,-1 0 0,1 0 0,1-1-75,7-7 65,0 0 0,1 1-1,0 0 1,1 1 0,3 0-65,20-14 251,2 2 1,20-8-252,-43 24 17,2 1 0,-1 0 0,1 1 0,0 1 0,0 1 0,0 0 0,3 1-17,155-17 378,-4 14 55,-103 3 91,-39 1-491,0 2 0,0 0 1,5 3-34,-28-1 45,0 1-1,-1 0 1,1 1 0,-1-1 0,0 1-1,0 1 1,0-1 0,0 2-45,6 2 87,-3 0-55,-1-1 1,0 2-1,0-1 0,0 1 0,-1 0 0,-1 1 0,1 0 0,-2 0 0,1 1 0,2 5-32,3 10 213,0 0 1,-2 1-1,6 26-213,-10-26 332,-6-22-305,1 1 0,0 0 1,0-1-1,0 1 0,1-1 1,0 1-1,0-1 0,0 0 1,1 1-1,0-1 0,1 1-27,4-5 30,-6-2-8538,-2 0 600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41.68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80 0 5651,'0'0'4527,"0"0"-3473,0 0-262,0 0 561,0 0-510,0 0-414,-4 1-116,-1 1-416,-18 4 5280,23-6-4889,0 0 104,0 0-101,0 0 16,0 0-91,0 0-80,0 0 5,0 0-29,0 0 3,0 0-46,20 0-370,27-1 299,-30-1-175,-1 1 0,1 1-1,0 1 1,0 0-1,-1 2 1,1 0 0,6 2 177,-22-4-6,-1 0 1,1 1 0,0-1 0,-1 0-1,1 1 1,-1-1 0,0 0 0,1 1-1,-1-1 1,0 1 0,0-1-1,0 0 1,0 1 0,0-1 0,0 1-1,0-1 1,-1 0 0,1 1 5,0 4 100,-1 1-30,0-1 0,0 1 0,-1-1 0,0 0 0,0 1 0,0-1 0,-1 0 0,0-1 0,0 1-1,-1 0 1,1-1 0,-1 1 0,0-1 0,0 0 0,-3 1-70,-15 16 252,-1-1-1,-18 14-251,27-24 97,-3 3-27,-1 0 0,0-2 0,-1 0-1,0-1 1,-2 0-70,21-11-197,0 0-302,-1-11-3065,4-22-4357,9 12-491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42.3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196 8 4370,'0'0'1862,"0"0"-333,0 0-144,0 0 90,0 0-507,-1-7 6638,-8 6-7483,0 1 0,0 1 0,0 0-1,0 0 1,0 1 0,0 0 0,1 0-1,-1 1 1,0 0 0,1 0-1,0 1 1,0 0 0,0 1 0,1 0-1,-1 0 1,1 1 0,0-1-1,-3 5-122,6-3 44,0 1 0,0 0 0,0 0-1,1 1 1,1-1 0,0 0-1,0 1 1,0 2-44,-2 17 226,2 0 1,0 0-1,2 0 1,1 2-227,0 18 209,-1-44-237,0 1 1,0-1-1,0 0 0,1 1 0,0-1 0,-1 0 1,1 0-1,1 1 0,-1-1 0,1 0 0,-1 0 1,1 0-1,0-1 0,1 1 0,-1 0 0,1-1 1,-1 1-1,1-1 0,0 0 0,0 0 1,1 0-1,-1 0 0,1-1 0,-1 1 0,1-1 1,0 0-1,0 0 0,0 0 0,0-1 0,0 1 1,0-1-1,0 0 0,0 0 0,1-1 0,-1 1 1,4-1 27,-5 0-108,1 0-364,1 0-1,-1 0 1,1 0-1,-1-1 1,1 1 0,-1-1-1,1 0 1,-1-1-1,3 0 473,18-18-4943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5.8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52 15143,'0'0'2817,"0"0"-1806,0 0 302,0 0-499,0 0-518,16 26 189,8 8-327,1 4 163,-1 1 1,17 40-322,-31-59 113,-2 0 0,0 0 0,-1 1 0,-1 1 0,-1-1 0,-1 1 0,-1 0 0,-1 6-113,-3-50 25,-2-1 0,0 1 0,-2 0 0,-4-11-25,2 7 43,1-1-1,1 0 0,1-13-42,2 26-3,2 1 1,0-1-1,0 1 0,2-1 1,1-9 2,-2 18-28,1 0 1,0 1 0,0-1-1,0 1 1,0-1 0,1 1-1,0 0 1,-1 0 0,2 0 0,-1 0-1,0 1 1,1-1 0,-1 1-1,1 0 1,0 0 0,0 0-1,2 0 28,7-5-470,0 2 0,1-1 0,-1 2 0,1 0 0,1 0 0,-1 2 0,1-1 470,63-9-6872,-27 8-1481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42.92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241 1 8644,'0'0'771,"0"0"216,0 0 504,0 0-322,0 0-587,-10 0 141,3 0-695,2-1 216,0 1-1,-1 0 1,1 0-1,0 1 1,0-1-1,-1 1 1,1 0-1,0 0 1,0 1 0,0 0-1,0 0 1,0 0-1,1 0 1,-1 1-1,-3 2-243,-4 6 421,0 0-1,1 1 0,0 0 0,1 1 1,0 0-1,1 1 0,1 0 1,0 1-1,1-1 0,0 1 1,-3 14-421,4-7 134,0 1 0,2-1 0,0 1 0,1 0 0,2 0 0,0 0 0,2 0 0,1 5-134,-2-26-68,0-1 0,0 1-1,1-1 1,-1 1 0,1-1 0,-1 1 0,1-1-1,0 1 1,-1-1 0,1 1 0,0-1-1,0 0 1,0 1 0,0-1 0,0 0-1,0 0 1,1 0 0,-1 0 0,0 0-1,1 0 1,-1 0 0,0 0 0,1 0-1,-1-1 1,1 1 0,-1 0 0,1-1-1,1 1 69,5 0-1348,-1 1-1,1-1 1,0-1-1,0 1 0,3-2 1349,-5 1-1334,17 0-4370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43.71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1 267 8996,'0'0'1283,"0"0"-381,0 0 448,0 0-504,0 0-561,0-10-74,3-11 365,0 0-1,2 0 1,0 0 0,1 1-1,3-6-575,-6 16 251,1 1 0,0 0 0,1 0-1,0 1 1,0-1 0,1 1 0,0 0 0,0 0 0,0 1-1,1 0 1,1 0 0,-1 1 0,6-4-251,-11 9 20,-1 0 0,1 0 0,-1 0 0,1 0 1,-1 0-1,1 1 0,0-1 0,0 1 0,-1-1 0,1 1 0,0-1 1,0 1-1,0 0 0,-1 0 0,1 0 0,0 0 0,0 0 0,0 0 1,-1 1-1,1-1 0,0 1 0,0-1 0,1 1-20,-1 1 15,0-1-1,0 1 0,0 0 1,-1-1-1,1 1 0,-1 0 1,1 0-1,-1 0 0,1 0 1,-1 0-1,0 1 0,0-1 1,0 0-1,0 0 1,0 2-15,2 9 156,0 0 0,-1 0 0,0 0 0,-1 0 0,-1 10-156,0 45 656,0-68-690,0 0 26,0 0-110,0 0 14,4-10-202,11-13 111,1 0 0,1 2 0,0 0 0,4-1 195,33-40-80,-44 50 245,-4 11 409,-4 22 354,-3-9-1122,1 34 724,-2-19-588,2 1 0,1 0 0,2-1 0,0 1 0,5 12 58,-8-40-199,0 1-1,0-1 1,1 1 0,-1-1-1,0 1 1,0-1-1,1 1 1,-1-1-1,0 1 1,1-1 0,-1 0-1,1 1 1,-1-1-1,0 0 1,1 1-1,-1-1 1,1 0 0,-1 0-1,1 1 1,-1-1-1,1 0 1,-1 0-1,1 0 1,-1 0 0,1 0-1,-1 0 1,1 0-1,-1 0 1,1 0-1,-1 0 1,1 0 0,0 0-1,-1 0 1,1 0-1,-1 0 1,1 0 0,-1 0-1,1-1 1,-1 1-1,1 0 200,11-4-6301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6:44.0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10 1 13254,'0'0'710,"0"0"63,0 0 511,0 0-388,0 0-112,9 17-263,21 42 1101,15 21-1622,-32-60 377,0 1-1,-2 1 1,1 5-377,-8-16 54,0 0 0,-1 0 0,-1 0 0,0 0-1,0 1 1,-1-1 0,0 12-54,-2-11-199,0 0 0,0 0 1,-1 1-1,-1-1 0,0 0 0,0-1 0,-1 1 0,-1 0 0,0-1 1,0 0-1,-1 0 0,-1-1 0,0 0 0,0 0 0,-2 0 199,-35 42-4380,-5 0-3253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7:13.2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 79 8900,'0'0'2615,"0"0"-1852,0 0 77,0 0 478,0 0-382,0 0-351,0 0-536,0 0 1,0 0-1,-1 0 1,1 0-1,0 0 1,0 0 0,-1 0-1,1 0 1,0 0-1,0 0 1,0 0-1,-1 1 1,1-1-1,0 0 1,0 0 0,0 0-1,0 0 1,-1 0-1,1 1 1,0-1-1,0 0 1,0 0-1,0 0 1,0 1 0,0-1-1,-1 0 1,1 0-1,0 0 1,0 1-1,0-1 1,0 0-1,0 0 1,0 0 0,0 1-1,0-1 1,0 0-1,0 0 1,0 1-1,0-1 1,0 0-50,0 7 124,0 0 0,0 0 0,1-1 0,0 1 0,0 0 0,1 0 0,0 1-124,-1-6 25,0-1 0,0 1-1,-1 0 1,1-1 0,1 1-1,-1 0 1,0-1 0,0 1 0,1-1-1,-1 0 1,0 1 0,1-1-1,-1 0 1,1 0 0,0 0-1,-1 0 1,1 0 0,0 0 0,0 0-1,0-1 1,-1 1 0,1-1-1,0 1 1,0-1 0,0 0-1,0 0 1,0 0 0,0 0 0,0 0-25,12 1 24,0-1 0,0-1 1,0-1-1,0 0 0,0 0 0,-1-1 1,1-1-1,-1 0 0,12-6-24,50-28-73,-46 22 11,0 1-1,2 1 1,-1 2 0,2 1 0,8 0 62,-38 10 17,0 0 0,0 1 0,0-1 0,0 1 0,0-1 0,0 1 0,0 0 0,0 0 0,0 0 0,0 0 0,0 0 0,0 1 0,0-1 0,0 1 0,0-1-1,0 1 1,0 0 0,0 0 0,0-1 0,0 1 0,0 1 0,-1-1 0,1 0 0,0 0 0,-1 1 0,1-1 0,-1 1 0,0-1 0,1 1 0,-1-1 0,1 2-17,3 2 51,0-1-1,1 0 1,0 0 0,0 0 0,0-1 0,0 0 0,1 0-1,-1 0 1,1-1 0,-1 0 0,1 0 0,2-1-51,13 4-30,1-2 0,0-1 0,3-1 30,-1 1-75,0-1 0,0-2 0,0-1 0,0 0 0,0-2 0,-1-1-1,12-4 76,-4-2 10,0 1-1,1 2 0,0 1 1,27-2-10,91-3 475,11 7-475,-8 5-152,-151 1 160,0 1 0,0 0 0,0-1 0,0 1 0,0 0 0,0 0 0,-1 1 0,1-1 0,-1 1 0,1-1 0,-1 1 0,0 0 0,0 0 0,1 1-8,10 12 114,-7-11-71,1 0-1,0 0 1,-1-1-1,2 0 1,-1 0 0,0-1-1,1 0 1,-1 0-1,1-1 1,0 0-1,0 0 1,6 0-43,13 1 27,1-2 0,-1-1 0,6-2-27,19 1 51,17-3-196,0-2 0,0-4 0,10-5 145,17-1-264,9 2 264,-102 14 22,0 0 0,0 0 0,-1 1-1,1-1 1,0 1 0,0 0 0,0 0-1,-1 0 1,1 0 0,0 0 0,-1 1-1,1-1 1,-1 1 0,0-1 0,1 1-1,0 1-21,0-1 27,0 1-1,1-1 0,-1 0 0,1 0 1,0 0-1,0 0 0,0-1 0,0 1 1,2-1-27,28 3-7,-1-2 0,1-1 0,28-4 7,-20 2 2,53-6-312,72-16 310,27-2-229,-125 18 146,115 9 611,7 0-717,137-17 189,-292 11-32,56-3 296,-88 7-245,1 1 0,0 0 1,-1 0-1,1 0 0,-1 1 0,1-1 0,-1 1 0,1 1-19,21 7 63,32 4 19,2-2-1,42 3-81,15 2 19,-57-7-82,1-1 0,0-4 1,0-2-1,0-3 0,0-3 1,17-4 62,20-7-75,233-29-886,-212 38 1723,89 9-762,-28 1 162,-1-5 99,-146-6-469,-34 8-6838,-5 2-2297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7:14.42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54 10 15351,'0'0'907,"0"0"-384,0 0 904,0 0 14,0 0-574,-6-2-613,-14-6-262,45 18 72,6 2-7,0-2 1,1-2 0,1 0 0,-1-2 0,1-2-1,32 1-57,23 4-384,-88-9 377,1 0 1,-1 0-1,1 1 0,0-1 1,-1 0-1,1 1 0,-1-1 0,1 0 1,-1 1-1,1-1 0,-1 1 0,0-1 1,1 1-1,-1-1 0,1 1 1,-1-1-1,0 1 0,0-1 0,1 1 1,-1-1-1,0 1 0,0 0 1,1-1-1,-1 1 0,0 0 0,0-1 1,0 1-1,0-1 0,0 1 0,0 0 1,0-1-1,0 1 0,-1 0 7,1 1 22,0 0 0,0 1-1,0-1 1,-1 0 0,0 0-1,1 0 1,-1 0 0,0 0-1,0 0 1,0 1-22,-12 13 113,0-2 0,-1 0 0,-1-1 1,0 0-1,-1-1 0,-16 9-113,-1 3 164,-82 55 289,-20 6-453,224-77 723,181 38-381,-270-45-626,21 3-119,-17-2-8747,-4-2 4391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7:14.79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23 36 9316,'0'0'907,"0"0"-370,0 0 322,0 0 264,0 0-139,-4-6-477,-11-18-21,11 18 133,4 6 170,0 0 268,0 0-113,0 0-167,47 3-12,0 1 0,0 3 0,-1 1 0,2 3-765,10 1 152,-12-3-287,1-2 0,5-2 135,23-5-2321,-5-9-3850,-32-3 852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7:15.19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241 4 6643,'0'0'2793,"0"0"-1896,0 0 439,0 0 100,0 0-393,-8-1-320,6 1-728,-4-1 141,0 1-1,0-1 0,0 1 1,0 0-1,0 0 1,0 1-1,0 0 0,0 0 1,0 0-1,1 1 1,-1 0-1,0 0 0,1 0 1,-1 1-1,1-1 0,0 1 1,-1 1-136,-4 4 210,0 0-1,0 1 1,0 0-1,1 1 1,1 0 0,-1 0-1,2 1 1,0 0 0,0 0-1,1 1 1,0 0 0,1 0-1,0 0 1,1 1-1,0 0 1,1-1 0,1 1-1,0 0 1,0 13-210,2-22-50,-1 0 0,1 0 0,1-1 0,-1 1 0,1 0 0,-1-1 0,1 1 1,0 0-1,0-1 0,1 1 0,-1-1 0,1 1 0,0-1 0,0 0 0,1 2 50,0-2-370,0 0-1,0-1 1,1 1 0,-1-1-1,1 0 1,0 0 0,-1 0-1,1-1 1,0 1 0,0-1 0,0 0-1,0 0 1,0 0 0,1-1 370,22 5-4592,3-5-2256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7:15.94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0 210 10165,'0'0'504,"0"0"483,0 0 251,0 0-464,0 0-369,1-11-231,-1 1-93,2 0 1,-1 0-1,1 0 1,1 0-1,-1 0 1,2 0 0,-1 1-1,1-1 1,1 1-1,0 0 1,0 1 0,3-4-82,-1 3 215,0 1 1,0 0 0,1 1 0,0 0 0,1 0-1,0 0 1,0 1 0,0 0 0,4 0-216,-13 5 30,0 1-1,1 0 1,-1 0 0,0 0 0,1 0 0,-1 0-1,1 0 1,-1 0 0,0 0 0,1 0 0,-1 0-1,0 0 1,1 1 0,-1-1 0,0 0 0,1 0-1,-1 0 1,0 0 0,1 0 0,-1 1 0,0-1-1,0 0 1,1 0 0,-1 1 0,0-1 0,0 0-1,1 0 1,-1 1 0,0-1 0,0 0 0,0 1-1,1-1 1,-1 0 0,0 1 0,0-1 0,0 0-1,0 1 1,0-1 0,0 0 0,0 1-30,5 17 106,-5-14 47,4 18 214,-2 0 0,-1 0 1,0 0-1,-3 11-367,1 10 252,1-43-265,0 0-59,0 0-174,0 0-82,0 0-139,0 0 40,1-1-16,18-34-94,1 0-1,1 2 1,2 1-1,7-6 538,-18 28 425,-5 13 610,-1 26 1419,-3-9-1723,5 27 1104,1 43-1835,4 30-3366,-13-118 2751,2 9-1856,3-6-2823,-3-5-5218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7:16.3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10853,'0'0'1358,"0"0"-763,0 0 560,0 0-56,0 0-592,6 0 4749,25-1-4586,-23 4-600,1 0 0,-1 0 0,1 1 0,-1 0 1,0 1-1,-1 0 0,1 0 0,-1 0 0,0 1 1,0 0-1,-1 1 0,0-1 0,0 1 0,0 0 1,2 6-71,0-1 55,0 0-1,-1 1 1,0 1 0,-1-1 0,-1 1 0,0 0 0,-1 0 0,0 1 0,-1 1-55,-1-3-148,0 0 0,-1 1-1,-1-1 1,0 0 0,-1 0 0,0 0 0,-1 0 0,0 0 0,-1 0-1,-1-1 1,0 1 0,-1-1 0,0 0 0,0 0 0,-2 0 0,1-1-1,-7 8 149,-29 36-2729,-8 3-1825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9:44.51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8 52 8196,'0'0'2620,"0"0"-1951,0 0-367,0 0 493,0 0-275,0 0-283,0 0-87,-7 0 521,7 0 7902,38-1-8651,0-1-1,0-1 1,17-5 78,-39 4-1353,0 0-1,0-1 1,4-2 1353,4-6-6051,-18 8 739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6.4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323 167 6995,'0'0'2183,"0"0"-890,-14-23 863,-46-70-32,57 88-1853,0 1-1,0-1 1,-1 1 0,0 0 0,1 0-1,-1 1 1,0-1 0,-1 1 0,1 0-1,-3-2-270,3 4 279,1 0 0,0 0 0,0 0 0,-1 0 0,1 1 0,-1-1 0,1 1 0,0 0-1,-1 0 1,0 0-279,-4 0 458,5 1-379,1-1-1,-1 1 0,0 0 0,1-1 0,-1 1 1,1 0-1,-1 0 0,1 1 0,-1-1 0,1 1 0,0-1 1,0 1-1,0 0 0,0-1 0,0 1 0,0 0 0,0 0 1,0 1-1,1-1 0,-1 0 0,1 1 0,0-1-78,-7 11 150,1 1-1,1-1 0,-3 9-149,7-14 98,-14 29 118,2 1 1,2 0 0,2 1 0,1 1 0,2-1 0,2 1 0,0 21-217,6-60-16,-1 0 0,1 0 1,-1 0-1,1 0 0,-1 0 1,1 0-1,0 0 0,0 0 1,-1 0-1,1-1 0,0 1 1,0 0-1,0-1 0,0 1 1,0 0-1,0-1 0,0 1 1,0-1-1,0 0 0,0 1 1,0-1-1,0 0 0,0 1 1,0-1-1,0 0 0,1 0 1,-1 0-1,0 0 0,0 0 1,0 0-1,1-1 16,3 1-63,-1 0-1,1 0 1,0 0 0,-1-1-1,1 0 1,0 0-1,-1 0 1,2-1 63,1-2-84,1 0-1,-1-1 1,-1 0-1,1-1 1,-1 1-1,0-1 1,0 0-1,0-1 1,1-2 84,8-11-647,-1-1 0,6-12 647,-9 14-347,-1-1 1,0 0 0,-2 0-1,2-9 347,-7 18 385,0-1-1,-1 0 0,0 0 1,-1 0-1,-1-7-384,0 19 296,0 0-85,6 8-11,9 30-4,-1 1-1,-2 0 1,-2 0 0,-2 1-1,-1 1 1,0 28-196,-3-59-1730,1-13-1649,5-18-3299,2-12-4834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9:44.8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12 9700,'0'0'3698,"0"0"-3586,0 0 673,0 0 623,0 0-671,0 0-481,5-11 0,12 11 480,5 0-96,3 0-239,2 0-305,3 0-96,7 0-256,3 0-1361,2 0-1393,-7 0-2688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9:45.33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8388,'0'0'3401,"0"0"-2403,0 0-72,0 0 224,0 0-547,0 6-352,14 138 2520,-2-30-692,-4 48-2079,-8-161 24,0-1 13,0-20-8,0-168 196,1 181-211,0 0 1,0 0-1,1 0 1,0 0-1,0 0 1,0 1-1,1-1 1,0 1-1,0-1 1,1 1-1,-1 0 1,1 0-1,1 1 1,-1-1-1,1 1 1,0 0-1,0 0 1,1 1-1,-1-1 1,1 1-1,0 0-14,4-2-87,0 0 0,1 0 0,-1 1 0,1 0-1,0 0 1,0 1 0,1 1 0,-1 0 0,1 1-1,0 0 1,-1 0 0,6 1 87,-7 1-611,-6 0 31,0 0 0,1-1 0,-1 2 0,0-1 0,0 0 0,0 1 0,0 0 0,0 0-1,0 0 1,0 0 0,0 1 0,0 0 580,12 12-5221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49:46.04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156 83 8132,'0'0'707,"0"0"18,0 0 609,0 0-461,0 0-422,-3-2 47,-2 0-214,1 0 0,-1 0 0,0 0 0,0 1 0,0 0 0,1 0 0,-1 1 0,0-1 0,0 1 0,0 0 0,0 0 0,0 0 0,0 1 0,0 0 0,0 0 0,0 0 0,0 1 0,1 0 0,-1-1 0,0 1 0,1 1 0,0-1-1,-2 2-283,2-1 81,1 1-1,0-1 0,0 1 0,0 0 0,1-1 0,0 1 1,-1 0-1,1 0 0,1 1 0,-1-1 0,0 0 0,1 1 1,0-1-1,0 3-80,-1 8 103,1 0-1,0 1 1,2 11-103,0 1 82,-1-24-93,1-1 0,0 0 0,0 0 0,0 0 1,0 0-1,0 0 0,1 0 0,-1 0 0,1 0 0,0 0 0,0-1 0,0 1 0,0-1 0,0 1 0,1-1 0,-1 0 0,1 0 0,-1 0 0,1 0 1,0 0-1,0-1 0,0 1 0,0-1 0,0 0 0,0 0 0,0 0 0,0 0 0,2 0 11,-1 0-57,0 0 1,0 0-1,1 0 0,-1 0 1,0-1-1,0 1 0,1-1 1,-1 0-1,0-1 0,1 1 0,-1-1 1,0 0-1,0 0 0,0 0 1,0 0-1,0-1 0,0 0 1,0 1-1,0-1 0,0-1 0,2-1 57,2-4-61,-2 0-1,1-1 0,-1 1 0,0-1 0,-1 0 0,0-1 0,-1 1 0,0-1 0,0 0 0,-1 0 0,0 0 0,-1-1 62,1-10 142,0 1 0,-1 0-1,-1-1 1,-2 1 0,-1-16-142,2 33 32,-1 1 0,1 0 0,-1 0 0,1 0 0,-1 0 0,0 0 0,0 0 0,0 1 0,0-1-1,0 0 1,0 0 0,0 1 0,-1-1 0,1 1 0,-1-1 0,1 1 0,-1-1 0,0 1 0,1 0 0,-1 0 0,0 0 0,0 0 0,0 0 0,0 0 0,0 0 0,0 1 0,0-1 0,0 1 0,0-1 0,0 1 0,0 0 0,-1 0-32,-1 0-189,0-1 0,0 1 0,0 0 0,0 1 0,1-1 0,-1 1 0,0-1 0,0 1 0,0 0 0,1 1 0,-1-1 0,1 1 0,-1-1 0,1 1 0,-1 0-1,1 0 1,-1 1 189,-22 23-3644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6.7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1 10 15975</inkml:trace>
  <inkml:trace contextRef="#ctx0" brushRef="#br0" timeOffset="1">1 10 15975,'144'-9'2385,"-144"9"-496,0 2 96,2 29-1072,8 7-673,2 9 176,3-9-352,0-7-32,-2-6-64,-6-7-208,-4-3-400,-3-8-1553,0-7-3746,-3 0-6435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0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0 118 6995,'0'0'3573,"0"0"-2549,0 0 80,0 0 6,0 0-616,1-15-339,3-50 82,-4 64-180,0-1 0,0 0 0,0 1-1,1-1 1,-1 0 0,0 1 0,1-1 0,0 0 0,-1 1 0,1-1-1,0 1 1,0 0 0,0-1 0,0 1 0,0-1 0,0 1-1,0 0 1,0 0 0,1 0 0,-1 0 0,0 0 0,1 0-1,-1 0 1,1 0 0,-1 0 0,1 1 0,-1-1 0,1 1 0,0-1-1,-1 1 1,1 0 0,0-1 0,-1 1 0,1 0 0,0 0-1,-1 0 1,1 0 0,1 1-57,2-1 123,0 1 0,0 0 0,-1 1-1,1-1 1,-1 1 0,1 0 0,-1 0 0,0 0-1,1 0 1,2 4-123,24 22 537,-1 2 0,-1 1 0,4 8-537,-2-1 243,2-2 0,7 3-243,-34-33-31,1 0 1,0-1-1,1 1 0,-1-1 0,1-1 0,0 1 0,0-1 0,1-1 31,-4-1-396,1 0 0,0-1 0,-1 0 0,1 0 0,0-1 0,0 1 0,-1-1 0,4-1 396,-7 1-227,0 0-1,0-1 0,0 0 0,0 1 0,0-1 0,0 0 1,0 0-1,0 0 0,-1 0 0,1 0 0,0-1 1,-1 1-1,1 0 0,0-1 0,-1 1 0,0-1 1,1 0-1,-1 1 0,0-1 0,0 0 0,0 0 1,0-1 227,1 0-412,18-31-4892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17.2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17064,'0'0'1833,"0"19"-1009,-1-12-731,0 5 89,1 0 0,0 1 0,0-1 0,1 0 0,1 0-1,0 0 1,1 0 0,0 0 0,1 0 0,0 0 0,5 8-182,22 31 259,2-1-1,3 0-258,8 10 20,-1 7-20,-20-30-150,-1 1 1,-3 0-1,-1 2 1,2 11 149,-20-51-11,1 0 0,-1-1 0,0 1 0,0 0 0,0 0 0,0 0 0,0 0 0,0-1-1,0 1 1,0 0 0,0 0 0,0 0 0,0 0 0,0-1 0,0 1 0,1 0 0,-1 0 0,0 0 0,0 0 0,0 0 0,0 0 0,0 0 0,1-1 0,-1 1 0,0 0 0,0 0 0,0 0-1,0 0 1,1 0 0,-1 0 0,0 0 0,0 0 0,0 0 0,1 0 0,-1 0 0,0 0 0,0 0 0,0 0 0,0 0 0,1 0 0,-1 0 0,0 0 0,0 0 0,0 0 0,0 0 0,1 0-1,-1 1 1,0-1 0,0 0 0,0 0 0,0 0 0,0 0 0,1 0 0,-1 0 0,0 0 0,0 1 0,0-1 0,0 0 0,0 0 0,0 0 0,0 0 0,0 1 0,1-1 0,-1 0 0,0 0 0,0 0-1,0 0 1,0 1 0,0-1 0,0 0 11,11-23-163,-1-1 0,-1 0-1,-1 0 1,1-10 163,2-5-22,2-5 70,-6 19 196,1 0-1,0 0 1,2 1-1,4-6-243,-14 29 42,1 1 0,-1 0 0,1-1-1,-1 1 1,1 0 0,-1-1 0,0 1 0,1 0-1,-1 0 1,1-1 0,-1 1 0,1 0 0,0 0 0,-1 0-1,1 0 1,-1 0 0,1 0 0,-1 0 0,1 0-1,-1 0 1,1 0 0,-1 0 0,1 0 0,0 0 0,-1 0-1,1 0 1,-1 0 0,1 1 0,-1-1 0,1 0-1,-1 0 1,1 1 0,-1-1 0,0 0 0,1 1 0,-1-1-1,1 1 1,-1-1 0,0 0 0,1 1 0,-1-1 0,0 1-1,1-1 1,-1 1 0,0-1 0,0 1 0,0-1-42,17 23 152,-17-23-136,9 14 169,-1 1 0,0 0 0,-1 1-1,0 0 1,-2 0 0,0 0 0,0 1-1,-1 6-184,-4-23-10,0 0-1,0 0 1,0 1-1,0-1 1,0 0-1,0 1 0,0-1 1,0 0-1,0 0 1,0 1-1,0-1 0,0 0 1,0 1-1,0-1 1,0 0-1,0 0 1,0 1-1,0-1 0,1 0 1,-1 0-1,0 1 1,0-1-1,0 0 1,0 0-1,1 1 0,-1-1 1,0 0-1,0 0 1,0 0-1,1 1 1,-1-1-1,0 0 0,0 0 1,1 0-1,-1 0 1,0 0-1,0 0 0,1 0 1,-1 1-1,0-1 1,1 0-1,-1 0 1,0 0 10,9-12-261,4-19 101,-8 18 125,0 0 0,1 0-1,0 1 1,1-1 0,0 1-1,1 1 1,1-1 0,0 2-1,0-1 1,1 1 0,0 0-1,8-5 36,-17 15 20,0-1-1,0 0 1,0 1 0,0-1-1,0 1 1,0 0 0,0-1-1,0 1 1,0 0-1,1-1 1,-1 1 0,0 0-1,0 0 1,0 0-1,0 0 1,1 0 0,-1 0-1,0 1 1,0-1 0,0 0-1,0 0 1,0 1-1,1-1 1,-1 1 0,0-1-1,0 1 1,0 0 0,0-1-1,0 1 1,-1 0-1,1-1 1,0 1 0,0 0-1,0 1-19,4 3 57,0 1-1,0 1 1,-1-1-1,0 0 0,0 2-56,2 2 126,42 72 619,-24-38-135,3-1-1,11 13-609,-21-44-1730,-5-14-7254,-10-4-530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0.1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295 126 3922,'0'0'3529,"0"0"-2728,0 0-606,0 0 474,0 0 300,0 0-81,-5-6-82,-5-6-298,0 0-1,-1 1 1,0 1 0,-1 0 0,0 0-1,-1 1 1,0 1 0,0 0 0,-9-2-508,13 6 378,0 0-1,-1 1 1,0 1 0,0 0 0,0 0-1,0 1 1,0 0 0,0 1 0,0 0 0,-4 1-378,12-1 7,1 1 0,0-1 0,0 1 0,0 0 0,-1 0 0,1-1 0,0 1 1,0 0-1,0 0 0,0 0 0,1 0 0,-1 0 0,0 0 0,0 1 1,1-1-1,-1 0 0,0 0 0,1 0 0,-1 1 0,1-1 0,0 0 1,-1 1-8,-8 35 43,7-29-9,-5 29 81,1 0 1,2 0-1,2 0 0,1 1 0,2-1 0,2 8-115,-1-36 2,-1-1 0,1 1 0,0-1 0,1 1 0,0-1 0,1 0 0,0 0 0,0 0 0,0 0 0,1-1 0,0 0 0,1 0 0,-1 0 0,1-1 0,1 1-1,2 1-1,-2-3-228,-1 0-1,1-1 0,-1 1 0,1-2 0,0 1 0,1-1 0,-1 0 0,5 1 229,-5-2-571,-1-1 1,1 0-1,-1 0 0,1 0 1,0-1-1,-1 0 0,1-1 0,0 1 1,-1-1-1,5-1 571,20-11-5845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0.5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42 11269,'0'0'3124,"0"0"-2454,0 0-417,0 0 257,-4 3-321,-6 6-258,14-5 20,29-3 84,-11-2 104,0 0-383,0-2 0,1 0-1,-1-1 1,0-1-1,-1-1 1,1-1-1,-1-1 1,4-3 244,-1 1-827,-23 10 882,-1 0 0,0 0 0,1 0 0,-1 0 0,0 0 0,1 0 0,-1 0 0,0 0 0,1 0 0,-1 0 0,0 1 0,1-1 0,-1 0 0,0 0 0,1 0 1,-1 0-1,0 0 0,0 1 0,1-1 0,-1 0 0,0 0 0,0 1 0,1-1 0,-1 0 0,0 0 0,0 1 0,1-1 0,-1 0 0,0 1 0,0-1 0,0 0 0,0 1 0,0-1 0,0 0 0,0 1 1,1-1-1,-1 0 0,0 1 0,0-1 0,0 0 0,0 1 0,0-1 0,-1 0 0,1 1 0,0-1-55,0 26 324,0-18-14,-2 86 1264,0-21-419,7 59-1155,-2-109-1921,3-10-2772,-1-10-3660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1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0 9108,'0'0'1406,"0"0"-544,0 0 843,0 0-331,0 0-470,-17 9-293,-3 1-227,0 1 0,-10 8-384,26-16 101,0 1-1,1-1 0,-1 1 0,1 0 0,0 0 0,0 0 1,0 0-1,1 1 0,0-1 0,-1 1 0,2-1 0,-1 1 1,0 0-1,1 0 0,-1 4-100,-2 7 330,-6 21 232,1 0 0,2 1 0,1 0 0,2 0-1,2 38-561,2-75-26,0-1-1,0 1 1,0 0-1,0-1 0,0 1 1,1-1-1,-1 1 1,0-1-1,0 1 0,0-1 1,1 1-1,-1-1 1,0 1-1,1-1 0,-1 1 1,1-1-1,-1 1 1,0-1-1,1 1 0,-1-1 1,1 0-1,-1 1 1,1-1-1,-1 0 0,1 0 1,-1 1-1,1-1 1,0 0-1,-1 0 0,1 0 1,-1 1-1,1-1 1,-1 0-1,1 0 0,0 0 28,1 0-132,1 0 1,-1 0 0,0-1 0,0 1-1,0 0 1,0-1 0,0 1-1,0-1 1,0 0 0,1 1 0,0-2 130,4-3-264,-1 1 0,1-1 1,-1-1-1,0 1 0,0-1 0,-1 0 1,0-1-1,0 1 0,0-1 0,2-5 264,7-13-947,-1-1-1,4-11 948,-9 18-389,-2-1-1,0 1 1,0-2 0,0-14 389,0-45 2219,-6 80-1280,0 0 21,0 0 73,0 0-404,2 14-79,10 26 103,2 1 0,2-2 0,2 0 0,17 28-653,-31-60-41,0-1 0,0 0 0,1 0 0,0 0 0,1 1 41,14 5-2464,-19-12 2117,0 0 0,0 0-1,0 0 1,0 0 0,1 0 0,-1 0 0,0 0-1,0 0 1,0 0 0,0-1 0,0 1 0,0 0-1,0-1 1,0 1 0,0-1 0,0 1 0,0-1-1,0 1 1,1-2 347,13-16-6472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1.5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 12598,'0'0'2350,"0"0"-1453,0 0 223,0 0 14,-4 22-539,-9 71-131,13-88-401,-1-1 0,1 1 0,0 0 1,1 0-1,-1 0 0,1 0 0,0 0 0,0 0 0,1 0 0,-1-1 0,1 1 0,0-1 1,0 1-1,1-1 0,-1 0 0,1 1 0,0-1 0,2 1-63,4 9 249,-4-7-209,1 1 0,0-1 0,0 0 0,0 0 1,1 0-1,2 1-40,-8-7-121,1 0-1,-1 1 1,1-1 0,-1 0 0,1 0-1,0 0 1,-1 0 0,1 0 0,0-1 0,0 1-1,0-1 1,-1 1 0,1-1 0,0 1-1,0-1 1,0 0 0,0 0 0,0 0 0,0 0-1,0 0 1,-1 0 0,1-1 0,0 1-1,0-1 1,0 1 0,0-1 0,-1 0 0,1 1-1,0-1 1,-1 0 0,1 0 0,0 0-1,-1-1 1,1 1 0,-1 0 121,6-7-562,0-1 1,-1 0 0,0 0-1,-1 0 1,0-1-1,0 1 1,-1-1-1,0 0 1,1-6 561,1-3-463,-1-1 0,-1 0 0,-1 0 0,1-15 463,-3 12 1136,-1 16 1184,0 12 3946,1 14-5753,1 1 1,0-1-1,2 0 0,1 0 1,0 0-1,7 16-513,16 32-559,9 12 559,-36-77-50,-1-1-2,19 32-2854,-1-17-2674,1-12-4558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1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143 5 13862,'0'0'673,"0"0"-254,0 0 778,0 0-338,0 0-496,-12-1-101,-38-3 378,47 5-526,0 0-1,0 0 1,0 0-1,0 0 1,0 1-1,0-1 1,0 1-1,1 0 1,-1 0-1,0 0 1,1 0-1,0 0 1,-1 0 0,1 1-1,0-1 1,0 1-1,1 0 1,-1-1-1,0 1 1,1 1-114,-4 3 296,2-2-180,0 0 1,0 0 0,0 1 0,0-1-1,1 1 1,0-1 0,0 1 0,1 0-1,-1 4-116,2-8-11,-1 0-1,1 1 1,0-1 0,0 0-1,0 1 1,0-1-1,1 0 1,-1 1 0,1-1-1,-1 0 1,1 0-1,0 1 1,0-1 0,0 0-1,0 0 1,0 0-1,0 0 1,1 0 0,-1 0-1,1-1 1,-1 1-1,1 0 1,0-1 0,-1 1-1,2 0 12,60 30-400,-54-29 288,1 1 0,-1 0 0,0 1 1,0 0-1,0 0 0,-1 1 0,0 0 0,0 1 1,-1-1-1,1 1 0,4 7 112,-10-10-2,0-1 1,0 1-1,-1 0 0,0-1 0,0 1 1,0 0-1,0 0 0,0 0 1,-1 0-1,1 0 0,-1 0 2,0-2-11,0 0-1,0-1 1,0 1-1,0 0 1,0 0-1,-1-1 0,1 1 1,-1 0-1,1-1 1,-1 1-1,1-1 1,-1 1-1,0-1 1,0 1-1,0-1 1,0 1-1,0-1 1,0 0-1,0 1 1,0-1-1,0 0 1,-1 0-1,1 0 1,-1 0-1,0 1 12,-8 2-617,1-1 0,-1 0 0,0 0-1,-6 1 618,-22-1-4678,29-4 353,7-5-3249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2.3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197 4 4338,'0'0'7849,"0"0"-5771,0 0-712,0 0 448,0 0-699,-13-1-389,3 0-574,6 1-102,-1-1 1,1 1-1,0-1 1,0 1-1,0 0 1,0 1-1,-1-1 0,1 1 1,0 0-1,0 0 1,0 0-1,0 0 0,0 1 1,1 0-1,-1 0 1,0 0-1,1 0 1,-1 0-1,-1 2-50,-5 5 165,1 1 0,0-1 1,1 2-1,0-1 0,0 1 0,1 0 0,0 1 0,1-1 1,1 1-1,0 1 0,0-1 0,1 2-165,3-12-17,1-1 0,0 1 0,0-1 1,-1 1-1,1-1 0,0 1 0,0-1 0,0 1 0,1-1 0,-1 1 0,0-1 0,1 1 0,-1-1 0,0 0 0,1 1 1,0-1-1,-1 0 0,1 1 0,0-1 0,0 0 0,0 1 0,0-1 0,0 0 0,0 0 0,0 0 0,0 0 0,0 0 0,0 0 1,1-1-1,-1 1 0,0 0 0,1 0 0,-1-1 0,2 1 17,5 1-158,0 0 0,0 0-1,1-1 1,-1 0 0,1 0 0,0-1 158,20 2-493,-21-1 423,-1 0-1,1 1 0,0 0 0,0 1 0,-1-1 0,1 1 1,-1 1-1,0 0 0,0 0 0,0 0 0,3 3 71,-6-3 40,-1-1 0,1 1-1,-1-1 1,0 1 0,0 0 0,-1 0-1,1 1 1,-1-1 0,0 0 0,0 1-1,0-1 1,-1 1 0,1 0 0,-1-1-1,0 1 1,-1 0 0,1 0 0,-1 0-1,0 3-39,0 6 173,0 0 1,-1 0-1,-1 0 0,-3 12-173,4-22-111,0 0 0,0-1 0,-1 1-1,1 0 1,-1-1 0,0 1 0,0-1 0,0 1 0,0-1-1,0 0 1,-1 0 0,0 0 0,1 0 0,-1-1 0,0 1-1,0-1 1,-1 1 0,1-1 0,-3 1 111,6-3-471,-6 2-332,4-5-6495,2-12-2392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2.7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10229,'0'0'6275,"0"0"-5363,0 0 1137,20 163-384,5-110-977,-3 1-560,-2-9-32,-5-7-96,-8-12-48,-2-10-480,-5-14-1585,0-2-2081,0-22-5587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3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17912,'0'0'560,"0"0"-287,0 0 463,52 122-736,-3-68-1153,3-3-1104,-4 1-1712,-4-5-4803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3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267 199 11093,'0'0'176,"0"0"179,-14-21 589,-45-66-367,51 75-376,-1 0 1,0 0 0,-1 1 0,-10-9-202,17 17 266,-1 1 0,1-1 1,0 1-1,-1 0 0,1 0 1,-1 0-1,1 1 1,-1-1-1,0 1 0,0 0 1,0 0-1,0 0 0,0 1 1,0-1-1,-3 1-266,6 0 101,0 0 0,0 0 1,-1 1-1,1-1 0,0 0 0,0 1 1,0-1-1,0 0 0,0 1 0,-1-1 0,1 1 1,0 0-1,0-1 0,0 1 0,0 0 1,0 0-1,1 0 0,-1-1 0,0 1 1,0 0-1,0 0 0,1 0 0,-1 1-101,-11 26 652,10-20-431,-9 31 224,2 1 1,2 0-1,2 1 0,1 0 0,2-1 0,3 29-445,-1-67-28,-1 0 1,1 0-1,0 0 1,0 1-1,0-1 1,0 0-1,1 0 1,-1 0-1,1 1 0,-1-1 1,1 0-1,0 0 1,0 0-1,-1 0 1,2 0-1,-1 0 1,0 0-1,0-1 0,0 1 1,1 0-1,-1-1 1,1 1-1,0-1 1,-1 1-1,1-1 1,0 0-1,0 1 1,0-1-1,0 0 0,0 0 1,0 0-1,0-1 1,0 1-1,0-1 1,0 1-1,0-1 1,0 1-1,1-1 1,-1 0-1,0 0 0,0 0 1,0 0-1,3-1 28,-1 0-121,1 0 0,-1 0 0,1 0 0,-1 0 0,1-1 0,-1 0 0,0 0 0,1 0 0,-1 0 0,0-1 0,-1 1 0,1-1 0,0 0-1,-1-1 1,0 1 0,1 0 0,-1-1 0,-1 0 0,1 1 0,0-1 0,-1-1 0,0 1 121,9-15-716,-2 0 1,0 0 0,-1 0-1,1-9 716,-7 24 3,0-3 101,1 0-1,-1-1 1,-1 1-1,1 0 1,-1 0-1,0-7-103,-1 13 814,0 1 67,0 0-193,0 0-64,2 21 505,3 1-972,1-1-1,0 1 1,1-1 0,2-1 0,10 20-157,-19-39-192,0-1-24,10-18-51,8-55-87,-10 33-207,2 1-1,2 0 1,2 0 561,-13 37 27,-1 0 0,1 1 1,-1-1-1,1 1 0,0-1 0,0 1 1,0 0-1,-1-1 0,2 1 1,-1 0-1,0 0 0,0-1 0,0 1 1,0 0-1,1 0 0,-1 0 1,1 0-1,-1 1 0,0-1 0,1 0 1,-1 1-1,1-1 0,0 1 0,-1-1 1,1 1-1,-1 0 0,1-1 1,0 1-1,-1 0 0,1 0 0,0 0 1,-1 0-1,1 1 0,0-1 1,-1 0-1,1 1 0,-1-1 0,1 1 1,-1 0-1,1-1 0,-1 1 1,1 0-1,-1 0 0,1 0 0,-1 0 1,0 0-1,0 0 0,0 0 0,1 1-27,7 7 168,1 1-1,-2 0 0,1 0 0,-1 1 0,-1 0 0,0 0 0,-1 1 0,2 4-167,32 52 763,-40-67-755,1 0-1,0 0 0,0 0 1,-1-1-1,1 1 1,0 0-1,0 0 1,0 0-1,0 0 1,0-1-1,0 1 1,0-1-1,0 1 1,0 0-1,0-1 1,0 0-1,0 1-7,0-1-6,-1 0 1,1 0-1,-1 0 1,1-1-1,-1 1 0,1 0 1,-1 0-1,1 0 1,-1 0-1,1-1 0,-1 1 1,1 0-1,-1-1 0,0 1 1,1 0-1,-1-1 1,1 1-1,-1 0 0,0-1 1,1 1-1,-1-1 1,0 1-1,0 0 0,1-1 1,-1 1-1,0-1 6,2-5-123,1-1 0,-1 1 0,-1-1 0,0 1 0,1-5 123,1-7-217,0 8 117,16-50-361,-17 56 456,-1 0 0,1 0 1,0 0-1,0 0 0,1 0 0,-1 1 0,1 0 0,-1-1 1,1 1-1,0 0 0,0 0 0,3-2 5,-4 4 84,0 1-1,0-1 1,0 0-1,0 1 1,0-1-1,0 1 1,0 0-1,0 0 1,0 0-1,0 0 1,0 0-1,0 0 1,0 0-1,0 0 1,0 1-1,0-1 1,0 1-1,-1 0 1,1 0-1,0-1 1,1 2-84,2 1 76,1 0 1,0 1 0,-1-1-1,1 1 1,2 4-77,11 8 95,-2 1 0,0 1 0,-1 1-1,3 4-94,-14-15-202,0-1 0,0 1 0,-1 0 0,0 0-1,-1 1 1,0-1 0,0 1 0,0 0 0,-1 0 0,-1 0-1,0 0 1,0 0 0,0 1 202,-1 24-3330,0-6-3064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1.2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231 1 13830,'0'0'502,"0"0"536,0 0 674,0 0-676,0 0-679,-12 14-183,6-6-133,-3 2 57,0 2 0,0-1 1,1 1-1,1 1 0,0-1 0,1 1 0,0 0 1,-3 10-99,-37 114 885,10-31-313,3 6-572,23-73-1424,2 1 1,-1 29 1423,8-44-3529,1-17-303,0-6-3692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4.4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322 32 12182,'0'0'2299,"0"0"-1581,0 0 386,0 0 665,0 0-437,-12-6-738,-39-16-295,49 21-257,0 0-1,1 1 1,-1 0 0,0-1-1,0 1 1,0 0-1,0 0 1,0 0-1,0 0 1,0 0-1,0 0 1,0 1 0,0-1-1,0 1 1,0-1-1,0 1 1,1 0-1,-1 0 1,0 0-1,0 0 1,-1 1-42,-27 27 335,21-19-198,-44 46 157,30-30-106,-2-1 1,0-1-1,-26 18-188,61-39-430,21-1-548,36-3-738,-65 1 1684,14-1-157,-1 1 1,1 0-1,-1 1 0,1 1 1,-1 0-1,12 4 189,-23-5-1,0 0 1,0 1-1,0 0 0,-1 0 0,1 0 0,-1 1 0,1-1 0,-1 1 0,0-1 1,0 1-1,0 0 0,0 1 0,0-1 0,-1 0 0,1 1 0,-1-1 0,0 1 1,0 0-1,0 0 0,-1 0 0,1 0 0,-1 0 0,0 0 0,0 0 0,-1 0 1,1 0-1,-1 1 1,1 2 92,1 0 1,-2 0 0,1 0-1,-1 0 1,0 0 0,0 0-1,-1-1 1,0 1 0,0 0-1,-1 0 1,0-1-1,0 1 1,-1 0 0,1-1-1,-1 0 1,-1 0 0,1 0-1,-1 0 1,0 0 0,0-1-1,-1 0 1,-2 2-93,0 1-40,0-1 0,0 0 0,-1-1 0,0 0 0,0 0 0,0 0 0,-1-1 0,0-1 0,0 1 0,0-1 0,-6 1 40,15-5-94,-1 0 1,0 0 0,1 1-1,-1-1 1,0 0 0,0 0-1,1 0 1,-1 0 0,0 0-1,0 0 1,1 0 0,-1 0-1,0 0 1,1-1 0,-1 1-1,0 0 1,0 0 0,1-1-1,-1 1 1,0 0 0,1-1-1,-1 1 1,1 0 0,-1-1-1,0 1 1,1-1 0,-1 1-1,1-1 1,-1 0 0,1 1-1,0-1 1,-1 1 0,1-1 93,-3-26-3827,3 25 3605,0-36-5298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4.8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8868,'0'0'3041,"0"0"-1600,0 0 784,0 0 320,0 0-960,0 0-641,69 141-255,-51-108-369,-1-4-128,-4-4-160,-1-5-32,-5-4-368,-7-5-1041,0-4-1712,0-7-993,-9 0-3378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5.1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7507,'0'0'6675,"0"0"-5666,0 0 79,0 0 225,0 0-529,0 0-784,109 107-432,-59-80-1120,-3-5-305,-2-2-1601,-1-11-3361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5.4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140 15 11685,'0'0'2097,"0"0"-645,0 0 543,0 0-47,0 0-1025,-11-3-299,5 0-517,4 2-81,0 0 0,1 0 0,-1 0 0,0 0-1,0 1 1,0-1 0,0 0 0,1 1 0,-1-1 0,0 1 0,0 0 0,0 0 0,0 0 0,0 0 0,0 0 0,0 0 0,0 0 0,0 0 0,0 1 0,0-1 0,0 1-1,1 0 1,-1-1 0,0 1 0,0 0 0,0 0 0,1 0 0,-1 0 0,1 1 0,-1-1 0,1 0 0,-1 1 0,1-1 0,0 1 0,0-1 0,-1 1-26,-6 11 81,0 0 1,1 1 0,1-1-1,0 1 1,1 1-1,0-1 1,1 1 0,1-1-1,1 1 1,-1 6-82,3-20-267,0-1-85,14-17-664,58-67-1642,-72 83 2643,1 0-1,-1 1 1,1-1-1,0 0 1,0 1-1,-1-1 1,1 0-1,0 1 1,0 0-1,0-1 1,0 1-1,-1-1 1,1 1-1,0 0 1,0 0-1,0-1 1,0 1-1,0 0 1,0 0-1,0 0 0,0 0 1,0 0-1,0 0 1,0 0-1,0 0 1,0 1-1,0-1 1,-1 0-1,1 1 1,0-1-1,0 0 1,0 1-1,0-1 1,0 1-1,-1-1 1,1 1-1,0 0 1,-1-1-1,1 1 1,0 0-1,-1-1 1,1 2 15,3 3 59,0 0 1,0 1 0,-1-1 0,0 1 0,2 5-60,-2-5 3,10 23 118,-1 1 1,-2 0-1,0 1 1,-2 0-1,-2 0 1,-1 2-122,2 26 597,-3 0 0,-3 49-597,-2-92 187,0-1 0,-1 1 0,0 0-1,-1-1 1,-3 7-187,3-14 102,1-1 0,-1 0 0,0 0 0,-1 0 0,1-1 0,-1 1 0,-1-1 1,1 0-1,-1 0 0,0 0 0,-1 0 0,-1 0-102,6-5 8,0 0 1,0 0-1,0 0 0,-1 0 1,1-1-1,0 1 1,-1 0-1,1-1 1,0 1-1,-1-1 0,1 1 1,-1-1-1,1 0 1,-1 1-1,1-1 1,-1 0-1,1 0 1,-1 0-1,1 0 0,-1 0 1,1-1-1,-1 1 1,1 0-1,0-1 1,-1 1-1,1-1 0,-1 1 1,1-1-1,0 0 1,-1 0-1,1 1 1,0-1-1,0 0 0,0 0 1,0 0-1,0 0 1,0-1-1,0 1 1,0 0-1,-1-1-8,-3-6-31,0 0 1,0-1-1,0 0 0,1 1 1,-2-8 30,6 16 0,-10-27-178,1 1 1,2-2-1,1 1 1,1-1-1,0-2 178,3 3-1209,0-1 1,2 1-1,2-5 1209,-2 30-259,0 0 0,0-1 1,0 1-1,0 0 0,1-1 1,-1 1-1,1 0 0,0 0 1,0-1-1,0 1 0,0 0 1,0 0-1,0 0 0,0 0 1,1 0-1,-1 0 0,1 1 1,-1-1-1,1 0 0,0 1 1,0-1-1,-1 1 0,3-1 259,18-5-5498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5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2 325 11813,'0'0'667,"0"-19"-130,-1-3-271,0 6-70,1 0-1,1 0 1,0 0 0,1 0 0,0 0-1,3-8-195,0 5 43,1 0 0,0 0 0,2 0 1,0 1-1,1 0 0,0 1 0,10-13-43,-19 29 83,1 1 1,-1 0-1,1-1 1,-1 1-1,1 0 1,-1-1 0,1 1-1,-1 0 1,1 0-1,-1-1 1,1 1-1,-1 0 1,1 0-1,-1 0 1,1 0-1,-1-1 1,1 1 0,-1 0-1,1 0 1,-1 0-1,1 0 1,0 1-1,-1-1 1,1 0-1,-1 0 1,1 0 0,-1 0-1,1 0 1,-1 1-1,1-1 1,-1 0-1,1 1 1,-1-1-1,1 0 1,-1 1-1,0-1 1,1 0 0,-1 1-1,1-1 1,-1 1-1,0-1 1,1 1-1,-1-1 1,0 1-1,0-1 1,1 1-84,16 27 250,-15-23 168,22 42 479,-11-21-476,1 0 1,8 10-422,-22-36-40,1 1 0,-1-1 1,0 1-1,1 0 1,-1-1-1,1 1 1,-1-1-1,0 1 1,1-1-1,-1 1 0,1-1 1,-1 0-1,1 1 1,0-1-1,-1 0 1,1 1-1,-1-1 1,1 0-1,0 0 0,-1 1 1,1-1-1,-1 0 1,2 0 39,4-10-779,-2-33-424,-4 31 829,2-3 95,-2 3 213,2-1-1,-1 0 1,2 1-1,0-1 1,0 1-1,2-5 67,-4 17 75,-1 0 0,0 0 0,0-1 0,0 1-1,1 0 1,-1-1 0,0 1 0,0 0 0,0 0-1,1-1 1,-1 1 0,0 0 0,1 0-1,-1 0 1,0 0 0,1-1 0,-1 1 0,0 0-1,1 0 1,-1 0 0,0 0 0,1 0-1,-1 0 1,0 0 0,1 0 0,-1 0 0,0 0-1,1 0 1,-1 0 0,0 0 0,1 0 0,-1 0-1,0 0 1,1 0 0,-1 0 0,0 1-1,1-1 1,-1 0 0,0 0 0,1 0 0,-1 1-1,0-1 1,0 0 0,1 0 0,-1 1-1,0-1 1,0 0 0,0 0 0,1 1 0,-1-1-1,0 0-74,13 17 121,-12-16 82,25 42 527,-2 2-1,3 10-729,20 36-2286,-47-91 2072,0 1-1,0-1 1,1 1-1,-1-1 0,0 1 1,0-1-1,1 0 1,-1 1-1,1-1 1,-1 1-1,0-1 0,1 0 1,-1 1-1,1-1 1,-1 0-1,1 0 1,-1 1-1,1-1 0,-1 0 1,1 0-1,-1 0 1,1 1-1,-1-1 1,1 0-1,-1 0 0,1 0 1,-1 0-1,1 0 215,8 0-5389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6.3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87 619 15047,'0'0'1523,"0"0"-266,0 0 845,0 0-685,0 0-833,-11 24-229,-38 76-54,45-91-281,0-1-1,0 1 0,1 0 1,0 0-1,0 0 1,1 1-1,1-1 0,-1 1 1,1-1-1,1 1 0,0 5-19,0-3-133,0-11-435,4-7-1118,33-35-13,14-10 1699,-51 51 91,1 0 1,-1-1-1,0 1 0,1 0 1,-1 0-1,1 0 1,-1 0-1,0 0 1,1-1-1,-1 1 1,1 0-1,-1 0 1,1 0-1,-1 0 1,0 0-1,1 0 1,-1 0-1,1 0 1,-1 1-1,0-1 1,1 0-1,-1 0 0,1 0 1,-1 0-1,0 0 1,1 1-1,-1-1 1,0 0-1,1 0 1,-1 1-1,0-1 1,1 0-1,-1 1 1,0-1-1,0 0 1,1 1-1,-1-1 1,0 1-92,11 15-94,-8-12 428,3 6-210,0-1 1,1 0-1,0 0 0,0-1 1,1 0-1,0-1 0,2 2-124,-8-7-23,0-1-1,0 0 0,-1 1 0,1-1 1,0 0-1,0 0 0,0 0 0,1-1 1,-1 1-1,0 0 0,0-1 0,0 0 1,0 1-1,1-1 0,-1 0 0,0 0 1,0 0-1,0 0 0,1-1 0,-1 1 1,0 0-1,0-1 0,0 0 0,0 1 0,0-1 1,0 0-1,0 0 0,0 0 0,0-1 1,0 1-1,0 0 0,0-1 0,-1 1 1,1-1-1,-1 1 0,1-1 0,-1 0 1,0 0-1,1 0 24,13-20-364,-2 0 0,0 0 1,-2-1-1,0-1 0,-2 0 0,0 0 1,-2-1-1,-1 0 0,0 0 0,-2-1 0,-1-6 364,5-61-690,-5 0-1,-6-41 691,3 113 31,0-4 38,-1 1-1,-2-1 1,0 0-1,-1 1 1,-2 0-1,-7-22-68,13 44 114,-1 0 0,1 1 0,-1-1 1,1 1-1,-1-1 0,0 0 0,0 1 0,0-1 0,0 1 0,0 0 1,0-1-1,0 1 0,0 0 0,-1-1 0,1 1 0,-1 0 0,0 0-114,2 1 55,-1 0 0,0 0 0,1 0 0,-1 0 0,1 0 0,-1 0 0,0 1 0,1-1 1,-1 0-1,1 0 0,-1 1 0,1-1 0,-1 0 0,0 1 0,1-1 0,-1 0 0,1 1 0,0-1 0,-1 1 0,1-1 0,-1 1 0,1-1 0,0 1 0,-1-1 0,1 1 0,0-1 0,-1 1 0,1 0 0,0-1-55,-4 10 245,0 0 0,1 0 0,0 0 1,0 7-246,-6 44 518,3 0 0,3 0 0,3 0 1,4 39-519,-1-66 261,1 0 0,1 0 0,2 0 0,2 0 0,1-1-261,-3-11 64,1 0 0,1-1 0,1 0 0,1-1 0,1 0 0,1-1 0,0 0-1,2-1-63,-11-13-113,1 0-1,0 0 0,0 0 0,0-1 0,1 0 0,-1 0 0,1 0 0,0-1 0,2 1 114,-3-2-754,-1 0 0,1-1 0,0 0 1,-1 0-1,1 0 0,0 0 0,0-1 0,2 0 754,7 0-7193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7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15 14054,'0'0'1361,"0"0"429,0 0 411,0 0-480,0 0-819,-5-14 658,8 47-1281,1 1 0,2-1-1,1 0 1,2 0-1,1-1 1,9 18-279,5 21 212,15 48-132,36 123-2260,-69-219 384,0-10-3571,-6-11-2423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7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1 115 14102,'0'0'4499,"0"0"-4323,0 0 1648,0 0-463,0 0-961,0 0-272,134-16 337,-70 5-241,6-2-224,1 1-16,11 1-657,10-2-831,0-5-3459,-8-2-8435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8.0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125 1 11797,'0'0'2329,"0"0"-848,0 0 507,0 0-249,0 0-952,-1 0-706,0 0 0,0 0 0,0 0 0,0 0 0,1 1 0,-1-1 0,0 0 0,0 0 0,0 1 0,1-1 0,-1 0 0,0 1 0,0-1 0,1 1 0,-1-1 0,0 1 0,1-1 0,-1 1-1,1 0 1,-1-1 0,1 1 0,-1 0 0,1-1 0,-1 1 0,1 0 0,-1 0-81,-10 13 95,1 0-1,0 1 1,1 0-1,1 0 1,0 1 0,1 1-1,1-1 1,0 1-1,1 0 1,1 3-95,-4 16 170,2 1-1,2 1 1,1-1 0,3 12-170,-1-41 1,2 0 1,-1 0-1,1 0 1,0 0-1,1 0 0,0 0 1,0 0-1,1-1 1,0 1-1,0-1 1,1 0-1,3 6-1,-4-9-112,1 1 0,0-1 0,0 0 0,0 0 0,0 0 0,1-1 0,-1 1 0,1-1 0,0 0 0,0 0 0,0-1 0,1 0 0,-1 1 1,0-2-1,1 1 0,0-1 0,-1 0 0,3 0 112,44 2-3896,-49-3 3315,0 0 0,-1-1 0,1 1 0,0-1 0,0 1 0,0-1 0,-1 0 0,1 0 0,0-1 0,0 1 581,13-19-7617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8.3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92 8084,'0'0'5197,"0"0"-3418,0 0-119,0 0 12,1 0-1143,11-4-528,-1 0 1,-1-1-1,1 0 1,-1-1-1,0 0 1,6-5-2,29-16-15,-42 25 72,3-1-161,0 0 0,0 0 1,1 0-1,-1 1 0,1 0 0,-1 0 0,1 1 0,0 0 1,3 0 103,-9 1 66,0 1 1,-1-1 0,1 0-1,0 1 1,0 0 0,0-1-1,0 1 1,-1 0 0,1-1 0,0 1-1,0 0 1,-1 0 0,1-1-1,-1 1 1,1 0 0,-1 0-1,1 0 1,-1 0 0,1 0 0,-1 0-67,10 25 830,-8-21-599,10 33 617,-1 1 0,-2 0 0,3 35-848,0 54-5035,-11-97-1910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1.5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7 6131,'0'0'3681,"0"0"-2723,0 0-83,0 0 54,0 0-529,10-1-125,-3 0-227,-4 0-34,0 0-1,-1 0 1,1 1 0,0-1-1,0 1 1,-1 0 0,1 0-1,0 0 1,0 0 0,-1 0-1,1 1 1,0-1 0,0 1-1,-1 0 1,1 0 0,0 0-1,-1 0 1,1 0 0,-1 1-1,0-1 1,1 1 0,-1-1-1,0 1 1,2 1-14,1 5 42,0-1 0,0 1 0,0 0 0,-1 1-1,0-1 1,-1 1 0,0-1 0,0 1 0,-1 0 0,0 0 0,0 0 0,-1 1 0,-1-1-42,1-1 78,-1 0 0,0 0 0,0-1 0,-1 1 0,0 0 0,-1 0 0,1-1 0,-1 1 0,-1-1 0,0 1 0,0-1 0,0 0 0,-1 0 0,0-1 0,-2 4-78,-1-1 100,0-1-1,-1 0 0,0 0 0,0 0 0,0-1 0,-1 0 0,0-1 1,-1 0-1,0 0 0,0-1 0,0-1 0,-1 1-99,28-7 4212,28 2-3050,26-2-1619,51-12-1810,-43 0-3979,-45 7-1822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8.9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216 9 11077,'0'0'1001,"0"0"-369,0 0 776,0 0 52,0 0-372,-18-3-354,18 3-734,-15-2 225,-1 0 0,1 1-1,0 0 1,-2 1-225,14 1 66,0 0 0,0 0 0,0 0-1,0 1 1,0-1 0,1 1 0,-1-1 0,1 1 0,-1 0 0,1 0 0,0 0-1,-1 1 1,1-1 0,0 0 0,0 1 0,1-1 0,-1 1 0,0 0-1,1 0 1,0 0 0,0-1 0,0 1 0,-1 3-66,-3 6 329,-6 8-17,2 1 1,0 0 0,2 1 0,0 0-1,1 0 1,1 1 0,2-1-1,0 1 1,0 15-313,6-38-106,0 0 0,0 1 0,0-1 0,0 0 0,-1-1 0,1 1 0,0 0 0,0-1 0,0 1 0,-1-1 0,2 0 106,6-5-418,0 0-1,-1-1 0,1 0 1,-1-1-1,-1 0 1,0 0-1,0-1 0,0 1 1,-1-2-1,1-2 419,12-17-1950,-2-1 0,12-26 1950,-27 49 85,-1 4 177,0-1 1,-1 1-1,1-1 1,-1 0-1,1 0 1,-1 0-1,-1 1 1,2-5-263,-2 7 1454,0 1-13,0 0-142,5 32 619,-4-29-1866,5 15 399,1 0 1,0-1-1,8 14-451,-13-28-67,0 0 0,0 0 0,-1 0 0,2 0 0,-1 0 0,0 0 0,1 0 0,-1-1 0,1 1 0,0-1 0,0 0-1,0 0 1,0 0 0,0 0 0,0 0 0,0-1 0,1 1 0,-1-1 0,1 0 0,-1 0 0,1 0 0,3 0 67,-5-2-400,1 1 0,-1-1 0,1 1 1,-1-1-1,1 0 0,-1 0 1,1 0-1,-1-1 0,0 1 0,0-1 1,0 1-1,0-1 0,0 0 0,0 1 1,0-1-1,0 0 0,-1 0 0,1 0 1,-1 0-1,1-1 0,-1 1 0,0 0 1,0-1-1,1-1 400,11-29-9138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9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0 16616,'0'0'1555,"0"0"-507,0 0 204,0 0-457,0 0-406,-1 21-197,-1 1-80,0-5 25,1 1 0,0-1 0,1 1 0,1-1 0,1 0 0,3 14-137,-4-25 47,0 0-1,1 0 1,0 0 0,1 0-1,-1 0 1,1-1 0,1 2-47,-3-6-63,-1 0 1,1-1 0,0 1 0,0 0 0,0 0 0,0 0 0,-1-1 0,1 1 0,0 0 0,0-1 0,0 1 0,0-1 0,1 1 0,-1-1 0,0 0 0,0 1 0,0-1 0,0 0 0,0 0 0,0 0-1,1 0 1,-1 0 0,0 0 0,0 0 0,0 0 0,0 0 0,0-1 0,0 1 0,1 0 0,-1-1 0,0 1 0,0-1 0,0 1 0,0-1 0,0 1 0,0-1 0,0 0 0,-1 1 0,1-1 0,0 0-1,0 0 1,0 0 0,-1 0 0,1 0 62,8-7-679,-1 0-1,0-1 1,0 0-1,-1 0 0,0-1 1,-1 0-1,0 0 1,0 0-1,2-10 680,-5 14 760,-1-1-1,-1 0 0,1 1 1,-1-1-1,0 0 1,-1 0-1,0 0-759,0 6 1451,0 1-432,0 0-189,2 16-642,1-1 1,0 1-1,1-1 0,1 0 1,0 0-1,1-1 0,1 1 0,0-1 1,6 8-189,12 29 159,-7-8-317,6 13-3734,-17-43-2286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39.8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212 1 16744,'0'0'1016,"0"0"83,0 0 739,0 0-704,0 0-907,0 0-166,-17 11 38,3-1-78,-4 2 36,0 1 1,1 1 0,0 0 0,1 2 0,-2 2-58,-57 69 861,75-87-869,0 1 0,0-1-1,0 0 1,0 0 0,-1 0-1,1 0 1,0 1 0,0-1-1,0 0 1,0 0 0,0 0-1,0 0 1,0 1 0,0-1-1,0 0 1,0 0 0,0 0-1,0 1 1,0-1 0,0 0-1,0 0 1,0 0 0,0 1 0,0-1-1,0 0 1,0 0 0,0 0-1,0 1 1,0-1 0,0 0-1,0 0 1,0 0 0,0 0-1,1 1 1,-1-1 0,0 0-1,0 0 1,0 0 0,0 0-1,0 0 1,1 0 0,-1 1-1,0-1 1,0 0 0,0 0-1,0 0 1,1 0 0,-1 0-1,0 0 1,0 0 0,0 0-1,1 0 1,-1 0 0,0 0-1,0 0 1,0 0 0,1 0-1,-1 0 1,0 0 0,0 0-1,0 0 1,0 0 0,1 0-1,-1 0 1,0 0 0,0 0 8,23 2-565,0 0 1,16-2 564,47 4-1545,-78-3 1409,1 0 1,-1 1-1,0 0 0,0 1 1,0 0-1,0 0 0,0 1 0,-1 0 1,1 1 135,-5-4 28,-1 2 1,0-1 0,0 0-1,0 0 1,0 1-1,0-1 1,0 1 0,-1 0-1,1-1 1,-1 1-1,0 0 1,1 0 0,-1 0-1,-1 0 1,1 0-1,0 0 1,-1 0 0,0 0-1,1 0 1,-1 1-1,0-1 1,-1 0 0,1 0-1,-1 2-28,1 6 405,-1-8-376,0 0-1,0-1 1,0 1 0,0 0 0,0-1 0,0 1 0,-1-1-1,0 0 1,1 1 0,-1-1 0,0 0 0,0 0 0,0 0-1,0 0 1,0 0 0,-1-1 0,1 1 0,-1-1 0,0 1-29,1-1-297,0 1 1,0-1-1,0 0 1,0 0 0,0-1-1,0 1 1,0 0 0,0-1-1,-1 1 1,1-1 0,0 0-1,0 0 1,0 0-1,-1 0 1,-1 0 296,4 0-136,0 0 0,-1 0 1,1-1-1,0 1 0,-1 0 0,1 0 0,0 0 1,0 0-1,-1-1 0,1 1 0,0 0 0,0 0 1,-1-1-1,1 1 0,0 0 0,0 0 0,0-1 1,-1 1-1,1 0 0,0 0 0,0-1 0,0 1 1,0 0-1,0-1 0,0 1 0,0 0 0,0-1 1,0 1-1,0 0 0,0-1 0,0 1 136,-1-27-7494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0.2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1 15911,'0'0'542,"0"0"1181,0 0 252,0 0-826,0 0-564,-21 21-150,-66 67 117,81-82-482,1 0 0,-1 1 0,1-1 0,1 1 0,-1 0 0,1 0 0,1 1 0,-2 1-70,4-3 28,-1-1 0,1 1 0,0 0 0,1 0 0,-1 0 0,1-1 0,1 4-28,-1 0-41,0-9 27,0 1 1,0-1-1,0 1 1,0-1-1,1 1 1,-1-1-1,0 1 1,0 0-1,1-1 1,-1 1-1,0-1 1,1 0-1,-1 1 1,0-1-1,1 1 1,-1-1-1,1 0 1,-1 1-1,1-1 1,-1 0-1,1 1 1,-1-1-1,1 0 1,-1 1-1,1-1 1,-1 0-1,1 0 1,0 0 13,19 4-187,-16-4 128,24 3-305,-18-3 276,0 1 0,0 0 1,0 1-1,0 0 0,0 1 0,2 1 88,-10-3-1,1 0-1,-1 0 1,1 0-1,-1 1 0,0 0 1,0-1-1,1 1 1,-1 0-1,0 0 0,-1 0 1,1 0-1,0 0 1,0 1-1,-1-1 0,0 0 1,1 1-1,-1-1 1,0 1-1,0-1 0,0 1 1,-1 0-1,1-1 1,-1 1-1,1 3 2,1 53 401,-2-55-628,0 0 0,-1 0 1,0 0-1,0 0 1,0 0-1,0 0 1,-1 0-1,1-1 0,-1 1 1,0 0-1,0-1 1,-2 3 226,1-4-4306,3-2-2172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0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12054,'0'0'6226,"0"0"-4481,0 0 304,0 0-768,0 0-1041,0 0-80,20 33-144,-10 1 240,-1-1-224,-1 1-32,-3-5 0,-3-3-208,-2-3-256,0-5-529,0-5-1200,0-8-2465,-2-5-4130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0.8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18120,'0'0'1313,"0"0"-161,0 0 321,0 0-1473,0 0 0,0 0-688,55 13-817,-23 7-2161,-5 3-5490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1.3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167 144 7668,'0'0'229,"0"0"363,0 0 990,0 0-400,0 0-502,0-21 238,0-48-180,0 16 3030,-16 56-1601,3 11-1655,1 1 1,1 1-1,0 0 1,-8 16-513,4-7 396,1-2-13,1 0-1,-9 22-382,18-35 51,0 1 0,1 0 0,0 0-1,1 0 1,0 0 0,0 1 0,2-1-1,-1 1-50,1-11-4,1 0 0,-1 0 0,0 0 0,0-1 0,1 1 0,-1 0 0,1 0 0,-1 0 0,0-1 0,1 1 0,-1 0 0,1-1 0,0 1 0,-1 0 0,1-1 0,0 1 0,-1-1-1,1 1 1,0-1 0,-1 1 0,1-1 0,0 1 0,0-1 0,0 0 0,0 1 0,-1-1 0,1 0 0,0 0 0,0 0 0,0 0 0,0 0 0,0 0 4,37 2-199,-28-3 60,-4 1 62,1 0 0,0 0 0,0-1-1,-1-1 1,1 1 0,-1-1-1,1 0 1,-1 0 0,1-1 0,-1 0-1,0 0 1,0 0 0,-1-1 0,1 0-1,-1 0 1,1 0 0,-1-1-1,2-2 78,-2 1-23,-1 0-1,1-1 0,-1 0 0,0 1 0,0-2 0,-1 1 0,0 0 0,0-1 0,-1 1 0,0-1 0,0 0 0,-1 1 0,0-1 0,0 0 0,-1-7 24,0-8 657,0 15-1715,0 16-5560,0 14 1021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1.8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0 313 9620,'0'0'406,"0"0"-113,0 0 137,15-22-190,78-110-37,-84 122 141,8-13 740,-12 9 2378,-5 14-2648,0 0 26,0 0-88,9 11-277,-1-1-1,0 2 0,-1-1 1,0 1-1,-1 0 0,4 9-474,19 36-2,-28-56-54,-1-1-1,0 1 1,0-1-1,1 1 0,-1-1 1,0 0-1,1 1 0,-1-1 1,0 1-1,1-1 0,-1 0 1,0 1-1,1-1 1,-1 0-1,1 1 0,-1-1 1,1 0-1,-1 0 0,1 1 1,-1-1-1,1 0 0,-1 0 1,1 0-1,-1 0 1,1 0-1,-1 0 0,1 0 1,-1 0-1,1 0 0,-1 0 1,1 0-1,-1 0 0,1 0 1,0 0-1,-1 0 1,1-1-1,-1 1 0,0 0 1,1 0-1,-1-1 0,1 1 1,-1 0-1,1-1 0,-1 1 57,16-19-1056,1-14-177,-1 0 0,4-17 1233,-6 17 71,1-1 0,11-16-71,-25 50 87,-1-1 1,0 0-1,0 1 0,1-1 0,-1 1 0,0-1 0,1 1 0,-1-1 0,1 1 0,-1-1 0,1 1 0,-1-1 0,1 1 0,-1-1 0,1 1 0,-1 0 1,1-1-1,-1 1 0,1 0 0,0 0 0,-1-1 0,1 1 0,-1 0 0,1 0 0,0 0 0,-1 0 0,1 0 0,0 0 0,-1 0 0,1 0 0,0 0 1,-1 0-1,1 0 0,0 0 0,-1 0 0,1 1 0,-1-1 0,1 0 0,0 0 0,-1 1 0,1-1 0,-1 0 0,1 1 0,-1-1 0,1 1-87,20 25 1105,-18-22-899,9 15 255,22 31 805,-2 0 1,24 54-1267,-55-99-1548,-1-4-3016,0-1-1610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2.4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2657,'0'0'4829,"0"0"-2945,0 0-142,0 0 163,0 0-574,0 0-533,0-4-30,1-6 652,3 8 1755,12 20-1468,67 121-552,-41-65-1190,-40-71-34,-1-1 0,1 1 1,0 0-1,0-1 0,0 0 0,0 1 0,0-1 1,0 0-1,1 0 69,9 2-4709,-9-4-205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3.5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194 128 6307,'0'0'1721,"0"0"-182,0 0 654,0 0 184,0-20-813,1-5-1051,1-57 3069,-2 82-2568,0 0-179,0 0-425,-10 21-177,-6 1-98,-1-1 0,-1 0 0,-16 13-135,17-17 19,0 1-1,0 1 1,2 1 0,1 0-1,-2 3-18,16-22-19,-1 0 0,0 0 0,1 1-1,-1-1 1,1 0 0,-1 0-1,1 1 1,-1-1 0,1 0 0,0 1-1,0-1 1,0 0 0,0 1-1,0-1 1,0 1 0,0 0 19,0-1-16,1-1 0,-1 1 0,0 0 0,1-1 0,-1 1 0,1 0 0,-1-1 0,1 1 0,-1 0 0,1-1 0,-1 1 0,1-1 0,-1 1 0,1-1 0,0 0 0,0 1 0,-1-1 0,1 1 0,0-1 0,-1 0 1,1 0 15,5 2-85,1-1 1,-1 0 0,0-1 0,1 1 0,-1-1 0,4-1 84,5 1-52,278 1-2632,-291-1 2677,1 0 0,-1 0 0,0 0-1,1 0 1,-1 1 0,1-1 0,-1 1 0,1 0 0,-1-1 0,0 1 0,0 0 0,1 0-1,-1 1 1,0-1 0,0 0 0,0 1 0,0-1 0,0 1 0,-1 0 0,1 0-1,0 0 1,-1-1 0,1 2 0,-1-1 0,0 0 0,0 0 0,0 0 0,1 2 7,0 2 128,-1 1 1,0 0-1,0 0 1,0 0-1,-1-1 1,0 1-1,-1 0 1,1 0-1,-1 0 1,0 0-129,-1-2 90,1 1 1,-1-1-1,0 1 1,0-1-1,-1 0 1,0 0-1,0 0 1,0 0-1,0-1 1,-1 1-1,-2 2-90,-50 47 530,46-46-460,-61 49-340,-62 36 270,127-89-149,4-3-1699,7-4-1213,21-17-2058,20-15-4208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2.7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139 150 5763,'0'0'1005,"0"0"156,0 0 549,0 0-368,0 0-494,2-5-109,3-13-69,-4 14-99,-1 4-85,0 0 15,0 0-82,0 0-24,0 0-110,0 0-61,0 0-88,0 0 118,-6 5 370,-4 5-387,0 1 0,0-1 0,1 2 0,1-1 0,0 1 1,1 0-1,0 1 0,0-1 0,2 1 0,0 1 0,0-1 0,1 1 0,1 0 0,-1 7-237,0 8 175,2 0 0,2 0-1,0 0 1,4 14-175,-4-38-2,1 1 0,0-1 0,1 0 0,-1-1 0,1 1 0,0 0 0,0 0 1,0-1-1,1 1 0,-1-1 0,1 0 0,0 0 0,1 0 0,-1 0 0,1 0 0,-1-1 0,1 1 0,0-1 0,1 0 0,-1 0 0,0-1 0,1 1 1,-1-1-1,1 0 0,0 0 0,0-1 0,0 1 0,0-1 0,0 0 0,0 0 0,0-1 0,0 0 0,0 0 0,0 0 0,1 0 0,-1-1 0,0 0 0,0 0 1,0 0-1,0-1 0,-1 1 0,1-1 0,0 0 0,-1-1 0,1 1 0,-1-1 0,0 0 0,1 0 0,-1 0 0,-1-1 0,3-2 2,4-4 12,-1-1 0,0 0 0,0 0 0,-1-1 0,-1-1 0,0 1 0,-1-1 0,0 0 0,-1 0 0,-1-1 0,0-1-12,2-11-39,-1 0 0,-1 0 0,-2 0-1,0 0 1,-3-15 39,1 27-18,-1 0 0,-1 0 0,-1-1 0,0 2 0,-1-1 0,0 0 0,-1 1 0,-5-11 18,7 18-83,0 0 0,0 1 0,0-1 0,-1 1 0,0-1 1,0 1-1,0 0 0,-1 0 0,0 1 0,0 0 0,0 0 0,0 0 0,-1 0 0,0 1 0,1 0 0,-1 0 0,0 0 0,0 1 0,-1 0 0,-1-1 83,-10 1-1392,0 1 1,-1 0-1,1 1 1,0 1-1,-14 2 1392,-52 12-9506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3.8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1617,'0'0'12437,"0"0"-11092,0 0 416,0 0-16,0 0-753,0 0-256,0 141-47,0-94-161,12 0-80,-2-3 0,-3-3-368,-2-6-80,-2-6-112,-3-6-432,0-8-1105,0-10-2144,0-5-3843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4.2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15511,'0'0'2817,"0"0"-2705,0 0 209,0 0 463,0 0-784,0 0-80,162 137-1009,-103-106-399,1-2-1394,-3-2-3136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4.5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266 1 11957,'0'0'2375,"0"0"-1284,0 0 1006,0 0 88,0 0-856,-21 4-657,6-2-533,9-2-90,0 1 0,0 0 1,0 0-1,0 0 0,0 0 1,0 1-1,0 0 0,0 1 0,0-1 1,1 1-1,-1 0 0,1 0 1,0 1-1,0 0 0,0 0 0,1 0 1,-1 0-1,1 1 0,0 0 1,0-1-1,-1 4-49,-5 9 167,3-6-85,0 0 0,1 1 0,1 0 0,-1 0 0,2 0 0,0 0-1,0 1 1,1 0 0,-1 9-82,4-22-64,0 0-112,3-8-843,9-10 535,1 1 0,1 1 0,0 0 0,1 1 0,1 0 0,0 1 0,2 1 484,-17 12-16,0 1 0,0-1-1,0 1 1,0-1 0,0 1 0,-1-1 0,1 1 0,0 0 0,0 0 0,0 0 0,0-1 0,0 1-1,0 0 1,0 0 0,0 0 0,0 1 0,0-1 0,0 0 0,0 0 0,0 0 0,0 1-1,0-1 1,0 0 0,0 1 0,0-1 0,0 1 0,-1-1 0,1 1 0,0 0 0,0-1 0,0 1-1,-1 0 1,2 0 16,17 29 119,-17-25-141,13 26 152,-1 2-1,-1 0 1,-2 0-1,-2 1 1,-1 0 0,1 16-130,0 22 122,-3 0 0,-4 46-122,-2-93 73,-1 0 0,-2 0 0,0 0 1,-2 0-1,-3 6-73,5-18 104,-2 0 0,0 0 0,0 0 0,-1-1 0,0 0 0,-2 0 0,1 0 0,-1-1 0,-1 0 0,-2 2-104,9-10 28,-1-1 0,1 0 0,0 1 0,-1-1 1,1 0-1,-1-1 0,0 1 0,0 0 0,0-1 1,0 1-1,0-1 0,0 0 0,0 0 0,0 0 1,0-1-1,0 1 0,0-1 0,-1 1 0,1-1 1,0 0-1,0 0 0,-1-1 0,0 1-28,0-2 3,0 1 0,0-1 0,0 0 0,0 0 0,0 0 0,0 0 0,1-1 0,-1 0 0,1 1 0,0-1 0,-1 0 0,1-1 0,1 1 0,-1-1 0,1 1 0,-2-3-3,-11-20-32,1 0 0,2 0 0,0-2 0,2 1 0,1-1 0,1-1 0,2 1 0,1-1 0,1-1 0,1 1 0,2 0 0,1-12 32,0 34-172,1 0 1,-1 0 0,2-1-1,-1 1 1,1 1 0,0-1-1,0 0 1,1 0 0,0 1-1,0-1 1,0 1 0,1 0-1,0 0 1,0 0 0,1 1-1,4-6 172,-3 6-723,0 0-1,0 0 1,0 1 0,0-1-1,1 1 1,-1 1 0,1-1-1,0 1 1,1 0 0,0 0 723,27-3-7465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5.3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1023 12214,'0'0'2515,"0"0"-1677,-3-22-208,-8-73 125,10 86-732,0 1 1,1-1 0,0 0-1,0 1 1,1-1-1,0 0 1,1 1-1,0-1 1,2-4-24,-3 10 31,1-1 0,-1 1 0,1-1 0,0 1-1,0 0 1,1 0 0,-1 0 0,0 0 0,1 0 0,0 0 0,0 1 0,0-1 0,0 1 0,0 0-1,0 0 1,0 0 0,1 0 0,1 0-31,-4 1 90,0 1-1,1 0 0,-1-1 1,0 1-1,0 0 0,0 0 1,0-1-1,0 1 1,1 0-1,-1 0 0,0 0 1,0 1-1,0-1 1,0 0-1,1 0 0,-1 1 1,0-1-1,0 0 0,0 1 1,0-1-1,0 1 1,0 0-1,0-1 0,0 1 1,0 0-1,0 0 1,0-1-1,-1 1 0,1 0 1,0 0-1,0 0-89,17 34 767,-14-25-458,2 3-209,-1 1 0,0-1-1,0 1 1,-1 0 0,-1 1-1,-1-1 1,0 0 0,0 8-100,-2-22-30,1 0 1,-1 1-1,0-1 0,1 0 0,-1 0 1,0 0-1,1 0 0,-1 0 1,0 0-1,1 0 0,-1 1 0,0-1 1,1 0-1,-1 0 0,0 0 1,1-1-1,-1 1 0,0 0 1,1 0-1,-1 0 0,0 0 0,1 0 1,-1 0-1,0 0 0,1 0 1,-1-1-1,0 1 0,1 0 1,-1 0-1,0-1 0,0 1 0,1 0 1,-1 0-1,0-1 0,0 1 1,1 0-1,-1 0 0,0-1 1,0 1-1,0 0 0,0-1 0,0 1 1,1 0-1,-1-1 0,0 1 30,15-69-1779,-7 28-237,14-38 2016,-19 67-106,2 1 0,0-1 1,0 1-1,1 1 0,0-1 0,1 1 0,0 0 0,8-8 106,-10 20 2731,-1 10-1691,1 17-255,-5-28-632,17 89 2124,4 1-2277,3 20 863,-23-107-811,0 1 1,0 0 1,0 0-1,1 1 1,0-1 0,-1 0-1,2 0 1,1 3-54,-4-7 0,1-1 0,-1 1 0,1 0 0,0-1 0,-1 1 0,1 0 0,0-1 0,-1 1 0,1-1 1,0 1-1,0-1 0,0 1 0,-1-1 0,1 0 0,0 1 0,0-1 0,0 0 0,0 0 0,0 0 0,0 1 0,1-2-12,-1 1 0,1 0-1,0 0 1,-1-1-1,1 1 1,0-1 0,-1 0-1,1 1 1,-1-1 0,1 0-1,-1 0 1,1 0 0,-1 0-1,0 0 1,1-1 12,16-15-124,-1-1 0,-1-1 0,0 0 0,-2-1 0,10-19 124,-7 14-154,7-13-58,-2-1-1,-1-1 0,-2-1 1,-3-1-1,0 0 0,4-26 213,-7 11-244,-2 0 0,-3 0 0,-3-1 0,-1-51 244,-3 59-16,1 35 77,-1 0 1,-1 0-1,0 0 0,-1 0 0,-1 0 0,0 0 0,-1 0 0,-4-10-61,7 23 21,-1 0 1,1 1 0,-1-1-1,0 0 1,0 0-1,0 1 1,0-1 0,0 1-1,0-1 1,-1 1-1,1-1 1,0 1 0,-1 0-1,1-1 1,-1 1 0,1 0-1,-1 0 1,0 0-1,1 0 1,-1 1 0,0-1-1,0 0 1,0 1-1,1-1 1,-1 1 0,0 0-1,0-1 1,0 1-1,0 0 1,0 0 0,0 0-1,0 0 1,0 1 0,0-1-1,1 1 1,-1-1-1,-1 1-21,-2 1 24,0 1 0,0-1 0,0 1 0,0 0 0,0 1-1,0-1 1,1 1 0,0 0 0,0 0 0,0 0 0,-3 5-24,-5 9 52,1 0 0,1 1 0,1 0 0,1 0 0,0 1 0,2 0 0,0 0 0,1 0 0,-1 19-52,-2 21 454,3 0 0,2 47-454,3-95 33,0 21 141,2 1-1,1 4-173,-1-26 26,0-1 0,1 1-1,0 0 1,1-1 0,0 0 0,1 0-1,4 8-25,-3-10-270,0 1-1,1-1 0,-1 0 0,2 0 0,-1-1 1,1 0-1,1 0 0,-1-1 0,1 0 1,1-1-1,6 5 271,-2-4-750,1-1 1,-1 0-1,1 0 1,0-1-1,0-1 1,0-1-1,1 0 1,1-1 749,8 0-7177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6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101 136 3298,'0'0'672,"0"0"107,0 0 766,0 0-350,0 0-216,2-5 51,2 0-568,-1 0 0,0 0 0,0 0 0,0-1 0,-1 0 0,0 1 0,0-1 0,-1 0 0,1 0 0,-1 0 0,0 0 0,-1-5-462,0 2 36,1 6 100,-1 1-1,0-1 0,0 1 1,0-1-1,-1 0 0,1 1 1,0-1-1,-1 1 0,0-1 1,0 1-1,0-2-135,0 3 93,-1 0 0,1 0 0,0 0 1,0 0-1,-1 0 0,1 0 0,-1 0 0,1 1 0,-1-1 0,1 1 1,-1-1-1,1 1 0,-1-1 0,0 1 0,1 0 0,-1 0 1,1 0-1,-1 0 0,0 0 0,1 0 0,-1 1-93,-2-1 79,1 1 0,0 0 0,0 0 0,0 0 0,0 1 0,0-1 0,0 1 0,0-1 0,1 1 0,-1 0 0,0 0 0,1 0 0,0 1 0,-1-1 0,1 1 0,0-1 0,0 1 0,0 0 0,1-1 0,-1 1 0,0 3-79,-4 4 173,0 1 1,2 1 0,-1-1-1,1 1 1,-1 5-174,3-8 91,1-1 0,-1 1 0,2 0 0,-1-1 1,1 1-1,0 0 0,1 2-91,-1-9-24,0 0 1,1 0-1,-1 0 1,0 0-1,1-1 1,-1 1-1,1 0 1,0 0-1,0-1 1,-1 1-1,1 0 1,0-1-1,0 1 1,1-1-1,-1 1 1,0-1-1,0 0 1,1 0-1,-1 1 1,1-1 0,-1 0-1,1 0 1,-1 0-1,1 0 1,0-1-1,-1 1 1,1 0-1,0-1 1,0 1-1,0-1 1,-1 0-1,1 1 1,0-1-1,0 0 1,0 0 23,2-1-203,0 1 1,0-1-1,0 0 1,0 0 0,-1-1-1,1 1 1,0-1 0,-1 0-1,1 0 1,-1 0 0,0 0-1,1 0 1,-1-1 0,0 1-1,-1-1 1,1 0 0,0 0-1,-1 0 1,0-1-1,1 1 1,-1 0 0,0-1-1,0-1 203,2-4-55,0 0-1,0 1 1,-1-1-1,0 0 0,0-1 1,-1 1-1,-1 0 1,1-1-1,-1-7 56,-1 17 795,0 0 110,0 0 114,0 0-246,0 2-90,1 12-444,1-1 0,0 0 0,1-1 0,1 1 0,0 0 0,0-1 0,1 0 0,1 0 0,0 0 0,1-1 0,4 5-239,-5-6-819,1 0 0,1-1-1,0 0 1,0 0 0,1-1 0,0 0 0,10 7 819,3-3-6696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6.5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65 14102,'0'0'5139,"0"0"-4979,0 0 960,0 0 321,0 0-1073,0 0-368,20-7 96,2 5-96,10 2 32,10-5 128,1 3-160,4-7-384,5-2-1361,-7-5-1920,-11 3-1890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6.8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12278,'0'0'5442,"0"0"-4754,0 0 1009,0 0-144,0 0-1057,0 0-288,62 23 128,-19-14 225,-4-5-561,-1-4 0,6 0-128,3 0-993,3-9-2929,-5-11-2769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49.2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16 12630,'0'0'1352,"0"0"-252,0 0 946,0 0-165,0 0-747,-3-4-580,-9-7 51,13 18 319,22 31 13,-3-12-980,1 0 1,1-1 0,1-2-1,2 0 1,0-2 0,1 0-1,1-2 1,1-1 0,0-1-1,2-1 1,0-2 0,0-1-1,1-2 1,1 0 0,21 3 42,-25-12-366,-27 18 422,-2-11-27,0 0-1,0 1 1,-1-1-1,0 0 1,-1 0-1,0 0 1,0-1-1,-2 3-28,-38 70 367,32-61-290,-142 227 771,66-110-212,85-134-1267,-1 3 1586,3-3-9192,0-4 1444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0.0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449 69 12566,'0'0'843,"0"0"-430,0 0 561,0 0 200,0 0-467,-17-11-291,-52-34-45,67 44-302,0-1 0,0 1 1,0 0-1,0 0 0,0-1 0,0 1 0,-1 1 1,1-1-1,0 0 0,0 1 0,-1-1 0,1 1 1,-1 0-1,1-1 0,0 1 0,-1 0 0,1 1 1,-2-1-70,-6 1 307,2 0-173,0 0 1,0 1 0,0 0 0,0 0 0,0 1-1,0 0 1,1 1 0,0-1 0,-1 1-1,1 1 1,1-1 0,-1 1 0,1 0-1,0 1 1,0 0 0,0 0 0,1 0-1,-4 5-134,-10 14 222,1 1-1,1 0 0,1 2 1,-2 6-222,4-5 131,1 0 0,1 0 0,1 1 0,2 1 0,1 0 0,2 0 0,1 0 0,1 1 0,2 0-1,1 19-130,1-46-6,1 0-1,-1 0 0,1 0 0,0 0 1,0-1-1,1 1 0,-1 0 0,1-1 1,0 1-1,0-1 0,0 0 0,1 1 1,0-1-1,0 0 0,0-1 0,0 1 1,2 1 6,0 0-87,1-1 1,0 0-1,0 0 1,0 0-1,0-1 0,1 0 1,-1 0-1,1 0 1,-1-1-1,1 0 1,5 0 86,-2 0-437,0 0 0,1-1 0,-1-1 0,1 0 0,-1 0 0,1-1 0,-1 0 0,1-1 437,-4 1-775,1-1 0,-1 0 1,0-1-1,0 1 0,0-1 1,0-1-1,0 1 0,-1-1 1,1 0-1,2-3 775,28-30-9855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0.3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85 13670,'0'0'2041,"0"0"-1347,0 0 365,0 0 304,3-1-1088,8-4-251,0 0 0,-1-1 0,0 0 0,0 0 1,1-2-25,-4 2-112,0 1 0,0 0 0,1 0 0,-1 1 0,1 0 0,0 0 1,0 1-1,0 0 0,1 1 0,-1-1 0,1 2 0,7-2 112,-15 6 70,1-1-1,-1 1 1,0-1-1,1 1 1,-1-1-1,-1 1 1,1 0-1,0 0 1,-1 0 0,1-1-1,-1 1 1,0 1-70,1 2 227,13 64 1733,-4 1-1,-2 13-1959,-3 68-325,-5-151 268,0 0-244,0 0 0,0 1 0,0-1 0,0 0 0,0 0 0,0 0 0,0 0 0,0 0 0,1 0 0,-1 0 0,0 0 0,1 0 0,-1 0 0,1 0 0,-1 0 0,1 0 0,-1 0 0,2 1 301,5-1-5552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3.2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0 136 9316,'0'0'587,"0"0"150,0 0 1026,9-19-341,26-59-568,-34 75-642,1-1 1,0 1 0,0-1 0,0 1 0,0 0-1,1 0 1,-1 0 0,1 0 0,2-1-213,-4 3 66,0 0 0,0 1 0,-1-1 0,1 1 0,0-1 0,0 1 0,0 0 0,0-1 0,0 1 0,0 0 0,0 0 0,0 0 0,0 0 1,0-1-1,0 1 0,0 0 0,0 1 0,0-1 0,-1 0 0,1 0 0,0 0 0,1 1-66,2 1 121,-1 0 0,0 1-1,0-1 1,0 1 0,0 0 0,0 0 0,0 0-1,-1 0 1,1 0 0,-1 1 0,1 1-121,3 3-15,-2-2 91,141 189 1899,-99-139-1604,1-2 0,24 17-371,-67-67-71,47 38 238,-49-40-274,1 0 0,0-1 0,0 1 0,0-1 0,0 1 0,0-1 0,0 0 0,1 0 0,-1 0 0,0-1 0,1 1 0,-1-1 0,0 0 0,1 0 0,-1 0 0,0 0 0,3-1 107,-4 0-130,0 0 1,0 0 0,-1 0 0,1 0 0,0 0-1,-1 0 1,1-1 0,-1 1 0,0-1 0,1 1-1,-1-1 1,0 0 0,0 1 0,0-1-1,0 0 1,0 0 0,-1 1 0,1-1 0,0-2 129,11-41-2524,-10 36 1572,8-45-4136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0.9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248 105 5827,'0'0'5037,"0"0"-3863,0 0-459,0 0 939,0 0-593,-6-16-500,-22-48 143,27 62-654,0 1-1,1 0 1,-1 0-1,0 0 1,1 0 0,-1 0-1,0 0 1,0 0-1,0 0 1,0 0-1,0 1 1,0-1 0,0 0-1,-1 1 1,1-1-1,0 0 1,0 1 0,0-1-1,-1 1 1,1 0-1,0-1 1,-1 1 0,1 0-1,0 0 1,-1 0-1,1 0 1,0 0-1,-1 0 1,1 0 0,0 1-1,0-1 1,-1 0-1,1 1 1,0-1 0,0 1-1,-1-1 1,1 1-1,0 0 1,0-1 0,0 1-1,0 0 1,0 0-1,0 0 1,0 0-50,0-1 38,-9 8 260,1 0-1,0 1 1,0 0 0,1 1 0,0-1 0,0 2 0,-5 10-298,-11 19 1103,-8 22-1103,26-50 110,2-5-77,0 1 0,0 0-1,1-1 1,0 1-1,1 0 1,0 1-1,0-1 1,-1 7-33,3-15-275,2 0-416,2 0 474,1-1 0,-1 1 1,0-1-1,-1 0 0,1-1 1,0 1-1,0-1 0,0 0 1,-1 0-1,1 0 0,-1 0 0,0 0 1,3-3 216,42-41-1526,-41 39 1187,8-10-241,-1 0 0,0 0 1,-2-2-1,0 1 0,0-2 1,7-18 579,-14 26 242,-1-1 1,0 0-1,-1 0 1,2-7-243,-9 65 7074,6 37-5737,0-15-680,-2-59-627,0-3 8,0 0 0,0 0 0,0 0-1,1 0 1,-1 0 0,1-1 0,1 1 0,-1 1-38,0-5-27,0 1 0,0-1 0,0 0 0,0 0 1,0 1-1,0-1 0,0 0 0,0 0 0,0 0 0,0 0 0,1 0 1,-1 0-1,0 0 0,1-1 0,-1 1 0,1 0 0,-1-1 1,1 1-1,-1-1 0,1 0 0,-1 1 0,1-1 0,0 0 0,-1 0 1,1 0-1,-1 0 0,2 0 27,2-1-219,-1 0 0,1 0 0,-1 0 1,0 0-1,1-1 0,-1 1 0,0-1 0,0 0 0,0 0 1,-1-1-1,1 1 0,0-1 0,-1 0 0,0 0 0,1 0 1,-1 0-1,1-3 219,11-12-2710,-1-1 1,12-19 2709,-15 20-1941,17-28-3069,-3-1-1868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1.3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71 6243,'0'0'4530,"0"0"-1401,0 0-378,0 0-339,0 0-638,0-11-264,0 41-1039,2-1 1,1 1 0,3 7-472,-4-24 73,1 0 0,1 0 1,0-1-1,0 1 1,1-1-1,1 0 1,0-1-1,1 1 1,1 0-74,-7-11-45,0 0 1,0 0-1,0 0 1,0 0 0,0 0-1,0 0 1,0 0-1,1 0 1,-1 0 0,0 0-1,1-1 1,-1 1 0,1-1-1,-1 1 1,0-1-1,1 1 1,-1-1 0,1 0-1,0 0 1,-1 1 0,1-1-1,-1 0 1,1-1-1,-1 1 1,1 0 0,-1 0-1,1-1 1,-1 1 0,1-1-1,0 1 45,2-2-161,-1 0 0,1 0-1,-1 0 1,1 0 0,-1 0-1,0 0 1,0-1 0,0 0 0,0 1-1,0-1 1,-1-1 161,10-11-733,-1-1 0,-1 0-1,-1-1 1,-1 0 0,0 0 0,-1-1-1,-1 0 1,0 0 0,-2 0 0,2-10 733,0-19 2457,-4 1 3827,-2 80-5851,2 0-1,1 0 1,5 19-433,-5-37-263,1-1 0,0 0 1,1 0-1,1 0 0,1-1 0,0 1 0,0-2 0,2 1 1,0 0 262,7 1-4893,0-9-3119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1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156 10 12742,'0'0'3844,"0"0"-2718,0 0 315,0 0-83,0 0-705,-7-2-517,2 0-133,4 2 12,-1-1-1,1 0 1,-1 0-1,1 1 1,-1-1-1,0 1 1,0 0-1,1-1 0,-1 1 1,0 0-1,1 0 1,-1 0-1,0 0 1,0 0-1,1 0 1,-1 1-1,0-1 1,1 1-1,-1-1 1,0 1-1,1 0 1,-1-1-1,1 1 0,-1 0 1,1 0-1,-1 0 1,1 0-1,0 0 1,-1 0-1,1 1 1,0-1-1,0 0 1,-1 1-15,-3 5 83,-1 1 0,1-1 0,1 1 0,-1 0 0,1 0 0,1 0 0,-1 1 0,1-1 0,1 1 0,0 0 0,0 0 0,0-1 0,1 1 0,1 0 1,0 7-84,1-13-47,0 1 0,1-1 0,-1 1 0,1-1 0,0 0 0,0 0 0,0 0 1,0 0-1,1 0 0,-1 0 0,1-1 0,0 1 0,0-1 0,0 1 1,0-1-1,0 0 0,0 0 0,1-1 47,0 2-114,1 0 0,-1 0 0,0 1-1,0-1 1,0 1 0,0 0 0,-1 0 0,1 0 0,-1 0 0,0 2 114,-1-3-14,-1 0 0,0 0 0,0 0 0,0 1 0,0-1 1,0 0-1,-1 1 0,0-1 0,0 0 0,0 1 0,0-1 1,0 1-1,0-1 0,-1 0 0,0 1 0,0-1 0,0 0 0,0 0 1,0 1-1,0-1 0,-1 0 0,0 0 0,0 0 0,0-1 1,0 1-1,0 0 0,0-1 0,-2 2 14,-6 5-488,1-1-1,-1-1 1,0 0-1,-1 0 1,0-1-1,0 0 1,-1 0 488,-7 1-3784,9-6-1103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2.1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0 14102,'0'0'1182,"0"0"6,0 0 591,0 0-621,0 0-502,-9 7-125,9-7-531,-13 10 313,0 0 1,1 1-1,0 1 0,-3 3-313,13-12 28,-1 0-1,0 0 1,0 0-1,1 1 1,0-1-1,0 0 1,0 1-1,0 0 1,0-1-1,1 1 1,0 0-1,-1 0 1,2 0-1,-1 0 1,0 0-1,1 0 1,-1 0-1,1 0 1,0 0-1,1 0 1,-1 0-1,1 0 0,0 0 1,0 1-28,2-1-154,1 0 1,-1-1-1,1 1 1,0-1-1,0 0 1,0 0-1,0 0 0,1 0 1,0-1-1,-1 0 1,5 2 153,16 9-1102,-22-11 1104,0 1 0,0-1-1,0 1 1,0 0 0,0 0 0,0 0-1,-1 0 1,0 0 0,0 1-1,0-1 1,0 1 0,0-1 0,0 1-1,-1 0 1,0 0 0,0-1-1,1 4-1,-1 6 396,0 0-1,0 0 0,-1 1 1,-1 8-396,1-22 1,-1 5 47,-1 1 1,1-1-1,-1 0 1,0 0-1,0 0 1,0-1-1,-1 1 1,1 0-1,-1-1 1,0 0-1,-1 1 1,-2 2-49,4-4-198,-1 0 1,0 0 0,0 0-1,0-1 1,0 1 0,0 0 0,0-1-1,-1 0 1,1 0 0,-1 0 0,0 0-1,1-1 1,-1 0 0,0 1 0,0-1-1,-3 0 198,5-1-892,-1-1-1190,2-4-2400,1-18-3920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2.4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6211,'0'0'8788,"0"0"-7059,0 0 464,0 0-224,0 0-1345,0 0 176,12 87-640,-7-56 112,0-4-176,-2 0-192,-3-1-192,0-3-480,0-3-1713,-15-11-3154,-3-9-7571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2.7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16440,'0'0'3809,"0"0"-3329,0 0 1121,0 0-1217,0 0-384,0 0-320,55 38-448,-23-6-1441,0-1-2401,8 9-4771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3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294 1 10645,'0'0'2879,"0"0"-1530,0 0 620,0 0-34,0 0-892,-24 8-512,-74 28 101,93-34-572,0 0 0,0 1 0,0-1 0,0 1 0,1 1 0,-1-1 0,1 0 0,0 1 0,0 0 0,0 0 1,1 0-1,-1 1 0,1-1 0,-1 3-60,-6 7 141,-8 10 232,1 1-1,1 0 1,0 4-373,11-19 27,0 1-1,1-1 0,1 1 0,-1 0 1,2 0-1,-1 0 0,1 0 1,1 0-1,0 9-26,1-20-16,0 1 0,0-1 0,1 1 0,-1-1 0,0 1 0,0-1 0,1 0 0,-1 1 1,0-1-1,1 0 0,-1 1 0,0-1 0,1 0 0,-1 1 0,0-1 0,1 0 0,-1 0 0,1 1 0,-1-1 0,1 0 0,-1 0 0,0 0 0,1 1 0,-1-1 0,1 0 1,-1 0-1,1 0 0,-1 0 0,1 0 0,-1 0 0,1 0 0,-1 0 16,23 0-350,-15-1 135,0 0 14,0 0-1,0-1 1,-1 0 0,1-1-1,-1 0 1,0 0 0,0 0-1,0-1 1,0 0 0,-1 0-1,1-1 1,-1 0 0,0 0-1,2-2 202,12-12-1256,-1 0 0,-1-1 0,9-14 1256,-24 30-26,0 0 0,-1 0 0,1 0 0,-1 0 1,0 0-1,-1 0 0,1-1 0,-1 1 0,0-1 0,0 1 0,0-4 26,1-32 3011,-2 38-2704,0 1 886,0 1-382,0 0-27,0 0-288,-1 2-405,1 0 0,-1-1 0,1 1-1,0 0 1,0 0 0,0 0-1,0-1 1,0 1 0,0 0 0,0 0-1,0 0 1,1 0-91,0 9 181,-1 152 1081,0-161-1400,0 0 0,1 0 0,-1 0 1,0 0-1,1 0 0,0 0 0,-1 0 0,1 0 0,0 0 0,0 0 0,0 0 0,0-1 0,1 1 0,-1 0 0,0-1 0,1 1 1,-1-1-1,1 1 0,-1-1 0,1 0 0,0 0 0,0 1 0,-1-1 0,1-1 0,0 1 0,0 0 0,0 0 0,0-1 0,0 1 1,0-1-1,0 1 0,0-1 0,2 0 138,3 1-891,-1-1 1,1 1-1,-1-1 1,1-1-1,-1 1 1,1-1-1,-1 0 0,1-1 1,-1 0-1,6-2 891,13-10-10778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3.5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0 337 8788,'0'0'3599,"0"0"-2124,0 0-383,8-22-426,27-72-601,-30 82-86,1 0 1,1 1 0,0 0 0,0 0 0,1 1-1,1 0 1,0 0 0,0 1 0,10-9 20,-17 17 40,-1 0 164,0 0 0,0 0 0,0 0 0,0 0 0,0 1 0,0-1 0,0 0 1,0 1-1,0-1 0,1 1 0,-1 0 0,0-1 0,0 1 0,0 0 0,1-1 0,-1 1 0,0 0 0,0 0 0,0 0 0,1 0 0,-1 0 0,0 1 0,0-1 0,1 0-204,0 1 105,0 0-1,-1 0 0,1 0 1,0 0-1,0 0 0,0 1 1,-1-1-1,1 1 0,-1-1 1,1 1-1,-1-1 0,0 1 1,1 0-105,3 7 108,1 1-1,-2-1 1,1 1 0,-1 0 0,0 3-108,2 3 142,-2 0 0,0 1 0,-1 0 1,0 0-1,-2 0 0,1 9-142,4-29-976,5-16 376,-1 0 0,0-1 0,5-18 600,7-14-671,1 3 68,30-44 603,-53 92 68,0 1-1,1-1 0,-1 0 0,0 1 0,1-1 0,-1 1 0,0-1 1,1 1-1,-1-1 0,1 1 0,-1 0 0,1-1 0,0 1 0,-1-1 0,1 1 1,-1 0-1,1-1 0,0 1 0,-1 0 0,1 0 0,0 0 0,-1 0 1,1-1-1,0 1 0,-1 0 0,1 0 0,0 0 0,-1 0 0,1 0 1,0 0-1,-1 1 0,1-1 0,0 0 0,-1 0 0,1 0 0,-1 1 0,1-1 1,0 0-1,-1 1 0,1-1 0,-1 0 0,1 1 0,-1-1 0,1 1 1,-1-1-1,1 1 0,-1 0-67,23 30 565,-19-23-289,12 18-251,-2 0-1,-1 1 1,-2 1-1,0 1 1,4 22-25,-9-28-3034,-1 1 1,0 14 3033,-4-15-7267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4.2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286 16 2321,'0'0'8585,"0"0"-5799,0 0-1191,0 0 843,0 0-397,1-4-811,2-8-193,-11 21-92,-2 1-982,-61 66 475,-106 123 231,174-195-657,1-2-16,0 0 1,0 1-1,0-1 0,0 1 1,1-1-1,-1 1 1,1-1-1,0 1 1,-1 0-1,1 0 1,1 0-1,-1 0 1,0 2 3,25-1-670,31 0 273,-39-4 264,0 1 0,0 0 0,-1 1 0,1 1 0,6 2 133,-17-3-15,0 0 1,-1 0-1,1 0 0,0 1 0,-1-1 0,1 1 1,-1 0-1,0 1 0,0-1 0,0 1 0,-1-1 0,1 1 1,-1 0-1,0 0 0,0 1 0,0-1 0,-1 1 0,3 4 15,0 5 75,-1 0-1,0 0 1,-1 1-1,-1-1 1,0 1-1,-1-1 1,-1 1-1,0 0 1,-1 0-1,0-1 0,-3 9-74,2-15 43,-1 0 0,0 1 0,-1-2-1,0 1 1,0 0 0,-1-1 0,0 0-1,0 0 1,-5 6-43,-1-1-772,0-1-1,-1 0 1,0-1-1,-12 8 773,23-17-3201,2-5-2023,6-14 1139,14-6-3470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4.6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5619,'0'0'3583,"0"0"-846,0 0-293,0 0-275,0 0-177,8-1-663,-6 0-1270,-1 0 0,1 1 1,0-1-1,0 1 0,-1 0 0,1 0 0,0 0 1,0-1-1,0 2 0,-1-1 0,1 0 0,0 0 1,0 1-1,0-1 0,-1 0 0,1 1 0,0 0 0,-1-1 1,1 1-1,0 0 0,-1 0 0,1 0 0,-1 0 1,1 0-1,-1 1 0,0-1 0,0 0 0,1 0 0,-1 1 1,0-1-1,0 1 0,0-1 0,0 1 0,-1 0 1,1-1-1,0 1 0,-1 0 0,1 1-59,17 42 688,-2 1 1,9 44-689,-25-81-280,0-7-8738,-4-5 1940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4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290 7 496,'0'0'8489,"0"0"-6664,0 0-1270,0 0 934,0 0-331,-7-1-489,3-1-576,0 1-1,0 1 1,0-1-1,0 0 1,0 1-1,0 0 1,0 0-1,0 0 1,0 0-1,0 1 1,0-1-1,0 1 1,0 0-1,0 0 1,1 1-1,-1-1 1,0 1-1,1 0 1,-1 0-1,1 0 1,-2 1-93,-34 31 626,1 1 0,2 2 0,1 1 1,-14 22-627,87-54-1267,-23-4 1036,9 0-186,0 2 0,0 1 0,0 1 0,-1 1 0,1 1 417,-19-7-13,0 1 1,0 1 0,0-1-1,0 1 1,-1 0-1,1 0 1,-1 0 0,1 0-1,-1 1 1,0 0 0,-1 0-1,1 0 1,-1 0-1,0 1 1,0-1 0,0 1-1,0 0 1,-1 0 0,0 0-1,0 0 1,0 0-1,-1 0 1,1 0 0,-1 1-1,-1 0 13,2 2 191,-2 0-1,1 0 1,-1 1-1,0-1 1,-1 0-1,0 0 1,0 0-1,-1 0 0,0 0 1,0 0-1,-1-1 1,0 1-1,0-1 1,-1 1-1,0-1 1,0 0-1,-1-1 1,-4 6-191,-11 13-74,-1-2 1,-1 0-1,-1-2 1,-1 0 0,-1-2-1,-16 10 74,39-28-630,-1 1-1,0-1 1,-1 1-1,1-1 1,0 0-1,0 0 1,0 0-1,-1 0 1,1-1 630,-6 0-6515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3.6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298 0 14375,'0'0'760,"0"0"344,0 0 951,0 0-1015,0 0-720,-16 15-157,2-3-103,5-5-5,1 0 0,0 0 0,1 1-1,0 0 1,0 0 0,0 1 0,1 0 0,1 0 0,-1 1 0,2-1 0,-4 10-55,-22 58 478,-62 179 1228,71-191-3067,4 2-1,-8 64 1362,24-126-1798,1-4-4893,0-1-2473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4.9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13366,'0'0'4098,"0"0"-3218,0 0 1538,0 0-1026,0 0-912,0 0-320,35 61-64,-8-26-96,8 1-64,5 0-608,5 2-1105,2-3-1776,0-10-2898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5.2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386 7 14038,'0'0'1449,"0"0"-384,0 0 1141,0 0-218,0 0-1041,-16-2-232,5 1-587,7 0-81,0 0 1,0 1-1,0-1 0,0 1 1,-1 0-1,1 0 0,0 0 1,0 0-1,-1 1 1,1 0-1,0 0 0,0 0 1,0 0-1,0 1 0,0-1 1,0 1-1,0 0 1,1 0-1,-1 1 0,1-1 1,-1 1-1,1 0 0,0-1 1,0 2-1,-2 1-47,-3 6 72,-53 79 793,55-80-784,1 1 1,0 0-1,0 0 1,1 0-1,0 0 1,1 1 0,-2 11-82,5-23-6,0 0 1,0 0 0,0 0-1,0 1 1,0-1 0,0 0-1,0 0 1,0 0 0,0 0-1,0 0 1,0 0 0,0 1 0,0-1-1,0 0 1,0 0 0,0 0-1,0 0 1,0 0 0,0 1-1,0-1 1,0 0 0,0 0-1,0 0 1,0 0 0,0 0 0,0 0-1,1 0 1,-1 0 0,0 1-1,0-1 1,0 0 0,0 0-1,0 0 1,0 0 0,0 0 0,1 0-1,-1 0 1,0 0 0,0 0-1,0 0 1,0 0 0,0 0-1,0 0 1,1 0 0,-1 0-1,0 0 1,0 0 0,0 0 0,0 0-1,0 0 1,0 0 0,1 0-1,-1 0 1,0 0 0,0 0-1,0 0 1,0 0 0,0 0 5,12-7-694,10-12-476,10-13 622,-15 15-444,0 0 0,20-14 992,-37 31 5,0 0 0,1 0 0,-1 0 0,0-1 0,1 1 0,-1 0-1,1 0 1,-1 0 0,0 0 0,1 0 0,-1 0 0,1 0 0,-1 0 0,0 0 0,1 0 0,-1 0 0,1 0 0,-1 0-1,0 0 1,1 1 0,-1-1 0,0 0 0,1 0 0,-1 0 0,0 0 0,1 1 0,-1-1 0,0 0 0,1 0 0,-1 1 0,0-1-1,0 0 1,1 1 0,-1-1 0,0 0 0,0 1 0,1-1 0,-1 0 0,0 1 0,0-1 0,0 0 0,0 1 0,0-1-5,8 22 170,-6-17-120,10 36 144,-2 0 0,-1 1-1,-2 0 1,0 24-194,-3 31 135,-5 45-135,-1-106 26,-1 0 1,-2 0-1,-1-1 1,-2 0-1,-2 0 1,-1-1-1,-2 0 0,-1 0 1,-1-2-1,-2 0 1,-2 0-27,14-24 23,0-1 0,-1 0 0,0-1 0,0 1 0,0-1 0,-1 0 0,0-1 0,0 0 0,-1 0 0,-2 1-23,8-4 4,-1-1 0,0 0 0,0 1 0,0-1 0,0-1 0,0 1 0,0 0 0,0-1 1,0 1-1,0-1 0,0 0 0,0 0 0,0 0 0,-1 0 0,1-1 0,0 1 0,0-1 0,0 0 0,0 0 0,0 0 0,0 0 0,1 0 1,-1-1-1,0 1 0,1-1 0,-1 0 0,1 0 0,-1 0 0,1 0 0,-2-2-4,-3-5 23,0 0 0,0-1 0,2 1 0,-1-1 0,1 0 0,0-1 0,1 1 0,1-1 0,-1 0 0,0-8-23,-2-12 90,1 0 1,2-1 0,0-8-91,1 3 69,2 0 1,1 1-1,6-33-69,-4 53 14,0 1 0,1 0 1,1 0-1,1 1 0,0-1 0,0 1 0,1 0 0,1 1 0,1 0 0,5-7-14,4-3-746,2 0-1,1 1 1,1 1 0,0 2 0,2 0-1,0 1 1,1 1 0,1 1-1,0 2 1,1 0 0,23-7 746,-11 11-6187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5.7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1 330 7940,'0'0'4991,"4"-25"-3625,0-3-1009,-2 11-33,1 1 0,0 0 0,1 0 1,0 0-1,2 1 0,0-1 1,0 1-1,4-5-324,-2 4 339,1 1 0,1 0 1,0 0-1,0 1 0,2 0 0,0 1 0,8-7-339,-19 20 50,-1-1 0,1 0 0,0 1 0,0-1 0,-1 0 0,1 1 0,0 0-1,0-1 1,0 1 0,0-1 0,0 1 0,0 0 0,-1-1 0,1 1 0,0 0 0,0 0-1,0 0 1,0 0 0,0 0 0,0 0 0,0 0 0,0 0 0,0 0 0,0 1-1,0-1 1,0 0 0,0 1 0,0-1 0,0 0 0,-1 1 0,1-1 0,0 1 0,0-1-1,0 1 1,-1 0 0,1-1 0,0 1 0,-1 0 0,1-1 0,0 1 0,-1 0 0,1 0-50,2 5 61,1-1 0,-1 1 0,-1 0 0,1 1 0,1 5-61,-1-5 131,4 21 1,0 0 1,-2 1-1,-1-1 0,-2 1 0,0 0 1,-2 0-1,-2 7-132,2 7 115,0-43-116,-3 41 64,3-39-74,-1 0-1,1 0 1,0 0 0,-1 0 0,1-1-1,-1 1 1,0 0 0,1 0 0,-1-1-1,0 1 1,0-1 0,0 1 0,0-1-1,-1 1 1,1-1 0,0 1 0,-1-1-1,1 0 1,0 0 0,-2 1 11,3-2-2,-2-7-610,2-13 447,0 1-1,2-1 1,0 1 0,1-1-1,1 1 1,1 0-1,1 0 1,7-14 165,1 2 36,2 1-1,1 0 1,19-25-36,-35 55 72,-1-1 0,0 1 0,1 0-1,-1 0 1,1-1 0,0 1 0,-1 0 0,1 0 0,-1 0 0,1-1 0,-1 1 0,1 0 0,-1 0 0,1 0 0,0 0 0,-1 0 0,1 0 0,-1 0 0,1 0 0,-1 1-1,1-1 1,0 0 0,-1 0 0,1 0 0,-1 0 0,1 1 0,-1-1 0,1 0 0,-1 1 0,1-1 0,-1 0 0,1 1 0,-1-1 0,0 1 0,1-1 0,-1 0 0,0 1-1,1-1 1,-1 1 0,0-1 0,1 1-72,18 25-194,-16-21 485,34 49-611,-2 1 0,7 22 320,-39-73-437,12 20-2267,0-16-3351,2-8-1218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8:56.4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220 989 2257,'0'0'7374,"0"0"-5194,0 0-654,0 0 405,0 0-615,-3-16 55,-8-50 174,11 66-1494,0-1 1,0 0 0,0 0-1,0 0 1,-1 0 0,1 1 0,0-1-1,0 0 1,-1 0 0,1 0-1,0 1 1,-1-1 0,1 0-1,-1 0 1,1 1 0,-1-1 0,0 0-1,1 1 1,-1-1 0,1 1-1,-1-1 1,0 1 0,0-1 0,1 1-1,-1-1-51,-11 6 575,10-4-423,-8 7 119,1 0 0,0 0-1,0 1 1,1 1 0,0 0 0,0 0-1,1 0 1,0 3-271,-5 5 273,-44 67 629,50-73-856,0 0 0,0 0 0,1 0 1,1 1-1,0 0 0,-1 8-46,5-20-30,0-1 0,0 1 0,0-1 0,-1 0 0,1 1 0,0-1 0,0 0 0,0 1 1,0-1-1,0 1 0,0-1 0,0 0 0,0 1 0,0-1 0,0 1 0,0-1 0,0 0 0,0 1 0,1-1 0,-1 1 0,0-1 1,0 0-1,0 1 0,0-1 0,1 0 0,-1 1 0,0-1 0,0 0 0,1 1 0,-1-1 0,0 0 0,1 0 0,-1 1 0,0-1 1,1 0-1,-1 0 0,0 0 0,1 1 0,-1-1 0,0 0 0,1 0 0,-1 0 0,1 0 0,-1 0 0,0 0 0,1 0 0,-1 0 1,1 0-1,-1 0 0,0 0 0,1 0 0,-1 0 0,1 0 30,20-9-1071,-4-4 405,-1-2 0,0 1 0,-1-2 0,-1 0 1,0-1-1,-2 0 0,5-7 666,9-13-755,-16 24-301,2-2 4693,-9 18-1521,-2 11-1283,-1 1-467,1-1-1,0 1 0,0-1 0,2 0 1,3 14-366,-5-25 3,0 0 0,0 1 0,0-1 0,0 0 0,1 0 0,-1 0 0,1 0 0,0 0 0,0-1 0,0 1 0,0 0 0,1-1 0,-1 0 0,0 1 0,1-1 0,0 0 0,0 0 0,-1 0 0,1-1 0,0 1 0,0-1 0,1 0 0,-1 1 0,0-1 0,0-1 0,0 1 0,1 0 0,2-1-3,3 0-52,0-1 0,0 0 1,0-1-1,0 0 1,0-1-1,0 1 0,-1-2 1,1 1-1,-1-1 0,0 0 1,0-1-1,-1 0 1,1 0-1,-1-1 0,0 0 1,0 0-1,3-4 52,15-18-212,0 0-1,-2-1 0,13-23 213,-16 19-126,-1 0-1,-2-1 0,-1-1 1,-2 0-1,-1-1 1,-2-1-1,-2 0 1,-1 0-1,1-20 127,3-62-60,-6 1 0,-5-44 60,-2 115-3,2 32-7,-1 8 59,1-1 0,-1 1 0,0 0 0,0 0 1,-1-1-1,0 1 0,-1 0 0,1 0 0,-1 0 0,-1 0 0,1 0 0,-1 0 0,0 1 0,-1-1 0,0 0-49,4 7 17,-1-1 0,1 0 0,0 0 1,-1 1-1,1-1 0,-1 1 0,1-1 0,-1 0 1,0 1-1,1-1 0,-1 1 0,1-1 0,-1 1 1,0-1-1,0 1 0,1 0 0,-1-1 0,0 1 0,0 0 1,1 0-1,-1-1 0,0 1 0,0 0 0,1 0 1,-1 0-1,0 0 0,0 0 0,0 0 0,1 0 1,-1 0-1,0 0 0,0 1 0,0-1 0,1 0 0,-1 0 1,0 1-1,0-1 0,1 1 0,-1-1 0,0 0 1,1 1-1,-1-1 0,0 1 0,1 0 0,-1-1 1,1 1-1,-1-1 0,1 1 0,-1 0 0,1 0-17,-3 4 36,0 1-1,0-1 1,0 1-1,1 0 1,0 0-1,0 0-35,-12 47 253,2 1 0,2 0 0,3 0 0,0 23-252,3 224 981,4-197-599,-2 29 50,0-24-165,9 76-268,-6-173-127,0 0 0,1 0 0,1 0 0,0 0 0,0-1 0,2 1 0,-1-1 0,6 10 127,-10-20-82,1-1-1,-1 1 1,1 0 0,-1-1 0,0 1 0,1 0 0,-1-1 0,1 1 0,0 0 0,-1-1-1,1 1 1,-1-1 0,1 1 0,0-1 0,-1 1 0,1-1 0,0 0 0,0 1 0,-1-1-1,1 0 1,0 0 0,0 1 0,-1-1 0,1 0 0,0 0 0,0 0 0,0 0 0,0 0 0,-1 0-1,1 0 1,0 0 0,0 0 0,0-1 0,-1 1 0,1 0 0,0 0 0,0-1 0,-1 1-1,1-1 1,0 1 0,-1 0 0,1-1 0,0 1 0,-1-1 0,1 1 0,-1-1 0,1 0-1,-1 1 1,1-1 0,-1 0 0,1 1 0,-1-1 0,1 0 0,-1 0 82,15-26-5131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06.4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15 10725,'0'0'4207,"0"0"-3188,0 0-293,0 0 656,0 0-440,0 0-545,0-12 155,0 10 2525,0 58-3038,0 68 216,-5 0 0,-7 21-255,-7 4 284,8 0 0,5 15-284,3-141-266,1-19-6698,2-4 1687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06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33 8836,'0'0'2180,"0"0"-1561,0 0 261,0 0 230,0 0-659,5-5-272,-3 2-136,0 1 0,1 0 0,-1 0 0,1-1 0,0 2 1,-1-1-1,1 0 0,0 0 0,0 1 0,0 0 1,0-1-1,0 1 0,0 1 0,1-1 0,-1 0 1,0 1-1,1-1 0,-1 1 0,0 0 0,0 0 1,1 0-44,12 0 92,-10 0-98,1 0 0,0 0 1,0 0-1,0 1 1,0 0-1,6 2 6,-11-2-17,0 0 0,1 0 0,-1 0 0,0 0 0,0 0 0,0 1 0,-1-1 0,1 1 0,0-1 0,0 1 0,-1 0 0,1 0 0,-1 0 1,1 0-1,-1 0 0,0 0 0,0 0 0,0 0 0,0 0 0,0 0 0,-1 1 0,1 1 17,3 16 50,-2-1 1,0 1 0,-1 0 0,-1 0-1,0 1 1,-3 9-51,2-26 44,1-1 1,-1 1 0,0-1-1,0 0 1,0 1-1,0-1 1,-1 0-1,1 0 1,-1 1-1,0-1 1,0 0 0,0-1-1,0 1 1,-1 0-1,1-1 1,-2 2-45,-1 0 180,0 0-1,-1 0 1,0 0 0,0-1 0,0 0-1,-1 0 1,1 0 0,-3 0-180,-9 2 342,0-1 0,0 0-1,-1-2 1,1 0 0,-1-1 0,0 0-342,-15-1-6851,31 0 1296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07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0 320 14439,'0'0'664,"0"0"227,0 0 563,0 0-808,1-8-673,3-9-38,1 0-1,0 0 1,1 1-1,1 0 1,1 0 0,4-6 65,22-50-8,20-45 90,-54 115-2,0 2 33,0 0 180,0 0 59,10 20 247,-9-16-504,55 126 1222,-29-77-4371,-26-52-286,-1-1-2140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07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15431,'0'0'1409,"0"0"-225,0 0 1473,0 0-1856,0 0-801,0 0-592,28 9-385,16 7-1440,6 0-1697,-8 2-6867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08.6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133 1224 1793,'0'0'10682,"0"0"-8134,0 0-1713,0 0 614,0 0-414,0 0 1927,1-14-2787,6-34-62,2 1 0,7-15-113,-3 8-114,5-37 114,10-289-357,-1 15 351,-23 313 22,-4 35 7,1 1 1,1 0 0,1 0-1,0 0 1,4-10-24,-7 25 58,0 1 4,0-2-6,0 2-37,0 0-54,0 0-77,0 0 53,0 1 52,0 1-1,-1-1 1,1 1 0,-1-1-1,0 0 1,1 1-1,-1-1 1,0 0 0,0 0-1,0 0 1,0 1-1,1-1 1,-2 0 7,-2 5 8,-40 50 559,-46 48-567,34-42 153,-9 19-153,64-81-26,1 1 0,0-1 0,0 0 0,0 1 0,-1-1-1,1 0 1,0 1 0,0-1 0,0 1 0,0-1 0,0 0 0,0 1-1,0-1 1,0 1 0,0-1 0,0 0 0,0 1 0,0-1-1,0 1 1,0-1 0,0 0 0,0 1 0,0-1 0,0 1 0,0-1-1,1 0 1,-1 1 0,0-1 0,0 0 0,1 1 0,-1-1-1,0 0 1,0 1 0,1-1 0,-1 0 0,0 0 0,1 1 0,-1-1-1,0 0 1,1 0 0,-1 0 0,0 1 0,1-1 0,-1 0-1,1 0 1,-1 0 0,0 0 0,1 0 0,-1 0 0,1 0 0,-1 0-1,0 0 1,1 0 0,-1 0 0,1 0 0,-1 0 0,1 0 26,36 2 233,-19-2-254,398 69-377,-377-61 79,-39-8 334,1 0 1,-1 0-1,1 0 1,0 0-1,-1 0 1,1 0-1,-1 0 1,1 0-1,-1-1 1,1 1-1,0 0 1,-1 0-1,1 0 1,-1-1-1,1 1 1,-1 0 0,1 0-1,-1-1 1,0 1-1,1-1 1,-1 1-1,1 0 1,-1-1-1,0 1 1,1-1-1,-1 1 1,0-1-1,1 1 1,-1-1-1,0 1 1,0-1-1,1 1 1,-1-1-1,0 1-15,4-31 196,-10-35-164,0 41 16,-1-1 0,-1 2 0,-1-1 0,-1 1 0,-1 0 0,-1 1 0,-1 0 0,-3-2-48,4 11 208,11 12 206,1 1-7040,0 1 4071,0 0-6411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1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8708,'0'0'5699,"0"0"-5523,0 0 896,0 0 721,0 0-512,0 0-705,0 0-320,-10 0-176,10 0 224,0 0-208,0 0-48,0 0-48,0 0-288,0 0-1505,15 0-1216,7 0-673,8 0-3873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4.2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46 7716,'0'0'3468,"0"0"-2492,0 0-15,0 0 130,0 0-507,11-7-189,38-21-59,-47 26-298,0 1-1,1 0 1,-1 0 0,0 0-1,0 0 1,1 0 0,-1 0-1,1 1 1,-1-1 0,0 1-1,1 0 1,-1-1-1,1 1 1,-1 0 0,1 1-1,-1-1 1,1 0 0,-1 1-1,1-1 1,-1 1 0,0 0-1,1 0 1,-1 0 0,0 0-1,0 0 1,0 0-1,0 1 1,1-1 0,-2 1-1,1-1 1,0 1 0,0 0-1,-1 0 1,1 0 0,0 0-1,-1 0 1,0 0-1,0 0 1,0 0 0,0 0-1,0 1 1,0-1 0,0 2-38,2 4 7,-1 0 0,0 0 1,0 0-1,-1 0 0,0 0 1,0 1-1,-1-1 0,0 0 1,0 1-1,-1-1 1,-1 5-8,0-8 19,0-1 0,0 1 1,-1-1-1,1 1 0,-1-1 1,0 0-1,0 0 0,0 0 1,-1 0-1,1-1 0,-3 2-19,-45 34 921,60-42-793,-1 1-1,1 0 0,-1 1 0,1 0 0,0 0 0,0 1 1,0 0-1,-1 0 0,6 2-127,13-2-11,-24 0-20,1 0-1,-1 1 0,1-1 1,-1 1-1,0-1 0,1 1 0,-1 0 1,0 0-1,0 1 0,0-1 1,0 1-1,0-1 0,0 1 1,0 0-1,0 0 0,0 0 1,-1 1-1,1-1 0,0 2 32,1 1-7,0 0-1,-1 1 1,0-1-1,0 1 1,-1 0-1,1-1 1,-1 1 0,0 0-1,-1 1 1,1 4 7,0 1 113,0 1 0,-2 0 0,1 0 1,-2 0-1,1 0 0,-2 0 1,0 0-1,0-1 0,-1 1 0,-4 9-113,-4 2 223,-1-1-1,0 0 0,-2-1 0,-1-1 1,0 0-1,-2 0 0,0-2 0,-1 0 1,-1-1-1,-12 8-222,26-23 2,-1 1-1,1-1 1,-1 0 0,0-1 0,0 0 0,0 0-1,0 0 1,0 0 0,0-1 0,0 0 0,-1 0 0,-5-1-2,-25 0-3910,20 0 376,-8 0-4702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1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10325,'0'0'3857,"0"0"-3536,0 0 1311,0 0-159,0 0-833,0 0-640,22 0 0,-12 0-32,7 0 32,1 0-368,4 0-1185,5 0-704,3 0-1184,0 0-2738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1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6467,'0'0'4242,"0"0"-3714,0 0 1217,0 0-80,0 0-961,0 0-576,20-7-96,-5 3-64,7 1-1104,1 1-2098,-1 0-3345</inkml:trace>
  <inkml:trace contextRef="#ctx0" brushRef="#br0" timeOffset="1">283 10 2545,'0'0'11686,"0"0"-11030,0 0 1089,0 0-33,0 0-911,0 0-801,17-9 128,-9 9-48,-1 0-64,6 4-32,-3 5-272,2 0-929,5-2-1392,-2-7-2289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3.1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8 10725,'0'0'1691,"0"0"-1056,0 0 622,0 0 10,0 0-493,-7-7-180,4 6 2966,4 6-3556,-1-1 0,1 1 0,0-1 1,0 1-1,1-1 0,-1 0 0,1 1 1,0-1-1,0 0 0,0 0 0,0 0 0,1 0 1,0-1-1,0 1 0,0-1 0,0 0 1,0 0-1,3 2-4,11 9-272,0-2 1,1 0 0,12 5 271,3 3-436,-31-19 417,-1 0 0,0 0 0,0 0 0,0 0 0,0 0 0,0 0 0,0 0 1,0 1-1,-1-1 0,1 0 0,0 0 0,-1 1 0,1-1 0,-1 0 0,1 1 0,-1-1 0,0 0 0,1 1 0,-1-1 1,0 1-1,0-1 0,0 1 0,0-1 0,0 0 0,0 1 0,-1-1 0,1 1 0,0-1 0,-1 0 0,1 1 0,-1-1 1,1 0-1,-1 1 0,0-1 0,1 0 0,-1 0 0,-1 1 19,-4 8 47,-1 0 1,0-1-1,-1 1 1,-5 3-48,3-2-34,-49 64-26,-1 1-1956,15-32-3173,16-22-3274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6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59 16215,'0'0'2444,"0"0"-1705,0 0 110,0 0 413,0 0-716,-3 2-420,2-2-128,0 0-1,1 0 1,-1 1 0,1-1-1,-1 0 1,1 1 0,-1-1 0,1 0-1,-1 1 1,1-1 0,0 1 0,-1-1-1,1 1 1,-1-1 0,1 1 0,0-1-1,0 1 1,-1-1 0,1 1-1,0 0 1,0-1 0,0 1 0,-1-1-1,1 1 1,0 0 0,0-1 0,0 1-1,0-1 1,0 1 0,0 0 0,0-1-1,0 1 1,1-1 0,-1 1 2,1 1-1,0-1-1,0 1 1,0-1 0,1 1 0,-1-1 0,1 0 0,-1 0-1,1 0 1,-1 0 0,1 0 0,-1 0 0,1 0 0,0 0-1,0 0 2,7 1 2,0 0-1,-1 0 1,1-1-1,0 0 0,0-1 1,0 0-1,0 0 1,8-2-2,7 1-12,-14 0-32,0 0 0,-1 0 0,1-1 0,0 0 0,-1-1 0,1 0-1,-1 0 1,5-3 44,9-7-473,1 0 0,8-8 473,12-7-467,-39 25 555,-4 3 208,-1 0 115,0 0 91,0 0-174,0 0-40,-3 51-2,-2 0 0,-2 0 0,-5 13-286,-3 20 281,-33 255-129,46-311-691,-6 33-1645,8-57 1412,-1 0-1,0 0 1,0 0-1,-1 0 1,1 0 0,-1-1-1,0 1 1,0 0-1,0-1 1,-1 1 0,1-1-1,-2 1 773,-12 8-7579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6.4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11349,'0'0'2689,"0"0"-2176,0 0 1488,0 0-193,0 0-1119,0 0-145,3 0-288,24 0 224,10 0-64,8 0 1,2 5-353,5-3-64,3 0-945,7-2-1872,-3 0-897,1 0-2977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6.7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246 0 13414,'0'0'720,"0"0"76,0 0 927,0 0-157,0 0-459,-12 9-544,-1-1-418,1 2 0,0-1 0,1 2-1,0-1 1,0 2 0,1-1 0,-8 13-145,-10 22 940,1 1 1,-8 20-941,27-48 164,0 0 0,2 0 1,0 1-1,0 0 0,2 0 0,1 0 1,-1 20-165,3-30-12,1 0 1,0 0 0,1 0 0,0-1 0,1 1 0,0 0 0,0-1-1,1 1 1,0 0 11,-1-6-67,1 0-1,-1 0 1,1 0-1,-1 0 0,1 0 1,0-1-1,1 1 1,-1-1-1,1 0 1,-1 0-1,1 0 1,0-1-1,0 1 1,0-1-1,0 0 0,1 0 1,-1 0-1,1-1 1,-1 1-1,1-1 68,7 2-662,0-1 0,0 0-1,0 0 1,0-1 0,0-1-1,1 0 1,-1-1 0,0 0 0,0-1-1,0 0 1,0-1 0,10-4 662,-8 1-2060,0-2 0,-1 1 1,8-7 2059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7.1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 0 13510,'0'0'2500,"0"0"-1713,0 0 539,0 0 37,0 0-749,-6 22-278,1-6-220,-2 8 121,0 1 0,2-1 1,1 2-1,0-1 0,2 6-237,-2 589 911,6-353-11466,-2-242 4496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7.4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1 12486,'0'0'547,"0"0"-267,0 0-128,23 0 13,0 1-156,1 1 0,-1 0 0,3 3-9,-22-4 1,0 0 0,0 0-1,-1 1 1,1 0 0,0 0 0,-1 0 0,0 0 0,1 0 0,-1 1-1,0-1 1,0 1 0,0 0 0,-1 0 0,1 0 0,-1 0-1,1 1 1,-1-1 0,0 1 0,0-1 0,0 1-1,1 6 33,1-1-1,-2 0 1,1 1 0,-1-1 0,0 1-1,-1 6-32,1-2 174,-1 0-1,-1 0 0,0 1 1,-1-1-1,-1 0 0,0 0 0,-2 7-173,1-13 191,0 1-1,0 0 1,-1-1-1,0 0 0,0 0 1,-1 0-1,0-1 0,-1 1 1,0-1-1,0-1 1,0 1-1,-1-1-190,-5 5 267,0 0 0,0-2 0,-1 1 0,-12 5-267,19-12-168,0 0 1,0-1-1,0 1 0,0-2 0,0 1 0,-2 0 168,4-1-406,0-1-1,1 0 1,-1 0-1,0 0 1,0 0-1,1 0 1,-1-1-1,0 1 1,1-1-1,-1 0 1,0-1 406,-16-11-5403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7.7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0 581 11829,'0'0'2351,"0"0"-1708,0 0 170,0 0-17,13-10-674,-9 7-121,13-10-86,-1-1 0,0 0 0,-1-1 0,-1-1 0,7-10 85,-14 17 84,-2 3 47,-1-1 1,1 1-1,-1-1 1,0 0-1,-1 0 1,1 0-1,-1 0 1,-1 0-1,2-8-131,-4 15 734,2 3-584,0 0 0,0 0-1,-1 0 1,1 0 0,-1 1 0,0-1 0,0 0-1,0 1 1,-1-1 0,1 2-150,1 4 236,10 31-262,3-1 1,0 0-1,17 26 26,-32-65-248,0 1 1,0-1-1,0 1 1,1-1-1,-1 1 1,0-1 0,0 0-1,1 1 1,-1-1-1,0 0 1,1 1-1,-1-1 1,1 0-1,-1 1 1,0-1 0,1 0-1,-1 0 1,1 1-1,-1-1 1,1 0-1,-1 0 1,0 0-1,1 0 1,0 0 247,0 0-6262</inkml:trace>
  <inkml:trace contextRef="#ctx0" brushRef="#br0" timeOffset="1">139 1 16023,'0'0'833,"0"0"-433,0 0 800,0 0-943,0 0-257,0 0-625,40 60-1296,-13-47-1024,0-8-2818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8.1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0 16295,'0'0'2081,"0"0"-2081,0 0 769,0 0 111,82 114-336,-42-51-368,-5 4-111,-11 0-65,-14-3 0,-10 6-32,-5-1 16,-34-2-289,-11-7-287,-5-11-1729,3-15-1393,3-16-7715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7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1 324 9941,'0'0'2302,"0"0"-1590,0 0 246,0 0 379,0 0-404,0 0-436,10 15 2101,4-7-2515,1-1 0,0-1 0,0 0 0,1-1 0,-1-1 0,12 2-83,-12-2 12,10 0-72,0 0 1,0-2 0,7-1 59,41 5 140,26 3-48,0-5-1,64-6-91,-27 0 244,-63 2 72,0-4 1,59-10-317,-37-4 76,-27 4 69,39-1-145,-72 10 38,-1-1-1,26-9-37,39-8 53,4 11 108,30 4-161,-24 1-33,22-8 249,0-5-216,100-12 104,75-5-155,-210 24 78,111-13-9,109-14 12,-191 26-43,81 4 13,18-1-11,205-5 19,142 11-29,-488 3 18,-36-1-570,33 4 573,-93-11-6206,-23-7-2987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8.8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9764,'0'0'1620,"0"0"-769,0 0 1040,0 0-378,0 0-544,0-4-281,0-12 24,0 12-21,0 4 91,0 0 106,0 0-103,0 0-30,0 0-283,0 0 8,0 0-170,0 0-156,0 0-82,0 0-26,34 916 631,-32-875-679,-2-26-24,0 0 0,2 0 0,0 0 1,0 0-1,1 0 0,3 7 26,-5-19 426,-1-2-4188,0-1-41,0-4-1176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9.1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7507,'0'0'4272,"0"0"-2602,0 0-43,0 0 81,0 0-409,9 22 430,50 107 1156,14 12-2885,-48-94 132,-18-33-160,-1-2-90,0 0 0,1 0 0,0-1 0,1 0 0,0 0 0,8 8 118,6-9-2996,-21-10 2702,0 0 0,-1 1 1,1-1-1,0 0 0,0 0 1,-1 0-1,1 0 0,0 0 1,0 0-1,0 0 0,0 0 1,-1 0-1,1-1 0,0 1 1,0 0-1,-1 0 0,1-1 1,0 1-1,0 0 1,-1-1-1,1 1 0,0-1 1,-1 1-1,1-1 0,-1 1 1,1-1-1,0 0 0,-1 0 294,7-23-7993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19.5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6 8660,'0'0'5979,"0"0"-4416,0 0-600,0 0 454,0 0-659,7 0-521,126 1 35,207-5-419,-337 3-242,8-1 1607,-11 2-1202,0 0 0,0 0 0,0 0 1,0 0-1,-1 1 0,1-1 0,0 0 0,0 0 1,0 0-1,0 0 0,0 0 0,-1 0 0,1 0 1,0 0-1,0 0 0,0 0 0,0 0 0,0 0 0,0 1 1,0-1-1,0 0 0,-1 0 0,1 0 0,0 0 1,0 0-1,0 0 0,0 0 0,0 1 0,0-1 0,0 0 1,0 0-1,0 0 0,0 0 0,0 0 0,0 1 1,0-1-1,0 0 0,0 0 0,0 0 0,0 0 0,0 0 1,0 1-1,0-1 0,0 0 0,0 0 0,0 0 1,0 0-1,0 0 0,0 1 0,0-1 0,0 0 0,1 0 1,-1 0-1,0 0 0,0 0 0,0 0 0,0 0 1,0 1-1,0-1 0,0 0 0,1 0 0,-1 0 0,0 0 1,0 0-1,0 0 0,0 0 0,1 0-16,-191 205 1900,118-124-1404,27-25-189,4-3-2831,29-46-2281,-3-6-4725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0.5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4 16295,'0'0'753,"0"0"-89,0 0 950,0 0-424,0 0-814,0 0-362,0 0 0,0 0 0,0 0 0,0-1 0,0 1 0,0 0 0,0 0 0,0 0-1,0 0 1,0 0 0,0 0 0,0 0 0,0-1 0,0 1 0,0 0 0,0 0 0,0 0 0,0 0 0,1 0-1,-1 0 1,0 0 0,0 0 0,0 0 0,0 0 0,0-1 0,0 1 0,0 0 0,0 0 0,0 0 0,0 0-1,1 0 1,-1 0 0,0 0 0,0 0 0,0 0 0,0 0 0,0 0 0,0 0 0,0 0 0,1 0 0,-1 0 0,0 0-1,0 0 1,0 0 0,0 0 0,0 0 0,0 0 0,0 0 0,1 0 0,-1 0 0,0 0 0,0 0 0,0 0-1,0 0 1,0 0 0,0 1 0,0-1 0,0 0 0,0 0 0,1 0 0,-1 0 0,0 0 0,0 0 0,0 0-1,0 0 1,0 0 0,0 1 0,0-1 0,0 0 0,0 0-14,-9 311 1996,3-126-2178,6-106-4769,0-54 1749,0-23-1904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0.8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73 3650,'0'0'6856,"0"0"-5268,0 0-841,0 0-281,20-12-322,62-37-53,-79 47-82,0 0 0,0 1-1,0 0 1,0-1 0,1 1-1,-1 0 1,1 1 0,-1-1 0,1 1-1,-1-1 1,0 1 0,2 0-9,-4 1 5,1-1 0,0 0 0,0 1 1,0-1-1,-1 1 0,1-1 0,0 1 0,-1 0 1,1 0-1,-1 0 0,1 0 0,-1 0 1,1 0-1,-1 0 0,1 1 0,-1-1-5,3 4 28,-1 0 0,0 1 0,0-1-1,0 1 1,-1-1 0,0 1 0,0 0 0,0-1-1,0 4-27,-1-4 32,4 25 279,0 1-1,-3 0 1,0 0 0,-2 0 0,-1 0 0,-2 7-311,2-28 119,-1 0 0,0 0 0,-1 0 0,0 0 1,0 0-1,-1-1 0,-1 1 0,1-1 0,-1 0 1,-1-1-1,0 1 0,0-1 0,-1 0 0,-5 5-119,6-6-88,-1-1-1,0-1 1,0 0 0,0 0-1,-1 0 1,1-1-1,-1 0 1,-2 1 88,4-3-416,0 0 1,0 0-1,0 0 1,-1-1-1,1 0 1,0-1-1,-1 1 1,1-1-1,0 0 0,-1-1 1,-2 0 415,-11-4-3879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1.7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11 162 3217,'0'0'3215,"0"0"-1603,0 0 15,0 0 515,0 0-471,0 0-351,-3 1-218,-5 3-32,10-2 363,21-8-1402,-8-2-299,-1 0 0,0-2-1,0 0 1,-1 0-1,0-1 1,-1-1 0,0 0-1,-1-1 1,0 0 0,6-12 268,-9 2 22,-5 16 810,-2 16 1486,-2 2-2217,1 0 0,1 1 0,0-1 0,1 0 0,0 0 0,1 0 0,1 4-101,-2-13-450,-2-3-5357,0-8-1153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2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10565,'0'0'7219,"0"0"-7059,0 0 1185,0 0 95,0 0-1440,0 0-672,29 0-800,11 0-577,2 0-2241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2.4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11397,'0'0'1526,"0"0"-480,0 0 851,0 0 34,0 0-554,-1 0-1338,1 0 0,0 0 0,0 0 0,0 1 1,0-1-1,0 0 0,0 0 0,0 0 0,0 0 0,0 0 0,-1 0 0,1 1 0,0-1 0,0 0 0,0 0 0,0 0 1,0 0-1,-1 0 0,1 0 0,0 0 0,0 0 0,0 0 0,0 0 0,0 0 0,-1 0 0,1 0 0,0 1 0,0-1 1,0 0-1,-1 0 0,1-1 0,0 1 0,0 0 0,0 0 0,0 0 0,0 0 0,-1 0 0,1 0 0,0 0 0,0 0 1,0 0-1,0 0 0,-1 0 0,1 0 0,0 0 0,0-1 0,0 1 0,0 0 0,0 0 0,0 0 0,0 0 0,-1 0 0,1-1 1,0 1-1,0 0 0,0 0 0,0 0-39,5 615 2764,2-358-7316,-8-235 940,-5-3-1281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2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6 7475,'0'0'3346,"0"0"-2084,0 0 304,0 0 69,0 0-570,-2-6 474,20 26-723,-1 0-1,-1 0 0,0 2 0,-2 0 1,1 3-816,5 7-211,1-1 0,10 10 211,-22-30-588,19 19-1878,-27-29 1934,0 0 1,1 0 0,-1 0-1,0-1 1,1 1 0,-1 0-1,1-1 1,-1 1 0,1-1-1,-1 1 1,1-1 0,0 0-1,1 0 532,0 0-6331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3.0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11573,'0'0'2754,"0"0"-2005,0 0 100,0 0-118,0 0-411,19 0-125,-6 0-166,161 7 167,-129-4-317,0 2 1,0 2-1,7 4 121,-50-11 45,0 0 0,-1 1 0,1-1 0,0 1-1,-1-1 1,1 1 0,-1-1 0,1 1-1,0 0 1,-1 0 0,1 0 0,-1 0-1,0 0 1,1 0 0,-1 0 0,0 0 0,0 0-1,0 1 1,1-1 0,-1 0 0,-1 1-1,1-1 1,0 1 0,0 0 0,0-1-1,-1 1 1,1-1 0,-1 1 0,0 0 0,1-1-1,-1 1 1,0 0 0,0 0 0,0-1-1,0 1 1,0 0 0,0 0 0,0-1-1,-1 1 1,1 0 0,-1-1 0,1 1-1,-1-1 1,0 1 0,0 0 0,1-1 0,-1 1-1,0-1 1,0 0 0,-1 1-45,-23 35 798,-2-2 0,-1-1-1,-15 12-797,-18 21 312,33-32-364,-17 18-279,15-22-2786,20-25-2219,9-5-5133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09.2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11301,'0'0'2025,"0"0"-1136,0 0 634,0 0 176,0 0-672,0 0-714,13 8-73,-8-7-100,1 0 0,0 0 1,1 0-1,-1 0 0,0-1 1,3 0-141,20 1 334,98 14-55,-68-9-149,-1 2 1,1 3-1,33 11-130,9 5 97,2-5 0,41 2-97,-56-12 45,-1 5-1,-1 3 1,66 25-45,-37-6 56,53 7-56,50 17 48,-126-28-69,4 6 21,-6-3 45,10 0-45,30 5 29,-3 7 1,30 20-30,-82-38-45,1-3 0,1-4 0,43 8 45,-10-3 92,40 20-92,-98-33 29,2-3 1,0-1-1,11-2-29,46 12 21,-9 4 47,50 24-68,-54-17 207,64 12-207,-98-29 13,14 8-13,19 5 67,-52-19-21,1-3 0,8 0-46,-3-1 60,27 8-60,85 33 16,-94-25 0,1-4 0,63 9-16,-102-22 59,1 1 0,-1 1-1,-1 2 1,12 6-59,90 38 667,-129-52-645,0 0-1,1 0 1,-1 1 0,0-1-1,0 1 1,-1-1 0,1 1 0,-1 0-22,0 0-23,0-1 0,-1 0 1,1 0-1,0-1 1,0 1-1,0 0 1,0-1-1,0 1 1,0-1-1,1 1 1,-1-1-1,0 0 1,1 0-1,-1 0 1,1 0-1,-1-1 1,1 1-1,1 0 23,-4-1-800,0-4-1271,0-17-2712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3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 13238,'0'0'3041,"0"0"-2993,0 0 449,0 0-65,0 0-432,0 0-496,0 0-785,97-5-752,-67-4-2353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3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23 15639,'0'0'528,"0"0"337,0 0 1360,0 0-1073,0 0-1104,0 0 32,12 0-144,-4 0 64,1 0-192,1 0-880,5 0-977,5 0-977,0 0-3392</inkml:trace>
  <inkml:trace contextRef="#ctx0" brushRef="#br0" timeOffset="1">264 1 11797,'0'0'1025,"0"0"544,0 0 175,0 0-447,0 0-128,0 0-401,49 0-336,-39 4-272,3 3-160,4 0-656,3-1-1265,5-4-976,-1-2-1585,4 0-1345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4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3970,'0'0'2593,"0"0"336,0 0 865,0 0-1537,0 0-352,0 0 0,5-5-416,-5 5-865,3 0-96,-1 0-352,1 0-64,4 0-112,3 0-224,2 0-1169,1 0-1760,2 0-2177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4.4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112 1 12358,'0'0'3481,"0"0"-2350,0 0 387,0 0 286,0 0-897,0 0-885,0 0 1,-1 0-1,1 0 1,0 0-1,0 0 0,0 0 1,0 0-1,0 0 0,0 0 1,0-1-1,0 1 0,-1 0 1,1 0-1,0 0 1,0 0-1,0 0 0,0 0 1,0 0-1,0 0 0,0 0 1,-1 0-1,1 0 1,0 0-1,0 0 0,0 0 1,0 0-1,0 0 0,0 0 1,-1 0-1,1 0 0,0 0 1,0 0-1,0 0 1,0 1-1,0-1 0,0 0 1,0 0-1,-1 0 0,1 0 1,0 0-1,0 0 1,0 0-1,0 0 0,0 0 1,0 1-1,0-1 0,0 0 1,0 0-1,0 0 0,0 0 1,0 0-1,0 0 1,0 0-1,0 1 0,0-1 1,0 0-1,0 0 0,0 0 1,0 0-1,0 0 1,0 0-1,0 1 0,0-1 1,0 0-1,0 0-22,1 9 84,0-1 0,1 1 0,0-1 0,0 0 1,1 0-1,0 0 0,0 0 0,1 0 0,0 0 0,5 5-84,6 11-39,2 0 0,14 13 39,9 7-207,-21-25-61,-2 1 0,0 0 0,5 11 268,-20-28 16,0 1 1,0-1-1,0 1 1,-1 0-1,0 0 0,0-1 1,0 1-1,0 0 1,-1 0-1,1 0 1,-1 0-1,0 0 0,0 0 1,0 0-1,-1 0 1,0 0-1,1 0 0,-1 0 1,-1 0-1,1 0 1,0 0-1,-1-1 1,-2 4-17,-5 8 294,0 0 0,-2 0 0,0-1 0,-12 12-294,2-2 41,-13 17-128,-69 82-118,33-46-3769,41-50-2058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5.0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78 17448,'0'0'790,"0"0"194,0 0 564,0 0-524,0 0-763,2 0-221,44 1 209,-11 0-146,-1-2-1,2-1-102,-24 1-62,0-1 1,0-1 0,-1 0-1,1 0 1,-1-1 0,1 0-1,7-6 62,61-36-845,-79 47 961,-1 0 0,1 0 0,-1 0 1,0 0-1,1 1 0,-1-1 0,0 0 0,1 0 1,-1 0-1,0 1 0,0-1 0,0 0 0,0 0 1,0 0-1,0 1 0,-1-1 0,1 0-116,0 1 124,-5 56 587,-12 51-711,-2 28 351,10-34-235,1 7-1131,-9 22 1015,15-120-307,0-1 0,-1 1 0,-1-1 0,1 0 0,-2 0 0,0 0 307,4-8-180,0-1-1,-1 1 1,0 0 0,1-1 0,-1 1 0,0-1 0,0 0 0,0 1 0,0-1 0,-1 0 0,1 0 0,-1 0 0,1-1 0,-1 1 0,0-1-1,1 1 1,-1-1 0,0 0 0,0 0 0,0 0 0,0 0 0,0-1 0,0 1 0,0-1 0,0 0 180,-2 0 15,-27-1-775,31 1 867,0 0 0,0 0 1,1 0-1,-1 0 0,0 0 0,0 0 0,0 0 0,1-1 0,-1 1 0,0 0 0,0-1 0,1 1 0,-1 0 0,0-1 0,0 1 0,1-1 0,-1 1 1,1-1-1,-1 1 0,0-1 0,1 0 0,-1 1 0,1-1 0,-1 0 0,1 1 0,0-1 0,-1 0 0,1 1 0,0-1 0,-1 0 0,1 0-107,0 0 1129,0 1-350,0 0-229,0 0-233,13 0-120,12 1-908,0-1-1,0-2 0,0-1 0,0-1 0,-1 0 0,10-5 712,28-14-4893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5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180 0 15127,'0'0'389,"0"0"607,0 0 991,0 0-472,0 0-746,-8 17-212,-29 62 321,-4 9 1798,-24 75-2676,58-139 144,1 0-1,1 0 1,1 1 0,1 0-1,1-1 1,1 5-144,1-26-28,0 0 0,1 0-1,-1 0 1,1 0 0,-1 0 0,1 0 0,0 0 0,0 0 0,1-1 0,-1 1 0,1 0-1,-1-1 1,1 1 0,0-1 0,0 1 0,0-1 0,0 0 0,0 1 0,0-1-1,1-1 1,-1 1 0,1 0 0,-1 0 0,1-1 0,0 0 0,0 1 0,0-1 0,0 0-1,0-1 1,0 1 0,0 0 0,0-1 28,6 2-219,0-1 0,0 0 0,0 0-1,0-1 1,0-1 0,0 1 0,0-1 0,-1-1-1,1 0 1,0 0 0,1-1 219,4-3-1148,0-1-1,0-1 1,-1 0 0,0 0-1,0-1 1,-1-1 0,4-4 1148,30-32-8388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5.7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0 14983,'0'0'1142,"0"0"229,0 0 598,0 0-777,-5 21-348,0 2-621,-2 6 151,2 1-1,0 0 1,1 23-374,1 320 1912,5-198-2002,-2-144-228,2-1 0,4 28 318,-3-45-630,0 0 0,0 0-1,1-1 1,0 1 0,1-1 0,1 1 0,5 7 630,6 0-4189,-2-17-1638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6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 14871,'0'0'112,"0"0"101,0 0 534,0 0-309,0 0-209,17 14 30,-11-9-211,13 10 59,-1 1 1,-1 1-1,0 0 1,-1 1-1,-1 1 1,0 0-1,-1 3-107,-10-15 231,0 1 0,-1-1 0,0 1 0,-1 0 0,1 0 0,-2 0 0,1 0 0,-1 0-1,0 1 1,-1-1 0,0 0-231,0-7 32,0 0 0,0 0 0,0-1 0,0 1-1,-1 0 1,1-1 0,0 1 0,-1 0 0,1-1 0,0 1-1,-1 0 1,1-1 0,-1 1 0,1-1 0,-1 1 0,1-1-1,-1 1 1,1-1 0,-1 1 0,1-1 0,-1 0 0,0 1 0,1-1-1,-1 0 1,0 1 0,1-1 0,-1 0 0,0 0 0,0 0-1,1 1-31,-26 2-49,22-3 82,-65 2-1371,22-4-2326,16-2-1149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6.4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0 117 14503,'0'0'306,"0"0"-183,14-12-61,-5 5 69,30-26 1602,26-29-1733,-65 62 99,0 0-1,0 0 1,0-1-1,0 1 1,0 0-1,1 0 0,-1 0 1,0 0-1,0 0 1,0-1-1,1 1 1,-1 0-1,0 0 1,0 0-1,0 0 0,1 0 1,-1 0-1,0 0 1,0 0-1,0 0 1,1 0-1,-1 0 0,0 0 1,0 0-1,1 0 1,-1 0-1,0 0 1,0 0-1,0 0 1,1 0-1,-1 0 0,0 0 1,0 0-1,0 0 1,1 0-1,-1 0 1,0 1-99,6 9 1365,3 22-1468,-6-20 652,1 1-413,-3-7-117,0 0 0,1 0 1,0 0-1,0 0 1,1-1-1,-1 1 0,1-1 1,0 0-1,1 0 1,-1 0-1,4 4-19,2-6-2111,-3-5-2405,-1-5-1337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6.7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11 286 15255,'0'0'1457,"0"0"-1009,0 0 2289,0 0-1360,0 0-1169,0 0-208,-10-6-448,10 6-1121,0 0-912,7 0-561,3 0-4593</inkml:trace>
  <inkml:trace contextRef="#ctx0" brushRef="#br0" timeOffset="1">289 0 2785,'0'0'14535,"0"0"-14311,0 0 801,0 0 255,0 0-800,136 74 17,-76-20-49,-6 8-208,-12 5 176,-12 5-224,-17-3-192,-13-4-16,0-12 16,-23 1-512,-16-3-1009,-16-8-752,-10-8-3249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2.0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2401,'0'0'4749,"0"0"-3514,0 0-488,0 0 1065,0 0-158,0 0-502,11 23 2570,11 2-3328,2 0 0,1-1 0,1-2 0,0 0 0,2-2 0,6 2-394,-12-6 59,0 0-1,-1 1 1,0 2 0,7 9-59,-6-6 50,2 0-1,1-1 1,1-1-50,-17-14 9,17 11 64,-1 1 1,-1 1-1,0 1 1,-1 1-1,7 10-73,12 21 225,-24-27-106,2-1-1,1-1 0,1-1 0,0-1 0,22 15-118,21 15 144,-1 2-1,-3 4 1,-3 2-1,7 13-143,25 19 273,92 69-273,47 45 322,-144-117-292,-21-20 71,3-4 0,12 6-101,-66-59-10,97 78 231,42 48-221,-111-98 24,2-2 0,1-1 0,1-3 0,35 18-24,-44-27 26,-1 2 0,1 2-26,-1 0 47,34 21-47,180 114 107,23 14 170,-222-150-203,1-3 1,2-2-1,24 6-74,-34-14 18,-1 2 1,-1 2-1,0 1 0,-2 3 1,32 21-19,11 25 116,-46-37-43,38 26-73,62 24 65,-86-54-23,-1 3 1,-2 1-1,15 15-42,25 26-22,3-4-1,2-4 1,4-3-1,2-5 1,32 9 22,-55-30-147,20 14 147,-68-33-28,0 2-1,-2 0 0,0 1 1,21 22 28,-35-32 16,0-1 1,0-1-1,0 0 1,1 0-1,0-1 1,7 2-17,26 14 34,-31-13-41,-2 0 0,1 0 0,8 10 7,8 6 77,58 43 35,-79-66-2750,-7-2 2471,-1-1 1,0 1-1,0 0 0,0-1 0,0 1 0,0-1 0,0 1 1,0 0-1,0-1 0,0 1 0,0-1 0,0 1 1,0 0-1,0-1 0,0 1 0,0 0 0,0-1 1,0 1-1,0-1 0,-1 1 0,1 0 0,0-1 1,0 1-1,0 0 0,-1-1 0,1 1 0,0 0 0,0 0 1,-1-1 166,-17-19-9373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7.9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455 2 11781,'0'0'2746,"0"0"-2050,0 0 99,0 0 971,0 0-357,-4-2-630,2 2-762,1 0 1,-1 0-1,1 0 1,-1 0-1,0 1 1,1-1 0,-1 0-1,1 1 1,-1-1-1,1 1 1,-1-1-1,1 1 1,-1-1-1,1 1 1,0 0-1,-1 0 1,1 0-1,0 0 1,0 0 0,0 0-1,0 0 1,0 0-1,0 1 1,0-1-1,0 0 1,0 1-18,-33 50 406,17-25-150,-10 13-42,-2-2 0,-1 0 0,-3-2 0,0-1 0,-3-2 0,0-2 0,-2-1 0,-38 23-214,52-37 137,23-16-175,1 0-63,0 0-121,0 0-50,2-1 48,10-5 222,0 0-1,1 0 0,-1 2 1,1-1-1,0 2 1,0-1-1,0 2 0,7-1 3,26-1 5,41 2-5,-10 1-45,26-5-634,-1-5 0,96-22 679,-197 30 87,0 1-1,-1 0 1,1 0 0,0 0-1,-1-1 1,0 1 0,1 0 0,-1-1-1,0 1 1,0 0 0,-1-1-1,1 1 1,0-2-87,-1-2 23,1-7-22,-2 0 1,1 0 0,-2 0-1,0 0 1,0 0 0,-1 1-1,-5-10-1,-9-19-219,-16-23 219,25 47-94,5 10-173,0-1 209,0 0-1,-1 0 1,0 1-1,0 0 1,-3-2 58,-13-6-1764,-8 9-3463,12 6-970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8.4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0 1393,'0'0'11792,"0"0"-8738,0 0-1517,0 0 723,0 0-977,0 2-896,-1 19-302,-1-1-1,-1 0 1,-1 0-1,-3 7-84,-8 48 281,4 78 190,5 0 0,11 76-471,14 74-25,-14-240-62,-4-58-146,0 6 144,-1-7-6603,0-4 2364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29.7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45 18056,'0'0'1083,"0"0"-344,0 0 659,0 0-712,2-2-750,0 0 58,0 1 1,1-1-1,-1 1 0,0 0 0,1 0 1,-1 0-1,1 0 0,-1 0 1,1 0-1,0 1 0,-1-1 0,1 1 1,0 0-1,-1-1 0,1 1 6,54 1 57,-10 0 15,-35-3-117,0-1 1,0 0 0,10-4 44,-12 4-29,0 0-1,0 0 1,0 1-1,0 0 1,0 1-1,1 0 30,-16 19 107,-11 6 56,-1 0 0,0-2 0,-2 0 0,0 0 0,-15 10-163,-46 53 127,64-65-333,16-19 46,0-1-117,0 0-25,0 0-127,0 0-14,0 0 59,0 0-27,11 2 224,-4 2 171,0 1 0,0 0 0,-1 0 1,0 1-1,0 0 0,0 0 0,-1 0 0,0 1 0,0-1 0,0 1 0,-1 1 1,0-1-1,0 0 0,-1 1 0,0 0 0,-1 0 0,1 0 0,-2 0 0,1 0 0,-1 0 1,0 9 15,8-26-219,0-2 67,10-15-266,1 2 0,1 0 0,25-21 418,150-130-2111,-119 106 3622,-77 69 321,0 0-127,0 0-702,0 0-378,0 21-252,3 146 448,-1 2-3467,-4-122-590,-11 0-1550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0.0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107 63 8420,'0'0'4642,"0"0"-3465,0 0-25,0 0 708,-16 25-236,-47 79-308,59-96-1066,-1 1-1,1-1 1,0 1 0,1 0 0,-3 8-250,6-12 106,-1 0 0,1 0 0,0 0 0,0-1 0,0 1-1,1 0 1,0 2-106,-1-3 32,1-3-34,-1 0 0,0 0 1,1 0-1,-1 0 0,1 1 1,0-1-1,-1 0 0,1 0 0,0-1 1,-1 1-1,1 0 0,0 0 0,0 0 1,0 0-1,0-1 0,0 1 1,0 0-1,0-1 0,0 1 0,0-1 1,0 1-1,0-1 0,0 1 1,1-1-1,-1 0 0,0 0 0,0 1 1,0-1-1,2 0 2,40 0-200,-34-1 132,-1 0-55,-1 0-1,1 0 1,0-1-1,0 0 0,-1-1 1,1 0-1,-1 0 1,0 0-1,0-1 1,0 0-1,0-1 0,-1 1 1,0-1-1,0 0 1,0-1-1,0 0 1,-1 0-1,0 0 0,0 0 1,-1-1-1,3-4 124,-4 6-56,0 0-1,-1-1 0,0 1 0,0 0 0,0-1 1,0 0-1,-1 1 0,0-1 0,0 0 0,-1 0 1,1 1-1,-1-1 0,0 0 0,-1 0 0,0 0 1,0 1-1,0-1 0,0 0 0,-1 1 1,0-1-1,0 1 0,-1-1 0,1 1 0,-1 0 1,0 0-1,-1 0 0,1 1 0,-1-1 0,-3-2 57,1 0-488,-1 1 0,1 0 0,-1 1 0,-1-1-1,1 1 1,-1 1 0,-5-3 488,-21-4-4007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0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14487,'0'0'5282,"0"0"-5234,0 0 704,0 0 785,0 0-512,30 125-625,-20-85-144,-2-4-208,1-7-96,-4-7 0,3-1-576,-1-12-849,11-9-2049,4 0-1536,8-21-2578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0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298 0 7780,'0'0'7262,"0"0"-4816,0 0-493,0 0-219,0 0-1046,3 25-221,1 3-385,1 13-2,-1 0 1,-2 27-81,-2-58-4,0-1 0,-1 0 0,0 0 0,-1 1 0,0-1 1,0 0-1,-1 0 0,0-1 0,0 1 0,-1-1 0,0 1 0,-1-1 0,0 0 0,0-1 0,-1 1 0,0-1 0,0 0 1,-1-1-1,1 1 0,-1-1 0,-1 0 0,1-1 0,-1 0 0,0 0 0,0-1 0,-1 0 0,1 0 0,-1-1 1,0 0-1,-7 1 4,9-2-22,0-1 0,0 0 0,-1 0 0,1 0 0,0-1 0,-1 0 0,1-1 0,0 0 0,-3 0 22,8 0-27,-1 0 0,1 0 0,-1 0 0,1 0-1,0 0 1,-1 0 0,1-1 0,0 1 0,0-1-1,0 0 1,0 0 0,0 1 0,1-1 0,-1 0-1,1 0 1,-1-1 0,1 1 0,0 0 0,-1 0-1,1-1 1,0 1 0,1-1 0,-1 1 0,0-1-1,1 1 1,-1-1 27,0-2-97,0 0 0,0 0-1,0 1 1,1-1 0,0 0 0,0 0 0,0 0-1,1 0 1,-1 0 0,1 0 0,1-4 97,-1 7-57,0 0 0,0 0 1,1 0-1,-1 1 0,0-1 1,1 0-1,-1 0 0,1 1 1,-1-1-1,1 1 0,0 0 1,0-1-1,0 1 1,0 0-1,-1 0 0,2 0 1,-1 0-1,0 0 0,0 1 1,0-1-1,0 1 0,0-1 1,0 1-1,1 0 0,-1 0 1,1 0 56,1-1-28,1 1 1,0 0-1,-1 0 1,1 0-1,0 0 0,0 1 1,-1 0-1,1 0 1,-1 0-1,1 1 1,-1-1-1,1 1 1,-1 0-1,0 0 0,0 1 1,0-1-1,1 2 28,1 1-23,-1 0-1,-1 0 0,1 1 1,-1 0-1,0 0 1,0 0-1,-1 0 0,0 0 1,0 1-1,0-1 0,-1 2 24,4 13-41,-1-1 0,-1 1-1,-1 0 1,-1 1 0,-1-1-1,-1 0 1,-1 0 0,-1 6 41,2-20 22,-1 0 1,0 0 0,-1 0 0,0 0 0,0 0-1,0 0 1,-1-1 0,1 1 0,-2-1 0,1 1 0,-1-1-1,0 0 1,0-1 0,-1 1 0,1-1 0,-1 0-1,-1 0 1,1 0 0,-1-1 0,-4 3-23,-8 4 167,-1 0-1,0-2 1,-1 0 0,0-1-1,0-1 1,-5 0-167,19-4 915,10-1-248,12 0-387,92-1 238,66 0-1044,-60-9-3105,-48-5-621,-7-4-2050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1.2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 0 13270,'0'0'11,"0"0"501,18 13-336,55 44-200,-70-54 13,0 0 0,0 0 1,-1 1-1,1 0 0,-1-1 0,1 1 1,-1 0-1,-1 0 0,1 0 0,0 1 0,-1-1 1,0 0-1,0 1 0,0-1 0,-1 0 0,1 1 1,-1-1-1,0 1 0,0-1 0,-1 1 1,0 2 10,0 11-145,1-14 134,0-1-1,0 1 1,0 0-1,-1-1 1,1 1-1,-1 0 1,0-1-1,-1 1 1,1-1-1,0 1 1,-1-1-1,0 0 1,0 0-1,0 0 1,0 0-1,-1 2 12,-4 1 113,1 0 0,-1-1 0,-1 1-1,1-1 1,-7 3-113,-6 4 479,15-8-126,0-1 0,0 1 0,1 0 0,-1 0 0,1 0 0,0 0 0,0 1 0,0 0 0,0 1-353,2-4 195,1 1 1,0 0-1,-1-1 0,1 1 1,0 0-1,0 0 0,1 0 1,-1 0-1,1 0 0,-1 0 1,1 0-1,0 0 1,0 0-1,0 0 0,1 0 1,-1 0-1,1 0 0,0 0 1,0 2-196,0-3 16,0 0 1,1 0-1,-1 0 0,1 0 1,-1-1-1,1 1 1,-1 0-1,1-1 0,0 1 1,0-1-1,0 0 0,0 0 1,0 0-1,0 0 1,0 0-1,0 0 0,0 0 1,1 0-1,-1-1 1,0 1-1,0-1 0,1 0 1,0 0-17,59 3-343,-52-3 159,2 0-175,-8 1-79,0 0-1,0-1 1,-1 0 0,1 0-1,0 0 1,0-1-1,0 1 1,0-1 0,0 0-1,-1 0 1,1 0 0,0-1-1,-1 1 1,1-1-1,-1 0 1,1 0 0,-1 0-1,0 0 1,0-1 0,3-1 438,15-26-9677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1.7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 9973,'0'0'6098,"0"0"-4705,0 0-417,-5 23 588,-15 76-766,19-88-719,0 0 0,0 0 1,2 0-1,-1 0 1,1 0-1,1 0 1,-1-1-1,2 1 0,0 0 1,0-1-1,1 0 1,0 0-1,4 7-79,-2-4 47,0 1-1,-1 0 1,-1 0 0,0 1-47,-4-13-123,0-1 0,0 0 1,0 0-1,0 0 1,0 0-1,0 0 0,1 0 1,-1 1-1,0-1 0,1 0 1,-1 0-1,1 0 1,-1 0-1,1 0 0,0 0 1,-1 0-1,1 0 0,0-1 1,-1 1-1,1 0 0,0 0 1,0 0-1,0-1 1,0 1-1,0-1 0,0 1 1,0-1-1,0 1 0,0-1 1,0 1 122,1-2-173,-1 1 0,1-1 1,-1 1-1,1-1 0,-1 0 0,1 0 1,-1 0-1,0 0 0,1 0 0,-1 0 1,0 0-1,0 0 0,0 0 0,0 0 1,0-1-1,0 1 0,0 0 0,0-1 1,0 1-1,-1-1 173,18-29-1186,-6 9 948,1 1-1,1 1 0,1 0 1,5-4 238,-16 19 74,0 0 0,1 1 0,0-1 0,0 1 0,0 0 0,1 1 0,0-1 0,-1 1 0,1 0 0,0 1 0,0-1 0,0 1-1,1 1 1,-1-1 0,0 1 0,1 0 0,-1 0 0,3 1-74,-6-1 69,0 1 0,0 0 0,0 1 0,0-1 0,0 0 0,0 1 0,0-1 0,-1 1 0,1 0 0,1 1-69,-2-1 6,-1 0 0,0 0 0,0 0 0,0 0 0,0 0 0,0 0-1,0 0 1,-1 1 0,1-1 0,0 0 0,-1 1 0,1-1 0,-1 0 0,1 1 0,-1-1 0,1 1 0,-1-1-1,0 1 1,0-1 0,0 1 0,0 0-6,1 5-43,-1-1 0,0 1 0,0 0-1,0-1 1,-1 1 0,0 0 0,0-1-1,-1 1 1,0-1 0,0 1 0,0-1 0,-1 0-1,-3 6 44,0-4 6,0 0 1,0 0-1,0-1 0,-1 1 0,0-1 0,-1-1 0,0 0 0,0 0 0,-2 1-6,-10 5 587,-1-1-1,-1-1 0,0-1 1,0-1-1,-23 6-586,69-14 2884,-6 2-2796,114-11-1182,-43 2-6109,-48 5-2532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2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189 4 8980,'0'0'4522,"0"0"-2932,-17 19 523,-52 61 491,64-75-2414,1 0-1,0 1 1,0-1 0,0 1-1,1-1 1,0 1-1,0 0 1,1 0 0,-1 1-1,1-1 1,1 0 0,-1 1-1,1-1 1,0 7-190,-1-2 216,1-5-125,0 0 0,1 0 1,0 0-1,0 0 0,0 0 1,1 0-1,1 5-91,-2-9-3,1 0 0,0 0 0,0 0 1,0 0-1,0 0 0,0 0 0,0 0 0,0-1 0,0 1 0,1 0 1,-1-1-1,1 1 0,-1-1 0,1 0 0,0 1 0,-1-1 0,1 0 0,0 0 1,0 0-1,0 0 0,0 0 0,2 0 3,6 2-185,0-1 1,0 0-1,1-1 0,-1 0 1,0 0-1,1-1 0,-1-1 1,1 0-1,-1 0 1,0-1-1,0 0 0,0 0 1,0-2-1,0 1 0,4-3 185,-7 3-165,0 0 0,0-1 0,-1 1 0,0-1 0,0-1 0,0 1 0,0-1 0,0 0 0,-1 0 0,0-1 0,0 0 0,-1 0 0,1 0 0,-1 0 0,-1-1 0,1 1 0,-1-1 0,0 0 0,-1 0 0,0 0 0,2-7 165,-3 5 169,1 0-1,-1-1 0,-1 1 1,0-1-1,0 1 1,-1-1-1,0 1 1,-1 0-1,0-3-168,1 9 61,0 0 0,-1-1 0,1 1-1,-1 0 1,0 0 0,1 0 0,-1 0 0,0 0-1,-1 0 1,1 0 0,-1 1 0,1-1 0,-1 1-1,0 0 1,0 0 0,0 0 0,0 0 0,0 0-1,0 1 1,0-1 0,-1 1 0,1 0 0,0 0-1,-1 0 1,-2 0-61,-10-1-246,1 1 0,-1 0-1,1 2 1,-1-1 0,0 2-1,1 0 1,0 1 0,-1 0-1,1 2 1,0-1 0,1 2-1,-1 0 247,-82 33-4391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5.1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13558,'0'0'3479,"0"0"-2524,0 0 38,0 0 519,0 0-554,0 0-686,0 0-130,18 0 663,110 1-218,163-3-1725,-100-13-6693,-142 9 1895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3.2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435 4 10421,'0'0'2364,"0"0"-1215,0 0 292,0 0 125,0 0-613,0-3-603,-3 6-258,-2 5-19,0-1-1,-1 1 0,0-1 0,0 0 1,-1-1-1,0 0 0,-4 3-72,-59 41 446,32-24-197,-27 22 606,-11 15-855,51-41 118,2 1 1,0 1-1,2 1 1,-8 13-119,28-36 32,0-1 0,0 1 1,0 0-1,0 1 0,1-1 0,-1 0 1,0 0-1,1 0 0,-1 0 1,1 0-1,0 1 0,0-1 1,0 0-1,0 0 0,0 0 1,0 1-1,1-1 0,-1 0 1,1 0-1,0 0 0,-1 0 0,1 0 1,0 1-33,4 5 30,-1 1-1,1-1 1,1-1 0,4 7-30,2 1 119,1 2-96,0 0-1,1-2 0,9 8-22,32 37-3257,-40-37-241,-4 3-1160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5.5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12534,'0'0'2465,"0"0"-2401,0 0 640,0 0 577,0 0-689,0 0-352,72 0 801,-20 0-113,5 9-576,3 5-192,7-5-160,7 0-80,8-5-1504,0-4-1762,-8 0-2160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5.8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1 16520,'0'0'1416,"0"0"-1010,0 0 261,0 0 363,0 0-566,5 5-272,22 26 44,3-2 1,13 9-237,47 48 116,-77-72-105,4 4-147,-1 1-1,11 16 137,-23-29-26,0-1 1,-1 1-1,0 0 0,0 0 1,0 1-1,-1-1 0,0 1 0,0-1 1,-1 1-1,0 0 0,0-1 0,0 4 26,-1-3 34,-1 0 0,1 0-1,-1 0 1,0 0-1,-1 0 1,0 0-1,0 0 1,0 0-1,-2 3-33,-3 2 160,-1 1 0,0-1 0,-1 0 0,-2 2-160,-60 74 755,-86 114 284,121-150-1269,2 1 0,2 1 1,1 7 229,-1 4-4733,21-51-984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6.9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83 38 17096,'0'0'1523,"0"0"-877,0 0 493,0 0-96,-2-2-653,-3-5-207,11 5-114,11 5 23,2 3-133,0-2 0,0 0 1,1-1-1,-1 0 0,1-2 1,-1 0-1,1-2 0,-1 0 1,1-1-1,-1-1 0,0 0 1,0-2-1,0 0 0,0-1 1,-1-1-1,7-4 41,-4 3 9,-21 8-5,1 0-1,-1 0 1,0 0 0,1 0 0,-1 0 0,0 0-1,0 0 1,1 0 0,-1 1 0,0-1-1,1 0 1,-1 0 0,0 0 0,0 0 0,1 0-1,-1 0 1,0 1 0,0-1 0,0 0-1,1 0 1,-1 0 0,0 1 0,0-1 0,0 0-1,1 0 1,-1 0 0,0 1 0,0-1-1,0 0 1,0 1 0,0-1 0,0 0 0,1 0-1,-1 1-3,-1 3 26,1-1-1,0 1 1,-1 0-1,0-1 1,0 1-1,0 0 1,0-1-1,-1 2-25,-3 9-64,-59 203 470,-35 107-553,90-298-235,-1 1 0,-1-2-1,-1 1 1,-1-1 382,7-16-269,0 0 0,0 0 0,-1 0 0,0-1 0,0 0 0,-1-1 1,0 1-1,-1-1 0,1-1 0,-1 0 0,-9 5 269,-1-3-178,0 0 1,-1-1-1,-4 0 178,-21 7 917,45-14-861,0 0-1,-1 0 1,1 0-1,0 0 1,0 0 0,0 0-1,0 0 1,0 0 0,0 1-1,0-1 1,0 0 0,0 0-1,-1 0 1,1 0-1,0 0 1,0 0 0,0 0-1,0 0 1,0 0 0,0 0-1,0 0 1,0 0 0,0 0-1,0 0 1,0 0-1,0 0 1,0 1 0,-1-1-1,1 0 1,0 0 0,0 0-1,0 0 1,0 0 0,0 0-1,0 0 1,0 0-1,0 0 1,0 0 0,0 1-1,0-1 1,0 0 0,0 0-1,0 0 1,0 0 0,0 0-1,0 0 1,0 0-1,0 0 1,0 0 0,1 1-1,-1-1 1,0 0 0,0 0-1,0 0 1,0 0 0,0 0-1,0 0 1,0 0-1,0 0 1,0 0 0,0 0-1,0 0-55,9 5 616,11 1-759,17 2 67,1-1 0,0-3 0,15 0 76,-25-3-1146,-1-2 0,1 0 0,-1-2 0,1-1 0,2-2 1146,42-15-5042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7.4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293 39 10853,'0'0'838,"0"0"-393,0 0 716,0 0-49,0 0-541,-9-6-144,-31-17 61,38 22-345,0 0 0,-1 0-1,1-1 1,-1 1 0,1 1 0,-1-1-1,1 0 1,-1 1 0,0-1-1,1 1 1,-1 0 0,0 0 0,1 0-1,-1 0 1,0 0 0,1 0-1,-1 1 1,0 0 0,1-1 0,-1 1-1,1 0 1,-1 0 0,1 0-1,-1 1 1,1-1 0,0 0 0,0 1-1,-1 0-142,-3 4 82,0 1 0,0-1 0,0 1-1,1 0 1,0 1 0,1-1 0,-1 2-82,2-4 87,-16 28 177,2 1 1,1 0-1,1 1 0,2 1 1,2 0-1,2 1 0,0 0 1,3 1-1,1-1 1,1 35-265,3-69-22,1 1 0,1-1 0,-1 1 0,0-1 0,1 0 0,-1 1 0,1-1 0,0 1 1,0-1-1,1 0 0,-1 0 0,1 0 0,-1 0 0,1 0 0,0 0 0,0 0 0,1 1 22,1-2-57,-1 1 0,0-1-1,0 0 1,1 0 0,-1 0-1,1-1 1,0 1 0,-1-1-1,1 0 1,0 0-1,0 0 1,0 0 0,0-1-1,0 1 1,1-1 57,8 1-773,1 0 1,-1 0-1,1-2 1,-1 0-1,1 0 1,-1-1-1,1-1 0,-1 0 1,0-1-1,0 0 1,-1-1-1,8-4 773,47-29-7441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7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1 16680,'0'0'464,"0"0"592,0 0 945,0 0-848,-57 118-641,42-44-96,5 9 176,5 10-255,3 8 159,-3 4-400,-3 2-96,-2-2-32,-2-11-336,5-12-369,2-19-511,5-19-689,0-19-1521,0-23-1376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8.0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0 11013,'0'0'3292,"0"0"-2331,21 8-422,-10-3-468,12 3 47,-1 2 1,13 7-119,-26-12 8,0 1-1,0 0 1,0 0-1,-1 1 1,0 0-1,0 0 1,-1 1-1,0 0 1,2 3-8,-4-2 29,-1-1 1,1 1 0,-1 0-1,-1 1 1,0-1-1,0 0 1,-1 1-1,0 0 1,-1-1 0,0 1-1,0 0 1,-1 5-30,0-7 125,0 0-1,-1 0 1,0 0 0,0 0-1,-1 0 1,0-1-1,0 1 1,-1 0 0,0-1-1,0 0 1,-1 1 0,0-1-1,0-1 1,-1 1 0,-1 2-125,-4 0 177,0 0 0,0 0 0,-1-1 0,0 0 0,0-1 0,-1 0 0,1-1 0,-2 0 0,-6 2-177,8-4-400,0-1 0,-1 0-1,1 0 1,0-1 0,-1-1-1,0 0 1,0-1 400,-13-3-2798,3-16-1869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8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0 251 16680,'0'0'541,"0"0"-261,0 0 483,0 0 48,1-6-1005,0-1 125,1 0 0,0 0 0,1 1 1,-1-1-1,1 1 0,0-1 1,1 1-1,1-2 69,39-53-473,-10 15 244,-28 38 227,2-6 119,2 1 1,-1 1-1,2 0 0,4-5-117,-14 17 368,-1 0 177,0 0-70,0 4-310,0 38 97,-2-12-39,2 0 0,1 0 0,2 0 1,1 0-1,1 0 0,6 19-223,-5-39-269,-2-7-1089,-2-6-3346,-1-10-1971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8.8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 14535,'0'0'3521,"0"0"-3345,0 0 369,0 0 399,0 0-944,0 0-1233,5-12-1472,30-5-1601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39.1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112 1 14727,'0'0'3169,"0"0"-3009,0 0 1473,0 0-208,0 0-913,0 0-288,104 107 112,-74-40-288,-10 11 48,-18 7-64,-2 9-64,-15-5-224,-22 0-272,-7-6-337,-1-7-383,-2-14-865,5-13-1409,4-22-3729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2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285 38 10485,'0'0'2478,"0"0"-1768,0 0 261,0 0 496,0 0-143,0 0-391,2-6-207,4-26 520,-6 32-846,0 0-101,0 3-99,-1 2-189,1 1-1,-1-1 0,0 1 1,-1-1-1,1 0 1,-1 1-1,0-1 1,-1 0-1,1 0 1,-3 3-11,-36 51 142,20-30-95,-15 19-182,-1-3 0,-2 0 0,-2-3 1,-16 12 134,56-54-126,1 0-90,0 0-11,0 0-138,0 0 77,28 0-152,28 1 457,-1 1 1,0 3 0,1 3-18,-11 1-173,-21-4-224,0-1 0,0 0 1,16-2 396,-40-3-7,1 0 0,-1-1 0,1 1 0,-1 0 0,0-1 1,1 1-1,-1-1 0,0 1 0,0-1 0,0 1 0,0-1 0,0 1 1,0-1-1,-1 0 7,1 1-6,-1-19 46,0 0 0,-2 1-1,0-1 1,-2 1 0,0 0 0,-1 0-1,-1 0 1,0 1 0,-2 0 0,-1-1-40,7 13 42,-3-10 139,-2 1 0,0 0 0,-1 0 0,-1 1 0,0 0 1,0 0-1,-10-7-181,20 20-532,-4-3 1666,3 2-8185,1 2 211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3.9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339 0 9588,'0'0'1001,"0"0"341,0 0 424,0 0-376,0 0-451,0 0 1564,-10 0-2205,1 1-168,0 0 0,0 0 0,0 1 0,0 0 0,1 1-1,-1 0 1,-3 2-130,-62 30 548,46-21-337,-113 61 730,140-75-924,0 1-1,1-1 0,-1 1 1,0-1-1,0 1 0,1 0 1,-1 0-1,0-1 0,1 1 1,-1 0-1,1 0 0,-1-1 1,1 1-1,-1 0 0,1 0 1,0 0-1,-1 0 0,1 0 1,0 0-1,0 0 0,-1 0 1,1 1-17,1 25 2,-1-13 103,1 53 335,7 51-440,-4-91 4,0 0 1,2 0-1,1-1 0,1 0 1,9 19-5,2-13 444,-7-22-1709,6-7-5053,-15-3 1145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3.1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13 15543,'0'0'3026,"0"0"-3010,0 0 1360,0 0-95,0 0-945,0 0-336,-2 3 0,2-1-32,0 0 96,7 3 80,8-3-96,7 0-48,8 0-96,7-2-480,10 0-817,6 0-1440,-4-11-1057,-7-9-5634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3.5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34 14967,'0'0'4002,"0"0"-3602,0 0 576,0 0 513,0 0-1489,0 0 0,52 7-80,0-7 64,15 0-560,13 0-1377,4-20-1713,3-1-3905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3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1021 14711,'0'0'307,"0"0"210,13-22-18,-7 12-473,26-41-79,3 1 0,6-4 53,-18 23-94,-2-1-1,-1 0 1,-1-2-1,-2 0 1,-1-1-1,-2-1 1,-2 0-1,6-28 95,-6 8 153,-2 0-1,-3-1 0,-2 1 0,-3-1 0,-3-33-152,0 77 184,0-1 0,-1 1 1,0 0-1,-2-2-184,3 11 151,0 0 1,0-1-1,-1 1 1,0 0-1,0 0 1,0 1-1,0-1 1,-1 0-1,1 1 1,-1-1-1,0 1 1,0 0-1,0 0 1,0 0-152,2 2 48,0 1-1,1 0 1,-1-1 0,0 1 0,1-1 0,-1 1 0,0 0 0,1 0 0,-1-1 0,0 1 0,0 0 0,1 0-1,-1 0 1,0 0 0,0 0 0,1 0 0,-1 0 0,0 0 0,0 0 0,1 0 0,-1 0 0,0 0 0,0 1-1,1-1 1,-1 0 0,0 1 0,1-1 0,-1 0 0,0 1 0,1-1 0,-1 1 0,1-1 0,-1 1 0,0-1-1,1 1 1,-1 0-48,-15 25-197,13-21 350,-27 57 262,3 2 0,2 0 1,3 2-1,4 0 0,2 1 0,3 1 0,-2 46-415,10-69 40,2 0 0,2 0 0,2 1 0,3 9-40,-3-48-137,0 0 1,1 0 0,0 0-1,0 0 1,1-1-1,0 1 1,0-1 0,0 0-1,1 0 1,0 0-1,0 0 1,1 0-1,-1-1 1,1 0 0,3 3 136,-4-5-449,1 1 1,-1-1 0,1 0 0,0-1 0,0 1-1,0-1 1,0 0 0,0 0 0,0-1-1,0 1 1,1-1 0,-1 0 0,2 0 448,35 0-5381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4.2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11685,'0'0'2570,"0"0"-1917,0 0 97,-14 22 832,-46 72-91,53-81-1293,1-1-1,0 1 0,1 0 1,0 1-1,1-1 1,1 1-1,0 0 0,1 0 1,1 0-1,0 0 1,1 0-1,1 11-197,-1-8 6,0-16-9,0 0 1,0 0-1,0 0 1,0 0 0,1 0-1,-1 0 1,0 0-1,1 0 1,-1 0 0,1 0-1,-1 0 1,1 0-1,-1 0 1,1 0 0,0-1-1,-1 1 1,1 0-1,0 0 1,0-1 0,0 1-1,-1 0 1,1-1-1,0 1 1,1-1 2,1 2-35,1 0 0,-1-1 0,1 0 0,0 0 0,-1 0 0,1-1 0,0 1 0,0-1 35,4 1-92,-1-1-1,1 0 0,0 0 0,0-1 0,0 0 0,-1-1 1,5-1 92,-6 1-79,0-1 0,-1 0 1,1 0-1,-1-1 0,0 1 0,0-1 1,-1 0-1,1-1 0,-1 1 1,0-1-1,0 0 0,0 0 1,-1 0-1,0 0 0,0-1 1,0 0-1,0 1 0,-1-1 1,0 0-1,-1 0 0,1 0 1,0-3 78,2-19-800,0 1 0,-2-1 1,-1 0-1,-1-12 800,0 18-737,0 10-58,0 9 383,1 1 1,-1-1-1,0 0 1,0 1-1,0-1 1,0 1 0,-1-1-1,1 0 1,-1 1-1,0-1 1,1 1-1,-1-1 1,-1-1 411,-13-5-6035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4.8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484 0 13014,'0'0'2884,"0"0"-1964,0 0 606,0 0 363,0 0-1107,-21 16-518,-70 56-104,85-66-115,0 0 0,1 0 0,-1 0 0,1 1 0,0 0 0,1 0 0,0 1 0,0-1 0,1 1 0,-1 0 0,2 0 1,-2 4-46,1 5-17,0-1 0,1 1 0,1-1 0,1 15 17,0-29-17,1-1-30,0 0-1,-1 0 1,1 0 0,-1-1-1,1 1 1,0 0-1,0 0 1,-1 0-1,1-1 1,0 1 0,0 0-1,0-1 1,0 1-1,0-1 1,0 1-1,0-1 1,0 1-1,0-1 1,0 0 0,0 0-1,0 1 1,0-1-1,0 0 1,0 0-1,0 0 1,0 0 0,0 0-1,0 0 1,0 0-1,2-1 48,38-2-919,-31 0 681,1-1 1,-1 0-1,0-1 0,0 0 1,0 0-1,-1-1 0,0-1 1,0 1-1,0-1 0,-1-1 1,0 0-1,1-2 238,-9 10-1,0 0 0,0 0 0,0 0 0,1 0 0,-1 0 0,0-1 0,0 1 0,0 0 0,0 0 0,0 0 1,0 0-1,0 0 0,1-1 0,-1 1 0,0 0 0,0 0 0,0 0 0,0 0 0,1 0 0,-1 0 0,0 0 0,0 0 0,0 0 0,0 0 0,1 0 0,-1 0 0,0 0 0,0 0 0,0 0 0,0 0 0,1 0 1,-1 0-1,0 0 0,0 0 0,0 0 0,1 0 0,-1 0 0,0 0 0,0 0 0,0 0 0,0 0 0,0 0 0,1 1 0,-1-1 0,0 0 0,0 0 0,0 0 0,0 0 0,0 0 0,0 1 0,1-1 1,-1 0-1,0 0 0,0 0 0,0 0 0,0 0 0,0 1 0,0-1 0,0 0 0,0 0 0,0 0 0,0 1 0,0-1 0,0 0 0,0 0 0,0 0 0,0 0 0,0 1 0,0-1 1,1 17 6,-2-12-13,6 192 821,-1 77-39,-6-219-742,-3-1 0,-3 0 0,-1 0 0,-3 0-33,8-41 13,-7 31-329,-17 41 316,24-73-26,-2-1-1,1 1 1,-1-1-1,-1 0 1,0-1-1,0 0 1,-1 0-1,-1 0 0,-3 2 27,8-9 16,1 0 0,-1-1-1,0 1 1,0-1-1,0 0 1,0 0-1,0 0 1,-1-1 0,1 0-1,0 0 1,-1 0-1,1 0 1,-1 0-1,0-1 1,1 0 0,-1 0-1,1 0 1,-1-1-1,1 1 1,-1-1 0,-2-1-17,-1 0-11,-1-1-1,1 0 0,0-1 0,0 1 0,0-1 0,0-1 0,1 0 0,0 0 0,0 0 0,-4-5 13,-7-8 66,0-1 0,2-1 0,0-1 0,2 0 0,0-1 0,2-1 0,0 0 0,1 0 0,2-1-1,0 0 1,2-1 0,0 0 0,2 0 0,1-1 0,1 1 0,1-1 0,1 0 0,2-14-66,0 35 1,0-1 0,1 0 0,-1 0-1,1 1 1,1-1 0,-1 1 0,1-1 0,0 1 0,0 0-1,1 0 1,-1 1 0,1-1 0,0 1 0,1-1 0,-1 1-1,1 0 1,-1 1 0,1-1 0,0 1 0,1 0 0,-1 1-1,3-2 0,16-7-784,0 1 0,1 1 0,1 1-1,9-1 785,34-7-3721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6.9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5 14391,'0'0'1779,"0"0"-984,0 0 670,0 0 338,0 0-901,0 0-617,0-1-279,0 1 0,0 0 0,0 0 0,0 0-1,0 0 1,0-1 0,0 1 0,0 0 0,0 0-1,-1 0 1,1 0 0,0-1 0,0 1-1,0 0 1,0 0 0,0 0 0,0 0 0,0 0-1,0 0 1,0-1 0,-1 1 0,1 0 0,0 0-1,0 0 1,0 0 0,0 0 0,0 0 0,-1 0-1,1 0 1,0 0 0,0 0 0,0 0-1,0 0 1,-1 0 0,1 0 0,0-1 0,0 1-1,0 1 1,0-1 0,-1 0 0,1 0 0,0 0-1,0 0 1,0 0 0,0 0 0,-1 0-1,1 0 1,0 0 0,0 0 0,0 0 0,0 0-1,0 0 1,-1 0 0,1 1 0,0-1 0,0 0-1,0 0 1,0 0 0,0 0 0,0 0-1,0 0 1,0 1 0,-1-1 0,1 0 0,0 0-6,-20 382 2132,19-367-2122,-5 161 169,6-101-3003,0-23-2623,0-49-139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7.2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26 12726,'0'0'525,"0"0"177,23-5-54,77-13-357,-96 17-297,0 1-1,1-1 0,-1 1 1,0 0-1,0 0 1,1 0-1,-1 1 0,0-1 1,0 1-1,0 0 1,1 0-1,-1 1 0,0-1 1,-1 1-1,3 1 7,-3-1-14,0 0-1,-1 0 0,1 0 0,-1 1 1,0-1-1,1 1 0,-1-1 1,0 1-1,0 0 0,-1 0 0,1 0 1,-1 0-1,1 0 0,-1 1 1,0-1 14,2 10 19,-1 0 0,0 0-1,-1 0 1,0 0 0,-1 0 0,-1 0 0,-1 9-19,1-13 171,-1 1 0,-1 0 0,0-1 0,0 0 0,0 0-1,-1 0 1,-1 0 0,0-1 0,0 1 0,0-1 0,-1-1 0,0 1-1,-5 4-170,0-1 104,1-1 0,-1 0 0,-1 0 0,0-1 0,0-1 0,-1 0 0,0-1-1,-9 4-103,-2-7-3918,18-4 1031,-3 0-2158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7.6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0 183 13926,'0'0'673,"0"0"-388,0 0 19,0 0-458,25-20-356,10-7 312,70-62-194,-100 85 688,0-1 0,0-1-1,-1 1 1,0-1 0,0 0 0,3-6-296,-7 12 83,1 0 0,-1-1 0,0 1 1,1 0-1,-1 0 0,0 0 0,0-1 1,1 1-1,-1 0 0,0 0 1,1 0-1,-1 0 0,1 0 0,-1-1 1,0 1-1,1 0 0,-1 0 0,0 0 1,1 0-1,-1 0 0,0 0 1,1 0-1,-1 0 0,1 1 0,-1-1 1,0 0-1,1 0 0,-1 0 1,0 0-1,1 0 0,-1 1 0,0-1 1,1 0-1,-1 0 0,0 0 0,0 1 1,1-1-1,-1 0 0,0 0 1,0 1-1,1-1 0,-1 0 0,0 1-83,11 11 325,63 109 1804,-74-121-2288,0 0 0,0 0 0,1 1 0,-1-1 0,0 0 0,0 0 0,1 1 0,-1-1 0,0 0 1,1 0-1,-1 0 0,0 1 0,1-1 0,-1 0 0,0 0 0,1 0 0,-1 0 0,0 0 0,1 0 0,-1 0 0,0 0 0,1 0 0,-1 0 0,1 0 0,-1 0 0,0 0 0,1 0 0,-1 0 0,0 0 0,1 0 0,-1 0 0,0-1 0,1 1 0,-1 0 0,0 0 0,1 0 0,-1-1 0,0 1 0,0 0 0,1 0 0,-1-1 0,0 1 0,0 0 0,1-1 0,-1 1 0,0 0 0,0 0 0,0-1 0,0 1 0,0 0 0,1-1 0,-1 1 0,0-1 1,0 1-1,0 0 0,0-1 159,5-20-7975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7.9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16151,'0'0'1313,"0"0"-577,0 0 1313,0 0-864,0 0-1073,0 0 128,0 33 0,12-13-80,-2-2-160,0 0-256,-3-5-1233,-2-4-2272,-2-9-5027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8.2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90 16984,'0'0'2038,"0"0"-1352,0 0 269,0 0-3,-4 0-650,-10 0-294,19 0 93,44-3 446,94-2 814,45 7-1361,79-2-545,-208-3-1191,0-2 1,-1-3-1,28-9 1736,-20-4-4576,-13-8-2163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5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408 0 6931,'0'0'1171,"0"0"395,0 0 513,0 0-273,0 0-595,-3 0-80,-333 14 4133,268-14-4298,68 17-1041,2 0 88,1 1 0,0-1 1,1 0-1,1-1 0,1 1 0,1-1 0,0 0 0,8 12-13,15 40 4,-21-41-11,2 0-1,1-1 1,1-1-1,1 0 0,2-1 1,0 0-1,11 11 8,16 4 123,-43-38-166,0-1-40,0 0-95,0 0-145,0 0-264,0 0-635,0 0-1200,0 0-1140,0 0-2579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48.5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30 13750,'0'0'2671,"0"0"-1879,0 0 564,0 0 506,0 0-734,-4-5-613,-14-19 120,17 26-586,0 0 1,1 0-1,-1 0 0,1 0 1,0 0-1,0 0 0,0 0 1,0 0-1,0 0 0,0 0 1,0 0-1,1 1-49,1 12 30,-2 470-141,0-276-2810,0-98-384,0 29-4645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1.1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242 17 8980,'0'0'1113,"0"0"-655,0 0 660,0 0 203,0 0-534,0 0-187,-2-12 556,-1 9 3800,-7 3-4845,5-1-69,0 1 0,0 0 0,0 0 0,0 0-1,0 0 1,0 1 0,0 0 0,0 0 0,0 1 0,1-1 0,-1 1 0,0 0-1,1 0 1,-1 0 0,1 1 0,0 0 0,0 0 0,-1 0-42,-7 9 64,0 0 0,0 0 0,1 1 0,1 1 0,1 0 0,0 0 0,0 1 0,1 0 0,1 0 0,-4 14-64,4-6 41,1 1 0,1 0 0,2-1-1,0 1 1,1 1 0,2-1 0,0 7-41,1-22-44,1 0 1,0-1 0,0 1-1,1 0 1,-1-1 0,2 0 0,0 1-1,0-1 1,0-1 0,1 1 0,0-1-1,0 1 1,1-2 0,0 1 0,0 0-1,4 2 44,53 44-2670,0-11-3689,-29-20-1317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4.0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85 48 9748,'0'0'1214,"0"0"62,0 0 452,0 0-252,0 0-508,0 0-221,0-10-40,0-12-703,1 6 2923,-6 44-1522,-47 414-134,41-337-1425,4-60-134,0-5-1375,6-14-4139,0-27 867,-1-6-3389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4.4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94 10293,'0'0'1822,"0"0"-1297,24-15-135,80-45-115,-99 57-271,0 0 0,1 1-1,0 0 1,0 0 0,0 0 0,-1 0 0,1 1 0,1 0 0,-1 1 0,0-1 0,0 1-1,0 1 1,2-1-4,10 1-5,-15-1 1,0 0 0,1 0 0,-1 0 0,0 1 0,0-1 0,1 1 0,-1 0 0,0 0-1,0 0 1,0 0 0,0 1 0,0-1 0,0 1 0,0-1 0,-1 1 0,1 0 0,-1 0 0,1 1 0,-1-1 0,0 0 0,0 1-1,1 1 5,0 1 27,0 0-1,-1 1 1,1-1-1,-1 1 0,-1-1 1,1 1-1,-1 0 0,0 0 1,0 0-1,-1-1 1,0 1-1,0 3-26,1 0 130,-1 0-1,-1 0 1,1 0 0,-1 0 0,-1 0-1,0 0 1,0 0 0,-1-1 0,0 1-1,0-1 1,-1 0 0,0 0 0,-1 0-1,1 0 1,-2-1 0,1 0 0,-1 0-1,0 0 1,0 0-130,-8 6-47,0 1 0,-1-2 0,-1 0 0,-2 1 47,7-7-1348,0 1-1,0-2 1,-1 1 0,-2-1 1348,-11 3-5995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4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0 145 8148,'0'0'2996,"0"0"-2425,0 0-675,15-15-171,74-78 326,-77 74 498,1 1 3544,-13 18-4029,1 0 1,-1 0-1,0 0 1,1 0 0,-1 0-1,0 0 1,1 0 0,-1 0-1,0 0 1,0 1-1,1-1 1,-1 0 0,0 0-1,1 0 1,-1 0-1,0 0 1,0 1 0,1-1-1,-1 0 1,0 0-1,0 0 1,0 1 0,1-1-1,-1 0 1,0 0-1,0 1 1,0-1 0,0 0-1,1 0 1,-1 1-1,0-1 1,0 0 0,0 1-1,0-1 1,0 0-1,0 1 1,0-1 0,0 0-1,0 0 1,0 1-65,5 14-81,-5-14 208,5 19 393,-1-3-623,0 0-1,1 0 1,1-1-1,1 0 0,0 0 1,4 5 103,-9-18-638,1-1-1132,-3-1-3615,0-1-5380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5.1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 15479,'0'0'2241,"0"0"-2065,0 0 497,0 0-673,0 0-145,0 0-2128,94-2-752,-49 2-5907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5.4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0 108 13206,'0'0'13,"0"0"-191,22-18 20,67-55 172,-88 71 164,1 1 1,0-1 0,0 0-1,0 1 1,0-1 0,0 1-1,1 0 1,-1 0 0,0 0-1,0 0 1,1 0 0,0 0-179,-4 10 2584,1-7-3062,2 6 712,0 0 1,1 0 0,0-1 0,1 1 0,0-1 0,0 0 0,0 0 0,1 0 0,4 4-235,7 8 259,0-2 1,15 13-260,-28-28-98,0 1 0,0-1 1,0 0-1,0 0 0,1 0 0,-1 0 1,1 0-1,0 0 98,8 1-2971,1-2-3484,-8-1-636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5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47 14279,'0'0'771,"0"0"-134,0 0 510,0 0-498,-1 0-655,1 0 0,0 0 1,0 0-1,0-1 0,0 1 1,0 0-1,-1 0 1,1 0-1,0-1 0,0 1 1,0 0-1,0 0 0,0-1 1,0 1-1,0 0 0,0 0 1,0-1-1,0 1 1,0 0-1,0 0 0,0-1 1,0 1-1,0 0 0,0 0 1,0-1-1,0 1 0,0 0 1,0 0-1,0-1 1,0 1-1,0 0 0,1 0 1,-1 0-1,0-1 0,0 1 1,0 0-1,0 0 0,0 0 1,1-1-1,-1 1 0,0 0 1,0 0-1,1 0 1,-1 0 5,3-4 31,0 0 0,1 0 0,-1 1 0,1-1 0,0 1 1,0 0-1,0 0 0,1 1 0,2-2-31,-6 3 5,0 1 0,0-1-1,0 1 1,1-1 0,-1 1 0,0 0 0,0 0-1,1 0 1,-1-1 0,0 1 0,0 0 0,1 0 0,-1 1-1,0-1 1,0 0 0,1 0 0,-1 1 0,0-1-1,0 0 1,0 1 0,1 0 0,-1-1 0,0 1-1,0-1 1,0 1 0,0 0 0,0 0 0,0 0-1,0 0 1,0-1 0,-1 1 0,1 0 0,0 1-1,-1-1 1,1 0 0,0 0 0,-1 0 0,1 0-1,-1 0 1,0 1 0,1 0-5,4 13 414,-1 0 0,-1 0 0,1 7-414,-3-12 244,0-1 0,1 1 0,0-1 0,1 1 0,0-1 0,1 0 0,0 0 0,0 0 0,1 0 0,2 3-244,-6-11-39,1 1 0,-1-1 0,1 0 0,0 0 0,-1 0 0,1 0 0,0 0 0,-1 0 0,1-1 0,0 1 0,0-1 0,0 1 0,-1-1 0,1 1 0,0-1 0,0 0 0,0 0 0,0 0 0,0 0 0,0 0 0,0-1 0,-1 1 0,1 0 0,0-1 0,0 0 0,1 0 39,2-1-533,1 0 0,-1 0-1,1-1 1,-1 0 0,0 0 0,0 0 0,3-4 533,22-21-5219,0-3-3345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6.1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 77 7892,'0'0'3495,"0"0"-2394,0 0 153,0 0-34,0 0-404,-1 1 1890,-11 22-1984,-2 4-348,2 1-1,0 0 1,2 0-1,1 1 1,1 0-1,2 1 1,1 0-1,1 0 1,2 0-1,0 13-373,2-41-2,0 1-1,0-1 1,0 1-1,0 0 1,1-1-1,-1 1 1,1-1-1,-1 1 1,1-1-1,0 1 1,0-1-1,0 0 1,0 1-1,1-1 1,-1 0-1,1 0 1,-1 0-1,1 0 1,-1 0-1,1 0 1,0 0-1,0 0 1,1 0 2,2 0-25,0 0 0,0 0 0,0 0-1,0-1 1,0 0 0,0 0 0,0 0 0,0 0 0,1-1 0,-1 0 0,3 0 25,4-1-132,0 0 0,-1 0 1,1-2-1,-1 1 0,0-1 1,0-1-1,0 0 0,0 0 1,0-1-1,-1-1 0,0 0 1,0 0-1,-1-1 0,1 0 1,-1 0-1,-1-1 0,0-1 1,1 0 131,0-2-123,0 1 0,-1-2 1,0 1-1,-1-1 0,0-1 1,-1 1-1,0-1 0,-1 0 1,0 0-1,-1-1 0,-1 1 1,0-1-1,-1 0 0,0 0 1,-1 0 122,-1-1-46,1 1 179,-1-1-1,-1 1 0,0 0 0,-1-7-132,1 16-36,-1 0-1,1 1 1,-1-1 0,0 0 0,0 1 0,0-1-1,-1 1 1,1 0 0,-1 0 0,0 0-1,0 0 1,-1 0 0,1 0 0,-4-1 36,-1-2-994,0 1 0,-1 1 0,0-1 1,-7-2 993,-12-5-5659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6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 8356,'0'0'7539,"0"0"-7299,0 0 513,0 0 815,0 0-399,0 0-1009,2 0-160,1 0-80,2 0-432,7 0-481,6 0-479,1 0-1025,4-4-3090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6.6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286 381 10197,'0'0'941,"0"0"-388,0 0-222,0 0 271,1-23-161,15-144 271,-14 154-351,-1 0 0,-1-1-1,0 1 1,-1-1 0,-1-8-361,1 18 107,0-1 0,-1 0 1,0 0-1,1 1 0,-2-1 0,1 1 0,0 0 1,-1 0-1,0 0 0,0 0 0,0 0 0,0 0 0,-1 1 1,1-1-1,-1 1 0,-2-2-107,0 1 107,0 1 1,0-1-1,0 1 1,-1 0-1,1 0 0,-1 1 1,1 0-1,-1 0 1,0 1-1,0 0 1,0 0-1,1 0 0,-1 1 1,0 0-1,-3 1-107,7-1 20,0 1-1,1-1 1,-1 1 0,1 0-1,-1 0 1,1 0-1,-1 0 1,1 1-1,0-1 1,0 1-1,0-1 1,0 1 0,0 0-1,0 0 1,0 0-1,0 0 1,1 0-1,-2 2-19,-29 47 130,29-45-115,-8 12 23,2 0 1,0 0 0,1 1 0,1 0 0,0 0-1,2 1 1,0-1 0,2 1 0,0 0 0,1 1-1,1 5-38,0-25-26,1 0-1,0 0 1,0 1-1,0-1 1,0 0-1,0 0 1,0 0 0,1 0-1,-1 0 1,0 0-1,1 0 1,-1 0-1,0 0 1,1 0-1,-1 0 1,1 0-1,-1 0 1,1 0-1,0 0 1,-1 0-1,2 0 27,20 2-1255,-17-3 1084,1 0 84,0 0 1,-1 0-1,1-1 0,0 1 0,-1-1 0,1 0 0,-1-1 1,1 0-1,-1 1 0,0-2 0,0 1 0,0-1 0,0 1 1,0-1-1,0-1 0,-1 1 0,0-1 0,1 1 0,-1-1 1,-1-1-1,1 1 0,1-2 87,46-67-21,-14 44 194,-36 34 3902,4 11-4151,-2-7 282,11 37 45,-2 1 1,-2 1 0,-2 0 0,-3 0 0,0 19-252,1-56-1473,-6-11 1205,1 0-1,-1 1 1,1-1-1,-1 0 1,1 0-1,0 1 1,-1-1-1,1 0 1,-1 0-1,1 0 1,0 0 0,-1 0-1,1 0 1,0 0-1,-1 0 1,1 0-1,0 0 1,-1 0-1,1 0 1,-1-1 0,1 1-1,0 0 1,-1 0-1,1-1 1,-1 1-1,1 0 1,-1-1-1,1 1 1,-1 0-1,1-1 1,-1 1 0,1-1 268,11-18-7889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7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13158,'0'0'1585,"0"0"-1521,0 0 1248,0 0-319,0 0-881,0 0 0,14 14-224,-1-10-656,2-2-1281,0-2-1729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7.6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4322,'0'0'13974,"0"0"-13509,0 0-145,0 0 1312,0 0-959,0 0-625,20 11-48,-5-2-192,5-2-817,2 0-1616,1-5-1025,-6 0-5122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7.9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147 0 14615,'0'0'2483,"0"0"-1517,0 0 539,0 0-190,0 0-795,-1 9-354,1-1-138,0 0-1,0 0 1,0 0 0,1-1 0,0 1-1,1 0 1,0-1 0,0 1 0,0-1-1,1 0 1,0 1 0,1-1 0,-1-1-1,1 1 1,1 0 0,-1-1 0,1 0-1,0 0 1,1 0 0,3 2-28,10 5-688,1-1 0,0-1 1,0-1-1,4 0 688,-19-7-187,-5-3 187,1 0 0,-1 0 0,0 0 0,0 1 0,0-1 0,1 0 0,-1 1-1,0-1 1,0 0 0,0 0 0,0 1 0,0-1 0,0 0 0,1 1-1,-1-1 1,0 0 0,0 1 0,0-1 0,0 0 0,0 1 0,0-1 0,0 0-1,0 1 1,-1-1 0,1 0 0,0 1 0,0-1 0,0 0 0,0 0 0,0 1-1,0-1 1,-1 0 0,1 1 0,0-1 0,0 0 0,0 0 0,-1 0-1,1 1 1,0-1 0,0 0 0,-1 0 0,-11 12 59,-23 8-1339,-1-3 0,-1 0 0,0-3 0,-1-1 0,-2-1 1280,-38 10-6566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8.3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218 1 6627,'0'0'5000,"0"0"-3907,0 0-754,0 0 336,0 0 104,-9 16-515,4-6-210,-15 26 355,-2-1 1,-24 28-410,45-61 26,-32 38 1490,-2-2-1,-9 6-1515,42-43-5,1-1-259,1 0-88,3 11 23,12 3 611,0 0-1,1-2 0,1 1-281,29 24 442,15 20-234,-11-10-677,18 12 469,-48-44-1612,0-1 1,1-1 0,6 2 1611,6-1-4840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9.2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81 10885,'0'0'3271,"0"0"-1580,0 0 345,0 0 112,0 0-751,17-7-311,32-5-951,1-1 0,17-9-135,12-4-646,-79 26 638,1 0 0,-1 0 0,0 0 0,0 0 0,1 0 0,-1 0 0,0 0 0,0 0 1,1 0-1,-1 0 0,0 0 0,0 0 0,0 1 0,1-1 0,-1 0 0,0 0 0,0 0 0,0 0 0,1 0 0,-1 1 0,0-1 0,0 0 0,0 0 0,0 0 0,1 1 0,-1-1 0,0 0 0,0 0 0,0 0 0,0 1 0,0-1 1,0 0-1,0 0 0,0 1 0,0-1 0,0 0 0,0 0 0,0 1 0,0-1 0,0 0 0,0 0 0,0 1 0,0-1 8,0 16 44,0-11-71,0 35 18,2-15 4,-2-1-1,-1 1 0,-1 0 0,-1-1 1,-1 1-1,-2 0 6,-9 22-2,-2-2 0,-2 0 0,-2-1 0,-2 0 2,6-15-1,-1-1-1,-1-1 1,-2-1 0,0 0-1,-2-2 1,-9 7 1,33-27 94,9-3 115,12-1 131,56-6-1391,45-10 1051,-57 4-3167,-2-1-3308,-27 5-4076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9:59.6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1 12406,'0'0'1416,"0"0"-839,0 0 701,0 0 466,0 0-564,-7 1-409,4-1-724,1 1 1,-1 0-1,0 0 1,1 0-1,-1 0 1,1 0-1,-1 0 1,1 1-1,0-1 1,-1 1 0,1 0-1,0-1 1,0 1-1,0 0 1,0 0-1,1 1 1,-1-1-48,-27 51 1031,28-52-1022,1-1 0,-26 56 1996,-9 30-2005,29-67 146,0 0 0,1 1 0,2-1 0,-1 1 0,2 0 0,1 14-146,1-34-17,0 1 1,0 0 0,0-1-1,0 1 1,0 0-1,1 0 1,-1-1 0,0 1-1,1 0 1,-1-1 0,0 1-1,1-1 1,-1 1-1,1-1 1,-1 1 0,1-1-1,-1 1 1,1-1 0,-1 1-1,1-1 1,0 1-1,-1-1 1,1 0 0,0 1-1,-1-1 1,1 0 0,0 0-1,-1 1 1,1-1-1,0 0 1,-1 0 0,2 0 16,26 1-707,-21-1 457,1 0-386,1-1 1,0 0-1,-1-1 0,1 0 1,-1-1-1,0 1 0,0-2 1,0 1-1,0-1 0,0 0 1,-1-1-1,1 1 0,-1-1 1,-1-1-1,3-2 636,32-29-7684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0 12486,'0'0'3303,"0"0"-2412,0 0 37,0 0 590,-3 22-552,1-10-842,-4 37 493,2 0 0,1 14-617,-2 306 1599,-9-126-4228,11-213 1538,-1 12-1243,3-14-4203,1-26-2720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0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10213,'0'0'1611,"0"0"-1043,0 0-322,0 0 573,22 3-91,74 13-434,-89-14-212,0 0 1,0 0-1,0 1 1,0 0 0,-1 0-1,1 1 1,-1 0-1,0 0 1,0 0-1,0 1 1,-1 0 0,1 0-1,-1 0 1,-1 1-1,1 0 1,-1 0 0,0 0-1,0 0 1,0 1-1,-1 0 1,0-1-1,0 3-82,-1-1 277,0 1-1,0-1 0,0 1 0,-1-1 0,-1 1 0,0 0 0,0 0 0,-1 7-276,0-14 33,1 0 0,-1-1 0,0 1-1,1 0 1,-1-1 0,0 1 0,0 0-1,0-1 1,0 0 0,0 1 0,-1-1-1,1 1 1,0-1 0,-1 0 0,1 0-1,-1 0 1,1 0 0,-1 0 0,1 0-1,-1 0 1,0 0-33,-43 16 78,31-12-174,-12 4-454,-7 2-6525,-30 16 7075,25-5-8300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0.6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83 8228,'0'0'61,"0"0"33,0 0 159,0 0-13,22-9-85,67-28 194,-86 36-156,0 1-1,0-1 0,0-1 1,0 1-1,0 0 0,0-1 1,-1 0-1,1 1 1,0-1-1,-1 0 0,1-1 1,-1 1-1,0 0 0,1-2-192,5-6 3006,-7 10-2155,-1 0-88,0 0-136,0 0 16,0 0-29,0 0-6,1 2-431,1 1 0,-1-1 1,0 1-1,0 0 0,0-1 1,0 1-1,0 0 0,-1 0 0,1 2-177,1 3 224,10 18 378,-4-12-1784,0-9-5049,-6-5 506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0.9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1 416 16055,'0'0'1057,"0"0"-113,0 0 1089,0 0-880,0 0-1153,0 0-96,20-2-96,-1 2-737,4 0-1584,2-11-1137,-1-7-6722</inkml:trace>
  <inkml:trace contextRef="#ctx0" brushRef="#br0" timeOffset="1">351 1 12726,'0'0'5554,"0"0"-5410,0 0 449,0 0 943,0 0-1103,0 0-353,143 87 16,-103-36-32,-13 7-128,-12 3 0,-15 3 64,0 1-417,-2-2-79,-25-5-592,-6-2-897,-1-12-1233,-9-10-3008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6.9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8052,'0'0'3649,"0"0"-2352,0 0 672,0 0-336,0 0-337,0 0-95,3 73-353,-3-41-272,0-3-319,0-2 175,0-5-432,2-4 96,-2-5-96,0-6-400,3 0-545,2-5-880,2-2-1616,5 0-1666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3.3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59 6499,'0'0'5480,"0"0"-3282,0 0-690,0 0 26,0 0-587,4 0 3175,18 0-3989,255 4-533,-267-4-180,0-1 0,0 0-1,0 0 1,0-1 0,0-1 0,0 1 0,2-3 580,-5 3-1078,-1-1 0,0 0-1,-1 0 1,1-1 0,-1 1 0,1-1 0,0-2 1078,11-13-9052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3.6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0 13414,'0'0'587,"0"0"133,0 0 542,0 0-267,0 0-608,0 1-262,0 0-1,0 0 0,0 0 0,0 0 1,0-1-1,0 1 0,0 0 1,1 0-1,-1 0 0,0 0 0,0 0 1,1 0-1,-1-1 0,0 1 1,1 0-1,-1 0 0,1 0-124,6 7 129,1 0-1,-1 0 1,2-1-1,-1 0 1,1-1 0,4 3-129,-7-5-97,1 0 0,0 1 0,-1 0 1,0 0-1,0 1 0,0 0 0,-1 0 1,1 0-1,-2 0 0,1 1 0,-1 0 1,2 2 96,-5-5 16,0 1 1,0-1 0,0 0-1,0 0 1,-1 1 0,1-1-1,-1 0 1,0 1 0,-1-1-1,1 0 1,-1 1-1,0-1 1,0 0 0,0 0-1,0 0 1,-1 1 0,0-1-1,1-1 1,-1 1 0,-1 0-1,1 0 1,-1-1 0,1 1-1,-1-1 1,0 0-1,0 0 1,-4 3-17,-10 7 119,0 0-1,0-1 1,-2-1 0,1-1-1,-7 2-118,3-1-293,18-8-278,-22 10-339,14-11-5612,11-4-1023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4.4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132 70 3602,'0'0'10522,"0"0"-8060,0 0-1389,0 0 610,0 0-1011,-4 9-562,-25 56 636,3 0 1,3 2-1,2 1 0,-2 26-746,21-73-33,0 0-1,1 0 1,1 6 33,0-24-22,0-3 2,1 1 1,-1 0 0,1-1 0,-1 1 0,1-1-1,0 1 1,0-1 0,-1 0 0,1 1 0,0-1 0,-1 1-1,1-1 1,0 0 0,0 0 0,0 0 0,-1 1 0,1-1-1,0 0 1,0 0 0,0 0 0,0 0 0,-1 0 0,1 0-1,0-1 1,0 1 0,0 0 19,27-4-272,-19 1 219,0 0 0,-1-1 0,0 0 1,0-1-1,0 0 0,0 0 0,-1-1 1,3-2 52,57-55-588,-54 49 400,23-26-560,-2-1 0,10-19 748,13-17 418,-55 75-379,0 0 1,0-1 0,0 1-1,0 0 1,0 0 0,0 0-1,0 0 1,1 1 0,-1-1-1,1 1 1,-1-1 0,1 1-1,0 0 1,-1 0 0,1 0-1,0 0 1,0 0 0,0 1-1,0-1 1,0 1 0,0 0-1,0 0 1,0 0 0,-1 0-1,1 1 1,3 0-40,-1 0-8,-1 1 1,0 0-1,0 0 0,0 0 0,0 1 1,0-1-1,0 1 0,-1 0 0,1 0 0,-1 0 1,0 0-1,0 1 0,0-1 0,0 1 1,-1 0-1,2 3 8,2 3 1,-2 0 0,1 0-1,-1 1 1,-1 0 0,0-1 0,0 1 0,-1 0-1,-1 1 0,2 22 19,-1 0-1,-2 1-18,0-32 0,0-1-6,-1 0 0,1 1 0,0-1 0,-1 0 0,0 0 0,1 0 0,-1 0 0,0 0 0,0 0 0,0 0 0,-1 0 0,1 0 0,0 0 0,-1-1 0,1 1 0,-1 0 0,0-1 0,1 1 0,-1-1 0,0 0 0,0 0 0,0 1 0,0-1 0,0 0 0,0-1 0,0 1 0,0 0 0,0-1 0,0 1 0,-1-1 0,1 1 0,-2-1 6,-9 2-45,0-1 0,0 0 0,0-1 0,-1 0 0,1-1 45,5 0-1,1-1-1,0 0 1,0 0-1,0 0 1,0-1-1,1 0 1,-1 0-1,1-1 1,0 0-1,0 0 0,0 0 1,0-1-1,1 0 1,-2-1 1,-15-17 87,0-1 1,-11-17-88,23 28 25,-29-39-82,3-2 0,3-1 0,-26-59 57,57 111-390,0 0-1,1 0 0,-1 0 1,0 0-1,0 1 0,-1-1 1,1 1-1,-1-2 391,-16-8-6060,9 5-706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05.1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14263,'0'0'1219,"0"0"-398,0 0 759,0 0-51,0 0-975,0 0-542,0 0 0,0-1 0,0 1-1,0 0 1,0 0 0,0 0-1,0-1 1,0 1 0,0 0-1,0 0 1,0 0 0,0-1-1,0 1 1,0 0 0,0 0-1,0 0 1,0-1 0,1 1-1,-1 0 1,0 0 0,0 0 0,0 0-1,0-1 1,0 1 0,1 0-1,-1 0 1,0 0 0,0 0-1,0 0 1,0 0 0,1 0-1,-1 0 1,0-1 0,0 1-1,0 0 1,1 0 0,-1 0-1,0 0 1,0 0 0,0 0-1,1 0 1,-1 0 0,0 0 0,0 0-1,1 0 1,-1 0 0,0 1-1,0-1 1,0 0 0,0 0-1,1 0 1,-1 0 0,0 0-1,0 0 1,0 0 0,1 0-1,-1 1 1,0-1-12,10 9 70,0 1 0,0 0 0,-1 1 0,-1 0 0,1 0 0,-2 1 0,0 0 1,5 11-71,2 1 50,34 55 204,-4-8 23,32 73-277,-65-118 18,-2 1 1,0 0-1,-2 0 1,-1 1-1,-1-1 0,0 15-18,0 43 500,-4 41-500,-1-71 113,-1-42-66,0 0-1,-1-1 1,0 1 0,0-1 0,-2 0-1,1 0 1,-2 0 0,1 0-1,-2 0 1,0-1 0,0 0 0,-1-1-1,-4 7-46,-4 2-346,-1 0 0,-1-1 0,-11 9 346,-30 22-3771,48-41-1242,-2-5-4071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3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28 155 15431,'0'0'1387,"0"0"-544,0 0 1102,0 0-419,0 0-792,0 0-430,0 0-133,-4-5 149,-15-13-112,15 14 94,4 4-25,0 0 78,0 0-38,0 0-15,0 0 2,22-1-39,-15 2-229,55-2-73,-1-4 0,1-1 0,-2-4-1,1-2 1,36-13 37,-50 10-2257,-1-3 0,22-11 2257,-55 23-4197,-11 6-1864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3.5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 15943,'0'0'1324,"0"0"-177,0 0 843,0 0-712,0 0-835,7-2-192,14-4 9,-1 1 1,1 1 0,0 1 0,0 0 0,10 2-261,120 1 396,-64 2-813,-53-2-175,43 0-1997,-27-3-2015,-3-3-3218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3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 58 15175,'0'0'3276,"0"0"-2201,0 0 723,0 0-370,0 0-708,-5-1-392,-15-5-176,15 4 16,5 2-74,3 0 95,197-21 262,-16 2-5557,-112 10-1484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4.5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35 206 8260,'0'0'5805,"0"0"-4415,0 0-136,0 0 744,0 0-402,-5-4-745,-19-14-299,19 13-181,5 5 74,0 0-47,0 0-81,64-2 203,0-3-1,0-2 1,28-9-520,40-15-398,10-8 398,-17 0-1081,-46 10-3361,-70 23 3144,-5 3-1566,-6 2-3437,-17 1-510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4.9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0 10549,'0'0'2361,"0"0"-1043,0 0 880,0 0-237,0 0-816,-4 0-849,-7 2-237,24 3 133,19 7 197,-14-4-317,-2 1-1,1 0 1,-2 2-1,1-1 1,0 3-72,-12-10-27,0 0 1,-1 1-1,1-1 1,-1 1-1,0 0 1,0 0 0,0 0-1,-1 0 1,1 0-1,-1 1 1,0-1-1,0 1 1,0-1-1,-1 1 1,0 0 0,0-1-1,0 1 1,0 0-1,-1 0 1,0 0-1,0 0 1,0 1 26,-1-3-18,1-1 0,-1 1 0,0-1 0,0 0 0,0 0 0,0 0 0,0 1-1,-1-1 1,1 0 0,-1 0 0,1-1 0,-1 1 0,0 0 0,1 0 0,-1-1 0,-2 2 18,-37 21-231,25-15 95,-46 26 1614,-29 10-1478,90-44 32,1-1 1,0 0-1,0 0 0,0 1 1,0-1-1,0 0 1,0 0-1,0 1 1,0-1-1,0 0 0,-1 1 1,1-1-1,0 0 1,0 0-1,0 1 1,1-1-1,-1 0 1,0 1-1,0-1 0,0 0 1,0 0-1,0 1 1,0-1-1,0 0 1,0 0-1,1 1 0,-1-1 1,0 0-1,0 0 1,0 1-1,0-1 1,1 0-1,-1 0 0,0 0 1,0 1-1,1-1 1,-1 0-1,0 0-32,15 5 26,-1 0 0,1-1 0,0 0 0,0-2 0,0 1 0,1-2 0,-1 0 0,9-1-26,10 1-29,-20 0-54,26 2-986,32 6 1069,-61-7-776,0 1 1,1 0 0,-1 1-1,0 0 1,0 0-1,-1 2 1,0-1 0,5 4 775,17 19-5518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5.2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1 138 2657,'0'0'10277,"0"0"-7820,0 0-1590,0 0 510,3-1-625,13-5-683,0 0 1,-1-1-1,0-1 1,0-1-1,0 0 1,-1-1-1,2-2-69,-1 1 24,0 0 0,1 1 0,1 0 0,-1 2 0,1 0 0,7-2-24,-23 10 73,1-1 0,-1 1 0,1 0 0,-1 0 0,0 0 0,1 0 0,-1 0 0,1 0 0,-1 0 0,0 0 0,1 0 0,-1 1 0,1-1 0,-1 1 0,0-1 0,0 1 0,1-1 0,-1 1 0,0 0 0,0-1 0,0 1 0,1 0 0,-1 0 0,0 0 0,0 0 0,0 0 0,-1 0 0,1 0 0,0 0 0,0 1 0,0 0-73,3 6 123,0-1 1,-1 1-1,0 0 1,0 1 0,-1 0-124,5 12 195,-1-7-249,-4-10-294,0 1 1,-1 0-1,1-1 1,-1 1-1,0 0 1,0 0-1,0 3 348,-1-7-3081,0-1-2015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4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3922,'0'0'4231,"0"0"-2804,0 0 78,0 0 352,0 0-731,0 3-483,-1 239 5828,0 6-5371,1-247-1142,0-1-71,0 0-148,0 0-305,0-13-4705,0-8-449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7.2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 11493,'0'0'2767,"0"0"-1439,0 0 484,0 0-139,0 0-838,0 0-827,0 0 0,0 0 0,0 0 0,0 0 1,0 0-1,-1 0 0,1 0 0,0 0 0,0-1 0,0 1 1,0 0-1,0 0 0,0 0 0,0 0 0,-1 0 0,1 0 0,0 0 1,0 0-1,0 0 0,0 0 0,0 0 0,0 0 0,0 0 1,-1 0-1,1 0 0,0 0 0,0 0 0,0 1 0,0-1 1,0 0-1,0 0 0,0 0 0,-1 0 0,1 0 0,0 0 1,0 0-1,0 0 0,0 0 0,0 0 0,0 0 0,0 0 0,0 1 1,0-1-1,0 0 0,0 0 0,0 0 0,0 0 0,0 0 1,-1 0-1,1 0 0,0 1 0,0-1 0,0 0 0,0 0 1,0 0-1,0 0 0,0 0 0,0 0 0,0 0 0,0 1 1,1-1-1,-1 0 0,0 0 0,0 0 0,0 0 0,0 0 0,0 0 1,0 1-9,-2 16 337,0 0 1,1 0 0,1 0 0,1 0 0,0 2-338,1 29 522,-4 107 400,-1 1-4541,2-128-863,-5 0-3394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5.5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19385,'0'0'560,"0"0"1377,0 0-592,0 0-1297,0 0-48,0 0-785,52-16-431,-10 16-1538,-5 0-3024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6.3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3 10773,'0'0'2796,"0"0"-1900,0 0 441,0 0 336,0 0-195,0 0-392,-2-2-235,0 2 553,0 10-545,-1 27-275,2 48-446,1-84-109,0 47-30,2 0 0,2 0 0,2 0 0,2-1 0,3 1 1,7 16-659,10 45-1713,-16-36-4135,-12-47-154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16.6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88 9284,'0'0'2930,"0"0"-2082,0 0 139,0 0 227,0 0-619,14-14-235,48-43-170,-60 55-179,0 1 1,1-1-1,-1 0 1,1 1 0,-1-1-1,1 1 1,0 0 0,-1 0-1,1 0 1,0 0-1,0 1 1,0-1 0,0 1-1,0-1 1,0 1 0,0 0-1,-1 0 1,1 0-1,0 1 1,0-1 0,0 1-1,0 0 1,0 0 0,0 0-1,-1 0 1,1 0-1,0 0 1,0 1-12,3 2 20,-1 1 0,1 0 0,-1 0-1,0 0 1,0 0 0,-1 1 0,1-1 0,-1 1 0,0 2-20,2 2-4,-1 0 0,-1 0-1,1 1 1,-2 0 0,0-1 0,0 1 0,0 0 0,-2 1 0,1-1 0,-2 0 0,1 0 0,-1 1 0,-1-1-1,0 0 1,-2 8 4,1-14-30,0-1 0,0 1 0,-1-1 0,1 1 0,-1-1 0,0 0 0,0 0 0,-1 0 0,1 0 0,-1 0-1,0-1 1,0 0 0,0 0 0,0 0 0,-1 0 30,-14 9-1228,-1-1 1,-16 6 1227,32-14-386,-24 8-3167,1-4-2690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3.7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54 195 12902,'0'0'790,"0"0"-81,0 0 676,0 0-323,0 0-358,0 0-277,-14 12 877,10-5-1011,0 0 0,-1 1 0,1-2 0,-2 1 0,1 0-293,-7 8 558,168-242-1161,-124 191 926,-29 42-137,31 101 833,-19-57-582,1 0-1,5 3-436,-20-51-83,14 29 378,-14-30-449,0 1 1,0-1-1,-1 0 1,1 0-1,0 1 1,0-1-1,0 0 1,0 0-1,0 0 1,1 0-1,-1 0 0,0 0 1,0 0-1,1 0 1,-1-1-1,0 1 1,1 0-1,-1-1 1,1 1 153,-1-3-4380,-1-4 2317,0 4 510,0-22-6656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4.1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 15191,'0'0'2273,"0"0"-1569,0 0 1873,0 0-1568,0 0-801,0 0-208,28-16-160,16 5-672,11 4-1858,-3 3-1760,-7 4-9380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4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1134 14070,'0'0'702,"0"0"-376,0 0-257,22-25-24,74-86-61,-77 88-19,-1-1-1,-1 0 1,-2-2 0,0 0-1,-2 0 1,-1-1-1,-1-1 1,3-11 35,-1-12 2,-2-1 0,-3 0 0,2-43-2,-2-65 365,-7-15-365,-1 105 328,0 62-227,-1 0-1,1 0 1,-1-1-1,-1 1 0,0 0 1,-2-7-101,3 13 99,1 0 1,-1 0-1,0 0 1,0 0-1,0 0 1,0 1-1,0-1 1,0 0-1,0 1 1,-1-1-1,1 0 1,-1 1-1,1 0 1,-1-1-1,1 1 1,-1 0-1,0 0 1,0 0-1,0 0 1,0 0-1,1 0 1,-1 0-1,0 1 1,0-1-1,0 1 1,-1-1-1,1 1 1,-1 0-100,2 0 37,0 1 1,-1-1 0,1 0-1,0 1 1,0 0 0,-1-1-1,1 1 1,0 0 0,0-1-1,0 1 1,0 0-1,0 0 1,0 0 0,0 0-1,0 0 1,0 0 0,1 0-1,-1 0 1,0 0 0,1 0-1,-1 1 1,0-1-38,-13 34 194,11-28-69,-13 40 320,3 0 1,1 0-1,3 1 0,-3 45-445,3 31 1202,6 45-1202,3-157-60,1 0 0,1 0 0,-1 1 1,2-1-1,0-1 0,0 1 0,1 0 0,1-1 1,0 1-1,0-1 0,1-1 0,1 1 1,0-1-1,0 0 0,1-1 0,2 3 60,-1-2-993,1-1 0,0-1 1,0 0-1,0 0 0,1-1 0,0-1 0,1 0 0,0 0 0,11 3 993,10 1-5987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4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171 0 11781,'0'0'358,"0"0"917,0 0 409,0 0-270,-22 18-347,-71 63 144,88-75-1083,-1 1 0,1-1 1,0 1-1,0 1 0,1-1 1,0 0-1,0 1 0,1 0 0,-1 0 1,2 0-1,-1 0 0,2 1 1,-1-1-1,1 0 0,0 1 0,0-1 1,1 1-1,1 0 0,-1-1 0,1 1-128,0 14 113,-2-20-108,1 0-1,0 0 1,1 0-1,-1 0 0,0 0 1,1 0-1,0 0 1,-1 0-1,1 0 0,0 0 1,1-1-1,-1 1 0,0 0 1,1-1-1,0 1 1,-1-1-1,1 1 0,0-1 1,2 2-5,-1-2-36,1 0-1,0 1 1,0-1 0,0 0 0,0-1 0,0 1 0,1-1-1,-1 0 1,0 0 0,1 0 0,-1-1 0,1 1 0,-1-1 36,6 1-246,-1 0 0,0-1 1,0 0-1,0-1 1,0 0-1,0 0 0,0-1 1,0 0-1,0-1 1,4-2 245,-9 4-68,0-1 1,-1 0-1,1-1 1,-1 1-1,0-1 1,0 1-1,0-1 1,0 0-1,0 0 0,0-1 1,-1 1-1,1 0 1,-1-1-1,0 1 1,0-1-1,-1 0 1,1 0-1,-1 0 1,1 0-1,-1 0 1,-1 0-1,1 0 1,0 0-1,-1-2 68,2-16 38,-1 0 0,0 0 0,-2-3-38,0 18-2,1 0 0,-1-1-1,-1 1 1,0 0 0,0 0-1,0 0 1,0 0 0,-1 0-1,-1 1 1,-3-7 2,7 12-128,-1 0-1,0 0 1,0 0 0,0 0 0,0 0-1,0 0 1,0 0 0,0 0 0,0 0-1,0 0 1,0 1 0,0-1-1,-1 0 1,1 1 0,0-1 0,0 1-1,-1 0 1,1-1 0,0 1 0,-1 0-1,1 0 1,0 0 0,-1 0 0,1 0-1,0 0 1,-1 0 0,0 0 128,-3 0-1081,-10 0-4316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5.4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210 0 13606,'0'0'723,"0"0"1123,0 0 278,0 0-510,0 0-784,-14 3-382,4-1-360,6-2-65,0 0 1,0 1 0,1-1 0,-1 1-1,0 0 1,0 0 0,0 1 0,1-1 0,-1 1-1,1-1 1,-1 1 0,1 0 0,-1 1-1,1-1 1,0 1 0,0-1 0,0 1 0,1 0-1,-1 0 1,1 0 0,-1 1-24,0 2 57,-1 1 0,2-1-1,-1 1 1,1 0 0,0 0 0,0 0 0,1 1 0,0-1-1,0 0 1,1 4-57,0-11-36,1 1 0,-1-1 0,1 1 0,-1-1 0,1 1 0,-1-1 0,1 0 0,-1 1 0,1-1 0,0 0 0,-1 1 0,1-1 0,0 0 0,-1 0 0,1 1 0,-1-1 0,1 0 0,0 0 0,0 0 0,-1 0 0,1 0 0,0 0-1,-1 0 1,1 0 0,0 0 0,0-1 36,22 0-438,-23 1 415,5-1-14,0 0 0,0-1-1,0 1 1,0-1 0,0-1-1,-1 1 1,1 0 0,3-4 37,-4 4-149,0-1 0,0 1 0,0 0 0,0 0 0,0 0 0,1 1 0,-1-1 0,0 1 0,1 0 0,-1 0 0,2 1 149,-5 0-26,0 0-1,0 1 0,0-1 0,0 1 0,1-1 1,-1 1-1,0-1 0,0 1 0,0 0 0,0 0 1,-1-1-1,1 1 0,0 0 0,0 0 0,0 0 1,-1 0-1,1 0 0,0 0 0,-1 0 1,1 0-1,-1 0 0,1 0 0,-1 0 0,0 1 1,1-1-1,-1 1 27,9 40 103,-7-27-145,19 77-96,-4 2-1,-4 0 0,-4 0 0,-4 3 139,-5-93-3,0 14-5,0 1 0,-1-1-1,-1 1 1,-1-1 0,-2 5 8,4-18 67,-1 0 1,0 1-1,0-1 0,0 0 1,-1 0-1,0 0 0,0-1 1,0 1-1,0-1 1,-1 0-1,0 1 0,0-2 1,0 1-1,0 0 0,-1-1 1,1 0-1,-1 0 0,0 0 1,-3 1-68,4-2 94,-1 0 0,0 0 0,1 0 0,-1-1 0,0 0 0,0 0 0,0 0 0,0-1 0,1 1 0,-1-1 0,0 0 0,0-1 0,0 1 0,0-1 0,0 0 0,0 0 0,-1-1-94,-1-1 85,0 0 1,1-1-1,-1 1 0,1-1 1,0 0-1,0-1 1,1 1-1,-1-1 0,1-1 1,0 1-1,0-1-85,-6-8 119,1-1-1,1 1 1,0-1-1,1-1 1,1 0-1,0 0 1,1 0 0,1-1-1,-1-6-118,3 5 101,1 0 0,1-1 1,0 1-1,1-6-101,1 4-18,-1 16-48,0 0 0,1 0 1,-1 0-1,1 0 0,0 0 1,0 0-1,1 0 0,-1 1 0,1-1 1,0 1-1,0-1 0,0 1 0,0-1 1,1 1-1,-1 0 0,1 0 1,0 0-1,0 0 0,0 1 0,0-1 1,2 0 65,1-1-595,1 0 1,0 0-1,0 1 0,0 0 1,1 0-1,-1 1 1,1-1-1,-1 2 0,1-1 1,7 0 594,24 1-4421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5.7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48 16536,'0'0'733,"0"0"33,0 0 312,0 0-363,4 19-456,0 5-222,2 6 18,2-1-1,9 25-54,-12-33 237,-1 1-1,-1 0 0,-1 0 0,-1 1 1,-1 7-237,0-29 40,0-22 30,0-6 42,1 1 1,2-16-113,-1 33 16,-1-1-1,2 1 0,-1 0 0,1 0 0,1 1 1,-1-1-1,2 1 0,-1-1 0,3-2-15,1 1-19,0 0-1,0 1 1,0 0-1,2 0 1,-1 1-1,1 0 0,0 1 1,0 0-1,1 0 1,0 1-1,6-2 20,1 0-965,1 2 1,0 0-1,0 0 0,0 2 0,0 1 1,1 0-1,1 1 965,27 1-5715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7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25 13254,'0'0'1099,"0"0"11,0 0 528,0 0-168,0 0-248,-2-5-326,-4-14-367,5 19-497,1 0 1,0 0-1,0 0 0,0 0 1,0 0-1,0 0 1,0 1-1,0-1 0,0 0 1,-1 0-1,1 0 1,0 0-1,0 0 0,0 0 1,0 0-1,0 0 1,0 0-1,-1 0 1,1 0-1,0 1 0,0-1 1,0 0-1,0 0 1,-1 0-1,1 0 0,0 0 1,0 0-1,0 0 1,0 0-1,0 0 0,-1-1 1,1 1-1,0 0 1,0 0-1,0 0 1,0 0-1,0 0 0,-1 0 1,1 0-1,0 0 1,0 0-1,0 0 0,0 0 1,0-1-1,0 1 1,0 0-1,-1 0-32,-2 53 573,2 1 0,3 3-573,0 23 100,3 63-17,18 109-83,-1-84-2314,-8-63-1220,-9-54-714,-5-15-1962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8.5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240 97 3874,'0'0'2505,"0"0"-1211,0 0 547,0 0 88,0 0-518,0-9-555,0-42 532,-3 48-1022,-1 0 1,1 0 0,-1 0 0,0 1 0,0-1 0,0 1 0,0 0 0,0 0 0,-2 0-367,2 0 182,1 1-178,-1-1 1,1 1-1,0 0 1,-1 0 0,1 0-1,-1 0 1,1 0-1,-1 1 1,1 0-1,-1 0 1,0 0-1,1 0 1,-1 0-1,1 1 1,-1-1 0,1 1-1,-2 1-4,0 0 17,-1 0-1,1 0 1,0 1-1,0 0 1,1 0-1,-1 1 1,1-1-1,-1 1 1,1 0-1,-2 2-16,-3 5 92,0 0 0,1 1 0,0 0-1,1 1 1,0-1 0,1 2 0,1-1-1,-2 5-91,4-9-15,1 0-1,0 0 0,0 1 0,1-1 1,0 0-1,1 0 0,0 1 1,0-1-1,1 4 16,0-12-44,-1 0 1,1 0-1,0-1 1,-1 1-1,1 0 1,0-1-1,0 1 1,-1-1-1,1 1 1,0-1-1,0 1 1,0-1-1,0 1 1,0-1-1,-1 0 1,1 1-1,0-1 1,0 0-1,0 0 1,0 0-1,0 0 1,0 0 0,0 0-1,0 0 1,0 0 43,34 0-610,-26-1 397,-4 1 98,0 0 0,0-1 1,-1 1-1,1-1 1,0 0-1,-1-1 0,1 1 1,-1-1-1,1 0 0,-1 0 1,0 0-1,0-1 1,0 1-1,0-1 0,0 0 1,0 0-1,-1-1 0,1 1 1,-1-1-1,1-1 115,6-10-290,0 0 1,-1 0-1,-1-1 0,6-16 290,10-18 127,-25 60 4922,2 16-4573,-1-8 16,0 281 1178,0-297-1947,3 21-90,1-17-2761,1-2-4156,-2-4-2569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7.3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1 125 12086,'0'0'448,"0"0"59,0 0 184,18-19-166,5-6-333,1 1 0,8-5-192,-27 25 28,-1 1 0,1 0-1,-1 1 1,1-1-1,0 1 1,0 0 0,0 0-1,1 0 1,-1 1-1,0 0 1,0 0 0,1 0-1,-1 1 1,1-1-1,-1 1 1,1 1 0,-1-1-1,1 1-27,11 0 82,-11-1-36,-1 0-1,1 1 1,-1 0-1,0 0 0,1 0 1,-1 0-1,0 1 1,0 0-1,0 0 1,0 0-1,0 1 1,0 0-1,-1 0 0,1 0 1,-1 0-1,0 1 1,2 1-46,-1 1 85,-1-1 0,0 1 0,-1-1 1,1 1-1,-1 1 0,0-1 1,0 0-1,-1 1 0,0-1 0,0 1 1,0-1-1,-1 1 0,1 6-85,-1-2 196,0 0-1,0 0 1,-1-1 0,0 1-1,-1 0 1,0 0 0,-1 0-1,0 0 1,-1-1 0,0 1-1,0-1 1,-1 0 0,-1 0-1,0 0 1,0 0-1,-1-1 1,0 0 0,-4 5-196,-14 13 275,-1-2 0,-8 7-275,-22 21-1859,42-40-543,2 1 1,-1 0 0,-1 5 2401,-7 15-7404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7.7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0 232 12614,'0'0'557,"0"0"-381,0 0-5,26-19 123,86-64-174,-69 50 1238,37-36-1358,-51 43 3343,-29 26-3248,1 0 0,-1 0 0,1-1 0,-1 1 0,1 0 0,-1 0 1,1 0-1,-1 0 0,1 0 0,-1 0 0,1 0 0,-1 0 0,1 0 1,0 0-1,-1 0 0,1 0 0,-1 0 0,1 0 0,-1 0 0,1 1 1,-1-1-1,1 0 0,-1 0 0,1 1 0,-1-1 0,1 0 0,-1 1 1,0-1-1,1 0 0,-1 1 0,0-1 0,1 1 0,-1-1 0,0 1 0,1-1 1,-1 0-1,0 1 0,0-1 0,1 1-95,14 25-371,-13-20 732,9 14-253,-7-10-244,1 0-1,0 0 0,1 0 0,0-1 0,1 0 0,0 0 0,0-1 0,7 7 137,1-12-6027,-7-3 200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28.0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25 16648,'0'0'3841,"0"0"-3200,0 0 1216,0 0-769,0 0-960,0 0-128,-22-24-80,22 24-560,5 0-1297,-5 0-3634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1.1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 72 12454,'0'0'1432,"0"0"-741,0 0-69,0 0 437,0 0-371,0 0-511,0 0-140,-4 0-53,-5 0 89,24 0 231,31-2 226,-14-5-445,0-1 0,11-6-85,-12 4-8,0 1 1,24-3 7,-17 7-126,1 2 1,16 1 125,-56 16 742,-2-5-569,0 0 1,0 0 0,-1-1-1,0 1 1,0-1 0,-1 0-1,-2 3-173,-45 57 576,30-39-407,-87 99 307,59-71-1413,-32 47 937,79-100-610,1-1 1,0 0 0,0 0-1,1 1 1,-1-1-1,1 0 1,-1 4 609,2-5-4842,7-7 1558,13-17-2247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1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8116,'0'0'2849,"0"0"-1841,0 0 1025,0 0-256,0 0-816,0 0-401,59-25 288,-21 41-431,1 2-33,4 4-352,-1-2-64,0 5-817,-5-1-960,-12 3-1104,-15 0-2289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1.7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0 148 10853,'0'0'2329,"0"0"-1321,0 0 350,0 0-120,3-3-1043,2-3-170,1 2 0,-1-1 0,1 1 0,0 0 0,0 0 0,0 0 0,1 1 0,2-1-25,62-23 240,-38 15-221,26-9 45,60-25-616,-115 51 3371,-4 17-2889,0-16 335,0 163 1019,0 66-455,0-79-9320,0-156 2763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2.1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341 1 17048,'0'0'408,"0"0"705,0 0 357,0 0-686,0 0-477,-21 24-169,-64 78 41,33-34-313,30-38 246,-1-2-1,-7 6-111,22-26-751,-1 0 0,0-1 1,-1 0-1,1 0 0,-1-1 0,-1 0 1,1-1-1,-4 2 751,-1-4-2990,12-8 1273,4 4 1728,0 0 0,-1-1 0,1 1 0,0 0 0,0 0 1,-1 0-1,1 0 0,0 0 0,0 0 0,0 0 0,0 0 0,0 1 0,1-1 0,-1 0 0,1 0-11,2-1 293,1 0 1,0 1-1,0-1 1,1 1-1,-1 0 0,0 0 1,0 0-1,1 1 1,-1 0-1,0 0 0,0 1 1,1-1-1,-1 1 1,0 0-1,4 1-293,5 3 406,0 1-1,0 0 1,-1 1 0,9 6-406,-7-4 0,1-1 0,0 0 0,1-1 0,-15-6-280,0 0 1,0-1-1,0 1 0,0-1 0,1 1 1,-1-1-1,0 0 0,0 0 1,0 0-1,0 0 0,1 0 0,-1 0 1,0-1-1,0 1 0,0-1 0,0 1 1,0-1-1,0 0 0,0 0 0,0 0 1,0 0-1,0 0 0,0 0 1,-1-1-1,1 1 0,0 0 0,0-2 280,14-27-5666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2.4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12902,'0'0'987,"0"0"288,3 28 654,33 187 592,-15-104-1621,-4 1 0,-6 1 0,-2 58-900,-9-146 228,0 23-1719,0-44 993,0-6 51,0-27-87,-1 20 602,1 0 1,0 1 0,1-1 0,0 0-1,1 1 1,0-1 0,0 1 0,0-1 0,1 1-1,1 0 1,-1 0 0,1 0 0,1 0-1,-1 1 1,1 0 0,1 0 0,-1 0 0,6-4-69,17-16-211,1 2 1,2 0 0,1 2 210,37-30-7125,-40 29 426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3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43 12934,'0'0'728,"0"0"275,0 0 483,0 0-82,0 0-583,-10-1-322,9 0-489,-1 1 18,0-1-1,0 1 1,0-1-1,0 1 1,0 0-1,0 0 1,0 0-1,0 0 1,0 0-1,0 0 1,0 1 0,0-1-1,0 1 1,0-1-1,0 1 1,0 0-1,0-1 1,0 1-1,1 0 1,-1 0-1,0 1 1,1-1 0,-1 0-1,1 0 1,-1 1-1,1-1 1,0 1-1,-1 0 1,1-1-1,0 1 1,0 0-1,0-1 1,0 1 0,1 0-1,-1 0 1,0 0-1,1 0 1,-1 1-28,-3 8 186,1 0 0,0 1 0,1-1 1,0 1-1,0 0 0,1 0 0,1-1 1,0 1-1,1 0 0,1 2-186,-2-13-15,1 0 0,-1 0 0,1 0 0,0 0 0,0 0 0,-1 0 0,1 0 0,0 0 0,0 0 0,0 0 0,0 0 0,0-1 0,0 1 0,1 0 0,-1-1 1,0 1-1,0-1 0,0 1 0,1-1 0,-1 0 0,0 1 0,0-1 0,1 0 0,-1 0 0,0 0 0,1 0 0,0 0 15,3 0-200,0 1 1,0-2 0,0 1-1,0 0 1,0-1-1,4-1 200,-5 0-83,1 0 0,0-1 0,-1 1 0,0-1 0,1 0 0,-1-1-1,0 1 1,-1-1 0,1 1 0,-1-1 0,1 0 0,-1 0 0,0-1 0,-1 1-1,1-1 1,-1 1 0,0-1 0,0 0 0,0 0 0,0-1 83,2-8-382,0 0 0,0-1 0,-2 0 0,0 1 0,0-1 0,-1-8 382,-1 18-362,-1-20 85,1 26 220,0-1 1,0 0 0,0 0-1,0 0 1,0 0 0,0 0-1,-1 1 1,1-1 0,0 0-1,0 0 1,0 0 0,0 0-1,-1 0 1,1 0-1,0 0 1,0 0 0,0 0-1,-1 0 1,1 1 0,0-1-1,0 0 1,0 0 0,-1 0-1,1 0 1,0 0 0,0 0-1,0 0 1,0-1 0,-1 1-1,1 0 1,0 0 0,0 0-1,0 0 1,-1 0 0,1 0-1,0 0 1,0 0 0,0 0-1,0-1 1,-1 1 0,1 0-1,0 0 1,0 0 0,0 0-1,0 0 1,0-1-1,0 1 1,0 0 0,-1 0-1,1 0 1,0 0 0,0-1 56,-12 28-825,2 0 0,0 0 0,2 1 0,-5 28 825,0 1-206,-41 119 531,0 0 6167,50-161-3955,4-14-1966,2-3-160,11-11-199,2 0 1,0 1-1,0 0 1,1 2-1,4-2-212,8-7 21,-11 7 22,54-33-171,-65 42 128,1-1 0,0 2 0,0-1 0,0 0 0,0 1 0,0 1-1,0-1 1,1 1 0,6 0 0,-13 1 9,0 1-1,0-1 1,0 1-1,0-1 1,0 1-1,0-1 1,0 1-1,0 0 0,0-1 1,0 1-1,0 0 1,0 0-1,0 0 1,-1 0-1,1 0 1,0 0-1,-1 0 1,1 0-1,0 0 0,-1 0 1,1 1-9,11 27 142,-12-27-131,6 22 136,-1 0 0,-1 1 0,-2-1 0,0 1 1,-1 0-1,-2 0 0,-1-1 0,-2 14-147,0-22-112,0-1 1,-1 1-1,-1-1 1,-1 0-1,0 0 1,0 0 0,-2-1-1,0 0 1,-5 5 111,8-14-2613,7-15-803,0 1 2348,5-35-6162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3.4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0 7075,'0'0'8812,"0"0"-6520,0 0-611,0 0-318,0 0-976,-4 13-320,-1-1 11,2-1 1,-1 1-1,2 0 1,-1 0-1,2 1 1,0-1-1,0 0 1,1 1 0,1 1-79,29 225 1632,12-2 1,15 24-1633,-8-14-908,-33-158-718,-14-81 1171,4 16-888,4-14-2305,2-8-1359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19.8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4 9652,'0'0'3381,"0"0"-1682,0 0 227,0 0 105,0 0-788,0-1-1189,0 1 0,0 0-1,0 0 1,0 0 0,0 0 0,0 0 0,0 0 0,0-1 0,0 1 0,0 0-1,0 0 1,0 0 0,0 0 0,0 0 0,1 0 0,-1 0 0,0 0 0,0-1 0,0 1-1,0 0 1,0 0 0,0 0 0,0 0 0,0 0 0,0 0 0,1 0 0,-1 0-1,0 0 1,0 0 0,0 0 0,0 0 0,0 0 0,0 0 0,0 0 0,1 0 0,-1 0-1,0 0 1,0 0 0,0 0 0,0 0 0,0 0 0,0 0 0,1 0 0,-1 0-1,0 0 1,0 0 0,0 0 0,0 0 0,0 0 0,0 0 0,0 0 0,1 0-1,-1 0 1,0 0 0,0 1 0,0-1-54,-10 184-373,10-158-3622,0-17-1607,0-5-3311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3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42 13766,'0'0'718,"0"0"306,0 0 436,0 0-372,0 0-365,-8 7-243,2-3-362,1 1-1,0 0 0,0 0 0,0 0 1,1 0-1,-1 1 0,1-1 0,1 1 1,-1 0-1,1 1 0,0-1 0,1 0 0,-1 1 1,1 0-1,0-1 0,1 1 0,-1 4-117,2-7 70,-2 9 100,1 0 0,1 0 0,0 0 0,1 11-170,0-23-18,-1 0 0,1 0 1,0 1-1,-1-1 0,1 0 0,0 0 0,0 0 1,0 0-1,0 0 0,-1 0 0,2 0 1,-1 0-1,0 0 0,0-1 0,0 1 0,0 0 1,0-1-1,1 1 0,-1-1 0,0 1 0,1-1 1,-1 0-1,0 1 0,1-1 0,-1 0 0,0 0 1,1 0-1,-1 0 0,1 0 18,3 0-102,-1 0 0,0 0 1,0 0-1,0-1 0,1 0 0,-1 1 0,0-1 1,0-1-1,0 1 0,1-1 102,0-2-9,1 1 0,-1-2 0,0 1 0,0 0 0,0-1-1,0 0 1,-1 0 0,0 0 0,0-1 0,0 0 0,-1 1 0,0-1 0,0-1 0,0 1 0,-1 0 0,0 0 0,1-6 9,0-2-33,0-1 1,-1 0-1,0 0 1,-1 0-1,-1 0 1,0 0 0,-2-9 32,2 23-26,0 0 0,0 0 0,0 0 0,-1 0 0,1 0 1,0 0-1,0 1 0,-1-1 0,1 0 0,0 0 1,-1 0-1,1 0 0,-1 1 0,1-1 0,-1 0 0,1 0 1,-1 1-1,0-1 0,1 0 0,-1 1 0,0-1 1,0 1-1,1-1 0,-1 1 0,0-1 0,0 1 0,0 0 1,0-1-1,1 1 0,-1 0 0,0 0 0,0-1 0,0 1 1,0 0-1,0 0 0,0 0 0,0 0 26,-1 0-196,-1 1 0,1-1 1,0 1-1,0 0 0,0-1 0,0 1 0,-1 0 0,1 0 0,0 0 0,1 0 0,-1 1 0,0-1 0,0 1 0,0-1 1,1 1-1,-1-1 196,-23 36-4512,-2 12-2475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4.3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79 9588,'0'0'1598,"0"0"-1056,0 0 93,0 0-123,0 0-261,-1-13 56,-3-36 261,4 48-456,0 0 0,0 0-1,0 1 1,-1-1 0,1 0 0,0 0 0,-1 1-1,1-1 1,-1 0 0,1 0 0,0 1-1,-1-1 1,0 1 0,1-1 0,-1 0 0,1 1-1,-1-1 1,0 1 0,1-1 0,-1 1-1,0 0 1,1-1 0,-1 1 0,0 0 0,0-1-1,1 1 1,-1 0 0,0 0 0,0 0-1,0 0 1,0 0 0,1-1 0,-1 2 0,0-1-112,-21 4 1687,19-3-1609,1 1 0,0 0 0,0 0 0,0 0 0,0 0 0,0 0 0,0 1-1,0-1 1,1 0 0,-1 1 0,1-1 0,-1 1 0,1 0 0,0-1 0,0 1 0,0 1-78,-1 4 173,1 0 0,0 0 1,0 0-1,0 0 0,1 3-173,1-9-2,-1 0 1,1 0-1,-1 0 1,1 0-1,0 0 0,0 0 1,0 0-1,0 0 1,0-1-1,0 1 1,1 0-1,-1-1 0,1 1 1,-1-1-1,1 1 1,-1-1-1,1 0 1,0 1-1,0-1 0,-1 0 1,1 0-1,0-1 1,0 1-1,0 0 1,0 0-1,0-1 0,0 1 1,0-1-1,1 0 2,10 3-185,0-1 0,0 0-1,0-1 1,2 0 185,-5 0-149,-5-1 42,0 1-1,0-1 1,0 0 0,0-1 0,0 1 0,4-2 107,-7 2-10,-1-1 0,0 1 0,0-1 0,0 1 0,0-1 0,0 1 0,0-1 0,0 0 0,0 0 0,0 1 0,0-1 0,0 0 0,0 0 0,-1 0 1,1 0-1,0 0 0,-1 0 0,1 0 0,0 0 0,-1 0 0,0-1 0,1 1 0,-1 0 0,0 0 0,1 0 0,-1-1 0,0 1 0,0 0 0,0-1 10,1-8-88,0 1 66,-1 0-1,0 0 1,0 0-1,0 0 1,-2 0-1,1-2 23,0 10-121,1-1 0,-1 0 0,1 0 0,-1 1-1,0-1 1,1 0 0,-1 1 0,0-1 0,0 1 0,0-1-1,-1 1 1,1-1 0,0 1 0,0 0 0,-1 0 0,1-1-1,-1 1 1,1 0 0,-1 0 0,1 1 0,-1-1 0,0 0-1,1 0 1,-1 1 0,0-1 0,0 1 0,1 0-1,-1-1 1,0 1 0,0 0 0,0 0 0,-1 0 121,-22 0-4269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7.2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11621,'0'0'1911,"0"0"-834,0 0 663,0 0 37,0 0-710,0 0-502,0 0-194,-1 4-21,1 5-138,1 1 1,0-1-1,0 1 1,1-1 0,0 1-1,0-1 1,3 4-213,6 32 422,3 59 132,-4 0 1,-5 95-555,1-4-3564,-6-184 1811,0-7-2205,0-3 2597,0-8-3625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7.5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98 10725,'0'0'2273,"0"0"-1361,0 0 769,0 0-304,0 0-913,0 0 16,15 12 64,7-8-15,5-4-433,0 0-96,8 0-609,2-16-1087,1-13-465,-6-4-817,-2-3-3569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7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0 10309,'0'0'3761,"0"0"-3232,0 0 1408,0 0-145,0 0-927,0 0-497,-55 155 240,55-100-176,0 3 113,0 3-337,0 1-176,3 1-32,-1-3-528,0-4-177,1-9-1568,2-14-752,2-15-2706</inkml:trace>
  <inkml:trace contextRef="#ctx0" brushRef="#br0" timeOffset="1">330 83 11669,'0'0'2954,"0"0"-2135,0 0 371,0 0 637,0 0-568,-7 0-722,4 1-494,0 0-1,0 0 1,0 0 0,0 0 0,0 1 0,1-1 0,-1 1 0,0-1 0,1 1 0,-1 0 0,1 0 0,-1 0 0,1 1-1,0-1 1,0 0 0,0 1 0,0 0 0,0-1 0,1 1 0,-1 0 0,1 0 0,0 0 0,-1 2-43,-6 16 281,0 1 0,1 0 1,1 4-282,3-15 81,-5 26 234,1 1 0,2 0 0,2 0 0,1 1 0,2 11-315,1-44-16,-1-1 0,1 1 1,0-1-1,0 0 1,1 0-1,0 0 1,0 0-1,0 0 1,0 0-1,1 0 1,0 0-1,0-1 0,0 1 1,0-1-1,1 0 1,0 0-1,0-1 1,0 1-1,0-1 1,0 1-1,1-1 1,-1-1-1,1 1 1,0-1-1,2 1 16,2 1-372,0 0 1,0-1-1,0-1 0,1 0 1,-1 0-1,1-1 0,-1 0 1,1 0-1,0-1 0,-1 0 1,1-1-1,-1 0 0,1-1 1,1 0 371,-6 0-432,-1 1 0,0-1 1,0 0-1,0 0 1,0 0-1,0 0 0,-1-1 1,1 0-1,0 0 432,29-32-6021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8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1 13542,'0'0'2372,"0"0"-1574,0 0 458,0 0 273,0 0-854,0 0-657,-1 0 0,1 0 1,-1 0-1,1 0 0,-1 0 1,1 0-1,0 0 0,-1 0 0,1 0 1,-1 0-1,1 0 0,-1 0 0,1 0 1,0 0-1,-1 0 0,1 0 1,-1 1-1,1-1 0,0 0 0,-1 0 1,1 0-1,0 1 0,-1-1 0,1 0 1,0 1-1,-1-1 0,1 0 0,0 1 1,-1-1-1,1 0 0,0 1 1,0-1-1,0 0-18,-1 124 1669,7 0-1,19 113-1668,-5-114-1777,-6 4 1777,-9-21-10164,-5-97 2059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8.8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30 10485,'0'0'2238,"0"0"-1656,0 0 5,0 0 413,0 0-402,6-5-438,24-16-48,-29 20-105,0 1 0,0-1 1,0 1-1,1 0 0,-1-1 0,0 1 1,0 0-1,1 0 0,-1 0 0,0 0 1,1 0-1,-1 0 0,0 0 0,0 0 0,1 0 1,-1 0-1,0 1 0,0-1 0,1 1 1,-1-1-1,0 1 0,0-1 0,0 1 1,0 0-1,0-1 0,0 1 0,0 0 1,0 0-1,1 1-7,22 30 118,-21-28-102,4 9 53,0 0 0,-1 0 0,0 1 0,-1-1 0,0 1 0,-1 1 0,-1-1-1,0 3-68,1 18 636,-1 0-1,-1 30-635,-2-62 4,-1 0 0,1 0-1,0 0 1,-1 0-1,1 0 1,-1 0 0,0-1-1,0 1 1,0 0 0,0 0-1,-1-1 1,1 1 0,-1-1-1,1 1 1,-1-1 0,0 0-1,0 0 1,0 0-1,0 0 1,0 0 0,-1 0-1,1 0 1,-1-1 0,1 1-1,-1-1 1,1 1 0,-1-1-1,0 0-3,-7 2-832,1 0 0,-1-1 0,0 0 0,0 0 0,0-1 0,0-1 0,-7 0 832,-8 0-4410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9.1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9941,'0'0'4161,"0"0"-3984,0 0 95,0 0 896,0 0 113,0 0-577,137 150 112,-120-103 145,-5 0-337,-12 2 113,0 0-449,0-2-288,-10 0-80,-9 0-1409,-1-7-2337,-3-9-3793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9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85 11269,'0'0'3394,"0"0"-2268,0 0 557,0 0 257,0 0-620,0 0-1271,0 0 1,0 0-1,-1 0 0,1-1 0,0 1 1,0 0-1,0 0 0,-1 0 0,1-1 1,0 1-1,0 0 0,0 0 0,0-1 1,0 1-1,-1 0 0,1 0 1,0-1-1,0 1 0,0 0 0,0 0 1,0-1-1,0 1 0,0 0 0,0 0 1,0-1-1,0 1 0,0 0 0,0 0 1,0-1-1,0 1 0,0 0 0,0-1 1,0 1-1,0 0 0,1 0 0,-1 0 1,0-1-1,0 1 0,0 0 0,0 0 1,1-1-1,-1 1 0,0 0 0,0 0 1,0 0-1,1 0 0,-1-1 0,0 1 1,0 0-1,0 0 0,1 0 0,-1 0 1,0 0-1,1 0-49,40-5-264,1-1 0,-1-2 1,1-2 263,67-21-5529,-66 17 334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49.8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17112,'0'0'1921,"0"0"-1793,0 0 1537,0 0-817,0 0-768,0 0 16,69 0 176,-36 0 112,4 0-336,-3 0-48,4 0-32,1 0-704,-1 0-2610,-6 0-2848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20.2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0 5699,'0'0'5143,"0"0"-3337,0 0-416,0 0 134,0 0-684,6 5-504,1 2-289,0 0 0,-1 0 0,0 0 0,0 0 0,-1 1 0,0 0 0,0 0 0,-1 1 0,0-1 0,0 1 0,-1 0 0,0 0 0,-1 0 0,1 0 0,-1 10-47,-1-11 137,0 0 1,0 0-1,-1 0 1,0 0 0,-1 0-1,0 0 1,0 1-1,-2 2-137,2-7 35,-1-1-1,0 0 0,1 0 1,-1 0-1,-1 0 0,1 0 1,0 0-1,-1 0 0,1-1 1,-1 1-1,0-1 0,0 0 1,0 0-1,0 0 0,0 0 0,-1 0 1,1-1-1,0 1 0,-2-1-34,-1 2 24,0-1 0,1 0 0,-1 0 0,0-1 1,0 1-1,0-1 0,-5 0-24,11-1 176,0 0 128,0 0 77,0 0 25,25 0 194,29 0 177,-4 1-1010,-1-1 0,0-3 0,0-2 0,23-7 233,-46 4-3593,-13 1-2573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3.1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194 134 2721,'0'0'7027,"0"0"-5575,0 0-1263,0 0 641,0-19 208,1-58-382,-1 75-587,-1 1 1,1-1-1,0 0 1,0 1-1,0-1 1,0 0-1,0 1 1,0-1-1,0 1 1,1-1-1,-1 1 0,1-1 1,-1 0-1,1 1 1,0 0-1,-1-1 1,1 1-1,0-1 1,0 1-1,0-1-69,1-3 2573,-2 5-2106,0 0-240,0 0-70,0 0-64,0 0 14,0 0-19,0 0 29,0 0-10,0 0 80,0 0-56,0 0 23,0 0 30,0 0 1,0 0-4,0 0-66,0 0 10,0 2-74,-1 13 32,-2-1 1,0 0-1,0 0 1,-2 0 0,0-1-1,0 1 1,-1-1-1,-5 7-83,-11 31 148,-7 28 218,4 1-1,4 1 0,3 2 1,1 14-366,2 30 523,5 1 0,6 50-523,4-176 16,0 0 0,-1 0-1,2 1 1,-1-1 0,0 0 0,0 0 0,1 0 0,-1 1 0,1-1-1,-1 0 1,1 0 0,0 0 0,0 0 0,0 0 0,0 0 0,1-1-1,0 3-15,0-3-321,0 0-1,0 0 0,0 1 0,1-2 1,-1 1-1,0 0 0,0 0 0,1-1 1,-1 1-1,1-1 0,-1 0 0,0 1 1,1-1-1,-1 0 0,3-1 322,6-1-5021,-3-7-4890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3.8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258 18 9124,'0'0'2108,"0"0"-1471,0 0 113,0 0 549,0 0-453,0-3-379,0-9-70,0 9 100,0 3 42,0 0-195,-2 5 104,-64 133 1764,9-22-838,5 2 0,-8 41-1374,55-145 24,1-1 1,1 1-1,0-1 1,1 1-1,0 0 1,1 0-1,0 0 1,2 0-1,-1 0 1,3 8-25,-3-21-13,1-1 0,0 1 1,-1 0-1,1-1 0,0 1 0,0 0 0,0-1 0,0 1 1,-1-1-1,1 1 0,0-1 0,0 1 0,0-1 1,0 0-1,0 1 0,0-1 0,0 0 0,0 0 0,0 0 1,0 0-1,0 0 0,0 0 0,0 0 0,1 0 13,31-2-274,-28 2 200,3-1 45,0 0 0,0-1-1,-1 0 1,1 0 0,-1-1 0,1 0 0,-1 0 0,0-1 0,0 1 0,0-2 0,-1 1 0,0-1 0,1 0-1,-2 0 1,1 0 0,0-1 0,-1 0 0,0 0 0,-1-1 0,1 1 0,-1-1 0,-1 0 0,1 0 0,-1-1 0,0 1-1,-1 0 1,0-1 0,0 0 0,0 0 0,-1 1 0,0-2 29,-1 5-137,-1 1 0,1 0 0,0 0 0,-1-1 0,0 1 0,0 0 0,0 0 0,0 0 0,0 0 0,-1 0 0,1 0 0,-1 0 0,0 0 0,0 0 0,0 1 0,0-1 0,0 1 0,-1-1 137,-6-5-1150,0 1-1,-1 1 1,0 0 0,-8-4 1150,8 4-699,-26-12-4122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4.1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0 132 14535,'0'0'2993,"0"0"-2897,0 0 96,0 0 1105,0 0-433,0 0-544,176-62 193,-91 42-321,1 4-112,1 7-80,-7 2-288,-11 3-449,-12 2-1520,-17-3-416,-13-1-3234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4.4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19977,'0'0'672,"0"0"-624,0 0 801,0 0-369,0 0-112,18 176-256,9-97-32,0 5-160,-4 8-352,-1 4-688,-5-5-2338,-4-8-1856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4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1 843 10005,'0'0'3825,"0"0"-2712,0 0-254,0 0 115,13-19-550,-1 2-407,21-28-128,25-25 111,-40 48-150,-1 0 0,-1-1-1,-1-1 1,-2 0-1,0-1 1,-1-1-1,-2 0 1,3-10 150,-3 0-122,-2 0 0,-1 0 1,-1-1-1,-3 0 0,-1 0 0,-1-2 122,-1 31 18,0-11 35,0-1 0,-2 0 0,-2-16-53,2 29 100,0 1 0,0-1 0,0 1 0,-1-1 0,0 1 0,0 0-1,0 0 1,-1 1 0,0-1 0,0 1 0,0-1 0,-1 1 0,0 1-100,2 1 98,0 1-1,0 0 1,0 0 0,-1 0 0,1 1 0,-1-1 0,1 1 0,-1 0 0,0 0 0,1 0 0,-1 0-1,0 0 1,0 1 0,1 0 0,-1 0 0,0 0 0,0 0 0,0 1 0,1-1 0,-1 1 0,0 0-1,1 0 1,-1 1 0,0-1 0,1 1 0,0-1 0,-1 1 0,1 0 0,0 0 0,0 1 0,0-1 0,0 1-1,-2 2-97,-5 12 177,0 1-1,1 0 1,1 0 0,0 1-1,2 0 1,0 1-1,1-1 1,1 1-1,1 0 1,0 11-177,-1 41 598,3 0 0,4 21-598,-2-63-27,0-13 39,1 1 1,1-1-1,0 0 0,1 0 0,1 0 1,0-1-1,5 8-12,-6-15-443,0 1 1,1-1-1,0 0 0,1-1 0,0 1 1,1-1-1,-1 0 0,1 0 1,1-1-1,0 0 0,0-1 1,8 6 442,14 0-4792,0-10-3601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5.2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112 1 3794,'0'0'7531,"0"0"-5818,0 0-870,0 0 814,0 0-158,-16 14-317,-52 50 45,65-61-1129,1 0 1,-1 0-1,1 0 0,-1 1 1,1 0-1,0-1 0,0 1 0,1 0 1,-1 0-1,1 0 0,0 0 0,0 0 1,0 0-1,0 0 0,1 0 0,0 0 1,0 1-1,0-1 0,0 0 0,1 3-98,0 9 49,-1-15-54,0-1 0,1 1 0,-1-1 0,0 1 0,0-1-1,1 1 1,-1-1 0,1 1 0,-1-1 0,0 1-1,1-1 1,-1 1 0,1-1 0,-1 1 0,1-1-1,-1 0 1,1 1 0,-1-1 0,1 0 0,-1 0 0,1 1-1,0-1 1,-1 0 0,1 0 0,0 0 0,-1 0-1,1 1 1,-1-1 0,1 0 0,0 0 0,-1-1-1,1 1 7,26 0-340,-22 0 225,-1 0 30,0-1 0,0 1 1,0-1-1,0 0 1,0 0-1,0 0 1,-1-1-1,1 1 1,0-1-1,-1 0 1,1 0-1,-1 0 1,1-1-1,-1 1 1,0-1-1,0 0 1,0 0-1,0 0 1,-1 0-1,1 0 1,-1 0-1,0-1 0,1-2 84,1-2-367,0 0 0,-1-1-1,0 1 1,0-1 0,-1 0-1,-1 0 1,1 0 0,-1 0-1,-1 0 1,0-2 367,0 10-127,1 1-1,-1-1 1,0 1 0,0-1 0,0 1 0,0 0-1,0-1 1,0 1 0,0-1 0,0 1-1,0-1 1,0 1 0,0-1 0,0 1-1,0 0 1,-1-1 0,1 1 0,0-1-1,0 1 1,0 0 0,-1-1 0,1 1-1,0-1 1,0 1 0,-1 0 0,1-1-1,0 1 1,-1 0 0,1-1 0,-1 1-1,1 0 1,0 0 0,-1 0 0,1-1-1,-1 1 1,1 0 0,0 0 0,-1 0-1,1 0 1,-1 0 0,1 0 0,-1-1-1,1 1 1,0 0 0,-1 0 0,1 1 127,-14-2-7521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5.8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146 1 8548,'0'0'4485,"0"0"-2516,0 0 69,0 0 251,0 0-1035,-9 19-497,-2 2-517,-4 8 215,1 0-1,2 1 1,-5 17-455,16-46-5,1 0 0,-1 0 0,1 0 0,0 1 0,-1-1 0,1 0 0,0 0 0,0 1 0,0-1 0,0 0 0,0 1 0,0-1 0,0 0 1,0 0-1,0 1 0,1-1 0,-1 0 0,0 0 0,1 1 0,-1-1 0,1 0 5,0 0-33,-1-1-1,1 0 1,0 1 0,0-1 0,-1 0 0,1 0-1,0 0 1,0 0 0,-1 0 0,1 0-1,0 0 1,0 0 0,-1 0 0,1 0 0,0 0-1,0 0 1,-1-1 0,1 1 0,0 0 0,-1 0-1,1-1 1,0 1 0,-1-1 0,1 1-1,0 0 34,6-5-120,0 1-1,0-1 1,-1 0 0,0-1-1,5-4 121,31-48-729,-3 4 114,-39 54 619,1 0 1,-1 0-1,0 0 1,0 0-1,0 0 1,0 0-1,1 0 1,-1 0-1,0 0 1,0 0-1,0 0 1,0 0-1,1 0 1,-1 0-1,0 0 1,0 0-1,0 1 1,0-1-1,1 0 1,-1 0-1,0 0 1,0 0-1,0 0 1,0 0-1,1 0 1,-1 0-1,0 1 1,0-1-1,0 0 1,0 0 0,0 0-1,0 0 1,0 0-1,0 1 1,0-1-1,1 0 1,-1 0-1,0 0 1,0 1-1,0-1 1,0 0-1,0 0 1,0 0-1,0 0 1,0 1-1,0-1 1,0 0-1,0 0 1,0 0-1,0 0 1,-1 1-5,4 14 224,-3-15-225,28 228 377,-11 1 0,-9 124-376,-8-352 2,0 0-1,0 0 0,0 0 0,-1 0 0,1 0 0,0 0 1,0 0-1,-1 0 0,1 0 0,0 0 0,-1 0 0,1 0 1,-1 0-1,1 0 0,-1 0 0,1 0 0,-1 0 0,0 0 0,0-1 1,1 1-1,-1 0 0,0-1 0,0 1 0,0 0 0,0-1 1,0 1-2,-2 0-8,0 0 1,1-1-1,-1 1 1,0 0-1,1-1 1,-1 0 0,0 0-1,1 0 1,-1 0-1,0 0 1,0-1 7,-6 0-28,1-1 0,0 0 1,0 0-1,0-1 0,0 0 1,0 0-1,-3-3 28,-3-2 0,1-1 0,1-1 0,0 0 0,0 0 0,1-1 0,0-1 0,1 1 0,1-2 0,-2-2 0,5 6 59,1 0 0,0 0 0,0-1 0,1 0-1,0 0 1,1 0 0,0 0 0,0-1 0,1 1 0,1-1 0,0 1 0,0-1-1,1 0 1,0 0-59,2 4 13,-1 0-1,1 1 0,1-1 0,-1 1 1,1-1-1,0 1 0,0 0 0,1 0 1,0 0-1,0 0 0,0 1 0,1 0 1,0 0-1,0 0 0,0 0 1,0 1-1,3-1-12,14-12-216,0 2-1,2 1 1,18-9 216,-17 10-1254,1 1-1,0 2 1,0 0-1,1 2 1,1 1 1254,18-1-3594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8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99 13 15847,'0'0'907,"0"0"22,0 0 928,0 0-651,-1-7-837,0 7-371,1 0 0,0 0 0,0 0 0,0-1 0,0 1-1,0 0 1,0 0 0,0 0 0,0 0 0,0-1 0,0 1 0,0 0-1,0 0 1,0 0 0,0 0 0,0 0 0,0-1 0,0 1-1,0 0 1,0 0 0,0 0 0,0 0 0,0 0 0,0-1 0,0 1-1,1 0 1,-1 0 0,0 0 0,0 0 0,0 0 0,0 0-1,0-1 1,0 1 0,0 0 0,1 0 0,-1 0 0,0 0-1,0 0 1,0 0 0,0 0 0,0 0 0,1 0 0,-1 0 0,0 0-1,0 0 1,0 0 0,0 0 0,0 0 0,1 0 0,-1 0-1,0 0 1,0 0 0,0 0 0,0 0 2,5 2 3,-1 0 0,1 0 1,-1 1-1,0 0 0,0 0 0,0 0 0,0 0 1,-1 0-1,1 1 0,-1 0 0,0 0 0,0 0 1,0 0-1,-1 0 0,1 0 0,-1 1 0,0-1 1,0 3-4,2 3-7,0 1 0,-1-1 0,0 1 1,0 0-1,-2 0 0,1 0 1,-1 9 6,-1-17-18,0-1 1,0 1-1,0-1 1,0 1-1,0-1 1,-1 1-1,1-1 1,-1 1-1,0-1 1,1 0-1,-1 1 1,-1-1-1,1 0 1,0 0-1,0 1 1,-1-1-1,1 0 1,-1-1 0,0 1-1,1 0 1,-1 0-1,0-1 1,0 1-1,0-1 1,0 1-1,0-1 1,-1 0-1,1 0 1,-2 1 17,-9 5-1,-1-1 0,0 0 0,0-1 0,0 0 0,0-1 0,-1-1 0,1 0 1,-1-1-1,-5 0 1,168 18 797,-29-14-2945,-39-6-2246,-56 0 2276,51 0-9393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9.0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269 19 12598,'0'0'243,"0"0"199,0 0 874,0 0-316,0 0-413,-3-4-253,1 2-621,1 1 381,1 0 0,-1 0 1,0 1-1,1-1 0,-1 0 1,0 0-1,0 0 0,0 1 1,0-1-1,1 0 0,-1 1 0,0-1 1,0 1-1,0-1 0,0 1 1,0-1-1,0 1 0,0 0 0,-1 0 1,1-1-1,0 1 0,0 0 1,0 0-1,0 0 0,0 0 0,0 0 1,0 0-1,0 1 0,-1-1 1,1 0-1,0 1 0,0-1 1,0 0-1,0 1 0,0-1 0,0 1 1,0-1-1,1 1 0,-1 0 1,0-1-1,0 1 0,0 0 0,0 0 1,1 0-1,-1 0-94,-14 17 255,0 1 0,2 1 1,0 0-1,2 0 0,0 1 0,1 1 0,-4 14-255,-12 41 1165,-8 44-1165,16-48 315,4 1-1,2 1 1,4 0 0,2 66-315,6-135-46,0 9 20,0-1 0,1 1 0,0-1 0,1 1 0,1 0 26,-1-10-287,-1-1 0,1 1 0,0-1 0,0 0 0,0 0 0,0 0 0,1 0 0,-1 0 0,1-1 0,0 1 0,0-1 0,1 1-1,-1-1 1,1 0 0,-1-1 0,1 1 0,4 2 287,17 6-4951,2-1-3005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9.6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296 1 10517,'0'0'1424,"0"0"-500,0 0 508,0 0-407,0 0-521,-12 9 75,2-2-403,0 1 122,0-1 0,0 2 0,1-1 0,1 1 0,-1 1-1,-6 9-297,-20 34 909,3 1 0,2 2-1,2 1 1,3 1 0,-1 13-909,19-49 84,1 0 1,1 1 0,1 0-1,2 0 1,0 0-1,1 0 1,1 3-85,1-25-17,-1 1 0,0 0 0,1 0-1,-1 0 1,1 0 0,-1 0 0,1 0 0,0-1-1,0 1 1,0 0 0,0 0 0,0-1 0,0 1 0,0-1-1,1 1 1,-1-1 0,1 0 0,-1 1 0,1-1-1,-1 0 1,1 0 0,0 0 0,-1 0 0,1 0-1,0-1 1,0 1 0,0 0 0,0-1 0,-1 1 0,1-1-1,0 0 1,0 0 0,0 1 0,0-1 0,0-1-1,0 1 1,2 0 17,0 0-10,0 0-1,1-1 0,-1 1 1,0-1-1,1 0 1,-1 0-1,0 0 0,0 0 1,0-1-1,0 0 0,0 0 1,0 0-1,-1 0 1,1 0-1,-1-1 0,1 0 1,0-1 10,0-1 5,-1 0 1,0 0 0,0-1 0,0 1-1,-1-1 1,1 0 0,-1 0-1,-1 0 1,1 0 0,0-5-6,1-63-361,-3 55 88,-1 17-45,1-1-1,-1 0 1,1 0-1,-1 1 1,0-1-1,0 1 1,0-1-1,-1 1 1,1-1 0,0 1-1,-1 0 1,0 0-1,1-1 1,-1 1-1,0 0 1,0 1-1,0-1 1,-1 0-1,1 0 1,0 1-1,-1-1 319,-19-13-6427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21.3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318 22 7619,'0'0'1711,"0"0"-794,0 0 788,0 0-414,0 0-448,-13-4-261,-42-11-86,52 14-419,0 1 0,0-1 0,0 1 0,0 0 0,0 0 0,0 0 0,0 0 0,0 0 0,0 0 0,0 1 0,0 0-1,1-1 1,-1 1 0,0 0 0,0 0 0,0 1 0,1-1 0,-2 1-77,-1 2 203,0 0 0,0 1 0,1-1 0,-1 1 0,1 0 0,-2 3-203,-5 5 343,-11 13 211,1 0 0,1 2 0,2 0 1,-4 8-555,15-21 94,0-1 0,1 1 0,1 0 0,0 0 1,1 0-1,0 1 0,1-1 0,1 1 0,1 0 0,0 3-94,1-10 24,-1-5-42,1-1 0,0 1 0,0-1 0,1 1 0,-1-1 1,1 1-1,-1-1 0,1 1 0,0-1 0,1 0 18,-1-1-30,0-1-1,0 1 1,1-1 0,-1 0 0,0 0 0,1 1-1,-1-1 1,1 0 0,0 0 0,-1 0 0,1-1-1,0 1 1,0 0 0,-1-1 0,1 1 0,0-1-1,0 0 1,0 1 0,0-1 0,-1 0 0,2 0 30,8 2-267,0-1 1,0-1 0,0 0-1,0 0 1,0-1-1,0 0 1,0-1 0,0 0-1,0-1 1,0 0 0,-1-1-1,0 0 1,1-1-1,-1 0 1,-1 0 0,1-1-1,-1 0 1,0-1 0,-1 0-1,1 0 1,-1-1-1,-1 0 1,1-1 0,-2 1-1,1-1 1,4-9 266,-7 7-46,0 1 0,-1-1 1,-1 0-1,0-1 0,0 1 0,-1 0 0,0-10 46,-1-23 1753,-1 26 4296,15 260-3468,-5-119-3753,-4-1-7441,-5-114 1218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0:59.9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1 146 16167,'0'0'2626,"0"0"-2498,0 0 1616,0 0-863,0 0-817,0 0 32,119-38 448,-57 33-304,7 1 96,6-1-320,4-4-16,-2-2-176,-5-4-816,-12-6-1937,-21 4-561,-19-4-2177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0.2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0 18008,'0'0'609,"0"0"111,0 0 1153,0 0-1233,-15 136 32,15-66-352,0-1-207,0-2-113,5-2-65,7-3-159,3-4-992,5-11-1489,2-20-1906,3-18-6850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0.6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17384,'0'0'704,"0"0"-95,72 141 975,-27-68-559,2 6-545,-2 1-320,-16 0 208,-14 3-32,-15 0 161,0-3-305,-12-4 16,-15-11-144,-1-12-128,3-13-176,-4-8-465,4-14-1055,0-12-2258,3-6-2865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0.9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1 279 6739,'0'0'9428,"0"0"-9075,0 0 1007,0 0 1217,0 0-1680,0 0-881,34-4 32,-9 4 112,7 0-80,3 0-160,0 0-176,2 0-1025,-2-7-1392,0-11-1745</inkml:trace>
  <inkml:trace contextRef="#ctx0" brushRef="#br0" timeOffset="1">378 0 12214,'0'0'6130,"0"0"-5857,0 0 1855,0 0-799,0 0-1329,0 0-16,-13 40 16,23 9 32,-2 12 16,-3 6-96,-5 15-816,0 10-2642,0 2-3905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1.2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 1 5074,'0'0'12902,"0"0"-12902,0 0 0,0 0 1233,116 156-465,-68-74-512,-4 8-240,-9 1 64,-15 1 80,-20-3-112,0-6 112,-37-5-47,-18-9-113,-4-11 0,-1-9-705,0-13-2128,6-11-4627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1.6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346 0 13926,'0'0'2978,"0"0"-2882,0 0 1152,0 0 689,0 0-912,-70 118-401,50-62 0,-5 4 225,3 1-481,-5 1 176,-3-1-480,3-6-64,0-1-208,-1-12-576,6-8-673,-3-12-2513,3-15-2289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1.9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17800,'0'0'1457,"0"0"-1201,0 0 1969,74 116-880,-24-62-801,7-3-160,0-6-352,0-3 96,-5-4 0,-7-9-256,-10-7-336,-5-4-561,-6-7-1200,-1-11-2097,-1 0-3617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2.3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397 0 10901,'0'0'4004,"0"0"-2880,0 0-351,0 0 519,0 0-687,-8 17-77,-26 56 1911,-21 64-2439,2 32 2359,2 22-2359,36-121 76,2 2-1,4-1 0,2 2 0,4 9-75,3-75-37,0 0 1,0 0 0,1 0-1,0 0 1,0-1 0,0 1-1,1 0 1,0-1 0,3 6 36,-4-9-34,1-1 0,-1 0 1,1 1-1,0-1 0,0 0 0,0 0 1,0 0-1,0-1 0,1 1 0,-1 0 1,0-1-1,1 0 0,-1 1 1,1-1-1,0 0 0,-1 0 0,1-1 1,0 1-1,-1 0 0,1-1 0,0 0 1,0 1-1,0-1 0,1-1 34,3 1-33,1 0 0,-1-1-1,0 0 1,0-1 0,-1 0-1,1 0 1,0 0 0,-1-1-1,1 0 1,-1 0 0,0 0-1,0-1 1,0 0 0,0 0 0,-1-1-1,1 0 1,-1 1 0,-1-2-1,1 1 1,-1-1 0,1 1-1,-2-1 1,4-7 33,2-2 8,-2 0 1,0-1-1,0 0 0,-2 0 1,0 0-1,-1-1 1,0 0-1,-1 0 0,-1-9-8,0 5 40,0 7 17,-1 0-1,-1 0 1,0 0 0,-1 0-1,-1-2-56,2 13 7,-1 0 0,1 0 0,-1 0 0,0 1 0,0-1 0,0 0 0,0 1 0,0-1 0,0 1-1,-1-1 1,0 1 0,1 0 0,-1-1 0,0 1 0,0 0 0,0 0 0,0 0 0,0 1 0,-1-1 0,1 0-1,-1 1 1,1 0 0,-1-1 0,1 1 0,-1 0 0,0 0 0,0 0-7,-9-1-225,-1 0 1,1 0 0,-1 2-1,1-1 1,-1 1-1,1 1 1,-1 0 0,1 1-1,0 1 1,0-1-1,-9 5 225,-7 3-1588,-1 2-1,2 1 1,-1 1-1,-1 4 1589,-44 26-9815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6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16 103 14839,'0'0'2601,"0"0"-1539,0 0 637,0 0-74,0 0-790,0 0-493,-4-6-257,3 5-84,0 0 3,0 0-1,0 0 1,0 0-1,0-1 0,0 1 1,1 0-1,-1 0 1,0-1-1,1 1 1,-1 0-1,1-1 0,-1 1 1,1-1-1,0 1 1,-1-1-1,1-1-3,1 2 11,1 0 1,-1 1-1,1-1 1,-1 0-1,1 0 0,0 1 1,-1-1-1,1 0 0,0 1 1,-1 0-1,1-1 0,0 1 1,0 0-1,-1 0 1,1 0-1,0 0 0,0 0 1,-1 1-1,3-1-11,43 1-25,1-3-1,-1-2 1,0-2 0,21-6 25,-15-1-580,43-10-2623,-32 17-3131,-46 6 1020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7.0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0 104 14247,'0'0'3041,"0"0"-2801,0 0 1089,0 0 736,0 0-1521,0 0-400,134-34 0,-65 23-144,1-2-128,2-1-1489,0 3-1456,-8 0-1409,-9 2-6803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21.6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7571,'0'0'7348,"0"0"-6516,0 0 1313,0 0 128,0 0-1296,0 0-817,0 0 224,23 85 0,-16-45-288,3 5 32,0-1-128,-3 3-64,1 2-720,2-4-929,-5-2-2049,0-14-2449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7.3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0 911 15063,'0'0'1945,"0"0"-1324,0 0 452,0 0 312,16-13-991,42-32-272,4-2-796,-2-2-1,50-55 675,-88 78-198,-2-1 0,-1-1 1,-1 0-1,-1-2 0,-2 1 0,-1-2 0,-1 0 0,5-20 198,-6 6 70,-1 0 0,-2 0 0,-2-1 0,-3-1 1,0-44-71,-4 89 99,0-1 1,0 1 0,0-1 0,-1 1 0,1-1-1,0 1 1,-1 0 0,0-1 0,1 1 0,-1 0-1,0-1 1,0 1 0,0 0 0,-1 0 0,1 0 0,0 0-1,-2-1-99,1 2 69,1 0-1,-1-1 0,0 1 0,0 0 0,0 1 1,0-1-1,0 0 0,0 1 0,0-1 1,0 1-1,0-1 0,0 1 0,0 0 0,0 0 1,0 0-1,0 0 0,0 0 0,0 1 1,0-1-1,0 1 0,-2 0-68,0 0 39,-1 1 1,0 0-1,1 0 1,-1 1-1,1 0 1,0-1-1,0 1 1,0 1-1,0-1 1,1 1-1,-1-1 1,1 1-1,0 0 1,0 0-1,0 1-39,-12 17 125,2 0-1,-5 11-124,11-20 74,-13 27 149,2 1 0,2 1-1,1 1 1,3 0 0,1 1 0,2 0-1,2 1 1,2 0 0,2 0 0,2 17-223,1-37 35,1-1 0,1 1 0,1-1 0,2 8-35,-2-21-121,0 0-1,1-1 1,0 1-1,1-1 0,0 0 1,0 0-1,1 0 1,1-1-1,0 0 1,4 4 121,-2-2-667,1 0 0,1-1 1,0 0-1,7 4 667,-12-10-807,1 0 0,-1-1-1,0 1 1,1-1 0,0-1 0,3 2 807,27 4-6057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7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199 1 4914,'0'0'7785,"0"0"-6003,0 0-875,0 0 857,-24 12 218,24-12-1982,-35 19 1179,-28 18-1179,57-32 128,1 0-1,-1 1 1,0-1-1,1 1 1,0 0 0,1 0-1,-1 0 1,1 1-1,0 0 1,1 0-1,0 0 1,0 0-1,0 0 1,1 0-1,0 1 1,1-1-1,-1 1 1,1 2-128,1-8 25,-1 1 19,-4 40 282,5-42-328,0 0 0,0 0 0,0 0 0,0 1 0,0-1 0,0 0 0,0 0 0,1 0 0,-1 0 0,0 1 0,1-1 0,-1 0 0,0 0 0,1 0 0,0 0 0,-1 0 0,1 0 0,0 0 0,-1 0 0,1 0 0,0 0 0,0-1 0,0 1 0,0 0 0,-1 0 0,1-1 0,0 1 0,1 0 0,-1-1 0,0 1 2,7 0-60,0 0 0,0 0 1,0-1-1,0 0 0,0-1 0,0 1 0,0-2 1,0 1-1,0-1 0,-1 0 0,1-1 1,0 1-1,-1-1 0,0-1 0,0 0 1,0 0-1,0 0 0,-1-1 0,1 0 0,-1 0 60,0-1-168,1 0-1,-1 0 1,-1 0-1,1-1 1,-1 0-1,0 0 1,-1-1-1,0 1 1,0-1-1,0 0 1,-1 0-1,0 0 1,-1 0-1,0-1 1,0 1-1,-1-1 1,0 1-1,0-6 169,-1 12-93,1 1-1,-1 0 0,0-1 1,0 1-1,-1-1 1,1 1-1,0-1 0,0 1 1,-1 0-1,1-1 1,0 1-1,-1 0 0,0-1 1,1 1-1,-1 0 1,0 0-1,1 0 0,-1-1 1,0 1-1,0 0 1,0 0-1,0 0 0,0 0 1,0 0-1,-1 1 1,1-1-1,0 0 94,-3 0-853,-1 0-1,1 0 1,0 0 0,-1 0 0,1 1-1,-1 0 1,1 0 0,-2 0 853,-19 0-8338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8.1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433 0 8468,'0'0'6203,"0"0"-4426,0 0-198,0 0 433,0 0-756,-21 10-706,-67 37-35,84-45-459,0 1 1,0 0-1,1 0 1,-1 0-1,1 1 1,0-1-1,0 1 1,0 0-1,0 0 1,1 0-1,0 0 1,-1 0-1,2 0 1,-1 1-1,0 0-56,0 3 55,0 1-1,1 0 1,0 0-1,0 0 1,1 0-1,0 0-54,0-6-22,1-3 16,-1 1-1,0-1 1,0 1 0,0 0-1,1-1 1,-1 1-1,0-1 1,1 1 0,-1-1-1,0 1 1,1-1 0,-1 1-1,0-1 1,1 1-1,-1-1 1,1 0 0,-1 1-1,1-1 1,-1 0 0,1 1-1,0-1 1,-1 0-1,1 1 1,-1-1 0,1 0-1,0 0 1,-1 0-1,1 0 1,-1 0 0,1 0-1,0 0 1,-1 0 0,1 0 6,28 0-284,-19 0 231,-6 0 23,0-1 0,0 0 1,0 0-1,0 0 0,0 0 0,0 0 0,-1-1 0,1 0 0,0 0 1,-1 0-1,0 0 0,1 0 0,-1-1 0,0 1 0,0-1 0,0 0 0,1-2 30,27-21-1389,-30 26 1373,-1 1-1,0-1 1,0 0-1,1 0 1,-1 0-1,0 0 1,0 0-1,1 0 1,-1 0-1,0 0 1,0 0-1,0 0 1,1 0-1,-1 1 1,0-1-1,0 0 1,0 0-1,1 0 1,-1 0-1,0 1 1,0-1-1,0 0 1,0 0-1,1 0 1,-1 1-1,0-1 1,0 0-1,0 0 1,0 1-1,0-1 1,0 0-1,0 0 1,0 1-1,0-1 1,0 0-1,0 0 1,0 1-1,0-1 1,0 0-1,0 0 1,0 1 16,2 14 107,-1-12-162,7 83 101,-2 0 1,-5 0-1,-7 50-46,-1-86-6,-1-1 1,-3-1 0,-2 1-1,-3-2 1,-1 0 0,-2-1-1,-2-1 1,-5 4 5,18-35 63,0 0 0,-1-1 0,0 0 0,-1 0 0,0-1 0,-8 6-63,15-15 42,1 0 0,-1-1 0,0 1 0,-1-1 0,1 0 1,0 0-1,-1 0 0,1 0 0,-1 0 0,0-1 1,1 0-1,-1 0 0,0 0 0,0 0 0,0 0 0,0-1 1,0 0-1,0 0 0,0 0 0,0 0 0,1 0 1,-1-1-1,0 0 0,0 0 0,0 0 0,0 0 0,1 0 1,-1-1-1,-1-1-42,-1-1 18,0 0-1,1 0 1,0-1 0,-1 0-1,1 0 1,1 0 0,-1-1-1,1 0 1,0 0 0,0 0 0,-2-6-18,-3-6 44,1 0 0,1-1 1,-4-14-45,3-7 115,1 0 0,2 0 1,2 0-1,1-1 0,3-19-115,-1 51 14,0 1-68,1 0 0,0 1 0,0-1 0,0 0 0,1 1 0,0-1 1,1 1-1,-1 0 0,2 0 0,-1 0 0,1 0 0,0 0 0,0 1 1,1-1-1,-1 1 0,4-3 54,-2 4-570,0 0 1,0-1-1,0 2 1,0-1-1,1 1 0,0 0 1,0 0-1,0 1 0,0 0 1,6-1 569,26-5-5312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08.5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 0 10453,'0'0'7470,"0"0"-5787,0 0-965,21 1 29,0 0-690,1 0 0,-1 2 0,2 1-57,-20-4-4,-1 1 1,1 0 0,-1 0 0,1 0-1,-1 0 1,0 1 0,1-1 0,-1 1 0,0-1-1,0 1 1,0 0 0,0 0 0,-1-1-1,1 2 1,0-1 0,-1 0 0,1 0-1,-1 0 1,0 1 0,0-1 0,0 0-1,0 1 1,0-1 0,0 1 0,-1 0 3,2 7-10,-1-1 0,0 1 0,0 0 1,-1-1-1,-1 9 10,0-1-33,0-12 14,1 0 0,-1 0 0,0 0 0,-1 0 0,1 0 0,-1-1 0,0 1 0,0 0 0,0-1 0,-1 0-1,0 1 1,0-1 0,0 0 0,0-1 0,0 1 0,-1 0 0,0-1 0,1 0 0,-1 0 0,-1 0 0,1 0 0,-2 0 19,-2 2 35,-1 0 1,0-1-1,0 0 1,0-1-1,-1 1 1,1-2-1,-1 0 0,0 0 1,0 0-1,0-1 1,0-1-36,9 0 485,1 0-101,0 0-69,0 0-53,11 1-193,163 1-2416,-110-2-1290,4 0-2411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13.6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541 27 6467,'0'0'6350,"0"0"-4491,0 0-848,0 0-58,0 0-340,0 0-237,-2-4-114,-8-13 93,9 17-233,-1-1 0,1 0 0,0 1 1,0-1-1,0 1 0,-1-1 0,1 1 1,0-1-1,0 1 0,-1 0 0,1 0 1,0 0-1,-1-1 0,1 1 0,0 1 1,-1-1-1,1 0 0,0 0 0,-1 0 1,0 1-123,0-1 143,-7 1-88,1 0 1,-1 1-1,1 0 1,0 1-1,-1-1 1,1 1 0,0 1-1,1 0 1,-1 0-1,1 0 1,0 1-1,0 0 1,0 0 0,-2 3-56,-19 18 202,0 1 0,-14 19-202,36-38 21,-21 24 68,1 2 0,2 1 0,2 1 0,-2 6-89,-71 155 425,84-172-386,2 1 0,0 1 0,2 0-1,1 0 1,1 0 0,1 1-1,1-1 1,2 26-39,0-40-14,1-1 1,1 0-1,0 0 1,1 0-1,0 1 1,1-2-1,2 6 14,-3-13-33,-1 0 1,1 0-1,1 0 0,-1 0 0,0-1 0,1 1 1,0-1-1,0 0 0,0 0 0,0 0 0,1 0 1,-1 0-1,1-1 0,-1 1 0,1-1 0,0 0 1,0 0-1,0-1 0,0 1 0,0-1 0,1 0 1,1 1 32,1-1-80,-1 1 0,0-1 0,0-1 0,1 1 0,-1-1 0,1 0 0,-1-1 0,0 1 1,1-1-1,-1-1 0,0 1 0,0-1 0,0 0 0,3-2 80,-5 2 2,0 0 1,-1 0-1,1 0 0,-1-1 0,0 0 0,0 1 1,0-1-1,0-1 0,0 1 0,-1 0 0,0 0 1,1-1-1,-1 0 0,0 1 0,-1-1 0,1 0 1,-1 0-1,1 0 0,-1 0 0,0 0 1,-1 0-1,1-3-2,1 0 30,-1-1 0,0 1 0,-1-1 0,0 1 0,0 0 1,0-1-1,-1 1 0,0 0 0,-1-1 0,1 1 0,-1 0 0,-1 0 0,1 0 1,-1 0-1,-1 0 0,1 1 0,-1-1-30,-6-5 37,0 0 1,-1 1-1,-1 1 0,1-1 1,-1 2-1,-7-4-37,11 8-33,1 0 0,-1 1 0,0 1 1,0-1-1,-1 1 0,1 1 0,-1 0 0,1 0 0,-1 0 0,0 1 0,0 0 0,-1 1 33,9 0-116,0 0 1,0 1-1,0-1 0,0 0 0,0 1 0,0-1 0,0 1 0,0-1 1,0 1-1,0-1 0,0 1 0,0 0 0,1-1 0,-1 1 1,0 0-1,0 0 0,1 0 0,-1-1 0,0 1 0,1 0 0,-1 0 1,1 0-1,-1 0 0,1 0 0,-1 0 0,1 0 0,0 0 1,0 0-1,-1 1 0,1-1 0,0 1 116,-3 38-5935,3-35 4688,0 26-8394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14.4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13 12630,'0'0'1406,"0"0"-379,0 0 672,0 0 51,0 0-578,-5-2-708,-13-9-216,18 11-243,-1 0 0,1 0 1,0 0-1,0 0 0,0 0 0,-1 0 0,1 0 1,0 0-1,0 0 0,0 1 0,-1-1 0,1 0 1,0 0-1,0 0 0,0 0 0,-1 0 1,1 0-1,0 0 0,0 0 0,0 1 0,0-1 1,0 0-1,-1 0 0,1 0 0,0 0 0,0 1 1,0-1-1,0 0 0,0 0 0,0 0 0,0 1 1,0-1-1,-1 0 0,1 0 0,0 0 0,0 1 1,0-1-1,0 0 0,0 0 0,0 0 0,0 1 1,0-1-1,0 0 0,0 0-5,-1 13 102,1-11-65,-20 659 1585,20-660-2019,0-1-107,2-4 216,0 0 1,0 0-1,1 0 1,0 0 0,-1 0-1,1 1 1,1-1-1,-1 1 1,0 0 0,1 0-1,-1 0 1,4-1 287,0-2-369,4-3 201,0 0 0,0 1 1,1 1-1,0 0 0,0 0 0,0 1 1,1 1-1,0 0 0,0 1 0,0 0 1,1 1-1,-1 0 0,1 1 0,0 1 1,0 0-1,6 1 168,-19 1 5,0-1 0,0 0 1,0 1-1,0-1 0,0 1 0,0-1 0,0 1 1,0-1-1,0 1 0,0 0 0,0 0 1,0-1-1,-1 1 0,1 0 0,0 0 0,0 0 1,-1 0-1,1 0 0,-1 0 0,1 0 1,-1 0-1,1 0 0,-1 0 0,0 0 1,0 0-1,1 0 0,-1 0 0,0 0 0,0 0 1,0 1-1,0-1 0,0 0-5,1 47 510,-2-37-155,1-7-238,0 0 0,0 1 0,0-1 0,-1 0 0,1 0 0,-1 0 0,0 0 0,-1 0 0,1 0 0,-1 0 0,1 0 0,-1 0 0,0-1 0,-1 1 0,1-1 0,-1 0 0,1 1 0,-1-1 0,0 0-1,0 0 1,-1-1 0,1 1 0,0-1 0,-1 0 0,1 1 0,-1-1 0,0-1 0,0 1 0,0-1 0,0 1 0,-2-1-117,-3 3 94,-1-1 1,0-1-1,0 1 1,0-2-1,0 1 1,0-1-1,0-1 1,0 0-1,0 0 1,0-1-1,-1-1 1,1 1-1,-4-3-94,9 3-152,1-1 0,0 0 0,-1 0 0,1 0-1,0 0 1,0-1 0,0 0 0,0 1 0,1-2-1,-1 1 1,1 0 0,0-1 0,0 1 0,0-1-1,0 0 1,1 0 0,-1 0 0,1 0 0,0-1-1,0 1 1,1-1 0,-1 1 0,1-1 0,0 1-1,0-1 1,1 0 0,-1 0 0,1 1 0,0-1 152,-1-4-636,1 5 58,0 1 0,-1-1 1,1 0-1,1 0 0,-1 0 0,0 1 0,1-1 1,0 0-1,0 0 0,0 0 578,18-17-8377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14.7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16808,'0'0'752,"0"0"224,0 0 1522,0 0-1794,0 0-368,0 0 128,10 98 1,-3-71-177,1-3-144,-6-1-16,0-6-48,-2 1-160,3-6-320,-3-1-353,0-7-1520,0-4-2513,0 0-4962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15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14391,'0'0'3169,"0"0"-2753,0 0 1633,0 0-1120,0 0-865,0 0-64,30 52-128,-8-26-1057,-2 3-928,-2 3-272,-6 1-2593</inkml:trace>
  <inkml:trace contextRef="#ctx0" brushRef="#br0" timeOffset="0.49">184 139 15655,'0'0'1025,"0"0"143,0 0 1569,0 0-1760,0 0-753,131-43 48,-69 30-224,-2-1-80,-6 1 32,-6 0-480,-11-1-1921,-7 1-753,-11-3-1424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15.4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110 0 9668,'0'0'5251,"0"0"-3843,-7 21-274,0-4-723,0-2-89,2-1-1,0 1 1,1 0 0,0 0 0,1 1 0,1-1 0,0 1 0,1 9-322,1 64 1232,-3 1 1,-5-1-1,-8 31-1232,3-53-87,3 1 0,3 0 0,2 24 87,5-89-237,0-1 1,0 0-1,0 1 0,0-1 1,0 1-1,0-1 1,1 1-1,-1-1 0,1 0 1,0 1-1,0-1 1,0 0-1,0 2 237,1-3-368,-1 0 0,0-1 0,1 1 0,-1 0 0,1-1 0,-1 1 0,0-1-1,1 0 1,-1 1 0,1-1 0,-1 0 0,1 0 0,-1 0 0,1 0 0,0 0 0,-1 0 0,1-1 0,-1 1 0,1 0 0,-1-1 0,0 1 0,1-1 0,0 0 368,33-12-8660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15.7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207 1 13846,'0'0'3773,"0"0"-2319,0 0-150,0 0-349,0 0-717,-8 9-97,-6 10-81,1 0 0,-7 12-60,16-23 35,0-1 1,1 1-1,-1 0 1,1 1 0,1-1-1,0 0 1,0 1-1,1-1 1,-1 1-1,2 2-35,-1-8-5,1-1 0,0 1 0,0 0 0,0-1 0,1 1 0,-1 0 0,1-1 0,-1 1 0,1-1 0,0 1 0,0-1 0,0 1 0,0-1 0,0 0 0,1 1 0,-1-1 0,1 0 1,-1 0-1,1 0 0,0 0 0,0 0 0,0 0 0,0-1 0,0 1 0,0-1 0,0 1 0,1-1 0,-1 0 0,0 0 0,2 1 5,22 12 10,-16-10-12,0 2 0,-1-1 1,0 1-1,0 0 1,3 4 1,-9-8 32,-1 1 0,0-1 0,0 0 0,0 1 0,-1-1 1,1 1-1,-1-1 0,1 1 0,-1 0 0,0 0 1,0 0-1,0 0 0,0 0 0,0 0 0,-1 0 0,0 0 1,1 0-1,-1 0 0,0 0 0,0 0 0,-1 1-32,1-2 34,-1-1-1,0 1 0,1-1 1,-1 0-1,0 1 0,0-1 1,0 0-1,0 1 0,0-1 1,0 0-1,0 0 0,0 0 0,0 0 1,0 0-1,-1 0 0,1 0 1,0 0-1,-1-1 0,1 1 1,-1 0-1,1-1 0,-1 1-33,-38 11 155,33-10-152,-84 16-1206,28-13-3647,17-4-4250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22.1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127 73 1121,'0'0'8145,"0"0"-6024,0 0-454,0 0 414,0 0-566,18-12-517,54-34-192,-69 44-760,0 0 1,0 0-1,1 1 1,-1-1 0,0 1-1,0 0 1,1 0-1,-1 0 1,1 0-1,-1 1 1,1-1-1,-1 1 1,1 0-1,-1 0 1,1 0 0,-1 1-1,1-1 1,-1 1-1,1 0 1,-1 0-47,2 0 8,-2 0-12,0 0 0,0 1 0,-1-1 1,1 1-1,-1 0 0,1 0 0,-1 0 0,0 0 1,1 0-1,-1 0 0,0 1 0,-1-1 0,1 1 1,0-1-1,-1 1 0,1 0 0,-1-1 0,0 1 0,0 0 1,0 0-1,0 0 0,0 0 0,-1 0 0,1 0 1,-1 0-1,0 0 0,0 3 4,0 0 10,1 0 1,-1 0-1,-1-1 1,1 1-1,-1 0 0,0 0 1,0-1-1,0 1 1,-1-1-1,0 1 0,0-1 1,-1 0-1,1 0 1,-3 3-11,-13 8 130,-2 2 102,20-14-555,12-7-557,-8 2 821,9-3-159,-1 0 1,1 1 0,13-1 217,-24 4 13,1-1 0,-1 1 1,1 0-1,0 0 1,-1 0-1,1 0 1,0 0-1,-1 1 0,1-1 1,-1 1-1,1 0 1,-1 0-1,1 0 1,-1 0-1,0 0 0,1 0 1,-1 1-1,0-1 1,0 1-1,0-1 0,0 1 1,0 0-1,1 1-13,0 2 122,1 1 0,-1 0 0,0 1 0,0-1 0,0 1 0,-1-1 0,0 1 0,-1 0 0,1 0 0,-1 0 0,-1 0 0,1-1 0,-1 1 0,0 0 0,-1 0 0,0 0-1,0 0 1,-1 5-122,-1-3 123,0 1 0,0-1 0,-1 0-1,0 0 1,-1 0 0,0-1 0,0 0 0,-1 0-1,0 0 1,0 0 0,-1-1 0,0 0-1,0 0-122,-4 2 7,-1-1-1,0 0 0,0 0 0,0-1 0,-1-1 0,0 0 0,0-1 1,-1 0-1,1-1 0,-2 0-6,-63 8-2028,-2-8-3785,9-4-5334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0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25 2401,'0'0'755,"0"0"-320,0 0 645,0 0 204,0 0-636,0 0-336,0 0-90,2-19 231,-1 14-6696,-1 5 5200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0.6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368 57 3586,'7'-13'324,"1"-6"-30,-6 3 2788,-2 15-2847,1-6 4213,-3 6 772,-70 70-2344,-48 58-2876,97-99 157,2 1 0,1 1 0,2 0 0,0 2 0,-2 8-157,-2-7-2784,19-29 1849,0-1 0,-1 0 0,1 1 1,-1-1-1,0-1 0,0 1 1,-1 0 934,-14 4-5216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1.3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 41 8772,'0'0'1459,"0"0"-960,0 0 307,0 0 488,0 0-259,-3-7-621,-7-19-105,8 19 161,2 7 98,0 0 67,0 0-48,0 0-48,0 0-233,0 0-63,2 1-99,12 9-37,0 1 1,0 0-1,-1 0 0,-1 2 0,0 0 0,7 9-107,0 1 192,23 24 9,-2 3 0,-3 0 0,-1 3-1,-3 2-200,-27-40-659,-6-12-3785,0-3 362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1.8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99 10261,'0'0'1531,"0"0"-1096,0 0-86,0 0 449,0-1-789,0 1 1,0 0-1,0 0 0,0 0 1,0 0-1,0-1 0,0 1 0,0 0 1,0 0-1,0 0 0,-1 0 0,1 0 1,0 0-1,0-1 0,0 1 1,0 0-1,0 0 0,0 0 0,-1 0 1,1 0-1,0 0 0,0 0 0,0 0 1,0 0-1,-1 0 0,1 0 1,0 0-1,0 0 0,0 0 0,0 0 1,-1 0-1,1 0 0,0 0 1,0 0-1,0 0 0,0 0 0,0 0 1,-1 0-1,1 0 0,0 0 0,0 0 1,0 0-1,0 0 0,-1 0 1,1 0-1,0 0 0,0 1 0,0-1 1,0 0-1,0 0 0,0 0 0,0 0 1,-1 0-1,1 0 0,0 1 1,0-1-1,0 0 0,0 0 0,0 0 1,0 0-1,0 1 0,0-1 1,0 0-1,0 0 0,0 0-9,-1 42 1372,0-10-637,1 0-1,2 4-734,-1-35-36,-1 0 0,0 0 0,1 0 1,-1 0-1,0-1 0,1 1 0,0 0 0,-1 0 0,1 0 0,-1 0 0,1-1 0,0 1 0,0 0 0,-1-1 0,1 1 0,0 0 0,0-1 0,0 1 0,0-1 0,0 1 0,-1-1 0,1 0 0,0 1 0,0-1 0,0 0 0,0 0 0,0 1 0,0-1 1,0 0-1,0 0 0,0 0 0,1 0 0,-1-1 0,0 1 0,0 0 0,0 0 0,0-1 36,5 1-599,-5 0 564,0-1-1,-1 1 0,1 0 0,0-1 1,-1 1-1,1-1 0,0 1 0,-1-1 0,1 1 1,-1-1-1,1 0 0,-1 1 0,1-1 0,-1 0 1,1 1-1,-1-1 0,0 0 0,1 1 1,-1-1-1,0 0 0,0 0 0,0 0 0,1 1 1,-1-1-1,0 0 0,0 0 0,0 0 1,0 1-1,0-2 36,1-31-266,-2 27 150,2-5 99,-1 0 0,0-1 0,-1 1 0,0 0 0,-1 0 0,0 0 0,-1 0 0,0 0-1,-1 1 1,0-1 17,-1 0 65,-18-32-11,23 42-4,-1-1 0,-1 1 0,1-1 0,0 0 0,0 1 0,0 0 0,-1-1 0,1 1 0,-1 0 0,1 0 0,-1 0 0,0 0 0,1 0-1,-1 0 1,0 0 0,0 0 0,1 1 0,-1-1 0,0 1 0,-1-1-50,2 2-88,0 0-1,0 0 0,0-1 0,0 1 0,0 0 1,0 0-1,0 0 0,1 0 0,-1 0 1,0 0-1,1 0 0,-1 1 0,1-1 1,-1 0-1,1 0 0,-1 0 0,1 1 1,0-1-1,0 1 89,-2 4-608,-11 24-3442,-4 2-4007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2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94 14 7764,'0'0'2139,"0"0"-1349,0 0 349,0 0-248,-4-3-483,-15-7-234,18 10-151,1 0 0,-1 0 0,1 0 1,-1-1-1,1 1 0,-1 0 0,0 0 1,1 1-1,-1-1 0,1 0 0,-1 0 1,1 0-1,-1 0 0,1 0 0,-1 1 0,1-1 1,-1 0-1,1 0 0,-1 1 0,1-1 1,-1 0-1,1 1 0,0-1 0,-1 1 1,1-1-1,-1 0 0,1 1 0,0-1 1,0 1-1,-1-1 0,1 1 0,0-1 0,0 1 1,-1 0-24,-8 20 268,8-17-139,-4 6 11,-9 24 425,1 0 0,1 4-565,11-37 64,1-1-101,5-3-273,2-4 314,0 0 1,-1 0-1,0 0 0,0-1 0,0 0 1,-1 0-1,-1-1 0,1 1 1,-1-1-1,-1 0 0,0 0 0,0 0 1,0-1-1,-1 1 0,0-8-4,-2 16-245,0 1-633,0 13-5712,0 3 169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2.7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0 4594,'0'0'3012,"0"0"-2145,0 0 131,0 0 467,0 0-409,-1 1-386,-7 10-309,0-1 1,1 1 0,1 0-1,0 1 1,0 0-1,1 0 1,1 0 0,0 0-1,0 1 1,1-1-1,1 1 1,0 0 0,1 1-362,13-13-243,-7-2 203,-1 0 1,1 0-1,-1-1 1,1 1 0,-1-1-1,1 0 1,-1 0-1,0 0 1,0-1-1,0 1 1,0-1-1,0 0 1,-1 0-1,0-1 1,1 1 0,-1-1-1,0 0 1,0 0 39,4-4-19,-1-1 1,0 0 0,-1 0 0,0 0-1,0 0 1,-1-1 0,-1 0-1,1-1 19,-3 10-15,-1 0 0,1-1-1,-1 1 1,1 0-1,-1-1 1,0 1 0,1 0-1,-1-1 1,0 1 0,0-1-1,0 1 1,0 0-1,0-1 1,0 1 0,-1-1-1,1 1 1,0 0-1,-1-1 1,1 1 0,-1 0-1,1 0 1,-1-1-1,0 1 1,0-1 15,0 2-70,-1-1 0,1 1 1,0 0-1,0-1 0,0 1 0,-1 0 0,1 0 1,0 0-1,0 0 0,-1 0 0,1 0 0,0 0 0,0 1 1,-1-1-1,1 0 0,0 1 0,0-1 0,0 1 1,0-1-1,-1 1 0,1 0 70,-9 4-1153,0 1 1,0 0-1,1 1 1,0 0-1,-2 2 1153,-26 28-8121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3.2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56 5090,'0'0'3274,"0"0"-2442,0 0-341,0 0 571,0 0-553,24-22 1324,-23 20-1758,0 1 0,0-1 0,0 0 0,-1 0 0,1 0 0,-1 0-1,1 0 1,-1 0 0,0 0 0,0 0 0,0 0 0,0 0 0,0-1-75,0-2 918,0 4-577,-2 1-322,1 1-1,-1-1 0,1 0 0,-1 1 1,1-1-1,-1 1 0,1-1 0,-1 1 1,1 0-1,0-1 0,-1 1 1,1 0-1,0 0-18,-3 3-457,2 0 1,-1 0-1,0 1 1,1-1-1,0 1 1,0-1-1,0 1 1,1-1 0,-1 1-1,1 2 457,-2 6-4594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4.3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260 2 12454,'0'0'1795,"0"0"-1192,0 0 504,0 0 217,0 0-548,-3-1-560,2 1-210,1 0 0,0 0 0,-1 0 0,1 0 0,0-1 1,-1 2-1,1-1 0,-1 0 0,1 0 0,0 0 0,-1 0 0,1 0 0,0 0 0,-1 0 0,1 0 0,0 0 0,-1 1 1,1-1-1,0 0 0,-1 0 0,1 0 0,0 1 0,-1-1 0,1 0 0,0 0 0,0 1 0,-1-1 0,1 0 0,0 1 0,0-1 1,0 0-1,-1 1 0,1-1 0,0 0 0,0 1 0,0-1 0,0 1 0,0-1 0,0 1-6,-5 26 458,7 42 623,-2-60-907,10 131 967,5 0-1,7 1-1140,-15-117-872,-4-35-1066,-5-41-1044,0 45 2958,0 0-1,0 0 0,-1 0 0,0 1 1,0-1-1,-1 1 0,0 0 0,0 0 1,0 0-1,-1 0 0,0 1 0,0 0 1,0 0-1,-1 0 0,0 1 0,0 0 1,0 0-1,0 0 0,-6-2 25,2 1 124,0 0 1,0 1-1,0 0 0,0 1 0,-1 0 0,1 1 1,-1 0-1,0 0 0,0 1 0,1 1 0,-1 0 1,0 0-1,-1 1-124,10 0 50,0 0 0,0 0 1,0-1-1,0 1 0,0 1 0,0-1 1,1 0-1,-1 0 0,0 1 0,1-1 1,-1 1-1,1-1 0,0 1 1,-1 0-1,1-1 0,0 1 0,0 0 1,0 0-1,0 0 0,1 0 0,-1 0 1,0 1-51,-12 49 472,12-47-399,-4 28 298,2 0-1,2 0 1,1 17-371,1-15 281,-1-33-270,-1 1-1,2 0 1,-1-1 0,0 1 0,0 0-1,1-1 1,0 1 0,-1-1 0,1 1-1,0-1 1,0 1 0,0-1 0,1 1-1,-1-1 1,0 0 0,1 0 0,0 0-1,-1 0 1,1 0 0,0 0 0,0 0-1,0 0 1,1-1 0,-1 1 0,0-1-1,0 0 1,2 1-11,1 0-39,1 0 0,0-1 0,-1 0 0,1 0 0,0 0 0,0-1 0,0 0-1,0 0 1,-1 0 0,1-1 0,0 0 0,3-1 39,-1 0-117,0-1 0,0 0 0,0 0 1,0-1-1,-1 0 0,0 0 0,1-1 0,-2 1 0,1-2 0,0 0 117,19-17-3835,19-24 3835,-20 22-2829,0-1-2186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4.6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10805,'0'0'4573,"0"0"-3453,0 0-130,0 0 536,0 0-814,-3 1-488,2 0-209,0 0-1,0 0 1,0 0-1,0 0 0,0 0 1,0 0-1,1 0 0,-1 0 1,0 0-1,0 1 0,1-1 1,-1 0-1,1 1 1,-1-1-1,1 0 0,0 1 1,-1-1-1,1 0 0,0 1 1,0-1-1,0 1 0,0-1 1,0 0-1,0 1 1,1-1-1,-1 2-14,9 43 807,-7-41-664,54 190 552,-25-115-5501,-28-71-701,-2-7-4884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5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15031,'0'0'464,"0"0"-192,0 0-544,0 0 160,0 0-1473,0 0-544,181 9-2497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26.62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5246 1 10229,'0'0'1414,"0"0"-216,0 0-62,0 0-405,0 0-501,5 0 1139,-4 0 2936,-13 1-4217,0 1 0,0 1 0,0 0 0,0 1 0,0 0 0,1 1 1,-3 2-89,-20 6 186,-120 53 138,76-31-240,-26 5-84,-171 68 51,221-85-35,-69 24-20,-1-6 0,-40 5 4,114-34-9,-283 84-91,-180 67 97,417-132-18,1 4-1,1 4 1,-79 47 21,-93 34-222,65-32 76,-39 35 27,-24 12-18,-16 4 25,56-23 46,126-62 92,-71 26-26,-137 57-31,-23 8 208,183-87 320,119-45-409,0 0 1,-4 5-89,-40 20 156,59-35-2851,19-17-2374,17-14-2910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5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1 11461,'0'0'3260,"0"0"-2358,0 0 331,-21 8 351,-67 29-716,80-34-788,1 1 1,0 0 0,0 0 0,1 1 0,-1-1 0,1 2 0,0-1-1,1 1 1,-1 0 0,1 0 0,0 0 0,1 1 0,-1-1 0,1 1 0,1 1-1,-2 0-80,4-5 16,-1 1-1,0-1 0,1 0 0,0 1 1,-1-1-1,1 1 0,1-1 0,-1 1 1,0-1-1,1 1 0,0 0 0,0-1 0,0 1 1,0-1-1,1 1 0,-1 0 0,1-1 1,1 3-16,0-2-32,0 0 1,0 0 0,0 0 0,1 0 0,0 0 0,0-1 0,0 1-1,0-1 1,0 0 0,1 0 0,-1 0 0,1 0 0,4 1 31,8 6-165,-1 1 1,1 0 0,-2 1-1,0 1 1,0 0 0,1 3 164,-10-9 21,0 0 1,0-1 0,-1 2-1,0-1 1,0 0 0,-1 1-1,0 0 1,0 0-1,-1 0 1,0 0 0,-1 0-1,1 0 1,-1 1-1,-1-1 1,0 3-22,0-10 5,0 0-1,0 0 1,-1 0-1,1 1 1,-1-1-1,1 0 1,-1 0-1,1 0 1,-1 0-1,1 0 1,-1 0-1,0 0 1,0 0-1,0-1 1,1 1-1,-1 0 1,0 0-1,0-1 1,0 1-1,0 0 1,0-1-1,0 1 1,0-1-1,-1 1 1,1-1-1,0 0 1,0 1-1,0-1-4,-35 7-70,19-5-527,-1-1 1,1 0-1,0-2 1,-1 0-1,1 0 0,0-2 1,0 0-1,0-1 0,0-1 1,1-1-1,-1 0 597,-32-20-4834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5.7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199 1 11749,'0'0'1121,"0"0"-366,0 0 835,0 0-195,-22 10-317,-8 5-576,1 0-1,-3 4-501,28-16 106,-1 1 0,1-1 0,0 1 0,0 0 0,1 0 0,-1 0 0,1 0 0,0 1 0,0-1 0,0 1 0,1 0 0,0 0 0,0 0 0,0 0 0,0 0 0,0 5-106,-3 6 364,-3 11 120,2 1-1,0-1 1,2 1 0,1 0 0,2-1-1,1 26-483,0-46 21,0 0-1,0 1 0,1-1 0,0 0 0,1 1 0,0-1 0,0 0 0,0 0 0,1-1 0,0 1 0,1 0 0,1 2-20,-2-5-8,-1 0 0,2-1 0,-1 1 0,0-1 0,1 0 1,0 1-1,-1-2 0,1 1 0,1 0 0,-1-1 0,0 0 0,0 0 0,1 0 1,-1 0-1,1-1 0,0 1 0,0-1 0,-1 0 0,3-1 8,2 1-224,-1 0-1,1 0 1,0-1 0,0-1-1,0 1 1,0-1 0,0-1-1,0 0 1,-1 0-1,1-1 1,0 0 224,-2 0-639,-1 0 0,0-1-1,0 0 1,0 0 0,0 0 0,0-1-1,-1 1 1,5-7 639,21-28-6398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6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14871,'0'0'2713,"0"0"-2014,0 0 43,3 26 181,-1 2-780,-1-8-106,1-1 0,1 0-1,1 1 1,1-2 0,0 1-1,1 0 1,2 2-37,3 10 129,-1 0 1,-2 1-1,-1 1 1,-2-1-1,-1 1 0,-2 0 1,-1 0-1,-1 4-129,-1-56-64,-1 0 0,-1 0 1,-3-11 63,-4-36-73,10 60 72,-3-18-2,2 0 0,0-1 0,2 1 0,1-1 0,3-14 3,-5 33-22,1 1 0,1-1 0,-1 1 0,1 0 0,0 0-1,0 0 1,1 0 0,0 0 0,-1 0 0,2 1 0,-1-1 0,0 1-1,1 0 1,0 0 0,0 0 0,0 0 0,0 1 0,1-1 0,-1 1-1,1 1 1,0-1 0,0 0 0,0 1 0,0 0 0,0 0 0,1 1-1,4-1 23,-2 0-500,-1 1 1,0 1-1,1-1 0,-1 1 0,1 1 0,5 0 500,-8 0-567,-1-1 1,0 2-1,0-1 0,0 0 1,0 1-1,0-1 0,-1 1 1,1 0-1,0 0 1,-1 1-1,0-1 0,1 1 567,19 20-9313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6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75 226 3314,'0'0'10466,"0"0"-7652,0 0-1370,0 0-356,0 0-666,21 9-305,69 29-8,-84-37-119,0 1-1,0-1 0,-1 0 0,1 0 0,0-1 1,0 0-1,0 0 0,1 0 0,-1 0 0,-1-1 0,1 0 1,0-1-1,0 1 0,0-1 0,-1 0 0,1-1 1,-1 1-1,1-1 0,-1 0 0,3-2 11,-2 0-182,0 0-1,0 0 1,0-1-1,0 1 1,-1-1 0,0 0-1,0-1 1,0 1-1,-1-1 1,0 0-1,-1 0 1,1 0 0,0-4 182,-2 6-58,-1 1 0,1-1 0,-1 1 0,0-1 0,-1 0 0,1 1 0,-1-1 0,0 0 0,0 0 0,0 1 1,-1-1-1,0 0 0,0 1 0,0-1 0,0 1 0,-1-1 0,1 1 0,-1 0 0,0-1 0,-1 1 0,1 0 1,-1 0-1,0 1 0,0-1 0,0 0 0,0 1 0,-1 0 0,1 0 0,-2-1 58,-3-1 119,1 0 1,-1 1-1,0 0 0,0 1 0,0 0 1,0 0-1,-1 1 0,1 0 0,-1 0 1,1 1-1,-1 0 0,0 0 0,1 1 1,-1 0-1,-6 2-119,8-1 186,1 1-1,0 0 1,0 0-1,0 1 1,0 0 0,0 0-1,0 0 1,1 0 0,-1 1-1,1 0 1,0 1-1,0-1 1,0 1 0,1 0-1,0 0 1,0 0 0,-1 1-186,-9 15 614,1 0 1,0 0 0,-8 22-615,12-21 154,1-1 0,1 1 1,1 0-1,1 1 1,1 0-1,1 0 1,1 0-1,1 0 1,1 8-155,-1-25-59,1 0 0,1 0 0,-1-1 0,1 1 1,0 0-1,0 0 0,0 0 0,1-1 0,0 1 1,0-1-1,0 1 0,1-1 0,0 0 1,0 0-1,0 0 0,1 0 0,-1-1 0,1 1 1,0-1-1,1 0 0,-1 0 0,1-1 0,-1 1 1,1-1-1,0 0 0,1 0 0,-1 0 1,0-1-1,1 0 0,0 0 59,6 2-1078,0-2 0,0 1 1,0-1-1,0-1 0,0 0 0,12-1 1078,25 0-6779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6.7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0 204 3650,'0'0'13062,"0"0"-12566,0 0 224,0 0 1329,0 0-1361,0 0-608,67-14 449,-15 10-81,5-7-288,0-7-160,0-4-96,-5-7-1425,-12-5-1296,-15-2-1297,-23 1-6067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7.0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1 11269,'0'0'8660,"0"0"-8420,0 0 961,-49 131-33,49-75-415,0 4-417,17 3 32,3-3-288,0 3 80,-5-3-160,-3 0-160,1-2-400,-6-8-481,0-12-1104,-2-21-2433,3-17-3089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7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55 208 17048,'0'0'792,"0"0"-141,0 0 125,25 5-607,85 16-572,-105-20 308,0 0 0,1-1 0,-1 1 1,0-1-1,0 0 0,1-1 0,-1 1 0,0-1 0,0 0 1,0-1-1,0 1 0,0-1 0,0 0 0,0 0 1,-1 0-1,1-1 0,-1 0 0,1 0 0,-1 0 1,0 0-1,0 0 0,0-1 0,-1 0 0,1 0 1,-1 0-1,0 0 95,2-5-291,-1 1 1,0 0-1,0-1 0,-1 0 1,0 0-1,-1 0 1,0 0-1,0 0 0,-1-1 1,-1 1-1,1 0 1,-1-2 290,0 9-14,0 0 0,0-1 0,-1 1 0,1-1 0,-1 1 0,1-1 0,-1 1 0,0 0 0,0-1 0,0 1 0,0 0 0,0 0 0,0 0 0,-1 0 0,1 0 0,-1 0 1,1 0-1,-1 0 0,0 1 0,0-1 0,0 0 14,-2-1 100,0 1-1,0 0 1,-1 0 0,1 0 0,-1 0 0,1 1 0,-1-1-1,1 1 1,-1 0 0,0 1 0,0-1-100,-4 1 325,0-1 0,-1 1 0,1 1 0,0-1 0,0 2 0,0-1 0,1 1 1,-1 1-1,0-1 0,1 1 0,-1 1 0,0 0-325,-2 3 335,1 1 0,0 0 1,0 0-1,1 1 1,0 0-1,0 1 0,1-1 1,1 2-1,-1-1 0,2 1 1,-1 0-1,2 1 0,-1-1 1,1 4-336,-2 5 314,0 1 1,2 0-1,0 0 1,2 1-1,0-1 1,2 1-1,0 20-314,2-34 15,0 0 0,0-1 0,0 1-1,1-1 1,0 1 0,0-1-1,1 0 1,0 0 0,1 0 0,-1 0-1,1 0 1,0-1 0,1 0 0,0 0-1,0 0 1,0 0 0,0-1 0,1 0-1,0 0 1,0-1 0,1 1-1,-1-1 1,1-1 0,0 1 0,0-1-1,0 0 1,3 0-15,1 1-214,1 0 0,0-1-1,0-1 1,0 0 0,0 0 0,0-1-1,0-1 1,1 0 0,-1-1 0,0 0 0,0-1-1,0 0 1,0-1 0,0 0 0,-1-1-1,1 0 1,2-2 214,-2-1-1877,0 0 0,0-1-1,10-9 1878,30-30-10973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8.0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17080,'0'0'408,"0"0"96,0 0 1017,0 0-625,1 14-650,6 29 97,1-1-1,11 30-342,-6-28 313,-2 0-1,-2 1 0,1 38-312,-9 56 320,-1-138-349,0-14 13,-8-103-398,4 85 396,1 0 0,2 0 0,1-1 0,1 1-1,2-2 19,-1 24 19,0 1 0,1-1 0,0 1 0,1 0-1,0 0 1,0 0 0,1 0 0,-1 1 0,2 0-1,-1 0 1,1 0 0,2-1-19,1-2 6,2 0 0,-1 1 0,1 0 0,1 1-1,0 0 1,0 1 0,3-1-6,-5 4-78,0 0 0,0 1 0,0 0 0,0 1 0,0 0 0,1 1 0,-1 0 1,1 1-1,-1 0 0,7 1 78,-9 0-536,1-1 1,-1 2-1,1-1 0,-1 1 1,1 1-1,-1-1 1,0 1-1,0 1 1,-1 0-1,1 0 1,-1 0-1,4 3 536,18 22-4495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8.5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299 115 7443,'0'0'1204,"0"0"-684,0 0 83,0 0 696,0 0-413,-9-15 88,-26-43 277,35 57-1196,-1 0 0,1 0 0,-1 0 0,0 0 0,1 0 1,-1 0-1,0 0 0,0 0 0,0 1 0,1-1 0,-1 0 0,0 0 0,0 1 0,0-1 1,0 1-1,0-1 0,0 1 0,0-1 0,-1 1 0,1-1 0,0 1 0,0 0 0,0 0 1,0 0-1,-1-1 0,1 1 0,0 0 0,0 1 0,0-1 0,0 0 0,0 0 0,-2 1-55,-3 0 339,1-1-148,1 1-1,-1 0 0,0 0 1,1 0-1,-1 1 0,1 0 1,-1 0-1,1 0 1,0 0-1,-1 1 0,1-1 1,1 1-1,-1 0 0,0 0 1,1 1-1,-1-1 1,-1 4-191,-9 10 502,0 0 0,1 2 0,-1 4-502,11-18 118,-14 22 518,1 0 0,-7 19-636,18-35 35,1 1 0,0-1 1,1 1-1,1 0 1,-1 0-1,2 0 1,0 0-1,0 4-35,10-14-765,-2-3 571,0 0 1,0-1-1,0 0 1,0 0-1,0 0 0,0-1 1,-1 1-1,1-2 1,-1 1-1,0-1 1,0 0-1,0 0 1,-1-1-1,1 1 0,-1-1 1,0-1-1,0 0 194,11-12-769,-1-1-1,-1 0 1,-1-1-1,8-14 770,-13 17-362,1 0-1,-2 0 0,0 0 0,-1-1 0,0-7 363,-2 10 493,-2 0-1,0 0 0,-1-1 0,0-3-492,-1 18 1230,0 1 197,1 7-996,0 1-1,0-1 0,-1 1 0,0 0 1,-1-1-1,0 3-430,0 16 516,1-2-287,2 0 0,1 0 1,0 0-1,7 22-229,-6-32 23,1 0 0,0 0-1,0 0 1,2 0 0,0-1 0,0 0-1,1-1 1,7 9-23,-13-19-117,-1-1 1,1 1-1,-1 0 1,1-1-1,0 0 1,0 1-1,0-1 1,0 0-1,0 0 1,0 0-1,0 0 0,0 0 1,0 0-1,0-1 1,0 1-1,2-1 117,22 2-5325,-21-2 3847,8 0-5080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9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3 222 5619,'0'0'7187,"0"0"-5616,-1-24-1048,-1-13 203,3-30-726,-1 63 28,1-1 0,0 1-1,0-1 1,0 1 0,0 0 0,1-1 0,0 1 0,-1 0-1,2 0 1,-1 0 0,0 0 0,1 0 0,0 1 0,0-1-1,0 1 1,0 0 0,0 0 0,1 0 0,-1 0 0,1 0-1,0 1 1,0 0 0,0-1-28,-2 2 64,-1 1 0,0-1 0,1 0 0,-1 0 0,1 1 0,-1-1 0,1 1 0,-1 0 0,1-1 1,0 1-1,-1 0 0,1 0 0,-1 0 0,1 0 0,0 0 0,-1 0 0,1 1 0,-1-1 0,1 0 0,-1 1 0,1-1 0,-1 1 0,1 0 0,-1-1 0,1 1 0,-1 0 0,0 0 0,1 0 0,-1 0 0,0 0 0,0 0 0,0 0 0,0 1-64,5 4 200,-1 1 0,0 0 0,0 1-1,-1-1 1,3 7-200,0 0 207,6 10-34,-1 0 1,-1 1-1,-1 0 1,-1 1-1,-2 0 0,2 14-173,-9-40-17,0 1-1,0-1 1,0 0-1,0 0 1,0 0-1,0 1 1,0-1 0,0 0-1,0 0 1,0 0-1,0 1 1,0-1-1,0 0 1,0 0-1,0 1 1,0-1-1,1 0 1,-1 0-1,0 0 1,0 1-1,0-1 1,0 0-1,0 0 1,0 0-1,1 0 1,-1 1-1,0-1 1,0 0-1,0 0 1,0 0-1,1 0 1,-1 0-1,0 0 1,0 0-1,0 1 1,1-1-1,-1 0 1,0 0-1,0 0 1,0 0-1,1 0 1,-1 0 17,7-9-313,3-16-32,0-10-351,1 1 1,6-7 695,-12 28-26,1 1 0,1 0 1,0 1-1,1-1 0,0 1 0,1 1 0,5-6 26,-13 15 52,-1 0-1,1 0 0,0 0 0,-1 1 0,1-1 0,0 0 0,0 1 0,-1-1 0,1 0 0,0 1 1,0-1-1,0 1 0,0 0 0,0-1 0,0 1 0,0 0 0,0-1 0,0 1 0,0 0 1,0 0-1,0 0 0,0 0 0,0 0 0,0 0 0,0 0 0,0 0 0,0 0 0,0 0 0,0 1 1,0-1-1,0 0 0,-1 1 0,1-1 0,0 1 0,0-1 0,0 1 0,0-1 0,0 1 1,-1 0-1,1-1 0,0 1 0,0 0 0,-1 0 0,1 0 0,-1-1 0,1 1 0,-1 0 1,1 0-53,3 7 255,0 0-1,0 0 1,-1 0-1,0 1 0,1 4-253,0 3 232,14 36-130,-3 0 1,3 22-103,-19-74-92,1 1 1,1-1-1,-1 0 1,0 1-1,0-1 0,0 1 1,0-1-1,0 1 1,0-1-1,0 0 0,1 1 1,-1-1-1,0 0 1,0 1-1,0-1 0,1 1 1,-1-1-1,0 0 1,1 0-1,-1 1 0,0-1 1,1 0-1,-1 1 1,0-1-1,1 0 0,-1 0 1,0 0-1,1 1 1,-1-1-1,1 0 0,-1 0 1,0 0-1,1 0 1,-1 0-1,1 0 0,-1 0 1,1 0-1,-1 0 1,0 0-1,1 0 0,-1 0 1,1 0-1,-1 0 1,1 0-1,-1 0 0,0-1 1,1 1 91,18-16-5521,0-14-2293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28.55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1 271 8356,'0'0'4431,"0"0"-3481,0 0-491,0 0 827,0 0 122,0 0-589,0 0-365,0 0-203,0 0 112,0 0-137,0 0-28,0 0-3,2 0-134,57-3 672,22-4-733,-19 1 315,25 2-315,-9 0 7,-1-3 0,30-9-7,-14 3-3,32 1 3,-101 11 0,125-6 29,122-22-29,-188 19 15,0 3 0,57 5-15,67-5 53,51-4-5,9 11-48,-117 1-13,-80-2 30,315 10-82,-234-5 184,27-7-119,-6 0 44,141 4 17,336-2 232,-558-5-293,0-4 1,22-7-1,75-10 2,-108 22 141,15 4-143,31-2 100,-86-4-92,-39 7-79,0 0 1,0-1-1,-1 1 0,1 0 1,0-1-1,-1 1 1,1 0-1,0-1 0,-1 1 1,1-1-1,0 1 1,-1-1-1,1 1 0,-1-1 1,1 0-1,-1 1 0,1-1 1,-1 0-1,0 1 1,1-1-1,-1 0 0,0 1 1,1-1-1,-1 0 0,0 0 1,0 1-1,0-1 1,0 0-1,1 0 0,-1 1 1,0-1-1,-1 0 0,1 0 1,0 0-1,0 1 1,0-1-1,0 0 0,0 0 1,-1 1-1,1-1 0,0 0 1,-1 1-1,1-1 1,-1 0-1,1 1 0,-1-1 1,1 0-1,-1 1 0,1-1 1,-1 1-1,0-1 71,-26-22-4946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9.3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17176,'0'0'784,"0"0"1006,0 0-248,0 0-917,0 0-404,4 25 310,-1-6-386,1 6 57,0 0 0,2 0 0,1-1 0,1 0 0,8 19-202,97 218 1513,-82-178-3182,-3 1 0,0 18 1669,-19-40-7520,-7-57 3342,3-4-1321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39.7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312 35 7652,'0'0'1696,"0"0"476,0 0 32,0 0-740,0 0-330,-15-7-197,15 7-937,-11-6 293,0 1 1,0 0-1,0 1 0,-11-3-293,20 7 46,1 0 0,-1 0 0,0 0 0,0 0 0,0 0 0,1 1-1,-1-1 1,0 1 0,0-1 0,1 1 0,-1 0 0,0-1-1,1 1 1,-1 0 0,1 0 0,-1 0 0,1 0 0,-1 0 0,1 1-1,-1 0-45,-23 29 790,17-18-437,-15 18 232,1 2 1,2 0-1,2 2 1,1 0-1,2 1 1,1 0-1,-7 32-585,17-54 50,1 0 0,1 0 0,0 1 0,1-1 0,0 1-1,2-1 1,1 14-50,-2-27-32,1 1 0,-1-1 0,1 0 0,0 0 0,-1 0 0,1 0 0,0 0 0,0 0 0,0 0 0,0 0 0,0 0 0,0-1 0,0 1 0,0 0 0,0-1 0,0 1 0,0 0 0,0-1 0,1 0 0,-1 1-1,0-1 1,0 0 0,1 1 0,-1-1 0,0 0 0,0 0 0,1 0 0,-1 0 0,0 0 0,1 0 32,42-5-1192,-31 1 225,0-1-1,0-1 0,0 0 1,-1-1-1,0 0 0,0-1 0,2-3 968,5-1-2182,23-17-4557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0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 83 13286,'0'0'1246,"0"0"293,0 0 377,0 0-454,0 0-443,-11 25 83,-34 81-230,41-98-783,2-1-1,-1 0 0,1 1 1,0 0-1,0-1 0,1 1 1,0 0-1,1 0 0,-1 0 1,2 0-1,0 6-88,0 0 37,-1-12-43,0-1 0,1 0 1,-1 0-1,1 1 0,0-1 1,-1 0-1,1 0 1,0 0-1,0 0 0,-1 0 1,1 0-1,0 0 0,0 0 1,0 0-1,0 0 0,0 0 1,1 0-1,-1-1 0,0 1 1,0-1-1,0 1 1,1-1-1,-1 1 0,0-1 1,1 0-1,-1 1 0,0-1 1,1 0-1,-1 0 0,0 0 1,1 0-1,-1 0 0,0 0 1,1 0-1,-1-1 0,1 1 6,4-1-76,-1 1-1,1-1 1,0 0-1,0 0 0,-1-1 1,1 0-1,-1 0 0,5-3 77,-1-1-69,0 0 0,0-1-1,0 0 1,-1-1-1,-1 0 1,1 0 0,-1 0-1,0-1 1,-1 0 0,0-1-1,-1 1 1,0-1-1,0 0 1,2-11 69,0 0-145,-1 0 0,-1-1-1,-1 1 1,-1-1 0,0 0 0,-2-1 0,-1 1 145,0 21-95,1 0 0,-1 0-1,0 0 1,0 0 0,0 0 0,0 1 0,0-1 0,0 0 0,0 0 0,0 0-1,0 0 1,-1 0 0,1 0 0,0 0 0,0 0 0,-1 0 0,1 0 0,-1 1-1,1-1 1,-1 0 0,1 0 0,-1 0 0,1 1 0,-1-1 0,0 0 0,1 1-1,-2-1 96,1 1-140,0 0-1,0 1 0,0-1 0,0 1 0,0-1 0,0 1 0,0-1 0,0 1 0,0 0 0,0-1 1,0 1-1,0 0 0,0 0 0,0 0 0,1-1 0,-1 1 0,0 0 0,0 1 141,-33 53-4875,34-55 4818,-29 54-5062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0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0 266 10005,'0'0'629,"14"-24"593,49-81 24,-49 81-676,2 1 0,0 0 0,11-11-570,6 2 3562,-32 32-2090,1 5-1180,0 1-1,-1 0 0,1 0 0,-1 0 0,-1 0 1,1 0-1,-1 4-291,3 15 400,3 10-104,-2-10-206,0 0-1,2 0 1,1-1 0,1 0-1,4 9-89,-12-33-24,0 0-1,0 1 1,0-1-1,1 0 1,-1 0-1,0 1 1,0-1-1,0 0 1,0 1 0,0-1-1,1 0 1,-1 1-1,0-1 1,0 0-1,0 0 1,1 1-1,-1-1 1,0 0-1,1 0 1,-1 0-1,0 0 1,0 1-1,1-1 1,-1 0-1,0 0 1,1 0 0,-1 0-1,0 0 1,1 0-1,-1 0 1,0 0-1,1 0 1,-1 0-1,0 0 1,1 0-1,-1 0 1,0 0-1,1 0 1,-1 0-1,0 0 1,1 0-1,-1 0 1,0 0 0,1-1-1,-1 1 1,0 0-1,0 0 1,1 0-1,-1 0 1,0-1-1,0 1 1,1 0-1,-1 0 1,0-1-1,0 1 1,0 0-1,1-1 1,-1 1-1,0 0 1,0 0 0,0-1-1,0 1 1,0 0-1,0-1 1,1 1-1,-1 0 25,10-27-216,-8 22 57,21-55-349,3 1-1,16-25 509,-42 83 54,1 1-1,-1 0 0,0 0 1,0 0-1,0-1 0,0 1 1,1 0-1,-1 0 0,0 0 1,0-1-1,0 1 0,1 0 0,-1 0 1,0 0-1,0 0 0,1 0 1,-1 0-1,0 0 0,0-1 1,1 1-1,-1 0 0,0 0 0,0 0 1,1 0-1,-1 0 0,0 0 1,1 0-1,-1 0 0,0 0 1,0 1-1,1-1 0,-1 0 0,0 0 1,0 0-1,1 0 0,-1 0 1,0 0-1,0 0 0,1 1 1,-1-1-1,0 0 0,0 0 0,0 0 1,1 1-1,-1-1 0,0 0 1,0 0-1,0 0 0,0 1-53,10 11-18,16 43 492,-20-40-356,1 0 0,1 0 0,0-1 1,3 4-119,-9-16-14,-1-2 12,1 0-45,0 0 0,0 0-1,0 0 1,-1 0 0,1-1 0,0 1 0,0-1 0,0 0 0,0 1-1,0-1 1,0 0 0,0 0 47,3-4-66,0 0 1,-1-1-1,0 1 0,0-1 1,0 0-1,0 0 0,0-3 66,0 2 7,0 1 0,0-1 0,0 1 0,0 0-1,1 0 1,2-1-7,-5 4 39,0 1 0,1 1 0,-1-1 0,0 0-1,0 0 1,1 1 0,-1 0 0,1-1 0,0 1-1,-1 0 1,1 0 0,0 0-39,-2 1 15,1 0 0,-1 1 0,0-1-1,1 0 1,-1 0 0,0 1 0,1-1 0,-1 1-1,0-1 1,0 1 0,1 0 0,-1-1 0,0 1 0,0 0-1,0 0 1,0 0 0,0 0 0,0 0 0,0 0-1,0 0 1,0 0 0,-1 0 0,1 1 0,0-1 0,-1 0-1,1 1-14,38 71 890,-32-55-725,1-2 0,1 1 0,0-1-1,2-1 1,-1 1 0,2-2 0,8 9-165,-15-20-122,-1-1 1,0-1-1,0 1 1,1 0-1,-1-1 1,1 0-1,-1 0 0,1-1 1,-1 1-1,1-1 1,0 0-1,-1 0 1,1 0-1,0-1 1,1 0 121,14 0-3078,-15 2-3154,-4 2-6139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1.6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 49 14150,'0'0'2004,"0"0"-1196,0 0 553,0 0 376,0 0-710,-12-9-445,-36-26-398,48 34-183,0 1 0,0 0 0,0 0 0,-1-1-1,1 1 1,0 0 0,0 0 0,0 0 0,-1-1 0,1 1 0,0 0 0,0 0 0,0 0 0,-1 0 0,1-1 0,0 1 0,0 0 0,-1 0 0,1 0 0,0 0 0,0 0 0,-1 0 0,1 0 0,0 0 0,-1 0 0,1 0 0,0 0 0,0 0 0,-1 0 0,1 0 0,0 0 0,-1 0 0,1 0-1,0 0 1,0 0 0,-1 1 0,1-1 0,0 0 0,0 0 0,0 0 0,-1 0 0,1 1 0,0-1 0,0 0 0,0 0 0,-1 0 0,1 1 0,0-1 0,0 0 0,0 0 0,0 1 0,0-1 0,-1 0 0,1 0 0,0 1 0,0-1 0,0 0 0,0 1-1,0 16-1,1-14 7,3 44 399,2 1 0,11 40-405,6 40 265,-19-89-192,-3-25-67,0 1 1,1-1-1,1 0 1,0 1 0,1-1-1,2 4-6,-6-18-10,0 1-1,0-1 1,0 0 0,0 1-1,0-1 1,0 0-1,0 1 1,0-1-1,0 0 1,1 1 0,-1-1-1,0 0 1,0 1-1,0-1 1,1 0 0,-1 0-1,0 1 1,1-1-1,-1 0 1,0 0-1,0 1 1,1-1 0,-1 0-1,0 0 1,1 0-1,-1 0 1,0 1-1,1-1 1,-1 0 0,0 0-1,1 0 1,-1 0-1,1 0 1,-1 0 0,0 0-1,1 0 1,-1 0-1,0 0 1,1 0-1,-1 0 1,0 0 0,1-1-1,-1 1 1,0 0-1,1 0 1,-1 0 0,0 0-1,1-1 1,-1 1-1,0 0 11,13-18-279,9-32 491,9-35-212,-20 50 29,2 0 0,2 2 0,0-1 0,3 2 0,7-10-29,-23 38-45,1 1 0,0 0 0,0-1 0,0 1 0,0 0 0,0 0 0,1 1 0,0-1 0,-1 1 0,1 0 0,0 0 0,0 0 0,0 0 0,0 1 0,0 0-1,3-1 46,6 0-928,-1 1 0,1 0-1,0 1 1,-1 0-1,1 1 929,8 0-1936,18 0-3034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2.2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346 56 11461,'0'0'710,"0"0"429,0 0 368,0 0-271,0 0-356,-15-10 131,-51-27 94,64 36-1051,-1 0 0,0-1 0,1 1 0,-1 1 0,0-1 0,0 0 0,0 1 0,1-1 0,-1 1 0,0 0 0,0 0 0,0 0 0,0 0 0,0 0 0,0 1 0,0-1 0,1 1 0,-1 0 0,0 0 0,0 0-54,-2 2 69,0 0 1,0 0-1,1 1 0,0 0 0,-1-1 0,1 1 1,-3 4-70,2-2 107,-17 18 300,1 0-1,2 1 1,0 1-1,-12 23-406,24-35 46,0 1 0,0 0 0,1 0 0,1 0 0,1 0 1,0 1-1,1 0 0,1-1 0,0 1 0,1 9-46,0-23-22,1-1 0,0 0 1,0 0-1,0 0 1,0 0-1,0 1 0,0-1 1,0 0-1,1 0 0,-1 0 1,0 0-1,1 0 0,-1 0 1,1 0-1,-1 0 0,1 0 1,-1 0-1,1 0 0,0 0 1,-1 0-1,1 0 0,0 0 22,1 0-98,1 0 0,-1-1 0,0 1 0,1-1 0,-1 0 0,0 1 0,1-1 0,-1 0 0,1 0 0,0-1 98,1 1-69,3 0-20,0-2 0,-1 1 0,1-1 0,-1 0 0,0 0 0,0 0 0,0-1 0,0 0-1,0 0 1,0-1 0,-1 0 0,1 0 0,-1 0 0,0 0 0,1-3 89,18-17-421,-1 0 0,10-17 421,-18 22-365,5-3 188,-12 14 268,-1 0 0,0 0 0,-1-1 1,1 1-1,-2-2 0,1 1 0,-1 0 1,2-7-93,-4 19 3099,8 19-3077,9 21-142,2 0 0,2-2 0,23 30 121,-38-62-2512,-1-8-3049,-1-1-105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2.5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8004,'0'0'7006,"0"0"-5179,0 0-872,0 23 256,-2 8-893,-1 18 306,4 38-624,2-32 96,1 0 438,-4 49-534,-3-87 650,0-20-35,-1-25-389,4 16-249,0 0-1,1 1 1,1-1-1,0 1 1,0-1-1,1 1 1,1 0-1,0 0 1,0 0-1,1 0 0,0 1 1,1 0-1,0 0 1,1 0-1,0 1 1,8-8 23,47-48-1735,-25 37-1301,1 8-3625,-20 17-1628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2.8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102 322 3554,'0'0'8243,"0"0"-5553,0 0-577,0 0 704,0 0-1088,0 0-577,12 109-736,1-78 81,-3 1-481,0-3 0,0-5-16,-5-4-353,-5-2-575,0-7-1745,-5-11-2930,-20 0-7075</inkml:trace>
  <inkml:trace contextRef="#ctx0" brushRef="#br0" timeOffset="1">0 0 14983,'0'0'4754,"0"0"-4738,0 0 784,0 0-255,0 0-497,127 69-48,-60-31-1345,5 9-1056,-5 7-1473,-5 2-5218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3.2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400 67 13206,'0'0'1758,"0"0"-691,0 0 1100,0 0 26,0 0-1059,-22-14-542,22 14-592,-18-11 110,0 0 0,-1 1 0,0 1 0,-5-1-110,22 10 21,-1-1 0,0 1-1,1 0 1,-1-1 0,1 1 0,-1 0 0,0 1 0,1-1-1,-1 0 1,1 1 0,-1-1 0,1 1 0,-1 0 0,1 0-1,-1 0 1,1 0 0,0 0 0,-1 1 0,1-1 0,-2 2-22,-3 3 79,1 0 0,-1 1 0,1-1 0,0 1 0,0 2-78,-5 5 136,-12 13 98,1 1 0,1 1 0,1 1 1,2 0-1,-1 7-234,10-18-24,0 0 1,2 1 0,0 1-1,1-1 1,2 1-1,0-1 1,1 2 0,0-1-1,2 7 24,2-27-46,-1-1-1,1 1 1,-1 0 0,1-1-1,0 1 1,-1-1 0,1 1-1,0-1 1,0 1-1,0-1 1,-1 0 0,1 1-1,0-1 1,0 0-1,0 0 1,0 0 0,-1 1-1,1-1 1,0 0 0,0 0-1,0 0 1,0 0-1,0 0 1,0-1 0,-1 1-1,1 0 1,0 0-1,0-1 47,30-4-726,-21 0 538,0 0 0,-1-1 0,1 0 0,-1-1 0,-1 0 0,1 0-1,-1-1 1,0 0 0,-1 0 0,0-1 0,5-8 188,14-21-957,-3-2 0,5-12 957,-18 34-141,-2 6 213,1-5 3596,-8 22-3598,0 1 0,1-1-1,-1 0 1,1 0 0,0 0-1,0 0 1,1-1 0,-1 1 0,1-1-1,0 1 1,0-1 0,1 0 0,-1 0-1,1 0 1,0-1 0,0 1-70,0-1-134,-1 0 0,0-1 0,1 0 0,-1 1 1,1-1-1,0-1 0,0 1 0,0 0 0,-1-1 0,3 1 134,-3-2-284,-1 1 0,0-1-1,1 0 1,-1 0 0,0 0-1,1 0 1,-1 0 0,0-1-1,0 1 1,1-1 0,-1 1-1,0-1 1,0 0-1,0 0 1,0 0 0,0 0-1,0 0 1,2-2 284,25-29-4880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3.6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0 13526,'0'0'3396,"0"0"-1632,0 0-49,0 0-709,-5 27-448,-1 1-426,2-11-86,0 1 0,1-1-1,1 1 1,0 0 0,2 0 0,0 0 0,1 0 0,3 17-46,7 7 72,3-1 1,1-1 0,2 0 0,21 36-73,-33-67 5,-3-4-9,4 7-98,0-1-1,1 0 1,0 0 0,3 4 102,-8-13-120,0 1-1,0-1 1,1 0 0,-1 0 0,0 0-1,1 0 1,0 0 0,-1 0 0,1-1 0,0 1-1,0-1 1,0 0 0,0 0 0,0 0-1,0 0 1,0 0 0,0-1 0,0 1 0,3-1 120,132-7-2004,-136 7 2002,0 1 0,0-1 0,0 1-1,1-1 1,-1 1 0,0 0 0,0 0 0,0 0 0,0 0 0,0 0 0,0 1 0,0-1-1,-1 0 1,1 1 0,0-1 0,-1 1 0,1 0 0,-1 0 0,0-1 0,1 1 0,-1 0-1,0 0 1,0 0 0,0 0 0,-1 0 0,1 1 0,0-1 0,-1 0 0,1 2 2,2 7 12,-1 0 1,0 0 0,-1 0 0,0 0 0,-1 6-13,0-11 81,0 0 1,0-1-1,0 1 1,-1 0 0,0 0-1,0 0 1,-1 0-1,1-1 1,-1 1-1,0-1 1,-1 1 0,0-1-1,1 0 1,-2 0-1,1 0 1,0 0 0,-1 0-1,0-1 1,0 0-1,-1 0 1,1 0-1,-1 0 1,0-1 0,0 1-1,0-1 1,0 0-1,0-1 1,-1 0 0,1 1-1,-1-2 1,-2 2-82,2-1 54,1-1-1,-1 1 1,0-1 0,0 0 0,0 0 0,0-1 0,0 1-1,0-1 1,0-1 0,0 1 0,0-1 0,0 0-1,0-1 1,0 1 0,0-1 0,0 0 0,1-1 0,-1 1-1,1-1 1,0 0 0,0 0 0,0-1 0,0 0-54,-7-8-94,1 0 1,1-1 0,0-1-1,1 0 1,0 0 0,1-1-1,-1-3 94,5 9-769,0-1 1,0 0-1,1 0 0,1-1 0,-1 1 1,2-1-1,-1-2 769,2-3-4397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30.625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3 1 12982,'0'0'816,"0"0"-365,0 0 715,0 0 155,0 0-572,0 0-551,-2 10 4386,6-4-5030,15 5 480,2 0 0,-1-1 0,1-2 1,17 6-35,14 5 25,-20-4-6,-1 2 0,0 1 0,22 17-19,-27-16 14,2-2 0,0 0 0,1-2-1,22 8-13,13-2-16,31 4 16,-40-12 4,0 3 0,25 12-4,15 17 143,34 23-143,-122-64 10,98 57 22,-50-27-27,0-3 0,3-3 1,7 1-6,85 29 304,128 71-304,-192-87 272,2-4 0,44 11-272,7-1-69,828 269 381,-773-255-307,115 57-5,-119-36-36,57 23-8,-205-87 17,0 3 0,-2 1 0,0 3 1,30 24 26,23 15 11,-48-32-21,-2 3 0,-1 0 0,11 16 10,22 19 17,-42-42 2,4 6 43,1-3 1,17 10-63,15 16-184,-69-57-297,-1-1-607,-3-3-1775,-9-10-2846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4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1054 12422,'0'0'3348,"0"0"-2316,0 0 412,0 0-308,0 0-536,8 3-381,-4-1-204,0 0 0,1-1-1,-1 1 1,1-1 0,-1 0 0,1 0-1,0-1 1,-1 1 0,1-1 0,-1 0-1,1-1 1,0 1 0,-1-1-1,1 1 1,-1-1 0,1-1 0,-1 1-1,1-1 1,-1 0 0,0 0 0,0 0-1,0 0 1,4-3-15,17-14-285,-1-2 1,0 0-1,-2-1 0,-1-1 0,0-1 0,-2-2 1,-1 1-1,-1-2 0,-1 0 0,-1-1 1,9-27 284,-7 10-229,-2-1 1,-2-1 0,-2 0 0,-2-1-1,-3 1 1,-1-2 0,-2-19 228,-1 16 155,0-74 496,-3 111-352,0 1-1,-1-1 0,-1 0 0,0 1 1,-1 0-1,-5-14-298,8 25 150,0 0 0,-1 0 0,1 0 0,-1 1 0,0-1 0,0 0 0,0 1 0,0-1 0,0 1 0,0 0 0,-1-1 0,1 1 0,-1 0-150,2 2 41,1 0 1,-1-1 0,0 1 0,0 0 0,1 0 0,-1-1 0,0 1 0,0 0-1,1 0 1,-1 0 0,0 0 0,0 0 0,1 0 0,-1 0 0,0 0 0,0 0 0,1 1-1,-1-1 1,0 0 0,1 0 0,-2 1-42,1 0 6,-1 0 1,1 0-1,-1 0 0,1 1 1,0-1-1,-1 0 0,1 1 1,0-1-1,0 1 0,0 0 1,0-1-1,0 2-6,-10 22 107,1-1 0,1 1 0,1 0-1,2 1 1,0 0 0,-1 21-107,-2 45 742,4 25-742,5-113 20,-3 295 1336,3-279-1319,1-1 0,1 0 1,0 0-1,2 0 0,0 0 1,1 0-1,1-1 0,1 0 1,4 8-38,-8-18-16,1-1 0,0 0 0,0-1 0,1 1 0,0-1 0,0 1 0,1-2 0,0 1 0,0 0 0,0-1 0,0 0 0,1-1 0,0 0 0,0 0 0,0 0 0,0 0 0,1-1 0,-1-1 0,1 1 0,0-1 0,0-1 0,0 1 0,5-1 16,0 0-51,0 0 1,-1-2-1,1 1 0,0-2 1,0 0-1,-1 0 1,1-1-1,-1 0 1,11-6 50,-7 2-121,-2-1 0,1 0 0,-1-1 0,0-1 0,-1 0 0,0-1 0,5-6 121,-8 7-195,0-1-1,0 0 1,-1 0 0,-1-1 0,0 0 0,-1-1 0,0 0-1,0 0 1,-2 0 0,0-1 0,0 0 0,-1 0-1,-1 0 1,0 0 0,-1-1 0,-1 1 0,0-1 0,-1 1-1,0-4 196,0 4 34,0-13-57,-1 1 1,-1 0-1,-3-14 23,4 32 103,-1 0 1,0 0-1,-1 0 0,0 0 0,0 0 0,-1 1 1,0 0-1,0 0 0,-1 0 0,1 0 0,-2 0 0,1 1 1,-3-2-104,7 7 55,0 0 0,0-1 0,0 1 1,0 0-1,0 0 0,-1 0 1,1 0-1,0 0 0,-1 1 0,1-1 1,-1 0-1,1 1 0,-1-1 1,1 0-1,-1 1 0,0 0 0,1-1 1,-1 1-1,1 0 0,-1 0 0,0 0 1,1 0-1,-1 0 0,0 1 1,1-1-1,-1 0 0,1 1 0,-1-1 1,1 1-1,-1-1 0,1 1 1,-1 0-1,1 0 0,-1 0 0,1 0 1,0 0-1,-2 1-55,-2 3 99,0 1 0,0 0 0,1 0-1,0 0 1,0 0 0,0 1 0,-2 6-99,-3 9 238,0 1 1,2 0 0,0 1-1,2 0 1,0 0-1,0 19-238,0 36 687,3 36-687,2-88 51,0-12-90,0 0 1,1 0-1,0 1 1,1-1-1,1 0 0,0 0 1,1 0-1,1-1 1,0 1-1,1-1 0,1 0 1,0-1-1,6 9 39,-11-19-152,0-1-1,0 1 0,0-1 1,1 0-1,-1 0 1,0 0-1,1 0 0,0 0 1,-1 0-1,1-1 0,2 2 153,-3-3-429,0 1 0,0 0 0,0-1 0,0 0 0,0 1 0,0-1 0,0 0 0,0 0 0,0 0 0,0 0 0,-1-1 0,2 1 429,12-6-9076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5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136 29 11877,'0'0'1607,"0"0"-1135,0 0 237,0 0 265,0 0-243,-15-5-288,-44-16-347,59 21-96,-1 0 0,1 0 0,0-1 0,-1 1 0,1 0 0,0 0 0,-1-1 0,1 1 0,0 0 0,-1 0 0,1 0 0,-1 0 0,1 0 0,0 0 0,-1 0 1,1-1-1,-1 1 0,1 0 0,0 0 0,-1 0 0,1 1 0,-1-1 0,1 0 0,0 0 0,-1 0 0,1 0 0,-1 0 0,1 0 0,0 1 0,-1-1 0,1 0 0,0 0 0,-1 0 0,1 1 0,0-1 0,-1 0 0,1 1 0,0-1 0,0 0 0,-1 0 0,1 1 0,0-1 0,0 1 0,0-1 0,-1 0 0,1 1 0,3 12 35,-2-11-18,11 31 275,1 0 0,2-1 0,9 12-292,15 34 397,-24-47-378,-2 1 0,-1 0 0,-2 0 0,-1 1 0,-1 1 0,-2-1 0,-1 1 0,0 31-19,-5-59-18,-1-1 0,1 1-1,-1 0 1,1-1 0,-2 1 0,1-1-1,-1 1 1,1-1 0,-2 0 0,1 0-1,0 0 1,-1 0 0,0 0-1,0 0 1,-1-1 0,1 1 0,-2 0 18,-1 0-34,1 0 0,-1-1 1,0 1-1,-1-1 0,1-1 0,-1 1 1,0-1-1,0 0 0,0-1 1,0 1-1,0-1 0,-6 0 34,-4 1-40,-1-1 0,0-1 0,-18-1 40,16 0-69,26 19-702,4-4 765,2 0 1,-1-1 0,5 4 5,23 27 64,-9-5 105,-2 2-1,-1 0 1,-2 3-169,-14-23 345,-1 1-1,-1 0 1,-1 0 0,-1 1-1,-1 0 1,-1 0-1,0 4-344,-2 75 1260,-3-66-721,5 33-539,6-66-5174,-2-1 780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6.6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192 0 12005,'0'0'1932,"0"0"-1225,0 0 699,0 0 251,0 0-187,-13 8-798,7-5-607,-1 1-1,1 0 1,0 1-1,0-1 1,0 1-1,1 1 1,0-1 0,0 1-1,0 0 1,0 0-1,1 0 1,0 0-1,1 1 1,-1 0 0,0 4-65,-6 14 229,-50 156 1344,52-151-1463,2 1-1,0 0 1,3 0-1,0 0 1,2 2-110,1-32-25,0 0 0,0 0 0,0-1 0,1 1 1,-1 0-1,0 0 0,1-1 0,-1 1 0,1 0 0,-1 0 0,0-1 1,1 1-1,-1 0 0,1-1 0,0 1 0,-1-1 0,1 1 0,0-1 1,-1 1-1,1-1 0,0 1 0,-1-1 0,1 0 0,0 1 0,0-1 0,0 0 1,-1 0-1,1 1 0,0-1 0,0 0 0,0 0 0,-1 0 0,1 0 1,0 0-1,0 0 0,0 0 25,35-5-1034,-20-1 405,1-1 1,-2-1-1,1-1 0,-1 0 0,-1 0 0,1-2 1,-1 0 628,36-25-1546,-13 15 585,-19 12 314,0-2 0,-2 0 0,14-10 647,-27 18 224,1 0 0,-1 0 0,0 0 0,0 0-1,0-1 1,-1 1 0,1-1 0,-1 0 0,0 0 0,0 0 0,0 0 0,0 0 0,-1 0 0,1 0 0,-1 0 0,0-1 0,-1 1 0,1-1 0,-1 0-224,0 5 320,0 0 176,0 0-47,0 0 44,0 0-77,0 0 107,0 0-75,0 0-82,0 2-78,-8 43 285,2 0 0,2 0 0,2 0 0,3 29-573,0-70-3,-1 0 0,1-1 0,0 1 0,0 0 1,0 0-1,0-1 0,1 1 0,0 0 0,-1-1 1,1 1-1,1-1 0,-1 0 0,0 0 0,1 0 0,0 0 1,-1 0-1,1-1 0,0 1 0,0-1 0,1 1 0,-1-1 1,0 0-1,1-1 0,0 1 0,-1 0 0,1-1 1,0 0-1,0 0 0,1 0 3,3 1-51,0-1-1,0 0 1,0 0 0,0-1-1,1 0 1,-1 0 0,0-1-1,0 0 1,0 0 0,0-1-1,0 0 1,-1 0 0,1-1-1,3-2 52,0-1-102,-1-1-1,0 0 0,0 0 1,-1-1-1,0 0 0,0-1 1,-1 0-1,0 0 0,-1-1 0,0 0 1,0-1-1,-1 1 0,0-1 1,-1 0-1,0-2 103,-1 4-13,-1 0 0,0 0 0,0-1-1,-1 1 1,0 0 0,-1-1 0,0 0 0,0 1 0,-1-1 0,0 1-1,-1-1 1,0 0 0,-1 1 0,0 0 0,0-1 0,-1 1 0,0 0-1,-1 0 1,-3-6 13,0 2 117,-1 1-1,-1 0 1,0 0 0,0 1-1,-1 0 1,0 1-1,-5-3-116,10 9 14,0 0-1,0 1 0,0 0 0,0 0 0,-1 0 0,1 0 0,-1 1 0,0 0 0,0 0 0,0 0 0,0 1 0,0 0 0,0 0 0,0 1 0,0 0 1,0 0-1,0 0 0,0 1 0,-1 0-13,5-1-122,-1 1 0,1 0 0,0 0 0,-1 0 0,1 0 0,0 1 0,0-1 0,0 1 0,0-1 0,0 1 1,0 0-1,1-1 0,-1 1 0,1 0 0,-1 0 0,1 0 0,-1 1 0,1-1 0,0 0 0,0 0 0,0 1 0,0-1 0,1 1 122,-4 8-1356,2-1-1,-1 1 1,1 0-1,0 9 1357,1 24-5311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7.1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1 279 10053,'0'0'2217,"0"0"-1516,0 0 454,4-22-167,14-66-401,-16 79-482,1-1 0,-1 1 0,2 0 0,-1 0 0,1 0-105,-2 7 160,-1-1 1,1 1-1,-1 0 0,1-1 0,0 1 1,0 0-1,0 0 0,0 1 1,0-1-1,0 0 0,1 1 1,1-2-161,-2 2 51,1 0 1,-1 0 0,1 1 0,-1-1-1,0 1 1,1-1 0,-1 1 0,1 0-1,-1 0 1,1 0 0,-1 0 0,1 0-1,-1 1 1,1-1 0,-1 1 0,1 0-1,-1-1 1,0 1 0,1 0 0,-1 0-1,0 1 1,0-1 0,0 0 0,0 1-1,0 0 1,0-1 0,0 1 0,0 0-1,-1 0 1,2 1-52,5 6 22,-1 0 0,0 1 0,0 0 0,-1 0 0,4 7-22,-6-4 153,0-1 0,-1 0 0,0 1 1,0 0-1,-2 0 0,0 0 0,0 5-153,-1-46-483,-1-8 157,2 1 0,5-23 326,-5 49 11,0 0 0,1 1 0,0-1 0,0 1 0,1-1 0,0 1 0,1 0 0,0 0 0,0 0 0,1 1 0,0 0 0,0 0 0,2-1-11,-7 7 23,1 0 1,-1 1-1,1-1 1,0 1-1,0-1 1,-1 1-1,1-1 0,0 1 1,0-1-1,0 1 1,-1 0-1,1 0 1,0-1-1,0 1 1,0 0-1,0 0 1,0 0-1,0 0 1,-1 0-1,1 0 1,0 0-1,0 0 0,0 0 1,0 0-1,0 0 1,0 1-1,0-1 1,-1 0-1,1 1 1,0-1-1,0 1 1,0-1-1,-1 1 1,1-1-1,0 1 0,0 0-23,21 24 625,-20-22-568,83 129 1778,-42-62-4543,21 22 2708,-52-76-3828,-6-6-3012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7.4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1 199 20633,'0'0'513,"0"0"-289,0 0 384,0 0-64,0 0-47,191 2-193,-120-8-256,-4-15 48,-2-1-96,-8-2-176,-7-3-833,-13 2-319,-15-2-1746,-12 3-383,-10-1-3827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7.8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1 5394,'0'0'12529,"0"0"-9568,-11 27-2110,-34 93 230,42-107-938,-1 0 0,2 0 0,0 1 0,0-1 0,2 0 0,-1 1 0,2-1 1,1 11-144,2 0 186,1 0 0,1-1 0,7 13-186,-3-4 239,4 14-154,-1-1-206,2 0 0,1-1-1,3-1 1,17 28 121,-35-69-131,0 0 0,1 0-1,-1 0 1,1 0 0,-1 0 0,1 0 0,0-1 0,0 1 0,0-1 0,2 2 131,-3-3-267,1 1 1,-1 0 0,1-1 0,0 1-1,-1-1 1,1 0 0,0 1-1,-1-1 1,1 0 0,0 0-1,-1 0 1,1 0 0,0-1 0,-1 1-1,1 0 1,0-1 0,-1 1-1,1-1 1,-1 1 0,1-1-1,-1 0 1,1 0 0,-1 0 0,2-1 266,4-3-947,1-1 0,-1 0 1,-1-1-1,1 1 1,-1-1-1,0-1 1,2-3 946,22-36-737,-5 8 5442,-17 33 1333,0 9-4065,3 16-2408,-9-15 994,29 51 316,26 51-987,-50-82-1640,-6-12-5698,-1-12-1506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8.1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16392,'0'0'3489,"0"0"-2961,0 0 1089,0 0-1217,0 0-384,0 0-32,47 56-480,-22-25-785,-7 5-976,-6 9-1536,-9 2-7733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8.8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34 350 8420,'0'0'1662,"0"0"-742,0 0 863,0 0-71,0 0-677,-3 2-192,2-1-789,1-1 0,0 1 0,-1-1-1,1 0 1,0 1 0,-1-1-1,1 0 1,0 1 0,-1-1-1,1 0 1,-1 1 0,1-1-1,-1 0 1,1 0 0,-1 0-1,1 1 1,0-1 0,-1 0-1,1 0 1,-1 0 0,1 0 0,-1 0-1,1 0 1,-1 0 0,1 0-1,-1 0 1,1 0 0,-1 0-1,1 0 1,-1-1 0,1 1-1,-1 0 1,1 0 0,-1 0-1,1-1 1,-1 1 0,1 0-54,-4-23 1953,3 6-2141,-5-57 342,3 1 1,5-51-155,-2 123 13,0 0-1,0-1 1,0 1 0,0 0 0,0 0-1,1-1 1,-1 1 0,0 0-1,0 0 1,1-1 0,-1 1-1,1 0 1,-1 0 0,1 0-1,-1 0 1,1 0 0,0 0 0,0 0-1,0 0 1,-1 0 0,1 0-1,0 0 1,0 0 0,0 0-1,0 1 1,0-1 0,0 0 0,1 1-1,-1-1 1,0 1 0,0-1-1,0 1 1,1 0 0,-1-1-1,0 1 1,0 0 0,1 0 0,-1 0-1,0 0 1,1 0-13,0 0 2,1 1 0,0 0-1,-1 0 1,1-1 0,-1 2 0,1-1 0,-1 0 0,1 0-1,-1 1 1,0-1 0,1 1 0,-1 0 0,0 0-1,0 0 1,0 0 0,-1 0 0,2 2-2,4 7 11,0 0 0,-1 1-1,-1 0 1,0 0 0,0 1 0,-1-1 0,-1 1-1,0 0 1,0 4-11,1 22 277,-2-1 0,-1 22-277,-2-48-81,-2-14-264,0-20-112,3 4 100,2 1 0,0-1 0,1 0 0,1 1 0,1 0 0,0 0 0,1 0 0,1 1 0,6-11 357,-6 13 87,1 1 1,1 0 0,0 0 0,1 1 0,0 0-1,0 1 1,3-1-88,-13 11 97,1 0 0,0 1 0,-1-1-1,1 1 1,-1-1 0,1 1 0,0-1-1,0 1 1,-1 0 0,1-1 0,0 1-1,0 0 1,-1-1 0,1 1 0,0 0-1,0 0 1,0 0 0,-1 0 0,1 0-1,0 0 1,0 0 0,0 0 0,0 0-1,-1 0 1,1 1 0,0-1 0,0 0-1,0 0 1,-1 1 0,1-1 0,0 0-1,-1 1 1,1-1 0,0 1 0,-1-1-1,1 1 1,0 0-97,19 28 31,-14-19 328,19 32 318,-1 2 1,14 37-678,-28-57-55,-2 1 1,0 0-1,-1 0 0,-2 1 1,-1 0-1,0 5 55,-4-15-527,2 13-1079,3-13-3128,-2-15-111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9.2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50 16135,'0'0'1793,"0"0"-750,0 0 507,0 0-306,2 24-644,8 80-168,-9-98-387,0 0 0,0 1 0,1-1 0,0 0 0,0 0 0,0 0 0,1 0 0,0-1 0,0 1 0,1-1 0,0 0 0,0 0 0,0 0 0,0 0 0,3 2-45,6 6 61,-10-9-110,0-1-1,1 1 0,0-1 0,-1 0 0,1 0 0,0 0 0,0-1 1,0 1-1,1-1 0,-1 0 0,1 0 0,1 0 50,-4-1-76,0-1 0,1 0-1,-1 0 1,0 1 0,1-1 0,-1 0-1,1-1 1,-1 1 0,0 0-1,1-1 1,-1 0 0,0 1 0,0-1-1,1 0 1,-1 0 0,0 0 0,0 0-1,0 0 1,0-1 0,0 1-1,0-1 1,-1 1 0,1-1 0,0 0-1,0-1 77,9-10-544,-1 0 0,-1-1 0,0 0 0,-1 0 0,-1-1 0,0 0 0,-1-1 0,2-9 544,10-55-496,-12 1 3976,-6 78-2237,0 1-459,2 13 17,5 18-674,1-1 0,1 0 0,2 0 0,1-1 0,1-1 0,2 0 0,1-1 0,1 0 0,1-2 1,1 0-1,18 18-127,-34-39-564,1-1 1,0 1 0,0-1 0,0 0-1,0 0 1,0 0 0,1-1 0,-1 1 0,1-1 563,11 0-6860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49.7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125 60 4274,'0'0'7030,"0"0"-4749,0 0-486,0 0 316,0 0-487,-13 16-610,1-3-739,2-2-47,0 0-1,1 1 0,1 0 1,0 0-1,0 0 1,2 1-1,-1 1 1,2-1-228,-2 5 267,2-1 0,0 1 0,1 1 0,1-1 0,1 1 0,0-1 0,2 1 0,0 10-267,0-27-2,1 1-1,-1-1 1,0 1-1,1 0 0,-1-1 1,1 1-1,0-1 0,0 0 1,0 1-1,0-1 0,1 0 1,-1 1-1,0-1 0,1 0 1,0 0-1,-1 0 1,1 0-1,0-1 0,0 1 1,0 0-1,0-1 0,0 1 1,1-1-1,-1 0 0,0 0 1,1 0-1,0 1 3,2-1-43,0 0-1,-1 1 0,1-2 1,0 1-1,-1-1 0,1 1 1,0-1-1,0-1 1,-1 1-1,1-1 0,0 0 1,-1 0-1,1 0 0,0 0 1,0-1 43,7-5-94,0 0 0,-1-1 0,0 0 0,0 0 0,-1-2 0,0 1 0,0-1 1,-1 0-1,-1-1 0,0 0 0,0 0 0,-1-1 0,0 0 0,-1 0 0,2-9 94,-3 7-58,-2 0 0,0-1 0,-1 1 1,0-1-1,-1 1 0,0-1 0,-2-2 58,1 8-3,0 1 0,-1-1 1,0 1-1,-1 0 0,1-1 1,-2 1-1,1 0 0,-1 0 1,-1 0-1,1 0 0,-1 1 1,-3-4 2,5 8-21,0 0-1,0 1 1,0-1 0,-1 1 0,1 0 0,-1 0 0,0 0 0,0 0 0,0 0 0,0 0-1,0 1 1,0-1 0,0 1 0,0 0 0,-1 0 0,1 0 0,0 1 0,-1-1 0,1 1-1,-1 0 1,1 0 0,0 0 0,-1 0 0,1 0 0,-1 1 0,1-1 0,0 1 0,-1 0-1,1 0 1,-1 1 21,-5 2-651,0 0 0,0 1 0,0 0 0,1 1 0,0-1-1,0 2 1,0-1 0,1 1 0,-3 4 651,-15 16-5242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6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196 299 3265,'0'0'4253,"0"0"-2844,0 0-350,0 0 467,0 0-598,0 0-610,0 0-163,-20 13 1493,10-9-1338,0 0-1,0-1 1,0-1-1,-1 1 1,1-2-1,0 1 1,-1-1-1,1-1 1,-1 0-1,0-1 1,-6 0-310,15-1 22,0 1 1,0 0-1,1-1 1,-1 1 0,1 0-1,-1-1 1,1 0 0,0 1-1,-1-1 1,1 0 0,0 0-1,0 0 1,0 0-1,0-1-22,-13-29 134,11 19-164,0 0-1,1 0 1,1 0-1,0 0 1,1 0-1,0 0 1,3-12 30,-3 21-9,2-1 0,-1 1-1,0 0 1,1 0 0,0 0 0,0 0 0,0 0 0,0 0-1,1 0 1,-1 1 0,1-1 0,0 1 0,0 0-1,1-1 10,51-42-279,-47 39 215,0 0-46,1 1 1,0-1 0,0 1-1,1 1 1,-1 0-1,1 0 1,0 1 109,-8 4 5,-1 0 0,1 0 0,-1 0 0,1 1 0,-1-1-1,1 0 1,-1 1 0,1-1 0,-1 1 0,1-1 0,-1 1 0,0-1 0,1 1-1,-1 0 1,0 0 0,0 0 0,0 0 0,0 0 0,1 0 0,-1 0 0,-1 0 0,1 0-1,0 1 1,0-1 0,0 0 0,-1 0 0,1 1 0,0-1 0,-1 1 0,1 0-5,13 44 59,-10-29-5,-1 1 0,-1 0 0,-1 0 0,-1 0 1,0 0-1,-2 12-54,1-22 131,-1 1-1,1-1 1,-1 0 0,-1 0 0,0 0-1,0 0 1,0-1 0,-1 1-1,0-1 1,0 0 0,-1 0 0,0 0-1,0 0 1,-1-1 0,-2 2-131,6-7-148,0 0 1,0 0 0,0-1-1,0 1 1,0 0-1,-1-1 1,1 1-1,0-1 1,0 0 0,-1 0-1,1 0 1,0 0-1,0 0 1,-3-1 147,-5 1-2282,-10 0-2712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32.08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152 16 12086,'0'0'1035,"0"0"-619,0 0 136,0 0 422,0 0-499,0-14-398,-1 12 2730,-17 37-2011,-2-1-1,0-1 1,-20 22-796,-7 11 566,45-60-533,1-1 1,0 0-1,0 0 0,1 1 0,0-1 0,0 0 1,0 1-1,0-1 0,1 0 0,0 0 1,1 4-34,0-3-2,1 1 1,0-1-1,0 0 1,0 0-1,1 0 0,0-1 1,0 0-1,0 1 1,1-1-1,0 0 1,0-1-1,0 0 1,0 1-1,1-1 1,5 2 1,2 2-6,-1-2 1,2 0-1,-1 0 1,1-1-1,-1-1 1,15 3 5,-20-5-524,0 0 0,0 1 1,0 0-1,0 0 1,-1 1-1,1 0 1,-1 0-1,0 0 0,-1 1 1,1 0-1,-1 1 1,3 2 523,23 26-5109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0.1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 13142,'0'0'3991,"0"0"-2542,0 0 224,0 0-222,1 21-576,5 74-277,-6-87-540,2 0 0,-1-1 1,1 1-1,0 0 1,0-1-1,1 1 0,0-1 1,1 1-1,-1-1 0,1 0 1,1-1-1,-1 1 1,1-1-1,0 0 0,1 0 1,-1 0-1,7 4-58,-10-8-48,0 0-1,1-1 1,-1 1 0,1 0 0,0-1-1,0 1 1,0-1 0,-1 0-1,1 0 1,0 0 0,0 0-1,1-1 1,-1 1 0,0-1 0,0 0-1,0 1 1,0-2 0,0 1-1,0 0 1,0 0 0,1-1-1,-1 0 1,0 0 0,0 0-1,0 0 1,-1 0 0,1 0 0,0-1-1,0 0 1,-1 1 0,1-1-1,-1 0 1,1-1 48,5-4-456,0 0-1,-1-1 1,0 0 0,0 0-1,-1 0 1,0-1 0,-1 0-1,0 0 1,1-4 456,1-3-960,-1 0 0,-1 0 1,-1-1-1,0 1 0,-1-1 1,0-11 959,1-59 2508,-4 85-584,0 2-97,0 0-253,0 16 86,-1 30-1024,0-12-263,2 1 0,1-1 0,3 16-373,-3-40-99,0 0 0,0 0 0,1-1 0,0 1 0,1-1 1,0 1-1,1-1 0,0 0 0,0 0 0,1-1 0,0 0 0,1 0 0,6 6 99,-11-12-391,1 0-1,-1 0 0,1 0 1,0 0-1,-1-1 0,1 1 1,0-1-1,0 0 0,0 0 1,0 0-1,0 0 0,0 0 1,0-1-1,1 0 0,-1 1 1,2-1 391,22 0-6547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0.4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175 1 12118,'0'0'6701,"0"0"-4686,0 0-529,0 0-345,0 0-628,-17 17-332,-49 55-96,64-70-89,0 1 0,0-1 0,0 1 0,0-1 0,1 1 0,-1 0-1,1-1 1,0 1 0,0 0 0,0 0 0,0 0 0,0 0 0,1 0 0,-1 0-1,1 0 1,0 0 0,0 0 0,0 0 0,0 0 0,0 0 0,1 0-1,-1 0 1,1 0 0,0 1 4,1 3-26,-1-3 9,1 0 0,0 0-1,-1 0 1,1 0 0,1-1 0,-1 1-1,0 0 1,1-1 0,0 0 0,0 0-1,2 2 18,41 34-204,-21-19 72,-9-7 30,-4-3 47,-1-1-1,-1 1 1,1 1 0,5 7 55,-14-15 5,0-1 0,0 1 1,-1 0-1,1 0 0,-1 0 0,1 0 1,-1 0-1,0 0 0,0 0 0,0 0 1,0 1-1,-1-1 0,1 0 0,-1 1 1,0-1-1,0 0 0,0 1 0,-1-1 1,1 0-1,-1 0 0,0 1 0,0 1-5,-2-1-1,0 0 0,0 0 0,0-1-1,0 1 1,-1-1 0,1 0 0,-1 0 0,0 0-1,0 0 1,0-1 0,0 1 0,-1-1-1,1 0 1,-1 0 0,-1 0 1,-5 3-48,-71 30-1933,25-17-3332,3-2-3649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1.0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 7347,'0'0'9989,"0"0"-8949,0 0 721,0 0 288,0 0-1120,0 0-641,0-12-240,0 12-32,0 9-16,0 14-32,2 6 32,-2 0-32,3-2 16,-3-5-673,5-4-799,2-9-2546,5-9-1537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1.4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0 15511,'0'0'3346,"0"0"-2690,0 0 1169,0 0-961,0 0-816,0 0-32,-9 58 80,23-26-192,4 3-144,-1 8-928,1-3-2802,-4-4-6547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1.7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22506,'0'0'1297,"0"0"-961,0 0 913,0 0-497,0 0-496,0 0-144,0 0-224,0 0 64,0 0-208,0 4-384,0 19 31,0 8-287,0 0-1105,0-6-2721,0-9-3122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2.1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18456,'162'83'2546,"-162"-83"-882,0 0-255,0 0-497,0 0-671,0 6-161,0 19-80,5 6 32,0 5-64,0-5-545,-3 3-79,-2-5-1265,0-9-5650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2.5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19 20249,'0'0'1265,"0"0"-481,0 0 897,0 0-769,0 0-463,0 0-305,-13-14-112,13 14 192,0-2-176,0 2 384,0 0-400,0-2 32,0 2-64,0 0-320,0 0-609,0 0-783,-12 6-4115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2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0 23771,'0'0'1056,"0"0"-880,0 0 1665,0 0-944,0 0-513,0 0-384,0 0 0,0 0-32,0 0-64,0 0 96,0 0-496,0 0-257,0 3-1360,-27 6-1985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1:59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419 9 20697,'0'0'475,"0"0"-195,0 0 355,0 0 297,0 0-572,0 0-254,-1-1-106,0 0 0,-1 0 0,1 0 0,-1 0-1,1 1 1,-1-1 0,1 0 0,-1 1 0,0-1-1,1 1 1,-1 0 0,0-1 0,0 1 0,-24 1 26,1 1 0,0 2 0,0 0 1,0 2-1,-8 3-26,-124 46 260,132-46-174,22-8-84,1 0-1,0 0 0,-1 0 1,1 0-1,-1 1 1,1-1-1,0 1 0,0 0 1,0-1-1,0 1 1,0 0-1,0 0 0,1 0 1,-1 0-1,0 0 1,1 1-1,0-1 0,-1 0 1,1 1-1,0 1-1,-1 4-15,0 0-1,1 0 1,0 0-1,1 0 1,0 0-1,0 2 16,0-7 1,10 366-75,-8-86 76,-3-265 2,0 0 0,-2 0-1,0-1 1,-1 1 0,-5 12-4,9-29-10,0 0 0,-1-1 1,1 1-1,0 0 0,0 0 0,0-1 1,0 1-1,0 0 0,0 0 0,0-1 1,1 1-1,-1 0 0,0 0 0,0-1 1,0 1-1,1 0 0,-1-1 0,0 1 1,1 0-1,-1-1 0,1 1 0,-1-1 1,1 1-1,-1 0 0,1-1 0,-1 1 1,1-1-1,0 1 10,19 10 49,-13-9-63,61 31-609,1-3 0,27 6 623,-40-19-6877,51 9 6877,-29-12-8295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0.0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299 41 11861,'0'0'1996,"0"0"-1262,0 0-59,0 0 405,0 0-213,0-7-320,0-19 80,0 19 27,-7 8 661,1 3-1192,0-1 0,0 1 1,1 0-1,0 1 0,0 0 0,0-1 1,0 1-1,0 1 0,1-1 0,0 1 1,0 0-124,-5 6 130,-14 20 129,2 1-1,1 0 1,1 2-1,2 0 1,-4 17-259,-2 10 491,3 2 1,-9 54-492,17-51 180,3 1 0,3 0 0,3 0 0,4 29-180,-1-94-11,1 0 1,-1 0-1,0 1 1,1-1-1,0 0 1,-1 0-1,1 0 0,1 0 1,-1 0-1,0-1 1,1 1-1,-1 0 1,1 0-1,0-1 0,0 1 1,0-1-1,0 0 1,0 1-1,2 0 11,0 0-42,0-1 0,1 1 0,0 0 0,-1-1 0,1 0 0,0 0 0,0-1 0,0 1 0,0-1 0,0 0 0,3 0 42,4 0-96,1-1 0,-1 0 0,1 0 0,0-1 1,-1-1-1,0 0 0,1-1 0,-1 0 0,9-4 96,5-6-627,0-1-1,0-1 1,-2-1 0,0-1 0,-1-1-1,-1-1 1,0-1 0,6-9 627,-16 16-162,0 0 1,-1-1-1,0 0 1,-2 0 0,1-1-1,-2 0 1,0-1-1,2-8 162,-20 46 5533,-16 39-5511,17-28 153,1 0-1,2 1 1,1-1-1,2 1 1,1 0-1,2 0 1,2 8-175,-2-38 1,0 0-1,0 1 1,1-1 0,0 1 0,0-1 0,0 0 0,1 0-1,-1 1 1,1-1 0,0 0 0,0 0 0,0-1-1,1 1 1,-1 0 0,1-1 0,0 1 0,0-1-1,0 0 1,1 0 0,-1 0 0,1-1 0,-1 1-1,4 0 0,0 1-74,1-1-1,0 0 1,0-1 0,0 1-1,1-2 1,-1 1-1,0-1 1,1-1-1,-1 1 1,1-1 0,7-1 74,-13 0-28,0 1 1,0-1 0,0 1-1,0-1 1,0 0 0,0 0 0,0 0-1,0 0 1,0-1 0,-1 1 0,1-1-1,-1 0 1,1 1 0,-1-1-1,1 0 1,-1 0 0,1-2 27,0 0-23,0-1 0,0 1 1,0-1-1,0 0 0,-1 0 0,0 0 0,0 0 1,0 0-1,0-4 23,2-12 14,-1 0 0,-1 0 0,-1-1 1,-1-14-15,0 30 14,0-14-1,-2 0-1,-1 1 1,0 0 0,-1 0 0,-1 0-1,-1 0 1,-1 1 0,0-1 0,-2 0-13,4 9 4,0 0 0,0 1 1,-1-1-1,0 1 0,-1 1 1,0-1-1,0 1 0,-1 0 1,0 0-1,0 1 0,-1 1 1,0-1-1,0 1 0,0 1 1,-1-1-1,-10-3-4,18 8-44,-1 0 0,1 0 0,0 0 1,-1 1-1,1-1 0,-1 1 0,1-1 0,-1 1 0,1 0 0,-1 0 1,1 0-1,-1 0 0,0 0 0,1 1 0,-1-1 0,1 1 0,0 0 1,-1-1-1,1 1 0,-1 0 0,1 1 0,0-1 0,0 0 0,0 1 0,0-1 1,-2 2 43,0 2-546,1 1 0,0-1 0,0 0 1,0 1-1,1 0 0,-1 0 1,1 0-1,1 0 0,-1 0 0,1 1 546,-9 42-6235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32.99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370 16 8628,'0'0'2169,"0"0"-1542,0 0 261,0 0 270,0 0-616,0-3-446,0 3-11,0-1 0,0 1 0,0-1 0,0 1 0,0-1 0,0 1 1,0-1-1,0 1 0,0 0 0,0-1 0,0 1 0,-1-1 0,1 1 0,0-1 0,0 1 1,0-1-1,-1 1 0,1 0 0,0-1 0,0 1 0,-1 0 0,1-1 0,0 1 0,-1 0 1,1-1-1,0 1 0,-1 0 0,1-1 0,-1 1 0,1 0-85,-15 4 1223,-25 25-702,26-17-192,-246 159 1728,258-169-2021,-2 0-14,0 1-1,0 0 1,0 0 0,1 0 0,-1 0 0,1 1 0,0 0 0,0 0-22,2-4-75,1 0 24,0 0 94,0 0 58,0 0-23,0 0 31,4 8-117,5 2-5,36 16-36,-16-10 162,0 1 0,-2 1 0,12 11-113,-32-23-246,0 0 0,-1 0 0,0 1 0,0 0-1,0 0 1,-1 0 0,0 0 0,0 1 0,-1 0-1,0 0 1,0 0 0,-1 1 0,0-1 0,1 9 246,-3-1-3277,-1-9-2576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0.6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0 268 12662,'0'0'331,"0"0"498,0-20 895,2-65-657,-2 77-944,2 0-1,-1 0 1,1 0 0,0 1 0,1-1-1,0 1 1,0 0 0,0 0-1,1 0 1,0 0 0,0 0 0,1 1-1,0 0 1,0 0 0,1 0 0,-1 0-1,1 1 1,3-2-123,-4 3 97,0 1 0,0-1 0,0 1 0,0 1 0,1-1 0,-1 1 0,1-1 0,0 2 0,0-1 0,0 1 0,0 0 0,0 0 0,0 0 0,0 1 0,0 0 0,0 0 0,0 0-1,0 1 1,0 0 0,1 1-97,1-1 15,-1 1 0,0 0 0,1 1 0,-1-1 0,0 1 0,-1 1 0,1-1 0,-1 1 0,1 1 0,-1-1 0,0 1 0,-1 0 0,1 0 0,-1 1 0,3 3-15,-3-2 21,0 1 1,-1 0-1,0 0 1,0 1-1,-1-1 0,0 1 1,0 0-1,-1-1 1,1 6-22,0 11-53,-1 0 1,-2 22 52,0-46-307,0-1-99,9-8-263,2-10 156,0-2 0,7-18 513,-11 20 0,1 1-1,1 0 1,1 1 0,1 0 0,2-3 0,-13 19 39,0 0 1,1 0 0,-1 0 0,1-1 0,-1 1 0,0 0-1,1 0 1,-1 0 0,1 0 0,-1 0 0,1 0 0,-1 0-1,0 0 1,1 0 0,-1 0 0,1 0 0,-1 0 0,1 0-1,-1 0 1,0 0 0,1 0 0,-1 0 0,1 1 0,-1-1 0,0 0-1,1 0 1,-1 0 0,1 1 0,-1-1 0,0 0 0,1 1-1,-1-1 1,0 0 0,0 1 0,1-1 0,-1 0 0,0 1-1,0-1 1,1 0 0,-1 1 0,0-1 0,0 1 0,0-1-1,0 0 1,0 1 0,0-1 0,0 1 0,1-1-40,10 27 169,-10-24 15,36 113 1589,-25-73-1418,2 0 0,9 17-355,-20-53-162,0 0 0,1 0 0,0-1-1,1 1 1,2 2 162,11 7-2347,5-8-3779,-5-7-4129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1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49 14391,'0'0'5954,"0"0"-5554,0 0-303,0 0 975,0 0-1040,0 0 192,141 20 224,-74-15-15,0-5-353,-2 0 32,-3 0-112,-5 0-465,-5-11-1007,-7-7-1538,-8-2-559,-15-5-2962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1.3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0 18697,'0'0'693,"-7"20"73,4-9-597,-4 8 178,1 0 0,1 1 0,1 0 0,1 0 0,0 0 1,1 18-348,7 110 1112,6 0 1,21 93-1113,-30-223-16,-1-8-144,1 0 0,0 1 0,0-1-1,1 0 1,0 0 0,1 0 0,4 6 160,-8-15-189,1 0 0,0 1-1,0-1 1,1 0 0,-1 0 0,0 0-1,0 0 1,0 0 0,1-1 0,-1 1-1,0 0 1,1 0 0,-1-1 0,1 1 0,-1-1-1,1 0 1,-1 1 0,1-1 0,-1 0-1,1 0 1,-1 0 0,1 0 0,-1 0-1,1 0 1,-1 0 0,1 0 0,0-1-1,-1 1 1,0 0 0,1-1 0,-1 0-1,1 1 1,-1-1 0,0 0 0,1 0 0,-1 1-1,1-2 190,6-2-1407,-1-1 1,1-1-1,-1 0 0,0 0 0,3-3 1407,32-34-8548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1.6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0 360 11029,'0'0'4658,"0"0"-2625,0 0 720,0 0-1216,0 0-1009,0 0 241,33 123-401,-16-81-240,-2-9-128,-3-8-112,1-9-320,-8-12-849,-3-4-1344,-2 0-1809,0-27-4082</inkml:trace>
  <inkml:trace contextRef="#ctx0" brushRef="#br0" timeOffset="1">13 0 864,'0'0'16280,"0"0"-15256,0 0 1313,0 0-896,0 0-1345,0 0-96,0 0-112,77 107 16,-45-49-1281,-7 5-1072,-13 8-2785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2.1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0 286 16936,'0'0'195,"0"-22"477,0-74 1131,1 89-1731,0 0 0,0 1 0,0-1 0,1 0-1,0 1 1,0-1 0,1 1 0,0-1 0,0 1-1,0 0 1,1 1 0,0-1 0,0 0 0,0 1-1,5-4-71,-1 2 38,0-1 0,1 1 0,0 1 0,0 0 0,0 0-1,1 1 1,9-4-38,-12 7-15,0-1 0,0 2 1,0-1-1,0 1 0,0 0 0,0 0 0,0 1 0,7 1 15,-13-1-1,0 0-6,0 0 0,0 1-1,0-1 1,1 1 0,-1-1 0,0 1 0,0-1-1,0 1 1,0 0 0,0 0 0,0-1-1,0 1 1,0 0 0,0 0 0,0 0-1,-1 0 1,1 0 0,0 0 0,-1 0-1,1 0 1,0 1 0,-1-1 0,0 0-1,1 0 1,-1 0 0,0 1 0,1 0 7,7 40 79,-7-35-40,3 32 345,-2 0 0,-2 26-384,-1-23 171,1-37-182,0 1-1,-1-1 1,1 0 0,-1 0-1,-1 0 1,1 0 0,-1-1-1,0 4 12,1-7-93,1-1-174,1-3 3,3-10 108,1-1 0,0 1 1,1 0-1,1 1 0,0 0 0,1 0 1,0 0-1,1 0 156,15-23-112,-4 2 78,-11 15 88,1 1-1,1 1 0,1 0 0,0 1 0,11-10-53,-23 25 46,0-1-1,1 1 1,-1 0 0,0 0-1,1 0 1,-1 0-1,0 0 1,1 0 0,-1 0-1,0 0 1,1 0 0,-1 0-1,1 0 1,-1 0-1,0 0 1,1 0 0,-1 1-1,0-1 1,1 0 0,-1 0-1,0 0 1,1 0-1,-1 1 1,0-1 0,1 0-1,-1 0 1,0 1 0,0-1-1,1 0 1,-1 0-1,0 1 1,0-1 0,0 0-1,1 1 1,-1-1 0,0 0-1,0 1 1,0-1-1,0 0 1,0 1 0,0-1-1,0 1 1,0-1 0,0 0-1,0 1 1,0-1-46,8 26-197,-6-19 435,12 47 476,-2 0 1,-3 1-1,1 43-714,-4 80-1575,-6-174 807,1 4-159,1-6-4792,3-2-3357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2.5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0 5939,'0'0'11816,"0"0"-9226,0 0-1731,-1 25 542,-2 81-641,3-96-712,1-1-1,0 0 0,1 0 1,0 1-1,0-1 0,1 0 0,0 0 1,0-1-1,1 1 0,0-1 1,1 0-1,1 2-47,9 16 99,-13-20-130,2 0-1,-1 0 1,1-1-1,0 1 1,0-1-1,0 0 0,1 0 1,0 0-1,4 3 32,-6-7-73,-1 1-1,1-1 0,-1 0 0,1 1 0,-1-1 0,1-1 1,-1 1-1,1 0 0,0-1 0,0 1 0,-1-1 0,1 0 0,0 0 1,0 0-1,-1 0 0,1 0 0,0 0 0,0-1 0,-1 0 1,1 1-1,0-1 0,-1 0 0,1 0 0,-1-1 0,1 1 1,-1 0 73,8-5-253,-1-1 0,-1 0 0,1 0 0,-1 0 1,-1-1-1,1-1 0,-1 1 0,1-3 253,8-12-1025,0 0-1,7-19 1026,-15 27 48,-1 0-1,-1 0 1,0 0 0,1-7-48,-5 12 1127,0 0-1,-1 0 1,0-1 0,0-7-1127,-1 18 694,0 0-177,0 3-298,3 46 26,1 1 1,3-1-1,2 1 1,3 0-246,-7-21-340,-1 2 0,0 22 340,-2 22-4757,-2-50-2009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2.9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191 1 8388,'0'0'2457,"0"0"-710,0 0 641,0 0 104,0 0-542,-26 19-594,26-19-1356,-40 30 1203,-24 24-1203,58-48 94,0 0 0,1 1 1,-1 0-1,2 0 1,-1 0-1,1 1 0,0 0 1,0-1-1,1 1 0,0 0 1,1 1-1,0-1 1,0 1-1,1-1 0,0 1 1,0-1-1,1 1 0,0-1 1,1 4-95,-2 2 42,1 2 8,-1-7-27,1-1-1,0 1 0,0-1 0,1 1 1,1 7-23,-1-14-7,-1 0 0,1 0 0,0 0 0,0 0 0,-1-1 0,1 1 0,0 0 0,1-1 0,-1 1 0,0 0 0,0-1 0,1 0 0,-1 1 0,0-1 0,1 0 0,0 1 0,-1-1 0,1 0 0,0 0 0,-1 0 0,1-1 0,0 1 0,0 0 0,0-1 0,0 1 1,0-1-1,0 1 7,7 0-72,0 0 0,0-1 0,0 1 0,0-2 0,0 1 0,-1-1 0,1-1 0,0 1 0,0-2 0,-1 1 0,0-1 0,1 0 0,-1-1 0,0 0 0,0 0 0,-1-1 0,1 0 0,-1 0 0,0-1 0,-1 1 0,1-2 0,-1 1 0,0-1 1,-1 0-1,0 0 0,0 0 0,0-1 0,-1 0 0,0 0 0,0 0 0,-1 0 0,0-1 0,-1 1 0,0-1 0,0 0 0,0-4 72,-2 7-172,2-9 173,0-1 0,-2 0 1,0 0-1,-2-9-1,2 21-199,-1 0 0,0 0 0,0 1 0,0-1 0,0 0 0,-1 0 0,0 0 0,1 1 0,-2-2 199,1 3-314,1 0 0,0 1 1,-1-1-1,1 1 1,-1-1-1,1 1 0,-1 0 1,0-1-1,0 1 0,1 0 1,-1 0-1,0 0 1,0 1-1,0-1 0,0 0 1,0 1-1,0-1 1,-1 1 313,-25-2-8346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3.2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1 1 16488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3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16488,'113'74'1803,"-93"-58"-1237,-17-6 47,-2 2-157,0 0 0,1 0-1,0 0 1,1 0 0,1-1-1,0 1 1,0-1-1,1 0 1,5 8-456,4 6 70,1-1 0,0-1 1,17 17-71,-29-37-75,0 1 0,1 0 0,0-1 0,-1 0 0,1 0 0,0 0 0,1 0 0,-1-1 0,0 1 0,4 0 75,-6-2-79,0-1 1,0 1 0,1 0 0,-1-1-1,1 1 1,-1-1 0,0 0-1,1 0 1,-1 0 0,1 0 0,-1 0-1,1-1 1,-1 1 0,0-1-1,1 0 1,-1 1 0,0-1 0,0 0-1,1 0 1,-1 0 0,0-1-1,0 1 1,0-1 78,5-4-170,0-1 0,0 0 0,-1-1 1,-1 1-1,1-1 0,-1 0 0,0-1 0,-1 1 0,0-1 0,0 0 0,-1 0 1,0-1 169,4-13-139,-1-1 0,-1 0 1,-1-1-1,-1-4 139,1-70 1104,-4 66 3122,0 74-4031,2 0 0,6 35-195,-6-62-129,1 0 0,0-1 0,1 1 1,1-1-1,0 0 0,0 0 0,2-1 0,-1 0 0,2 0 0,4 6 129,-10-15-351,0-1 0,0 0 1,0 0-1,0 0 0,1 0 0,-1-1 0,1 1 0,-1 0 0,1-1 0,-1 0 0,1 1 1,0-1-1,0 0 0,0-1 0,-1 1 0,1 0 0,0-1 0,0 0 0,0 1 0,0-1 1,3-1 350,35 2-7889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3.9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146 1 18120,'0'0'969,"0"0"730,0 0-10,0 0-819,-21 11-670,-65 39-190,84-49-12,1 0 0,-1-1 0,1 1-1,-1 0 1,1 0 0,0 0 0,0 1-1,-1-1 1,1 0 0,0 0 0,0 1-1,0-1 1,0 0 0,0 1-1,0-1 1,1 1 0,-1 0 0,0-1-1,1 1 1,-1-1 0,1 1 0,0 0-1,-1 0 1,1-1 0,0 1 0,0 0-1,0-1 1,0 1 0,0 0 0,1-1-1,-1 2 3,1 6-36,0-4 7,-1-1 0,1 0 1,0 1-1,0-1 0,0 0 0,0 0 1,1 0-1,0 0 0,0 0 0,0 0 1,0 0-1,0-1 0,3 3 29,42 45-279,-15-19 209,-27-26 117,0-1 1,-1 1 0,1 0-1,-1 0 1,0 0-1,-1 0 1,1 1 0,-1 0-1,0 0 1,-1 0-1,0 0 1,0 0 0,-1 0-1,1 0 1,-2 0-1,1 1 1,-1-1 0,0 1-1,-1 6-47,0-13-3,1 1-1,-1-1 1,1 0-1,-1 0 1,0 1-1,0-1 0,1 0 1,-1 0-1,0 0 1,0 0-1,0 0 1,0 0-1,0 0 1,-1 0-1,1-1 1,0 1-1,0 0 1,-1-1-1,1 1 1,0 0-1,0-1 1,-1 0-1,1 1 0,-1-1 1,1 0-1,0 0 1,-2 0 3,-45 1-1068,33-1 246,-20-4-2019,-4-12-2247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34.306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428 0 6307,'0'0'3351,"0"0"-2524,0 0-139,0 0 681,0 0-510,0 0-304,0 0-32,0 0 258,0 0 89,0 0 229,-23 0 1390,9 1-2444,-1 0-1,1 1 0,0 1 1,0 0-1,0 1 0,-5 2-44,-79 35 316,64-24-69,0 2 0,-24 20-247,-8 3 154,65-41-114,0 1 0,0 0 0,0-1 0,0 1 0,0-1-1,0 1 1,0 0 0,1 0 0,-1 0 0,1-1 0,-1 1 0,1 0-1,0 0 1,-1 0 0,1 0 0,0 0 0,0 0 0,1 0 0,-1 0-1,0-1 1,0 1 0,1 0 0,0 1-40,12 46 380,3-14-327,1-1-1,1-1 1,2-1 0,10 13-53,10 1 37,-39-46-38,1 2 18,-1-1 0,1 0 0,-1 1-1,1-1 1,-1 1 0,0-1 0,1 1-1,-1-1 1,0 1 0,0 0 0,0 0-1,0 0 1,-1 0 0,1 0 0,0 1-17,2-8-4669,-3-7 120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4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11 12406,'0'0'1643,"0"0"-1059,0 0 265,0 0 463,0 0-114,0-7 316,0 4-980,0 6 2167,8 432-577,-3-216-3294,-3-3-5336,-2-192 1098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4.9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76 1457,'0'0'12419,"0"0"-9869,0 0-2248,21-13 671,-3 2-796,-9 4-142,-1 1-1,2 1 0,-1 0 1,1 0-1,0 0 1,0 1-1,0 1 1,0 0-1,1 0 0,-1 1 1,1 0-1,0 1 1,7 0-35,-11 1-31,0 1 1,0-1-1,0 1 0,0 0 1,0 1-1,0 0 0,-1 0 1,1 1-1,0-1 1,-1 1-1,0 1 0,0-1 1,0 1-1,0 0 1,3 3 30,0 2-99,-1 0 1,1 0 0,-1 1-1,-1 0 1,0 0 0,0 0-1,-1 1 1,2 6 98,-2-5-51,-1 0 0,-1 0 0,0 0-1,-1 0 1,0 1 0,-1 0 0,0-1 0,-1 1 0,0 0 0,-1 1 51,0-7 1,-1 0 1,1 0-1,-2 0 0,1-1 1,-1 1-1,1 0 0,-2-1 1,1 1-1,-1-1 0,0 0 1,0 1-1,-1-2 0,0 1 1,0 0-1,0-1 0,-1 0 1,0 1-1,0-2 0,-1 2-1,-3 0 15,0 0 0,0 0 0,-1 0 0,0-1 0,0-1 0,-1 0 0,1 0-1,-1-1 1,0 0 0,-10 0-15,-13 1-198,1-2 0,-32-2 198,30 0 223,34 0 116,1 0 8,0 0-80,0 0-99,14 9 459,-1 4-200,-1 1 1,-1-1-1,0 2 0,0 0 1,-2 0-1,3 6-427,48 103 988,-52-106-864,20 46-45,37 78-535,-14-53-5311,-28-60-255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5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207 47 6643,'0'0'6763,"0"0"-5141,0 0-392,0 0 584,0 0-424,-3-8-555,-8-25-282,11 33-539,0 0 1,0-1-1,0 1 1,0 0-1,0-1 1,-1 1-1,1 0 1,0-1-1,0 1 1,0 0-1,-1 0 1,1-1-1,0 1 1,0 0 0,-1 0-1,1-1 1,0 1-1,-1 0 1,1 0-1,0 0 1,-1 0-1,1 0 1,0-1-1,0 1 1,-1 0-1,1 0 1,-1 0-1,1 0 1,0 0-1,-1 0 1,1 0 0,0 0-1,-1 0 1,1 0-1,0 0 1,-1 0-1,1 0 1,0 0-1,-1 1 1,1-1-1,0 0 1,-1 0-1,1 0 1,0 0-1,0 1 1,-1-1-15,-11 13 170,10-11-88,-19 22 173,2 1 1,0 0 0,2 2-1,1 0 1,1 1-1,1 0 1,2 1-1,1 1 1,-3 15-256,11-30 14,1 1 0,0 0 0,2-1 0,0 7-14,0-16-16,0-6-9,0 1-1,0 0 1,0 0 0,0 0 0,1 0 0,-1-1 0,0 1 0,0 0-1,1 0 1,-1 0 0,0-1 0,1 1 0,-1 0 0,1-1-1,-1 1 1,1 0 0,-1-1 0,1 1 0,0-1 0,-1 1 0,1 0-1,0-1 1,-1 0 0,1 1 0,0-1 0,0 1 0,0-1 25,2 1-109,0 0 0,0 0 0,0-1 0,0 1 1,1-1-1,-1 0 0,0 1 0,3-2 109,1 1-217,0-1 0,1 0-1,-1 0 1,0-1 0,0 0-1,0 0 1,4-3 217,-4 1-175,0-1 1,0 0-1,0 0 1,-1-1-1,1 0 0,-1 0 1,-1 0-1,1-1 1,-1 0-1,0 0 1,-1 0-1,1-1 0,-2 1 1,1-1-1,-1 0 1,0 0-1,0 0 0,0-8 175,2-4 76,-2-1 0,0 1 0,-1-5-76,0-57 4542,-3 99-4428,1 1 0,0-1 0,2 1 0,0 0 0,1-1-1,1 0 1,0 0 0,1 0 0,1 0 0,1-1 0,0 0-1,3 4-113,3 2-314,2-1 0,0 0 0,18 19 314,6-4-7624,-32-30-895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5.9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1 244 13414,'0'0'849,"0"0"-113,0 0-221,8-24-166,28-78-269,-33 93-78,1 0 1,1 0-1,-1 1 0,1 0 0,1 0 0,0 0 1,0 1-1,0-1 0,2 0-2,11-12 20,-3 6 802,-16 13-737,1 1 0,-1 0-1,0 0 1,1 0 0,-1 0 0,1 0 0,-1 0 0,1-1-1,-1 1 1,1 0 0,-1 0 0,1 0 0,-1 0 0,0 1-1,1-1 1,-1 0 0,1 0 0,-1 0 0,1 0 0,-1 0-1,1 0 1,-1 1 0,0-1 0,1 0-85,1 3 235,0-1 0,0 1 0,0 0 1,0-1-1,-1 1 0,0 0 0,1 0 0,-1 0 1,1 3-236,0-1-383,11 26 633,-2 1 1,-1 0-1,-1 0 0,-2 1 1,-2-1-1,0 2 1,-1 28-251,-4 17-1390,0-77 701,2-3 635,0-1-1,0 1 1,0-1 0,0 0-1,0 0 1,0 0-1,-1 0 1,1 0-1,-1 0 1,1 0 0,-1-1-1,0 1 1,1-2 54,13-38-110,-10 25-4,50-179 1101,-54 195-911,-1-1 0,1 1 0,-1 0 0,1-1 0,-1 1 0,1 0 0,0-1-1,-1 1 1,1 0 0,0 0 0,0 0 0,0-1 0,0 1 0,0 0 0,0 0 0,0 1 0,0-1-1,1 0-75,-1 1 23,-1-1-1,1 1 0,0 0 0,0 0 0,0 0 0,-1 0 0,1 0 0,0 0 1,0 0-1,0 0 0,-1 0 0,1 1 0,0-1 0,0 0 0,0 0 0,-1 1 0,1-1 1,0 1-1,-1-1 0,1 0 0,0 1 0,0 0-22,5 4 6,-1 0-1,0 1 1,0 0-1,-1 0 1,1 0-1,-1 1-5,2 2 131,2 1-111,-2 1-1,1-1 0,-1 1 1,-1 1-1,0-1 0,-1 1 1,0 0-1,0 3-19,-1-1-822,0 1-1,-2 0 1,0 0-1,-1 4 823,0-5-2985,0-9-1115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6.3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15895,'0'0'691,"0"0"390,0 0 850,0 0-639,0 0-748,6 22-19,-2-6-420,30 122 2376,8 83-2481,-21 1 995,-9 38-995,-9-55-7665,-3-186 1988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6.6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 1 10533,'0'0'1918,"0"0"-715,0 0 657,0 0-310,0 0-344,-18 2 53,18-2-1259,-20 1 381,1 2 1,0 1-1,-2 1-381,17-4 89,0 1 0,0 0 0,0 0 0,1 0 0,-1 0-1,1 0 1,-1 1 0,1 0 0,0 0 0,0 0-1,0 0 1,1 0 0,-1 1 0,-1 3-89,-3 4 315,1 1 0,0-1 0,-3 12-315,3-6 349,-1-1-219,2 0 1,0 0 0,0 0 0,2 0-1,0 1 1,1-1 0,0 1-1,1 0 1,1-1 0,1 1 0,2 9-131,-3-23-54,1-1 1,0 1 0,0-1 0,0 0 0,1 0 0,-1 1-1,0-1 1,1 0 0,0 0 0,-1 0 0,1 0 0,0 0-1,0-1 1,0 1 0,0-1 0,0 1 0,0-1 0,1 0-1,-1 1 1,0-1 0,1 0 0,-1-1 0,1 1 0,-1 0 0,1-1-1,-1 1 1,1-1 0,1 0 53,6 1-779,1 0 0,0-1 0,-1 0 0,1-1 0,0 0 0,1-1 779,33-11-5232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6.9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153 1 7043,'0'0'5395,"0"0"-3552,0 0 121,0 0 552,0 0-1102,-11 13-521,-8 9-498,1 2 0,1 0 0,1 1 0,2 1 0,0 0-1,0 5-394,6-9 264,2 0-1,0 0 0,1 0-263,3-13 20,1-1 0,0 0-1,1 1 1,0-1 0,0 0 0,0 1 0,1-1 0,1 0 0,1 7-20,-2-12-15,1-1 1,0 1-1,0 0 1,0-1-1,0 0 0,0 1 1,0-1-1,1 0 1,-1 0-1,1 0 1,0-1-1,-1 1 0,1 0 1,0-1-1,0 0 1,0 0-1,0 0 0,0 0 1,0 0-1,0 0 1,0-1-1,1 0 1,-1 0-1,0 1 0,1-2 15,9 2-114,0-1 0,0 0-1,0-1 1,1 0-1,6-3 115,-10 1-82,0 0 0,-1 0 0,1-1 0,-1 0-1,0-1 1,0 0 0,-1 0 0,0-1 0,0 0 0,0-1-1,0 0 1,-1 0 0,0 0 0,-1-1 0,0 0-1,0-1 1,0 1 0,-1-1 0,-1 0 0,1 0-1,-1 0 1,-1-1 0,0 0 0,0 1 0,-1-1-1,0-2 83,0-2-104,-1-1-1,-1 1 1,0 0 0,-2-12 104,2 23-84,-1 1 0,1-1 0,-1 0 0,1 0 0,-1 0 0,0 0 0,0 1 0,0-1 0,-1 0 0,1 1 0,-1-1 0,1 1 0,-1 0 0,0-1 0,0 1 0,0 0 0,0 0 0,0 0 0,0 0 0,-1 1 0,1-1 0,-1 1 0,1-1 0,-1 1 0,0 0 0,0-1 84,-2 1-501,-1 0 0,1 0 0,0 1 0,-1 0-1,1 0 1,-1 0 0,1 0 0,-1 1 0,1 0 0,0 0 0,0 0-1,-1 1 1,0 0 501,-3 3-1705,1 0-1,0 0 1,1 1-1,-5 3 1706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7.7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0 311 12166,'0'0'581,"0"0"929,13-21 595,42-65-557,-20 38 52,-33 46-1427,1 0 1,-1 0-1,0 0 1,0 0-1,1 1 1,-1-1-1,1 1 0,-1-1 1,1 1-1,0 0 1,1 0-174,-1 0 20,0 1-1,0 0 1,0-1 0,1 1-1,-1 1 1,0-1 0,0 0 0,0 1-1,0 0 1,0-1 0,0 1-1,0 0 1,0 1 0,0-1 0,0 0-1,0 1 1,0 0 0,-1-1-1,1 1 1,-1 0 0,1 1 0,0 0-20,7 7 77,1 1 1,-1 0-1,8 13-77,-17-22 1,5 7-24,0 0 0,0-1 0,-2 2 0,1-1 0,-1 1 0,0-1 0,-1 1 0,0 0 0,-1 1 0,0 0 23,-2-11-17,0 0 0,0 1-1,0-1 1,0 0 0,0 0-1,0 1 1,0-1 0,0 0-1,0 0 1,1 1 0,-1-1 0,0 0-1,0 0 1,0 1 0,0-1-1,0 0 1,0 0 0,0 0-1,1 1 1,-1-1 0,0 0-1,0 0 1,0 0 0,0 0-1,1 1 1,-1-1 0,0 0-1,0 0 1,0 0 0,1 0-1,-1 0 1,0 0 0,0 0-1,0 0 1,1 1 0,-1-1 0,0 0-1,0 0 1,1 0 0,-1 0-1,0 0 18,10-8-285,5-14 208,18-45-24,-21 39 20,1 1 0,1 1-1,1 0 1,1 1 0,1 1-1,2 0 1,9-9 81,-26 31 10,0 1 0,-1-1-1,1 0 1,0 1 0,0-1-1,0 1 1,0 0 0,0 0 0,0-1-1,0 2 1,1-1 0,-1 0-1,0 0 1,1 1 0,-1-1 0,0 1-1,1-1 1,0 1-10,-1 1 26,-1-1 0,1 1 1,-1-1-1,1 1 0,-1 0 0,1 0 0,-1 0 1,0 0-1,1 0 0,-1 0 0,0 0 0,0 0 1,0 0-1,0 1 0,0-1 0,0 0 0,0 1 1,0-1-1,0 1 0,-1-1 0,1 1 0,-1-1 1,1 1-1,-1-1 0,1 2-26,7 32 481,-1 0 0,-1 0 0,-2 1 0,-2-1 0,-1 1 0,-2 11-481,1-36 145,0-10-175,5-3-247,-1-5 179,-1 0 0,1 0 0,-1 0 0,-1 0 0,2-5 98,9-20-225,0 6-182,2 1 0,0 1 0,15-18 407,-21 31-193,0 0 1,1 0 0,0 1 0,1 1 0,0 0 0,1 0-1,0 1 1,7-4 192,-18 12 71,-1 0 0,1 0 0,0 0 0,-1 0 0,1 0 0,0 1 0,-1-1 0,1 0 0,-1 0 0,1 0 0,0 0 0,-1 1 0,1-1 0,-1 0 0,1 1 0,-1-1 0,1 0 0,-1 1-1,1-1 1,-1 0 0,1 1 0,-1-1 0,1 1 0,-1-1 0,0 1 0,1-1 0,-1 1 0,0 0 0,1-1 0,-1 1 0,0-1 0,0 1 0,0 0 0,0-1 0,1 1 0,-1 0-71,10 30 176,-8-24 169,38 106 1224,47 92-1569,-82-196-131,2 5-1299,-5-6-4399,-2-7-910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8.6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54 15847,'0'0'1276,"0"0"-380,0 0 1212,0 0-633,0 0-720,-1-9-366,-4-27-68,4 27-207,1 9 54,2 4-64,19 33 109,-2 0 0,-2 2 0,-2 0 0,8 32-213,36 170 409,-22-78-309,-36-161-106,1 9-32,1 0-1,0-1 1,1 0 0,0 1 0,0-1-1,1-1 1,0 1 0,4 4 38,-8-13-16,0 0 0,1 0 0,-1-1 0,0 1 0,1 0 0,-1 0 0,1-1 0,-1 1 0,1-1 0,-1 1 0,1-1 0,0 0 0,-1 0 0,1 0 0,-1 1 0,1-1 0,0-1 0,-1 1 0,1 0 0,0 0 0,-1-1 0,1 1 0,-1-1 0,1 1 0,-1-1 0,1 0 0,-1 1 0,0-1 0,1 0 0,-1 0 0,1 0 16,20-16 32,0-1 0,-1-1 0,-1 0 0,-1-2 0,0 0 0,5-11-32,-11 16 5,10-13-4,-2-2 1,-1 0-1,-1-1 0,-2-1 1,10-25-2,0-14 7,-3-1 0,2-20-7,-23 79 6,0-1-101,2 1 0,-1-1 1,2 1-1,5-12 95,-1 17-731,-10 9 593,0 0 1,1 0 0,-1-1-1,0 1 1,0 0 0,1 0-1,-1 0 1,0 0 0,0 0-1,1 0 1,-1 0 0,0 0-1,0 0 1,1 0 0,-1 0-1,0 0 1,0 0 0,1 0-1,-1 0 1,0 0 0,1 0-1,-1 0 1,0 0 0,0 0-1,0 1 1,1-1 0,-1 0-1,0 0 1,0 0 0,1 0-1,-1 1 1,0-1 0,0 0-1,0 0 1,1 0 0,-1 1-1,0-1 1,0 0 0,0 0-1,0 1 1,0-1 0,0 0-1,0 0 1,1 1 0,-1-1-1,0 0 1,0 0 0,0 1 137,3 23-6635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9.2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409 107 12278,'0'0'992,"0"0"-152,0 0 1127,0 0-500,0 0-637,-6-17-121,-23-51 28,29 66-682,-1 1 1,0-1-1,0 1 1,0-1-1,0 1 1,0-1-1,0 1 1,0-1 0,0 1-1,-1 0 1,1 0-1,-1-1 1,-1 0-56,-11 2 427,7 1-256,-2-2-60,-1 2-1,1-1 1,-1 1-1,0 1 1,1-1 0,0 2-1,-1-1 1,1 1-1,0 1 1,1-1-1,-1 2 1,0-1-1,1 1 1,-6 5-111,-7 5 109,1 0 1,0 1 0,2 1-1,0 1 1,1 0 0,0 2-1,2 0 1,0 0 0,-1 7-110,13-23-10,1 1-1,0-1 1,0 1 0,0 0-1,1 0 1,-1 0 0,1 0 0,0 0-1,1 0 1,-1 0 0,1 0-1,0 5 11,1-8-40,-1 0 0,1 0 0,-1 0 0,1 0 0,0 0 0,-1 0 0,1-1 0,0 1 0,0 0 0,1 0 0,-1-1 0,0 1 0,0-1 0,1 1 0,-1-1 0,1 1 0,-1-1 0,1 0 0,0 0 0,-1 0 0,1 0 0,0 0 0,0 0 0,0 0 0,0-1 0,0 1 0,0-1 0,0 1 0,0-1 1,0 0-1,1 1 40,8 0-218,0 1 1,0-1-1,1-1 0,-1 0 1,0 0-1,0-1 1,0-1-1,0 0 1,0 0-1,0-1 1,0-1-1,-1 0 1,1 0-1,-1-1 1,0 0-1,0-1 1,5-4 217,1-3-418,-1 0 0,0 0 0,8-10 418,-18 17 210,1-1 0,-1 1 0,-1-1 1,1 0-1,-1 0 0,0-1 0,-1 1 1,1-1-1,-1 0 0,-1-1-210,-2 9 49,0 0-1,0 0 0,0-1 1,0 1-1,0 0 0,1 0 1,-1 0-1,0 0 0,0 0 1,0 0-1,0-1 0,0 1 1,0 0-1,0 0 0,0 0 1,0 0-1,0 0 0,0 0 1,0 0-1,0 0 0,0 0 1,1-1-1,-1 1 0,0 0 1,0 0-1,0 0 0,0 0 1,0 0-1,0 0 0,0 0 1,1 0-1,-1 0 0,0 0 1,0 0-1,0 0 0,0 0 1,0 0-1,0 0 0,0 0 1,1 0-1,-1 0 0,0 0 1,0 0-1,0 0 0,0 0 1,0 0-1,0 0 0,1 0 1,-1 0-1,0 0 1,0 0-1,0 0 0,0 1 1,0-1-1,0 0 0,0 0 1,0 0-1,0 0 0,1 0-48,8 11 940,11 25-1207,-14-26 701,19 31-145,5 8-991,15 37 702,-38-62-1904,-5-8-3417,-2-11-682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45.964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5106 5 1409,'0'0'5997,"0"0"-4156,0 0-809,0 0 516,0 0-145,0 0-605,-2-4 6817,-4 5-8262,-7 5 677,0 2-1,0-1 0,0 1 1,1 1-1,-2 3-29,-29 19 51,-83 58-4,64-44 18,-33 17-65,-89 53-54,-103 89 54,110-80 89,74-53-82,19-14-15,24-17 8,0 2 0,3 3 0,-35 37 0,-3 8 1,-13 4-1,63-56-3,-61 51 0,-150 135 32,-77 64 25,-34 32-86,34-28 103,41-38 10,80-65 38,45-41 154,-47 61-273,157-153 189,-49 36-189,-23 23 147,-58 79 1,76-76-205,92-98 59,-41 43 65,-25 35-67,21-22 230,-29 24-230,39-44 50,25-28 42,20-19-43,0 0 0,0 0 0,1 0-1,0 1 1,1 1 0,-1 1-49,8-13-22,0 1 1,0 0 0,0 0 0,0 0 0,0-1 0,0 1 0,0 0-1,-1 0 1,1 0 0,0 0 0,0-1 0,0 1 0,0 0 0,0 0-1,0 0 1,0 0 0,-1 0 0,1-1 0,0 1 0,0 0 0,0 0-1,0 0 1,-1 0 0,1 0 0,0 0 0,0 0 0,0 0-1,-1 0 1,1 0 0,0 0 0,0 0 0,0-1 0,0 1 0,-1 0-1,1 0 1,0 1 0,0-1 0,0 0 0,-1 0 0,1 0 0,0 0-1,0 0 1,0 0 0,-1 0 0,1 0 0,0 0 0,0 0 0,0 0-1,0 1 1,-1-1 0,1 0 0,0 0 0,0 0 0,0 0 0,0 0-1,0 1 22,-2-22-1846,2-17-3983,0-11-8146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9.6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15303,'0'0'2444,"0"0"-1665,0 0 464,0 0-456,0 0-501,6 25 42,40 148 123,-42-153-379,-1 0 1,-1 1 0,-1-1 0,0 0 0,-2 6-73,1-8-4,0-17 105,0-1 30,5-24-150,1 4-8,0 0 0,2 1 0,0 0 0,2 1 0,0-1 0,1 2 0,0 0 0,1 0 0,1 1 0,1 0 0,1 2 0,0-1 0,0 2 0,1 0 0,4-1 27,6 3-3406,-25 11 2911,0 0 1,0 0-1,0 0 0,1 0 1,-1 0-1,0 0 0,0 0 1,0 0-1,0 0 1,0 0-1,0 1 0,0-1 1,0 1-1,0-1 0,-1 0 1,2 1 494,10 12-8756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09.9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12822,'0'0'2865,"0"0"-864,0 0 944,0 0-1392,0 0-1025,0 0 177,28 114-577,-18-85 160,-1-4-272,1-3-32,-2-4-544,-6-5-513,-2-4-1568,0-7-3154,-2-2-7971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0.2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8020,'0'0'12133,"0"0"-11845,0 0 1121,0 0-513,0 0-896,0 0-32,54 63-768,-19-25-1281,-5 2-1809,-8-2-3377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0.6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381 39 10741,'0'0'2430,"0"0"-157,0 0-378,0 0-265,-23-9-318,4 2-1056,-1 0 1,1 1-1,-1 1 0,-3 1-256,19 3 36,1 1 1,0 1-1,0-1 0,-1 0 1,1 1-1,0-1 0,0 1 1,0 0-1,0 0 1,-1 0-1,1 1 0,1-1 1,-1 1-1,0 0 0,0 0 1,-2 1-37,-2 4 117,0 0-1,0 0 1,1 0 0,-4 6-117,-2 2 218,-11 11 164,2 1 0,1 1 0,1 1 0,-10 22-382,22-39 14,1 0 0,1 0 0,0 1 0,1 0 0,0 0 0,1 0 0,1 0 0,0 1 0,0-1 0,1 1 0,1-1 0,1 1 0,0 6-14,0-19-36,-1 0 0,1 0 0,-1 0 1,1 0-1,0 0 0,-1 0 0,1 0 0,0 0 0,-1-1 0,1 1 0,0 0 0,0 0 0,0-1 0,0 1 1,0-1-1,0 1 0,0-1 0,0 1 0,0-1 0,0 1 0,0-1 0,0 0 0,0 0 0,0 0 0,0 1 1,0-1-1,0 0 0,1 0 36,36 0-785,-29 0 590,2-2-23,1 1 0,-1-2 0,0 1 0,0-2 0,0 1 0,-1-2 0,1 1 0,-1-1 0,0-1 0,0 0 0,0 0-1,-1-1 1,0 0 0,-1-1 0,1 0 0,-1-1 218,2-1 17,0 0-1,-2-1 0,1 0 1,-1 0-1,-1-1 0,0 0 1,0-1-1,-1 0 1,-1 0-1,0 0 0,-1 0 1,-1-1-1,1-2-16,-5 25 620,1 0-1,0 0 1,1 0 0,0 0 0,0-1-1,1 1 1,1 0 0,1 5-620,0-2-48,0-1 0,1 0 0,0 1 0,1-2 1,0 1-1,1-1 0,0 0 0,0 0 0,1-1 0,8 8 48,-14-15-231,1 0 0,0-1-1,-1 1 1,1 0-1,0-1 1,0 1-1,0-1 1,0 0 0,0 0-1,0 0 1,0-1-1,1 1 232,-2-1-499,1 0-1,-1 0 1,1 0 0,-1 0-1,0 0 1,1-1-1,-1 1 1,0-1-1,1 1 1,0-2 499,20-12-5998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0.9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0 16343,'0'0'1262,"0"0"774,0 0-198,0 0-1003,0 0-595,-2 31 139,-6 103 45,8-105-300,1 1 0,2-1 0,1 0 0,1 0 0,1 0 0,7 19-124,2 9 70,10 44-571,-25-100 429,1 0 0,-1 0 1,1 0-1,0 0 1,0 0-1,-1 0 0,1-1 1,0 1-1,0 0 1,0 0-1,0 0 1,0-1-1,0 1 0,0-1 1,0 1-1,1-1 1,-1 1-1,0-1 1,0 0-1,0 1 0,0-1 1,1 0-1,-1 0 1,0 0-1,0 0 1,1 0-1,-1 0 0,0 0 1,0 0-1,0-1 1,1 1-1,-1 0 72,43-12-1138,-4-4-52,-27 10 829,0 0 0,1 1 0,0 0 0,1 1-1,-1 1 1,1 0 0,-1 1 0,4 0 361,-17 2 18,0 1 0,0-1 0,0 1-1,0-1 1,0 1 0,0 0 0,0-1 0,0 1-1,0 0 1,0 0 0,0-1 0,-1 1 0,1 0 0,0 0-1,-1 0 1,1 0 0,-1 0 0,1 0 0,-1 0-1,1 0 1,-1 0 0,1 0 0,-1 0 0,0 1 0,0-1-1,0 0 1,0 0 0,0 0 0,0 0 0,0 0 0,0 1-18,0 50 756,-1-37-446,1-7-134,-1 0 0,0 0 0,-1 0 0,1 0 0,-2 0 0,1-1 0,-1 1 0,0-1 0,-1 0 0,0 1 0,0-2 0,0 1 0,-1 0 0,0-1 0,0 0 0,-1 0 0,0-1 0,0 1 0,-1-1-176,-1 2 132,0-1 0,-1 0 0,0 0 0,-1-1 0,1 0 0,-1-1 0,0 0 0,0-1 0,0 0 0,0 0 0,-1-1 0,1-1 0,-1 1 0,-5-1-132,10-1-25,0 0 0,0 0 1,0-1-1,0 1 0,0-1 0,0-1 0,1 1 0,-1-1 0,-2-1 25,4 1-149,1 0 0,0 0 0,0-1 0,0 1 0,0-1 0,1 0 0,-1 0 0,1 0 0,-1 0 0,1 0 0,0 0 0,0-1 0,1 1-1,-1-1 1,0-1 149,-15-44-3548,4-7-1588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1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 33 7331,'0'0'10096,"0"0"-7722,0 0-1160,0 0 411,0 0-766,-5-8-507,0 1-341,5 6-1,-1-1 0,0 1-1,1 0 1,-1-1 0,0 1 0,0 0 0,0 0-1,0 0 1,0 0 0,0 0 0,0 0-1,0 0 1,0 0 0,-1 0 0,0 0-10,1 3 13,0 0 0,0 0 0,0 0 0,0 0 0,1 0 0,-1 0 0,1 1 0,-1-1 0,1 0 0,0 0 0,0 0-1,0 1 1,0-1 0,0 0 0,0 0 0,1 2-13,-1 816 1494,-5-723-3114,-4-34-3437,6-41-2051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1.7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86 154 19417,'0'0'397,"0"0"294,0 0 582,0 0-491,0 0-436,17 14-257,61 43-87,-73-54-16,0 0 0,1 0 1,-1-1-1,1 0 0,0 0 0,-1 0 0,1 0 0,0-1 1,0 0-1,0-1 0,0 1 0,0-1 0,1 0 0,-1-1 0,0 1 1,0-1 13,20-1-323,-22 2 253,-1 0 0,1 0 0,0 0 1,0-1-1,0 0 0,0 0 0,0 0 0,-1 0 1,1 0-1,0-1 0,-1 1 0,1-1 0,-1 0 0,0 0 1,1 0-1,-1-1 0,0 1 0,2-3 70,-2 1-77,-1 0 0,1 0 0,-1 0-1,1 0 1,-1 0 0,0-1 0,-1 1 0,1-1 0,-1 0-1,0 1 1,0-1 0,0 0 0,-1 1 0,0-1 0,0 0 77,1-2-48,-1 0 0,0 0 1,-1 1-1,1-1 0,-1 0 1,-1 0-1,1 1 1,-1-1-1,0 1 0,-1 0 1,0-2 47,1 4 50,-1 0 1,0-1 0,-1 1-1,1 0 1,-1 1-1,0-1 1,0 0-1,0 1 1,0 0-1,0 0 1,-1 1-1,1-1 1,-1 1 0,-5-2-51,4 1 99,0 1 0,0 0 1,-1 1-1,1 0 0,-1 0 1,0 0-1,1 1 1,-1-1-1,0 2 0,1-1 1,-1 1-1,1 0 1,-1 0-1,1 1 0,-1 0 1,1 0-1,0 0 0,0 1 1,0 0-1,0 0 1,0 1-1,1-1 0,-1 1 1,1 1-1,0-1 0,0 1 1,1-1-1,-2 3-99,-12 13 398,1 1 0,1 0 0,1 2 0,1 0 0,-9 21-398,15-27 130,1-1 0,1 2 0,1-1 0,0 1 0,1 0-1,1 0 1,1 0 0,0 0 0,1 2-130,1-12 7,0 0 0,0 0 0,0 1 1,1-1-1,0 1 0,0-1 0,3 7-7,-3-12-27,0 0 0,1 0 0,0-1-1,-1 1 1,1 0 0,0-1 0,0 1 0,0-1-1,1 0 1,-1 0 0,1 0 0,-1 0-1,1 0 1,-1 0 0,1-1 0,0 1 0,0-1-1,0 0 1,2 1 27,9 2-565,0-1 1,0 0-1,0-1 0,0-1 1,0 0-1,0 0 0,1-2 0,-1 0 1,12-2 564,35-10-5696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2.2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6 19065,'0'0'1715,"0"0"-1010,0 0 415,0 0-216,0 0-719,8-1-124,103-4 926,16 6-987,-42-1 112,-79 0-110,0-1 0,0 1 1,0 1-1,0-1 0,0 1 0,0 0 0,-1 0 0,1 1 0,0 0 1,0 0-1,-1 0 0,0 1 0,1-1 0,-1 1 0,0 1 1,0-1-1,-1 1 0,1 0 0,-1 0 0,1 0 0,-1 0 0,-1 1 1,1 0-1,-1 0 0,1 0 0,1 4-2,2 6 48,-1 1 1,0-1-1,-1 1 0,-1 0 0,-1 1 1,0-1-1,0 7-48,1 33 615,-3 31-615,0-34 130,4 541 1490,-3-555-1596,-2-39-75,0 0-42,0 0 29,0 0 2,-19 6-333,-84 17-182,-2 1-1466,-18 9 2043,15 4-2251,1-1-2418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3.9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12550,'0'0'5199,"0"0"-3881,0 0-253,0 0 453,0 0-547,2 11-613,7 79 446,-3 1 0,-4 4-804,3 56 683,4 0-557,14 273-146,-17-143-6393,-7-249 1054,-3-22-2242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4.2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0 12838,'0'0'1342,"0"0"-897,0 0-114,0 0 229,24 17-197,-6-4-318,-4-5-34,-1 1-1,0 1 1,-1 0-1,0 1 1,0 0-1,-1 1 1,-1 0-1,0 1 0,-1 0 1,0 1-1,0 1-10,1 3 40,-1 1-1,-1 1 0,-1-1 0,0 1 0,-2 1 1,0-1-1,-1 1 0,-1 0 0,-2 0 0,1 0 1,-2 0-1,-1 0 0,-1 0-39,1-16 119,0-1 0,0 0 1,0 1-1,-1-1 0,0 0 0,0 0 0,0 0 1,0 0-1,-1-1 0,1 1 0,-1-1 0,0 1 1,0-1-1,0 0 0,0 0 0,-1 0 0,0 0 1,1-1-1,-1 1 0,0-1 0,0 0 0,0 0 1,0-1-1,0 1 0,-1-1 0,1 0-119,-10 2-459,0 0 1,0-1-1,0 0 0,0-1 0,0-1 1,0 0-1,-10-2 459,21 2-391,0-1 1,0 1-1,0-1 1,0 1-1,0-1 0,0 0 1,1 0-1,-1-1 1,0 1-1,0 0 391,-21-25-7441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48.250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5146 1 7700,'0'0'1624,"0"0"-503,0 0 504,0 0 82,0 0-400,-4 0 4472,-10 3-5045,-47 28-402,1 2 0,-15 16-332,-31 16 59,74-46-11,-616 343 98,438-263-118,-31 17 11,-1 2-13,1 0 23,183-85-40,2 1 0,1 3-1,-1 4-8,8-5 27,-1-2 1,-3-3-1,-28 13-27,-166 68 61,241-110-62,-90 42-43,2 3 1,2 4-1,-30 26 44,44-25 23,-142 93 7,150-104 5,-1-3 0,-23 6-35,74-36-1,-463 192 31,331-145-13,-2-7 1,-39 3-18,-181 35-134,345-79 128,-9 1 85,1 2 1,1 2 0,-10 5-80,45-17-75,-1 0-1,1 0 1,-1 0 0,1 0 0,0 0 0,-1 0 0,1 0 0,-1 0 0,1 0 0,0 0 0,-1-1 0,1 1 0,0 0 0,-1 0 0,1 0 0,0 0 0,-1-1 0,1 1 0,0 0 0,-1 0 0,1 0 0,0-1 0,-1 1 0,1 0 0,0-1 0,0 1 0,-1 0 0,1-1 0,0 1 0,0 0 0,0-1 0,0 1 0,-1 0 0,1-1 0,0 1 0,0 0 75,-2-4-938,-12-19-5404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4.6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60 1 15943,'0'0'1089,"0"0"-529,0 0 1249,-40 118-176,25-42-593,10 2-672,5-2-48,0-7-304,0-6-16,3-7-384,9-7-1008,6-16-2226,1-17-1296,-4-16-5587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4.9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1 119 11157,'0'0'2033,"0"0"-1291,0 0 498,0 0-215,0 0-406,10-14-182,-10 14-437,8-11 194,0 1 0,1 0 0,8-8-194,-16 18 17,-1-1 0,1 1 1,-1 0-1,1-1 0,0 1 0,-1 0 0,1 0 1,0 0-1,-1 0 0,1 0 0,0-1 1,-1 1-1,1 0 0,0 0 0,-1 1 1,1-1-1,0 0 0,-1 0 0,1 0 0,0 0 1,-1 1-1,1-1 0,0 0 0,-1 0 1,1 1-1,-1-1 0,1 1 0,-1-1 1,1 0-1,-1 1 0,1-1 0,-1 1 0,1-1 1,-1 1-1,1-1 0,-1 1 0,0 0 1,1-1-1,-1 1 0,0-1-17,16 32 664,-13-24-419,35 83 1647,-21-46-742,21 39-1150,-31-72 5,0 1 0,1-2 1,0 1-1,1-1 0,0 0 0,0-1 1,2 0-1,6 5-5,-11-11-159,-1 0 0,0-1 1,1 0-1,0-1 0,-1 1 0,1-1 0,0 0 0,1 0 1,2 0 158,-6-2-301,-1 1 1,1-1 0,0 1 0,-1-1 0,1 0 0,0 0 0,0-1 0,-1 1 0,1 0 0,0-1-1,-1 1 1,1-1 0,-1 0 0,1 0 0,-1 0 0,1 0 0,-1-1 0,1 1 0,-1-1-1,0 1 1,0-1 0,0 0 0,1-1 300,15-25-5877</inkml:trace>
  <inkml:trace contextRef="#ctx0" brushRef="#br0" timeOffset="0.49">338 1 15223,'0'0'3346,"0"0"-2898,0 0 1313,0 0-657,0 0-720,-129 163-144,112-99-112,-3 3-48,-2 0 48,-1-4-256,1-5-288,2-9-1104,8-16-2850,7-19-3810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5.2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92 1 15543,'0'0'1057,"0"0"-449,0 0 1345,0 0-913,0 0-976,0 0 32,65 116 577,-35-49-465,-11 0-48,-6-3-128,-11-3-64,-2-5-64,-10-5-336,-27-4-353,-12-9-719,-11-11-1298,-4-18-5394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6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2 15575,'0'0'3439,"0"0"-1609,0 0-547,0 0-698,0 0-492,3 0-136,67-1 115,4 0 356,0 3-428,-51 0 31,-1 0-1,1 2 0,-1 0 0,0 2 0,9 3-30,-29-8 17,-1 0 0,1 0 0,0 0 0,-1 0 0,1 0 0,-1 1 0,1-1 0,-1 0 0,0 1 0,1-1 0,-1 1 0,0 0-1,0-1 1,0 1 0,0 0 0,-1-1 0,1 2-17,11 35 358,-9-27-217,15 80 492,-3 1 0,-5 0 0,-2 30-633,3 26 281,1-34-199,2 25 151,-5 57-233,-8-188-30,-1-7 21,1 0 1,-1-1 0,0 1-1,0 0 1,0 0 0,0 0 0,0-1-1,0 1 1,0 0 0,0 0-1,0-1 1,0 1 0,0 0 0,0 0-1,0-1 1,-1 1 0,1 0-1,0-1 1,-1 1 0,1 0 0,0 0-1,-1-1 1,1 1 0,-1-1-1,1 1 1,-1 0 0,1-1-1,-1 1 1,1-1 0,-1 0 0,0 1-1,1-1 1,-1 1 0,0-1 8,-47 26-608,-2-3 1,0-1-1,-1-3 1,-2-2 607,22-7-441,-90 29-2011,-10-4-2569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7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 16616,'0'0'3009,"0"0"-2945,0 0 448,0 0 913,0 0-897,0 0-512,0 0 96,75-9-16,-25 12-80,2 3 16,0-3-64,5-1-32,-3 0-112,1-2-1489,-5 0-1648,-13 0-2194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7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20553,'0'0'849,"0"0"-561,0 0 784,0 0-783,0 0-289,0 0-337,102 16 65,-25-5-320,4-2-1857,-1-4-1377,-11-5-4097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7.9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15239,'0'0'1329,"0"0"-641,0 0 1665,0 0-608,0 0-961,0 0-496,-3 0 64,3 0-127,8 0 47,12 0-176,4 0 384,11 0-336,7 0-144,8 0 0,14 5-560,11-3-1425,2-2-4002,-8 0-7363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8.8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 16151,'0'0'1729,"0"0"-1729,0 0 1553,0 0-224,0 0-641,0 0-656,89-9 544,-19 9-112,6 0-31,-6 0-321,-3 0-112,-12 0-161,-8 0-591,-8 0-865,-11-11-2304,-16-2-690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9.2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238 1 17128,'0'0'982,"-22"24"-137,-73 82 652,87-95-1338,-1 1 1,2-1-1,0 1 0,0 0 0,1 1 1,1 0-1,0 0 0,0 0 0,-1 11-159,1 3 75,2 0 0,1 1 0,1 18-75,-2 21 130,-4-7-78,-10 33-52,-1 11-23,18-104 7,0 1 0,0-1 0,0 0 0,0 1 1,0-1-1,1 0 0,-1 1 0,0-1 0,0 0 0,0 1 1,0-1-1,0 0 0,1 1 0,-1-1 0,0 0 0,0 1 1,1-1-1,-1 0 0,0 0 0,1 1 0,-1-1 0,0 0 0,0 0 1,1 0-1,-1 1 0,0-1 0,1 0 0,-1 0 0,1 0 1,-1 0-1,0 0 0,1 0 0,-1 0 16,18 3-110,-10-2 76,71 10-627,-1 3 0,-1 4 1,49 19 660,-113-32-1399,1-1 0,1 0 1,-1-1-1,6 0 1399,11-2-4901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19.5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9316,'0'0'11478,"0"0"-11142,0 0-96,0 0 480,0 0-448,0 0-240,176 47-32,-94-34-16,-10-4-528,-10-2-1761,-5-7-1297,-10 0-3217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50.250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11 86 2145,'0'0'5653,"0"0"-4249,0 0-866,0 0 1237,0 0 41,-10 7 6284,10-6-8101,1 1-1,-1-1 1,1 0-1,0 1 1,-1-1-1,1 0 1,0 0-1,0 1 1,0-1-1,0 0 1,0 0-1,0 0 1,0 0-1,1 0 1,-1-1-1,0 1 1,0 0-1,1 0 1,0-1 1,29 15 55,-30-14-50,39 14 158,0-3 0,1-1-1,18 2-162,-6-2 94,39 15-94,-30-9-6,1-1 1,52 4 5,-42-7 8,65 19-8,2 3 167,1-6-1,41-1-166,-174-27 11,25 4 26,189 24 132,-94-13-93,62 3-8,-43-8 49,72 1 14,330-5-78,-466-11-41,1-4 1,57-14-13,-49 7 5,435-73 104,-433 69-90,0-5 0,-1-3 0,26-15-19,-65 23-14,3 3 13,0 2 1,1 3 0,9 1 0,0 0 2,-1-3-1,16-7-1,-78 19 0,44-15 18,0 3 1,1 2-1,0 2 0,1 2 0,1 2-18,110-3 103,70 0 597,-233-5-1636,-19-9-1001,-27-10-3362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0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186 43 17864,'0'0'2527,"0"0"-1663,0 0 321,0 0-97,0 0-680,-7-7-184,-21-19-157,27 24-56,-1 1 1,1 0-1,-1 1 0,1-1 0,-1 0 1,1 0-1,-1 1 0,0-1 0,1 0 1,-1 1-1,0 0 0,1-1 0,-1 1 1,0 0-1,0 0 0,1 0 1,-1 0-1,0 0 0,0 1 0,1-1 1,-1 0-1,0 1-11,-4 0 16,4-1-15,-1 0 0,1 0 1,0 1-1,0-1 0,0 1 0,0-1 0,0 1 0,-1 0 0,1 0 0,0 0 0,1 0 0,-1 0 0,0 0 1,0 1-1,0-1 0,1 0 0,-1 1 0,1 0 0,-1 0-1,-2 2-4,1 1-1,0-1 0,0 1 1,1 0-1,-1 0 1,1 0-1,0 1 1,0-1 4,-2 12-18,0 0 1,1-1-1,1 1 1,-1 16 17,1 253-19,3-127 68,-7 0 1,-7 0-50,5-72-150,8-86 169,0-1-54,0 0 46,0 0-46,0 0-34,0 0-35,0 0 3,0 0 45,6 0 69,-1 1 0,1 0 0,-1 0 0,1 0 0,-1 1 0,5 2-13,13 3 108,26 5-283,1-2 0,26 0 175,-16-8-3099,-2-6-4251,-30-3-3810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2.7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1058 7299,'0'0'8356,"0"0"-6419,0 0-1190,0 0 878,0 0-379,-6 4-721,3-2-531,6-4 188,31-25-154,-1-2-1,-1-1 0,-1-2 0,-2-1 0,18-27-27,-11 9-384,-3 0-1,-2-3 0,-2 0 0,-3-2 0,-3-1 0,-1-1 1,-4-1-1,8-45 385,-17 49 109,-2 0 0,-2 0 1,-4-40-110,-1 92 91,0 0 0,0 0 0,-1 0-1,1 0 1,-1 0 0,0 0 0,1 0 0,-2 0 0,1 0 0,0 0 0,-1 0 0,0-2-91,1 5 33,1-1 0,0 1 0,-1-1 0,1 1 0,-1 0 0,1-1 0,-1 1 0,1-1 0,-1 1 0,1 0 1,-1-1-1,1 1 0,-1 0 0,1 0 0,-1 0 0,0-1 0,1 1 0,-1 0 0,1 0 0,-1 0 0,0 0 0,1 0 0,-1 0 1,0 0-34,0 1 14,-1-1 1,1 1 0,0-1-1,0 1 1,-1 0 0,1 0-1,0-1 1,0 1 0,0 0-1,0 0 1,0 0 0,0 0-1,0 1 1,0-1 0,0 1-15,-18 27 79,2 0 0,0 1 0,3 1 0,0 1 1,-4 17-80,-5 25 650,-12 71-650,16-42 221,4 0 0,5 2 1,4 75-222,5-170-114,2 0 0,-1 0 0,1 0 0,1 0 0,0 0 0,0-1 0,2 5 114,-3-11-201,0 0-1,1 0 0,-1 0 0,1-1 1,0 1-1,0 0 0,0-1 0,0 1 1,0-1-1,1 0 0,-1 0 0,1 0 0,-1 0 1,1 0-1,0 0 0,-1-1 0,1 1 1,0-1-1,0 0 0,0 0 0,1 0 1,-1 0-1,0 0 0,2-1 202,35 1-5821,5-7-4613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3.1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224 1 6403,'0'0'6699,"0"0"-5098,0 0-806,-25 14 1014,-14 10-179,-26 19-1630,59-38 137,-1 1 0,1-1 0,0 1 0,1 1 0,0-1 0,0 1 0,0-1 0,1 2 0,0-1 0,0 0 0,1 1 0,0-1 0,-1 4-137,-2 5 310,1-3-137,1 1-1,0-1 1,1 1-1,1 0 0,0-1 1,1 1-1,0 0 1,2 6-173,-1-17 5,0 0 0,0 0 1,1 0-1,-1-1 0,1 1 0,0 0 1,-1 0-1,1-1 0,1 1 1,-1 0-1,0-1 0,1 0 1,-1 1-1,1-1 0,0 0 0,-1 1 1,1-1-1,0 0 0,1 0-5,1 1-40,0 0 0,0 0-1,1 0 1,0-1-1,-1 0 1,1 0-1,0 0 1,0 0 0,0-1-1,3 1 41,-1 0-94,1-1-1,-1 0 0,0-1 1,0 1-1,0-2 0,1 1 0,-1-1 1,0 0-1,0 0 0,0 0 1,0-1-1,0-1 0,0 1 1,0-1-1,6-3 95,-8 2-48,-1 0 1,1 0-1,-1 0 0,1 0 0,-1-1 0,0 1 1,-1-1-1,1 0 0,-1 0 0,0-1 0,0 1 1,-1-1-1,1 1 0,-1-1 0,1-5 48,0-6-13,0-1 0,-1 1 1,-1-1-1,-1-14 13,0 27-23,0 0 1,-1 0 0,1 0-1,-1 1 1,0-1 0,0 0-1,0 0 1,-1 1 0,0-1-1,0 1 1,0-1 0,0 1-1,-1 0 1,0 0 0,0 0-1,0 0 1,0 0 0,0 1-1,-1-1 1,-2-1 22,2 2-246,0 1 0,0 0 0,0 0 0,0 0 0,0 0 0,-1 1 1,1-1-1,-1 1 0,1 0 0,-1 1 0,1-1 0,-1 1 0,1 0 0,-5 0 246,7 0-203,0 0 1,0 1-1,1-1 0,-1 1 1,0-1-1,0 1 0,0-1 1,1 1-1,-1 0 0,0 0 1,1 0-1,-1 0 0,1 0 1,-1 1-1,1-1 0,0 0 1,-1 1-1,1-1 1,0 0-1,0 1 0,0 0 1,0-1-1,0 1 0,0 0 1,0-1-1,0 3 203,-12 25-4402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23.6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490 1 15671,'0'0'2201,"0"0"-779,-22 5 395,-71 23-680,87-25-1063,0 0 0,1 0 0,-1 0 0,1 0 0,0 1 0,0 0 0,0 0 0,0 0 0,1 1 0,-1 0 0,1 0 1,0 0-1,1 0 0,-1 0 0,1 1 0,-1 4-74,0-1 26,0 1 0,1 0 1,1 0-1,0 0 0,0 0 0,1 0 1,0 0-1,1 7-26,0-16-27,1-1 1,-1 1 0,0-1-1,1 1 1,-1-1 0,0 1-1,1-1 1,-1 1-1,1-1 1,-1 1 0,1-1-1,-1 0 1,1 1-1,-1-1 1,1 0 0,0 0-1,-1 1 1,1-1 0,-1 0-1,1 0 1,0 0-1,-1 0 1,1 1 0,-1-1-1,1 0 1,0 0-1,-1 0 1,1 0 0,0-1 26,26 1-488,-20 0 313,14-1-140,25 0-167,-44 1 465,0 0 0,1 1 0,-1-1 0,0 1 0,1-1 1,-1 1-1,0 0 0,0 0 0,0 0 0,0 0 0,0 0 1,0 0-1,0 0 0,0 1 0,0-1 0,1 2 17,4 8-23,0-1-1,-1 1 0,0 0 0,-1 1 1,0 0-1,0-1 0,2 14 24,2 10-57,-2 2 0,0 6 57,1 30-102,-3 1 0,-4 0-1,-7 72 103,4-125 13,-1 0-1,-1 1 0,-1-1 1,-1-1-1,0 1 0,-2-1 1,-1 0-1,0-1 0,-1 0 1,-2 1-13,8-13 37,-1 0 0,0 0 0,0-1 0,0 1 0,-1-1 0,0 0 0,-1-1 1,1 0-1,-1 0 0,0 0 0,0-1 0,0 1 0,-1-2 0,1 1 0,-1-1 1,0-1-1,0 1 0,0-1 0,-1 0 0,1-1 0,0 0 0,-1-1 1,1 1-1,0-2 0,-1 1 0,-5-2-37,6 0 17,-1-1-1,1 0 1,0 0 0,0-1-1,0 0 1,0 0 0,1-1-1,0 0 1,0 0 0,0-1-1,0 0 1,1 0 0,0 0-1,-4-7-16,-6-7 43,1-1 0,1 0 0,0-2 0,-4-11-43,9 14 56,1 0 0,1 0 1,1-1-1,1 0 0,0 0 0,2-1 0,0 1 0,2-1 0,0 1 0,1-1 0,3-16-56,-1 30-49,-1 0 1,1 0-1,0 0 1,1 0-1,0 1 0,0-1 1,1 1-1,0 0 1,0 0-1,1 0 1,0 0-1,0 1 1,0 0-1,1 0 1,0 0-1,0 1 0,1 0 1,1-1 48,16-11-1817,1 2 0,0 0-1,1 2 1,14-4 1817,15-7-7022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3.2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34 14599,'0'0'2155,"0"0"-1386,0 0 607,0 0 350,0 0-760,0 0-624,-3-3-273,-5-9-32,20 13 136,39 17 355,-33-11-311,0 0-94,1-2-1,0 0 1,0-1-1,1-1 1,14 1-123,-26-4-296,-1 0 0,1 0 0,-1-1 0,1 0 0,-1 0 0,0-1 0,6-2 296,-10 3-466,1 0-1,-1-1 1,0 0 0,1 0 0,-1 0 0,0 0 0,0 0 0,0 0 0,0-1 0,-1 0 0,1 0-1,-1 1 1,1-1 0,1-4 466,6-19-7096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3.6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177 1 12086,'0'0'3665,"0"0"-2608,0 0 327,-20 24-20,-20 26-620,0 6-744,36-51 28,1-1 0,0 1 0,1 0 0,-1 0 1,1 0-1,0 0 0,0 0 0,1 1 0,-1-1 0,1 0 0,1 1 0,-1-1 1,1 1-1,0 0 0,0-1 0,1 6-28,0 8 38,-1 5 47,0 21 450,-4 24-535,2-55 53,0 1-1,-1-1 1,0 1 0,-2-1 0,1 0 0,-6 9-53,6-15-6,2-3-13,-1 0 1,1-1 0,0 1 0,0 0-1,1 0 1,0 1 0,0-1 0,-1 1 18,5-4-41,1 0 0,-1 0 0,0 0 1,0-1-1,0 0 0,1 1 1,-1-1-1,1-1 0,-1 1 1,1 0-1,2-1 41,-3 1-11,310 68-643,-303-67-995,1-1 0,-1 0 0,0 0 0,6-1 1649,-14 0-498,5 0-4720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3.9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34 11621,'0'0'6915,"0"0"-6866,0 0 1087,0 0 561,0 0-1361,0 0-336,50-9 0,9 7-16,8 0 16,3-1-432,-1-1-1825,3-1-1073,-3-3-2833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4.3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197 10 12710,'0'0'2364,"0"0"-1575,0 0 809,0 0 337,0 0-911,-16-3-715,-54-4-250,65 8-58,1 0 0,0 0 0,0 0 0,0 0 0,0 1 0,0 0-1,0 0 1,0 0 0,0 0 0,1 1 0,-1-1 0,1 1 0,0 0 0,0 0 0,0 0 0,0 0-1,0 1 1,1-1 0,-1 1 0,0 1-1,-10 12 62,10-14-52,1 1 0,-1-1 0,1 1 0,0 0 0,0 0 1,0 0-1,1 1 0,-1-1 0,1 0 0,0 1 0,0-1 0,0 0 0,1 2-10,-1 62 70,2-37-68,12 191 197,-1 4-54,-12-226-113,39 0 520,72 1-1263,-1 0-5135,-60-1-1256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5.3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206 12 4466,'0'0'2585,"0"0"-1240,0 0 453,0 0 174,0 0-382,0 0-438,0-3-293,0-6 939,-5 22 1172,-7 17-2109,-2-5-721,-32 59-649,-3-3 1,-20 21 508,62-93-703,6-6-1860,-1 1-5547,6-10 23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5.7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0 12438,'0'0'3217,"0"0"-2833,0 0 1937,0 0-656,0 0-1089,0 0-303,-69 83 15,54-36 400,-5 2-256,-2 0 32,-3 2-143,-3-6-257,1-5-64,0-7-192,2-8-433,0-12-1152,0-10-2865,1-3-5122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52.036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206 183 6307,'0'0'229,"0"0"358,0 0 809,0 0-54,0 0-137,-4-21-76,-2-9-714,-16-64 1267,19 82-1159,-1-3 369,1 6 2941,3 9-3810,0 0 0,0 0 0,0-1 0,0 1 0,-1 0 0,1 0 0,0 0 0,0 0 0,0 0 0,0 0 0,-1 0 0,1 0 1,0 0-1,0 0 0,0 0 0,0 0 0,-1 0 0,1 0 0,0 0 0,0 0 0,0 0 0,0 0 0,-1 0 0,1 0 0,0 0 1,0 0-1,0 0 0,0 0 0,0 0 0,-1 0 0,1 0 0,0 1 0,0-1 0,0 0 0,0 0 0,0 0 0,-1 0 0,1 0 0,0 0 1,0 0-1,0 1 0,0-1 0,0 0 0,0 0 0,0 0 0,0 0 0,0 1 0,0-1 0,0 0 0,0 0 0,0 0 0,0 0 1,0 1-1,0-1-23,-7 9 357,-55 153 454,27-66-83,-14 19-728,49-114 1,-1 0 0,1-1 0,-1 1 0,1 0 0,0-1-1,-1 1 1,1 0 0,0 0 0,-1-1 0,1 1-1,0 0 1,0 0 0,-1 0 0,1-1 0,0 1 0,0 0-1,0 0 1,0 0 0,0-1 0,0 1 0,1 0 0,-1 0-1,0 0 1,0-1 0,1 1-1,22 0 39,-19-1-13,167-26 236,-39 6-490,-104 17-90,40-5-588,-64 7 313,0 0-1,0 0 0,0 0 1,0 0-1,0-1 1,0 1-1,0-1 0,0 0 1,-1-1-1,1 1 0,-1 0 1,3-4 593,1-3-6659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6.0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14038,'0'0'2946,"0"0"-2594,0 0 1953,0 0-640,0 0-1217,0 0-416,-12 7-32,32 22 80,2 9 352,5 4-304,3 1 240,2-1-368,1-2-32,4-4-448,0-5-800,3-6-1650,2-12-1216,-7-13-3249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6.3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32 14231,'0'0'4089,"0"0"-1954,0 0-948,6-4-912,3 0-263,1-1 1,0 1 0,0 1-1,1 0 1,-1 0 0,0 1-1,1 0 1,0 1 0,-1 0-1,1 1 1,0 0 0,1 1-13,-10 0 13,1-1 0,-1 1 0,0-1 0,0 1 1,0 0-1,0 0 0,-1 0 0,1 0 0,0 0 1,0 0-1,0 1 0,-1-1 0,1 1 0,-1-1 0,1 1 1,-1-1-1,0 1 0,1 0 0,-1 0 0,0 0 0,0 0-13,23 48 293,-21-43-222,27 75 315,-3 2 0,-4 1 0,7 59-386,-17-71 98,-4 2 0,-3 0-1,-3 27-97,-6-101-76,0 0-1,0 0 0,-1 0 0,1-1 1,0 0-1,-1 1 0,1-1 0,0 0 0,-1-1 1,-1 1 76,-1-1-142,0 1-88,0 0 0,0-1 0,1 0 0,-1 0 0,0-1 1,0 0-1,1 0 0,-1 0 0,1 0 0,0-1 0,-2-1 230,-6-4-1841,1-1 0,0 0 0,-10-11 1841,-21-25-7916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6.7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 18360,'0'0'1473,"0"0"-1457,0 0 913,0 0-865,131 0-64,-61 0-657,-1-2-2224,-9-5-977,-20 1-2945</inkml:trace>
  <inkml:trace contextRef="#ctx0" brushRef="#br0" timeOffset="1">21 159 16472,'0'0'2385,"0"0"-1489,0 0 657,0 0-1297,0 0 0,0 0-336,144 0 80,-85 2-768,1 0-2050,-11 1-927,-9-1-5444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7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516 89 9444,'0'0'2116,"0"0"-1316,0 0-367,0 0 447,0 0-61,-10-10-363,-34-32-173,38 38-46,-1 0-1,1 0 1,-1 0-1,0 0 1,0 1-1,0 0 1,0 1-1,-1 0 1,1 0-1,-1 0 1,1 1 0,-1 0-1,0 1 1,1 0-1,-1 0 1,0 0-1,1 1 1,-2 0-237,-22 0 416,15 0-258,0 1 1,0 0-1,0 0 0,1 2 1,-1 0-1,-1 2-158,6-3 81,1 1 0,0 0 0,0 1 0,1 0 0,-1 1 0,1 0-1,0 0 1,1 1 0,-6 5-81,10-7 8,0 1-1,0 0 0,1 0 0,0 0 1,0 1-1,0-1 0,1 1 1,0-1-1,0 1 0,1 0 0,0 0 1,0 0-1,0 0 0,1 0 1,0 2-8,1 7 9,-1 1 0,2 0 0,0-1 0,1 0 0,5 15-9,17 39 27,4-1 1,29 51-28,-16-35 80,9 35-80,-40-91 10,-1 2 0,-2-1 0,0 2 0,-3-1 0,-1 0 0,0 4-10,-3-5 75,0 0 1,-2 1 0,-1-1-1,-2 5-75,2-23 31,-1 0 1,0 0-1,-1-1 0,0 1 0,-1-1 0,0 0 1,-1 0-1,0 0 0,-1-1 0,0 0 0,-5 6-31,5-8-41,0-1-1,0 0 0,-1-1 0,0 1 0,0-1 1,0-1-1,0 0 0,-1 0 0,0 0 0,0-1 1,-1-1-1,-4 2 42,5-3-599,0 0 0,0-1-1,0 0 1,0 0 0,0-1 0,0 0 0,0 0 0,0-1 0,-1-1 599,-35-11-6136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39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3 9540,'0'0'3797,"0"0"-2602,0 0-224,0 0 534,0 0-299,0 0-1167,0 0 0,0 0 0,0 0 0,-1-1 0,1 1 1,0 0-1,0 0 0,0 0 0,0 0 0,-1-1 0,1 1 0,0 0 1,0 0-1,0 0 0,-1 0 0,1 0 0,0 0 0,0 0 0,0 0 1,-1 0-1,1 0 0,0 0 0,0 0 0,-1 0 0,1 0 0,0 0 1,0 0-1,-1 0 0,1 0 0,0 0 0,0 0 0,0 0 0,-1 0 1,1 0-1,0 0 0,0 0 0,0 0 0,-1 1 0,1-1 0,0 0 1,0 0-1,0 0 0,0 0 0,-1 0 0,1 1 0,0-1 1,0 0-1,0 0 0,0 0 0,0 1 0,0-1 0,-1 0 0,1 0 1,0 1-1,0-1 0,0 0 0,0 0 0,0 1-39,-8 81 1174,3 2 0,4 36-1174,1-23 365,-4 306-1528,4-396 981,-4 57-2505,-7-24-2978,2-29-119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0.0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75 13014,'0'0'435,"0"0"-179,0 0 422,0 0-62,23-13-427,73-37-183,-93 48-14,0 0 1,0 1-1,0 0 1,1 0-1,-1-1 1,0 2-1,0-1 1,1 0-1,-1 1 0,0-1 1,1 1-1,-1 0 1,0 0-1,1 1 1,-1-1-1,0 1 1,1-1-1,-1 1 1,0 0-1,0 0 1,0 1-1,0-1 1,0 0-1,0 1 1,0 0-1,0 0 1,0 0-1,-1 0 1,1 0-1,-1 1 1,0-1-1,0 1 1,1-1-1,0 3 8,2 5 2,0 0-1,0-1 1,-1 1-1,0 1 1,-1-1 0,0 1-1,-1-1 1,0 6-2,2 14 527,-2 1 1,-1-1 0,-2 1-1,-1 9-527,1-31 142,-1 0 0,1-1 0,-1 1 0,-1-1 0,0 0 0,0 0-1,0 0 1,-1 0 0,-1 0 0,1-1 0,-1 0 0,0 0 0,-1 0 0,1 0 0,-1-1 0,-1 0-1,1 0 1,-1-1 0,-1 1-142,1-2-276,0 1 0,0-1-1,0-1 1,-1 1 0,0-1 0,0 0-1,1-1 1,-1 0 0,-1 0 0,1-1-1,0 0 1,-8 0 276,14-1-225,1 0-1,-1 0 1,1 0-1,-1 0 1,1 0-1,-1-1 0,1 1 1,-1 0-1,1-1 1,0 1-1,-1-1 1,1 1-1,0-1 226,-17-20-4722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0.4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0 14102,'0'0'2722,"0"0"-2642,0 0 1552,-57 119-111,47-50-176,8 7-881,2-3 160,0-1-400,0-7-192,12-5-32,6-6-112,-3-8-432,2-10-1249,3-11-1472,2-16-817,-2-9-1953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0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61 10165,'0'0'2337,"0"0"-1163,0 0 690,0 0-476,0 0-561,1-10-462,3-30-165,-4 39-195,0 1 0,0-1 0,0 1 1,0 0-1,0-1 0,1 1 0,-1-1 0,0 1 0,0-1 0,0 1 0,1 0 0,-1-1 0,0 1 0,0 0 0,1-1 0,-1 1 0,0 0 0,0-1 0,1 1 0,-1 0 0,1-1 0,-1 1 0,0 0 0,1 0 0,-1 0 0,1-1 0,-1 1 0,0 0 0,1 0 0,-1 0 0,1 0 0,-1 0 0,1 0 0,-1 0 0,0 0 0,1 0 0,-1 0 0,1 0 1,-1 0-1,1 0 0,-1 0 0,1 0 0,-1 0 0,0 0 0,1 1 0,-1-1 0,1 0 0,-1 0 0,0 1 0,1-1 0,-1 0 0,0 0 0,1 1 0,-1-1 0,0 0 0,1 1 0,-1-1 0,0 1 0,0-1 0,1 1-5,16 18 366,-16-18-345,19 30 738,-1 1 0,-1 1 0,0 5-759,38 69 926,-47-94-934,-1 0 1,1-1 0,1 0-1,0 0 1,1-1 0,7 5 6,5-2-2527,-23-14 2352,1 1 0,0-1 0,-1 0 0,1 0 0,0 0 0,-1 0 0,1 0 0,0 0 0,-1 0 0,1 0 0,0 0 0,-1 0 0,1 0 1,-1-1-1,1 1 0,0 0 0,-1 0 0,1-1 0,-1 1 0,1 0 0,0-1 0,-1 1 0,1 0 0,-1-1 0,1 1 0,-1-1 0,0 1 0,1-1 0,-1 1 0,1-1 0,-1 1 0,0-1 0,1 1 0,-1-1 0,0 0 0,0 1 0,1-1 0,-1 0 0,0 1 0,0-1 0,0 0 176,5-28-4388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1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61 6243,'0'0'6739,"0"0"-6179,0 0 1265,0 0 128,0 0-929,0 0 17,-94 152-337,79-94 65,0 0-497,2-7-48,4-2-224,-4-6-16,6-14-609,2-9-799,5-11-817,0-9-288,0-5-2338,15-28-4785</inkml:trace>
  <inkml:trace contextRef="#ctx0" brushRef="#br0" timeOffset="1">336 1 13366,'0'0'2161,"0"0"-2033,0 0 128,0 0 1233,0 0-609,101 142-47,-83-97-465,-11 2 128,-4-5-128,-3 1 49,0-1-321,-25-6-96,-2 0-705,-6-7-1536,-1-9-1745,6-9-8387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3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 14487,'0'0'3153,"0"0"-3073,0 0 1537,0 0-64,0 0-609,0 0-736,-3-2 64,3 2-192,0 0-64,0 0-32,0 0 32,0 0-32,0 0-304,0 0-496,0 0-2386,0 0-2240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52.786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336 14 7652,'0'0'141,"0"0"272,0 0 1300,0 0-69,0 0-644,0-8-107,0 2 522,-2 7 2949,-22 32-2507,-15 29-1857,19-28 366,-1-2-1,-10 10-365,-25 22 457,-2-2-1,-27 19-456,128-69 283,97 24-238,73 33-45,-128-41-600,-28-7-1681,-23-6-2060,-15-3-968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3.9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0 128 12598,'0'0'-155,"0"0"905,0 0-318,10-19-179,29-59 81,-39 76-229,1 0 1,0 1-1,-1-1 1,1 1-1,0-1 1,0 0-1,0 1 1,0 0-1,0-1 1,0 1-1,1 0 1,-1-1-1,0 1 1,1 0-1,-1 0 1,0 0-1,1 0 1,0 0-1,-1 1 1,1-1-1,-1 0 1,1 1-1,0-1 1,0 1-1,-1-1 1,1 1-1,0 0 1,0 0-1,-1 0 1,1 0-1,0 0 1,0 0-1,-1 0 1,3 1-106,5 0 431,-2-1-369,1 0-1,-1 0 1,0 1 0,1-1 0,-1 2 0,0-1 0,0 1 0,0 0 0,0 1 0,0-1 0,0 1-1,-1 1 1,1-1 0,-1 1 0,0 0 0,0 1 0,-1-1 0,1 1 0,-1 1 0,0-1-62,22 25 365,-1 1 1,-2 1 0,-1 1-1,6 14-365,-3-4 227,3-1-1,18 19-226,-44-57-200,1 0 0,0-1 0,0 1 0,1-1 0,-1 1 0,1-1 0,4 2 200,-7-4-384,0 0 1,0 0-1,0 0 1,-1-1-1,1 1 0,0-1 1,0 1-1,0-1 0,0 0 1,1 0-1,-1 0 1,0 0-1,0 0 0,0 0 1,0 0-1,0-1 0,0 1 1,0-1-1,0 1 1,0-1-1,-1 0 0,1 0 1,1 0 383,15-20-9911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4.3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454 1 14375,'0'0'2161,"0"0"-2065,0 0 1280,0 0 241,-139 69-1073,90-25 0,-4 10 33,4 4-65,-1 0-224,8 0-112,10-9-176,9-8-176,11-6-736,7-8-2482,5-14-2032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4.6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12422,'0'0'2323,"0"0"-1594,0 0-65,0 0 502,0 0-118,0 11-509,10 97 3359,13 55-3898,0 3 696,-9-68-766,3 29-336,-12-43-6772,-5-80 1224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4.9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170 0 14487,'0'0'592,"0"0"382,0 0 1107,0 0-558,0 0-821,-17 12-161,4-4-419,5-3-32,-1 0 0,1 1 0,0 0 1,0 0-1,1 1 0,0 0 0,0 1 0,1-1 0,0 1 1,0 0-1,0 1 0,1-1 0,0 3-90,-4 11 261,1 0 0,2 0 0,0 1-1,1 0 1,1 0 0,1 0 0,2 0-1,0 9-260,1-29-20,0-1 0,0 0 0,0 0 0,1 1 0,-1-1 0,1 0 0,-1 0-1,1 1 1,0-1 0,0 0 0,0 0 0,0 0 0,0 0 0,1 0-1,-1 0 1,1-1 0,-1 1 0,1 0 0,1 1 20,1-1-165,-1 1 0,1-1 0,0 0 0,0 0 0,1 0 0,-1 0 0,0-1 0,0 0 0,1 0 1,0 0 164,10 2-1685,0-2 0,0 0 0,0-1 1,0 0-1,13-3 1685,25-8-8190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5.3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42 191 12454,'0'0'2417,"0"0"-1553,0 0-106,0 0 354,0 0-354,15-14-358,48-41-50,-62 53-301,1 1 0,0 0 1,-1-1-1,1 1 0,0 0 0,0 0 1,-1 0-1,1 0 0,0 0 0,0 1 1,0-1-1,0 0 0,0 1 0,0 0 1,0-1-1,1 1 0,-1 0 1,0 0-1,0 0 0,0 0 0,0 1 1,0-1-1,0 0 0,0 1 0,0 0 1,0-1-1,0 1 0,0 0 0,0 0 1,0 0-1,-1 0 0,1 0 0,0 1 1,-1-1-1,1 0 0,-1 1 1,1-1-1,-1 1 0,0 0 0,1-1 1,-1 1-1,0 0 0,0 1-49,2 1 115,28 39 800,-2 2 1,21 44-916,24 39 170,-60-107-509,1-1 0,0-1 0,1-1 0,17 16 339,-11-23-2989,-21-10 2467,1-1-1,0 0 0,-1 1 0,1-1 0,0 0 0,0 0 1,-1 0-1,1-1 0,0 1 0,-1 0 0,1-1 0,0 1 1,0-1 522,12-8-7692</inkml:trace>
  <inkml:trace contextRef="#ctx0" brushRef="#br0" timeOffset="1">489 1 8052,'0'0'11189,"0"0"-11125,0 0 912,0 0 529,-127 147-689,105-75-512,0 10-255,-6 10-33,-9 8-16,-10 5-145,-13 2-1087,-9-2-2290,-8-18-6370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6.2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99 21498,'0'0'256,"0"0"-208,0 0 272,0 0-128,0 0 112,0 0-400,157 0 96,-98 0-80,-4 0-560,-3-9-497,-8-16-2016,-14-6-1601,-20-2-7316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6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134 1 2449,'0'0'10106,"-15"19"-7683,-47 66-1356,55-75-744,1 1 1,0 0-1,1 0 0,0 0 1,1 1-1,0-1 1,1 1-1,0 0 1,-1 10-324,2 7 198,1-1 0,1 1 0,1 5-198,1 23 243,-12 87 483,11-141-738,0-1 0,0 1 0,1-1 0,-1 1 0,0-1 0,1 0 0,-1 0 0,1 1 0,0-1 1,0 0-1,0-1 0,0 1 0,0 0 0,0 0 0,0-1 0,1 1 0,-1-1 0,0 0 0,3 1 12,2 2-11,36 22-332,1-2-1,0-2 1,19 5 343,-28-14-1882,0-1 0,31 5 1882,-23-12-3047,-9-4-1629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6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58 15463,'0'0'2001,"0"0"-1841,0 0 656,0 0 113,0 0-865,0 0-128,134-26 48,-62 19-1297,0-4-1344,3-3-1585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7.2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23 16055,'0'0'1548,"0"0"-78,0 0-577,0 0-575,-13-4-246,-37-11-101,50 14 29,-1 1 0,0-1 0,0 1 1,0 0-1,0-1 0,0 1 1,0 0-1,0-1 0,0 1 0,0 0 1,0 0-1,0 0 0,0 0 0,0 0 1,1 0-1,-1 0 0,0 0 0,0 1 1,0-1-1,0 0 0,0 1 1,0-1-1,0 0 0,0 1 0,0-1 1,0 1-1,1 0 1,0 0 1,-1 0 0,1 0 0,0 0 0,0 0-1,-1 0 1,1 1 0,0-1 0,0 0 0,0 0 0,1 0-1,-1 0 1,0 0 0,0 0 0,1 1-2,0 8 6,-1 35 90,2 0 0,2 0 0,2-1 0,3 5-96,2 7 377,-3 1 0,-2 0 1,-3 1-1,-2 0 0,-4 19-377,25-77-408,108 0-5536,-74 0 1232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7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301 2 17160,'0'0'1120,"0"0"36,0 0 799,0 0-946,-27 0-529,-4-1-368,-1 1 0,-17 4-112,44-3 15,0 0-1,0 0 1,0 1-1,0 0 1,0 0 0,1 0-1,-1 0 1,1 1 0,-1 0-1,1 0 1,0 0 0,0 0-1,0 1 1,1 0 0,-1-1-1,1 1 1,0 1 0,0-1-1,-2 4-14,-3 4 15,0-2 1,0 0-1,1 0 0,0 1 0,1 0 0,1 0 0,-1 1 1,2-1-1,0 1 0,0 0 0,1 1 0,0-1 1,1 0-1,0 7-15,2-18-24,1-1 0,-1 0 1,0 1-1,0-1 0,0 1 0,0-1 0,1 0 1,-1 1-1,0-1 0,0 0 0,1 1 1,-1-1-1,0 0 0,1 0 0,-1 1 1,0-1-1,1 0 0,-1 0 0,0 1 0,1-1 1,-1 0-1,1 0 0,-1 0 0,0 0 1,1 1-1,-1-1 0,1 0 0,-1 0 1,0 0-1,1 0 0,-1 0 0,1 0 0,-1 0 24,20 0-536,-13-1 355,-1 1 66,-1-1 0,1 1 0,-1-1 0,0 0-1,0-1 1,1 0 0,-1 1 0,0-2 0,0 1 0,-1 0 0,1-1 0,0 0 0,-1 0 0,0-1 0,3-1 115,4-6-272,-1 0 1,0 0-1,-1 0 0,0-2 1,1-1 271,-7 13 24,-1 7-4,0 0-24,29 97 250,-5 2-1,1 31-245,-16-66 50,-4 1-1,-2-1 0,-4 1 0,-3 3-49,1-61 77,-1 0 1,0 0-1,-1 0 1,0 0-1,-1-1 0,0 1 1,-1-1-1,-3 4-77,6-11 41,-1-1 1,0 1-1,0-1 1,0 0 0,0 0-1,0-1 1,-1 1-1,0-1 1,0 0-1,-3 3-41,5-5 11,-1 1 0,0-1 0,0 0 0,0 0 0,0 0 0,0 0 0,0 0 0,0-1 0,0 1 1,0-1-1,0 0 0,0 0 0,-1 0 0,1 0 0,0 0 0,0-1 0,-3 0-11,3-1-3,0 1 0,0 0 0,0-1 0,0 1 0,0-1 0,1 0 0,-1 0 0,0 0 0,1 0 0,0-1 0,-1 1 0,1-1 0,0 1 0,0-1 0,0 0 0,0-1 3,-24-51-96,21 44 75,-5-16-68,0-1 1,2 0 0,1-1 0,2 1-1,-1-19 89,1-9-787,3 1-1,3-26 788,-1 74-309,1 0 1,0 0 0,-1 1-1,2-1 1,-1 0 0,1 1 0,0-1-1,1 1 1,-1 0 0,1 0 0,0 0-1,1 0 1,-1 0 0,1 1-1,1-1 1,-1 1 0,1 0 0,-1 1-1,1-1 1,5-3 308,22-17-5440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6:53.851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297 108 3698,'0'0'944,"0"0"-461,0 0 427,0 0 466,0 0-279,6-8-126,63-91 4399,-88 122-2761,0 0 0,-2-2 0,-2 2-2609,-50 40 859,-4-2-859,-58 50 385,135-111-392,-1 1 0,1-1 0,-1 1-1,1-1 1,0 1 0,-1-1-1,1 1 1,0-1 0,-1 1 0,1-1-1,0 1 1,0-1 0,0 1 0,-1 0-1,1-1 1,0 1 0,0-1 0,0 1-1,0 0 1,0-1 0,0 1 0,0-1-1,0 1 1,1-1 0,-1 1 0,0 0-1,0-1 8,12 19-35,32 17 184,-26-22-96,25 29-10,-2 2 0,-1 1 1,-3 2-1,-1 2 0,4 13-43,-32-49 2,1 0 0,0-1 0,1 0 0,1-1 0,0 0-1,0 0 1,10 6-2,1-16-5069,-15-2-200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8.0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122 0 13126,'0'0'1926,"0"0"-584,0 0 419,0 0-179,-14 31-619,-3 1-664,3-6-45,2-1 0,1 1 0,1 1 0,1 0-1,1 1 1,0 11-254,-1 21 595,3 1 0,3-1 0,3 26-595,0-77-7,0-1 0,1 1 0,1 0 0,-1-1-1,1 0 1,1 1 0,0-1 0,0 0 0,0 0 0,1 0 0,0-1-1,1 0 1,4 7 7,-6-11-189,0 1 1,0-1-1,1 0 0,-1 0 0,1 0 0,0 0 1,-1-1-1,1 1 0,0-1 0,0 0 0,1 0 0,0 0 189,-1-1-487,0 0-1,1-1 1,-1 1-1,0-1 0,0 1 1,1-1-1,-1-1 0,0 1 1,0 0-1,0-1 0,1 0 1,-1 0-1,0 0 1,3-2 487,26-19-7983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8.4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229 0 11829,'0'0'1703,"0"0"-420,0 0 299,0 0-334,0 0-362,-5 8 1505,-27 49-1425,-2 0 0,-3-3 0,-13 12-966,-20 30-612,70-95-5735,3-5 4308,11-11-455,18-14-5112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8.8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187 0 3714,'0'0'8428,"0"0"-5673,0 0-1119,0 0 197,0 0-723,-5 8-585,-17 35 579,1 0 0,3 2 0,-5 18-1104,-26 67-201,48-129 34,1 0 0,-1 1 0,0-1 1,1 0-1,-1 0 0,0 1 0,0-1 0,1 0 0,-1 0 0,0 0 1,0 0-1,0 0 0,0 0 0,-1 0 0,1-1 0,0 1 167,-16 2-5088,1-3-1174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9.1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56 12726,'0'0'3393,"0"0"-2784,0 0 975,0 0 81,0 0-897,0 0 113,42 81-321,-10-57-416,3-2-144,2-6-16,-2-3-192,2-6-1281,-2-7-1296,0 0-800,-1-18-3251</inkml:trace>
  <inkml:trace contextRef="#ctx0" brushRef="#br0" timeOffset="1">487 0 8148,'0'0'7571,"0"0"-6722,0 0 239,0 0 417,0 0-865,0 0-384,40 132 144,-28-90-63,-4 3 335,-8 4-352,0-4-64,0-5-96,-15-2-112,-5-11-96,3-3-432,-3-12-1121,0-12-3089,3 0-4642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9.6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 19049,'0'0'1102,"0"0"-622,0 0 360,0 0-250,7-1-508,80-8 409,40 3-491,-125 6-7,0 1-1,-1-1 1,1 1-1,0-1 1,-1 1 0,1 0-1,-1-1 1,1 1-1,-1 0 1,1 0-1,-1 0 1,0 0-1,1 1 1,-1-1-1,0 0 1,0 0-1,0 1 1,0-1-1,0 1 1,1 0 7,18 38 22,-15-30-15,12 29 241,-2 0-1,-2 1 0,-1 0 1,-2 1-1,1 19-247,-1 12 407,-3-1 1,-3 57-408,-4-124-52,0-1 0,-1 0 1,1 0-1,-1 0 0,0 0 1,1 0-1,-1 0 0,-1 0 1,1 0-1,0 0 0,-1 0 0,1 0 1,-1-1-1,0 1 0,0-1 1,0 1-1,0-1 0,-1 0 0,1 0 1,0 0-1,-1 0 0,0 0 1,-1 1 51,0-1-808,1 0 0,-1-1 1,0 1-1,0-1 0,0 0 0,0 0 1,0 0-1,-1 0 0,1-1 1,0 1-1,-1-1 808,-17 0-11995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49.9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23 18857,'0'0'2881,"0"0"-2689,0 0-192,0 0 0,0 0 144,0 0-304,142-23 160,-88 23-704,6 0-1713,-8 0-449,-17 0-2048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0.3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20537,'0'0'481,"0"0"-33,0 0 544,0 0-944,0 0-32,0 0-16,129 38 0,-69-29-752,0-2-1473,-1-5-1585,-9-2-3297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0.7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477 50 11541,'0'0'3831,"0"0"-2758,0 0 306,0 0 563,-22-9-797,-69-25-638,88 33-488,0-1 0,0 1 0,0 1 1,0-1-1,0 0 0,0 1 0,0-1 0,-1 1 1,1 0-1,0 0 0,0 1 0,0-1 0,0 0 1,-1 1-1,1 0 0,0 0 0,0 0-19,0 1 15,0 0 0,1-1-1,-1 1 1,1 1-1,-1-1 1,1 0-1,0 1 1,0-1 0,0 1-1,0-1 1,1 1-15,-7 7 25,-10 15 98,1 0-1,1 1 1,2 0 0,0 1 0,2 1-1,1 0 1,1 1 0,1 0 0,2 0-1,1 1 1,1 0 0,2 0-1,1 0 1,1 1 0,2-1 0,3 21-123,-2-39-13,1 1 1,0-1 0,1 0 0,1 0 0,0 0-1,0 0 1,1-1 0,4 6 12,13 15-104,0 0-1,5 2 105,-9-13-24,-2 1 0,0 0 0,-2 2 0,0 0 0,-2 1 24,-9-16 43,-2-1-1,1 1 1,-1-1 0,-1 1 0,1 0 0,-1 0 0,-1 0-1,0 0 1,-1 4-43,1-6 66,0-3-49,-1 1 1,0-1 0,0 0-1,-1 1 1,1-1 0,-1 0-1,0 0 1,0 0 0,0 0-1,-1-1 1,1 1 0,-1 0-1,0-1 1,0 0 0,0 0 0,0 0-1,-1 0 1,1 0 0,-1 0-1,0-1 1,-1 1-18,-13 8-73,0-2 0,-1 1 0,0-2 1,-1-1 72,-12 5-1178,1-2 0,-10 1 1178,-31-1-6961,37-9-789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1.0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16055,'0'0'3519,"0"0"-2267,0 0 68,0 0-79,0 0-718,3 4-379,1 5-84,0 1 1,0 0 0,-1-1 0,0 1-1,-1 0 1,0 0 0,-1 0 0,1 9-61,2 16 197,46 342-355,-49-361-523,6 68-703,-7-57-2092,-3-2-3495,0-23-2679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1.3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14279,'0'0'992,"0"0"-496,0 0 705,0 0-497,0 0-320,0 0-112,89 65-240,-64-27-16,-5 2 0,-8-4-16,-12 0 0,0-5-32,0-4 160,-17-5-256,-8-6-384,0-5-1633,0-11-1617,6 0-7235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5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263 25 14134,'0'0'758,"0"0"-294,0 0 115,0 0 630,0 0-158,0 0-613,-5-4-254,-17-12 2,17 12 25,5 4 32,0 0 21,-8 2 184,-2 6-276,1 1 1,0 0-1,0 0 0,1 1 0,1 0 0,0 1 1,0 0-1,-3 7-172,2-6 42,-4 10 54,1 0 1,0 0 0,2 1 0,1 1 0,-2 9-97,-8 42 472,2 7-472,-5 24 412,11-47-279,3 1 1,3 0-1,2 0 0,5 43-133,-1 6 126,-4 27 29,0-35 36,3 1-1,12 71-190,10-41 338,5-1 0,6-2 0,47 114-338,-68-203 18,-9-26-8,0-1 0,1 1 0,0-1 0,1-1 0,1 1 0,0-1 0,2 1-10,-9-12-33,5 4-534,-3-15-396,-2-34-1030,0-27-2625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1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0 15879,'0'0'638,"0"0"437,0 0 961,-3 24-366,-1 5-1341,-1 8 218,2 1-1,1 31-546,0-30 351,1-27-309,0 0 0,0 0 0,1 0 0,1 0 0,0 0 1,1 0-1,0 0 0,3 6-42,-5-17-37,1 1 0,-1-1 0,1 0 0,0 1 0,-1-1 0,1 0 0,0 1 0,0-1 0,0 0 0,0 0 0,0 0 0,0 1 0,0-1 0,1 0 0,-1-1 0,0 1 0,0 0 0,1 0 0,-1 0 1,1-1-1,-1 1 0,1-1 0,-1 1 0,1-1 0,-1 0 0,1 0 0,-1 1 0,1-1 0,-1 0 0,1 0 0,-1 0 0,1-1 0,0 1 0,-1 0 0,1-1 0,-1 1 0,1 0 0,-1-1 0,0 0 0,1 1 0,-1-1 0,1 0 37,5-3-129,-1 0 1,0-1-1,0 1 0,0-1 1,-1 0-1,1-1 0,-1 1 1,0-2 128,41-56-1295,-2-1 0,-3-5 1295,-12 22 373,-29 47-300,1-1 1,-1 1 0,0-1 0,0 1 0,1 0 0,-1-1 0,1 1 0,-1 0 0,0-1-1,1 1 1,-1 0 0,1-1 0,-1 1 0,1 0 0,-1 0 0,0 0 0,1-1 0,-1 1-1,1 0 1,-1 0 0,1 0 0,-1 0 0,1 0 0,-1 0 0,1 0 0,-1 0-1,1 0 1,-1 0 0,1 0 0,-1 0 0,1 1 0,-1-1 0,1 0 0,-1 0 0,1 0-1,-1 1 1,1-1 0,-1 0 0,0 1 0,1-1 0,-1 0 0,1 1 0,-1-1 0,0 0-1,1 1 1,-1-1-74,21 26-214,-14-16 661,-4-6-387,31 35 969,23 20-1029,-46-49-6,0 0-1,1-1 0,0 0 1,0-1-1,1 0 0,0-1 1,13 5 6,-23-11-310,0 0-1,0 0 1,1 0 0,-1 0 0,0-1 0,0 1 0,1-1 0,-1 0 0,0 0-1,3 0 311,-4-1-310,-1 1-1,0 0 1,0-1-1,0 1 1,0-1-1,0 1 0,0-1 1,0 1-1,0-1 1,0 0-1,0 1 1,0-1-1,0 0 0,-1 0 1,1 0-1,0 1 1,0-1-1,-1 0 0,1 0 1,-1 0-1,1 0 1,-1 0-1,1-1 1,-1 1-1,0 0 0,1 0 1,-1 0-1,0-1 311,4-24-8940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2.0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242 0 9364,'0'0'5475,"0"0"-4611,0 0 2354,0 0-833,0 0-1585,0 0-112,-137 76-255,112-36 79,0 5-272,3 0-192,5-3-48,4-4-96,11-7-368,2-15-1233,0-16-2097,32-5-3313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2.4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0 15351,'0'0'4274,"0"0"-3762,0 0 1233,0 0-993,0 0-720,0 0 369,57 114-321,-52-71-80,-5-3 64,0 4-144,-20 1-145,-12-2-543,-3-10-1617,3-11-4162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2.7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286 55 16199,'0'0'646,"0"0"741,0 0 964,0 0-804,0 0-773,-18-10-534,-58-27-32,74 36-202,0 0 0,0 0 0,-1 0 0,1 0 0,0 0 0,0 1 0,-1-1 0,1 1 0,0-1 0,-1 1 0,1 0 0,-1 0 1,1 0-1,0 0 0,-1 1 0,1-1 0,0 1 0,-1-1 0,1 1 0,0 0 0,0 0 0,-1 0 0,1 0 0,0 0 0,0 0 0,0 0 0,0 1 0,0-1 0,1 1 0,-1 0 0,0-1 0,1 1 0,-1 0 0,1 0 0,0 0 0,-1 0 0,1 0 0,0 0-6,-4 6 35,-2 0-29,0 1 0,0-1 0,1 1 0,1 0 0,0 0 0,0 1 0,1 0-1,0 0 1,0 0 0,1 0 0,1 0 0,-1 1 0,2-1 0,-1 5-6,2-15-33,1 1 1,-1-1 0,0 1-1,1-1 1,-1 1-1,1-1 1,-1 0-1,1 1 1,-1-1 0,1 0-1,-1 1 1,1-1-1,-1 0 1,1 0-1,-1 0 1,1 1-1,-1-1 1,1 0 0,-1 0-1,1 0 1,-1 0-1,1 0 1,-1 0-1,1 0 1,0 0 0,-1 0-1,1 0 33,22-1-488,-20 1 366,1-1 84,0 1 1,0-1-1,0 0 0,0 0 1,0-1-1,-1 1 1,1-1-1,0 0 0,-1 0 1,1 0-1,-1 0 0,0 0 1,0-1-1,0 0 1,0 0-1,1 0 38,19-16 36,-23 18-29,1 1-1,0 0 1,-1 0 0,1 0-1,0 0 1,-1 0-1,1 0 1,0 0 0,-1 0-1,1 0 1,0 0-1,-1 0 1,1 1-1,0-1 1,-1 0 0,1 0-1,0 1 1,-1-1-1,1 0 1,-1 1 0,1-1-1,-1 1 1,1-1-1,-1 0 1,1 1-1,-1-1 1,1 1 0,-1 0-1,1-1 1,-1 1-1,0-1 1,1 1 0,-1 0-1,0-1 1,0 1-1,0-1 1,1 1 0,-1 0-8,14 33-58,-13-29 98,14 39 28,-2 2 0,-2 0 0,-2 0 0,-2 1 0,-2 1-67,-1 25-104,-2 0 1,-9 66 103,4-105-103,-2 0 1,-6 23 102,7-42-41,-1 1-1,0-1 1,-1-1-1,0 1 1,-1-1-1,-8 11 42,14-23-14,0 0 0,0 0-1,0 0 1,-1 0 0,1-1 0,-1 1-1,1-1 1,-1 1 0,0-1 0,0 1-1,0-1 1,1 0 0,-1 0 0,0 0-1,0 0 1,-1 0 0,1 0 0,0-1-1,0 1 1,0-1 0,-1 1 0,1-1-1,0 0 1,0 0 0,0 0 0,-1 0 0,1 0-1,0-1 1,0 1 0,-1-1 0,1 1-1,0-1 1,0 0 0,0 0 0,0 0-1,0 0 1,0 0 0,0 0 0,0 0-1,1-1 1,-1 1 0,0-1 0,1 1-1,-1-1 1,1 0 0,-1 0 0,0-1 14,-9-14-87,0-1 1,0-1-1,2 1 1,0-1-1,2-1 1,0 0 0,1 0-1,-2-13 87,-1-10 224,3 0 1,1-1-1,1-27-224,4 64 38,-1-9 110,1 0 0,1 0 0,1 0 0,1-7-148,-2 17 0,1 1 0,0-1 0,0 0 0,1 1 0,-1-1 0,1 1 0,0 0 0,1 0 0,-1 0 0,1 0 0,0 1 0,0-1-1,2-1 2,11-8-1180,0 1 1,1 0 0,6-2 1178,16-10-4688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3.2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1 16424,'0'0'2019,"0"0"-581,0 0 123,0 0-574,-9 21-408,1-1-417,-2 1 11,1 1-1,2 0 0,0 1 1,1 0-1,-1 15-172,2 13 109,3 0 0,2 22-109,0-25-274,0-45 141,0 1 0,0-1 0,0 0 0,1 0 0,-1 0 0,1 0 0,-1 0 0,1 1-1,0-1 1,0 0 0,1-1 0,-1 1 0,1 0 0,-1 0 0,1-1 0,0 1 0,1 1 133,-1-3-245,0 1 0,0-1 0,0 0 0,1 1 0,-1-1 0,1 0 0,-1-1 0,1 1 0,-1 0 0,1-1 0,-1 1 1,1-1-1,0 0 0,-1 0 0,1 0 0,0 0 0,-1 0 0,1 0 0,-1-1 0,1 1 0,0-1 245,4-1-336,-1-1 0,1 1 0,-1-1 0,0 0 0,0 0 0,0-1-1,0 0 1,0 0 0,-1 0 0,0-1 0,0 1 0,0-1 0,1-2 336,12-15-764,0-2 0,7-12 764,-21 30-7,35-57 1696,2-10-1689,-18 32 2751,-16 34 2491,0 11-3406,4 17-2299,-7-13 1131,7 11-237,1 0 0,1-1 0,1 0 0,11 11-431,-16-20 38,1 0 0,-1 0-1,1-1 1,1 0-1,0-1 1,0 0-1,0-1 1,12 5-38,-17-9-165,0 0 0,1 0 0,-1-1 0,1 0 0,-1 0 0,1-1 0,4 0 165,-8 0-327,0 0-1,-1 0 1,1 0 0,0-1 0,0 1 0,-1-1 0,1 0-1,0 0 1,-1 0 0,1 0 0,-1 0 0,1 0 0,-1-1-1,0 1 1,0-1 0,1 0 0,-1 1 0,0-1-1,0-1 328,13-20-5373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3.5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271 0 14102,'0'0'2466,"0"0"-786,0 0 1698,0 0-2114,0 0-575,-151 74-385,121-25 128,5 7-256,3 2-48,4 0-80,3-2-48,8-14-400,5-8-656,2-19-641,5-15-2753,29-15-2513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3.9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1 15255,'0'0'3458,"0"0"-2386,0 0 929,0 0-1489,0 0-448,0 0 16,82 93 288,-62-46-352,-10 2 0,-10 1 16,0-4-64,-5-1 16,-25-3-256,-5-6-528,-7-7-2546,-5-13-7026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4.2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1 16199,'0'0'2636,"0"0"-1030,0 0 104,0 0-656,0 0-533,3 27-89,22 181 654,11 9-16,14 95-3205,-41-279-840,0-22-914,-8-12 3749,0 1 0,-1 0 0,1 0 0,-1 0 0,1 0 0,0-1 0,-1 1 0,1 0 0,-1-1 0,1 1 0,-1 0 0,1-1 0,-1 1 0,1-1 0,-1 1 0,0 0 0,1-1 0,-1 1 0,1-1 0,-1 0 0,0 1 0,0-1 1,1 1-1,-1-1 0,0 1 0,0-1 140,3-6-165,-1 1 0,0-1 0,-1 1 0,0-1 0,0 1 0,0-1 0,-1 0 0,0-4 165,-3-60-1302,2 59 1000,0 5 297,0 0 0,-1 0-1,0 0 1,0 0 0,0 0 0,-1 1 0,0-1 0,0 1 0,-1 0 0,0 0 0,-4-5 5,3 4 531,-1 1 1,0-1-1,0 1 0,0 1 0,-1-1 1,0 1-532,4 3 319,0 0 0,1 1 0,-1-1-1,0 1 1,0 0 0,0 0 0,0 0 0,0 0 0,0 0 0,0 1 0,0 0 0,-1-1 0,1 1 0,0 0 0,0 0 0,0 1 0,0-1 0,0 1 0,0 0 0,-1-1-1,-1 2-318,-1 1 231,1-1-1,-1 1 0,1 1 0,-1-1 0,1 1 1,0 0-1,0 0 0,0 0 0,-3 4-230,-1 3 126,-1 1 0,2-1 0,-1 1-1,2 1 1,0-1 0,0 1 0,1 1 0,1-1 0,0 1 0,1 0 0,0 0-1,1 1 1,1-1 0,0 0 0,1 1 0,1 0 0,0 1-126,0 1 9,-1-9-24,1 1 0,0 0 0,1-1 0,0 1-1,2 4 16,-3-10-48,1-1 0,0 0 0,-1 0-1,1 0 1,0 1 0,1-1-1,-1 0 1,0 0 0,1-1 0,-1 1-1,1 0 1,-1 0 0,1-1-1,0 1 1,0-1 0,0 1 0,0-1-1,0 0 1,0 0 0,0 0-1,0 0 1,2 1 48,4 0-601,0-1-1,0 1 1,1-1-1,-1-1 1,1 1-1,-1-1 1,1-1-1,-1 0 1,7-1 601,44-15-6021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 16904,'0'0'704,"0"0"934,0 0 310,0 0-1215,4-4-687,0 1-15,0 0 0,0 0 1,1 0-1,-1 1 0,1 0 1,-1 0-1,1 0 1,0 1-1,-1-1 0,1 1 1,0 0-1,0 0 0,0 1 1,0 0-1,0-1 0,0 2 1,0-1-1,0 1 0,0-1 1,0 1-1,-1 1 0,1-1 1,0 1-1,1 0-31,4 4 126,1 1-1,-1 1 1,0-1-1,0 1 1,-1 1-1,0 0 1,4 6-126,57 78 707,-38-49-591,-22-30-558,0-1 633,0 0 1,1 0 0,0-1 0,8 7-192,-16-16-343,1-1 0,0 1 0,0-1 1,0 1-1,0-1 0,0 0 0,1 0 0,1 0 343,-4-2-662,1 1-1,0 0 0,0-1 1,0 0-1,0 0 1,0 0-1,0 0 0,0 0 1,0 0-1,0-1 1,0 0-1,0 1 0,1-2 663,14-9-6336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2:54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636 1 16039,'0'0'769,"0"0"671,0 0 1025,-127 91-1312,85-28-385,-5 17-223,-5 16-1,-10 13-368,-3 10-176,-9 6-592,-8-2-1377,-2-7-6067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6.7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331 0 10501,'0'0'149,"0"0"387,0 0 665,0 0-254,0 0-416,-14 7 117,-2 1-278,0 1 0,1 1 0,0 0 0,0 1 0,1 1 0,-11 11-370,-2 7 961,-11 9 37,2 2-1,2 1 1,-25 41-998,52-65-42,12-9-189,-2-9 182,0 1 1,0 0 0,-1-1 0,1 0-1,0 0 1,0 1 0,0-2 0,0 1 0,1 0 48,17-1 141,-4 2-254,0 1 0,-1 1 0,1 0-1,-1 1 1,0 0 0,13 7 113,-24-10-20,-1 1-1,1 0 1,-1 0-1,0 1 1,0-1-1,0 1 1,0 0 0,0 0-1,0 0 1,-1 0-1,1 1 1,-1-1-1,0 1 1,0 0 0,0 0-1,-1 0 1,0 1-1,1-1 1,-1 1-1,-1-1 1,1 1 0,-1-1-1,0 1 1,0 0-1,0 1 21,0 9 82,0 1-1,-1-1 0,-1 0 0,-1 5-81,1-14-31,-1-1 0,0 1 0,1 0 0,-2-1 0,1 1 0,-1-1 0,1 0 0,-1 1 0,-1-1-1,1-1 1,-1 1 0,-1 1 31,-36 33-2243,10-19-3272,11-12-2649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5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36 187 10997,'0'0'3503,"0"0"-2580,0 0-432,0 0 856,0 0-349,-6 1-790,-23 4 59,33-35 496,0 17-740,1-1-1,0 1 1,1 0 0,0 1-1,1-1 1,1 1 0,0 1-1,1-1 1,0 1 0,0 1-1,1 0 1,6-5-23,-15 15 5,-1 0-1,1-1 1,-1 1 0,1 0-1,-1-1 1,1 1 0,0 0-1,-1-1 1,1 1 0,0 0-1,-1 0 1,1 0 0,0 0-1,-1 0 1,1 0 0,0 0-1,-1 0 1,1 0 0,0 0-1,-1 0 1,1 0 0,-1 0-1,1 0 1,0 1 0,-1-1-1,1 0 1,0 1 0,-1-1-1,1 0 1,-1 1 0,1-1-1,0 1-4,13 18 259,-13-17-237,24 46 675,-1 2 0,-3 0 0,8 33-697,-5-15 600,23 45-600,-46-111-39,17 29 191,-17-29-224,-1-1 0,1 0 0,0 1 0,0-1 0,1 0 0,-1 0 0,0 0 0,0 1 0,0-1-1,1-1 1,-1 1 0,1 0 0,-1 0 0,1 0 0,-1-1 0,1 1 0,-1-1 0,1 1 0,1-1 72,-3 0-215,1-1 1,0 0-1,0 1 1,0-1-1,-1 0 1,1 0-1,0 0 1,-1 0-1,1 0 1,-1 0-1,1 0 1,-1 0-1,1 0 0,-1 0 1,0 0-1,1 0 1,-1 0-1,0 0 1,0 0-1,0 0 1,0 0-1,0-1 1,0 1 214,3-34-3404,-3 32 2767,1-52-6676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09.3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129 31 1249,'0'0'5749,"0"0"-4284,0 0-897,0 0-147,0 0-162,1-6-56,0-18 248,-1 35 6469,0 4-3649,-5 70-3092,-30 122 838,-21 160-127,48-313-1031,9-54 59,-1 0 0,0 0 0,0 0-1,0-1 1,0 1 0,0 0 0,0 0 0,0 0 0,0-1 0,0 1-1,-1 0 1,1 0 0,0 0 0,0 0 0,0-1 0,0 1 0,0 0-1,0 0 1,0 0 0,0 0 0,0-1 0,-1 1 0,1 0 0,0 0 0,0 0-1,0 0 1,0 0 0,0 0 0,-1 0 0,1-1 0,0 1 0,0 0-1,0 0 1,0 0 0,-1 0 0,1 0 0,0 0 0,0 0 0,0 0-1,0 0 1,-1 0 0,1 0 0,0 0 0,0 0 0,0 0 0,-1 0-1,1 0 1,0 0 0,0 0 0,0 0 0,0 0 0,-1 0 0,1 1 0,0-1-1,0 0 1,0 0 0,0 0 0,0 0 0,-1 0 0,1 0 0,0 0-1,0 1 1,0-1 0,0 0 0,0 0 0,0 0 82,-8-30-3271,-4-15-3495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09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73 10405,'0'0'845,"0"0"-138,0 0 1118,0 0-5,0 0-684,0 2-517,1 13-229,0 1 0,1-1 0,1 1-1,0-1 1,1 0 0,1 0 0,0-1-1,1 0 1,0 1 0,1-2 0,2 2-390,-7-11 8,1-1 0,1 1 0,-1-1 0,0 0 0,1 0 0,0 0 0,0 0 0,0 0 0,0-1 0,0 0 0,0 0 0,1 0 0,-1 0 0,0-1 0,1 0 0,0 0 0,-1 0 0,1 0 1,0-1-1,-1 0 0,1 1 0,0-2 0,0 1 0,-1-1 0,1 1 0,-1-1 0,1-1 0,0 1 0,2-2-8,10-3-143,1-1 0,-1-1 0,-1 0 0,1-2 0,-2 0 0,11-8 143,18-17-1131,-1-3 0,-2-1 0,-1-3 0,18-26 1131,-58 68 85,0 1 1,0-1 0,0 0 0,0 0 0,0 0 0,0 0 0,0 1 0,0-1 0,0 0 0,0 0 0,0 0 0,0 0 0,1 1 0,-1-1-1,0 0 1,0 0 0,0 0 0,0 0 0,0 0 0,0 1 0,0-1 0,1 0 0,-1 0 0,0 0 0,0 0 0,0 0 0,0 0 0,1 0-1,-1 0 1,0 0 0,0 0 0,0 0 0,0 1 0,1-1 0,-1 0 0,0 0 0,0 0 0,0 0 0,0 0 0,1 0 0,-1-1 0,0 1 0,0 0-1,0 0 1,1 0 0,-1 0 0,0 0 0,0 0 0,0 0 0,0 0 0,0 0 0,1 0 0,-1 0 0,0-1 0,0 1 0,0 0 0,0 0-1,0 0-85,-2 25-573,1-17 957,-47 276 1094,34-184-1158,-11 110 334,23-167-2382,2 0 1,2 11 1727,4-27-4224,5-12-1658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0.4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222 30 10741,'0'0'1230,"0"0"-667,0 0 699,0 0 2,0 0-450,-5-5-195,-13-16-22,18 20-554,-1 1 0,0 0 0,0-1-1,1 1 1,-1 0 0,0 0-1,0-1 1,0 1 0,1 0 0,-1 0-1,0 0 1,0 0 0,0 0-1,0 0 1,1 0 0,-1 0-1,0 0 1,0 0 0,0 1 0,1-1-1,-1 0 1,0 0 0,0 1-1,1-1 1,-1 1 0,0-1-1,1 1 1,-1-1 0,0 1 0,1-1-1,-1 1 1,1-1 0,-1 1-1,1 0 1,-1-1 0,1 1-1,-1 0 1,1 0 0,0-1 0,-1 1-1,1 0-42,-3 3 197,-19 25 188,1 2 1,1 0-1,2 1 0,1 1 1,2 1-1,1 0 1,1 1-1,3 1 0,-1 5-385,9-28-140,0-1-1,0 1 0,2 0 0,0 9 141,4-22-968,1-1 788,0 0 1,0-1-1,0 0 1,-1 0-1,1 0 0,-1 0 1,1-1-1,-1 0 1,0 0-1,0 0 0,0 0 1,-1-1-1,1 1 1,-1-1-1,1 0 1,-1 0-1,0-2 180,15-18-796,-1-1 0,5-9 796,-1-7-851,-1 0 0,4-18 851,-4 11 408,-20 47-95,1 0-1,-1 0 0,1 0 1,-1 0-1,1 0 1,-1 0-1,1 0 0,0 1 1,-1-1-1,1 0 0,0 0 1,0 0-1,-1 1 1,1-1-1,0 0 0,0 1 1,1-1-313,-2 1 88,1 0 1,-1 0-1,1 0 0,0 0 1,-1 0-1,1 0 0,-1 0 1,1 0-1,0 0 0,-1 0 1,1 0-1,-1 0 0,1 1 1,0-1-1,-1 0 1,1 0-1,-1 1 0,1-1 1,-1 0-1,1 1 0,-1-1 1,1 1-89,4 4-118,-1 0-1,0 0 1,0 0 0,-1 0 0,3 6 118,8 9 598,-2-5-622,4 6-416,2-1 0,0 0-1,1-1 1,1-1 0,22 15 440,-39-31-492,-1-1 1,1 1-1,0-1 0,0 0 1,0 0-1,0 0 0,0-1 0,0 1 1,0-1-1,0 1 0,0-1 1,0 0-1,2 0 492,19 0-5709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0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360 0 15911,'0'0'1252,"0"0"492,0 0 271,0 0-906,0 0-687,-5 11-201,-66 143 913,32-65-709,-4-1 1,-47 69-426,76-135-313,-24 33-714,34-52 526,1 1 1,-1 0-1,1-1 0,-1 0 1,0 0-1,0 0 0,-1 0 501,-11-1-6253,3-5-3274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1.0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13830,'0'0'3058,"0"0"-2130,0 0 1281,0 0-912,0 0-849,0 0-96,38 79 48,-11-53-352,5 1 304,0 0-271,3-2-81,-5 1-97,0-1-335,-6 2-672,-1-3-993,-8-6-1953,-8-2-4642</inkml:trace>
  <inkml:trace contextRef="#ctx0" brushRef="#br0" timeOffset="1">444 101 19465,'0'0'1521,"0"0"-1297,0 0 896,0 0-800,0 0-160,0 0 49,33 120-145,-18-77-128,-5-5-529,-5-7-815,-5-9-2514,0-15-2257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1.4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5635,'0'0'13350,"0"0"-12886,0 0 752,0 0 17,0 0-1233,0 0-384,62 56 352,-10-3-1537,-2 5-1392,-13 7-1569,-5-2-7268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1.9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2 289 8660,'0'0'1745,"0"-21"-1068,-1-11-205,0 3 551,1 0 1,3-18-1024,-2 43 115,0-1 0,0 0 0,0 1 0,0-1 0,1 1 0,0 0-1,0-1 1,0 1 0,0 0 0,1 0 0,0 0 0,0 1 0,1-2-115,-1 1 360,-3 3-278,1 1 0,-1 0 0,1-1 0,-1 1 0,1 0 0,-1-1 0,0 1 1,1 0-1,0 0 0,-1 0 0,1 0 0,-1-1 0,1 1 0,-1 0 0,1 0 0,-1 0 0,1 0 0,-1 0 0,1 0 0,-1 0 0,1 1 0,-1-1 0,1 0 0,-1 0 1,1 0-1,-1 0 0,1 1 0,-1-1 0,1 0 0,-1 0 0,1 1 0,-1-1 0,1 1-82,14 11 720,-5-1-507,0 2 0,-1 0 0,-1 0 0,0 0-1,0 1 1,-1 0 0,-1 1 0,3 10-213,-1 3 56,0 0 0,-1 1 0,-2 0 0,-1 8-56,-2-28-416,1-10-196,1-16 188,-2-31 71,2-1 0,3 0 0,1 1-1,3 0 1,8-19 353,1 26 507,-19 39 391,2 7-259,11 34-241,-2 0-1,-2 1 1,-1 1 0,-3 0 0,-1 0 0,-1 0 0,-3 41-398,36-246-3818,-31 131 3300,-2 11 276,0-1 1,2 1-1,1 0 242,-7 22 83,0 0-1,0 1 1,0-1 0,0 0-1,0 0 1,0 0 0,0 1 0,0-1-1,0 0 1,0 0 0,0 0-1,0 0 1,0 1 0,0-1-1,0 0 1,0 0 0,0 0 0,1 0-1,-1 1 1,0-1 0,0 0-1,0 0 1,0 0 0,0 0-1,1 0 1,-1 0 0,0 1 0,0-1-1,0 0 1,0 0 0,1 0-1,-1 0 1,0 0 0,0 0-1,0 0 1,0 0 0,1 0 0,-1 0-1,0 0 1,0 0 0,0 0-1,1 0 1,-1 0 0,0 0-1,0 0 1,0 0 0,1 0-1,-1 0 1,0 0 0,0 0 0,0 0-1,0-1 1,1 1 0,-1 0-1,0 0 1,0 0 0,0 0-1,0 0 1,0 0 0,1-1 0,-1 1-1,0 0 1,0 0 0,0 0-1,0 0 1,0-1-83,8 25-721,-5-15 1138,39 78 135,1 3-315,-28-43-3381,-10 1-3857,-5-31-5036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2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6 132 12886,'0'0'2484,"0"0"-1513,0 0 464,0 0 241,0 0-988,-1 6-445,-1 6-37,1 0 0,0 0 0,0 1 0,2-1 0,-1 0 1,2 0-1,-1 1 0,2-1 0,-1 0 0,2-1 0,2 6-206,-3-7 25,1 0-1,1-1 1,-1 0 0,2 0-1,-1 0 1,1-1-1,1 1 1,-1-1 0,1-1-1,1 1 1,-1-1-1,1-1 1,1 0 0,3 3-25,-9-7-112,0 0 0,1 0 1,-1-1-1,0 1 1,1-1-1,0 0 1,-1 0-1,1 0 0,0 0 1,-1-1-1,1 1 1,0-1-1,-1 0 1,1 0-1,0-1 0,0 1 1,-1-1-1,1 1 1,0-1-1,-1 0 1,1-1-1,-1 1 0,1-1 1,-1 1-1,0-1 1,1 0-1,-1 0 0,0-1 1,0 1-1,-1 0 1,1-1-1,0 0 1,-1 0-1,0 0 0,1 0 1,-1 0-1,0 0 1,-1 0-1,2-3 112,5-11-615,0 0-1,-2-1 0,0 1 1,0-1-1,-2 0 1,0-1-1,0-15 616,0-16-288,-3 0 0,-2-14 288,1 61 253,-3-27 225,3 29-324,0 0-1,0 0 1,0 1 0,0-1-1,-1 0 1,1 0 0,0 0-1,0 1 1,-1-1 0,1 0-1,0 0 1,-1 1-1,1-1 1,-1 0 0,1 1-1,-1-1 1,1 1 0,-1-1-1,1 0 1,-1 1 0,1-1-1,-1 1 1,0-1-1,0 1 1,1 0 0,-1-1-1,0 1 1,1 0 0,-2-1-154,2 1 1190,0 6-933,-2 23 237,2-1-1,2 1 1,0 0 0,2-1 0,1 0-1,1 0 1,9 24-494,-8-32 46,26 59 276,-30-74-377,0 1 0,0-1 1,0 0-1,1 0 1,0 0-1,0 0 0,0-1 1,0 0-1,1 0 0,-1 0 1,1 0-1,1 0 55,-3-3-584,0 0 0,0 0 1,0 0-1,1 0 0,-1 0 0,0-1 0,1 0 0,-1 1 0,0-1 0,4-1 584,-2 1-1460,8 0-5645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3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6 261 13622,'-1'-20'403,"-3"-119"838,4 134-1134,0-1 0,0 0 1,1 0-1,-1 0 0,1 1 1,1-1-1,-1 0 0,1 1 0,0-1 1,0 1-1,1 0 0,-1 0 1,1 0-1,1 0 0,-1 0 1,0 0-1,1 1 0,2-2-107,-5 6 77,-1 0 0,1 0 0,0 1 0,0-1 0,-1 0 0,1 0 0,0 1 0,0-1 0,-1 0 0,1 1 0,-1-1 0,1 1 0,0-1 0,-1 1 0,1-1 0,-1 1 0,1-1 0,-1 1 0,1-1 0,-1 1 0,1 0 0,-1-1 0,0 1 0,1 0 0,-1 0 1,0-1-1,1 1 0,-1 0-77,1 1 186,16 26 192,65 113 854,-70-117-1659,0 2-1,-2-1 1,0 2 0,4 21 427,-13-111-4515,1 0 4244,-2-76 804,0 139-457,0-1-1,-1 0 1,1 0-1,0 0 1,0 1-1,0-1 1,0 0-1,0 0 1,1 0-1,-1 0 1,0 1 0,0-1-1,1 0 1,-1 0-1,0 1 1,1-1-1,-1 0 1,0 0-1,1 1 1,-1-1-1,1 0 1,-1 1-1,1-1 1,0 1-1,0-1-75,0 1 86,-1 0-1,1 0 1,0 0-1,0 0 0,0 0 1,0 0-1,-1 0 1,1 0-1,0 1 1,0-1-1,-1 0 1,1 1-1,0-1 0,0 0 1,-1 1-1,1-1 1,0 1-1,-1-1 1,1 1-1,0 0-85,29 32 1390,-21-21-1148,51 74 912,-53-74-1061,0 0 0,-1 0 0,0 1 1,-1 0-1,0 0 0,0 6-93,-3-19-586,1-6 376,0-11 32,-1-7-339,2 1 0,0 0-1,5-13 518,-6 26-217,1 0-1,0 0 0,0 1 1,1-1-1,0 1 0,1 0 1,0 1-1,0-1 0,3-1 218,-8 9 163,0 0 0,0 1-1,0-1 1,0 1 0,0-1-1,0 1 1,0-1-1,0 1 1,1-1 0,-1 1-1,0 0 1,0 0 0,1 0-1,-1 0 1,0 0-1,0 0 1,0 0 0,1 0-1,-1 0 1,0 0 0,0 1-1,0-1 1,1 0-1,-1 1 1,0-1 0,0 1-1,1 0-162,26 16 209,-8-1-127,-1 0 0,0 1 0,-1 1 0,0 1 0,-2 1 0,0 0 0,-2 1 0,0 0 0,-1 1 0,-1 1 0,6 18-82,-10-2-4045,-8-25-1147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3.8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0 186 14359,'0'0'3953,"0"0"-3424,0 0 1215,0 0-47,0 0-960,0 0-529,12 0-208,18-9 32,12-3 320,20-1-208,3-3 208,-3-1-352,-8-1-48,-4 0-656,-8-2-609,-7 0-1648,-18-3-1633,-14 3-5315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6.2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100 0 10309,'0'0'3287,"0"0"-2316,0 0 315,0 0 258,0 0-775,-4 9-607,0-1-86,1 1 0,-1-1-1,2 0 1,-1 1 0,1 0 0,1 0-1,0 0 1,0 3-76,-4 38 613,-2 0 0,-2 0 0,-2-1 0,-8 18-613,4-8-144,7-5-1274,8-20-6219,0-31 6754,0 0-8004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4.2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204 1 12662,'0'0'3609,"-13"19"-2453,-43 66 508,47-68-1374,1 0-1,1 1 1,0 0-1,1 0 1,1 0-1,0 1 1,2 0-1,0-1 1,0 16-290,-6 33 44,-2-16 21,-8 20-65,7-32 128,2 1 1,-4 36-129,14-71 15,-1-3-18,1-1 0,-1 1 0,1-1 1,-1 1-1,1-1 0,0 1 0,0-1 0,0 1 1,0 0-1,0-1 0,0 1 0,0-1 0,1 1 1,-1-1-1,1 1 0,-1-1 0,1 1 0,-1-1 1,1 1-1,0-1 0,0 0 0,-1 1 0,1-1 0,0 0 1,0 0-1,1 0 0,-1 1 3,13 3-25,0-2 0,0 0 0,0 0 0,0-1 0,10 0 25,79 0 46,-84-2-44,46 1-5,-33 1-535,1-2 0,-1-1-1,1-2 1,28-5 538,-57 7-521,0 0-1,0 0 1,0 0 0,0 0-1,0-1 1,0 1-1,0-1 1,-1 0 0,1 0-1,0 0 1,-1-1-1,0 1 1,0-1 0,1-1 521,4-17-7588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4.5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14 416,'0'0'20201,"0"0"-20040,0 0 111,0 0 640,0 0-912,0 0 0,131-9-112,-49 4 64,5 5-1729,-5 0-1632,-15 5-1890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4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12 290 1217,'0'0'10554,"-3"-24"-8060,-5-79-1936,7 95-543,1 1 0,0-1 0,1 0 0,0 0 1,0 1-1,0-1 0,1 1 0,0-1 0,1 1 0,0 0 1,0-1-1,0 2 0,1-1 0,0 0 0,0 1 0,1-1 0,0 1 1,0 1-1,0-1 0,1 1 0,0 0 0,5-4-15,-11 9 79,1-1 1,-1 1-1,1 0 0,-1 0 0,1-1 0,-1 1 1,1 0-1,-1 0 0,1 0 0,-1 0 0,1 0 0,-1 0 1,1 0-1,-1 0 0,1 0 0,-1 0 0,1 0 1,0 0-1,-1 0 0,1 0 0,-1 0 0,1 0 0,-1 1 1,1-1-1,-1 0 0,1 0 0,-1 1 0,0-1 1,1 0-1,-1 1 0,1-1 0,-1 1 0,0-1 0,1 0 1,-1 1-1,0-1 0,1 1 0,-1-1 0,0 1 1,0-1-1,1 1 0,-1-1 0,0 1-79,12 29 947,-9-20-446,7 21-24,0 1 1,-3 1-1,-1-1 0,1 11-477,1 8-68,-2-39-1202,-6-12 1230,1 0-1,-1 0 1,0 0-1,1 0 1,-1 0-1,1-1 0,-1 1 1,0 0-1,1 0 1,-1-1-1,0 1 1,1 0-1,-1 0 1,0-1-1,0 1 0,1 0 1,-1-1-1,0 1 1,0 0-1,1-1 1,-1 1-1,0-1 0,0 1 1,0 0-1,0-1 1,0 1-1,0-1 1,0 1-1,0 0 1,0-1-1,0 1 0,0-1 1,0 1-1,0-1 1,0 1 40,9-59-652,9-42-899,-15 88 1409,0 1-1,1-1 1,1 1-1,0 0 1,1 0-1,4-6 143,4 2 529,-13 15 146,2 3 1051,7 15-726,0 1 0,-1 0-1,7 18-999,0 3 445,8 9-71,-7-14-488,-1 0 0,-2 2-1,-1 0 1,1 12 114,-11-30-2494,-2-9-2567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5.2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61 20665,'0'0'0,"0"0"657,0 0-545,0 0-32,0 0 256,131 15-320,-71-15 64,0 0-80,-1 0-16,-7 0-416,-2-18-1921,-11-6-256,-14-10-2722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5.5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38 1 17720,'0'0'1985,"0"0"-1505,-37 140 1329,37-75-816,2-2-609,28-1 32,2-6-256,3 0 64,-5-5-224,-3 0 0,-4-15-592,-9-9-593,1-18-496,5-9-1472,7-27-353,1-29-175,2-11-1986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5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59 11045,'0'0'2150,"0"0"-221,4 23 299,26 155 29,-27-157-2149,19 147-141,-21-196 78,1 0 0,1 1 0,1-1 0,2 0 0,7-24-45,-7 34-17,1 1 1,0-1-1,1 1 1,1 0 0,1 1-1,0 0 1,1 0-1,0 2 1,9-9 16,-17 20-429,0 0 1,1 0-1,0 0 0,0 1 0,0-1 1,0 1-1,0 0 429,19-6-5061,-10 5-1708</inkml:trace>
  <inkml:trace contextRef="#ctx0" brushRef="#br0" timeOffset="1">336 21 9748,'0'0'2482,"0"0"-1373,0 0 527,0 0 210,-5 27-235,-31 180 1129,31-162-1611,2 1 1,2 30-1130,1-60 188,0-12-168,0 0 1,0 0 0,0-1-1,1 1 1,-1 0-1,1 0 1,0-1 0,0 1-1,0-1 1,0 1-1,1-1 1,0 1-1,-1-1 1,1 0 0,0 1-1,2 1-20,-1-3-1,0 0-1,0 0 1,0 0-1,0 0 1,0 0-1,0-1 1,0 0-1,0 1 1,1-1-1,-1 0 1,0-1-1,1 1 1,-1 0-1,1-1 1,-1 0-1,1 0 1,2 0 1,-2 0-13,0-1 0,0 1 0,0-1 0,0 0-1,0 0 1,0 0 0,0-1 0,0 1 0,0-1 0,-1 0 0,1 0 0,-1 0-1,1-1 1,0 0 13,3-3-30,0 0 0,-1-1 0,1 0 0,-1 0 0,-1 0 0,4-6 30,2-6-72,-1 0-1,0-1 1,-2 0 0,0-1-1,2-8 73,-6 10-120,0 1-1,0 0 1,-2-1-1,0 0 1,-2 1 0,0-1-1,-2-17 121,1 28-278,0 0 0,0 0 0,-1 1 0,0-1 0,0 0 0,-1 1 0,0-1 0,0 1 0,-1 0 0,1 0 0,-2 0 0,1 0 0,-1 1 0,0 0 0,-1 0 0,1 0 0,-1 0 0,0 1 0,-1 0 278,4 3-456,0 0-1,0 0 1,-1 1 0,1 0 0,0-1 0,-1 1-1,1 0 1,-2 0 456,-29 0-6059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6.2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14759,'0'0'2534,"0"0"-1325,0 0 925,0 0-488,0 0-939,-1 7-411,1 14-60,1 1-1,1-1 0,0 0 0,2 0 1,1 4-236,33 110 833,-17-64-642,38 170 34,-49-185-879,-3 0 1,-2 0-1,-2 21 654,-3-60 149,1 14-4151,-2-28 2348,0-5-203,-1-16-2353,-5-33-6653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6.5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13670,'0'0'2108,"0"0"-473,0 0 742,0 0-1123,0 0-816,11 3-190,-5-2-225,1 2 0,0-1 0,-1 1 0,0 0 0,0 0 0,0 0 0,0 1 0,0 0 0,-1 0 1,1 1-1,-1-1 0,-1 1 0,1 0 0,0 1-23,9 13 25,7 6 45,-2 2 1,7 12-71,-22-31 8,1 0 0,-1 0 0,-1 0 0,1 1 0,-2 0-1,1-1 1,-1 1 0,0 0 0,-1 0 0,0 9-8,-1-17-86,0 0 0,-1 0 0,1-1 0,-1 1 0,1 0 0,-1-1 0,0 1 0,1 0 0,-1-1 1,0 1-1,1-1 0,-1 1 0,0-1 0,0 1 0,0-1 0,1 0 0,-1 1 0,0-1 0,0 0 0,0 0 0,0 1 0,1-1 0,-1 0 0,0 0 0,0 0 0,0 0 0,0 0 0,0 0 0,0-1 86,-1 2-432,-1-1-1,1 0 0,0 0 1,0-1-1,-1 1 1,1 0-1,0-1 1,0 1-1,0-1 1,-1 0-1,1 0 1,0 0 432,-11-17-6675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6.8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3 230 15079,'0'0'2449,"0"0"-592,0 0 448,0 0-1457,0 0-63,114 143-321,-67-100-416,2-8 80,-4-10-80,-5-9-96,-8-10-624,-10-6-385,1-13-1472,-6-25-1073,-7-20-3425</inkml:trace>
  <inkml:trace contextRef="#ctx0" brushRef="#br0" timeOffset="1">397 0 15479,'0'0'1398,"0"0"1035,0 0-109,0 0-1332,-2 32-370,-8 377 661,10-354-1108,1 46 141,-4-1-1,-5 0 0,-7 25-315,-1-47 7,-3-2 0,-8 15-7,14-53-88,-2-1 1,-1 0-1,-2-1 0,-2-1 1,-4 5 87,17-30-140,0 0 0,-1-1 1,0 1-1,-1-2 0,0 1 1,-4 2 139,8-7-309,-1 0 1,0 0 0,0-1 0,-1 0-1,1 0 1,-1 0 0,1-1 0,-1 0-1,0 0 1,0-1 0,-2 1 308,-43 0-5360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8.0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120 9 10965,'0'0'1329,"0"0"-700,0 0 78,0 0-29,-1-3-452,1 3 15,0 0-1,0-1 0,0 1 0,0 0 0,-1 0 0,1-1 0,0 1 0,0 0 1,0-1-1,-1 1 0,1 0 0,0 0 0,0-1 0,-1 1 0,1 0 0,0 0 0,0 0 1,-1-1-1,1 1 0,0 0 0,-1 0 0,1 0 0,0 0 0,-1 0 0,1-1 1,0 1-1,-1 0 0,1 0-240,-2 1 32,0 1 1,0-1-1,0 0 1,1 1-1,-1-1 1,1 1 0,-1-1-1,1 1 1,-1 0-1,1-1 1,0 1-1,0 0 1,0 0-1,0 0 1,-1 2-33,-15 39 127,11-26-75,-8 22 90,2 1 0,1 0 0,3 1 0,1 0 0,-1 37-142,4 7 511,3 0-1,7 33-510,2-45 119,3 0 1,3-1-1,3 0 0,4-1 1,2-2-1,3 0 0,36 64-119,-45-102-104,1 0-1,1-2 0,2 0 1,1-2-1,1 0 1,10 8 104,-14-18-573,0 0 1,2-2 0,-1 0 0,2-1 572,-4-3-1257,1-1 0,0-1 0,0-1 0,1-1 0,2 0 1257,58 10-9671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6.5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12166,'0'0'3633,"0"0"-3201,0 0 1922,0 0-658,0 0-1023,0 0-49,0 127 208,0-69-416,0 3-175,0 1-225,0-2-32,0-4-48,0 2-657,5 3-896,-5-8-3121,0-1-7411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18.8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14711,'0'0'853,"0"0"281,0 0 742,0 0-270,0 0-939,22 5-91,-6-1-458,-1-1-46,0 0 0,-1 1 1,0 1-1,0 0 0,0 1 1,0 0-1,-1 1 0,0 1 0,10 7-72,5 9 82,-1 1 0,0 2-1,-2 0 1,6 11-82,86 124 121,-102-140-115,194 294-305,-195-294 281,-1 0 0,-1 1 0,-1 0-1,-1 1 1,-1 0 0,-1 0 0,-1 1 0,-1 0 0,-2 1-1,0-1 1,-2 3 18,0 21 62,-3 1-1,-3 6-61,1-33 43,0-1 0,-2 0 1,0 0-1,-2 0 0,-7 16-43,-4 3-47,-3-1 0,-1-2 0,-3 3 47,-20 23-3589,33-51-458,-2-7-2881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20.2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275 1 1793,'0'0'4095,"0"0"-2553,0 0 40,0 0 592,0 0-271,3 0 2132,-5 0 747,-3 1-4762,1 0 1,0 1-1,-1-1 0,1 1 0,0 0 1,0 0-1,0 0 0,0 0 0,1 1 1,-1 0-1,-2 2-20,-40 40 258,26-25-136,8-7-88,2-1 0,0 1 1,0 0-1,2 1 0,-2 2-34,-23 35 320,4-21-102,24-25-170,-1 0 1,1 0 0,1 0-1,-1 1 1,1-1-1,-1 3-48,4-6 6,1 0 0,-1 0 0,1 0-1,-1 0 1,1 0 0,0 0 0,0 0-1,0 0 1,0 0 0,0 0 0,1 2-6,0 6 16,-2 11 67,1 1 0,2-1 0,0 0-1,1 1 1,1-1 0,4 10-83,14 42 103,-4 1 1,-2 0-1,-4 1 1,-3 0-1,-2 45-103,-6-100 7,1-1-1,0 1 0,2 0 1,0 0-1,2-1 1,0 0-1,1 0 0,0-1 1,2 0-1,8 14-6,7 15 4,-18-34 0,0 0 0,1-1 0,0 1 0,1-1 0,1-1 0,0 1 0,5 4-4,-12-15-16,0 0 0,0 0 0,0 0 0,0 0 0,0 0-1,0 0 1,0-1 0,0 1 0,0-1 0,1 0 0,-1 1-1,0-1 1,1 0 16,0 0 4,-1 0 0,1 0 0,-1 1 0,1-1-1,-1 1 1,1-1 0,-1 1 0,1 0 0,-1 0 0,0 0 0,1 0-1,-1 1 1,2 0-4,-2 0 9,1-1-1,0 1 0,-1-1 0,1 0 1,0 1-1,0-2 0,-1 1 0,1 0 1,0 0-1,0-1 0,0 0 1,0 1-1,1-1-8,47-1-229,-28 0-229,23-3-1767,-16-3-2470,-7-2-2228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43:26.0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257 185 2657,'0'0'2052,"0"0"-1049,0 0 464,0 0-301,0 0-544,0 0-131,0 0 125,-3-9 118,-11-24 5,13 31-454,0 1 1,0-1 0,0 0 0,0 0 0,0 1 0,-1-1 0,1 1-1,-1-1 1,1 1 0,-1-1 0,0 1 0,1 0 0,-1 0 0,0 0-1,0 0 1,0 0 0,0 0-286,-11-6 551,-34-30-14,31 25-116,0-1 0,1 0 1,-2-4-422,-1-1 2292,27 30-1417,29 32-774,-20-30-98,-1-1-1,2 0 0,-1-2 1,2 0-1,-1-1 1,10 2-3,-5-1 9,0 1 0,-1 1 1,22 16-10,-45-28-24,1-1 1,0 0-1,0 1 1,0-1 0,0 1-1,-1-1 1,1 1-1,0 0 1,0-1-1,-1 1 1,1 0 0,0 0-1,-1-1 1,1 1-1,-1 0 1,1 0-1,-1 0 1,0 0 0,1-1-1,-1 1 1,0 0-1,1 0 1,-1 0-1,0 0 1,0 0 0,0 0-1,0 0 1,0 0-1,0 0 1,0 0-1,0 0 1,0 0 0,-1 0-1,1 0 1,0 0-1,-1 0 1,1-1-1,0 1 1,-1 0 0,1 0-1,-1 0 1,1 0-1,-1-1 1,0 1-1,1 0 1,-1 0 23,-40 76 203,-59 117 381,20-34-364,29-62 202,5 2 0,-9 36-422,50-125-28,3-10-1309,2-19-3189,1 5 1915,-1-9-5118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1:52.3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14 12742,'0'0'976,"0"0"-506,0 0 821,0 0 35,0 0-488,0 0-387,0 0-211,-4-13 71,3 12 3033,9 243-1626,34 210-1718,-33-371-2964,-3 39-6801,-6-119 388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1:52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 85 8516,'0'0'2518,"0"0"-1776,0 0-46,0 0 601,0 0-611,-1-6-564,0 4-109,1 0-1,-1 0 0,1 0 0,0 0 0,0 0 1,0-1-1,0 1 0,0 0 0,0 0 1,1 0-1,-1-1 0,0 1 0,1 0 1,0 0-1,0 0 0,0 0 0,0 0 0,0 0 1,0 0-1,0 1 0,0-1 0,1 0 1,-1 1-1,1-1 0,-1 1 0,1-1 1,0 1-1,-1-1 0,1 1 0,0 0 0,0 0 1,0 0-1,0 0 0,0 1 0,0-1 1,1 0-13,6-2 11,-1 0 1,2 0 0,-1 1 0,0 1 0,0-1-1,1 1 1,-1 1 0,0 0 0,1 0 0,-1 1 0,0 0-1,1 0 1,-1 1 0,0 1 0,0-1 0,0 2-1,-1-1 1,1 1 0,-1 0 0,0 1 0,3 1-12,-3 1-2,-1 0 1,0 1-1,0 0 1,-1 0-1,0 0 1,-1 1-1,1 0 1,-1 0-1,-1 0 1,0 0-1,0 1 1,-1 0-1,0 0 1,0 4 1,2 17 109,-1 0 0,-2 1 1,-1 0-1,-1 1-109,0-22 179,-1 1 1,0 0-1,-1-1 1,0 1-1,-1-1 1,-1 0-1,1 1 1,-2-1 0,1-1-1,-2 1 1,1-1-1,-1 0 1,-1 0-1,0-1 1,-3 4-180,3-6 64,0 0 1,0 0-1,0-1 1,-1 0-1,0 0 1,0-1 0,0 0-1,-1 0 1,0-1-1,0 0 1,0-1-1,0 0 1,0 0 0,-1-1-1,1 0 1,-1 0-1,0-2 1,-6 1-65,-88-1-6256,83 0 1619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1:53.3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6723,'0'0'5389,"0"0"-3959,0 0-739,0 0 392,0 0-490,5 13-102,10 31-90,-1 1 1,-3 0 0,-2 1 0,-2 0-1,-1 4-401,-6 64 665,0-113-647,0-1-34,0 0-26,-1-3-54,-18-53-576,10 32 610,0-1 0,0-8 62,7 25 42,1 1 1,0-1-1,0 0 1,1 0-1,0 0 1,0 1-1,0-1 1,1 0-1,2-7-42,-1 11-23,-1 1 0,1-1 1,-1 1-1,1-1 0,0 1 0,0 0 0,0 0 0,1 0 1,-1 0-1,1 0 0,0 1 0,0-1 0,0 1 0,0-1 0,0 1 1,0 0-1,1 0 0,-1 1 0,1-1 0,-1 1 0,1 0 1,0 0-1,-1 0 0,3 0 23,12-3-1304,0 2 1,0 0-1,0 1 1,10 1 1303,-26 0-134,35 0-4393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1:54.0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172 2 9925,'0'0'1888,"0"0"-1095,0 0 39,0 0 315,0 0-1136,0 0 0,-1 0-1,1 0 1,0 0-1,0-1 1,0 1 0,-1 0-1,1 0 1,0 0 0,0 0-1,-1 0 1,1 0-1,0 0 1,0 0 0,0-1-1,-1 1 1,1 0 0,0 0-1,0 0 1,-1 0-1,1 0 1,0 0 0,0 0-1,-1 1 1,1-1-1,0 0 1,0 0 0,-1 0-1,1 0 1,0 0 0,0 0-1,0 0 1,-1 0-1,1 1 1,0-1 0,0 0-1,0 0 1,-1 0 0,1 0-1,0 1 1,0-1-1,0 0 1,0 0 0,0 0-1,-1 1 1,1-1 0,0 0-1,0 0 1,0 1-1,0-1 1,0 0 0,0 0-1,0 1-10,2 32 205,1-1 0,2 1 0,6 18-205,-4-18-25,-1 1 1,-2 0 0,0 22 24,-3-46-66,-2 0 0,1 0 0,-1 0 1,0 0-1,-1 0 0,0 0 0,-1-1 1,-1 3 65,2-9-69,0 1 1,0 0-1,0-1 1,0 0-1,-1 1 1,1-1-1,-1 0 1,0 0 0,0 0-1,-1-1 1,1 1-1,0-1 1,-1 0-1,1 0 1,-1 0-1,0 0 1,0 0 0,0-1-1,0 0 1,0 0-1,0 0 69,-13 2 83,1 0 0,-1-2-1,1 0 1,-1-1 0,0 0-83,-4 0 1142,25 12-1228,49 69 176,-37-59 6,-1 1 0,-1 0 1,-1 1-1,4 12-96,-5 0 500,-1 2-1,-2 0 1,-2 0-1,-2 0 1,1 39-500,4 23 896,-4-64-661,-6-35-561,0-1-464,0 0-869,0 0-1308,0 0-2923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1:54.9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303 139 6611,'0'0'1582,"0"0"-1078,0 0 443,0 0 585,0 0-542,-8-20-174,-28-62-32,36 80-706,-1 0-1,0 0 0,0 0 1,0 0-1,0 0 1,-1 0-1,1 0 0,0 0 1,-1 1-1,0-1 1,1 0-1,-1 1 0,0-1 1,0 1-1,1 0 0,-1 0 1,0 0-1,0 0 1,0 0-1,-1 0 0,1 0 1,0 1-1,0-1 1,0 1-1,-1-1 0,1 1 1,0 0-1,0 0 1,-1 0-1,1 0 0,0 0 1,-1 1-1,1-1-77,-10 1 536,10-1-484,-1 1 0,1-1 0,0 1 0,0-1 1,0 1-1,0 0 0,0 0 0,0 0 0,0 0 0,0 0 0,0 1 1,0-1-1,0 0 0,1 1 0,-1-1 0,1 1 0,-1 0 1,1 0-1,0-1-52,-27 42 358,21-30-315,-9 14 129,0 2-1,2 0 0,1 0 0,2 2 1,0-1-1,3 1 0,0 1 0,2-1 0,1 1 1,2 0-1,1 14-171,2-45-33,1 1-1,-1-1 1,1 1 0,0-1-1,-1 1 1,1-1 0,0 0-1,0 1 1,0-1 0,0 0-1,0 0 1,0 0 0,1 0-1,-1 0 1,0 0-1,1 0 1,-1 0 0,0 0-1,1 0 1,-1-1 0,1 1-1,-1-1 1,1 1 0,0-1-1,-1 0 1,1 1 0,-1-1-1,1 0 1,0 0 0,-1 0-1,2 0 34,2 0-155,1 1-1,-1-1 0,1 0 0,0-1 0,-1 1 1,0-1-1,1 0 0,-1-1 0,5-1 156,-1-2-160,0 0-1,-1-1 1,0 0-1,0-1 1,-1 0 0,0 0-1,0-1 1,0 1-1,-1-2 1,1-1 160,7-10-464,-2-1 0,0 0 0,7-19 464,-15 30 196,0 0 0,0 0-1,-1 0 1,-1 0 0,1-1 0,-2 1-1,1-1 1,-1-2-196,-1 13 921,0 0-276,0 0-167,6 3-332,8 14 147,0 1-1,0 0 0,-2 2-292,39 49 548,-27-42-662,36 38-1102,-15-28-6277,-27-27-2781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1:59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238 5 10773,'0'0'2657,"0"0"-1832,0 0 402,0 0 379,0 0-323,0 0-901,0-4-237,0 4-208,0 11 130,-1-1-1,-1 0 0,0 1 1,0-1-1,-1 0 1,-1 0-1,-3 8-66,-38 72 367,22-47-185,-72 129 465,42-79-523,53-92-124,0 0-1,0 0 1,0-1 0,0 1 0,0 0-1,0 0 1,0-1 0,0 1-1,0 0 1,1 0 0,-1-1-1,0 1 1,0 0 0,1-1-1,-1 1 1,1 0 0,-1-1-1,1 1 1,-1-1 0,1 1 0,-1-1-1,1 1 1,-1-1 0,1 1-1,0-1 1,-1 1 0,1-1-1,-1 0 1,1 1 0,0-1-1,0 0 1,-1 0 0,1 1-1,0-1 1,35 15-11,-26-12 14,31 15-1427,33 20 1424,-3 6-5053,-47-28 229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5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13 1457,'0'0'1403,"0"0"-509,0 0 15,0 0 113,0 0-440,0 0-121,-2-11 208,1 10 2621,1 1 3546,0 17-6636,1-1 0,1 0 0,0 1 0,1-1 0,1 0 0,1-1 0,0 2-200,32 86-507,-36-99-8,-1-3-6007,0-1 2368,0-5-974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6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1 125 11445,'0'0'110,"0"0"148,0 0 858,0 0-12,6-19-586,21-59 29,-27 76-478,0 1 1,1-1 0,-1 1-1,1 0 1,-1-1-1,1 1 1,0 0 0,0-1-1,-1 1 1,1 0 0,0 0-1,0 0 1,0 0 0,0 0-1,0 0 1,1 0 0,-1 0-1,0 0 1,0 0 0,1 1-1,-1-1 1,0 1-1,1-1 1,-1 1 0,0-1-1,1 1 1,-1 0 0,1-1-1,-1 1 1,1 0 0,-1 0-1,1 0 1,0 0-70,1 1 144,0 0-1,-1 0 1,1 0 0,-1 0 0,1 1-1,-1-1 1,1 0 0,-1 1 0,0 0-1,0 0 1,0-1 0,1 2-144,20 25 660,-1 2 0,-2 0 0,0 1 1,3 12-661,20 30 360,3-5-212,-41-62-284,1 1 1,0-1-1,0 0 1,0 0-1,1 0 1,0-1-1,0 0 1,3 1 135,-10-6-130,1 0 0,-1 1 0,1-1 0,-1 0 0,1 0 0,-1 0 1,1 1-1,-1-1 0,1 0 0,-1 0 0,1 0 0,-1 0 0,1 0 0,-1 0 0,1 0 1,-1 0-1,1 0 0,-1 0 0,1 0 0,-1 0 0,1-1 0,-1 1 0,1 0 1,-1 0-1,1 0 0,-1-1 0,1 1 0,-1 0 0,0-1 0,1 1 0,-1 0 0,1-1 1,-1 1-1,0-1 0,1 1 0,-1 0 0,0-1 0,0 1 0,1-1 0,-1 1 0,0-1 1,0 1 129,6-25-3994,-6 21 3310,4-36-7280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6.0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10 6707,'0'0'2276,"0"0"-1252,0 0 281,0 0 218,0 0-440,-5-9 451,6 18-1327,0 0-1,1 0 0,0 0 1,0 0-1,1-1 1,0 1-1,1-1 0,0 1 1,0-1-207,44 74 1878,-45-77-1868,-1-1-504,0-1 0,0 1 0,1 0 0,-1-1 1,1 1-1,0-1 0,0 0 0,0 0 0,0 0 0,1-1 0,-1 1 0,1-1 0,0 1 0,-1-1 0,1 0 0,0-1 0,0 1 1,0-1-1,1 0 0,-1 0 0,0 0 0,3 0 494,3-1-5611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6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346 1 5314,'0'0'924,"0"0"-383,0 0 390,0 0-176,0 0-5,0 2 5712,0 29-6081,-2 8 225,-1 0 0,-2 0 0,-2 0 0,-2-1 0,-1 0 0,-13 30-606,-135 337 1320,75-199-1231,79-196-355,-10 25 266,13-34-284,1 1 0,-1-1 0,1 0-1,-1 0 1,1 0 0,-1 0 0,0 0-1,0 0 1,0 0 0,1 0 0,-1 0-1,0 0 1,0 0 0,0 0 0,-1-1-1,1 1 1,0 0 0,0-1 0,0 1-1,0-1 1,-1 1 284,-5-1-4831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7.0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224 1 9861,'0'0'2481,"0"0"-1702,0 0 192,0 0 272,0 0-232,-3 7-555,-9 20-104,-1 0-1,-1-1 0,-1-1 0,-2-1 1,0 0-1,-16 16-351,5-5 269,1 2 1,-15 27-270,42-62-14,-1-1 0,1 1 1,0-1-1,-1 1 0,1 0 0,0-1 1,0 1-1,0-1 0,0 1 0,0 0 1,0-1-1,1 1 0,-1-1 0,1 1 1,-1-1-1,1 1 0,-1-1 0,1 1 1,0-1-1,0 1 0,0-1 0,-1 0 0,1 0 1,1 1-1,0 0 14,36 36 370,-22-23-401,25 31 64,34 33-186,-65-71-711,0 1 0,0-2 0,1 1 1,3 1 863,1-4-2527,-2-4-1419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7.6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1 13606,'0'0'1444,"0"0"-970,0 0 324,0 0-240,0 0-369,5 19 49,36 129 503,-30-104-368,-3-1 0,-1 1 0,-1 29-373,8 50 341,-14-122-444,0 0-1,1 0 1,-1 1 0,1-1 0,0 0 0,-1 0 0,1 0 0,0 0 0,-1 0 0,1 0 0,0 0 0,0 0 0,0-1 0,0 1 0,0 0 0,0 0-1,0-1 1,0 1 0,0-1 0,1 1 0,-1-1 0,0 1 0,0-1 0,0 0 0,1 0 0,-1 1 0,0-1 0,0 0 0,2 0 103,45-1-1501,-29 0 1605,-4 1-123,-4 0-5,-1-1 0,0 2 0,1 0 0,-1 0 0,1 1 0,7 2 24,-15-3 4,0 0 0,0 1 0,-1-1 0,1 1 0,0-1 0,-1 1 0,1 0-1,-1 0 1,0 0 0,0 0 0,0 0 0,0 1 0,0-1 0,0 0 0,-1 1-1,1 0 1,-1-1 0,1 1 0,-1 0 0,0 0 0,0 0 0,0 0 0,-1 0-1,1 0 1,-1 0 0,0 0-4,1 2 135,0 0 1,-1 0-1,0 0 0,0 0 0,0 0 1,-1 0-1,0 0 0,0 0 0,0 0 1,0 0-1,-1 0 0,0-1 0,0 1 1,0 0-1,0-1 0,-1 0 0,-2 4-135,-1-2 161,0 0-1,0 0 0,0 0 0,-1-1 0,0 0 0,0 0 0,0-1 0,0 0 1,-1 0-1,-2 1-160,1-1 30,-1-1 0,1 0 0,-1 0 0,0-1 0,0 0 0,0-1 0,0 0 0,0-1 0,0 1 0,0-2 0,0 0 0,0 0 0,1-1 0,-1 0 0,0 0 0,-2-2-30,6 2-275,-1-1 1,1 0-1,0 0 0,0 0 1,0-1-1,0 0 1,0 0-1,1 0 1,0-1-1,-1 0 1,2 0-1,-1 0 1,1-1-1,0 1 0,0-1 1,0 0-1,1 0 1,0-1-1,0 1 1,1-1-1,-1 1 1,1-1-1,1 0 275,-3-28-4386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8.2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 17 13286,'0'0'2236,"0"0"-1476,0 0 32,0 0 233,-1-3-822,-4-11-377,8 28 427,0 0 0,-1 0 0,-1 0-1,0 1 1,-1-1 0,0 0-1,-2 10-252,0 22 704,-3 157 54,5-200-794,1 1 1,0-1-1,0 0 1,0 0-1,0 1 0,0-1 1,0 0-1,1 0 0,0 0 1,-1 0-1,1 0 1,0-1-1,0 1 0,1-1 1,-1 1-1,1-1 0,-1 0 36,53 41-779,-31-26 401,-16-11 337,-1 1 0,0 0 0,0 0 0,-1 1 1,0 0-1,0 0 0,0 0 0,-1 1 0,-1-1 0,0 1 1,0 0-1,0 1 0,-1-1 0,1 7 41,0 4 200,-1 0-1,-1 0 0,-1 1 0,-1-1 1,0 0-1,-3 15-199,2-27 122,-1 0 1,0 0 0,0 0-1,0-1 1,-1 1-1,0-1 1,-1 1-1,0-1 1,0 0-1,-2 2-122,3-4-128,-1-1-1,1 0 0,-1 0 1,0-1-1,0 1 1,0-1-1,-3 2 129,4-3-494,0 0 0,0-1-1,0 1 1,0-1 0,0 0 0,-1 0 0,1 0-1,0 0 1,-1-1 0,1 1 0,0-1 0,-1 0 494,-14 0-6003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8.5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63 11093,'0'0'4658,"0"0"-4530,0 0 208,0 0 49,0 0-305,131-26-80,-76 15-369,2 2-1375,-2 0-1346,-16 2-3681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8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97 2945,'0'0'13559,"0"0"-12855,0 0 432,0 0 417,0 0-1217,0 0-336,154-41-80,-82 21-704,-3 5-1121,-7 4-880,-17 2-3794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9.3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499 33 11669,'0'0'723,"0"0"-13,0 0 768,0 0-253,-22-6-468,-67-16-151,84 20-529,0 1 0,0 0 0,-1 1 0,1-1 0,0 1 0,-1 0 0,1 0 0,-1 1 0,1 0 0,0 0 0,0 0 0,-1 0 0,1 1 0,0 0 0,-1 0-77,-1 2 122,0 1 0,0 0 0,0 0 0,1 0 0,0 1 0,0 0 0,-1 1-122,-9 10 349,4-6-239,1 0 1,0 2-1,1-1 0,0 1 0,1 1 0,0-1 0,1 2 0,1-1 0,0 1 0,-1 5-110,2 0 117,1 0 0,1 1 0,1-1-1,0 1 1,2 0 0,0 0-1,2 17-116,1-23-2,0 1 0,1-1-1,0 0 1,1 0 0,1-1-1,1 1 1,0-1 0,6 11 2,16 23-32,28 38 32,-5-9-11,-25-33-2,-2 0 0,14 36 13,-29-56 8,0 0 0,-2 1 0,-1 0 0,-1 0 0,-1 0-1,0 11-7,-2-11 33,-1 0 0,-2 0 0,-1 0-1,0-1 1,-2 1 0,-1-1-1,-1 0 1,-8 23-33,9-36 6,1 0 0,-1 0 0,-1-1-1,0 0 1,0 0 0,-1-1 0,0 0 0,-1 0 0,0-1 0,-1 0-1,1 0 1,-1-1 0,-1 0 0,1 0 0,-1-1 0,-1 0 0,1-1 0,-1 0-1,0-1 1,-2 0-6,2 0-94,1-2 0,0 0-1,-1 0 1,0-1-1,1 0 1,-1-1 0,-10 0 94,15-1-289,1 0 0,-1 0 1,0 0-1,0-1 1,0 1-1,1-1 1,-1-1-1,1 1 0,0-1 1,0 0-1,-1 0 1,2-1-1,-1 1 0,-2-3 289,-31-35-4852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39.9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182 0 8452,'0'0'2574,"0"0"-1458,0 0 583,0 0-205,0 0-475,-18 2-341,-1 0-514,1 1 1,-1 0-1,-2 2-164,18-4 46,0 1 0,0-1-1,0 1 1,1 0-1,-1-1 1,0 1 0,1 1-1,-1-1 1,1 0-1,0 0 1,0 1 0,0 0-1,0-1 1,0 1 0,1 0-1,-1 0 1,1 0-1,0 0 1,0 0 0,-1 2-46,-4 8 187,0 2 43,0 0 1,1 0-1,0 0 1,1 1-1,1 0 1,0 0-1,2 0 1,-1 0-1,2 0 1,0 3-231,1-18-67,-1 0 0,0 0 0,1 0 0,-1 0 0,1 0 0,-1 0 0,1 0 0,0 0 0,-1 0 0,1 0 0,0 0 0,0-1 0,0 1 0,0 0 0,-1 0 0,1-1 0,0 1 0,0-1 0,0 1 0,0-1 0,1 1 0,-1-1 0,0 1 0,0-1 0,0 0 0,0 0 0,0 0 0,0 0 0,0 1 0,1-2 0,-1 1 0,0 0 0,0 0 0,0 0 0,1-1 67,4 1-326,-1 0-1,1-1 0,-1 1 0,1-1 1,-1-1-1,0 1 0,4-3 327,-1 0-225,-1-1-1,0 0 1,0-1 0,-1 0-1,1 0 1,-1 0 0,-1-1-1,1 0 1,-1 0 0,4-7 225,6-12-505,0-1 0,5-15 505,-20 42 94,0 0 0,0-1 0,0 1 0,0 0 0,0 0 0,1 0 0,-1 0-1,0 0 1,0-1 0,0 1 0,0 0 0,0 0 0,0 0 0,1 0 0,-1 0 0,0 0 0,0 0-1,0-1 1,0 1 0,0 0 0,1 0 0,-1 0 0,0 0 0,0 0 0,0 0 0,1 0 0,-1 0-1,0 0 1,0 0 0,0 0 0,0 0 0,1 0 0,-1 0 0,0 0 0,0 0 0,0 0-1,0 0 1,1 1 0,-1-1 0,0 0 0,0 0 0,0 0-94,11 9 1793,14 24-1472,-8-9 342,1-5-416,0 0 0,2-1-1,2 1-246,-15-13-323,1 0-1,-1-1 1,1 0-1,0-1 1,0 0-1,1 0 1,-1 0-1,1-1 1,0-1-1,6 2 324,-3-4-2478,-6-2-1756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0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45 0 12454,'0'0'2422,"0"0"-1485,0 0 383,0 0-178,0 0-536,-3 14-260,-6 55 296,3 0 0,2 44-642,4-54-937,12-60-1779,-2-3 2470,0-1 0,0 0 1,-1 0-1,0-1 0,0 0 0,0 0 0,-1-1 0,4-4 246,33-23-719,-36 28 560,1 1 0,-1 0 0,1 1 0,0-1 1,1 2-1,-1 0 0,0 0 0,1 1 0,0 0 0,4 1 159,-11 0-1,-1 1-1,0 0 0,0 0 1,0 0-1,0 1 0,0-1 1,1 1-1,-1 0 0,0 0 1,0 0-1,0 0 0,-1 0 1,1 1-1,0-1 0,0 1 1,-1 0-1,1 0 0,-1 0 1,1 0-1,-1 0 0,0 0 1,0 1-1,0-1 0,0 1 1,0-1-1,-1 1 0,1 0 0,-1 0 1,0 0-1,1 0 0,-2 0 1,1 0-1,0 0 0,0 0 1,-1 0-1,0 1 2,2 7 245,-1-1 0,0 1 1,-1-1-1,0 1 0,-1-1 0,0 1 0,0-1 0,-4 11-245,3-14 191,-1 0 0,0 0 0,0 0 0,-1 0 0,0-1 0,0 0 0,0 1 0,-1-1 0,0-1 0,0 1 0,0-1 0,-5 4-191,0-2 223,-1 0 0,1 0 1,-1-1-1,0 0 1,-1-1-1,0 0 0,1-1 1,-1-1-1,-1 0 1,1 0-1,0-1 0,-1-1 1,1 0-1,-1 0 1,-9-2-224,18 1-30,0 0 0,1-1 0,-1 1 1,0-1-1,0 0 0,1 0 0,-1 0 0,1 0 1,-1-1-1,1 1 0,-1-1 0,1 0 1,0 0-1,0 0 0,0-1 0,0 1 1,0-1-1,0 1 0,1-1 0,-1 0 1,1 0-1,0 0 0,0-1 0,-1-1 30,-1-4-671,0 0 0,0 0 1,1-1-1,0 1 0,1-1 0,0 0 0,1 1 0,0-1 0,0-2 671,0-33-5771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7.2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157 0 15063,'0'0'624,"0"0"1265,-67 159 592,47-97-1216,6-2-641,-1-6-320,5-7-32,2-5-240,1-4-64,-1-2-48,3-5-400,3-6-881,2-5-1536,0-9-1537,0-6-1841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1.4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1 10309,'0'0'2406,"0"0"-1440,0 0 240,0 0 288,0 0-595,0 0-211,0 0-237,0 2 69,-14 334 3021,5-108-2753,2-50-2927,5-60-7147,2-130 5111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1.7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 54 10293,'0'0'1083,"0"0"-710,0 0-44,0 0 255,0 0-155,20-10-194,65-29-94,-83 38-135,-1 1-1,1-1 0,0 0 1,0 1-1,0-1 0,0 1 0,0 0 1,-1-1-1,1 1 0,0 0 0,0 0 1,0 0-1,1 1-5,-2-1 4,-1 0 0,1 1 0,0-1 1,0 0-1,0 1 0,-1-1 0,1 1 0,0-1 0,-1 1 1,1-1-1,0 1 0,-1-1 0,1 1 0,0 0 1,-1-1-1,1 1 0,-1 0 0,0 0 0,1 0-4,0 2 30,0 1 0,0-1 0,0 1 0,0-1 0,-1 1 0,0-1 0,0 1 0,0 0 0,0 1-30,0 2 124,2 22 408,-1 0 0,-2-1 0,-1 1 0,-1 0 0,-1 0 0,-2-1 1,-3 8-533,5-26-56,1 1 0,-2-1 1,0 0-1,0 0 1,0-1-1,-2 0 1,1 0-1,-1 0 1,-4 4 55,5-7-479,-1-1 1,1 1 0,-1-1 0,-1 0-1,1-1 1,0 0 0,-1 0-1,0 0 1,0-1 0,0 0-1,-1-1 1,1 0 0,-3 0 478,-18 3-6086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2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12374,'0'0'2465,"0"0"-1809,0 0 721,0 0-129,0 0-992,0 0 497,49 101-177,-29-72-496,0-2-32,-3-1 48,3-6-192,-2-2-352,-6-7-529,-2-8-943,0-3-962,2 0-2416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2.4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345 1 5106,'0'0'8671,"0"0"-6187,0 0-1438,0 0 506,0 0-647,-7 21-505,-3 6-312,-4 14 164,1 1 0,3 0-252,-13 41 865,-4-1-1,-2-2 1,-31 56-865,6-31-1415,-21 27 1415,71-125-698,-4 6-641,1-8-3563,3-4-3227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2.7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94 1 13718,'0'0'3682,"0"0"-3634,0 0 1601,0 0-433,0 0-687,0 0-129,-64 163-144,54-105 192,0-5-384,3 3 176,4-5-208,3-6-64,0-9-416,0-9-1121,17-14-1728,18-13-1473,5-5-6211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3.1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142 1 9540,'0'0'6534,"0"0"-5029,0 0-644,0 0 271,-15 16-559,-41 53-490,55-67-145,-1-1 0,1 1 1,0 0-1,0 0 0,0 0 1,0 0-1,0-1 0,0 1 0,1 0 1,-1 1-1,0-1 0,1 2 62,0-4-42,0 1-1,0-1 0,0 1 1,0-1-1,0 1 0,0-1 1,0 1-1,1-1 0,-1 1 1,0-1-1,0 1 0,1-1 1,-1 0-1,0 1 0,0-1 0,1 1 1,-1-1-1,1 0 0,-1 1 1,0-1-1,1 0 0,-1 1 1,1-1-1,-1 0 0,1 0 1,-1 1-1,0-1 0,1 0 1,0 0 42,3 1-266,0-1 1,0 1-1,0-1 1,0 0-1,0 0 1,0 0-1,0-1 1,2 0 265,-1 0-116,17-3-34,-20 3 158,0 0 0,1 0 1,-1 0-1,0 1 0,0-1 1,1 1-1,-1 0 0,0-1 1,1 1-1,-1 0 0,0 0 1,1 1-1,-1-1 0,0 0 1,1 1-1,-1-1 0,0 1 1,0 0-1,2 0-8,1 5 0,0 0 0,0 1 0,-1 0 0,1-1 0,-2 1 0,1 1 1,-1-1-1,0 0 0,0 1 0,0 2 0,5 19-13,-1 1 1,0 3 12,-1 18-47,-2 0 0,-3 0 0,-1 1 47,0-23-16,0-22 57,0-1 0,0 0 1,-1 0-1,1 0 1,-1 0-1,-1 0 0,1 0 1,-1 0-1,0 0 0,0 0 1,-1-1-1,0 1 1,0-1-1,0 0 0,0 0 1,-1 0-1,0 0 1,0 0-1,-1-1 0,1 0 1,-1 0-1,0 0 1,0-1-1,0 1 0,0-1 1,0 0-1,-1 0 0,0-1 1,1 0-1,-1 0 1,0 0-1,0-1 0,0 0 1,0 0-1,0 0 1,-1-1-1,-3 0-41,6 0 9,-1 0-1,1-1 1,0 1-1,-1-1 1,1 0 0,0 0-1,0-1 1,0 1-1,0-1 1,0 0 0,0 0-1,0 0 1,0 0-1,1-1 1,-1 1 0,1-1-1,0 0 1,0 0-1,0 0 1,0-1 0,0 1-1,1-1 1,0 1-1,-1-1 1,1 0 0,1 0-1,-1 0 1,0 0 0,1 0-1,0-1 1,0 0-9,-1-2 67,0 1 0,1 0 1,-1-1-1,1 1 1,1-1-1,-1 1 0,1-1 1,0 1-1,1-1 0,0 1 1,0-1-1,1-3-67,0 5-15,0 0 1,0 1-1,0-1 0,0 0 0,1 1 1,0 0-1,0-1 0,0 1 0,1 0 1,-1 1-1,1-1 0,0 1 0,0-1 0,0 1 1,4-1 14,59-31-2882,-41 24 801,7-6-2950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3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3698,'0'0'11061,"0"0"-10901,0 0 528,0 0 97,0 0 95,0 0-240,144 105-32,-112-61-159,-10 1-113,-12-3-160,-7 3-96,-3-3-160,-5 3-416,-32 2-545,-11-2-832,-1-10-2897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3.9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 11877,'0'0'2820,"0"0"-1355,0 0 515,0 0-65,0 0-842,0-4-233,3 324 230,21 84-1070,-18-355-2442,1-19-3125,-4-21-308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4.3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244 0 12406,'0'0'611,"0"0"410,0 0 527,0 0-417,0 0-448,-21 1-24,-68 7-128,85-7-455,-1 0 0,1 0 0,0 0 0,0 1-1,0 0 1,-1 0 0,2 0 0,-1 0 0,0 0 0,0 1 0,1 0 0,-1 0 0,1 0 0,0 0 0,0 0 0,0 0-1,0 1 1,1 0 0,-1-1 0,1 1 0,0 0 0,-1 2-76,-4 7 269,0 1-126,0 0-1,1 0 0,0 1 1,1 0-1,1 0 1,0 0-1,1 0 0,1 1 1,0 0-1,1-1 0,1 1 1,0 0-1,1-1 0,3 11-142,-4-22-102,2 0 0,-1 0 0,0 0 0,1-1 0,0 1 0,0 0 0,0-1 0,0 0 0,0 1 0,1-1 0,0 0 0,-1 0 0,1 0 0,0-1 0,1 1 0,-1-1 0,0 1-1,1-1 1,-1 0 0,1 0 0,0-1 0,-1 1 0,1-1 0,0 0 0,0 0 0,2 1 102,10 1-984,1-1 1,-1 0-1,1-1 0,0-1 1,13-1 983,36-5-5331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4.8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137 1 14439,'0'0'2950,"0"0"-1883,0 0 353,0 0 140,0 0-919,-12 19-334,-34 63-198,44-79-98,0 1 1,0 0-1,1-1 1,-1 1-1,1 0 1,0 0 0,0 0-1,0 0 1,1 0-1,-1 0 1,1 0-1,0 0 1,0 4-12,1-7-37,-1 1 1,0-1 0,1 0 0,-1 0 0,1 0 0,0 1 0,-1-1 0,1 0 0,0 0 0,0 0-1,0 0 1,-1 0 0,1 0 0,0 0 0,0-1 0,0 1 0,1 0 0,-1 0 0,0-1-1,0 1 1,0-1 0,0 1 0,1-1 0,-1 1 0,1-1 36,4 1-124,-1-1 0,1 1 1,-1-1-1,0-1 0,1 1 0,-1-1 0,1 0 0,-1 0 1,0-1-1,0 1 0,1-1 0,-1 0 0,0-1 0,0 1 124,9-7-126,-10 6 103,0 0-1,0 0 1,1 1 0,-1 0-1,1 0 1,-1 0-1,1 0 1,-1 1 0,1 0-1,4-1 24,-8 3 6,0-1 0,0 1 0,0-1-1,0 1 1,-1-1 0,1 1 0,0 0 0,0-1-1,-1 1 1,1 0 0,0 0 0,-1-1-1,1 1 1,-1 0 0,1 0 0,-1 0-1,0 0 1,1 0 0,-1 0 0,0 0 0,0 0-1,1 0 1,-1 0-6,1 4 43,11 31 6,-1 1-1,-2 1 0,-2 0 1,2 32-49,-2 28 15,-5 31-15,-2-117 31,-1 0 0,0 0 0,0 0 1,-1 0-1,-1-1 0,0 1 0,0-1 1,-1 1-1,-1-1 0,0-1 0,-1 1 1,-3 5-32,5-11 29,0 1 0,0-1 0,-1 0 0,0 0 0,0 0 1,0-1-1,-1 1 0,1-1 0,-1-1 0,0 1 0,0-1 0,0 0 1,-1 0-1,1-1 0,-1 0 0,0 0 0,1-1 0,-1 1 1,0-1-1,0-1 0,0 1 0,-1-1-29,2 0 11,1-1 1,0 1-1,-1-1 0,1 1 1,0-2-1,-1 1 0,1-1 1,0 1-1,0-1 0,0-1 0,0 1 1,0-1-1,1 0 0,-1 0 1,1 0-1,0 0 0,0-1 1,0 0-1,0 0 0,1 0 1,-1 0-1,1 0 0,0-1 1,0 0-1,1 1 0,-1-1 1,1 0-1,0 0 0,1-1 1,-1 1-1,1 0 0,0 0 0,0-1-11,0-2 13,1 0 0,0 1 0,0-1 0,1 0 0,0 0 0,0 1 0,1-1 0,0 1 0,0-1 0,1 1 0,0 0 0,0 0 0,0 0 0,1 0 0,0 0 0,1 1 0,0 0 0,0 0 0,0 0 0,0 1 0,3-3-13,24-19-582,0 2 1,2 0 0,1 3 0,8-4 581,5-3-2720,-4 0-1842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7.5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13702,'0'0'488,"0"0"-10,0 0 464,0 0-323,0 0-467,15 13-27,43 44 41,-56-54-126,0-1 1,0 1 0,0 0 0,-1 0-1,1 0 1,-1 0 0,0 0 0,1 0-1,-1 0 1,-1 0 0,1 0 0,0 0-1,-1 0 1,0 1 0,1-1 0,-1 0-1,0 0 1,-1 1 0,0 2-41,0 7 223,2-7-71,-1 1 0,-1-1 0,1 0 0,-1 1-1,0-1 1,-1 0 0,1 1 0,-1-1-1,0 0 1,-1 0 0,0 0 0,0-1-1,0 1 1,0-1 0,-1 1 0,0-1 0,0 0-1,-1 0-151,6-5 73,-1 1-1,1-1 1,0 1 0,-1-1-1,1 1 1,0-1-1,-1 0 1,1 1-1,0-1 1,0 0-1,0 0 1,-1 0-1,1 1 1,0-1 0,0 0-1,0 0 1,-1 0-1,1 0 1,0 0-1,0 0 1,0-1-1,-1 1 1,1 0-73,29-1-100,2-3-759,-1-2 0,20-7 859,20-4-6358,-34 12-3006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6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0 5619,'0'0'3326,"0"0"-1509,0 0-267,0 0-144,0 0-405,-1 7 1808,-7 29-2025,4-19-562,1 0 0,0 1 0,2-1 0,0 1 0,0-1 0,3 10-222,-2 11-139,2-37 11,0 0 1,-1 0 0,1-1-1,0 1 1,-1 0-1,1-1 1,0 1-1,0-1 1,-1 0 0,1 0-1,0 1 1,0-1-1,0 0 1,-1-1-1,1 1 1,0 0-1,0 0 1,0-1 127,5 1-193,-3-1 153,1 1 0,0-1 0,0 0-1,0 0 1,-1-1 0,1 1 0,-1-1-1,1 0 1,-1 0 0,0-1-1,1 1 1,-1-1 0,0 0 0,-1 0-1,1 0 1,0-1 0,-1 1 0,0-1-1,0 0 1,0 0 0,0 0-1,1-3 41,7-13 15,0-1 0,-2 0 0,0-1 0,1-6-15,-3 6 15,-6 43 5702,-1 28-5420,-3 19-297,-1-17 188,3 45-188,1-69 63,0-27-141,0 8-1846,-1 2-4497,-5-8-1369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2:48.9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43 116 2993,'0'0'2215,"0"0"-1420,0 0 296,0 0 216,0 0-504,-3-4 11,-11-34 3409,14 38-4139,-1 0-1,1 0 1,0 0-1,0 0 1,0-1-1,-1 1 1,1 0 0,0 0-1,0 0 1,0 0-1,-1 0 1,1 0-1,0 0 1,0 0-1,-1 0 1,1 0 0,0 0-1,0 0 1,-1 0-1,1 0 1,0 0-1,0 0 1,0 0-1,-1 0 1,1 0-1,0 0 1,0 0 0,-1 0-1,1 0 1,0 0-1,0 1 1,0-1-1,-1 0 1,1 0-1,0 0 1,0 0-1,0 0 1,0 1 0,-1-1-1,1 0 1,0 0-1,0 0 1,0 1-1,0-1 1,0 0-1,0 0-83,-4 11 68,-2 30 251,2 1 0,1 25-319,4-66-54,-1 0-1,1-1 1,-1 1-1,1 0 1,-1-1-1,1 1 1,-1 0 0,1-1-1,-1 1 1,1 0-1,0-1 1,-1 1 0,1-1-1,0 1 1,0-1-1,-1 0 1,1 1 0,0-1-1,0 0 1,0 1-1,-1-1 1,1 0-1,0 0 1,0 0 0,0 0-1,0 0 1,0 0-1,-1 0 1,1 0 0,1 0 54,36 0-755,-26-1 695,-8 1 42,0-1 0,0 0 0,0 0 0,0 0 0,0 0 0,-1 0 0,1-1 0,0 0 0,-1 0-1,1 0 1,-1 0 0,1 0 0,-1-1 0,0 0 0,1-1 18,45-50-222,-37 39 131,-7 8 64,-1 0-1,1 0 1,-1 0 0,-1-1-1,0 1 1,0-1-1,0 0 1,-1 0 0,0 0-1,0 0 1,-1-4 27,13-43 784,-13 66 3668,3 50-4502,-6 124-5158,-4-123 97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1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733 160 5042,'0'0'5016,"0"0"-3709,0 0-773,0 0 666,0 0-487,0 0-308,0-7-221,1 0-113,-1 5-48,1-1 0,-1 1 0,0 0-1,1-1 1,-1 1 0,0 0 0,-1-1-1,1 1 1,0 0 0,-1-1 0,1 1-1,-1-1-22,-3-1 115,1 1 1,0 0-1,-1 0 0,0 0 0,1 0 0,-1 0 0,0 1 0,0 0 0,-1 0 0,1 0 0,0 0 0,-2 0-115,-9-4 252,1-1-42,-20-11 989,-31-11-1199,52 25 80,0 0 1,1 1-1,-1 0 1,-1 0-1,1 2 0,0 0 1,-3 0-81,3 1 38,0 0 0,1 1 0,-1 0 0,1 1-1,-1 0 1,1 1 0,0 1 0,0 0 0,-8 4-38,-8 5 148,1 0 1,1 2-1,0 1 0,-2 3-148,14-8 114,1 0 0,1 1 0,-1 0-1,2 1 1,0 0 0,0 1 0,-7 14-114,7-9 104,0 1 0,2 0 0,0 1-1,2 0 1,0 0 0,1 0 0,1 1 0,1 0 0,1 0-1,1 0 1,1 1 0,1-1-104,0 0 107,0 0-1,2 0 1,0 1-1,3 8-106,-3-24 11,0 0-1,1 1 0,0-1 0,0 0 0,0 0 0,1-1 0,0 1 1,0-1-1,1 0 0,0 0 0,0 0 0,0-1 0,1 1 0,3 1-10,-2-1-2,-1-2 0,1 1 0,0-1 0,1 0 0,-1 0 0,1-1 0,-1 0-1,1-1 1,0 1 0,0-1 0,0-1 0,0 0 0,1 0 0,-1 0 0,0-1 0,1-1-1,4 0 3,-1 0-385,0-1-1,0-1 0,0 0 1,0-1-1,0-1 386,5-2-1952,0 0 1,-1-2-1,2-2 1952,11-7-7465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2.6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12 9076,'0'0'1291,"0"0"558,0 0 499,0 0-475,0 0-531,-3-2-406,-12-8 430,15 10-974,0 0-117,0 0-165,0 3-4,1 75 257,2 0-1,4-1 0,3 1 0,4-2 1,11 31-363,-13-74-161,2 5-976,-10-12-6383,-4-26 1502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3.0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82 112 10949,'0'0'518,"0"0"-214,0 0 499,0 0 21,25-18-378,79-54-73,-100 69-346,0 0 0,0 1 0,1 0 0,-1 0 0,1 0 1,-1 0-1,1 1 0,0-1 0,0 1 0,-1 0 0,1 1 0,0-1 0,0 1 0,0 0 0,0 0 0,3 1-27,10 0 93,-11-1-73,-1 1 1,1 0 0,0 0 0,-1 0-1,1 1 1,-1 0 0,1 0 0,-1 1-1,0 0 1,0 0 0,0 0 0,2 2-21,2 3 39,1 0 1,-1 1-1,-1 0 1,1 0-1,-1 1 0,2 4-39,7 10 117,-2 1 0,-1 0 0,-1 2 0,-1-1 0,4 15-117,-6-11 227,-2 0 1,-1 0-1,-1 0 1,-2 1 0,0 10-228,-1 21 1014,-3 1 0,-3 9-1014,1-57 160,-1-1-1,0 1 0,-2-1 0,0 1 1,0-1-1,-1 0 0,-1 0 1,0-1-1,-1 0 0,-8 12-159,8-14 60,-1 0-1,0 0 1,-1-1-1,0 0 1,-1 0 0,0-1-1,0-1 1,-1 1-1,0-2 1,0 0-1,-1 0 1,-2 0-60,-4-1-106,-1-1 0,1-1 0,-1 0-1,0-2 1,0 0 0,0-1 0,0-1 0,-15-2 106,-7 2-706,25 0-22,-1-1 1,1 0-1,-1-2 0,1 1 1,0-2-1,0 0 1,-3-2 727,-44-20-4458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3.4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1 119 16343,'0'0'769,"0"0"63,0 0 1633,0 0-1600,0 0-849,0 0 0,67-25 16,-15 12 208,10 0-240,-5-3-208,0 5-721,-10 0-383,-12-1-865,-3 4-1473,-20-1-1840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3.9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 1 13990,'0'0'1318,"0"0"-608,0 0 741,-3 25-242,2-13-1083,-6 70 1279,3 31-1405,12 148 1232,1 4-999,-9-226-497,-2 79-913,0-104 500,0 1 0,0 0 0,-1-1-1,-1 1 1,-1-1 0,-4 10 677,9-24-64,0 1 1,0-1-1,-1 1 0,1-1 0,0 1 1,0 0-1,0-1 0,0 1 1,-1-1-1,1 1 0,0-1 0,-1 1 1,1-1-1,0 0 0,-1 1 1,1-1-1,0 1 0,-1-1 0,1 0 1,-1 1-1,1-1 0,-1 0 1,1 1-1,-1-1 0,1 0 0,-1 0 1,1 0-1,-1 1 0,1-1 0,-1 0 1,1 0-1,-1 0 0,1 0 1,-1 0-1,0 0 0,1 0 0,-1 0 1,1 0-1,-1 0 0,1 0 1,-1-1-1,1 1 0,-1 0 0,1 0 1,-1 0-1,1-1 0,-1 1 1,1 0-1,-1-1 0,1 1 0,-1 0 1,1-1-1,0 1 0,-1 0 0,1-1 1,-1 1-1,1-1 0,0 1 1,0-1-1,-1 1 0,1-1 0,0 1 1,0-1-1,0 1 0,-1-1 1,1 1-1,0-1 0,0 0 0,0 1 64,-6-19-395,1-1-1,1 1 0,0-1 1,2 0-1,0-5 396,-2-105 1518,4 124-1426,1-5 166,0 0 0,0 1 0,1-1 0,0 1 0,1-1 0,0 1 0,1 0 0,0 0 0,0 1 0,1-1 0,0 1 0,1 0 0,0 0 0,1 0-1,-1 1 1,2 0 0,1-1-258,6-5 271,0 1 0,1 1 0,1 0 0,0 1 0,1 0 0,0 2 0,0 0 0,11-3-271,-22 9 116,1 1 0,-1 0 1,0 0-1,0 1 0,6-1-116,-11 2 28,0 0 0,0 0-1,0 0 1,0 0 0,0 0-1,0 0 1,0 0 0,-1 1-1,1-1 1,0 1 0,0-1-1,0 1 1,-1 0 0,1 0-1,0-1 1,0 1 0,-1 1-1,1-1 1,-1 0 0,1 0-1,-1 0 1,0 1 0,1-1-1,0 2-27,3 8 137,1 1-1,-2 0 0,0 0 0,0 0 1,-1 1-1,0-1 0,-1 1 0,-1-1 1,0 3-137,1 35-732,-4 36 732,1-49-1071,-4 33-4729,5-56 753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4.3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236 0 9700,'0'0'2172,"0"0"-376,0 0-372,0 0-631,-14 7-206,8-5-530,-1 1 41,0 0-1,0 0 1,0 0-1,1 1 0,0 0 1,-1 0-1,1 1 1,1 0-1,-1 0 1,1 0-1,0 1 1,0 0-1,0 0 0,1 0 1,0 0-1,0 1-97,-18 40 550,3 0 0,1 2 0,3 0 0,2 1 0,2 0 0,2 0-1,3 2 1,2-1 0,1 24-550,3-70-10,0 1 0,1-1 0,-1 1-1,1-1 1,0 0 0,0 0 0,1 1-1,-1-1 1,1 0 0,0 0 0,1 0 0,-1-1-1,1 1 1,0-1 0,0 1 0,0-1 0,2 1 10,-1-1-118,1 0 1,1 0-1,-1 0 1,0-1 0,1 0-1,0 0 1,0 0 0,-1-1-1,2 0 1,-1 0-1,0 0 1,0-1 0,0 0-1,4 0 118,21 2-1436,-1-2 0,1-1 0,-1-1 0,5-3 1436,54-12-5503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5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497 143 7443,'0'0'454,"0"0"853,0 0 465,0 0-841,0 0-342,-14-19 313,-44-59 53,57 76-878,-1-1 0,0 0 0,0 1 1,0 0-1,0-1 0,0 1 0,-1 0 0,1 0 0,-1 0 0,1 0 0,-1 1 0,0-1 0,0 1 0,0-1 0,0 1 1,1 0-1,-2 0 0,1 1 0,0-1 0,0 1 0,0-1 0,0 1 0,-1 0-77,-10-1 380,-3-2-115,1 0-1,-1 2 1,0 0-1,0 1 1,0 0-1,-8 2-264,18 0 54,-1 0 0,0 0 0,1 0 0,-1 1 0,1 0 0,0 1 0,0 0 0,0 0 0,1 0 0,-1 1 0,1 0 0,0 0 0,0 0 0,-4 6-54,-2 4 146,0 1 0,2 0 1,0 0-1,0 1 1,2 1-1,0-1 1,1 1-1,1 1 0,1-1 1,0 1-1,1 0 1,1 1-147,-5 46 745,3 0-1,3 55-744,2-113 21,0 0-1,1 0 0,-1 0 0,2 0 0,-1-1 1,1 1-1,0 0 0,1-1 0,-1 1 0,2-1 0,0 3-20,-1-6-35,0 0 0,0 0-1,1 0 1,-1 0-1,1-1 1,0 1-1,0-1 1,0 0-1,0 0 1,1 0-1,-1-1 1,1 0 0,0 0-1,-1 0 1,1 0-1,0-1 1,0 1-1,1-1 36,5 1-504,-1 0-1,1-1 0,0 0 0,0 0 1,0-1-1,0-1 0,0 0 0,0 0 1,0-1-1,0-1 0,0 1 0,-1-2 1,0 0-1,1 0 0,-2 0 1,4-3 504,35-24-4640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5.6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0 11221,'0'0'1980,"0"0"-1129,0 0 704,0 0-429,0 0-720,-2 13 90,-5 23 267,3 1 1,0-1 0,3 1-1,3 35-763,-2-71-27,1 1 0,-1 0-1,1-1 1,0 1 0,0 0-1,0-1 1,0 1 0,0-1-1,0 0 1,0 1 0,0-1-1,1 0 1,-1 0 0,0 0-1,1 0 1,-1 0 0,1 0-1,-1 0 1,1 0 0,0 0-1,-1-1 1,1 1-1,0-1 1,-1 1 0,1-1-1,0 0 1,0 0 0,-1 0-1,1 0 1,0 0 27,6 1-297,-1-1 0,0 0 1,1 0-1,-1-1 0,0 0 0,6-2 297,-4 0-347,-1 0 1,1-1-1,-1 0 0,0-1 0,-1 0 0,1 0 0,-1-1 0,0 0 1,0 0-1,4-6 347,0 0-479,1-2 1,-1 0-1,-1 0 0,-1-1 1,2-2 478,-1-14 335,-9 17 3350,-1 13-1956,0 1-261,0 0-391,0 0-260,0 13-230,-1-3-504,1 0 0,1 0 0,0 0 0,0 0 1,1 0-1,2 6-83,-3-12-68,1-1 0,0 1 1,-1-1-1,1 0 0,0 0 1,1 1-1,-1-1 0,1-1 1,-1 1-1,1 0 0,0-1 0,0 1 1,0-1-1,0 0 0,1 0 1,-1 0-1,0 0 0,1 0 1,2 0 67,47 14-4765,-25-10 269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7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1 124 12566,'0'0'960,"4"-19"-600,14-56 30,-18 73-276,1 0 0,-1 0 0,1 0 0,0 0 0,0 1 0,-1-1-1,1 0 1,0 1 0,1-1 0,-1 0 0,0 1 0,0-1 0,1 1 0,-1 0 0,1-1-114,-1 2 101,-1-1 1,1 1-1,0 0 1,0-1-1,-1 1 1,1 0-1,0 0 1,0 0-1,0 0 0,0-1 1,0 1-1,-1 0 1,1 0-1,0 1 1,0-1-1,0 0 1,0 0-1,-1 0 0,1 0 1,0 1-1,0-1 1,0 1-102,2 0 229,0 1-1,0 0 1,0 0 0,0 1 0,-1-1 0,1 1-1,-1-1 1,1 1 0,0 2-229,35 46 966,1 2 118,16 16-1084,-41-55-43,-1 1 0,2-2 0,0 0 0,0-1 1,1 0-1,12 5 43,-27-16-135,0 0 0,1 0 0,-1 0 1,0-1-1,0 1 0,0-1 0,1 1 1,-1-1-1,0 1 0,1-1 0,-1 0 1,0 0-1,1 0 0,-1 0 0,1 0 1,-1 0-1,0 0 0,1 0 0,-1 0 0,0 0 1,1-1-1,-1 1 0,0-1 0,0 1 1,1-1-1,-1 1 0,0-1 0,0 0 1,0 0-1,0 1 0,1-1 0,-1 0 0,0 0 136,2-4-942,0 0 1,0 0 0,0 0-1,-1 0 1,1 0 0,-1 0 0,0-4 940,0 6-427,10-38-8073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6.4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0 305 10645,'0'0'440,"0"0"99,4-23-230,16-79-178,-17 89-129,0 0-1,2 1 0,-1 0 1,2 0-1,6-11-1,-8 16 192,0-1 0,-1 0-1,1 1 1,-2-1 0,3-8-192,-5 24 421,1 0 0,0 0-1,0 0 1,0 0 0,1 0 0,1-1-1,0 2-420,5 23 550,-4-6-250,-1-1-1,-1 0 1,-1 6-300,4-35-549,1-7 474,7-43 116,-9 36 30,0 0 0,1 0-1,1 1 1,1 0 0,3-5-71,-10 22 15,0 0 1,0-1 0,0 1 0,0 0 0,0 0 0,0 0 0,0 0 0,0 0 0,1 0-1,-1-1 1,0 1 0,0 0 0,0 0 0,0 0 0,0 0 0,0 0 0,0 0 0,1 0-1,-1 0 1,0-1 0,0 1 0,0 0 0,0 0 0,1 0 0,-1 0 0,0 0 0,0 0-1,0 0 1,0 0 0,0 0 0,1 0 0,-1 0 0,0 0 0,0 0 0,0 0 0,0 0-1,1 0 1,-1 1 0,0-1 0,0 0 0,0 0 0,0 0 0,0 0 0,1 0 0,-1 0-1,0 0 1,0 0 0,0 0 0,0 1 0,0-1-16,7 11 239,2 12-8,-3 0 55,-1 1-1,-1-1 1,-2 0-1,0 1 0,-1 3-285,-1-26-69,0-1-190,0 0 239,0 0 0,0 0 0,0 0 0,1 0 0,-1 0 0,0 0 0,0 0-1,0 1 1,0-1 0,0 0 0,1 0 0,-1 0 0,0 0 0,0 0 0,0 0 0,0 0 0,0 0-1,1 0 1,-1 0 0,0 0 0,0 0 0,0 0 0,0 0 0,1 0 0,-1-1 0,0 1-1,0 0 1,0 0 0,0 0 0,0 0 0,0 0 0,1 0 0,-1 0 0,0 0 0,0 0 0,0-1-1,0 1 1,0 0 0,0 0 0,0 0 0,0 0 0,0 0 0,1 0 0,-1-1 0,0 1-1,0 0 1,0 0 0,0 0 0,0 0 0,0-1 0,0 1 0,0 0 0,0 0 0,0 0 0,0 0-1,0-1 21,3-7-232,0 0 0,-1 0 0,0-1 0,0 0-1,0-3 233,6-28-495,-2 23 425,1 0 1,1 0 0,0 1-1,1 0 1,0 0-1,1 1 1,9-9 69,-19 24 44,1-1 0,-1 0 0,1 1 0,0-1 0,-1 1 0,1-1 0,-1 1 0,1 0 0,0-1 0,0 1 0,-1 0 0,1-1 0,0 1 0,0 0 0,-1 0 0,1 0 0,0 0 0,0-1 0,0 1 0,-1 0 0,1 0 0,0 1 0,0-1 0,-1 0 0,1 0 0,0 0 0,0 0 0,0 1 0,-1-1-1,1 0 1,0 1 0,-1-1 0,1 0 0,0 1 0,-1-1 0,1 1 0,0-1 0,-1 1 0,1 0 0,-1-1 0,1 1 0,-1-1 0,1 1-44,22 31 528,-21-29-388,8 14-62,-2 1 1,0-1 0,0 1-1,-2 0 1,0 1 0,-1 0 0,-1 0-1,-1 0 1,-1 0 0,0 1-79,-2-16-351,1 0 1,-1 0 0,1 0 0,0-1 0,0 1 0,0 0-1,1-1 1,-1 1 0,2 0 350,-2-2-583,1 0 0,-1 0 0,0 0 0,1-1-1,0 1 1,-1 0 0,1-1 0,0 0 0,0 1 0,1 0 583,19 6-10109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7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11 279 4370,'0'0'6688,"0"0"-4809,0 0-1268,0 0 394,-2-25-674,-5-79-285,6 94 55,1 1 0,0-1 1,0 0-1,0 1 0,1-1 1,1 1-1,0-1 1,0 1-1,1 0 0,0-1 1,0 1-1,1 1 0,1-1 1,4-8-102,-9 17 26,1 0 0,-1 0 0,0 0 0,0-1 0,1 1 0,-1 0 0,0 0 1,1 0-1,-1 0 0,0 0 0,0 0 0,1 0 0,-1 0 0,0 0 0,1-1 0,-1 1 0,0 0 0,1 0 1,-1 1-1,0-1 0,1 0 0,-1 0 0,0 0 0,1 0 0,-1 0 0,0 0 0,0 0 0,1 0 0,-1 1 1,0-1-1,1 0 0,-1 0 0,0 0 0,0 1 0,0-1 0,1 0 0,-1 0-26,10 10-167,0 2 245,0 1 1,-1 0 0,0 1 0,-2 0 0,1 0 0,-2 0 0,0 1 0,0 0 0,-2 1 0,0-1 0,-1 1 0,0 0 0,-1 0 0,-1 0 0,0 12-79,-1-27 3,0-1 2,0 0-8,0-10-26,1-1 16,1-1-1,0 1 0,1-1 1,1 1-1,0 0 1,0 0-1,1 0 1,0 0-1,1 1 1,0 0-1,1 0 1,0 1-1,1-1 14,-8 9 6,1 1-1,-1-1 1,0 1-1,1-1 1,-1 0-1,1 1 1,-1-1-1,0 1 1,1-1 0,-1 1-1,1-1 1,0 1-1,-1 0 1,1-1-1,-1 1 1,1 0-1,-1-1 1,1 1 0,0 0-1,-1 0 1,1-1-1,0 1 1,-1 0-1,1 0 1,0 0-1,-1 0 1,1 0-1,0 0 1,0 0 0,-1 0-1,1 0 1,0 0-1,-1 0 1,1 1-1,0-1 1,-1 0-1,1 0 1,-1 1 0,1-1-1,0 0 1,-1 1-1,1-1 1,-1 1-1,1-1 1,-1 1-1,1-1 1,-1 1 0,1-1-1,-1 1 1,0-1-1,1 1 1,-1 0-1,0-1 1,1 1-1,-1-1 1,0 1 0,0 0-1,0-1 1,1 1-1,-1 0-5,13 44 100,-13-43-63,5 28 216,-2 1 1,-1 0 0,-2 0-1,-1 3-253,0 14-918,19-64-427,1-10 1289,-2 0 1,-2-1-1,0-1 1,-1-3 55,22-38 523,-35 69-464,0 0-1,0 0 1,0 1-1,0-1 1,0 0-1,0 0 0,0 1 1,-1-1-1,1 0 1,0 1-1,0-1 1,0 1-1,0-1 1,-1 1-1,1 0 0,0-1 1,0 1-1,-1 0 1,1 0-1,0-1 1,-1 2-59,10 8 94,-1 1 0,0 1 1,-1-1-1,-1 1 0,0 1 1,-1 0-1,0 0 0,0 0 1,-2 0-1,1 1-94,0 6-791,-1 0 0,2 16 791,-2 43-5724,-4-59-327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7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5 10037,'0'0'2905,"0"0"-1729,0 0 457,0 0 165,0 0-923,-1 15-77,0 4-510,-2 29 697,2 0-1,3 18-984,-2-64 2,1 0-1,-1 1 1,1-1-1,0 1 0,0-1 1,-1 0-1,2 0 1,-1 0-1,0 0 1,0 1-1,1-1 1,-1-1-1,1 1 0,-1 0 1,1 0-1,0-1 1,0 1-1,-1-1 1,1 1-1,1-1 1,-1 0-1,0 1 0,0-1 1,0-1-1,0 1 1,2 0-2,0 0-99,-1 0 1,1 0-1,0 0 1,0-1-1,0 0 0,0 0 1,0 0-1,0 0 1,0 0-1,-1-1 1,1 0-1,0 0 0,0 0 1,0 0-1,-1 0 1,1-1-1,0 0 99,5-4-340,1-1 0,-2 0 1,1-1-1,-1 1 0,0-2 0,0 1 0,-1-1 1,0 0-1,-1-1 0,5-7 340,-2 0-63,0 1-1,-1-2 1,-1 1 0,-1-1 0,0 0-1,0-5 64,-3 6 2538,-3 16-1394,0 1-2,0 9-96,1 10-860,1 0 1,1 0-1,0-1 1,2 1-1,0-1 1,1 0 0,1 0-1,6 10-186,-7-14-916,2 0 0,0-1 0,0 0 0,1-1-1,1 0 1,10 11 916,-3-7-4898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8.0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7684,'0'0'7347,"0"0"-5426,0 0-104,0 0 69,0 0-1056,0 5-612,3 46 668,3 0-1,9 44-885,5 36 548,-5 118-394,-8-107-815,-7-140 628,8 78-1582,-6-72 722,0 0 1,0 0 0,1 0 0,0-1-1,1 2 893,8 6-5226,3-13-3527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8.6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259 35 11749,'0'0'457,"0"0"799,0 0 1220,0 0-552,0 0-780,-7-6-229,4 2-760,-19-15 247,21 18-380,0 0 0,0 1 0,0-1-1,0 1 1,0 0 0,0-1 0,0 1 0,0 0-1,0-1 1,0 1 0,0 0 0,0 0 0,0 0-1,0 0 1,0 0 0,0 0 0,-1 0 0,1 0-1,0 1 1,0-1 0,0 0 0,0 1 0,0-1-1,0 1 1,0-1 0,0 1 0,0-1 0,0 1 0,1 0-1,-1-1-21,-16 16 277,1 0 0,1 1 0,1 1 0,0 0-1,1 0 1,-5 13-277,-6 12 526,2 2 1,-7 24-527,26-61-35,0 1 0,1 0 1,0 0-1,1 0 0,-1 1 0,2-1 1,-1 0-1,2 2 35,-1-10-58,1 0 1,-1 0-1,1 0 0,0 0 0,0-1 0,-1 1 0,1 0 1,0 0-1,0 0 0,0-1 0,0 1 0,0-1 1,0 1-1,0-1 0,0 1 0,0-1 0,0 1 1,0-1-1,0 0 0,1 0 0,-1 1 0,0-1 1,0 0-1,0 0 0,0 0 0,0 0 0,1-1 1,-1 1-1,1 0 58,41-5-997,-34 2 818,0-1 1,-1 0-1,1-1 1,-1 1-1,0-2 1,0 1-1,-1-1 0,1 0 1,-1-1-1,-1 1 1,1-2-1,-1 1 1,1-3 178,16-22 336,-2 0 0,11-25-336,-28 51 283,-4 5 723,0 1 61,1 15-766,0-1-1,1 1 1,0-1 0,2 1 0,-1-1 0,2 0-1,0 1-300,10 21 403,19 34-403,-29-59-293,26 42 935,-30-51-912,0 0 0,1 1 0,0-1 0,-1-1 0,1 1-1,0 0 1,0 0 0,0-1 0,0 1 0,0-1 0,0 1-1,0-1 1,1 0 0,-1 0 0,1 0 0,-1 0 0,0 0-1,1-1 1,2 1 270,0-3-6325,-5-9-6388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9.3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10 195 6051,'0'0'7307,"0"0"-5687,0 0-892,0 0 1275,0 0-751,-10 3-244,17-3-807,-1-1 1,1 0-1,-1 0 0,0-1 0,1 0 1,-1 0-1,0 0 0,0-1 1,5-3-202,20-6 426,58-17 271,-40 14-1121,-1-1 1,0-3 0,28-16 423,-50 15-3312,-17 0-2279,-8 9 143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09.7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3 10389,'0'0'1862,"0"0"-235,0 0 334,0 0-352,0 0-673,0 0-918,0 0 0,-1 0 0,1-1-1,0 1 1,0 0 0,0 0 0,0 0-1,0 0 1,0 0 0,0-1 0,-1 1-1,1 0 1,0 0 0,0 0 0,0 0 0,0 0-1,-1 0 1,1 0 0,0 0 0,0 0-1,0 0 1,-1-1 0,1 1 0,0 0-1,0 0 1,0 0 0,0 0 0,-1 0-1,1 0 1,0 0 0,0 1 0,0-1-1,-1 0 1,1 0 0,0 0 0,0 0-1,0 0 1,0 0 0,-1 0 0,1 0-1,0 0 1,0 0 0,0 1 0,0-1-1,0 0 1,-1 0 0,1 0 0,0 0-1,0 0 1,0 1 0,0-1 0,0 0-1,0 0 1,0 0 0,0 0 0,0 1-1,0-1 1,-1 0-18,0 7 138,0-1 0,1 1-1,-1-1 1,1 1 0,0 0 0,1 2-138,0 12 435,1 28 641,2-1 1,3 3-1077,1 5 851,-2 19-851,-6-64 0,5 62 249,-4-67-347,0-1 0,0 1 0,1 0 0,-1-1 0,1 1 0,1-1 0,-1 0 0,1 1 0,0-1 0,3 4 98,-4-7-445,0 0-1,1 0 1,-1-1-1,1 1 1,-1-1-1,1 0 1,0 1-1,-1-1 1,1 0-1,0-1 1,0 1-1,0 0 1,0-1-1,-1 0 1,1 1-1,0-1 1,0 0-1,0 0 1,0-1-1,0 1 1,0-1-1,2 0 446,1 0-923,0-1 0,0 1 0,-1-1 0,1 0 1,-1-1-1,1 1 0,-1-1 0,0 0 0,0-1 0,3-2 923,13-16-3071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0.0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 3458,'0'0'3711,"0"0"-248,0 0-790,0 0-488,0 0-222,2-4-525,-1 4-1333,-1-1 0,1 0 0,-1 0-1,0 0 1,1 1 0,-1-1-1,1 0 1,-1 1 0,1-1 0,0 0-1,-1 1 1,1-1 0,0 1 0,-1-1-1,1 1 1,0-1 0,0 1 0,0 0-1,-1-1 1,1 1 0,0 0 0,0 0-1,0-1 1,0 1 0,-1 0-1,1 0 1,1 0-105,24 15 1817,-16-7-1727,0 2 0,0-1 1,-1 1-1,0 1 0,5 7-90,17 31-3239,-24-41-586,-2-6-1960,-1-2-5353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0.3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2 7684,'0'0'10020,"0"0"-8963,0 0 1056,0 0-32,0 0-1441,0 0-208,-7-2-272,7 2-64,0 0-96,0 5-48,7 17-48,11 7-384,-3 4-240,2 8-1153,-10-1-2385,-4-4-5699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0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 15575,'0'0'3052,"0"0"-1825,0 0 339,0 0-469,5 10-982,106 204-19,-110-213-98,-1 0 0,0 0 0,1 0 0,-1 0 0,1-1 0,-1 1 0,1 0 1,0 0-1,-1 0 0,1-1 0,0 1 0,-1 0 0,1-1 0,0 1 0,0 0 0,0-1 0,0 1 0,-1-1 1,1 0-1,0 1 0,0-1 0,0 0 0,0 1 0,0-1 0,0 0 0,0 0 0,0 0 0,0 0 1,0 0-1,0 0 0,0 0 0,0 0 0,0 0 0,0-1 0,0 1 0,0 0 0,0-1 0,0 1 0,0 0 1,0-1-1,0 1 0,-1-1 0,1 0 0,0 1 0,0-1 0,-1 0 0,1 1 0,0-1 0,0-1 2,6-5 6,0 0-1,-1 0 0,0-1 0,5-9-5,-7 11 51,36-62 107,-31 49-525,2 1 0,0-1 0,1 2 0,15-16 367,-20 28-2151,-3 4-2485,-3 1-2674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8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203 0 10309,'0'0'6050,"0"0"-5761,0 0 1728,-106 116 128,93-75-1329,3 1-368,1 5-256,-4 4 240,3 1-320,-2-3 0,2-5-112,0-8-96,2-5-304,6-11-304,2-6-1201,0-10-1857,0-4-2144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1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75 161 13638,'0'0'1508,"0"0"-487,0 0 730,0 0-522,0 0-626,13 3-178,-5-1-389,11 4 153,1-2 0,-1-1 0,2 0-189,-16-3-4,1 1 0,-1-1 0,1 0 0,-1 0-1,1-1 1,-1 1 0,1-1 0,-1 0 0,1-1 0,-1 0 0,0 1 0,0-2-1,0 1 1,0 0 0,0-2 4,1 0-297,-1-1 0,-1 1-1,1-2 1,-1 1 0,1 0-1,-2-1 1,1 0 0,-1 0-1,1 0 1,-2 0 0,1 0-1,-1-1 1,1-3 297,-2 8-53,0 0 0,-1-1-1,1 1 1,-1 0 0,0-1 0,1 1-1,-1-1 1,0 1 0,0-1 0,-1 1-1,1 0 1,0-1 0,-1 1 0,0-1 0,1 1-1,-1 0 1,0 0 0,0-1 0,0 1-1,-1 0 1,1 0 0,0 0 0,-1 0-1,0 0 1,1 1 0,-1-1 0,0 0-1,0 1 1,0-1 0,0 1 0,0 0 0,0-1-1,0 1 1,0 0 0,0 0 0,-1 1-1,1-1 1,-1 0 53,-3-1 133,0 1 0,1-1-1,-1 1 1,0 0 0,0 1-1,0-1 1,0 1 0,0 0-1,0 1 1,0-1 0,0 1 0,1 1-1,-1-1 1,0 1 0,0 0-1,1 0 1,-1 0 0,1 1-1,0 0 1,0 0 0,0 0 0,0 1-1,1 0 1,-1 0 0,1 0-1,0 0 1,-1 2-133,-10 13 436,1 2 1,1-1-1,1 1 1,1 1-1,1 0 0,1 1 1,1 0-1,1 0 1,1 1-1,1 0 0,1 0 1,1 0-1,1 0 1,1 1-437,1-22-8,0 1 1,0-1 0,0 1 0,1-1 0,-1 0 0,1 1 0,0-1 0,0 0 0,0 0 0,0 0 0,1 0 0,-1 0 0,1 0 0,0 0-1,0 0 1,0 0 0,2 2 7,0-3-36,-1 1 0,0-1 0,1 1 0,0-1-1,0 0 1,-1-1 0,1 1 0,0-1 0,0 1-1,0-1 1,1 0 0,-1-1 0,0 1 0,1-1 36,8 2-481,0-2 0,1 1 0,-1-2 0,0 0 0,0 0 0,0-1 0,0-1 1,-1 0-1,1 0 0,-1-2 0,0 1 0,1-2 481,45-24-5989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2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0 14903,'0'0'2147,"0"0"-1357,0 0 597,0 0 254,0 0-987,0 0-523,-2 6-41,-3 30 227,2-1-1,1 1 0,2 0 0,2 18-316,0 25 312,2 144 576,-2-111-2856,0-3-7794,-2-98 1846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2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11269,'0'0'1115,"0"0"-570,0 0 439,0 0 57,0 0-511,12-5-391,-5 1-115,-4 2-15,0-1-1,0 1 1,0 1 0,1-1 0,-1 0-1,0 1 1,1 0 0,0 0 0,-1 0-1,1 0 1,0 0 0,-1 1 0,1-1-1,0 1 1,-1 0 0,1 0 0,0 1-1,0-1 1,-1 1 0,1 0-1,0 0 1,2 1-9,7 6 33,1 1-1,-1 1 1,-1 0-1,0 1 1,6 7-33,56 65 57,-60-67-74,3 5 22,0 1 0,-2 0 0,0 1 0,-2 1 0,5 10-5,-11-18 119,-1 1 1,0 0 0,-1 0-1,-1 0 1,-1 0 0,-1 1-1,0-1 1,0 16-120,-2-17 432,-1 1-1,0-1 1,0 1 0,-4 11-432,3-21 138,0-1 1,-1 1 0,1-1-1,-1 0 1,-1 0 0,1 0-1,-1 0 1,0-1 0,0 1-1,0-1 1,-1 0 0,-5 4-139,-2 0 142,0 0 0,0-1 0,-1 0 0,0-1 0,0 0 0,-1-1 0,0-1 0,0 0 1,0-1-1,-15 2-142,-61 7-2444,3-10-8237,80-3 2242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3.2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15319,'0'0'1793,"0"0"-929,0 0 1713,0 0-1408,0 0-929,0 0-16,17 69 320,-7-31 97,0-3-529,-2-1 128,-1-5-240,-2-4-80,-3-5-496,1-5-513,-3-6-1456,0-7-2209,0-2-3794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3.5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14615,'0'0'384,"0"0"-336,0 0-48,0 0-144,0 0-1617,0 0-1296,161 31-4835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3.9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318 0 13222,'0'0'2593,"0"0"-709,0 0 125,0 0-673,0 0-797,-19 21-139,-60 68-173,70-79-151,1 0 0,0 1 0,0 1-1,1-1 1,-3 8-76,8-13-63,0 0-1,0 0 0,0 1 0,1-1 1,0 0-1,1 1 0,-1-1 0,1 7 64,1-12-39,-1 1 0,1 0 0,0-1 0,-1 1 0,1 0 0,0-1 0,0 1 0,0-1 0,0 1 0,0-1 0,0 0 0,0 1 0,1-1 0,-1 0 0,0 0 0,1 0 0,-1 0 0,1 0 0,0 0 39,38 22-147,-23-13 174,-13-7-20,0 0 0,0 0 0,-1 0 0,0 1 1,0 0-1,0-1 0,0 1 0,0 0 0,-1 0 1,0 1-1,0-1 0,0 0 0,0 1 0,-1-1 1,1 1-1,-1 0 0,0-1 0,-1 1 0,1 0 1,-1 0-1,0 0 0,0-1 0,-1 1 0,1 0 0,-1 0 1,0-1-1,0 1 0,-1 0 0,1-1 0,-1 1 1,0-1-1,0 0 0,0 0 0,-1 0 0,0 0 1,-1 2-9,-4 2-104,-1 1-1,-1-1 1,1-1-1,-1 0 0,-1 0 1,1-1-1,-1 0 1,0-1-1,0 0 0,-12 2 106,8-2-1672,-1-1 0,1-1 0,-1 0 0,-16 0 1672,-9-2-7489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4.2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1 154 6963,'0'0'10549,"0"0"-10117,0 0 817,0 0 1216,0 0-1873,0 0-432,22-18-128,13 14 192,12-3 257,7-2-369,9 0-16,-4-2-80,-2-2-32,-5-3-625,-10 3-335,-12-3-1793,-10-4-1137,-13 2-3041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4.5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 1 11237,'0'0'4890,"0"0"-3540,0 0 70,-11 28 674,-30 94-952,37-109-1011,0 1 0,2 0-1,0 0 1,0 0 0,2 0 0,-1 1 0,2 6-131,0 9 215,-3 70 386,0-24 455,8 68-1056,-6-136-55,2 1 0,-1 0 0,1-1 0,0 0 0,1 1 0,-1-1 0,2 0 0,-1 0 0,1-1 0,1 1 0,4 6 55,-7-11-200,1 0 1,-1-1 0,1 1 0,0-1 0,0 1-1,0-1 1,0 0 0,1 0 0,-1 0 0,1-1-1,-1 1 1,1-1 199,1 1-517,-1-1-1,1-1 1,-1 1 0,1-1-1,-1 1 1,1-1 0,0-1-1,-1 1 1,1-1-1,-1 1 1,5-2 517,-4 0-979,0 0 0,0 0 0,0 0 0,0 0 0,0-1-1,3-2 980,29-26-9895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4.9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25 12694,'0'0'1963,"0"0"-1218,0 0 501,0 21 149,0-6-1172,1 27 216,0 1 1,5 10-440,-3-13 651,-1 1 0,-3 35-651,2-74 29,-1 0-1,0-1 1,-1 1 0,1 0 0,0-1 0,0 1 0,-1 0 0,1-1 0,-1 1 0,0 0-1,1-1 1,-1 1 0,0-1 0,0 1-29,-3-6 485,2-14-195,2 3-276,0 0 1,1-1-1,0 1 1,2-1-1,-1 1 0,2 0 1,0 0-1,1 1 1,0-1-1,1 1 0,1 0 1,0 0-1,1 1 1,1 0-1,9-11-14,-6 10-72,0 0-1,1 1 1,1 1-1,0 0 1,3 0 72,-8 6-517,0 1 1,0 0-1,0 0 0,4-1 517,-5 4-1024,-1 0 0,0 0-1,0 0 1,1 1 0,-1 0-1,4 0 1025,14 1-6352</inkml:trace>
  <inkml:trace contextRef="#ctx0" brushRef="#br0" timeOffset="1">456 83 9364,'0'0'4018,"0"0"-2321,0 0 1648,0 0-1040,0 136-1280,0-98-305,0 0-239,0-4-465,0-5-32,4-2 16,1-9-561,-2-7-1055,-3-11-2194,0 0-3426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5.2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15527,'0'0'2929,"0"0"-2384,0 0 895,0 0-1440,0 0-624,0 0-2017,67 0-353,-27 14-4753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8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44 11125,'0'0'1913,"0"0"-1062,0 0 640,0 0-2,0 0-529,19-9-295,59-22-156,-78 30-490,1 1 0,0-1 0,0 1 0,0 0 0,-1-1 0,1 1 0,0 0 0,0 0 0,0 0 0,0 0 0,0 0 0,0 0 0,-1 0 0,1 0 0,0 0 0,0 0 0,0 0 0,0 1 0,0-1 0,-1 0 0,1 0 0,0 1 0,0-1 0,0 1 0,-1-1 0,1 1 0,0-1 0,0 1 0,-1-1 0,1 1 0,-1 0 0,1-1 0,0 2-19,1 20 364,-2-16-269,1 1-62,-1 0 0,0 0 1,0 0-1,-1 0 0,0 0 0,0-1 0,-1 1 0,1 0 0,-1 0 0,-1-1 0,1 1 0,-1-1 1,-1 0-1,1 0 0,-1 0 0,0 0 0,0 0 0,0-1 0,-1 0 0,0 0 0,0 0 0,-1-1 1,1 1-1,-1-1 0,0-1 0,0 1 0,0-1-33,30-5-2430,-19 2 2476,-1 0 0,1 1 1,0-1-1,-1 1 0,1 1 1,-1-1-1,1 1 0,-1-1 0,0 1 1,1 1-1,-1-1 0,0 0 1,-1 1-1,2 1-46,-2-1 40,-1 0 1,0 0-1,1 0 0,-1 1 1,0-1-1,-1 1 0,1-1 1,-1 1-1,1 0 1,-1-1-1,0 1 0,0 0 1,-1 0-1,1 0 0,-1 0 1,0 3-41,0-4-34,-1-1 1,1 1-1,0 0 1,-1-1-1,0 1 1,0-1-1,0 1 1,0-1-1,0 1 1,0-1 0,-1 0-1,1 1 1,-1-1-1,1 0 1,-1 0-1,0 0 1,0 0-1,0-1 1,0 1-1,0 0 1,0-1-1,-1 0 1,1 1-1,-2-1 34,-7 4-858,0-1 0,0 0 0,0-1 0,-1 0 0,-5 0 858,-28 2-4268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5.6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115 0 17672,'0'0'672,"0"0"286,0 0 728,0 0-605,0 20-654,1 52 290,4-1 1,9 36-718,4-6-55,-4 1 0,-5 1 0,-3 12 55,-6-115-34,0 1 1,0-1-1,0 1 1,0-1 0,0 1-1,0-1 1,0 1 0,0-1-1,0 1 1,0-1 0,0 1-1,0-1 1,1 0 0,-1 1-1,0-1 1,0 1 0,1-1-1,-1 0 1,0 1 0,1-1-1,-1 1 1,0-1-1,1 0 1,-1 0 0,1 1-1,-1-1 34,1 0-45,-1 0 0,1 0-1,-1 0 1,1 0 0,-1 0-1,1 0 1,0 0 0,-1-1-1,1 1 1,-1 0 0,1 0-1,-1-1 1,1 1-1,-1 0 1,1 0 0,-1-1-1,1 1 1,-1-1 0,1 1-1,-1 0 1,0-1 0,1 1-1,-1-1 1,0 1 0,1-1-1,-1 1 1,0-1 45,17-23-1506,-2-1 0,11-26 1506,22-35-2054,-42 77 1827,5-9-221,1 2 0,1-1 0,2-1 448,-12 15-16,0 0 0,0 0 1,0 0-1,1 0 0,-1 0 0,1 1 0,-1-1 0,1 1 0,0 0 0,0 0 0,0 1 0,0-1 0,0 1 1,1 0-1,-1 0 0,0 0 0,2 0 16,-3 2 42,-1-1 0,0 1 0,1 0 0,-1 0 0,0 0 0,0 0 0,0 0 0,0 0 0,0 0 0,0 1 0,0-1 0,0 1 0,0 0 0,-1-1 0,1 1 0,0 0 0,-1 0 0,0 0 0,1 0 0,-1 0 0,0 0 0,0 0 0,0 1 0,0 0-42,3 7 179,0 1 1,0-1-1,-1 1 1,1 10-180,-2-12 215,0 1 0,-1 0 0,-1-1 0,1 1 0,-1 0 0,-1 0 1,0-1-1,-2 10-215,1-14 108,1-1-1,-1 1 1,0 0 0,-1-1 0,1 0 0,-1 1 0,0-1 0,0 0 0,0 0 0,0-1 0,-1 1-1,1-1 1,-1 1 0,0-1 0,0-1 0,0 1 0,-1 0 0,-1 0-108,-4 2 118,0-1 1,0 0-1,-1-1 1,1 0-1,-1 0 1,0-1-1,0 0 1,-6-1-119,-16 1 23,0-3 1,-9-1-24,31 1-235,0 0 1,0-1-1,0-1 1,0 0-1,0-1 0,1 1 1,-1-2-1,1 0 0,0 0 1,-6-5 234,0-1-2076,1 0 0,0-2-1,-8-7 2077,-10-16-8654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6.0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9 12038,'0'0'3369,"0"0"-2091,0 0 766,0 0-198,0 0-651,-1 29-277,-8 167 445,8-161-1094,-1-22-219,1 0 1,1 0-1,0 1 1,1-1-1,0 0 0,1 0 1,2 7-51,-3-18-46,0-1 1,1 1-1,-1 0 0,0 0 1,1-1-1,-1 1 1,1-1-1,0 1 1,-1-1-1,1 1 1,0-1-1,0 0 1,0 0-1,0 0 1,0 0-1,0 0 0,0-1 1,0 1-1,0-1 1,0 1-1,1-1 1,-1 0-1,0 0 1,0 0-1,0 0 1,1 0-1,-1 0 0,1-1 46,4 1-183,0-1 0,-1 0 0,1 0 0,-1-1-1,1 0 1,-1 0 0,0-1 0,0 0 0,2 0 183,2-4-220,0-1 0,-1 1 1,0-2-1,0 1 1,-1-1-1,0-1 0,0 1 1,-1-1-1,0-1 0,-1 1 1,0-1-1,-1 0 1,0-1-1,-1 1 0,3-12 220,4-21 418,-2 1 0,-2-2 0,0-31-418,-6 62 229,1 34 454,1-1 0,1 0 0,0 0-1,2 2-682,5 21 401,19 81 331,-3-13-1629,-11-38-4652,-15-63-937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6.3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1 116 16488,'0'0'288,"0"0"-288,0 0 1809,0 0-801,0 0-832,0 0 16,77-7 769,-33 7-225,8-2-544,3-5-192,0-6 0,-3-3-1233,-3-6-848,-6 0-1952,-16-5-2050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6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 0 8228,'0'0'5904,"0"0"-4354,0 0-275,-8 23 987,1-4-1859,0-2-157,1 0-1,1 0 1,1 1 0,0 0 0,1-1 0,1 1 0,1 18-246,-1 34 875,1-11 184,3 28-1059,-1-70-30,1-1 0,1 1 0,0 0 0,2-1 0,0 0 0,0 0 0,4 5 30,-9-19-179,1-1 0,-1 0 1,1 0-1,0 0 0,-1 0 1,1 0-1,0 0 1,0 0-1,0 0 0,0 0 1,0 0-1,0 0 1,0 0-1,0-1 0,0 1 1,0 0-1,0-1 0,0 1 1,1-1-1,-1 1 1,0-1-1,0 0 0,2 1 179,-1-1-272,1 0-1,-1-1 0,0 1 0,1 0 1,-1-1-1,1 1 0,-1-1 0,0 0 1,0 0-1,1 0 0,-1 0 0,1 0 273,5-5-821,1 0 0,-1 0-1,0-1 1,0 0 0,2-3 821,22-28-2244,8-7 4818,-36 51 5476,-2 21-8482,-2-22 1202,5 37 982,8 37-1752,-4-38-610,1 40 610,-9-71-375,0-6-1412,-1-1-2592,0-12 334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7.0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11557,'0'0'3522,"0"0"-2370,0 0 1714,0 0-1201,0 0-1521,0 0 64,35 36-320,-8-7 112,5 5-753,1-3-1280,-4-2-2177,-4-9-4354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7.3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1 15479,'0'0'638,"0"0"1147,-17 27 752,-5 6-1905,3-5-164,1 1 0,2 1 1,1 1-1,-6 17-468,13-29 131,2-1 0,0 1 0,1 0 0,0 0 0,2 0 0,0 0 0,2 1 0,0 0-131,1-19-3,0-1-1,0 1 0,0 0 0,0 0 0,0 0 1,1-1-1,-1 1 0,0 0 0,1 0 1,-1 0-1,1-1 0,-1 1 0,0 0 0,1-1 1,-1 1-1,1 0 0,0-1 0,-1 1 1,1-1-1,0 1 0,-1-1 0,1 1 0,0-1 1,-1 1-1,1-1 0,0 0 4,29 6-257,-22-6 177,0 0 0,0 0 0,-1-1 0,1-1 0,0 1 0,-1-1 0,1 0 80,0-2-30,-1 0 0,1 0 0,-1-1 0,0 0 0,0 0-1,0 0 1,-1-1 0,1 0 0,-1 0 0,-1-1 0,1 0 0,-1 0 0,-1 0-1,1 0 1,-1-1 0,0 0 0,-1 1 0,0-2 0,1-4 30,3-10-30,-2-1 0,-1-1 0,0 1 0,-2 0 0,-1-1 0,-1-6 30,0 28-114,0 1 1,0-1-1,0 0 1,0 0-1,-1 0 1,0 0-1,1 0 1,-1 0-1,0 0 1,0 1-1,-1-1 1,1 0-1,0 1 1,-1-1-1,-1-1 114,2 3-150,-1 0-1,1 0 1,0 1 0,0-1-1,0 0 1,-1 1-1,1-1 1,-1 0 0,1 1-1,0 0 1,-1-1-1,1 1 1,-1 0 0,1 0-1,-1 0 1,1 0 0,-1 0-1,1 0 1,0 0-1,-1 0 1,1 0 0,-1 1-1,1-1 1,-1 1 0,1-1-1,0 1 1,-1 0-1,1-1 1,0 1 0,0 0-1,0 0 1,-1 0 150,-2 2-841,0 1 0,0-1 0,0 1 1,1 0-1,0 0 0,-3 4 841,-26 37-8220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7.6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0 391 6467,'0'0'4514,"0"0"-3105,17-23 29,57-78-102,-37 54-246,27-25-1090,-9 9 1149,-46 52-583,5-6 276,-3 5 3278,-5 35-3819,-2-8-257,6 26 136,2-1 0,1-1 0,18 34-180,-31-72-28,0 0 0,0 0 0,1 0 0,-1 0 0,1 0 0,-1 0 0,0 0 0,1-1 0,-1 1 0,1 0 0,0 0 0,-1 0 1,1-1-1,0 1 0,-1 0 0,1-1 0,0 1 0,0-1 0,-1 1 0,1-1 0,0 1 0,0-1 0,0 0 0,0 1 0,0-1 0,0 0 0,0 1 0,0-1 0,0 0 0,-1 0 0,1 0 0,0 0 0,0 0 0,0 0 0,0 0 0,0-1 0,0 1 0,0 0 0,0 0 0,0-1 0,0 1 0,0-1 0,0 1 0,-1 0 0,1-1 0,0 0 28,5-4-67,-1 0-1,0 0 0,-1-1 1,1 1-1,-1-1 1,1-3 67,5-5-77,117-177-742,-123 186 861,-3 2-1,1 0 0,0 0 0,0 0 0,0 1 1,0-1-1,0 1 0,0 0 0,1-1 0,-1 1 1,1 0-1,0 0 0,-1 1 0,1-1 0,0 1 1,0-1-1,0 1 0,1 0-41,-3 1 25,0 1 0,0-1 0,0 1 0,0-1 0,0 1 0,0 0 0,0-1-1,0 1 1,0 0 0,0 0 0,-1 0 0,1 0 0,0 0 0,-1 0 0,1 0 0,0 0 0,-1 0 0,1 0 0,-1 0 0,0 0 0,1 0-1,-1 0 1,0 0-25,10 36 249,-7-27-124,26 113 470,-14-56-1617,14 40 1022,-27-101-589,3 8-160,2-8-3886,0-6-3686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8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15 75 1313,'0'0'10735,"0"0"-8251,0 0-1457,0 0 1070,0 0-149,-4-3-913,-7-8-514,15 6-87,29 5 187,-9 1-407,26-1 120,140-4 219,-156 1-2122,-1-2-1,24-6 1570,-52 10-889,-1-1-1,1 1 0,0-1 1,0 1-1,-1-1 1,1-1-1,-1 1 1,0-1-1,3-2 890,-1-6-7097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8.7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 1 12598,'-7'20'2123,"4"-11"-1855,-4 12 299,1 0 0,1 0 0,1 0-1,0 0 1,2 1 0,0 13-567,10 501 2097,-8-535-2102,0 6-324,0 0 0,0 0-1,0 0 1,-1 0 0,0 0-1,0 0 1,-1 0 0,0 0-1,0 0 1,-3 5 329,4-10-1206,1-23-1603,1-4 2259,1 0 0,1 1 0,2-1 0,0 1-1,5-13 551,8-18 1628,23-44-1628,-33 81 226,1 0 0,1 0 1,1 2-1,1-1 0,0 1 1,1 1-1,0 0 0,2 1 1,-1 0-1,2 2 0,0-1 0,0 2 1,1 0-1,0 1 0,1 1 1,0 1-1,3-1-226,-19 8 80,-1 1 0,1-1 0,-1 1 0,1 0-1,-1-1 1,1 1 0,-1 0 0,1 0 0,-1 0 0,1 0 0,-1 0 0,1 0 0,-1 1-1,1-1 1,-1 0 0,1 1 0,-1-1 0,1 1 0,-1 0 0,1-1 0,-1 1 0,0 0 0,0 0-1,1 0 1,-1 0 0,0 0 0,0 0 0,0 0 0,0 0 0,0 0 0,0 1 0,0-1-1,0 0 1,-1 1 0,1-1 0,0 0 0,-1 1 0,1-1 0,-1 1 0,0 1-80,3 8 195,-1 1 0,0-1 0,-1 1 0,0-1 1,-1 6-196,0 0 385,3 213-428,-3-159-3839,0-42-98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9.1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15159,'0'0'2177,"0"0"-1171,0 0 544,0 0-56,0 28-494,-2 168-47,2-183-946,-1-1 33,2 0 1,-1 0-1,1 0 1,1 0-1,0 1-40,-1-10-35,-1-1 0,1 1 0,0-1 0,0 0-1,0 1 1,0-1 0,0 0 0,0 0 0,1 0 0,-1 0 0,1 0-1,-1 0 1,1 0 0,0 0 0,0 0 0,0-1 0,0 1 0,0-1-1,0 1 1,0-1 0,0 0 0,1 0 0,-1 0 0,0 0 0,1-1-1,1 2 36,3-1-220,0-1-1,0 1 0,0-1 1,0 0-1,0 0 0,0-1 1,0 0-1,0 0 0,0-1 0,0 0 1,-1 0-1,1-1 0,5-2 221,-3 0-239,0-1 1,0 1-1,-1-1 0,0-1 0,0 0 0,-1 0 0,0 0 0,0-1 0,1-2 239,1-2-43,0-1 1,-1 0-1,0-1 0,-1 0 0,-1 0 0,0-1 0,-1 1 1,-1-1-1,0 0 0,-1-1 0,0 1 0,-1-10 43,-1-23 3444,-1 47-2376,0 1-460,0 12 27,-1 24-547,0-8-243,1 0 0,1 0 0,1 0 0,1-1-1,2 1 1,1-1 0,8 25 155,-2-20-2763,-6-12-2571,-1-7-5818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9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7 14519,'0'0'957,"0"0"-447,0 0 915,0 0 181,0 0-838,0 0-741,0 0 0,0 0 0,0-1-1,0 1 1,-1 0 0,1 0 0,0 0 0,0 0 0,0 0-1,0 0 1,0 0 0,-1 0 0,1 0 0,0 0 0,0-1-1,0 1 1,0 0 0,0 0 0,0 0 0,0 0 0,0 0 0,-1 0-1,1-1 1,0 1 0,0 0 0,0 0 0,0 0 0,0 0-1,0-1 1,0 1 0,0 0 0,0 0 0,0 0 0,0 0-1,0-1 1,0 1 0,0 0 0,0 0 0,0 0 0,0 0-1,0 0 1,0-1 0,1 1 0,-1 0 0,0 0 0,0 0-1,0 0 1,0 0 0,0-1 0,0 1-27,4 2 48,1-1 0,-1 0 0,0 1 1,0 0-1,0 0 0,-1 0 0,1 1 0,0-1 0,-1 1 0,1 0 1,0 1-49,43 43 257,-29-28-124,29 32 72,-3 1 0,-2 2-1,9 18-204,26 50 128,-2 10-128,-13-16 51,-6 4-1,-5 1 0,23 89-50,-44-107 22,-5 2-1,-5 0 1,-3 2 0,0 82-22,-11 134 399,-14 13-399,-38 320-45,44-633-40,1 1-266,-2 0 0,0-1 0,-1 1 1,-1-1-1,-2 0 0,-6 16 351,11-35-298,1-1 0,-1 1 0,0-1-1,-1 1 1,1-1 0,0 0 0,-1 0 0,-1 1 298,-22 11-4383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19.6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1 292 2945,'0'0'7326,"0"0"-5688,0-19-1283,0-2-51,0 12-159,0-1 1,0 0-1,1 0 1,0 1 0,0-1-1,1 1 1,1-1-1,-1 1 1,2 0 0,-1 0-1,3-3-145,9-17 983,2 1-1,1 1 1,17-20-983,-35 47 40,1 0 0,-1-1 0,0 1 0,0 0 0,0 0 0,0-1 0,0 1 0,1 0 0,-1 0 0,0-1 0,0 1 0,1 0 0,-1 0 0,0 0 0,0 0 0,1-1 0,-1 1 0,0 0 0,0 0 0,1 0 0,-1 0 0,0 0 0,1 0-1,-1 0 1,0 0 0,0 0 0,1 0 0,-1 0 0,0 0 0,1 0 0,-1 0 0,0 0 0,1 0 0,-1 0 0,0 0 0,0 0 0,1 0 0,-1 0 0,0 0 0,0 1 0,1-1 0,-1 0 0,0 0 0,0 0 0,1 0 0,-1 1 0,0-1 0,0 0 0,0 0 0,1 1 0,-1-1 0,0 0 0,0 0 0,0 1 0,0-1 0,0 0 0,0 1 0,1-1-1,-1 0-38,6 22-273,-5-17 488,21 89 357,3 47-573,-21-122-835,-3-18 422,7-11-212,27-59-254,-25 47 874,1 1-1,1 0 0,1 0 1,1 2-1,3-5 6,-16 24 66,-1 0-1,0 0 1,1-1-1,-1 1 1,1 0 0,-1 0-1,0 0 1,1 0-1,-1 0 1,0 0-1,1 0 1,-1 0-1,1 0 1,-1 0-1,0 0 1,1 0 0,-1 0-1,0 1 1,1-1-1,-1 0 1,0 0-1,1 0 1,-1 0-1,0 1 1,1-1-1,-1 0 1,0 0 0,1 1-1,-1-1 1,0 0-1,0 0 1,1 1-1,-1-1 1,0 0-1,0 1 1,0-1-1,1 0 1,-1 1 0,0-1-1,0 0 1,0 1-1,0-1 1,0 1-1,0-1 1,0 1-66,10 21 124,-9-18 188,17 36 97,-4-8-272,-1 1 0,0 5-137,-10-28-1204,0 1 1,-1 0 0,-1 0 0,0 0 0,0 4 1203,-1 6-5886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0.0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122 1 13078,'0'0'336,"0"0"-192,0 0 1089,0 0 223,0 0-591,0 0 527,-72 98 369,55-53-320,2-1-273,3-1-559,7-1-17,5-2-528,0-4-64,0-5-256,12-4-368,18-7-1137,5-9-2689,-1-9-2673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0.3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70 13014,'0'0'3378,"0"0"-3362,0 0 1648,0 0 177,0 0-992,0 0 63,109 4-704,-64-4-176,0 0-32,2-6-960,-8-12-897,-11-5-1265,-13-3-1760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0.6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70 0 14054,'0'0'2177,"0"0"-1216,0 0 2048,-65 166-1584,60-104-753,5 3-128,0 0-335,0-5 79,0-4-240,0-14-96,8-8-481,4-12-239,3-13-977,5-9-1232,10 0 416,5-22-1217,4-10-2033</inkml:trace>
  <inkml:trace contextRef="#ctx0" brushRef="#br0" timeOffset="1">241 451 4290,'0'0'5138,"0"0"-1152,0 0-304,0 0-1217,0 0-800,0 0-625,8 34-688,-8 6 481,0 3-593,2-8 16,5-6-256,-2-9-16,0-6-688,-2-5-449,-3-9-1408,0 0-1521,0-18-1232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1.0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6339,'0'0'9156,"0"0"-8324,0 0 1746,0 0-1122,0 0-1456,0 0-208,48 63-64,-9-23-1377,-1-4-2240,-1-3-3779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1.3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164 39 14647,'0'0'896,"0"0"804,-18 24 986,-57 78-1053,66-89-1447,1 1 1,0-1-1,1 2 1,0-1-1,1 1 1,1-1-1,1 1 1,0 1-1,0-1 1,2 2-187,0-9 24,0-1 1,1 1 0,0 0-1,1 0 1,0-1 0,0 1-1,1 0 1,1 6-25,-1-13-15,0 0-1,0 0 1,0 0 0,0 0-1,0 0 1,0 0-1,0 0 1,0-1 0,1 1-1,-1 0 1,0-1-1,1 1 1,-1-1 0,0 1-1,1-1 1,-1 0-1,1 0 1,-1 1 0,1-1-1,-1 0 1,0 0-1,1-1 1,-1 1 0,2 0 15,39-6-287,-32 2 210,1-1 0,0 0 0,-1 0 0,0-1 0,0 0 0,-1-1 0,1 0 0,-1-1 0,-1 0 0,0 0 0,0 0 0,0-1 0,-1-1 0,1-3 77,3-2-167,-1-2 1,-1 0 0,-1 0-1,0 0 1,-1-1 0,-1 0-1,-1-1 1,2-8 166,-4 6-704,0 0 1,-1 0 0,-1 0 0,-1 0-1,-1 0 704,1 20-90,0 1-1,0 0 0,-1-1 0,1 1 0,0 0 1,0-1-1,0 1 0,0 0 0,0-1 0,-1 1 0,1 0 1,0-1-1,0 1 0,-1 0 0,1 0 0,0-1 1,0 1-1,-1 0 0,1 0 0,0 0 0,-1-1 0,1 1 1,0 0-1,0 0 0,-1 0 0,1 0 0,-1 0 1,1 0-1,0-1 0,-1 1 0,1 0 0,0 0 0,-1 0 1,1 0-1,0 0 0,-1 1 0,1-1 0,0 0 0,-1 0 1,1 0-1,0 0 0,-1 0 91,-12 5-2655,-14 19-6141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1.7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0 307 9973,'0'0'1790,"0"0"-616,19-24 330,61-76-461,-72 90-646,0 0-1,1 0 1,0 0-1,1 1 1,0 0 0,0 1-1,1 0 1,3-1-397,-13 8 1192,-1 1-205,0 12-101,4 11-684,0-1-1,2 0 1,0 0 0,8 17-202,2 6-7,-16-43-42,0 0 0,1 0 0,0 0 0,-1-1 0,1 1 0,0 0 0,0 0 0,0 0 0,0 0 0,0-1 0,1 1 0,-1-1-1,0 1 1,1-1 0,-1 1 0,1-1 0,0 0 0,-1 1 0,2-1 49,-1-1-50,0 0 0,-1 1-1,1-2 1,0 1 0,-1 0 0,1 0 0,0 0-1,-1-1 1,1 1 0,0-1 0,-1 1 0,1-1 0,-1 0-1,1 0 1,-1 0 0,1 1 0,-1-1 0,0-1-1,0 1 1,1 0 0,-1 0 0,0 0 0,0-1-1,0 1 51,20-23 12,-2 0 0,0-2-1,-2 0 1,-1 0-1,-1-2 1,4-12-12,29-51 760,-47 90-704,0 0-1,-1 0 1,1 0-1,0-1 1,0 1 0,0 0-1,-1 0 1,1 0-1,0 0 1,1 1-1,-1-1 1,0 0 0,0 0-1,0 1 1,0-1-56,0 1 24,-1 0-1,1 0 1,-1 0 0,1 0 0,-1 0-1,1 0 1,0 0 0,-1 0 0,1 0-1,-1 0 1,1 0 0,-1 0 0,1 0-1,-1 0 1,1 1 0,-1-1 0,0 0-1,1 0 1,-1 1 0,1-1 0,-1 0-1,1 1 1,-1-1 0,0 1 0,1-1-24,2 5 100,0-1 1,0 1 0,-1 0-1,1 0 1,-1 0 0,1 4-101,3 6 73,30 76 153,-16-36-1463,3-2-3517,-12-36 528,-1-6-283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2.0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102 0 16119,'0'0'2305,"0"0"-2209,0 0 1105,0 0 400,0 0-1169,149 126-192,-102-64 64,-10 5-32,-17 7 97,-15 4-337,-5 0-64,-35-4-113,-22 2-207,-20-3-1312,-15 1-3779,-7 0-5090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4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57 13062,'0'0'2425,"0"0"-1649,0 0 78,0 0 1088,0 0-597,4-5-726,-1 2-583,-2 1 8,0 1-1,0 0 1,0-1-1,1 1 1,-1 0-1,0-1 1,1 1-1,-1 0 1,1 0-1,-1 0 1,1 0-1,-1 1 1,1-1-1,0 0 1,0 1-1,-1-1 1,1 1-1,0-1 1,0 1-1,-1 0 1,2 0-44,438 11 1382,-409-9-1602,70 2-1524,-91-5 648,1 0-1,0 0 1,-1-1-1,5-2 1097,-13 3-548,0 0 0,0 0 0,0 0 0,0-1 0,0 1 0,-1-1-1,1 0 1,0 0 0,0-1 548,15-18-8967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5.2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12406,'0'0'2430,"0"0"-1902,0 0-151,0 0 903,5 25 238,-2-3-1187,4 20 444,1-1 0,14 37-775,-14-48 314,-1 0 1,-1 1-1,-2 0 1,0 10-315,-1 124 164,-3-129-196,0-29-60,0 0 0,0 0 0,-1 0 1,0 0-1,-1 0 0,1 0 0,-1 0 0,-1 0 0,-1 4 92,-16 15-3506,20-26 2469,1-15 801,1 0 0,0 0 0,1 1 1,1-1-1,0 1 0,1-1 0,1 2 0,0-1 1,1 0-1,0 1 0,1 0 0,0 1 1,8-8 235,20-24 1079,3 1-1,40-34-1078,2 8 2735,-80 69-2695,0-1 1,-1 1-1,1-1 0,0 0 1,0 1-1,-1-1 0,1 1 1,0 0-1,0-1 0,0 1 1,0 0-1,0-1 1,0 1-1,0 0 0,-1 0 1,1 0-1,0 0 0,0 0 1,0 0-1,0 0 0,0 0 1,0 0-1,0 0 0,0 1 1,0-1-1,0 0 0,0 0 1,-1 1-1,1-1 0,0 1 1,0-1-1,0 1 0,-1-1 1,1 1-1,0 0 1,-1-1-1,1 1 0,0 0 1,-1-1-1,1 1 0,-1 0 1,1 0-41,2 4 94,0 1 1,0 0 0,0-1 0,-1 1 0,2 6-95,-2-6 128,18 54 524,-3 1-1,-3 1 1,3 33-652,-7-9-4652,-2 19 4652,-7-57-4389,-1-7-2750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7.2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0 2401,'0'0'4375,"0"0"-2595,0 0-257,0 0-402,0 0-454,15 22-323,47 67-85,-60-86-219,-1-1 0,1 1 0,0 0 0,-1-1 0,1 1 0,-1 0 1,0 0-1,0 0 0,0 0 0,0 1 0,-1-1 0,1 0 0,-1 0 0,0 0 0,0 1 1,0-1-1,0 3-40,-1 5 270,0-4-78,1 0 1,-1-1-1,-1 1 0,1-1 0,-1 0 1,0 1-1,0-1 0,-1 0 0,0 0 1,0 0-1,-1-1 0,1 1 0,-1-1 0,0 0 1,-4 4-193,-11 10 449,-1 0 1,0-2 0,-10 6-450,-9 7 484,26-20-671,1 0 1846,13-9-1611,-1-1 0,1 1-1,-1-1 1,0 0 0,1 1 0,-1-1 0,1 0-1,-1 1 1,1-1 0,-1 0 0,1 1-1,-1-1 1,1 0 0,0 0 0,-1 0-1,1 0 1,-1 0 0,1 0 0,-1 0-1,1 0 1,0 0 0,-1 0 0,1 0-1,-1 0 1,1 0 0,-1 0 0,1 0 0,0 0-1,-1-1-47,288-12 2948,-277 14-3262,12 0 238,-15-2-9338,-12 4-4006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09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28 11637,'0'0'3394,"0"0"-3362,0 0 1136,0 0 1346,0 0-1506,0 0-640,-17-11-96,17 11 129,0 0-209,0 0-160,0 0-32,15 0-224,14 0 208,19 0-257,9 0-1343,2-5-1554,-7-6-1584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5.8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244 1 7908,'0'0'2169,"0"0"-1102,0 0 704,0 0-63,0 0-598,-1 3 3372,-6 19-4125,-2 1 0,-1-2 0,0 1 1,-1-1-1,-10 11-357,11-13 62,-8 9-161,-1-1 0,-1 0 0,-22 22 99,-6-1-3376,44-45 2310,-3 3-913,2-5-3185,4-1-2968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6.2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313 0 13670,'0'0'673,"0"0"559,0 0 801,0 0-896,0 0-849,0 0 336,-34 94 240,14-47-111,-3 2-33,-4 2-352,-3 1 80,1-3-416,-1-5-64,0-8-624,0-5-769,1-13-2176,-1-16-1842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6.5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15095,'0'0'624,"0"0"-128,0 0 1345,0 0-592,0 0-1089,0 0 384,75 73 401,-46-37-449,-4-3 0,3 1-336,-1 2 64,-2-7-224,2-2-96,3-5-880,2-9-801,8-13-1585,2 0-1184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6.8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14118,'0'0'1831,"0"0"-1146,0 0 705,0 0-355,4 22-290,-2-8-645,6 32 194,2-1 0,9 24-294,-8-33 63,-1 0-766,2 0 0,1-1 0,2 0 0,2-1 0,1 0 703,-17-33-111,-1 0 0,1 1 0,0-1 0,0 0 0,0 1 0,0-1 0,0 0 0,1 0 0,-1 0 0,0 0 0,1 0 0,-1 0 0,0 0 0,1-1 0,-1 1 1,1 0-1,0 0 111,-1-1-43,0 0 1,0 0 0,0 0 0,0 0-1,0-1 1,0 1 0,0 0 0,0 0-1,0-1 1,0 1 0,0 0 0,0-1 0,0 1-1,0-1 1,0 1 0,0-1 0,-1 1-1,1-1 1,0 0 0,0 0 42,4-5-30,0-1 0,0 1 1,-1-1-1,0 0 0,0 0 0,0-3 30,4-4-44,43-93-19,-33 66 193,2 0 1,1 2 0,7-7-131,-27 45 128,0 0 1,-1 0 0,1 0 0,0 0-1,0 0 1,0 0 0,0 0-1,0 0 1,0 0 0,0 0 0,0 0-1,0 1 1,0-1 0,0 0 0,0 1-1,0-1 1,1 1-129,-1 0 63,0 0 0,0 0-1,0 1 1,0-1 0,0 0 0,0 1 0,0-1 0,0 1 0,0-1-1,0 1 1,-1 0 0,1-1 0,0 1 0,0 0 0,-1 0-1,1-1 1,0 1 0,-1 0 0,1 0 0,-1 0 0,1 0-1,-1 0 1,1 0-63,20 37 2317,9 25-2317,-21-41 228,1 0-1,1 0 0,1-1 1,1 0-1,1-1 0,1-1 1,13 13-228,-24-28-120,0-1 1,0 0-1,0 0 1,0 0-1,1 0 1,-1-1 0,1 0-1,0 0 1,0 0-1,0 0 1,0-1-1,4 1 120,-7-2-253,1 1 0,-1-1 0,1 0 0,-1 0 0,1 0 0,-1 0 0,1-1 0,-1 1 0,1-1 0,-1 1 0,0-1 0,1 0 0,-1 0 0,0 0 0,0 0 0,1 0 0,-1-1 0,0 1 0,0-1 0,-1 1 0,1-1 0,0 0 0,0 0 0,-1 0 0,1 1 0,0-2 253,16-31-5093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7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199 27 9444,'0'0'4418,"0"0"-3841,0 0 1520,0 0 144,0 0-1505,-99 125-48,87-72-111,2 6-177,0-6 32,-2-2-432,-1-8 0,-2-7-624,3-12-289,2-10-1152,5-14-192,5 0-1136,0-32-2002</inkml:trace>
  <inkml:trace contextRef="#ctx0" brushRef="#br0" timeOffset="1">276 0 8340,'0'0'4322,"0"0"-3266,0 0 881,0 0-688,0 0-97,0 0-79,147 132 47,-130-83-207,-5 5 63,-12-5-704,0 0-80,0-5-192,0-1-128,-7-1-688,-8-6-3058,3-7-2353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7.5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 17576,'0'0'0,"0"0"384,0 0 48,0 0 145,132-2-401,-68 2-176,1 0-400,-3-2-401,0 2-1232,-15-3-672,-12 3-2882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27.9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12054,'0'0'7635,"0"0"-7315,0 0 977,0 0-417,0 0-784,0 0-192,112 43 80,-58-41-688,3-2-1377,-5 0-2561,-12-16-8004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30.7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485 37 12966,'0'0'224,"0"0"459,0 0 1035,0 0-133,0 0-526,-8-6-589,-23-18-166,30 23-269,0 1 1,-1-1-1,1 0 1,-1 0-1,1 1 1,0-1-1,-1 1 1,0 0-1,1-1 1,-1 1-1,1 0 1,-1 0-1,1 0 0,-1 0 1,1 0-1,-1 0 1,0 0-1,1 0 1,-1 1-1,1-1 1,-1 1-1,1-1 1,-1 1-1,0 0-35,-27 22 134,23-18-79,-20 19 177,1 0 0,2 1-1,0 2 1,-10 16-232,19-23 143,1 1-1,1 0 1,1 0 0,1 1 0,1 0 0,1 1-1,1 1-142,4-12-2,0 1 0,1 0 0,1 0 0,0 0-1,1 0 1,1 0 0,0 0 0,0 0-1,1 0 1,1 0 0,0 0 0,1-1 0,0 1-1,1-1 1,1 0 0,0-1 0,0 1-1,4 3 3,6 12 36,33 51-47,-4 1-1,20 53 12,-53-105 51,-2 1-1,-1 0 0,-1 0 0,-1 1 0,-2 0 1,-1 0-1,-1 0 0,-2 0 0,-1 1 0,-1 7-50,0-31 40,0 0 0,0 0 0,-1-1 0,1 1-1,-1 0 1,-1-1 0,1 1 0,-1-1 0,0 0-1,0 1 1,0-2 0,-1 1 0,0 0 0,0-1-1,0 1 1,0-1 0,-1 0 0,0-1 0,0 1-1,0-1 1,0 0 0,0 0 0,0-1 0,-5 2-40,-6 2-67,0 0 1,0-2-1,0 0 1,-1-1 0,0 0-1,1-2 1,-1 0-1,-4 0 67,5-1-735,1 0 0,-1-1-1,1 0 1,-1-1 0,1-1-1,0-1 1,0 0 0,-14-6 735,-10-10-4554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31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0 172 15575,'0'0'3106,"0"0"-2850,0 0 768,0 0 193,0 0-1137,0 0-80,184-38-32,-115 20-817,-4 1-367,-8-8-1794,-10 0 49,-2 1-2177,-13-1-2610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31.5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192 104 4898,'0'0'5403,"0"0"-2373,0 0-805,0 0-434,0 0-465,-1 11-449,-7 60 257,1-12 419,0 35-1553,6-71 90,0-17-102,1 0-1,0 0 0,0 0 0,0 0 0,0 0 0,1 0 0,1 3 13,-1-9-62,0 1 0,0-1 0,0 0 1,1 0-1,-1 0 0,0 0 0,0 0 0,0 0 0,0 0 1,1 0-1,-1 0 0,0 0 0,0-1 0,0 1 0,0 0 62,0-1-38,5 0-109,0-2 0,1 1 1,-1-1-1,0 0 0,-1 0 0,1-1 1,-1 1-1,1-1 0,0-2 147,51-46-1689,-27 22 510,4-1-23,-20 16 889,0 1-1,1 1 0,1 0 1,0 1-1,1 1 1,0 0-1,0 2 0,4-2 314,-19 11 60,0-1 0,-1 0 0,1 1 0,0-1 0,-1 1 0,1 0 0,0-1 0,0 1 0,-1 0 0,1 0 0,0 0 0,0 0 0,-1 1 0,1-1 0,0 0 0,0 1 0,-1-1 0,1 1 0,0 0 0,-1-1 0,1 1-1,-1 0 1,1 0 0,-1 0 0,1 0 0,-1 0 0,0 0 0,1 1 0,-1-1 0,0 0 0,0 1 0,0-1 0,0 1 0,0-1 0,0 1 0,-1-1 0,1 1 0,0 0 0,-1-1 0,1 1 0,-1 0 0,0 1-60,3 10 432,-1 0 1,0 0 0,-1 0 0,-1 0 0,-1 8-433,1-8 384,1-4-68,-1 0 0,-1 0 0,0 0 0,0 0 0,-1 0 1,0 0-1,-1 3-316,2-9 61,0-1 1,0 1-1,-1-1 1,1 1-1,-1-1 1,0 0-1,0 1 1,0-1-1,0 0 1,0 0-1,0 0 1,0-1 0,-1 1-1,1 0 1,-1-1-1,1 0 1,-1 1-1,0-1 1,1 0-1,-1 0 1,0-1-1,0 1 1,0-1-1,0 1 1,-1-1-62,-6 2 17,0-1 0,-1 0 0,1-1 0,0 0 1,-1-1-1,1 0 0,0 0 0,0-1 0,0 0 0,0-1 0,0 0 1,1-1-1,-1 0 0,-3-2-17,-18-15-431,1 0 1,1-2-1,0-1 1,-16-20 430,5 2-3489,2-2 0,-20-33 3489,0-9-8399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0.2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14711,'0'0'4290,"0"0"-4242,0 0 1264,0 0-95,0 0-929,0 0-224,86 9 208,-24-5-112,-2-2-160,4 3-272,-6-1-1153,-6 1-3297,-13-3-6803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45.1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4 143 12934,'0'0'261,"0"0"97,0 0 709,0 0-171,0 0-378,-1-6-102,1 4-434,-1-2 120,1 0 1,-1-1-1,1 1 1,0 0 0,0 0-1,0 0 1,1 0-1,-1-1 1,1 1-1,0 0 1,0 0 0,1 0-1,-1 0 1,1 0-1,0 1 1,0-1 0,0 0-1,0 1 1,1 0-1,-1-1 1,1 1 0,2-2-103,2-1 16,0 1 1,1 0 0,0 0 0,0 0 0,0 1 0,1 0 0,4-1-17,-10 4 9,0 0 1,0 0-1,0 0 1,1 1-1,-1-1 1,0 1-1,0 0 1,1 0-1,-1 0 1,0 0-1,0 1 1,1-1-1,-1 1 0,0 0 1,0 0-1,0 0 1,0 0-1,0 1 1,0-1-1,0 1 1,-1 0-1,1 0 1,0 0-10,36 36 548,-1 2 1,-2 2 0,-2 1-1,2 7-548,-22-31-17,-5-5-534,18 23 1538,-12-24-3300,1-7-4481,-15-6 2459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45.5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347 9 10117,'0'0'1568,"0"0"-965,0 0 286,0 0 266,0 0-480,-7-2-352,5 1-332,-2 0 74,1 0 0,-1 0 0,0 0 0,0 1 0,0-1 0,1 1 0,-1 0 0,0 0 0,0 0 0,0 1 0,0-1 0,0 1 0,1 0 0,-1 0 0,0 0 0,1 1 0,-3 0-65,-16 10 285,1 2 0,1 0 0,0 1 0,1 1 0,0 0 0,1 2-1,1 0 1,1 1 0,1 0 0,0 2 0,2 0 0,0 0 0,1 1 0,-5 16-285,14-29-305,1 1 0,0 0 0,1 0 0,0 0 1,0 0-1,1 0 0,0 0 0,1 3 305,-1-12-163,0 0-1,0 0 0,0 0 1,1 0-1,-1 0 0,0 0 1,1 0-1,-1 0 1,0 0-1,1 0 0,-1-1 1,1 1-1,-1 0 0,1 0 1,0 0-1,-1 0 1,1-1-1,0 1 0,0 0 1,0-1-1,-1 1 0,1 0 1,0-1-1,0 1 0,0-1 1,0 0-1,0 1 1,0-1-1,0 0 0,0 1 1,0-1-1,0 0 0,0 0 164,21 2-5533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49.9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3 9092,'0'0'2569,"0"0"-1744,0 0-145,0 0 763,0 0-506,0 0-233,0-3 24,-1 83 4326,0 48-4964,0-12-94,2 136 523,6-84-4737,-7-148-293,0-16 1816,0-3-6197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0.3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14 8180,'0'0'3524,"0"0"-2700,0 0-111,0 0 586,0 0-597,9-3-465,-2 1-202,1 0 1,-1 0-1,1 0 0,0 1 1,0 0-1,-1 0 0,1 1 1,0 0-1,0 1 0,0 0 1,0 0-1,-1 0 0,1 1 1,-1 0-1,1 1 0,-1-1 0,0 2 1,1-1-1,-2 1 0,1 0 1,2 1-36,0 4-1,1 1-1,-2-1 1,1 2 0,-1-1 0,-1 1 0,0 0 0,0 0 0,-1 1-1,-1 0 1,0 0 0,0 1 0,-1-1 0,-1 1 0,0 0 0,-1 0-1,0 0 1,-1 0 0,-1 0 0,0 0 0,-1 0 0,-1 11 1,0-19 10,1 0 0,-1 0 0,0-1 0,0 1 0,-1 0 0,0-1 0,1 0 1,-1 0-1,-1 0 0,1 0 0,-1 0 0,1 0 0,-1-1 0,0 0 0,0 0 0,-1 0 1,1 0-1,0-1 0,-1 1 0,0-1 0,0 0 0,1-1 0,-2 1-10,-10 3-904,0-1 0,0-1 0,-1 0 0,1-1 0,-1 0 0,-10-2 904,-8 0-4266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2.2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0 608,'0'0'737,"0"0"-689,0 0-48,0 0-385,0 0-63,0 0-112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2.9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226 18 1281,'0'0'643,"0"0"-206,0 0 70,0 0-85,0 0-86,0 0-70,0 0 49,0 0-232,0 0-72,0 0-17,0 0 30,0 0 54,0 0 34,0 0 160,0 0 64,0 0 115,0 0-176,0 0-118,0 0-16,0 0 78,0 0 141,0 0 17,0 0 236,0 0 262,0 0 190,10-18 4145,-13 22-579,-1 4-3413,-7 13-1350,-53 71 1482,3 3 0,-23 56-1350,80-144-88,0 2 61,3-9-8115,1-9 3127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3.3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7972,'0'0'1664,"0"0"-346,0 0 435,0 0-358,0 0-586,0 0 4038,3 10-4478,8 6 50,0-1 1,2 0-1,0 0 1,0-2 0,4 3-420,31 33 231,-1 1-99,3-1 1,2-3-133,-25-22-20,-16-11-124,9 7 89,-6-14-3702,-10-8 147,-1-5-1857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3.7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52 0 11237,'0'0'3044,"0"0"-2081,0 0 337,0 0 306,0 0-448,-6 21-126,-1 2-778,-1 1 52,1 1 0,2 0 0,0 0 0,0 15-306,-3 100 115,7 7-115,1-118-633,0-21-63,1 0 0,0 0-1,0-1 1,0 1-1,3 6 697,-4-11-565,1-1-1,0 1 0,0-1 0,0 1 0,1-1 0,-1 1 0,1-1 0,-1 1 0,1-1 1,0 0-1,0 0 0,0 0 0,0 0 0,0 0 0,0-1 0,0 1 0,2 0 566,8 0-5717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4.0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1 205 3362,'0'0'4738,"0"0"-2732,2-21-179,7-68-186,-9 83-1489,1 1-1,0-1 1,0 0-1,0 1 1,0-1-1,1 0 1,0 1-1,0 0 1,0-1-1,1 1 1,0 0-1,0 0 1,2-2-152,1-1 333,-6 8-267,1-1 0,-1 0 1,1 1-1,-1-1 0,1 1 1,-1-1-1,1 1 0,-1-1 1,1 1-1,0-1 1,-1 1-1,1-1 0,0 1 1,-1 0-1,1-1 0,0 1 1,0 0-1,-1 0 0,1 0 1,0-1-1,0 1 1,0 0-1,-1 0 0,1 0 1,0 0-1,0 0 0,0 0 1,-1 1-1,1-1 0,0 0 1,0 0-1,-1 1 0,1-1 1,0 0-1,-1 1 1,1-1-1,0 0 0,-1 1 1,1 0-67,23 22 559,-24-23-534,42 53 598,-22-27-243,1 0 0,0-2 0,2 0 0,1-1 1,2-1-381,-22-19-320,0 0 0,0 0 0,0-1 0,1 0 0,-1 1 0,0-1 0,1-1 0,0 1 0,-1-1 0,1 0 0,0 0 0,0 0 0,0-1 0,0 1 0,4-1 320,0-5-2729,-3-12-1390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4.3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0 9492,'0'0'4915,"0"0"-4531,0 0 1345,0 0 95,-84 114-639,66-65-641,6 2 145,0-4-81,-1-6-256,3-6-192,3-10-160,-1-10-64,6-8-800,2-5-689,0-2-1440,0-4-1009,2-27-3922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1.2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395 1 13430,'0'0'435,"0"0"-112,0 0 664,0 0-93,0 0-497,0 0-279,-16 14 122,6-5-145,-13 11 319,2 2 1,0 0-1,1 1 1,-2 5-415,-3 9 396,2 1 0,2 1 0,2 1 0,1 1 0,2 0 1,-2 16-397,-7 26 52,3-14 213,2 1 0,4 1 0,3 1 0,0 25-265,0 552 859,14-540-701,2-39-93,4-1 1,3 0 0,5 14-66,16 114 133,-22-57-123,-7 27-10,-3-70-23,5 0 0,4 0 1,11 47 22,-2-77 24,3-1 0,27 60-24,-3-10 0,-38-96-18,0-1 1,2 0 0,0 0-1,2-1 1,0 0 0,0 0-1,2-1 1,12 14 17,-23-30-59,0 0 0,0 0 1,0 0-1,0 0 0,0 0 0,0-1 0,0 1 1,0 0-1,0-1 0,0 1 0,0-1 0,1 1 1,-1-1-1,0 1 0,0-1 0,1 0 0,-1 0 1,0 1-1,1-1 0,-1 0 0,0 0 0,0 0 1,1-1-1,-1 1 0,0 0 0,1 0 0,-1-1 1,0 1-1,0-1 0,0 1 0,1-1 0,-1 1 0,0-1 1,0 0-1,0 0 0,0 1 0,0-1 0,0-1 59,3-2-727,0 0 1,0 0-1,0-1 0,-1 0 0,0 1 0,0-1 0,2-5 727,17-40-7297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4.7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11237,'0'0'1665,"0"0"-1601,0 0 1809,0 0-673,0 0-287,116 116-49,-96-74 625,-5 10-465,-8-3-111,-7-2-209,0-1-400,0-8-272,0-2-32,-2-5-96,-11-4-1361,-1-2-2288,-4-12-3042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5.0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14231,'0'0'2379,"0"0"-1573,0 0 629,0 0-325,0 0-766,6 17-18,72 236 2115,-64-192-2165,-11-41-292,1-1 0,1 1 0,0-1-1,2-1 1,0 1 0,1-1 0,7 12 16,-3-20-4169,-7-18 2373,-5-27 1156,0 27 108,0-6 319,0-1-49,0 1 1,-1 0-1,0 0 1,-4-13 261,4 23 152,0 1 1,0-1-1,0 0 1,-1 1-1,1-1 1,-1 1-1,0 0 1,0 0-1,0-1 0,-1 1 1,1 0-1,-1 1 1,0-1-1,0 0 1,0 1-1,0 0 1,0-1-1,0 1 1,0 0-1,-3 0-152,5 1 146,0 1 0,-1-1 1,1 1-1,0 0 0,-1-1 0,1 1 0,0 0 0,-1 0 1,1 0-1,-1 0 0,1 0 0,0 0 0,-1 0 0,1 0 0,-1 1 1,1-1-1,0 0 0,-1 1 0,1-1 0,0 1 0,0 0 0,-1-1 1,1 1-1,0 0 0,0 0 0,0 0 0,0 0 0,0 0 0,0 0 1,0 0-147,-4 5-4,1 0 0,0 1 1,0-1-1,0 1 0,-1 3 4,0 1 386,-7 11-256,2 1 1,1 0-1,1 0 1,1 1-1,1 0 1,0 0-1,2 1 1,2-1-1,0 1 1,1 0-1,1 7-130,1-30-24,-1 0 1,0 0-1,0 0 1,1 0-1,-1 0 1,1 0-1,0 0 0,-1 0 1,1 0-1,0 0 1,0 0-1,0 0 1,1-1-1,-1 1 0,0 0 1,1-1-1,-1 1 1,1-1-1,1 2 24,0-1-151,1 0 1,-1 0-1,1 0 0,-1-1 1,1 1-1,0-1 0,-1 0 1,1 0-1,0 0 0,3 0 151,2-1-704,-1 1 0,0-1-1,0-1 1,0 1-1,1-1 1,-1-1-1,0 1 1,0-2 0,-1 1-1,7-3 705,24-21-5552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5.4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44 8612,'0'0'4802,"0"0"-2798,0 0 319,0 0-82,0 0-1291,2-8-416,8-21-126,-10 28-402,0 1 0,1-1 1,-1 1-1,0 0 0,0-1 0,1 1 0,-1-1 0,0 1 1,1 0-1,-1 0 0,0-1 0,1 1 0,-1 0 1,1-1-1,-1 1 0,0 0 0,1 0 0,-1 0 0,1 0 1,-1-1-1,0 1 0,1 0 0,-1 0 0,1 0 1,-1 0-1,1 0 0,-1 0 0,1 0 0,-1 0 0,1 0 1,-1 0-1,0 0 0,1 1 0,-1-1 0,1 0 0,-1 0 1,1 0-1,-1 0 0,0 1-6,16 11 86,-13-9-45,28 28 499,-1 1-1,20 30-539,-16-18 511,20 16-511,-38-43-47,1 1-272,1-1 0,0 0 1,1-1-1,1-1 0,7 3 319,-8-12-2708,-19-5 2429,1-1 0,0 0 0,-1 0 0,1 0 0,0 0-1,-1 0 1,1-1 0,0 1 0,-1 0 0,1 0 0,-1 0 0,1 0 0,0-1 0,-1 1 0,1 0 0,-1-1 0,1 1-1,-1 0 1,1-1 0,-1 1 0,1-1 279,8-15-5970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5.7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355 1 13894,'0'0'2930,"0"0"-2578,0 0 2481,0 0-1360,0 0-1121,0 0 0,-126 163 96,94-87 145,-1 7-481,-1 4 32,1-5-144,1-8-416,5-12-1057,4-15-2321,9-15-2209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7.8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43 13654,'0'0'2335,"0"0"-1399,0 0-80,0 0 687,0 0-335,-6-8-642,-27-27 1058,36 36-1616,0-1 0,0 1 1,0-1-1,0 0 0,0 0 0,0 0 0,0 0 0,0-1 0,1 1-8,6-1 13,149 1-1340,-85 0-1798,-1 0-3508,-41 0-2417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8.1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41 14359,'0'0'2129,"0"0"-2113,0 0 1584,0 0-351,0 0-1089,0 0 64,0 0-160,161 0-128,-101 0-400,7-2-1137,2-14-1360,-4-6-3170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8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2 14279,'0'0'1976,"0"0"-842,0 0 953,0 0-388,0 0-1131,0 0-559,0 0-1,0 0 0,0 0 0,-1 0 1,1-1-1,0 1 0,0 0 1,0 0-1,0 0 0,0 0 0,0 0 1,0 0-1,-1 0 0,1 0 0,0 0 1,0 0-1,0 0 0,0-1 1,0 1-1,0 0 0,-1 0 0,1 0 1,0 0-1,0 0 0,0 0 1,0 0-1,-1 0 0,1 0 0,0 0 1,0 0-1,0 0 0,0 1 0,0-1 1,-1 0-1,1 0 0,0 0 1,0 0-1,0 0 0,0 0 0,0 0 1,0 0-1,0 0 0,-1 0 1,1 0-1,0 1 0,0-1 0,0 0 1,0 0-1,0 0 0,0 0 1,0 0-1,0 0 0,0 1 0,0-1 1,0 0-1,0 0 0,0 0 0,-1 0 1,1 0-1,0 1 0,0-1 1,0 0-1,0 0 0,1 0 0,-1 0 1,0 1-1,0-1 0,0 0-8,-2 11 142,0 0-1,1 1 0,1-1 1,0 0-1,1 1 0,0 0-141,0 24 339,3 375 1059,-1-208-3461,-2-4-6855,-1-153-254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8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127 22 11269,'0'0'1102,"0"0"-648,0 0 615,0 0 260,0 0-531,14-5-395,-5 2-321,32-10 79,-38 13-143,0 0 0,-1 0 0,1 0 0,0 0 0,0 0 0,-1 0 0,1 1 0,0-1 0,-1 1 0,1 0 0,-1 0 0,1 0 1,-1 0-1,1 0 0,-1 1 0,0-1 0,1 1 0,0 0-18,4 5 154,1 0-1,-2 1 1,1 0 0,-1 0 0,0 0-1,-1 1 1,0-1 0,0 1-1,-1 1 1,0-1 0,-1 1 0,0-1-1,2 8-153,-1 6 356,-1 1 0,-1-1 0,0 1 0,-2 0 0,-1 7-356,-1-17 116,0 0 0,-1 0 0,-1-1 0,0 1 0,-1-1 0,0 0 0,-1 0 0,0-1 0,-1 0 0,0 0 0,-1 0 0,-1-1 0,0 0 0,0-1 0,-4 3-116,-5 5-636,-1-1 0,0-1-1,-16 10 637,14-12-2963,-1-1 0,-1 0 0,-8 1 2963,-7 1-9855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9.1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5731,'0'0'8945,"0"0"-6160,11 24-1051,62 142-365,-61-138-1451,0 1 0,-3 0 0,0 1 0,-1 1 82,-8-200 168,0 166-148,1 1-1,0-1 1,0 0 0,0 0-1,0 1 1,0-1-1,0 1 1,1-1 0,-1 1-1,1 0 1,0-1 0,0 1-1,0 0 1,0 0-1,0 0 1,0 0 0,0 1-1,1-1 1,-1 1-1,1-1 1,-1 1 0,2-1-20,10-5-70,0 1 0,0 0-1,8-1 71,39-7-1909,-21 10-2998,-14 3-2947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4:59.7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110 2 13718,'0'0'542,"0"0"402,0 0 804,0 0-476,0 0-890,0-2-284,-2 7-92,3 11 176,1 0 0,1 0 1,0-1-1,1 1 0,0-1 0,1 0 1,4 7-183,7 22 327,-8-14-447,-1 0 0,-2 0 0,0 0 0,-2 1 0,-1 30 120,-2-59-40,-1 1-1,1 0 1,-1 0 0,1 0-1,-1 0 1,0-1 0,0 1-1,0 0 1,0-1 0,-1 1-1,1-1 1,-1 1 0,1-1-1,-1 1 1,0-1 0,0 0-1,0 0 1,0 0 0,0 0-1,0 0 1,-1-1 0,1 1-1,-1-1 1,1 0 0,-1 1-1,0-1 1,1 0 0,-1 0-1,0-1 1,0 1 0,0 0-1,-2-1 41,-7 2-175,0-1 0,0 0 0,0 0 0,0-1 0,-1-1 0,1 0 0,-3-2 175,-5-6-172,17 7 238,9 11-18,-3-6-48,21 31 216,0 2 1,-3 1-1,-1 0 1,-1 2 0,-2 0-1,-2 1 1,-2 0 0,3 21-217,0 10 440,-4 1 1,-3 0-1,-3 1 0,-3 45-440,-1-116-1777,-1 0-4815,-1-2-1334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2.2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244 138 6675,'0'0'3535,"0"0"-2254,0 0-350,0 0-112,-2-20-395,-8-60 99,10 78-443,0 0-1,0 1 1,0-1 0,0 1 0,-1-1 0,1 1 0,-1-1-1,1 1 1,-1-1 0,0 1 0,1-1 0,-1 1-1,0 0 1,0-1 0,0 1 0,0 0 0,0 0 0,0 0-1,0-1 1,-1 1 0,1 1 0,0-1 0,-1 0-1,1 0 1,-1 0 0,1 1 0,0-1 0,-1 1 0,0-1-1,1 1 1,-1-1 0,1 1 0,-2 0-80,0 0 123,-1 0 0,1 0 0,0 1 0,0-1 0,-1 1 1,1 0-1,0 0 0,0 0 0,0 1 0,0-1 0,-1 1-123,-1 2 89,-1 0 0,1 1 0,0-1 0,0 1-1,1 0 1,-1 0 0,1 1 0,0 0 0,1-1 0,-2 5-89,-31 66 585,31-66-525,-7 19 95,1 0-1,1 0 1,1 1-1,2 1 0,1-1 1,1 1-1,1 0 1,2 16-155,2-46-34,0 0 1,1 0-1,-1 0 1,1 0-1,-1 0 1,1 0-1,-1 0 1,1 0-1,-1 0 1,1 0-1,0 0 1,-1-1-1,1 1 1,0 0-1,0 0 1,0-1-1,0 1 1,-1 0-1,1-1 1,0 1-1,0-1 1,0 1 0,0-1-1,0 0 1,1 1-1,-1-1 1,0 0-1,0 0 1,0 0-1,0 0 1,0 0-1,0 0 1,0 0-1,1 0 34,44-3-1511,-38 1 1313,0-1 0,-1 0 0,1 0-1,-1 0 1,0-1 0,0 0-1,0 0 1,0-1 0,-1 0 0,0 0-1,0 0 1,0-1 0,3-3 198,6-9-498,-1 1 1,0-2-1,-2 0 1,3-6 497,-10 17-11,-1-1 1,0 1-1,-1-1 1,0 0-1,-1 0 1,0 0-1,0 0 1,0-2 10,0-23 5913,-2 108-4416,1 36-926,-10 61-571,7-148-1901,2-8-5378,0-14 1284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1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278 4 12454,'0'0'741,"0"0"388,0 0 565,0 0-648,0 0-574,1-4 728,0 6 569,-4 8-1590,-1 1 0,0-1 0,-1 0 0,0 0 0,-1-1 0,0 1 0,0-1 0,-1-1 0,-7 8-179,-10 16 284,-20 31 88,-3 1-135,4 3-1,-13 29-236,51-86-4,4-9-4415,1 0-4703,0-16 1567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2.2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395 1 880,'0'0'8900,"0"0"-6429,0 0-545,0 0 6,0 0-649,-2-1 950,-7 10-1718,-47 70 2518,-1 11-3033,24-37 118,-1 0 0,-3-2 0,-3-2 0,-11 9-118,48-55-279,-28 24-937,14-19-1995,16-8 2829,0 0 1,0 0-1,0 0 1,1 0-1,-1 0 0,0 0 1,0 0-1,0 0 0,1 0 1,-1 0-1,0-1 0,0 1 1,0 0-1,1-1 1,-1 1-1,0 0 0,1-1 1,-1 1-1,0-1 382,-7-12-9383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2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12422,'0'0'2006,"0"0"-1267,0 0 560,0 0-112,0 0-656,4 3-61,22 19 293,-2 2 1,0 0 0,-2 1-1,-1 2 1,8 12-764,-10-13 285,23 32-297,-13-17 193,32 34-181,-52-64-790,1-1-1,1-1 0,-1 1 0,2-2 0,-1 0 0,1 0 0,0-1 1,14 6 790,2-5-5184,-1-6-4743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2.9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292 0 12198,'0'0'2529,"0"0"-843,0 0-390,0 0-575,-14 16-148,-219 233 2800,190-206-3384,43-39 2,-1-1 0,1 1 0,0 0 0,0-1 0,0 1-1,0-1 1,1 1 0,-1-1 0,1 1 0,1 2 9,6 12 43,1 0 0,1-1 0,1 0 0,0-1 0,1 0 0,2 1-43,29 41-1346,-41-55 1167,20 34-2271,-12-11-1933,-9-12-1003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3.2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17064,'0'0'1008,"0"0"-303,0 0 1568,0 0-1377,0 0-496,0 0-352,49 107-16,-21-89-32,4-5-288,10-8-928,5-5-1458,0 0-2240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3.5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20 13254,'0'0'3965,"0"0"-2674,0 0-51,0 0-50,4-3-867,-3 1-328,1 1 0,0-1 0,-1 1 0,1-1 0,0 1 0,0 0 0,0 0 0,0 0 0,0 0-1,0 0 1,0 1 0,0-1 0,0 1 0,0-1 0,1 1 0,-1 0 0,0 0 0,0 0 0,0 0 0,1 0 0,-1 0 0,1 1 5,2 0-22,0 0 0,-1 1 1,1 0-1,-1 0 0,1 0 1,-1 1-1,1 0 0,-1-1 1,0 1-1,1 2 22,4 4-53,0-1-1,0 1 1,-1 1 0,0 0-1,-1 0 1,0 0-1,-1 1 1,5 10 53,-6-7 15,-1 1 0,0 0 0,-1 0 1,-1 1-1,0-1 0,-1 0 0,0 1 0,-1-1 0,-1 2-15,0-12 53,0 0 1,0 0-1,0 0 0,0 0 0,-1-1 1,0 1-1,0 0 0,0-1 1,0 0-1,-1 1 0,1-1 0,-1 0 1,-1 0-1,1 0 0,0-1 0,-1 1 1,0-1-1,0 0 0,0 0 0,0 0 1,-2 1-54,-2 1-387,0-1 1,-1 0-1,1 0 1,-1-1 0,0 0-1,1-1 1,-1 1-1,0-2 1,-1 1-1,1-1 1,-4-1 386,-2-1-2873,2-7-1249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3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226 0 10069,'0'0'1662,"0"0"-646,0 0 657,0 0-427,0 0-254,-21 17 222,-69 57 157,84-68-1186,1-1 0,-1 1 0,1 0-1,0 1 1,1-1 0,0 1 0,0 0 0,0 0-1,1 0 1,0 0 0,0 0 0,0 4-185,-4 9 394,-5 14-13,2 0 1,1 1-1,1 1 0,2-1 0,2 1 0,2 0 0,0 22-381,2-55-22,0-1 0,1 1-1,-1 0 1,0 0 0,1 0-1,0-1 1,-1 1 0,1 0-1,0-1 1,1 1-1,-1-1 1,0 1 0,1-1-1,-1 1 1,1-1 0,0 0-1,0 0 1,0 0 0,0 0 22,2 1-115,0 0 1,0 0-1,0-1 1,0 1-1,1-1 1,-1 0-1,1 0 1,0-1-1,-1 0 1,4 1 114,13 1-920,0-1 0,0-1 0,0 0 1,18-4 919,-28 3-477,55-6-5019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04.8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30 8788,'0'0'3330,"0"0"-2263,0 0 293,0 0-36,0 0-729,9-5-51,-4 2-507,0 0 85,1-1-1,1 1 1,-1 1 0,0-1-1,1 1 1,3-1-122,-8 3 32,0-1 0,0 1 0,0 0 0,0 0 0,0 0 0,0 0 0,0 0 0,0 0 0,0 0 0,0 1-1,-1-1 1,1 1 0,0 0 0,0-1 0,0 1 0,0 0 0,-1 0 0,1 0 0,0 0 0,-1 0 0,1 1 0,-1-1 0,1 0 0,-1 1 0,0-1 0,1 1 0,-1-1 0,1 2-32,2 6 97,1 0 0,-1 0 0,-1 1 0,0-1 0,0 1 0,0 0 0,-2 0 0,1 0 0,-1 6-97,0 2 295,0 0 0,-2-1 0,0 1 0,-1-1 0,-1 3-295,-2 2 354,-2 0 0,0-1-1,-1 0-353,1-6 157,2-1-1,0 1 0,1 0 1,0 0-1,1 1 0,1-1 0,0 10-156,2-23-10,0-1 0,1 1 0,-1 0 0,0 0 0,1-1 0,0 1 0,-1-1 0,1 1 0,0-1 0,0 1 0,0-1 0,0 1-1,0-1 1,0 1 0,0-1 0,0 0 0,1 0 0,-1 0 0,0 0 0,1 0 0,-1 0 0,1 0 0,-1 0 0,1-1 0,0 1 0,-1 0 0,1-1-1,0 1 1,-1-1 0,1 0 10,9 3-148,0-1 0,0-1-1,0 0 1,4 0 148,-6 0-57,122-1-365,-130 1 435,1 0-1,-1 0 0,0 0 0,0 0 1,0 0-1,1 0 0,-1 0 0,0 1 1,0-1-1,-1 0 0,1 0 0,0 1 0,0-1 1,-1 1-1,1-1 0,-1 0 0,1 1 1,0 1-13,2 4 73,7 13 65,-1 0 0,-1 1 0,-1-1 1,-1 2-1,-1-1 0,-1 0 0,0 1 1,-1 11-139,1 43 1286,-6 63-1286,0-39 647,2-95-670,-1 0 1,1 1 0,-1-1 0,-1 0 0,1 1 0,-1-1 0,1 0 0,-1 0 0,-1 0-1,1 0 1,-1-1 0,0 1 0,0-1 0,0 1 0,-1-1 0,1 0 0,-1-1 0,0 1 0,0 0-1,0-1 1,-1 0 0,1 0 0,-1 0 0,0-1 0,0 0 0,0 1 0,0-2 0,0 1-1,0-1 1,0 1 0,-1-1 0,1-1 0,0 1 0,-1-1 0,0 0 22,-51 0-3340,23 0-1975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0.3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572 24 1617,'0'0'6509,"0"0"-5097,0 0-908,0 0 750,0 0-224,0 0-419,-14-3-126,-40-12-7,46 13-277,1 1 0,-1 0 1,1 0-1,-1 0 0,1 1 1,-1 1-1,0-1 0,1 1 0,-1 0 1,-6 2-202,-2 3 322,1-1 0,-1 2 0,-11 7-322,-16 6 508,22-12-235,6-3-67,1 0-1,1 1 0,-1 0 0,1 1 1,0 0-1,1 1 0,-1 1 1,2 0-1,-1 1 0,1 0 0,-1 2-205,-2 4 155,1 1 0,1 1 0,0 0-1,2 1 1,0 0 0,1 0 0,0 1-1,2 0 1,1 1 0,0-1 0,1 1-1,2 1 1,0-1 0,1 0 0,1 4-155,0-16 17,1 1 1,0-1-1,1 0 1,0 0-1,0 0 1,1 0-1,0 0 1,0 0-1,1-1 1,0 1 0,1-1-1,0 1 1,0-1-1,1 0 1,0-1-1,0 1 1,1-1-1,0 0 1,1 0-18,-1-1-81,0 0-1,1-1 1,-1 0 0,1 0 0,1 0-1,-1-1 1,1 0 0,0 0 0,0-1-1,2 1 82,-5-3-391,0 1-1,1-1 0,-1 0 0,1 0 0,-1-1 0,1 1 0,-1-1 0,1-1 0,-1 1 0,1-1 0,-1 0 0,1 0 1,-1 0-1,0-1 0,0 0 0,4-2 392,30-23-4973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0.7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 3 9412,'0'0'4746,"0"0"-3425,0 0-235,0 0 589,0 0-453,0 0-824,-1 0-393,1 0 1,0 0 0,0-1 0,0 1-1,0 0 1,0 0 0,0 0-1,-1 0 1,1 0 0,0 0-1,0-1 1,0 1 0,0 0 0,-1 0-1,1 0 1,0 0 0,0 0-1,0 0 1,0 0 0,-1 0 0,1 0-1,0 0 1,0 0 0,0 0-1,-1 0 1,1 0 0,0 0-1,0 0 1,0 0 0,-1 0 0,1 0-1,0 0 1,0 0 0,0 0-1,-1 0 1,1 0 0,0 0-1,0 1 1,0-1 0,0 0 0,-1 0-1,1 0 1,0 0 0,0 0-1,0 0 1,0 1 0,0-1-1,0 0 1,-1 0 0,1 0 0,0 1-6,-1 3 38,0 1 1,1 0 0,-1 0 0,1 0 0,0 0 0,0 0 0,1 2-39,0 11 205,-3 221 2880,2-117-4805,-1-62-2771,1 1-3495,0-60 775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2.5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12870,'0'0'2545,"0"0"-2225,0 0 1377,0 0 176,0 0-1137,0 0 81,0 0-337,27 145 48,-24-107-448,-1-7 0,3-2-80,-2-7-320,-1-8-737,3-7-1104,2-7-1728,6 0-2770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1.1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10501,'0'0'1232,"0"0"-869,0 0 176,0 0 235,0 0-171,28 2 56,89 12-296,-108-12-297,-1 0 1,1 1-1,0 0 1,-1 1-1,0 0 1,0 0 0,0 1-1,0 0 1,-1 0-1,1 0 1,-1 1-1,-1 1 1,1-1 0,-1 1-1,0 0 1,-1 0-1,0 1 1,2 3-67,-1-3 114,4 6 174,-1 0 0,-1 1 0,0 1 0,-1-1 0,0 1 0,-1 0 0,-1 0-1,0 3-287,0 9 559,0 1-1,-2-1 0,-1 1 0,-2 12-558,0-32 69,-1-1 0,1 0 0,-2 1 1,1-1-1,-1 0 0,-1 0 1,1 0-1,-1 0 0,-1 0 1,1-1-1,-1 0 0,0 1 1,-1-1-1,0-1 0,0 1 0,-1-1 1,1 0-1,-2 0 0,1 0 1,0-1-1,-1 0 0,-4 3-69,0-2-288,1 0 0,-1-1-1,-1 0 1,1 0 0,0-2 0,-1 1-1,-1-1 289,-1 0-1239,1-1 0,0-1 0,-1 0-1,1 0 1,-1-2 0,-5 0 1239,-23-6-6342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1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95 6643,'0'0'9156,"0"0"-8499,0 0 207,0 0 593,0 0-465,0 0-976,0 0 352,114-36-320,-62 31-16,-5 1-32,-5-3-496,-4-2-1041,-11 0-1136,-5-4-977,-17 2-6434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1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 1 14599,'0'0'1438,"-9"19"-737,2-5-461,-4 5 284,2 0 0,1 1 0,0 0-1,2 1 1,0 0 0,-1 11-524,-3 72 1403,4 1 0,7 88-1403,1-65 262,-2-55-545,0 29-783,0-36-4503,-1-64 1757,-1-2-1380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2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1 164 7235,'0'0'2914,"0"0"-1874,0 0 214,0 0 123,22-18-580,77-55-380,-87 65-388,0 1 1,1 0 0,-1 0 0,1 2 0,0-1 0,1 2 0,-1 0 0,1 0-1,1 1-29,7-2 36,-4 1 368,0 1 0,0 0 0,1 2 0,13 0-404,-31 1 94,1 1 1,-1-1-1,0 1 0,0-1 0,0 1 0,0 0 0,0-1 0,0 1 0,0 0 0,0 0 0,0 0 0,-1 0 0,1 0 0,0 0 0,0 0 0,-1 0 1,1 0-1,-1 0 0,1 0 0,-1 1 0,1-1 0,-1 0 0,0 0-94,11 36 1093,-9-29-852,5 21 166,-2 1 1,-1 1-1,-1-1 1,-1 9-408,-6 123-2809,0-116-932,-3-10-2267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4.2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8420,'0'0'1619,"0"0"-749,0 0 752,0 0-24,0 0-459,0 0-378,0 0-108,0 0 188,0 0-137,0 0-64,0 0-186,0 0-33,0 0-173,0 0-119,0 0-44,0 0-45,0 0 27,0 0 7,0 0-7,0 0-126,23 0 25,539 4-84,-430-2 88,-27 0-15,-1-4 0,25-7 45,37-3 59,0 7 0,9 7-59,-7 0 32,-23-4 59,14 0 250,16 9-341,-111 3 195,-48-6-1192,0-1 0,1-1 0,13 1 997,-29-3-204,-1 0-1,1 0 1,0 0 0,-1 0 0,1 0-1,-1 0 1,1 0 0,0 0-1,-1-1 1,1 1 0,-1 0 0,1 0-1,0 0 1,-1-1 0,1 1 0,-1 0-1,1 0 1,-1-1 0,1 1-1,-1-1 1,1 1 0,-1 0 0,1-1-1,-1 1 1,0-1 0,1 1 0,-1-1-1,0 1 1,1-1 0,-1 0 204,1-13-6433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4.7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162 2 11925,'0'0'1092,"0"0"-303,0 0 703,0 0 188,0 0-548,-1-2 963,8 6-1728,49 43 46,-31-25-551,26 18 138,49 30-590,-99-70 602,-1 0 0,0 0 0,1 0 0,-1 0 0,0 1 0,1-1 0,-1 0 0,0 0 0,1 1 0,-1-1 0,0 0-1,0 0 1,1 1 0,-1-1 0,0 0 0,0 1 0,1-1 0,-1 0 0,0 1 0,0-1 0,0 0 0,0 1 0,0-1 0,0 1 0,1-1 0,-1 0-1,0 1 1,0-1 0,0 1 0,0-1 0,0 0 0,-1 1 0,1-1 0,0 0 0,0 1 0,0-1 0,0 1 0,0-1 0,0 0 0,-1 1 0,1-1-1,0 0 1,0 1-12,-15 12 217,11-11-152,-105 84 1034,15-11-319,-24 9-780,116-82-308,-1 0 0,0-1 0,0 1 0,1-1 0,-1 0 0,0 0 0,0 0 0,-1 0 0,1-1 0,0 1 0,0-1 0,0 1 0,0-1 0,-1 0 308,-16 0-4501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6.5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345 0 10053,'0'0'1456,"0"0"-765,0 0 528,0 0 33,0 0-529,0 0-280,-8 4-30,-53 27 2745,-36 25-3158,32-17 1217,-48 20-1217,112-58-53,1-1-80,0 0 71,0 0-28,0 1 86,0 0 0,0 0 0,0 0 1,0 0-1,1-1 0,-1 1 0,0 0 0,0 0 1,0 0-1,1 0 0,-1 0 0,1 0 1,-1 0-1,0-1 0,1 1 0,-1 0 1,1 0 3,12 12 100,-1 0 0,2-1 1,0 0-1,0-2 1,9 6-101,-5-3 61,11 8 26,9 7-206,1-2-1,10 4 120,-37-24-586,1 1 0,0-2 0,0 0 0,0 0 0,0-1-1,1-1 1,-1 0 0,1-1 0,9 0 586,11-2-4282,-5 0-4234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7.1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58 11093,'0'0'2241,"0"0"-1593,0 0 6,0 0 531,0 0-246,28 0 1528,427-9-1375,347-15-992,-62-1-35,-76 25-1007,-666 4-7219,-8-3 606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7.8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1 10197,'0'0'3607,"0"0"-2714,0 0-178,0 0 838,0 0 32,0 0-574,0 0-155,0 0-247,0 0-38,0 0-235,0 9-80,-10 573 784,10-570-1257,-4 63-1040,3-28-2925,1-37 434,-2-9-2201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8.1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58 46 12870,'0'0'672,"0"0"-314,0 0 442,0 0 161,0 0-260,17-8-298,57-23-264,-71 29-129,0 1 1,0 0 0,0 1-1,0-1 1,0 0 0,0 1 0,0 0-1,0 0 1,0 0 0,0 0-1,0 0 1,0 0 0,0 1-1,0 0 1,0 0 0,0-1-1,0 2 1,0-1 0,-1 0-1,1 0 1,0 1 0,-1 0-1,1-1 1,-1 1 0,1 0-1,-1 0 1,0 1 0,0-1-1,0 0 1,0 1-11,2 3 68,0 0-1,0 0 1,-1 0-1,0 0 1,0 1-1,-1-1 0,0 1 1,0 0-1,0 0 1,0 6-68,0 1 285,-1 0 1,0 0-1,-1 0 1,0 0-1,-1 0 0,-3 9-285,3-18 35,0 0 0,-1 1 0,0-1 0,0-1 0,0 1-1,0 0 1,-1 0 0,0-1 0,0 0 0,0 1 0,-1-1 0,1 0-1,-1-1 1,0 1 0,0-1 0,0 1 0,-1-1 0,-4 2-35,1 0-242,-1-2 0,0 1 0,0-1 0,0 0 0,0-1 0,0 0 0,-1 0 1,-1-1 241,-5 1-1738,0-2 0,1 0 0,-1 0 0,-10-3 1738,-4-4-6422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2.8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 0 16536,'0'0'720,"0"0"400,0 0 801,0 0-912,0 0-593,0 0-32,-4 110-192,6-81-32,3 0-160,-3 0-64,1-2-816,-1-3-1633,-2-8-2818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8.5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14599,'0'0'5442,"0"0"-4930,0 0 673,0 0 288,0 0-785,0 0-416,0 11-272,0-9-16,3 3-48,1 1-288,1 6-208,5 1-1041,0-2-3073,0-9-8580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9.1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372 0 12758,'0'0'2796,"0"0"-1766,0 0 544,0 0 357,0 0-877,-2 6-566,-5 22-211,1 1 0,1 0 1,1 0-1,0 21-277,0-2 284,-19 136 486,6-51-438,3 29-332,14-104-977,0-57 457,0-1 50,0 0-196,0 0 81,0-23-773,0-2 874,0 5 196,0 0-1,-1-1 0,-3-12 289,2 26 79,0-1 1,0 1-1,-1 0 0,1 0 1,-2 0-1,1 0 0,-1 0 1,0 0-1,0 1 0,-1 0 1,-2-3-80,3 5 156,0 0 0,0 0 1,0 0-1,-1 1 0,1-1 1,-1 1-1,0 0 0,0 1 1,0-1-1,-1 1 0,1 0 1,0 0-1,-5-1-156,0 2 191,-1-1 1,1 1-1,0 1 0,-1 0 1,1 0-1,-11 2-191,17 0 38,1-1 0,-1 0 0,0 1 0,1 0 0,0 0 1,-1 0-1,1 0 0,0 0 0,0 1 0,0-1 0,0 1 0,0 0 0,1 0 1,-1 0-1,1 0 0,0 1 0,0-1 0,0 0 0,1 1 0,-1 0 0,1-1 1,-1 1-1,1 1-38,-4 9 104,1 0 0,0 1 0,1 0 1,1-1-1,-1 8-104,3 69 173,0-89-189,0 0 0,1 0 0,-1 1 0,1-1 0,0 0 0,0 0-1,0 0 1,0 0 0,0 0 0,0-1 0,0 1 0,1 0 0,-1 0 0,1-1 0,-1 1-1,1-1 1,-1 1 0,1-1 0,0 0 0,0 1 0,0-1 0,0 0 0,0 0 0,0-1-1,0 1 1,0 0 0,0-1 0,0 1 0,0-1 0,1 0 0,-1 1 16,14 1-259,-1-1 0,0 0 0,0-1 0,7-1 259,-2 1-324,4 0-999,0-1 1,1-1-1,-1-2 0,8-2 1323,31-12-5421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9.4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0 13846,'0'0'4851,"0"0"-4387,0 0 1120,0 0 17,0 0-832,0 0-769,-5 0 0,5 0-144,0 7 112,7 6-385,13 5-815,2 0-2402,-2-5-3937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19.8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333 15 9396,'0'0'4888,"0"0"-3685,0 0-282,0 0 543,0 0-357,-23-3-458,-73-8-332,94 11-292,0 0 0,0-1 0,-1 1 0,1 0 1,0 0-1,0 1 0,-1-1 0,1 0 0,0 1 0,0-1 0,0 1 0,0 0 0,0 0 0,0 0 0,0 0 1,0 0-1,0 0 0,0 0 0,0 1 0,1-1 0,-1 1 0,1-1 0,-1 1 0,1 0 0,-1-1 0,1 1 0,-1 2-25,-3 3 142,-12 16 144,0 0 1,2 2-1,1-1 0,1 2 0,2-1 1,0 2-1,2 0 0,0 0 0,2 0 1,-2 21-287,-2 30 129,4 2 1,3-1 0,3 16-130,3-53-17,2 0 0,2 0 0,1 0 0,2-1 0,5 9 17,-7-25-426,-2 1 0,0-1 1,-2 1-1,-1-1 0,-1 5 426,-22-30-5416,-5-4 523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20.1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55 12582,'0'0'3137,"0"0"-2769,0 0 1793,0 0-496,0 0-400,0 0-945,169-54 48,-104 54-368,12 0-48,4 4-960,4 12-1586,-13 4-3072</inkml:trace>
  <inkml:trace contextRef="#ctx0" brushRef="#br0" timeOffset="1">812 229 17512,'0'0'4050,"0"0"-3778,0 0 1249,0 0-353,0 0-463,0 0-689,-8 9 48,8 2-128,0 7-209,0 6-95,0 5-848,0-2-1666,-17-9-8323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29.42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19 17208,'0'0'1096,"0"0"-741,0 0 19,0 0 738,0 0-434,0 0-395,3-1-217,-2 0-806,21-5 2116,-14 3-4187,-3 0-4511,-5-1 1570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2.64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1 7203,'0'0'5475,"0"0"-3920,0 0-944,0 0 339,0 0 2,0 0-543,0 0-401,-1 0 1,1 0-1,-1 0 1,1 0 0,0 0-1,-1 1 1,1-1 0,0 0-1,-1 0 1,1 1-1,0-1 1,-1 0 0,1 0-1,0 1 1,-1-1 0,1 0-1,0 1 1,0-1 0,-1 0-1,1 1 1,0-1-1,0 1 1,0-1 0,0 0-1,0 1 1,0-1 0,-1 1-1,1-1 1,0 0-1,0 1 1,0-1 0,0 1-1,0-1 1,1 1-9,-1 175 2474,0-138-6001,0-1-4147,0-40 4091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2.97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111 34 5475,'0'0'2326,"0"0"-1454,0 0 241,0 0 498,0 0-576,6-6-496,-4 3-483,1 0 0,-1 1-1,1-1 1,0 1 0,0-1-1,0 1 1,1 0 0,-1 0-1,0 1 1,4-2-56,-5 2 21,0 1 1,0 0-1,-1 0 0,1-1 0,0 1 1,0 0-1,-1 1 0,1-1 1,0 0-1,0 0 0,-1 1 0,1-1 1,0 1-1,-1 0 0,1-1 1,-1 1-1,1 0 0,-1 0 0,1 0 1,-1 0-1,1 0 0,-1 0 1,0 0-1,1 1 0,-1-1 0,0 1 1,0-1-1,0 0 0,0 1 1,0 1-23,5 6 150,0 1 0,-1 0 0,0 0 0,-1 1 0,0 0 0,-1-1 0,0 1-1,0 1 1,-1-1 0,-1 0 0,0 0 0,0 1 0,-1-1 0,-1 0 0,0 5-149,0-14 28,0 1 1,0-1-1,0 0 1,0 1-1,0-1 1,-1 0-1,1 0 1,0 0-1,-1 0 1,0 0 0,0-1-1,1 1 1,-1 0-1,0-1 1,0 1-1,0-1 1,-2 1-29,-40 19 200,27-15-413,-2 0-1,1-1 1,0-1-1,-1-1 1,0 0 0,0-2-1,-10 0 214,28-1-83,1 0-1,0 1 1,-1-1 0,1 0-1,0 0 1,-1 0 0,1 0-1,0 0 1,-1 0 0,1 0-1,0 0 1,-1-1-1,1 1 1,0 0 0,0 0-1,-1 0 1,1 0 0,0 0-1,-1 0 1,1-1 0,0 1-1,0 0 1,-1 0 0,1 0-1,0-1 1,0 1 0,-1 0-1,1 0 1,0-1-1,0 1 1,0 0 0,0-1-1,-1 1 1,1 0 0,0 0-1,0-1 1,0 1 0,0 0-1,0-1 1,0 1 0,0 0-1,0-1 1,0 1-1,0 0 1,0-1 0,0 1-1,0 0 1,0-1 0,0 1-1,0 0 1,0-1 0,1 1-1,-1 0 1,0-1 83,0 1-141,0-22-7078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3.31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 1 13030,'0'0'1144,"0"0"-279,0 0 471,0 0 118,0 0-637,0 7-396,-15 459 4315,8-287-4628,7-141-4387,0-2-4532,0-54 407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3.6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8852,'0'0'5651,"0"0"-4963,0 0 48,0 0 1393,0 0-912,0 0-529,17 42 209,-9-13-257,-3-2-384,2 2-144,0-7-112,1-2-288,-1-4-432,1-5-1553,2-8-817,2-3-2176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3.3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257 60 5587,'0'0'4017,"0"0"-2680,0 0 405,0 0 446,0 0-710,-15-11-753,-50-30-52,64 40-631,-1 0-1,1 0 1,-1 0 0,1 0 0,-1 1 0,0-1-1,1 1 1,-1-1 0,0 1 0,1 0 0,-1 0-1,0-1 1,1 1 0,-1 0 0,0 1 0,1-1-1,-1 0 1,0 0 0,1 1 0,-1-1 0,0 1-1,1-1 1,-1 1 0,1 0 0,-1 0 0,0 0-42,-2 2 62,1 0 1,0 0 0,0 0 0,0 1 0,0-1 0,1 1 0,0 0 0,-1 0-63,-3 6 125,-7 6 42,2 1 0,0 0 0,1 1 0,1 0 1,1 0-1,0 1 0,1 0 0,1 1 0,1-1 0,1 1 0,1 0 0,0 0 0,1 15-167,2-32-46,0-1-1,0 0 1,0 1 0,0-1-1,0 0 1,1 1 0,-1-1-1,1 0 1,0 0 0,-1 1-1,1-1 1,0 1 46,0-3-64,1 1 0,-1 0-1,0 0 1,0 0 0,0 0 0,0-1-1,1 1 1,-1-1 0,0 1 0,1-1-1,-1 1 1,0-1 0,1 0 0,-1 1-1,1-1 1,-1 0 0,0 0 0,1 0-1,-1 0 1,2-1 64,4 1-284,0 0-1,-1 0 0,1-1 1,0 0-1,0-1 1,-1 1-1,1-1 1,-1 0-1,1-1 1,-1 0-1,0 0 1,0 0-1,0-1 1,-1 0-1,1 0 1,-1 0-1,0-1 1,0 1-1,0-1 0,2-4 285,1 0-593,0-1 0,0-1 0,-1 1 0,-1-1-1,1 0 1,-2-1 0,0 0 0,1-2 593,9-34 1325,-14 47 820,-1 1-149,0 0-171,0 0-203,0 0-358,0 25-26,-3 286 683,2-306-2222,-2 36 184,-1-21-2052,-5-6-4011,6-13-815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3.97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264 0 13814,'0'0'929,"0"0"-193,0 0 809,-1 20-214,1-2-1072,0 6 127,-1 1 1,-1 0-1,-2 0 0,0-1 0,-5 13-386,5-25 65,-2-1-1,0 0 0,0 0 0,-1 0 0,0-1 0,-1 0 0,0-1 1,-1 1-1,0-2 0,0 1 0,-1-1 0,0-1 0,0 0 0,0 0 1,-1-1-1,-1 0 0,1-1 0,-1 0 0,1-1 0,-1 0 0,-1-1 1,1 0-1,-8 0-64,20-3-10,-1 0 0,1 0 0,-1 0 0,1 0 0,0 0 0,-1 0-1,1 0 1,0 0 0,-1 0 0,1-1 0,0 1 0,-1 0 0,1 0 0,0 0 0,-1 0 0,1 0 0,0-1 0,0 1 0,-1 0 0,1 0 0,0 0 0,0-1 0,-1 1 0,1 0 0,0-1 0,0 1 0,0 0 0,-1 0 0,1-1 0,0 1 0,0 0 0,0-1-1,0 1 1,0 0 0,0-1 0,0 1 0,-1 0 0,1-1 0,0 1 0,0-1 0,0 1 0,1 0 0,-1-1 0,0 1 0,0 0 0,0-1 0,0 1 0,0 0 0,0-1 10,7-19-501,1 5 34,1 1 0,1 1 0,0 0 0,0 0 0,2 1 0,-1 0-1,1 1 1,1 0 0,0 1 0,1 1 0,3-2 467,3 0-2783,-2 8-1232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4.30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0 233 8772,'0'0'4666,"0"0"-3305,0 0-275,0 0 330,0 0-746,9-7-483,41-31-613,2 3 0,1 2 0,1 2 0,2 3 0,1 2 0,4 2 426,-56 22 156,0 0 0,0 0 1,0 1-1,0 0 0,0 0 0,1 0 1,0 1-157,-5 0 760,-1 0-248,14 84 1865,-13 22-3374,-1-106 856,0 1 0,0-1 1,0 1-1,0 0 1,0-1-1,-1 1 1,1-1-1,0 1 1,0-1-1,0 1 1,0-1-1,-1 1 1,1-1-1,0 1 1,0-1-1,-1 1 0,1-1 1,0 1-1,-1-1 1,1 1-1,-1-1 1,1 0-1,0 1 1,-1-1-1,1 0 1,-1 1-1,1-1 1,-1 0-1,1 0 0,-1 1 1,0-1-1,1 0 1,-1 0-1,1 0 141,-14 1-4452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4.63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7139,'0'0'6587,"0"0"-4703,0 0-782,0 0 461,0 0-568,0 9-93,0-3-715,0 1-1,0 0 1,1 0-1,0-1 1,0 1 0,1-1-1,0 1 1,0-1-1,0 1 1,1-1 0,0 0-1,0 0 1,1 0-1,-1-1 1,1 1 0,1-1-1,-1 0 1,1 0 0,1 1-187,0-1 57,0 0 0,1-1 0,0 1 1,0-1-1,0 0 0,1-1 0,0 0 1,-1 0-1,1-1 0,0 0 1,0 0-1,0 0-57,19 1-102,-1-1-1,0-1 1,2-1 102,-15 0-90,-5-1-84,0 1-1,-1-1 1,1-1-1,0 1 1,-1-1-1,1-1 1,-1 1-1,1-1 1,-1 0-1,3-3 175,7-4-2020,-1-1-1,0 0 1,9-10 2020,11-10-6245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5.6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18 50 11669,'0'0'3274,"0"0"-2223,0 0 35,0 0 547,0 0-782,8 0-443,32-3-256,0-1 1,0-2 0,-1-2-1,0-1 1,25-10-153,-64 19 24,0 0-1,0 0 1,0 0 0,1 0 0,-1-1 0,0 1-1,0 0 1,1 0 0,-1 0 0,0 0-1,0 0 1,1 0 0,-1 0 0,0 0 0,0 0-1,1 0 1,-1 0 0,0 0 0,0 0-1,1 0 1,-1 0 0,0 0 0,0 1 0,1-1-1,-1 0 1,0 0 0,0 0 0,1 0-1,-1 0 1,0 1 0,0-1 0,0 0 0,1 0-1,-1 0 1,0 0 0,0 1 0,0-1-1,0 0 1,0 0 0,0 1 0,1-1 0,-1 0-24,-3 14 213,-11 14-126,-17 13-177,-1-1 1,-1-1-1,-3-3 1,-1 0-1,-37 26 90,54-48-875,9-10-1610,10-4 2279,1 0 0,0 0 0,0 0 0,0 0 0,0 0 0,-1 0 0,1 0 1,0 0-1,0 0 0,0 0 0,-1 0 0,1 0 0,0 0 0,0 0 0,0 0 0,0 0 1,-1 0-1,1-1 0,0 1 0,0 0 0,0 0 0,0 0 0,0 0 0,-1 0 0,1-1 0,0 1 1,0 0-1,0 0 0,0 0 0,0 0 0,0-1 0,0 1 0,0 0 0,0 0 0,0 0 1,0-1-1,0 1 0,0 0 0,0 0 0,0 0 0,0-1 0,0 1 0,0 0 206,0-25-8187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6.3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0 160 4002,'0'0'6309,"0"0"-4092,0 0-904,0 0 488,0 0-200,6 21-513,43 148 225,-35-99-1767,-14-70 404,0 0-1,0 0 1,0-1-1,0 1 0,0 0 1,0 0-1,0 0 1,1 0-1,-1-1 1,0 1-1,0 0 1,0 0-1,0 0 1,0 0-1,0 0 1,0-1-1,0 1 1,0 0-1,1 0 1,-1 0-1,0 0 1,0 0-1,0 0 1,0-1-1,0 1 0,1 0 1,-1 0-1,0 0 1,0 0-1,0 0 1,0 0-1,1 0 1,-1 0-1,0 0 1,0 0-1,0 0 1,1 0-1,-1 0 1,0 0-1,0 0 1,0 0-1,0 0 1,1 0-1,-1 0 1,0 0-1,0 0 0,0 0 1,0 0-1,1 0 1,-1 1-1,0-1 1,0 0-1,0 0 1,0 0-1,0 0 1,1 0-1,-1 0 1,0 1-1,0-1 1,0 0-1,0 0 1,0 0-1,0 0 1,0 0-1,0 1 1,0-1-1,0 0 0,0 0 1,1 0-1,-1 1 51,7-14-614,0-3 613,1 0-1,1 1 1,0 0-1,1 0 1,1 1 0,0 1-1,1 0 1,4-3 1,20-18 454,1 2-1,17-9-453,5 1-439,-36 26-144,-1-1 0,-1-1 0,5-5 583,-19 13 683,1 0 0,-1 0 0,0-1 0,-1 1 0,0-2 1,0 0-684,-7 17 3690,2 12-3460,0-2-261,-1-6 36,1 21-119,-1 0-1,-2-1 1,-1 1 0,-1 0 0,-2-1-1,-1 1 1,-3 4 114,3-17-235,-1 1-1,0-1 0,-2 0 0,0-1 1,-1 0-1,-1 0 0,-1-2 0,0 1 1,-1-2-1,-1 0 0,-8 6 236,57-45 986,1 2 0,26-12-986,-60 33 26,1 1 1,-1-1-1,1 0 1,-1 1-1,1-1 1,0 1 0,-1 0-1,1-1 1,-1 1-1,1 0 1,0 0-1,-1 0 1,1 0 0,0 1-1,-1-1 1,1 0-1,0 1 1,-1-1-1,1 1 1,-1-1-1,1 1 1,-1 0 0,1-1-1,-1 1 1,0 0-1,1 0 1,-1 0-1,0 0 1,0 1 0,0-1-1,1 0 1,-1 0-1,0 1 1,0 0-27,3 5 147,-1 0 1,0 1 0,0-1-1,0 1 1,-1 0 0,1 4-148,-1-3 17,6 28 207,-2 1 0,-2 0 0,0 16-224,-3-22-3956,-1-4-4235,0-53-458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6.67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10197,'0'0'5858,"0"0"-5489,0 0 1007,0 0 913,0 0-864,0 0-641,33 117-624,-16-91 48,0-3-112,-2-5-192,-2-7 32,-1-2-704,-2-7-1153,2-2-896,8-5-929,2-21-1152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7.00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299 1 1153,'0'0'9849,"0"0"-6789,0 0-1675,0 0 336,0 0-355,0 23-649,0 76-508,-1-89-184,1 0 0,-1 0 0,-1 0 1,0-1-1,0 1 0,-1 0 0,0-1 1,-1 0-1,0 0 0,0 0 1,-1 0-1,0-1 0,0 1 0,-1-1 1,0-1-1,-1 1 0,0-1-25,-5 4 145,0 0 0,0-1-1,-1-1 1,0 0-1,0-1 1,-1-1 0,-1 0-1,1 0 1,-7 0-145,11-3 100,-1-2-1,1 1 0,-1-2 1,0 1-1,0-2 1,0 1-1,0-1-99,11 0-4,-1-1-1,1 1 1,0 0-1,-1 0 1,1 0-1,-1 0 1,1-1-1,0 1 1,0 0-1,-1 0 1,1 0-1,0-1 0,-1 1 1,1 0-1,0-1 1,0 1-1,-1 0 1,1-1-1,0 1 1,0 0-1,0-1 1,0 1-1,0 0 1,-1-1-1,1 1 1,0-1-1,0 1 0,0 0 1,0-1-1,0 1 1,0 0-1,0-1 1,0 1 4,1-18-332,-1 14 210,1 0 18,0 0 0,0 1 1,0-1-1,1 1 0,0-1 0,-1 1 0,1 0 0,0-1 0,0 1 0,1 0 0,-1 0 0,1 1 0,-1-1 0,1 0 0,0 1 0,0 0 0,0-1 0,0 1 0,1 1 0,-1-1 0,1 0 0,-1 1 0,1-1 104,9-3-754,-1 0-1,1 1 1,0 0-1,0 1 1,0 0 0,2 1 754,22 1-4317,-8 1-2660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7.3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0 221 6627,'0'0'6262,"0"0"-4384,0 0-630,0 0 345,0 0-1006,15-10-294,20-13-169,54-38-2256,96-47 2132,-179 104 147,22-8-290,-28 11 231,1 1-1,-1 0 0,1-1 1,-1 1-1,1 0 0,-1 0 1,1 0-1,-1-1 0,1 1 1,0 0-1,-1 0 0,1 0 1,-1 0-1,1 0 1,0 0-1,-1 0 0,1 0 1,-1 0-1,1 1 0,-1-1 1,1 0-1,0 0 0,-1 0 1,1 1-1,-1-1 0,1 0 1,-1 0-1,1 1 1,-1-1-1,1 1 0,-1-1 1,0 0-1,1 1 0,-1-1 1,1 1-1,-1-1 0,0 1 1,1 0-88,4 26 159,0 2 0,-2-1 0,-1 0 0,-1 1 0,-3 25-159,1-50-340,0 0 1,1 0-1,-2 0 1,1-1 0,0 1-1,-1 0 1,1-1-1,-1 1 1,0-1-1,0 0 1,0 1 0,-1-1-1,1 0 1,-1 0-1,0-1 1,0 1-1,0-1 1,0 1 0,0-1-1,0 0 1,-1 0-1,1 0 340,-26 14-7592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37.67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11333,'0'0'3418,"0"0"-1927,0 0 483,0 0-266,0 0-756,2 7-111,0 0-663,1 0 0,0 0 0,1 0 0,-1-1 0,1 0 0,0 0 0,1 0 0,0 0 0,0 0 0,0-1 1,0 0-1,1 0 0,0-1 0,0 1 0,0-1 0,5 2-178,6 2-132,0 0 0,0-2 0,1 0 0,-1-1 0,1 0 0,0-2 0,1 0 0,-1-1 0,0-1 1,1 0-1,13-2 132,-28 0-428,1 0 0,0 1 0,-1-1 0,1-1 0,-1 1 0,1-1 0,-1 0 0,0 0 1,0 0-1,0 0 0,0-1 0,0 0 0,1-1 428,26-23-5739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48.3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18 114 13526,'0'0'563,"0"0"-264,0 0 360,0 0 112,0 0-296,0 0-256,0 0 202,-2-4 67,-5-16 246,6 15 26,1 5-45,0 2-312,-4 165 1524,1 54-1087,3-212-839,0-1 0,1 1 0,1 0 1,-1-1-1,1 1 0,1-1 0,-1 0 0,1 0 1,3 5-2,-4-10-20,-1 0 0,1 0 0,0 0 0,0-1 0,1 1 0,-1 0 0,0-1 0,1 0 0,0 1 0,-1-1 0,1 0 0,0-1 0,0 1 0,0 0 0,0-1 0,1 1 0,-1-1 0,0 0 0,1 0 0,-1-1 0,0 1 0,1-1 0,-1 1 1,1-1-1,0 0 20,2-1-55,1 0 1,-1 0 0,0 0-1,1-1 1,-1 0 0,0 0 0,0 0-1,0-1 1,0 0 0,-1 0-1,1-1 1,-1 1 0,0-1-1,0 0 1,0-1 0,0 1 0,-1-1-1,0 0 1,0 0 0,2-3 54,9-14-218,-1-1 0,-1 0-1,-1-1 1,3-11 218,2-5-73,-3-1 0,-1-1 0,-2 0 0,-2 0 0,-1-1 0,-3 0 0,-1-1 0,-2-30 73,-2 72 443,0 2-88,0 0 56,0 0-238,0 7-10,-2 18 82,-1 1 0,-1-1 0,-3 7-245,-6 48 457,7-2 158,3-1 0,7 57-615,-3-123 24,0 1-1,0 0 1,2 0-1,-1-1 1,2 1-1,-1-1 1,1 0-1,1 0 1,4 8-24,-6-15-52,0 1 0,0-1 0,0 1 1,1-1-1,-1 0 0,1 0 0,0-1 0,0 1 0,1-1 1,-1 0-1,1 0 0,-1 0 0,1-1 0,0 0 1,0 0-1,0 0 0,0 0 0,0-1 0,1 0 0,-1 0 1,0 0-1,3 0 52,-1-1-323,0 0-1,0 0 1,0 0 0,1-1 0,-1 0-1,0 0 1,0-1 0,0 0-1,0 0 1,-1-1 0,1 0 0,4-2 323,-3 0-1262,0-1 1,0 0 0,-1 0-1,1 0 1,4-7 1261,12-16-7548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3.6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0 13478,'0'0'3202,"0"0"-3058,0 0 2161,0 0-192,0 0-1473,-2 118-272,2-84-288,0-1 96,0 1-176,0-1 0,0-1-464,0-3-865,0-3-1680,0-10-2273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48.98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0 231 5394,'0'0'6953,"0"0"-5110,0 0-946,0 0 317,0 0-777,0-21-290,2-66 8,-2 80-117,1 0 0,0 1 0,0-1 0,0 1 0,1 0 0,0-1 1,0 1-1,1 0 0,-1 0 0,4-4-38,6-15 734,-12 24-693,1 0 1,-1-1-1,1 1 0,-1 0 0,1-1 1,0 1-1,0 0 0,0 0 1,-1 0-1,1 0 0,0 0 1,0 0-1,0 0 0,0 0 0,1 0 1,-1 0-1,0 1 0,0-1 1,0 0-1,1 1 0,-1-1 1,0 1-1,1-1 0,-1 1 0,1 0 1,-1-1-1,0 1 0,1 0 1,-1 0-1,1 0 0,-1 0 1,0 0-1,1 1 0,-1-1 0,1 0 1,-1 1-1,0-1 0,1 1 1,-1-1-1,0 1 0,0-1 1,1 1-1,-1 0 0,0 0 0,0 0 1,0 0-1,0 0 0,0 0 1,0 0-1,0 0-41,4 4 57,0 0-1,0 1 1,-1-1 0,0 1 0,0-1 0,0 1-1,-1 0 1,0 1 0,0-1 0,-1 0 0,0 1-1,0 0 1,1 4-57,0 11 270,0 1 0,-1-1 0,-2 13-270,5 46 242,-5-81-250,0 0 0,0 0 1,0 1-1,0-1 0,0 0 0,0 0 0,0 1 1,0-1-1,1 0 0,-1 0 0,0 1 0,0-1 0,0 0 1,0 0-1,0 0 0,0 1 0,0-1 0,0 0 1,1 0-1,-1 0 0,0 1 0,0-1 0,0 0 0,0 0 1,1 0-1,-1 0 0,0 1 0,0-1 0,1 0 1,-1 0-1,0 0 0,0 0 0,0 0 0,1 0 0,-1 0 1,0 0 7,8-6-387,5-13-234,2-13-195,2 1 0,1 1 0,2 0 0,9-9 816,-10 13-153,-13 17 312,-5 6-58,0 1 0,1-1 0,-1 0 0,1 1 0,0-1 0,0 1 0,0 0 0,0 0 0,0 0 0,0 0 0,1 0 0,-1 0 0,1 0 0,-1 1 0,1-1-1,0 1 1,1-1-101,-2 4 127,-1 0 0,1 0-1,-1-1 1,1 1 0,-1 0 0,0 1-1,0-1 1,0 0 0,0 0-1,0 0 1,0 1 0,-1-1-1,1 0-126,0 2 216,51 159 1779,-25-74-1776,-25-84-671,4 11 447,1-11-7771,-7-5 2501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49.4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17592,'0'0'1470,"0"0"-590,0 0 588,0 0-713,0 0-598,0 17 14,0-6-193,-1 51 677,4 0 0,2 0-1,5 17-654,-4-70-1044,-6-10 889,1 1-1,-1 0 0,0 0 1,1 0-1,-1-1 0,0 1 1,0 0-1,1 0 0,-1-1 1,0 1-1,0 0 0,0-1 1,1 1-1,-1 0 0,0-1 0,0 1 1,0 0-1,0-1 0,1 1 1,-1 0-1,0-1 0,0 1 1,0-1-1,0 1 0,0 0 1,0-1-1,0 1 0,0 0 0,0-1 1,0 1-1,-1 0 0,1-1 1,0 1 155,0-28-4392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49.79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16520,'0'0'2593,"0"0"-2177,0 0 1425,0 0-1233,0 0-608,0 0-128,77 29-240,-32-13-1521,-1-3-1617,-2-4-2496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0.1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155 1 16696,'0'0'1099,"0"0"-104,0 0 1083,0 0-816,0 0-806,-21 17-152,6-6-242,7-5-27,0-1 0,1 1 0,0 0 0,0 0 1,0 1-1,1 0 0,-1 0 0,2 0 0,-1 1 0,1 0 0,0 0 0,1 1 1,0-1-1,0 1 0,1 0 0,0 0 0,1 0 0,-2 7-35,-6 93 691,4 1 0,6-1 0,5 23-691,-1-91 54,2-1-1,1-1 1,3 0 0,3 9-54,59 152-429,-40-117-387,-32-82 677,1 0 0,-1 0 0,1 1 0,-1-1 0,1 0-1,-1 0 1,0 0 0,0 1 0,1-1 0,-1 0 0,0 0-1,0 1 1,0-1 0,0 0 0,-1 1 139,0-1-222,0-1 0,0 0 0,0-1 0,0 1 1,0 0-1,0 0 0,0 0 0,0-1 0,1 1 0,-1 0 0,0-1 0,0 1 0,0-1 0,0 1 1,0-1-1,1 1 0,-1-1 0,0 1 0,0-1 0,1 0 0,-2 0 222,-16-15-3750,0 0 0,-9-12 3750,17 18-1080,-36-38-4186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0.66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21 374 7379,'0'0'3218,"0"0"-876,0 0 33,-4-22-278,-11-66-563,14 85-1463,1 0 1,0 0 0,0 0-1,0 0 1,0 0 0,0 0-1,0 1 1,1-1 0,-1 0 0,1 0-1,0 0 1,0 0-72,0 1 48,0 1 0,0 0 0,0-1 0,0 1 0,0 0 0,0 0 0,1 0 0,-1 0 0,0 0 0,0 0 0,1 0 1,0 0-49,5-4 201,8-5-26,1 1 0,0 0 0,1 0 1,0 2-1,1 0 0,-1 1 0,1 1 1,0 1-1,0 0 0,4 1-175,27-2-1489,1 2 1,0 2 0,9 3 1488,25 11-5680,-83-13 6160,-1 0 227,0 0-32,0 0 106,0 0 284,-9 2 1115,5 1-1989,1 0 0,-1 1 0,1-1 1,0 0-1,-1 1 0,2 0 0,-1 0 0,0 0 1,1 0-1,0 0 0,-2 4-191,-19 54 1204,18-47-875,1-2-206,0 0 1,1 0-1,1 0 0,0 0 1,0 1-1,2-1 0,-1 0 0,2 1 1,1 7-124,-2-20-25,1-1 0,-1 1 1,1-1-1,-1 1 0,1-1 1,-1 1-1,1-1 0,0 0 1,-1 1-1,1-1 0,0 1 1,-1-1-1,1 0 0,0 0 1,-1 1-1,1-1 0,0 0 1,0 0-1,-1 0 0,1 0 0,0 0 1,0 0-1,-1 0 0,1 0 1,0 0-1,-1 0 0,2-1 25,21-3-558,-19 2 376,0-1 0,0 1 0,0-1 0,0 0 0,0-1 0,-1 1 0,1-1 0,-1 1 0,0-1 0,0 0 0,-1 0 0,1 0 0,-1-1 0,0 1 0,0 0 0,0-1 0,-1 0 0,1 1 0,0-6 182,2-7-1183,-1-1 0,-1-1 0,-1 1 0,0-14 1183,-1-112-8744,0 84 10269,0 60-1374,0 0 1,0-1 0,0 1-1,0 0 1,1-1 0,-1 1 0,0-1-1,0 1 1,0 0 0,1-1 0,-1 1-1,0 0 1,0 0 0,1-1 0,-1 1-1,0 0 1,1 0 0,-1-1 0,0 1-1,1 0 1,-1 0 0,0 0-1,1-1 1,-1 1 0,1 0 0,-1 0-1,0 0 1,1 0 0,-1 0 0,1 0-1,-1 0 1,0 0 0,1 0 0,-1 0-1,1 0 1,-1 0 0,0 0 0,1 0-1,-1 1 1,0-1 0,1 0-1,-1 0 1,0 0 0,1 0-152,18 8 1335,-12-2-916,-1 1-1,1 0 0,-1 0 1,0 0-1,-1 1 0,0-1 1,3 7-419,31 61 1436,-37-71-1385,37 89 952,-34-81-757,-1 1-1,-1-1 1,0 1 0,-1 0 0,0 0 0,0 8-246,-2-19 80,0-3-55,1 1 0,0-1 0,0 1-1,-1-1 1,1 0 0,0 1 0,-1-1 0,1 0 0,-1 0-1,1 1 1,-1-1 0,1 0 0,-1 0 0,0 0 0,1 1 0,-1-1-1,0 0 1,1 0 0,-1 0 0,0 0-25,8-28 17,-6 18 35,5-9-31,1 0 0,0 0 0,2 1 0,0 0 0,1 0 0,1 1 0,12-15-21,-13 20-252,1 0 1,0 1 0,1 1-1,0-1 1,0 2 0,1 0-1,1 1 1,0 0 0,0 1-1,4-1 252,-11 6-614,0 0 1,1 1-1,-1 0 0,0 0 1,1 0-1,2 1 614,-7 1-628,0 0 0,1 0 0,-1 0 0,0 1 0,0-1-1,0 1 1,0 0 0,0 0 0,0 1 628,26 18-7158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1.43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27 395 8708,'0'0'2222,"0"0"-922,0 0 12,-5-24-682,-13-81-539,16 90-32,1 1 1,0-1 0,1 1 0,1-1 0,0 1 0,1-1 0,0 1-1,2 0 1,-1 0 0,2 0 0,0 0 0,0 1 0,1 0 0,1 0-1,0 0 1,9-10-60,-16 22 128,1-1-1,0 1 0,0 0 1,-1-1-1,1 1 0,0 0 1,1 0-1,-1 0 1,0 0-1,0 0 0,0 0 1,0 0-1,1 0 0,-1 1 1,0-1-1,1 0 0,-1 1-127,0 0 49,0 0 0,0 0-1,-1 0 1,1 0 0,0 0-1,-1 0 1,1 0 0,0 0-1,0 1 1,-1-1-1,1 0 1,0 0 0,-1 1-1,1-1 1,-1 1 0,1-1-1,0 0 1,-1 1 0,1-1-1,-1 1 1,1-1 0,-1 1-1,1 0 1,-1-1-49,4 7 156,-1-1 0,1 0 0,-1 1-1,-1-1 1,1 1 0,-1 2-156,1 0 193,3 10 98,-2 1 0,0 0 1,-1 1-1,0 9-291,2 14 220,-5-44-228,0 1 0,0-1 0,0 0 0,-1 0 0,1 1 1,0-1-1,0 0 0,0 0 0,0 1 0,0-1 0,0 0 0,0 0 1,0 1-1,0-1 0,0 0 0,0 0 0,0 0 0,1 1 1,-1-1-1,0 0 0,0 0 0,0 1 0,0-1 0,0 0 0,0 0 1,0 0-1,1 1 0,-1-1 0,0 0 0,0 0 0,0 0 0,0 0 1,1 0-1,-1 1 0,0-1 0,0 0 0,0 0 0,1 0 1,-1 0-1,0 0 0,0 0 0,1 0 0,-1 0 0,0 0 0,0 0 1,1 0-1,-1 0 0,0 0 0,0 0 0,0 0 0,1 0 0,-1 0 1,0 0-1,0 0 0,1 0 0,-1 0 0,0 0 0,0 0 1,0 0-1,1-1 0,-1 1 0,0 0 0,0 0 0,0 0 0,1 0 8,8-14-650,3-25 141,15-35 73,-24 69 459,0-1 0,0 1 0,0-1-1,0 1 1,1 0 0,0 1 0,0-1 0,1 1 0,-1-1 0,1 1-1,1 0-22,-5 4 48,-1-1 0,1 1-1,0-1 1,0 1-1,0 0 1,0 0-1,0 0 1,0-1-1,0 1 1,0 0 0,0 0-1,0 0 1,0 0-1,0 0 1,0 1-1,0-1 1,-1 0 0,1 0-1,0 1 1,0-1-1,0 0 1,0 1-1,0-1 1,0 1-1,-1-1 1,1 1 0,0 0-1,0-1 1,-1 1-1,1 0 1,0 0-48,20 26 509,-17-22-324,22 47 555,-3-6-263,-23-45-475,0-1 0,0 0 0,1 0 0,-1 1 0,0-1 0,0 0 0,0 0 0,0 1 0,0-1 0,1 0 0,-1 0 0,0 0 0,0 1 0,0-1 0,1 0 0,-1 0 0,0 0-1,0 0 1,0 1 0,1-1 0,-1 0 0,0 0 0,1 0 0,-1 0 0,0 0 0,0 0 0,1 0 0,-1 0 0,0 0 0,0 0 0,1 0 0,-1 0 0,0 0 0,1 0 0,-1 0 0,0 0 0,0 0 0,1 0 0,-1 0 0,0 0 0,0 0 0,1-1 0,-1 1 0,0 0 0,0 0 0,1 0 0,-1 0 0,0-1 0,0 1-2,7-12-25,-3-1-19,0 0 0,1 1-1,1-1 1,0 2 0,1-1 0,0 0 0,0 1 0,3-1 44,-6 7 20,0 1 1,0 0 0,1 0-1,0 0 1,0 1 0,0 0 0,0-1-1,0 2 1,1-1 0,-1 1-1,1 0 1,0 0 0,0 0 0,0 1-1,0 0 1,0 0 0,0 0-1,0 1 1,2 0-21,-5 0 14,0 0-1,0 0 1,-1 0-1,1 0 1,0 1 0,-1-1-1,1 1 1,0 0 0,-1 0-1,1 0 1,-1 0-1,1 0 1,-1 0 0,1 1-1,0 0-13,1 2 123,-1 0-1,1 0 0,-1 0 1,0 1-1,0-1 1,2 6-123,-1-3 142,-1-3-98,1 5-32,1-1 0,0 0 0,0 0 0,1 0 0,0 0 0,0-1 0,1 0 0,0 0 0,0-1 0,1 0 0,5 3-12,2 2-4458,-14-8-1924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2.18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 12 9716,'0'0'2097,"0"0"-992,0 0 752,0 0-107,0 0-456,0 0-363,-4-11 2385,5 28-3061,1 0 1,1 0-1,1 0 1,0 0-1,1 0 0,2 2-255,13 50 320,-11-29-442,18 93 492,-20-47-3500,-7-78-759,2-7-1269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2.51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11 13686,'0'0'1284,"0"0"-631,0 0 214,0 0-379,24-2-381,-2-1-93,-9 1-14,-1 0 0,0 1 0,1 0 1,-1 1-1,1 1 0,-1 0 0,1 0 1,-1 1-1,0 1 0,0 0 0,3 1 0,-5 0 118,0 1 0,0-1 0,-1 1 0,0 1 0,0 0 0,0 0 0,0 1 0,-1 0 0,0 0 0,-1 1 0,0 0 0,0 1 0,0-1 0,-1 1 0,-1 0 0,1 1 0,-1 0 0,-1-1 0,0 2 0,0-1 0,-1 0 0,-1 1 0,1-1 0,-2 1 0,1 0 0,-2 0-118,2 7 209,-1 1-1,-2-1 0,1 1 1,-2-1-1,-1 1 0,0-1 1,-1 0-1,-1 0 0,-1-1 1,0 1-1,-6 9-208,4-11 59,0-1 1,-1 0 0,-1 0-1,-10 11-59,17-22-193,-1 0 0,1-1 0,-1 1 0,0-1 0,0 0 0,-1 0 0,1-1 0,-4 3 193,5-4-406,0 0-1,0 0 0,-1 0 0,1 0 0,0-1 1,0 0-1,0 1 0,-1-1 0,1 0 1,0 0-1,0-1 0,0 1 0,-1-1 0,-1 0 407,3 1-416,1-1 0,-1 0 1,0 1-1,1-1 0,-1 0 0,0 0 0,1 0 0,-1 0 0,1 0 0,0 0 0,-1-1 0,0 0 416,-16-28-9316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2.86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16023,'0'0'2193,"0"0"-560,0 0 368,0 0-1281,0 0-175,0 0 47,50 105-464,-38-78 320,3-3-432,-5-1-16,2-3 0,-2-2-496,0-5-513,-2-4-959,-6-7-2306,-2-2-2994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3.20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5 19209,'0'0'896,"0"0"1,0 0 127,0 0-1024,0 0-592,0 0 256,119-5-801,-67 12-1168,2 0-768,-4-1-1794,-3-1-4561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3.9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14791,'0'0'1809,"0"0"-1030,0 0 352,0 0-317,14 9-652,-11-7-164,8 4-6,-1 0 1,-1 1-1,1 0 0,-1 0 0,0 1 0,-1 0 0,0 1 1,0 0-1,-1 0 0,0 1 0,5 8 8,-9-10-76,0-1 0,-1 0 0,0 1 0,0 0 0,-1-1 0,0 1 0,0 0 0,-1 0 0,0 0 0,0 0 0,-1 0 0,0 4 76,0-10-10,0 0 0,0 0 0,-1-1 1,1 1-1,0 0 0,-1-1 0,1 1 0,-1-1 1,1 0-1,-1 1 0,1-1 0,-1 0 0,0 0 0,0 0 1,0 0-1,0 0 0,1-1 0,-1 1 0,0 0 1,-1-1 9,-41 8 548,43-8-167,1 0-119,0 0 37,0 0 21,13 3-56,37 0-2252,45-3 1988,-34-1-3791,-12 1-1750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3.52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176 1 11189,'0'0'2919,"0"0"-491,0 0 119,0 0-951,0 0-823,-14 10-351,-48 31-22,58-38-384,0 0 1,0 0-1,1 0 0,0 0 0,0 0 1,0 1-1,0-1 0,0 1 0,1 0 0,-1 0 1,0 1-17,2-2-12,1-1 0,-1 0 0,0 1 1,1-1-1,-1 0 0,1 1 0,0-1 1,0 1-1,0-1 0,0 1 0,0-1 1,1 1-1,-1-1 0,1 0 0,0 2 12,3 5-78,0-1-1,1 1 1,0-1-1,1 0 1,0-1-1,0 0 1,0 0-1,6 5 79,-5-6 27,-1 0 0,0 1 0,-1-1 0,0 1 0,0 1 0,0-1-1,-1 1 1,1 0-27,-4-5 14,-1-1 0,1 0-1,0 1 1,-1-1-1,0 1 1,1-1-1,-1 1 1,0-1 0,0 1-1,0-1 1,-1 1-14,1-2-1,0 0 1,-1 0 0,1 0-1,0 0 1,-1 0-1,1 0 1,-1-1-1,1 1 1,-1 0 0,1 0-1,-1-1 1,0 1-1,1 0 1,-1-1-1,0 1 1,1 0 0,-1-1-1,0 1 1,-1-1 0,-2 2-134,-1-1 0,0 0 0,1 0 0,-1 0 0,0-1 0,0 0 0,1 0 0,-1 0 0,-1 0 134,-9-1-715,-27-1-2292,-7-11-1664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3.86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20 135 5218,'0'0'9896,"0"0"-7311,0 0-1030,0 0 475,0 0-1219,-4 0-626,-11 1-94,30 3 47,39 1 404,-31-3-560,1-2 0,0-1 0,0-1 0,-1 0 0,1-2 0,-1-1 0,0-1-1,18-7 19,-11 0-978,0-1-1,4-4 979,24-21-4293,-27 10-454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4.1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 0 16696,'0'0'1008,"0"0"81,0 0 1408,-33 121-1265,33-72-639,0 2 207,0-2-432,8 0 16,2-2-160,0-4-208,0-5-16,2-9-48,-2-7-352,-3-9-496,6-6-49,-1-7-1440,3 0-1889,7-13-1232</inkml:trace>
  <inkml:trace contextRef="#ctx0" brushRef="#br0" timeOffset="1">325 203 14695,'0'0'1366,"0"0"-51,0 0 504,0 0-679,4 24-796,-4-23-338,8 67 1591,0 62-1597,-8-148 255,0 3-133,0 0-1,1-1 1,2-11-122,-1 20 9,0 1 1,0 0 0,0 0-1,0 0 1,1 0 0,0 0-1,0 1 1,1 0 0,-1-1-1,1 1 1,1 0-10,9-11 65,1 1 0,1 0 1,0 1-1,1 1 0,0 0 1,1 2-1,11-6-65,-15 10-543,0 1-1,1 0 1,-1 1-1,15-3 544,-18 6-1258,0 0 0,0 0 1,0 2-1,1-1 0,-1 1 0,0 1 0,0 0 1258,13 5-8308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4.51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137 291 14567,'0'0'1648,"0"0"1346,0 0-705,0 0-1345,0 0-319,0 0-129,10 105-192,-5-80-272,0-5-32,0-5-176,-3-1-240,-2-5-1025,0-9-2625,0 0-3345</inkml:trace>
  <inkml:trace contextRef="#ctx0" brushRef="#br0" timeOffset="1">0 21 16968,'0'0'1793,"0"0"-609,0 0 385,0 0-1569,0 0-304,0 0-32,102 0-945,-57 0-1632,-3 0-1329,-7-20-8196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4.93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78 1 15575,'0'0'2121,"0"0"-883,0 0 512,-7 20-544,1-2-1044,1-3-79,0 0 1,1 0-1,1 0 0,0 0 0,1 0 0,1 0 0,0 1 0,2 6-83,1 0 150,1-1 0,1 0 0,1 0-1,1 0 1,5 9-150,11 24 321,12 20-321,-34-74 0,4 8-22,0 0 0,0 0 0,1 0-1,0-1 1,0 1 0,5 4 22,-8-10-117,0-1-1,0 1 1,0-1 0,0 1-1,1-1 1,-1 0-1,0 0 1,0 0-1,1 0 1,-1 0 0,1 0-1,-1-1 1,1 1-1,-1-1 1,1 0 0,0 0-1,-1 1 1,1-2-1,-1 1 1,1 0-1,-1-1 1,1 1 0,-1-1-1,1 1 1,1-2 117,35-13-1668,-32 11 1487,1 0-1,0 1 0,0 0 1,0 1-1,0 0 0,0 0 0,1 1 1,-1 0-1,2 0 182,-9 1 43,0 0 1,0 1-1,0-1 1,0 0-1,0 1 1,0-1-1,0 1 1,0 0-1,0-1 1,0 1-1,0 0 1,0-1-1,0 1 1,-1 0-1,1 0 1,0 0-1,0 0 0,-1 0 1,1 0-1,-1 0 1,1 0-1,-1 0 1,1 0-1,-1 0 1,0 0-1,1 0 1,-1 0-1,0 0 1,0 0-1,0 0 1,0 1-1,0-1-43,1 47 741,-1-36-475,0-8-183,-1 1 0,1-1-1,-1 0 1,0 1 0,0-1-1,-1 0 1,1 0 0,-1 1-1,0-1 1,0 0 0,0-1-1,0 1 1,-1 0 0,1-1-1,-1 1 1,0-1-1,0 0 1,-1 0 0,1 0-1,0 0 1,-1-1 0,0 1-1,0-1 1,0 0 0,0 0-1,0 0 1,0-1 0,-4 1-83,-6 3 49,-1-1 0,0-1 1,0-1-1,0 0 1,0-1-1,0 0 0,-15-2-49,25 0-111,-1 0-1,0 0 1,0-1-1,1 1 0,-1-1 1,1-1-1,0 1 1,0-1-1,-1 0 0,2 0 1,-1 0-1,0-1 1,1 0-1,-1 1 0,1-2 1,0 1-1,1 0 1,-4-5 111,-2-4-1562,0-1 0,0-1 1,2 0-1,0 0 0,0 0 1,1-1 1561,-5-23-11096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5.41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83 14615,'0'0'1379,"0"0"945,0 0 141,0 0-1065,0 0-839,0 8 10,0 3-391,-1 5 66,1 0 0,1 0 1,1 0-1,0 0 1,1 0-1,3 11-246,-5-24-51,0 0 0,0 0 0,1 0 0,-1 0 0,1 0 0,0 0 0,-1-1 0,1 1 0,0 0 0,1-1 0,-1 0 0,0 1 0,1-1 0,-1 0 0,1 0 0,0 0 0,0-1 0,0 1 0,-1-1 0,2 1 0,-1-1 0,0 0 0,0 0 0,0 0 0,0-1 0,1 1 0,-1-1-1,0 0 1,0 0 0,1 0 0,-1 0 0,0 0 0,1-1 0,-1 0 0,0 1 0,0-1 0,2-1 51,0 0-208,0 0 0,0 0 0,0-1 0,0 0 0,-1 0 0,1 0 0,-1 0 0,1-1 0,-1 0 0,0 0 0,-1 0 0,1 0 0,-1 0 0,1-1 208,7-11-1369,-1 0 0,-1-1 0,4-7 1369,-7 11-677,-1 0 1,0 0-1,-1-1 1,0 1-1,0-9 677,0-9 1428,-3-1 3744,-1 31-3331,0 1-571,0 0-469,0 19-84,0 12-217,2 1 0,4 24-500,-4-44-331,0 0 0,2 0 1,-1 0-1,1 0 0,1 0 1,0-1-1,1 0 0,5 8 331,-5-12-3842,-5-6-3249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5.7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1 152 16728,'0'0'2753,"0"0"-2673,0 0 1137,0 0-593,0 0-528,0 0 256,166 7-112,-109-7-176,0-11-128,-5-11-32,-7-5-848,-10-7-1778,-13 1-1103,-12 2-4835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6.0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29 0 15607,'0'0'2497,"0"0"-1347,-5 21 592,0 0-1389,0-4-171,0 1 0,2 0 1,0 0-1,1 1 0,1-1 0,2 18-182,4 12 285,3 1 0,2-1 0,2 0-285,4 17 87,-2 10-87,-12-50-112,-2-18-107,1-1 1,0 0-1,-1 1 1,2-1 0,-1 0-1,1 0 1,0 1 0,0-1 218,-1-6-185,-1 1 1,1-1 0,-1 1 0,1-1 0,-1 0 0,1 1 0,0-1 0,-1 1 0,1-1 0,-1 0-1,1 0 1,0 1 0,-1-1 0,1 0 0,0 0 0,-1 0 0,1 0 0,0 0 0,-1 0 0,1 0-1,0 0 1,-1 0 0,1 0 0,0 0 0,-1 0 0,1 0 0,0 0 0,-1-1 0,1 1 0,-1 0-1,1-1 1,0 1 0,-1 0 184,21-14-4078,4-16-693,2-7-1333</inkml:trace>
  <inkml:trace contextRef="#ctx0" brushRef="#br0" timeOffset="1">228 442 5186,'0'0'6499,"0"0"-3729,0 0 223,0 0-816,0 0-848,0 0-545,47 58-144,-32-20-496,-1 0-112,-4-4-32,-2-8-240,-3-5-816,-5-13-1473,0-8-1809,0 0-3218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6.4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15015,'0'0'4754,"0"0"-3970,0 0 753,0 0-1057,0 0-400,0 0-160,77 96-160,-47-58-1024,-1 2-1762,-9-2-1952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6.7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140 74 1905,'0'0'10455,"0"0"-7307,0 0-565,-18 26-190,-54 86-742,65-102-1512,1 0 0,1 0 0,-1 0 0,2 1 0,-1-1 0,1 1 0,1 0 0,0 1 0,1-1 0,0 0 0,1 1 0,0-1 0,1 8-139,0-18-9,0 0 0,0 0 0,0 0 0,0 0 0,0 0 0,0 0 0,1 0 0,-1 0 0,0 0 0,1 0 0,-1 0 0,0-1 0,1 1 0,-1 0 0,1 0 0,0 0 0,-1-1 0,1 1 0,0 0 0,-1-1 0,1 1 0,0 0 0,0-1 0,-1 1 0,1-1 0,0 1 0,0-1 0,0 0 0,0 1 0,0-1 0,0 0 0,0 0 0,-1 1 0,1-1 0,0 0 0,0 0 0,0 0 0,0 0 0,0 0 0,0-1 0,0 1 0,1 0 9,3-1-76,1 0 1,0 0-1,-1-1 0,0 1 1,1-1-1,-1-1 1,1 0 75,6-4-92,0-1 1,-1 0-1,0-1 1,0 0-1,-1 0 1,0-2-1,-1 1 1,0-1-1,-1 0 1,0-1-1,-1 0 1,0 0-1,-1-1 1,0 1-1,-1-1 1,0-1-1,-1 1 1,-1-1-1,0 1 1,-1-1-1,-1 0 1,0 0-1,0 0 1,-2 0-1,1 0 1,-2 0-1,-1-6 92,2 17-108,1 1 0,-1 0 0,0 0 0,0 0 0,0 0 0,0 0 0,-1 0 0,1 0 0,0 0 0,-1 1 0,1-1 0,-1 1 0,0-1 0,1 1 0,-1-1 0,0 1 0,0 0 0,0 0 0,0 0 0,0 0 0,0 0 0,0 0 0,0 0 0,-1 1 0,1-1 0,-2 1 108,1-1-510,-1 1-1,1 0 1,-1 0 0,0 0 0,1 0 0,-1 0 0,1 1 0,0 0 0,-1-1-1,1 2 1,-1-1 510,-26 18-8318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4.5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296 23 8404,'0'0'4778,"0"0"-3588,0 0-158,0 0 593,0 0-624,-16-6-641,16 6-360,-14-4 117,0 0 1,-1 0-1,-10 0-117,22 4 41,0 0 0,0 1 0,0 0 0,0 0 0,0-1 0,1 2 1,-1-1-1,0 0 0,1 0 0,-1 1 0,1 0 0,-1-1 0,1 1 0,0 0 0,0 0 0,0 0 0,0 1 0,0-1 1,0 0-1,0 1 0,1-1 0,-1 1 0,1 0 0,-1 1-41,-6 8 174,-14 19 237,0 0 0,2 2 0,2 1 0,1 0 0,1 1 0,-5 21-411,18-44-2,1 0 1,0 1 0,0-1 0,2 1-1,0 12 2,0-21-7,0-3-16,0 0-1,0 0 0,0 1 1,0-1-1,1 0 0,-1 0 0,0 0 1,1 0-1,-1 1 0,1-1 1,-1 0-1,1 0 0,0 0 1,-1 0-1,1 0 0,0 0 1,0 0-1,-1-1 0,1 1 1,0 0-1,0 0 0,1 0 24,1 1-71,0-1-1,0 0 0,0 1 1,0-1-1,0-1 0,0 1 1,0 0-1,0-1 1,2 1 71,3 0-237,1-1-1,-1 0 1,1-1 0,-1 0 0,1 0 0,-1-1 0,0 0 237,2-1-302,0-1 0,-1-1 0,0 0-1,0 0 1,0-1 0,-1 0 0,0 0 0,0-1 0,0 0 0,-1-1-1,3-3 303,3-4-581,-1-1 0,0 0 0,-1-1 0,-1-1-1,4-9 582,-10 18-41,-1 0-1,0 0 0,0 0 0,-1 0 0,0-1 0,-1 1 0,1-3 42,-1-22 3311,-1 33-1812,0 1-58,0 0-395,0 0-257,0 5-292,-1 70 233,2 87 198,1-131-1067,1 0 0,2-1 0,1 0-1,3 8 140,7 18-1795,-6-20-3258,-6-23-1041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7.0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0 369 12550,'0'0'2091,"0"0"-1173,0 0 691,19-23-649,130-149-98,-123 137-195,-16 21-78,0 1 0,1 0 0,0 1 0,1 0 0,3-2-589,-15 14 21,1-1-1,0 0 1,-1 1 0,1-1-1,0 1 1,0-1-1,-1 1 1,1-1-1,0 1 1,0 0 0,0-1-1,-1 1 1,1 0-1,0 0 1,0-1-1,0 1 1,0 0 0,0 0-1,0 0 1,0 0-1,-1 0 1,1 0-1,0 1 1,0-1 0,0 0-1,0 0 1,0 1-21,0 0 2,0 0 1,0 0-1,0 0 1,0 0 0,0 0-1,0 0 1,0 0-1,-1 1 1,1-1-1,0 0 1,-1 0-1,1 1 1,-1-1-1,0 0 1,1 2-3,1 8-20,-1-1 0,0 1-1,0-1 1,-1 5 20,0-12 53,0 86 3,13-90-502,-4-6 379,-1-1 0,0 0 1,0 0-1,-1 0 0,0-1 0,-1 0 0,2-4 67,17-21-233,2-1-42,-18 22 283,1 0 0,0 1 0,1 1 0,0-1 0,0 2 0,1-1-8,-11 11 28,-1 0 0,0-1-1,0 1 1,1 0 0,-1 0 0,0 0 0,1-1-1,-1 1 1,0 0 0,1 0 0,-1 0 0,1 0-1,-1 0 1,0 0 0,1 0 0,-1-1 0,0 1-1,1 0 1,-1 0 0,1 1 0,-1-1 0,0 0 0,1 0-1,-1 0 1,0 0 0,1 0 0,-1 0 0,0 0-1,1 0 1,-1 1 0,0-1 0,1 0 0,-1 0-1,0 1 1,1-1 0,-1 0 0,0 0 0,0 1-1,1-1 1,-1 0 0,0 1 0,0-1 0,0 0-1,1 1 1,-1-1 0,0 0 0,0 1 0,0-1-28,5 22 137,-4-16-43,21 92-633,2 55 539,-23-114-4487,-1-24-793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5:58.93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0 149 7411,'0'0'1441,"0"0"-118,0 0 86,0 0-643,0 0-436,0 0-164,11-2 5166,-6-1-5622,69-88 61,-71 87 227,-1 2 20,1-1-1,-1-1 1,0 1 0,0 0 0,0-1 0,0 1 0,-1-1 0,1 1 0,-1-1 0,0 0 0,1-2-18,-3 6 49,1 0 0,0 0 1,0 0-1,0 0 0,0 0 1,0-1-1,0 1 0,0 0 1,0 0-1,0 0 0,0 0 1,0 0-1,0 0 0,0-1 1,0 1-1,0 0 0,0 0 1,0 0-1,0 0 0,0 0 1,0-1-1,0 1 0,0 0 1,0 0-1,0 0 0,0 0 1,0 0-1,0-1 0,0 1 1,1 0-1,-1 0 0,0 0 1,0 0-1,0 0 0,0 0 1,0 0-1,0 0 0,0-1 1,1 1-1,-1 0 0,0 0 1,0 0-1,0 0 0,0 0 1,0 0-1,0 0 0,1 0 1,-1 0-1,0 0 0,0 0 1,0 0-1,0 0 0,0 0 1,1 0-1,-1 0 0,0 0 1,0 0-1,0 0 0,0 0 1,0 0-1,1 0-49,8 11 634,7 15-708,-12-15-421,-1-1 0,0 1 0,0 0 0,-1-1 0,0 1 0,-1 0 0,-1 0 0,0 0 0,0 7 495,0 27-4338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4.70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88 13206,'0'0'1579,"0"0"-978,0 0-36,0 0 684,0 0-323,0 0-350,-2-15-187,-6-43 262,6 44-66,2 14-14,0 0-83,0 0-43,0 2-389,0 0 0,0 1 0,1-1-1,-1 0 1,1 0 0,-1 1-1,1-1 1,0 0 0,0 0 0,0 0-1,0 0 1,0 0 0,0 0-1,1 0-55,3 7 183,22 41 341,2-2-1,2-2 1,9 8-524,-3-8-3422,31 27 3422,-60-66-2525,-2-6-3178,-5-1-1682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5.03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11701,'0'0'3039,"0"0"-1966,0 0 188,0 0 364,0 0-606,0 13 134,7 1-874,-1-1 0,2 1 1,-1-2-1,2 1 0,0-1 1,0 0-1,1-1 0,1 0-279,13 18 196,-22-27-264,13 16-33,0 0-1,0-2 0,7 5 102,-16-16-548,0-1 1,1 1-1,-1-1 0,1 0 0,2 0 548,-5-2-961,1 0 1,-1-1-1,1 1 1,-1-1-1,1 0 1,0 0-1,0-1 0,4 0 961,11 0-5525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5.3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428 1 9668,'0'0'2524,"0"0"-1286,0 0 390,0 0-182,0 0-617,-1 4-439,-5 45 1167,-3 1 0,-2-1 1,-15 39-1558,7-34 302,-3-1 1,-3-1-1,-1-1 1,-3-1-1,-14 17-302,38-60-113,-40 59 453,2 2 0,-9 26-340,39-67-522,2 1 0,0 1 0,-1 10 522,7-17-1459,0 0 0,2-1 0,0 1 0,2 1-1,0 0 1460,1 2-5735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6.2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25 16952,'0'0'1504,"0"0"-543,0 0 1232,0 0-1025,0 0-639,0 0-129,5-25-320,-5 25 160,2 0-160,-2 0-80,0 0-16,3 0-160,-1 0-32,3 11-737,0 16-319,-5 11-2674,0 11-1713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6.62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12678,'0'0'5858,"0"0"-5441,0 0 799,0 0 609,0 0-1393,0 0-432,8 4-320,4 5-272,5 2-545,6 5-1232,-4 2-1200,-1 0-2930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7.05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283 36 19305,'0'0'1126,"0"0"-633,0 0 396,0 0-345,0 0-368,-23-6-181,-77-16 34,85 19-33,0 1 0,0 1 0,0 0 0,0 1 0,-11 1 4,-33-1 1098,59 21-1237,3 31 128,2-1-1,10 43 12,5 41 130,-12-1 338,-6 29-468,-2-150 7,0-13-26,2 1-54,0 0-1,0 0 1,0 0-1,1 0 1,-1-1 0,0 1-1,0-1 1,1 0-1,-1 1 1,1-1 0,-1 0-1,1 0 74,3 0-229,78 4-2419,-28-4-1855,-42 0 2789,26 0-6415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7.43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118 1 16728,'0'0'872,"0"0"142,0 0 691,0 0-748,-14 21-415,-47 74 8,55-83-439,0 0-1,0 0 1,1 1 0,1 0 0,0 0 0,1 0 0,0 1 0,1-1 0,0 0 0,1 1 0,1 0 0,1 7-111,-1-18-10,0-1 0,0 0 0,1 1 1,0-1-1,-1 0 0,1 0 0,0 1 1,0-1-1,0 0 0,0 0 0,1 0 0,-1 0 1,1 0-1,-1 0 0,1-1 0,-1 1 0,1 0 1,0-1-1,0 1 0,0-1 0,0 0 1,0 0-1,0 1 0,0-1 0,0-1 0,1 1 1,-1 0-1,0 0 0,1-1 0,-1 0 0,0 1 1,2-1 9,1 1-33,1 0 0,-1-1-1,1 0 1,-1 0 0,1 0 0,-1 0 0,1-1 0,-1 0 0,1 0 0,-1-1 0,0 1 0,1-1 0,-1-1-1,2 0 34,-2-1-46,-1 1 0,0-1 0,0 0 0,-1 0 0,1 0 0,-1 0-1,0-1 1,0 0 0,0 1 0,0-1 0,-1 0 0,0 0-1,0-1 1,0 1 0,-1 0 0,0-1 0,0 1 0,0-1-1,-1-1 47,2-12-182,-1 0-1,-1 0 1,-1 0-1,-1 0 0,0-2 183,0 13-140,0 0-1,0 0 0,-1 1 0,0-1 1,0 0-1,0 1 0,-1 0 0,-1-1 0,-1-1 141,4 6-229,0 0 0,0 1 0,-1-1 0,1 1-1,-1 0 1,1 0 0,-1 0 0,0 0 0,0 0-1,0 0 1,-1 0 229,2 1-366,0 1 0,0-1-1,0 1 1,0-1-1,0 1 1,0 0 0,0 0-1,0 0 1,0 0 0,-1 0-1,1 0 1,0 1 0,0-1-1,0 1 1,0-1 0,0 1-1,0 0 1,1 0-1,-2 0 367,-11 14-8174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7.77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129 0 15879,'0'0'3106,"0"0"-2818,0 0 1921,0 0-993,0 0-911,-22 130-33,12-95-240,-7 1-64,-3 0-224,0-3-353,-2-6-1920,4-14-4098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8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198 103 8660,'0'0'1667,"0"0"-906,0 0 807,0 0-167,0 0-665,1-3-391,-1 3-296,0 0 0,0-1 0,0 1 1,1 0-1,-1-1 0,0 1 0,0-1 1,0 1-1,0 0 0,0-1 0,0 1 0,0-1 1,0 1-1,0-1 0,0 1 0,0 0 1,0-1-1,0 1 0,0-1 0,-1 1 1,1 0-1,0-1 0,0 1 0,0-1 1,-1 1-1,1 0 0,0-1 0,0 1 1,-1 0-1,1-1 0,0 1 0,-1 0 0,1 0 1,0-1-1,-1 1 0,1 0 0,0 0 1,-1 0-50,-20-2 2122,9 3-2388,6-1 363,1 1 1,-1 0-1,1 0 1,-1 1 0,1-1-1,0 1 1,-1 1-1,1-1 1,0 1 0,1 0-1,-1 0 1,0 0-1,1 0 1,0 1 0,-4 4-98,1-1 80,0 0 0,0 1 0,1 0 0,0 0 0,1 0 0,0 1 0,0 0 1,-2 6-81,1 5 64,1 0 1,1 1-1,1 0 1,1 0 0,0-1-1,2 1 1,1 0 0,0 0-1,3 13-64,-3-29-4,0 1-1,1 0 0,0 0 1,0-1-1,0 1 0,1-1 1,0 0-1,0 1 1,0-1-1,0-1 0,1 1 1,0 0-1,0-1 0,0 0 1,0 0-1,1 0 0,0 0 1,0-1-1,0 0 1,0 0-1,0 0 0,0-1 1,5 2 4,-4-2 3,-1 0 1,1 0-1,0-1 1,-1 1-1,1-1 1,0-1-1,0 1 0,0-1 1,0 0-1,0 0 1,0-1-1,0 0 1,0 0-1,-1 0 1,1-1-1,0 1 1,-1-2-1,1 1 1,-1 0-1,0-1 1,1 0-1,-2 0 1,5-4-4,1-2-4,0-1 0,-1 0 0,0-1 1,0 0-1,-2 0 0,1-1 1,-1 0-1,-1 0 0,0 0 0,-1-1 1,0 0-1,2-12 4,-1 0-12,-2 0 1,0-1-1,-2 0 0,-1 0 1,-1 0-1,-2-9 12,2 27-26,-1 1 0,-1 0 1,1 0-1,-1-1 0,-1 1 1,1 1-1,-1-1 0,0 0 1,-1 1-1,0-1 0,0 1 1,0 0-1,-1 0 0,1 1 1,-1-1-1,-1 1 0,1 0 1,-1 1-1,0-1 0,-5-2 26,3 2-456,1 1 0,0 1-1,-1-1 1,0 1 0,0 1-1,0-1 1,0 1 0,0 1-1,-1-1 1,1 1 0,-7 1 456,-24 0-4656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4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0 13926,'0'0'2690,"0"0"-2018,0 0 1681,0 0-736,0 0-1185,0 0-16,-18 92-112,18-52 32,0 0-288,0 3-48,0-3-48,0-2-400,5 2-752,-2-2-1826,2-11-1792,-3-12-6115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8.31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3 377 7491,'0'0'7863,"0"0"-6044,0 0-1109,0 0 883,0 0-972,-1-1-580,1 1-1,0-1 1,-1 0 0,1 1-1,0-1 1,0 0 0,-1 1-1,1-1 1,0 0-1,0 0 1,0 1 0,0-1-1,0 0 1,0 0 0,0 1-1,0-1 1,1 0-1,-1 0 1,0 1 0,0-1-1,0 0 1,1 1-41,43-52 662,-8 11-634,-2-2 0,8-14-28,-33 41 69,0 1 0,0-1 1,-2 0-1,0-1 0,-1 0 1,0 0-1,-1 0 1,-1-1-1,-1-1-69,-4 46 387,1-1 0,1 1-1,2-1 1,3 12-387,23 132 1458,-27-161-1451,9 58-1569,-3-1 1,-2 2-1,-4 20 1562,-7-56-1492,4-30 958,0 0-1,0 0 0,0 0 0,0 0 0,0 0 0,-1 0 0,1-1 0,-1 1 0,1 0 0,-1-1 0,0 1 0,1-1 0,-1 0 0,0 1 0,-1-1 535,-1 1-852,-1 0 1,1 0-1,0-1 0,-1 0 0,1 0 1,-1 0-1,-3 0 852,-22 0 2173,21-2-314,3-3 5663,10 1-862,6 2-6333,27 1-416,91-1-293,-44-5-5809,-48 2-2146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08.92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1 295 15639,'0'0'3773,"0"0"-2458,0 0 176,0 0-512,0 0-677,20-17-204,3-2-80,6-6 19,1 1 0,1 2 0,4 0-37,5-3 174,10-5 368,-1-3 0,-1-1 0,6-10-542,-54 44 347,0 0-144,2 8 98,110 396 913,-91-323-1192,-13-53-49,-5-21-42,0 1 0,-1-1 0,0 1 0,-1 0 0,0 0 0,1 4 69,-3-10-38,1 0-1,-1-1 0,0 1 0,1 0 0,-1-1 0,0 1 0,0-1 0,0 1 1,0-1-1,0 1 0,0-1 0,0 1 0,-1-1 0,1 0 0,0 0 0,-1 0 1,0 1 38,-33 21-380,22-14 159,-51 36-1080,-44 29-4364,46-34-3804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3.4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 14 15799,'0'0'152,"0"0"248,0 0 670,0 0 219,0 0-366,0 0-355,0 0-48,-2-4-106,-4-6 35,2 12 296,1 24 417,1-10-1320,-4 43 372,2 0-1,3 0 1,5 31-214,-4-88-10,1 0 0,-1 0 1,1 0-1,0 0 1,0 0-1,0 0 0,0 0 1,0 0-1,0 0 1,0-1-1,1 1 0,-1 0 1,1-1-1,-1 1 1,1-1-1,0 0 1,-1 1-1,1-1 0,0 0 1,0 0-1,0 0 1,0 0-1,0 0 0,0-1 1,0 1-1,0-1 1,0 1-1,1-1 0,-1 0 1,0 0-1,0 0 1,0 0-1,1 0 10,6 1-48,0-1 0,1-1 0,-1 0-1,0 0 1,1 0 0,-1-1 0,3-2 48,4-2-204,0 0 0,0-2 0,0 0-1,-1-1 1,0 0 0,10-10 204,-13 9-933,0 0 0,0-1-1,3-6 934,-8 9-1349,-1 0-1,0 0 0,0-1 1,-1 0-1,1-3 1350,6-22-9153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4.20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455 7 14455,'0'0'456,"0"0"-104,0 0 744,0 0-461,-2-1-429,-10-3-35,9 2 55,3 2 225,0 0 315,0 0 2,0 0-117,0 0-90,0 0-231,0 0-12,0 0-169,0 0 30,0 0-91,0 0-11,0 0-34,0 0-6,0 0 33,-2 27 322,-3 114 862,8 10-1254,-1-10 221,-2-87-206,0 26 104,-4 8-119,2-61 22,-2-1 0,-1 1 0,0-1-1,-2 0 1,-4 6-22,-4 8 12,-2 0 1,-15 24-13,25-51 4,-1-1 0,0 0 0,0 0 0,-1-1 0,-1 0 0,0-1 0,0 0 0,-1 0 0,-10 6-4,16-13-12,0-1 0,0 1-1,0-1 1,0 0 0,-1-1-1,1 1 1,-1-1-1,1 0 1,-1-1 0,1 1-1,-1-1 1,0 0 0,1 0-1,-1-1 1,0 1 0,1-1-1,-1-1 1,1 1-1,0-1 1,-1 0 0,1 0-1,0 0 1,0-1 0,0 0-1,1 0 1,-1 0-1,1-1 1,-1 1 0,1-1-1,0 0 1,0 0 0,1-1-1,-1 1 13,-3-5-27,1 0-1,-1 0 1,2 0-1,-1-1 1,1 0-1,1 0 1,0-1 0,0 1-1,1-1 1,0 0-1,1 1 1,0-1-1,1-1 1,0 1-1,1 0 1,0 0-1,1-6 28,1 11-6,-1 0-1,1 1 0,0-1 0,1 0 0,-1 1 1,1-1-1,0 1 0,1 0 0,-1 0 0,1 0 1,0 0-1,0 1 0,1 0 0,-1-1 0,4 0 7,12-12 35,2 1 0,20-12-35,-30 21 17,1 1 0,-1 0-1,1 0 1,0 2 0,0 0-1,0 0 1,1 1-1,9-1-16,11 1-664,0 1 0,33 4 664,-55-1-904,0 0 0,0 1 0,-1 1 0,3 1 904,16 3-4129,-5-4-2164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4.5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21 103 17544,'0'0'768,"0"0"-175,0 0 1952,0 0-1537,0 0-447,0 0-433,-20-29-80,40 27 64,12-3 32,8-1 160,7 1-256,5-2-96,7 1-96,8-3-561,5-2-1231,-7-1-1858,-10 1-1889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4.90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63 12726,'0'0'6339,"0"0"-6131,0 0 1216,0 0-15,0 0-1121,0 0-272,38 0-16,11-4 0,13-5-208,10 0-960,5-2-1586,5-3-1440,-13-1-5922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5.44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554 30 11573,'0'0'2119,"0"0"-1143,0 0 1049,0 0 5,-23-6-592,-75-16-579,94 22-802,-1-1 0,0 1-1,1 0 1,-1 0-1,0 0 1,0 1 0,1 0-1,-1 0 1,0 0-1,1 0 1,-1 1 0,1-1-1,0 1 1,0 0-1,-1 1 1,1-1 0,0 1-1,1 0 1,-1 0-1,-1 1-56,-7 5 136,-12 8 114,0 2 0,1 0 0,2 1 0,-1 2 0,2 0 0,1 1 0,-12 20-250,29-40 16,0 0 1,1 0-1,-1 0 1,1 0 0,0 0-1,0 0 1,0 1-1,0-1 1,0 0 0,1 1-1,-1-1 1,1 1-1,0 0-16,0-3-9,0 0 0,1 1 0,-1-1 0,1 0 0,-1 0 0,1 0 0,-1 0 0,1 0-1,-1 0 1,1 0 0,0 0 0,0 0 0,-1 0 0,1 0 0,0 0 0,0 0 0,0-1 0,0 1 0,0 0 0,0-1-1,0 1 1,0 0 0,0-1 0,1 0 0,-1 1 0,0-1 0,0 0 0,0 1 0,1-1 0,-1 0 0,0 0-1,0 0 1,0 0 0,1 0 9,14 1-89,1-1 1,-1 0-1,0-1 0,0-1 0,1 0 0,-1-1 0,0-1 0,-1-1 1,1 0-1,-1-1 0,0 0 0,0-1 0,0-1 89,23-17-173,-27 18 128,0 0 0,0 0 0,1 1 0,0 0 0,0 1 0,4-1 45,-15 6-2,0 0 0,0 0 0,0 0 0,-1 0 0,1 0 0,0 0-1,0 0 1,0 1 0,-1-1 0,1 0 0,0 0 0,0 1 0,-1-1 0,1 0-1,0 1 1,-1-1 0,1 1 0,0-1 0,-1 1 0,1-1 0,0 1 0,-1 0 0,1-1-1,-1 1 1,0 0 0,1-1 0,-1 1 0,1 0 0,-1 0 2,11 26 20,-8-20-11,9 30 17,-1 1 1,-2 0-1,-2 0 0,-1 1 1,0 30-27,-3 48-206,-6 33 206,1-124-31,0 0 0,-2 0 0,-1 0 0,-2 0 0,0-1 0,-1 0 0,-3 3 31,4-11-26,-1 0 0,-1 0 1,0-1-1,-1-1 0,-1 1 0,0-2 0,-2 1 0,1-2 0,-1 0 1,-7 5 25,11-12-7,-1 1 1,1-1 0,-1-1 0,0 0 0,-1-1 0,1 0 0,-1 0-1,0-1 1,0 0 0,0-1 0,0-1 0,0 1 0,0-2-1,-3 0 7,4 0 5,0 0 0,0-1 0,0 0 0,0-1 0,1 0 0,-1-1 0,1 0 0,-1 0-1,1-1 1,0 0 0,1-1 0,-1 0 0,1 0 0,0-1 0,0 0 0,-1-1-5,-1-3 51,1 0 0,-1 0 1,1-1-1,1-1 1,0 1-1,1-1 1,0-1-1,1 1 1,0-1-1,1 0 0,1 0 1,0-1-1,0 0 1,1 1-1,1-1 1,1 0-1,0 0 0,0-3-51,2 8 34,0 0-1,0 0 0,1 0 1,0 1-1,1-1 0,0 1 0,0 0 1,1 0-1,0 0 0,0 0 0,1 0 1,0 1-1,0 0 0,0 0 1,1 0-1,1 1 0,-1 0 0,3-2-33,18-14 3,1 1-1,1 1 0,1 1 1,2 1-3,22-10-706,0 1-1,11 0 707,54-17-5436,-59 25-281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5.7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56 0 18040,'0'0'144,"0"0"1217,0 0 784,0 0-1505,0 0-576,0 0 176,-43 108-80,36-50 481,2 0-433,5 0 144,0-2-336,0-3-16,0-1-208,5-3-817,12-7-1056,1-11-2961,-3-11-5811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6.3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43 13798,'0'0'2284,"0"0"-1222,0 0 1067,0 0-360,0 0-1137,-2 9-296,-5 59 897,3-1-1,4 31-1232,0-84 80,0-6-58,1 1 0,-1-1 0,1 0 0,1 0 0,0 1 0,0-1 0,0 0 0,1-1 0,0 1 0,1 0-1,3 5-21,-5-9-34,1 0-1,0 0 0,0-1 0,0 1 0,1-1 0,-1 0 0,1 0 1,0 0-1,0 0 0,0-1 0,0 1 0,0-1 0,1 0 0,-1 0 1,1-1-1,-1 1 0,1-1 0,-1 0 0,1 0 0,0-1 0,1 1 35,-1-1-88,0 1 0,1-1 0,-1 0 0,0-1 0,0 1 0,1-1 0,-1 0-1,0 0 1,0-1 0,0 0 0,0 0 0,4-2 88,-3 0-115,0 0 1,0-1-1,-1 1 1,0-1-1,0-1 0,0 1 1,0-1-1,-1 0 0,1-1 115,4-6-222,-1-1 0,0 0 0,-1-1-1,-1 0 1,0 0 0,-1 0 0,0-1-1,-2 0 1,3-15 222,-1-18 766,-3 0-1,-2-30-765,0 33 1601,0 45-1121,0 1-203,0 0 35,0 22-7,-2 88 463,5 128 683,-2-225-1406,0-1-1,1 0 1,1 0 0,3 10-45,-4-17-136,-1-1 1,1 1-1,0-1 1,0 0-1,0 0 1,1 0-1,-1 0 1,1 0-1,0-1 1,0 1 0,0-1-1,1 0 1,-1 0-1,3 2 136,-4-4-404,1 0-1,-1 0 1,0 0 0,1-1-1,-1 1 1,1-1 0,-1 1-1,1-1 1,0 0 0,-1 0-1,1 0 1,-1 0 0,1-1-1,-1 1 1,1-1 0,-1 1-1,1-1 1,1 0 404,13-16-6275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6.72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11749,'0'0'3298,"0"0"-3202,0 0 2225,0 0 0,141 93-1633,-99-52 1,-2 3-81,-10 5-128,-13 7-144,-14 7-224,-3 4 145,-10 6-241,-25 3-16,-5 5-609,-4-1-975,-8 0-2562,2-4-4674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5.2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167 73 12054,'0'0'413,"0"0"470,0 0 787,0 0-528,23-12-422,73-36 49,-92 46-632,1 0 0,0 0 1,-1 1-1,1-1 0,0 1 0,0 0 1,0 1-1,1-1-137,-5 1 29,0 0 0,1 0 1,-1 0-1,0 0 0,0 0 0,0 1 1,0-1-1,0 0 0,0 1 0,1-1 1,-1 0-1,0 1 0,0-1 0,0 1 1,0 0-1,-1-1 0,1 1 1,0 0-1,0 0 0,0 0-29,1 2 22,-1 1 0,1-1 0,-1 0 0,0 1 0,0-1 1,-1 1-1,1-1 0,-1 1 0,0-1 0,0 1 0,0-1 0,0 1 0,-1 1-22,1 7 7,0-8 9,0 1-1,-1-1 1,1 1 0,-1-1 0,0 0 0,-1 1 0,1-1-1,-1 0 1,1 0 0,-1 0 0,-1 0 0,1 0 0,0-1 0,-4 4-16,-3 4 22,0-2 1,-2 1-1,1-1 0,-3 1-22,1-1-72,0 1-1,1 0 0,-6 8 73,58-15-1521,-37-2 1565,0-1 0,0 0 0,-1 1-1,1 0 1,0 0 0,-1 0-1,1 1 1,-1-1 0,1 1 0,-1 0-1,0 0 1,0 0 0,1 0-1,-1 0 1,-1 1 0,1-1 0,0 1-1,-1 0 1,1 0 0,-1 0 0,0 0-1,0 0 1,0 0 0,0 1-1,-1-1 1,1 1 0,-1-1 0,0 1-1,0 0 1,0-1 0,-1 1-1,1 0 1,-1 0 0,0 0 0,0-1-1,0 1 1,0 0 0,-1 0 0,0-1-1,0 1 1,0 0 0,0-1-1,0 1 1,-1-1 0,1 1 0,-1-1-1,0 0 1,0 1 0,0-1-1,-1 0 1,1 0 0,-1-1 0,1 1-1,-1 0-43,-16 13-349,0 0-1,-1-1 1,-1-1-1,0 0 0,-22 9 350,12-8-3318,-1-2-1,-11 2 3319,-35 7-10959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9.41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47 91 14134,'0'0'638,"0"0"-128,0 0 885,0 0-154,0 0-529,0 0-357,-4-2 138,4 1-474,-1 1-1,1 0 1,0-1 0,-1 1-1,1 0 1,0-1 0,-1 1-1,1 0 1,-1 0-1,1-1 1,0 1 0,-1 0-1,1 0 1,-1 0-1,1-1 1,-1 1 0,1 0-1,-1 0 1,1 0-1,-1 0 1,1 0 0,-1 0-1,1 0 1,-1 0-1,1 0 1,-1 0 0,1 1-1,-1-1 1,1 0 0,-1 0-1,1 0 1,-1 0-1,1 1 1,0-1 0,-1 0-1,0 1-18,-1 21 798,2-5-545,-11 97 1391,5-65-972,1 37-672,4-65 32,1-15-25,-1-1 1,1 1-1,0 0 0,1-1 0,-1 1 1,2 5-8,-1-10-15,-1 1 1,1-1 0,-1 0 0,1 0 0,-1 1-1,1-1 1,0 0 0,0 0 0,0 0 0,0 0-1,0 0 1,0 0 0,0 0 0,0 0-1,0-1 1,0 1 0,0 0 0,1 0 0,-1-1-1,0 1 1,1-1 0,-1 0 0,0 1 0,1-1-1,-1 0 1,0 1 0,1-1 0,-1 0 0,2 0 14,3 0-53,0 0 1,1-1-1,-1 0 0,0 0 1,0 0-1,0-1 1,0 1-1,0-1 1,0-1-1,0 1 1,0-1-1,0-1 53,4-2-107,0-1-1,0 0 1,-1-1 0,0 0 0,0 0-1,2-5 108,5-6-225,-1 0 0,-1-2 0,-1 1 0,-1-2 0,-1 0-1,2-7 226,-3 4-70,-1 0 0,-2-1-1,0 0 1,-2 0-1,0-9 71,0-36 3164,-7 181-2182,0-23-198,4 1 1,3 3-785,-1-65 125,0 1-1,2-1 1,3 9-125,-6-26-56,-1-1 0,2 1 0,-1-1 0,1 0 0,0 0-1,1 0 1,0-1 0,0 0 0,1 0 0,-1 0 0,7 5 56,-10-11-209,0 0-1,0 1 1,0-1 0,1 0-1,-1 0 1,1 0 0,-1 0-1,0-1 1,1 1 0,0-1 0,-1 1-1,1-1 1,-1 0 0,1 0-1,0 0 210,-1 0-400,0-1 0,0 1 0,0 0 0,-1-1 0,1 1 0,0-1 0,0 1 0,-1-1 0,1 0 0,0 0 0,-1 0 0,1 0 0,0 0 400,16-22-6256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39.75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 16087,'0'0'2930,"0"0"-2514,0 0 1489,0 0-1201,0 0-656,0 0 16,142-5 48,-90 5-112,5 0-192,-2 0-1169,-3 0-1104,-15 0-1921,-20 0-5042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0.0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14 16728,'0'0'3169,"0"0"-2993,0 0 1329,0 0-1505,0 0-144,129 0-657,-57 0-1648,0-4-1985,-5-5-6307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0.4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392 1 14823,'0'0'862,"0"0"389,0 0 1129,0 0-729,0 0-875,-15 8-328,13-7-425,-9 5 96,0 0-1,0 1 1,1 0-1,0 1 0,0 0 1,0 1-1,1 0 1,1 0-1,-6 8-118,-2 4 275,-23 37 358,36-53-623,0 0-1,1 0 1,0 0-1,0 1 1,0-1-1,0 1 1,1-1-1,0 1 1,0-1-1,0 4-9,14-9-710,-9-1 678,1 0 0,-1 1 0,0-2-1,0 1 1,1-1 0,-1 1-1,0-1 1,0 0 0,0-1-1,-1 1 1,1-1 0,0 1-1,1-3 33,46-49-523,-12 11 319,-39 43 206,1 0-1,-1 0 0,0-1 0,0 1 1,1 0-1,-1 0 0,0-1 1,0 1-1,1 0 0,-1 0 1,0 0-1,1-1 0,-1 1 1,0 0-1,1 0 0,-1 0 0,0 0 1,1 0-1,-1 0 0,0 0 1,1 0-1,-1 0 0,1 0 1,-1 0-1,0 0 0,1 0 0,-1 0 1,0 0-1,1 0 0,-1 0 1,0 0-1,1 0 0,-1 1 1,0-1-1,1 0 0,-1 0 0,0 0 1,0 1-1,1-1 0,-1 0 1,0 0-1,0 1 0,1-1 1,-1 0-1,0 1 0,0-1-1,8 19 99,-7-13-76,21 64 2,-3 0-1,-4 2 1,-3 0 0,-2 0 0,-4 1 0,-3 27-25,-3-88-12,0 43-93,-2-1 0,-2 0 0,-5 16 105,7-55-10,-2 0 0,1-1 1,-2 1-1,0-1 0,0-1 0,-1 1 0,-1-1 1,0 0-1,-1 0 0,-1-1 0,0 0 0,0 0 1,-1-1-1,-6 5 10,12-12-18,-1 0 0,-1 0 0,1-1 0,0 0 0,-1 0-1,1 0 1,-1 0 0,0-1 0,0 0 0,0 0 0,0-1 0,0 0 0,-1 0 0,1 0 0,0-1 0,-1 0 0,1 0 0,0 0-1,0-1 1,-1 0 0,-4-1 18,1-1-5,0-1-1,1 0 0,-1 0 0,1-1 1,0 0-1,0 0 0,0-1 1,1 0-1,0-1 0,0 0 0,1 0 1,-4-5 5,1 1 69,0-2 0,0 1 0,2-2 0,-1 1 0,2-1 0,0 0 0,0-1 0,1 1 0,1-1 0,1-1 0,0 1 0,1 0 0,0-1 0,2 0 0,0 0 0,0-10-69,2 19 29,0 1 0,0-1 1,0 0-1,1 1 0,-1-1 0,2 0 0,-1 1 0,1 0 0,0 0 0,0 0 0,1 0 1,0 0-1,0 1 0,0-1 0,0 1 0,1 0 0,2-1-29,15-13-24,0 1 0,1 1-1,17-10 25,-8 6-222,64-35-3321,-49 31-1224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0.81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31 14887,'0'0'4818,"0"0"-4754,0 0 993,0 0 479,0 0-1376,0 0 16,74-2 65,-34 7-65,7-5-176,-2 0-433,2 0-655,-2-9-1986,-8-16-2976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1.13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 1 19289,'0'0'576,"0"0"1553,0 0-576,0 0-1233,0 0-192,0 0-128,-22 125-96,22-65 16,0 12-752,2 8-497,1 3-4450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1.46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154 0 14423,'0'0'2001,"0"0"-1505,0 0 2609,0 0-1536,0 0-785,-121 145-256,103-89 417,9 5-529,4-1 144,5-4-560,0-5 0,27-9-192,8-8-416,4-10-96,6-10-705,7-14-1600,-2 0-2642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2.4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70 1 17128,'0'0'2601,"0"0"-1374,0 0 78,0 0-283,0 0-627,-11 26-158,-32 87 86,40-103-265,0-1-1,0 1 1,1-1 0,0 1 0,1 0-1,0 0 1,1 0 0,0 0 0,1 6-58,0 12 77,-1-26-73,-1 0 0,1-1 0,0 1 0,0 0 0,0 0-1,1 0 1,-1 0 0,0 0 0,1 0 0,-1 0-1,1 0 1,-1 0 0,1 0 0,0-1 0,0 1 0,0 0-1,0 0 1,0-1 0,0 1 0,1-1 0,-1 1 0,0-1-1,1 1-3,2-1-39,0 0-1,-1 0 1,1 0-1,0 0 1,0-1-1,-1 1 1,1-1-1,0 0 1,0 0-1,0-1 1,2 0 39,4 0-40,-1-2 1,0 1 0,0-1 0,0 0 0,-1-1 0,1 0 0,-1 0 0,0-1-1,0 0 1,0-1 0,-1 1 0,0-1 0,0-1 0,3-3 39,9-10-139,0-1-1,-1-1 1,-1-1 0,3-6 139,-12 17 43,-5 8 92,0-1 0,0 1 1,0-1-1,-1 1 1,1-1-1,-1 0 0,0 0 1,0-1-136,1 49 102,2-1 0,1-1 1,3 1-1,3 7-102,12 58 20,-10-15-105,-4 0 0,-3 1-1,-6 21 86,0-106-26,-2-1-1,1 1 0,-1-1 0,0 1 1,-1-1-1,0 1 0,0-1 0,-1 0 1,1 0-1,-2 0 0,1 0 0,-1 0 1,0-1-1,-1 2 27,1-4-32,0 1 1,0-1-1,-1 0 0,1 0 1,-1-1-1,0 1 0,0-1 1,0 0-1,0 0 0,-1-1 1,1 1-1,-1-1 0,0-1 1,1 1-1,-1-1 0,0 0 1,0 0-1,-3 0 32,0-1-31,0 1 0,0-1 1,0-1-1,1 0 0,-1 0 1,0-1-1,1 0 0,-1 0 0,1-1 1,0 0-1,0 0 0,-8-5 31,11 5 18,1 0-1,-1-1 1,1 1 0,-1-1-1,1 0 1,1 0 0,-1-1-1,0 1 1,1-1 0,0 0-1,0 1 1,0-2-1,1 1 1,0 0 0,0 0-1,0-1 1,1 1 0,-1-1-1,1 1 1,0-6-18,0 2 59,0 0 1,0 0-1,1 0 0,0 0 0,1 0 1,0 0-1,0 0 0,1 1 1,0-1-1,0 0 0,1 1 1,0 0-1,1-1 0,0 1 1,0 0-1,1 1 0,5-8-59,6-4 96,0 1 0,1 0 0,1 1 0,1 1 0,0 1 0,13-8-96,-16 14-483,0 0 0,1 1 0,-1 0 0,2 1 483,-3 2-1662,-1 1 0,0 1 0,1 0 0,-1 0 1,5 1 1661,7 2-12009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6:42.76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18729,'0'0'2737,"0"0"-2545,0 0 352,0 0 449,131 82-673,-81-28-192,-10 6-160,-20 5 112,-18 4-160,-2 0-192,-20 1-225,-22-6-351,-13-6-2081,-9-9-3778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1.58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438 1 8260,'0'0'963,"0"0"-563,0 0 512,0 0-156,0 0-322,0 0-287,0 0 61,0 0-50,0 0 178,0 0 48,0 0 112,0 0 88,0 0-53,0 0 134,0 0-84,0 0-42,0 0-237,0 0-22,0 0-152,0 0 11,0 0-11,0 0 37,0 0 209,0 0-52,-2 12 511,-8-1-785,-1 0 0,0-1 0,0 0 0,-1 0 0,0-1 0,-8 3-48,-5 6 237,-30 21 232,3 3-1,1 2 1,3 2-1,1 2 1,1 5-469,25-11 64,21-42-339,0 1-37,-1-1 1,1 1-1,0-1 1,-1 1-1,1-1 0,0 0 1,0 1-1,-1-1 1,1 1-1,0-1 1,0 1-1,0-1 0,0 1 1,0-1-1,0 1 1,0 0-1,0-1 1,0 1-1,0-1 0,0 1 1,0-1-1,0 1 1,0-1-1,0 1 312,0 2-3738,0 2-3511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6.2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375 183 2769,'0'0'4640,"0"0"-3552,0-19-239,0-61 922,0 76-1586,1 1-1,-1-1 1,0 1-1,-1-1 1,1 0-1,0 1 1,-1-1-1,0 1 1,0 0-1,0-1 1,0 1-1,-1 0 1,1-1-1,-1 1 1,0 0-1,0 0 1,0 0-1,0 1 1,-1-1-1,1 0 1,-1 1-1,1-1 1,-3 0-185,2 1 124,0 1 0,0 0 0,0 0 0,0 1 0,-1-1 0,1 1 1,0-1-1,0 1 0,0 0 0,0 0 0,-1 0 0,1 1 0,0-1 0,0 1 0,0 0 0,0 0 0,0 0 1,0 0-1,0 0 0,0 1 0,0-1 0,-1 2-124,-7 4 201,0 1 1,1 0-1,0 0 0,1 1 0,0 1 1,0-1-1,-1 3-201,-55 79 1191,54-73-998,-11 14 175,2 1 0,1 1 0,-4 13-368,17-33 18,1 1-1,0-1 1,1 1-1,1 0 0,0 0 1,1 0-1,0 0 0,1 0 1,1 0-1,1 1-17,-1-15-25,0 0-1,1 0 1,-1 0 0,1 0-1,-1 1 1,1-1-1,0 0 1,-1 0 0,1 0-1,0-1 1,0 1-1,0 0 1,0 0 0,-1 0-1,1-1 1,0 1-1,0 0 1,1-1 0,-1 1-1,0-1 1,0 1-1,0-1 1,0 1 0,0-1-1,0 0 1,1 0 0,-1 1-1,0-1 1,0 0-1,2 0 26,39 0-902,-40 0 869,5-2-137,0 1 0,0-1-1,-1 0 1,1-1-1,0 1 1,-1-1-1,1-1 1,-1 1-1,0-1 1,0 0 0,0-1-1,-1 1 1,0-1-1,2-2 171,15-16-1140,0-1 0,10-17 1140,-29 37-122,15-20-544,-1-1 1,3-6 665,-15 23 75,-1 1 1,0-1-1,-1 0 1,0 0-1,0 0 0,-1 0 1,0 0-1,-1-1 1,1 1-1,-1-5-75,0 11 3605,1 7-1504,5 17-964,8 28-979,23 84 1051,-17-64-2517,-1 0-6573,-17-58 627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2.3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 14 720,'0'0'9463,"0"0"-7283,0 0-825,0 0 195,0 0-595,-2-3-504,-2-7 244,4 10 319,16 29 1677,16 20-2521,17 28 389,5-2 0,12 9-559,-55-70-93,-8-9-88,1 0-1,-1-1 1,1 0-1,0 0 1,0 0-1,4 3 182,-8-7-370,3 0-468,-3-1-7040,0-4 90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2.80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147 0 9588,'0'0'489,"0"0"786,0 0 43,0 0-534,0 0-474,-8 5 71,2-2-210,1 1 1,0-1-1,0 1 0,0 0 0,1 0 1,-1 0-1,1 1 0,0-1 0,0 1 1,1 0-1,-1 1 0,1-1 0,0 0 1,1 1-1,-1 0 0,1-1 0,0 1 1,0 0-1,1 0 0,0 0 0,0 4-171,0-9 3,1 0-1,0 0 1,0 0-1,0 1 1,0-1-1,0 0 1,0 0-1,1 1 1,-1-1-1,0 0 1,1 0-1,-1 0 1,0 1-1,1-1 1,0 0-1,-1 0 1,1 0-1,0 0 1,-1 0-1,1 0 1,0 0-3,1 0-25,1 0 0,-1-1 1,0 1-1,0-1 0,1 1 0,-1-1 1,0 0-1,1 0 0,-1 0 0,3 0 25,-3 0-2,2 0-43,0 0 1,1 0-1,-1-1 0,0 1 1,0-1-1,1 0 0,-1 0 1,0 0-1,0 0 0,0-1 1,0 0-1,-1 0 0,3-1 45,-3 1-44,-1 0 0,0 0 0,-1 0 0,1-1 0,0 1-1,-1 0 1,1-1 0,-1 1 0,0-1 0,1 0 0,-1 1 0,-1-1 0,1 0 0,0 0-1,-1 1 1,1-1 0,-1 0 0,0 0 0,0 0 0,0 0 0,0 0 44,0 2-6,0-1 1,0 1-1,0-1 1,-1 1 0,1-1-1,0 1 1,-1-1-1,1 1 1,-1-1 0,0 1-1,1-1 1,-1 1-1,0 0 1,0-1-1,0 1 1,0 0 0,0 0-1,0-1 1,0 1-1,0 0 1,0 0 0,-2 0 5,0-1-63,0 0 0,0 1 0,0 0 0,0 0 0,-1 0 0,1 0 0,-1 0 0,1 0 0,-1 1 0,-1 0 63,-6-1-671,1 2-1,-1-1 0,1 1 0,0 1 1,0 0-1,-1 1 0,-1 0 672,-32 17-5912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3.4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97 2 3778,'0'0'2524,"0"0"-1030,0 0-211,0 0-93,0 0-262,-1-1 2321,-11 1-3099,5 5-28,0 0 1,0 0-1,0 0 0,1 1 1,0 0-1,0 0 0,0 1 1,1 0-1,0 0 0,1 0 0,-1 0 1,1 1-1,-1 3-122,3 20 435,1-30-433,1 0 0,0 0 1,0 0-1,0 1 0,0-1 1,0 0-1,0 0 0,0 0 1,1 0-1,-1 1 0,0-1 1,1 0-1,-1 0 0,1 0 0,-1 0 1,1 0-1,-1 0 0,1 0 1,0 0-1,-1 0 0,1-1 1,0 2-3,5-1-96,0-1 1,-1 0 0,1 1 0,0-2 0,-1 1 0,1-1-1,0 1 1,4-3 95,-8 3-6,0-1 0,0 0 0,0 0 0,0 0 0,0-1 1,0 1-1,-1 0 0,1-1 0,0 1 0,-1-1 0,1 0 0,-1 1 0,0-1 0,0 0 0,1 0 0,-1 0 0,0 0 0,0 0 0,-1 0 0,1 0 0,0 0 0,-1 0 0,1 0 0,-1-2 6,2-49 129,-3 31-154,1 22-30,0-1-1,0 1 1,0 0-1,0-1 1,0 1-1,0 0 1,0-1-1,0 1 1,-1 0-1,1-1 1,0 1-1,0 0 1,0-1-1,-1 1 1,1 0-1,0-1 1,0 1-1,-1 0 1,1 0-1,0-1 1,-1 1-1,1 0 1,0 0-1,-1 0 1,1 0-1,0-1 1,-1 1-1,1 0 1,0 0-1,-1 0 1,1 0 0,0 0-1,-1 0 1,1 0-1,-1 0 1,1 0-1,0 0 1,-1 0-1,1 0 1,0 0-1,-1 0 1,1 0-1,-1 1 1,1-1 55,-3 0-1633,-6 0-3793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3.9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105 86 1024,'0'0'5905,"0"0"-4262,0 0 134,0 0-275,0 0-358,-5-7-418,-13-21-115,17 27-558,0 0-1,1 1 1,-1-1 0,0 0-1,0 1 1,1-1 0,-1 1 0,0-1-1,0 1 1,0 0 0,0-1-1,0 1 1,0 0 0,1 0 0,-1-1-1,0 1 1,0 0 0,0 0-1,0 0 1,0 0 0,0 0 0,0 0-1,0 0 1,0 1 0,0-1-1,0 0 1,0 0 0,0 1 0,0-1-1,1 1 1,-1-1 0,0 1-1,0-1 1,0 1 0,1-1 0,-1 1-1,0 0 1,1-1 0,-1 1-1,0 0 1,1 0 0,-1-1-1,1 1 1,-1 1-53,0-2 26,-3 4 78,0 0 0,0 0 0,1 0-1,-1 1 1,1-1 0,0 1 0,0 0 0,0 0 0,1 0 0,-1 0 0,1 1-1,1-1 1,-1 0 0,1 1 0,0 1-104,22-7-606,-17 0 584,1-1-1,0 1 0,0-1 0,-1-1 1,1 1-1,-1-1 0,1 1 0,-1-1 1,0 0-1,0-1 0,0 1 0,0-1 1,0 0-1,0 0 0,-1 0 0,1 0 1,-1-1-1,3-3 23,-2 3-155,-1-1 0,1 0 1,-1-1-1,0 1 1,0-1-1,0 1 0,-1-1 1,0 0-1,0 0 0,-1 0 1,1 0-1,-1 0 1,-1 0-1,1-3 155,-2 8-161,0 0-1,0 1 1,0-1-1,0 1 1,0 0 0,0-1-1,0 1 1,0 0 0,0 0-1,0-1 1,0 1 0,0 0-1,-1 0 1,1 0 0,0 0-1,0 0 1,0 1-1,-1-1 162,-2 0-785,-30 0-4673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4.56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128 122 5827,'0'0'2678,"0"0"-1672,0 0 568,0 0-237,0 0-582,-6-2-264,-23-4-142,27 6-304,0 0 1,0 0-1,0 1 1,0-1-1,0 0 0,0 1 1,0-1-1,0 1 1,0 0-1,1 0 0,-1-1 1,0 1-1,0 1 1,1-1-1,-1 0 0,1 0 1,-1 0-1,1 1 1,-1-1-1,1 1 0,0-1 1,-1 2-46,-24 37 845,24-37-779,-2 7 112,0-1-1,0 1 0,1 0 0,0 0 1,1 0-1,0 0 0,1 0 1,0 0-1,1 0 0,0 1 1,1 3-178,-1-13-1,0 0 0,0 0 0,0 0 0,0 1 0,0-1 0,1 0 0,-1 0 0,1 0 0,-1 0 0,0 0 0,1 0 0,0 0 0,-1-1 0,1 1 0,-1 0 0,1 0 0,0 0 1,0 0-1,-1-1 0,1 1 0,0 0 0,0-1 0,0 1 0,0-1 0,0 1 0,0-1 0,0 1 0,0-1 0,0 0 0,0 1 0,0-1 0,0 0 0,0 0 0,1 0 1,43 0-120,-35-1 72,-1 0 17,-1 0-1,0 0 1,0-1-1,0-1 1,0 1-1,-1-1 0,1-1 1,-1 1-1,0-1 1,1-1-1,-2 1 1,1-1-1,-1 0 0,1-1 1,-1 1-1,-1-1 1,1-2 31,1 1-31,-1-1-1,-1 0 1,1 0 0,-1 0 0,-1-1-1,0 0 1,0 0 0,0 0 0,-1 0 0,-1 0-1,0-1 1,0 1 0,0-1 0,-1-4 31,-1 5 121,1 0 1,-1 0 0,-1 0-1,0 0 1,0 0 0,-1 0-1,0 0 1,-1-1-122,2 8 26,0-1-1,-1 1 1,1-1-1,0 1 1,-1 0 0,0 0-1,1 0 1,-1 0 0,0 0-1,0 0 1,0 0 0,-1 0-1,1 1 1,0-1 0,-1 1-1,1 0 1,-1 0 0,1 0-1,-1 0 1,1 0 0,-1 0-1,0 1 1,1-1-1,-1 1 1,0 0 0,0 0-1,1 0 1,-3 0-26,1 1-321,0-1-1,0 1 1,0 0-1,0 0 1,1 0-1,-1 0 0,0 1 1,1 0-1,-1 0 1,1 0-1,0 0 1,0 0-1,0 0 1,0 1-1,0 0 1,0 0-1,0 0 1,0 0 321,-2 3-1283,-27 25-9450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8.75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18 0 12054,'0'0'552,"0"0"157,0 0 879,0 0-233,0 0-386,0 0-513,-3 3-77,1 0-285,1 0 0,-1 0 0,0 0 0,1 1 0,0-1 0,-1 0 0,1 1 0,0-1 0,1 1 0,-1-1 0,1 1 0,0-1 0,-1 4-94,3 59 1371,-1-33-976,-2-5-163,0-20-175,0 0 0,1 1 1,0-1-1,1 0 1,-1 0-1,1 0 0,1 0 1,0 0-1,0 0 0,3 7-57,-4-14-14,0 0-1,0 1 1,0-1-1,0 0 1,0 0 0,0 1-1,1-1 1,-1 0-1,0 0 1,1 0-1,-1-1 1,1 1-1,-1 0 1,1 0-1,0-1 1,-1 1-1,1-1 1,0 0 0,-1 1-1,1-1 1,0 0-1,-1 0 1,1 0-1,0 0 1,0 0-1,-1 0 1,1-1-1,0 1 1,-1-1-1,1 1 1,0-1-1,1 0 15,1-1-67,1 0-1,-1 0 0,0 0 0,1-1 0,-1 0 0,0 0 0,0 0 0,-1 0 0,1 0 0,1-3 68,11-13-215,-1 0 0,-1-1 0,-1-1 0,0 0-1,-2-1 1,0-1 215,-11 23-4,0 0-1,0 0 0,0 1 1,0-1-1,0 0 0,1 0 1,-1 0-1,0 0 0,0 1 1,0-1-1,0 0 1,0 0-1,0 0 0,0 0 1,1 0-1,-1 1 0,0-1 1,0 0-1,0 0 0,0 0 1,0 0-1,1 0 0,-1 0 1,0 0-1,0 0 1,0 0-1,0 1 0,1-1 1,-1 0-1,0 0 0,0 0 1,0 0-1,1 0 0,-1 0 1,0 0-1,0 0 1,0 0-1,0 0 0,1-1 1,-1 1-1,0 0 0,0 0 1,0 0-1,1 0 0,-1 0 1,0 0-1,0 0 0,0 0 1,0 0-1,0-1 1,1 1-1,-1 0 0,0 0 1,0 0-1,0 0 0,0 0 1,0-1-1,0 1 0,0 0 1,0 0-1,0 0 1,1 0-1,-1-1 0,0 1 1,0 0-1,0 0 0,0 0 1,0-1 4,7 20-91,-6-15 89,19 61 107,-2 1 0,-4 1 0,-2 1 0,-4 0 0,-2 0 0,-3 42-105,-3-91-17,0 11 46,-1 0 1,-3 11-30,3-31 33,-1 1 1,-1 0 0,0-1 0,0 0-1,-1 0 1,-1 0 0,1 0 0,-4 3-34,2-4 56,0 0-1,0-1 1,-1 1 0,-1-1-1,1-1 1,-1 1 0,0-2 0,-1 1-1,0-1 1,-8 4-56,14-8 13,0 0 0,0 0 0,0-1 0,-1 1-1,1-1 1,-1 0 0,1 0 0,-1-1 0,1 1 0,-1-1 0,0 1 0,1-1-1,-1 0 1,1-1 0,-1 1 0,0-1 0,1 1 0,-1-1 0,1 0-1,-1 0 1,1-1 0,0 1 0,0-1 0,-1 1 0,1-1 0,0 0-1,0 0 1,0-1 0,1 1 0,-1 0 0,1-1 0,-1 0 0,0-1-13,-4-5 49,1 0 0,0 0 0,1-1 0,0 0 0,1 0 0,0 0 1,0 0-1,1 0 0,1-1 0,-1-2-49,-1-16 210,1 0-1,1 0 1,2-9-210,1 29 11,0 1-1,0-1 1,1 1 0,0-1-1,0 1 1,1 0 0,0 0-1,1 0 1,-1 0-1,2 1 1,-1-1 0,1 1-1,0 0 1,0 0 0,3-1-11,0-1-551,1 0 0,0 1 1,0 0-1,1 0 1,0 1-1,1 0 0,-1 1 1,1 0-1,0 1 1,6-2 550,18-3-4594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9.15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 13 14439,'0'0'202,"0"0"831,0 0 456,0 0-372,0 0-866,0-1-240,1 1-1,-1-1 0,0 1 1,0-1-1,0 1 0,1-1 1,-1 1-1,0-1 0,0 1 1,1 0-1,-1-1 1,1 1-1,-1-1 0,0 1 1,1 0-1,-1-1 0,1 1 1,-1 0-1,0 0 0,1-1 1,-1 1-1,1 0 0,-1 0 1,1 0-1,-1 0 1,1-1-11,4 0 62,0 1 1,0-1 0,0 1-1,0-1 1,0 2-1,0-1 1,0 0 0,0 1-1,0 0 1,0 0 0,0 1-1,0-1 1,-1 1 0,1 0-1,-1 0 1,1 0 0,-1 1-1,3 2-62,-2-3 29,0 1 0,-1 0 0,0 1 0,0-1 0,1 1 0,-2 0 0,1 0 0,0 0 0,-1 0 0,0 1-1,0-1 1,0 1 0,-1 0 0,1 0 0,-1 0 0,0 0 0,0 4-29,-1 1 88,0-1 0,0 1 0,-2 0-1,1 0 1,-1 0 0,0-1 0,-1 1 0,0-1 0,-1 1-1,0-1 1,0 0 0,-1 0 0,0 0 0,-1 0 0,-3 4-88,-4 5-118,-2-1 0,1-1 0,-2 0 1,0-1-1,-1 0 0,-11 7 118,0-6-1828,27-15 1690,-1-1 0,1 0 0,-1 0 0,1 0-1,-1 1 1,0-1 0,1 0 0,-1 0 0,1 0 0,-1 0 0,1 0 0,-1 0 0,1 0 0,-1 0 0,0 0-1,1 0 1,-1-1 0,1 1 0,-1 0 0,1 0 0,-1 0 0,1-1 0,-1 1 0,1 0 0,-1-1 0,1 1-1,-1 0 1,1-1 0,0 1 0,-1 0 0,1-1 0,0 1 0,-1-1 0,1 1 0,0-1 0,-1 1 0,1-1-1,0 1 1,0-1 0,0 1 0,-1-1 0,1 1 0,0-1 0,0 1 0,0-1 0,0 0 0,0 1 0,0-1-1,0 1 1,0-1 0,0 0 138,0-31-6669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09.4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13718,'0'0'790,"0"0"248,0 24 739,-1 17-1166,3 92 1069,2-86-1227,8 31-453,-1-14-2366,-11-64 2218,0 0 0,0 0 0,0 0 0,0-1 0,0 1-1,0 0 1,0 0 0,0 0 0,0 0 0,0 0 0,0 0-1,0 0 1,0 0 0,0 0 0,1 1 0,-1-1 0,0 0-1,0 0 1,0 0 0,0 0 0,0 0 0,0 0 0,0 0-1,0 0 1,0 0 0,0 0 0,0 0 0,0 0 0,0 0-1,0 0 1,0 0 0,0 0 0,0 0 0,0 0 0,0 0-1,0 0 1,0 0 0,0 0 0,0 0 0,0 0-1,0 1 1,0-1 0,0 0 0,1 0 148,1-10-1615,1-14 1735,-2 9-71,-1 4 1229,0 0 1,1 0-1,1 0 0,1-6-1278,-3 16 199,1 0 0,-1 1 0,1-1 0,-1 0-1,0 1 1,1-1 0,-1 0 0,1 1-1,-1-1 1,1 1 0,0-1 0,-1 1-1,1 0 1,0-1 0,-1 1 0,1-1 0,0 1-1,-1 0 1,1 0 0,0-1-199,28-3 456,-21 4-240,65-5-643,23-1-4986,-43-1-2081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0.17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18 0 13862,'0'0'1708,"0"0"-822,0 0 938,0 0-426,0 0-611,-3 12-525,-4 47 551,2 0 1,2 0-1,4 18-813,-1-69 38,0-1-10,0 1 0,1-1 0,0 0 0,0 1 0,0-1 0,1 0 0,0 0 0,1 0 0,0 0 0,0-1 0,0 1 0,1 0-28,-1-3-31,-1-1-1,1 1 1,0-1 0,0 0-1,0 0 1,1 0 0,-1 0-1,1-1 1,0 1 0,-1-1-1,1 0 1,0 0 0,0 0-1,0 0 1,1-1 0,-1 0-1,0 0 1,1 0 0,-1 0-1,4-1 32,-2 1-112,0-1-1,-1 0 1,1 0-1,0 0 0,0-1 1,-1 0-1,1 0 0,-1-1 1,1 1-1,-1-1 0,1 0 1,-1-1-1,0 1 0,0-1 1,0 0-1,0-1 1,-1 1-1,1-1 0,-1 0 1,0 0-1,0 0 0,0 0 1,-1-1-1,0 1 0,1-1 1,-2 0-1,1-1 113,4-5-179,-2-1 1,1 1-1,-2-1 0,0 0 1,0-1-1,-1 1 0,0-1 1,-1 1-1,-1-1 179,2-30 34,-2 1 0,-1-4-34,-1-1 644,1 47-605,0-1 31,0 1 1,1 0-1,-1-1 0,0 1 0,0-1 1,0 1-1,0-1 0,0 1 0,0-1 1,0 0-1,0 1 0,0-1 1,0 1-1,0-1 0,0 1 0,-1-1 1,1 1-1,0 0 0,0-1 0,0 1 1,-1-1-1,1 1 0,0-1 1,-1 1-1,1 0 0,0-1 0,-1 1 1,1-1-1,0 1 0,-1 0 0,1 0 1,-1-1-1,1 1 0,0 0 1,-1 0-1,1-1 0,-1 1 0,1 0 1,-1 0-1,1 0 0,-1 0 0,1 0-70,-1 18 355,1 1-203,0 29 480,2 1 0,2-1-632,-1-31 58,0 0 1,0 0-1,2 0 1,0 0-1,1-1 1,1 0-1,5 8-58,0-2-298,1 0 0,1-1 0,6 6 298,20 12-2657,-36-35 1676,1-1 1,0 0-1,0 0 1,0 0-1,0 0 0,1-1 1,3 1 980,12 1-7201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0.75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27 168 5795,'0'0'6040,"0"0"-4448,0 0-338,0 0 80,-5-19-595,-13-61-365,17 78-336,0-1 1,1 0-1,-1 0 1,1 0-1,0 0 1,0 1-1,0-1 1,0 0-1,0 0 1,1 0-1,-1 0 1,1 0-1,-1 1 1,1-1-1,0 0 1,0 1-1,1-1 1,-1 0-39,0 2 46,1 0 0,-1-1 1,0 1-1,1 0 0,-1 0 0,1 0 1,-1 0-1,1 0 0,0 0 0,-1 0 1,1 1-1,0-1 0,-1 0 0,1 1 1,0 0-1,0-1 0,0 1 0,0 0 1,-1 0-1,2 0-46,3 0 47,0 1 1,1-1-1,-1 1 1,0 1-1,0-1 1,0 1-1,0 0 1,0 1-1,-1-1 1,1 1-1,-1 0 0,3 2-46,-1 1 46,-1 0 1,0 0-1,-1 0 1,1 1 0,-1-1-1,0 1 1,-1 1-1,1-1 1,-2 1 0,1-1-1,-1 1 1,0 0-1,0 1 1,-1-1 0,-1 0-1,1 1 1,-1-1 0,0 1-1,-1-1 1,0 1-1,-1-1 1,0 1 0,0-1-1,0 1 1,-1-1-1,-2 5-47,-10 21 411,14-34-360,1-15-78,6-3-200,0 0 0,1 1 0,0 0 0,2 0 0,0 1 0,4-4 227,12-22-473,19-23 398,-45 65 125,1 0-1,-1 0 1,1 0-1,-1 1 1,1-1-1,-1 0 1,1 0-1,-1 0 1,1 0-1,-1 1 1,1-1-1,-1 0 1,1 0-1,-1 1 1,1-1-1,-1 0 1,1 1-1,-1-1 1,0 0-1,1 1 1,-1-1-1,0 1 1,1-1-1,-1 1 1,0-1-1,0 1 1,1-1-1,-1 1 1,0-1-1,0 1 1,0-1-1,0 1 1,0-1-1,1 1 1,-1-1-1,0 1-49,9 23 227,3 21 1101,6 39-1328,-12-49-126,2 1 0,1-1 0,10 24 126,-18-58-220,0 1 1,0-1 0,-1 1-1,1-1 1,0 0 0,0 1-1,0-1 1,1 0-1,-1 0 1,0 0 0,0 0-1,1 0 1,-1 0-1,2 1 221,-2-1-440,1-1 0,-1 1 1,1-1-1,-1 1 0,1-1 1,0 1-1,-1-1 1,1 0-1,0 0 0,-1 0 1,1 0-1,0 0 1,-1 0-1,1 0 0,-1-1 1,1 1-1,0 0 1,-1-1-1,1 0 0,-1 1 1,1-1-1,0 0 439,18-18-7267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6.6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0 12342,'0'0'403,"0"0"-107,0 0 616,0 0-288,0 0-239,15 5-196,41 17-114,-54-20-67,0-1 0,-1 1 0,1-1 0,-1 1 1,1 0-1,-1 0 0,0-1 0,0 1 0,0 0 1,0 0-1,0 0 0,0 0 0,0 0 1,-1 0-1,1 1 0,-1-1 0,1 0 0,-1 0 1,0 0-1,0 0 0,0 1 0,0-1 0,0 0 1,-1 0-1,1 0 0,-1 1 0,1-1 0,-1 0-8,0 6 85,0-5-56,1 0 0,-1 0 0,0 0-1,0 0 1,0 0 0,0 0-1,0 0 1,-1-1 0,1 1-1,-1 0 1,0-1 0,0 0-1,0 1 1,0-1 0,0 0 0,0 0-1,-1 0 1,1 0 0,-1 0-1,1-1 1,-1 1 0,0-1-1,-1 1-28,-11 5 145,0-1-1,-1 0 1,0-1-1,-1-1-144,-17 6 830,33-10-794,1 0 0,0 0 0,0 0 1,-1 0-1,1 0 0,0 0 0,0 1 0,-1-1 0,1 0 0,0 0 0,0 0 1,-1 0-1,1 1 0,0-1 0,0 0 0,0 0 0,-1 0 0,1 1 0,0-1 1,0 0-1,0 0 0,0 1 0,0-1 0,-1 0 0,1 1 0,0-1 0,0 0 1,0 0-1,0 1 0,0-1 0,0 0 0,0 1 0,0-1 0,0 0 0,0 0 1,0 1-1,0-1 0,0 0 0,0 1 0,1-1 0,-1 0 0,0 0 0,0 1 1,0-1-1,0 0 0,0 0 0,1 1 0,-1-1 0,0 0 0,0 0 0,0 0 1,1 1-1,-1-1 0,0 0 0,0 0 0,1 0 0,-1 0 0,0 1 0,0-1 1,1 0-1,-1 0-36,15 9 309,-2-5-222,1 0-1,0-1 0,0 0 0,1-1 1,9-1-87,-16 0-528,0-1 0,0 0 0,0-1 0,0 0 0,0 0 0,0-1 0,0 0 0,-1 0 1,1-1-1,6-2 528,14-16-4197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1.10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60 280 9284,'0'0'3922,"0"0"-1665,0 0 784,0 0-992,0 0-1136,0 0-481,2 18-176,8 11 128,5 2-112,0-2-63,0-2-418,-3-5-111,-4-6-480,-6-5-1809,-2-11-1057,0 0-4017</inkml:trace>
  <inkml:trace contextRef="#ctx0" brushRef="#br0" timeOffset="1">0 1 16472,'0'0'2225,"0"0"-1601,0 0 1153,0 0-1777,0 0-144,0 0-1121,114 62-1824,-64-35-3891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1.43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161 2 592,'0'0'12926,"0"0"-9786,0 0-1093,0 0 87,0 0-990,-20 0-381,8-1-658,5 1-72,0-1 0,0 1 0,0 1 0,0-1 0,1 1 0,-1 0 0,-1 1-33,5-1 22,0 0 0,0 0 0,1 1 0,-1-1 0,1 1 0,-1-1 0,1 1 0,-1 0 0,1 0 0,0 0 0,0 0 0,0 0 0,0 0 0,0 1 0,1-1 0,-1 0 0,1 1 0,-1 0 0,1-1 0,0 1-1,0 0 1,0 1-22,-8 33 310,2 0 0,2 0 0,2 1 0,1-1-1,3 38-309,-1-41 66,1 0 55,2-1 1,1 0-1,2 0 1,1 0-1,7 18-121,21 52 158,7 5-158,-13-35-168,-13-34-79,-10-26-180,0 1 0,0 0 0,-2 0 0,1 1 0,-2-1 0,0 1 0,0 10 427,-8-26-3558,3 0 3114,-11-9-1891,0-1 0,0-1 0,1 0 0,-4-5 2335,-39-40-6718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1.76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1 145 10213,'0'0'2769,"0"0"-560,0 0 496,0 0-592,0 0-1264,0 0-289,27-120-400,18 109-160,12 2 0,0 4-176,5 5-160,-5 0-753,0 0-736,-10 2-1264,-5 10-673,-5-3-1632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2.0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122 14 3906,'0'0'3364,"0"0"-437,0 0-484,0 0-607,0 0-251,0 0-323,-11 5-123,6-3-1004,-1 0 0,1 1-1,0-1 1,0 1 0,0 1 0,0-1 0,1 1 0,-1 0 0,1 0 0,0 0 0,0 0 0,0 1-1,1 0 1,-1 0 0,1 0 0,-2 4-135,-2 8 336,1 1-1,1 0 1,0 1-1,1-1 1,1 1-1,0 0 1,2 0-1,0 16-335,1-32 1,0 0-1,0 0 1,0 0 0,1 0-1,-1 0 1,1-1 0,-1 1-1,1 0 1,0 0-1,0-1 1,0 1 0,1 0-1,-1-1 1,1 1 0,-1-1-1,1 0 1,0 1 0,0-1-1,0 0 1,0 0-1,0 0 1,0 0-1,2 0-58,0-1 1,-1 1-1,1 0 0,0-1 1,0 0-1,0 0 0,0 0 1,0 0-1,0-1 0,0 0 1,0 0-1,0 0 0,0 0 1,0 0-1,3-1 58,-4 0-29,0 0 1,1 0-1,-1 0 1,0-1-1,0 1 1,-1-1-1,1 1 1,0-1-1,0 0 0,-1 0 1,1 0-1,-1 0 1,0-1-1,0 1 1,0-1-1,0 1 1,0-1-1,0 0 0,0 0 1,-1 0-1,0 0 1,0 0-1,1 0 1,-2 0-1,1 0 1,0 0-1,0-3 29,2-11-86,-1-1 0,0 0 0,-1 0 0,-1-8 86,0 13-137,-1 1 1,0-1-1,-1 1 0,-1-1 1,0 1-1,-1 0 1,-3-10 136,5 18-180,1 1 0,-1-1-1,0 0 1,0 0 0,0 1 0,0-1 0,-1 1 0,1 0 0,-1-1 0,0 1 0,0 0 0,0 1-1,0-1 1,-1 1 0,1-1 0,-1 1 0,1 0 0,-1 0 0,0 0 0,0 1 0,0 0 0,0-1-1,0 1 1,0 1 0,-2-1 180,-16 0-3713,2 1-1394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2.55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1 104 10421,'0'0'2011,"0"0"-434,0 0 341,0 0-645,0 0-830,0-14 728,0 37-611,0-1 0,2 0-1,0 0 1,1 0 0,2 0 0,6 19-560,-3-15 111,-3-9-85,1 0 0,1 0 0,3 6-26,-6-50-128,-3 3 188,1 1 0,2 0-1,0 0 1,1 0 0,1 0-1,2 1 1,3-8-60,-7 20-7,1 0 0,0 0 0,0 1 0,1-1-1,1 1 1,-1 1 0,1-1 0,1 1 0,-1 0 0,1 1 0,1 0 0,-1 0 0,1 1 0,1 0-1,-1 0 1,9-3 7,-14 8-240,-1 0 1,1 0-1,0 0 0,0 0 0,0 0 0,0 1 0,-1 0 0,1-1 0,3 2 240,-6-1-255,1 0 1,-1 0-1,1 1 0,-1-1 0,1 0 0,-1 1 1,0-1-1,1 1 0,-1 0 0,0-1 0,0 1 0,1 0 1,-1 0-1,0 0 0,0 0 0,0 0 0,0 0 255,13 28-5258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3.35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1 274 12054,'0'0'253,"0"0"491,-1-23 446,1-74-395,0 92-596,0-1 0,1 0 0,-1 1 0,1-1 0,0 1 0,0-1 0,1 1-1,-1-1 1,1 1 0,1 0 0,-1 0 0,1 0 0,-1 0 0,1 0 0,1 1 0,-1-1 0,1 1 0,3-3-199,-6 6 29,0 1 0,0-1 0,0 1 1,0-1-1,0 1 0,0 0 1,0 0-1,0 0 0,0 0 1,0 0-1,0 0 0,0 0 0,0 0 1,0 0-1,0 0 0,0 0 1,0 0-1,0 1 0,0-1 1,0 1-1,0-1 0,0 1 0,0-1 1,1 1-30,20 13 4,-17-10-47,-1 0 1,1 1-1,0 0 1,-1 0-1,0 0 1,0 0 0,-1 0-1,1 1 1,-1-1-1,-1 1 1,1 0-1,-1 0 1,1 1 42,0 6-121,-1 1 0,0 0 1,-1 0-1,-1 0 0,0 7 121,0-29-13,-1-4-36,1 1-1,1-1 1,0 1-1,0-1 1,1 1-1,0 0 0,1-1 1,1 1-1,3-8 50,2 2-6,-6 9 23,1 0 0,-1 1 0,2-1 0,-1 1-1,1 0 1,0 1 0,1-1 0,-1 1 0,1 0-1,1 0 1,3-2-17,-10 8 65,1-1-1,0 1 1,0 0-1,0 0 1,0 0-1,0-1 1,0 1-1,0 0 1,0 0-1,0 0 1,0 0-1,0 1 1,0-1-1,0 0 1,0 0-1,0 0 1,0 1-1,0-1 1,-1 1-1,1-1 1,0 1-1,0-1 1,0 1-1,0-1 1,-1 1-1,1-1 1,0 1-1,-1 0 1,1 0-1,0-1 1,-1 1-1,1 0 0,-1 0 1,1 0-65,18 36 777,-15-29-497,2 11-74,0-1 0,-1 1 1,-1 0-1,-1 0 0,0 0 0,-2 1 1,0-1-1,-1 0 0,-2 5-206,2-3-37,1-21 4,0 0-1,0-1 0,-1 1 1,1-1-1,0 1 1,0-1-1,-1 1 0,1-1 1,-1 1-1,1-1 1,0 1-1,-1-1 1,1 0-1,-1 1 0,1-1 1,-1 0-1,0 1 1,1-1-1,-1 0 0,0 0 1,1 0-1,-1 0 34,12-33-331,0 0 1,-3-1-1,-1-1 0,3-29 331,-11 65 56,0-1 0,0 1 0,0-1 0,0 1 1,0-1-1,0 1 0,0-1 0,0 1 0,0-1 0,1 1 0,-1-1 1,0 1-1,0 0 0,0-1 0,0 1 0,1-1 0,-1 1 0,0-1 1,0 1-1,1 0 0,-1-1 0,0 1 0,1 0 0,-1-1 0,1 1 1,-1 0-1,0 0 0,1-1 0,-1 1 0,1 0 0,-1 0 0,1 0 0,-1-1 1,0 1-1,1 0-56,15 9 321,11 24-451,-18-18 172,-1 0 0,0 1 0,-1 0 0,-1 1 1,1 5-43,18 46-1241,-25-67 1170,1 0-241,0 1 0,-1 0 0,1 0 1,0-1-1,0 1 0,0-1 0,0 1 0,0-1 0,0 1 0,1-1 0,-1 1 0,0-1 0,1 0 1,-1 0-1,1 0 0,0 0 312,12 1-5163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3.75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169 0 10229,'0'0'1568,"0"0"-404,0 0 999,0 0 105,0 0-577,-18 10-407,3-3-970,7-4-188,1 0-1,-1 1 0,1 0 1,0 1-1,0-1 1,0 1-1,1 0 0,-1 1 1,1 0-1,1 0 1,-1 0-1,1 1 1,0-1-1,-2 6-125,1-2 140,1 1 0,0 0 0,0 0 1,1 0-1,1 0 0,0 1 0,1 0 0,0-1 1,0 1-1,2 0 0,-1 3-140,1-14-9,0 0 0,0 1 0,0-1 0,1 0 0,-1 0 0,0 1 0,0-1 0,1 0 0,-1 0 1,1 0-1,-1 1 0,1-1 0,0 0 0,-1 0 0,1 0 0,0 0 0,0 0 0,0 0 0,-1 0 0,1 0 0,0-1 0,0 1 0,0 0 0,1 0 0,-1-1 9,2 2-51,0-1-1,0 0 1,0 0-1,0 0 1,0-1 0,0 1-1,1-1 1,-1 0-1,0 0 1,2 0 51,4 0-121,-1-1 0,0 0 0,0-1 0,0 0 1,0 0-1,0 0 0,0-1 0,2-1 121,-3 0-46,-1 0-1,1 0 1,-1 0-1,0-1 1,0 1-1,0-1 1,-1-1-1,0 1 1,0-1 0,0 0-1,-1 0 1,1-1-1,-1 1 1,-1-1-1,0 0 1,0 0-1,0 0 1,-1 0-1,1-1 1,-2 1-1,1-1 1,-1 1-1,0-1 1,-1-1 46,0 6 21,0 0 0,0-1-1,0 1 1,0 0 0,-1-1 0,1 1 0,-1 0 0,0 0-1,0 0 1,0-1 0,0 1 0,-1 0 0,1 0 0,-1 1-1,0-2-20,-1 2 6,1 0-1,-1 0 1,1 0-1,-1 0 1,0 1-1,0-1 1,0 1-1,1 0 1,-1 0-1,0 0 1,-1 0-1,1 0 1,0 1-1,0-1 1,0 1-1,-3 0-5,-68-3-2210,26 7-3858,27 1-1178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4.0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13830,'0'0'4915,"0"0"-3843,0 0 1009,0 0-544,0 0-1345,0 0 48,14 78 32,9-25 608,-3 3-832,-6 4 97,-1 3-145,-8 2-80,-3 4-321,-2 2-911,0-4-689,0-18-3474,0-17-5378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4.42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13126,'0'0'1873,"0"0"640,0 0 64,0 0-1424,0 0-241,0 0-784,131 31 304,-101-11-416,-5 0 96,-3-2-15,-2 0-194,-8-2-335,-7 1-176,-5 6-449,0 10-879,-15 7-722,-19 7-1199,-8 0-3443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4.82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19449,'0'0'1070,"0"0"0,0 0 63,0 0-775,0 0-193,4 11-101,2 4-43,0 1 108,0 1 0,-1-1 0,-1 1 0,0 0 0,-1 0 0,-1 7-129,-2 3 144,-1 1-1,-2-1 0,-2 12-143,5-39 3,0 0 0,0 0 1,-1 0-1,1 0 0,0 1 0,0-1 1,0 0-1,0 0 0,0 0 1,0 0-1,0 0 0,0 1 0,0-1 1,0 0-1,0 0 0,0 0 0,0 0 1,0 0-1,0 0 0,1 1 0,-1-1 1,0 0-1,0 0 0,0 0 1,0 0-1,0 0 0,0 0 0,0 0 1,0 1-1,0-1 0,0 0 0,1 0 1,-1 0-1,0 0 0,0 0 0,0 0 1,0 0-1,0 0 0,0 0 1,0 0-1,1 0 0,-1 0 0,0 0 1,0 0-1,0 0 0,0 0 0,0 0 1,1 0-1,-1 0 0,0 0 0,0 0 1,0 0-1,0 0 0,0 0 1,0 0-1,1 0 0,-1 0 0,0 0 1,0 0-1,0 0 0,0 0 0,0 0 1,0 0-1,0 0 0,1 0 0,-1-1-3,3 1 9,43-7 235,-9 1-171,-1 1 0,27 1-73,34 3-1058,-33 0-3215,-26-1-2322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6.9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15847,'0'0'753,"0"0"-433,0 0 1777,0 0-1313,0 0-688,0 0 416,15 51 353,-10-20-161,-5 5-96,3 4-111,-3 3-321,0 1-80,4-1-96,1-1-192,3-2-817,4-4-1536,-4-9-4658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6.14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18 15751,'0'0'1313,"0"0"-1249,0 0 1024,0 0 1,0 0-609,0 0-288,0 0-240,77-18 144,-35 18-192,3 0-656,-1 0-641,6 5-784,-1-5-1633,-4 0-4834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6.47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14567,'0'0'256,"0"0"48,0 0 928,0 0 225,0 0-1041,0 0 33,131 4-161,-89-1-192,3 1-192,2 3-561,3 0-799,-3-1-1121,-3-4-2706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6.81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29 2193,'0'0'12998,"0"0"-12646,0 0 641,0 0 975,0 0-943,0 0-481,34 0-448,-4 0-144,10 0 48,7 0-736,3 0-817,7 0-816,2 0-720,13 0-4291</inkml:trace>
  <inkml:trace contextRef="#ctx0" brushRef="#br0" timeOffset="1">1110 61 11749,'0'0'2770,"0"0"-1954,0 0 1361,0 0-496,0 0-929,0 0-592,59-7-16,-24-7-288,2 1-48,0 2-1008,-2 2-849,-3 4-625,3 5-719,5-2-3314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7.47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22 9156,'0'0'3346,"0"0"-2162,0 0 1345,0 0-1056,0 0-1009,0 0-464,50-8-32,-30 5-528,7 1-1761,0-2-704,3-1-2786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7.81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14 14343,'0'0'1072,"0"0"641,0 0 784,0 0-1793,0 0-704,0 0-96,40-2-368,-18-2-576,3 1-1089,-3 3-897,1-4-1568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8.44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23 11237,'0'0'1217,"0"0"-401,0 0 945,0 0-176,0 0-1073,0 0 32,27 0 320,-19-2-495,-6 2-17,1 0-320,-3 0-64,0 0-1169,0-7-1968,0-6-5283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8.87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42 0 14807,'0'0'4706,"0"0"-4690,0 0 1457,0 0-241,0 0-479,0 0-737,0 0-32,-10 14-289,10 3-287,0 10 352,0 9-544,-2 6-625,-13 10-1744,0 1-1041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0.86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75 0 10085,'0'0'2449,"0"0"-1089,0 0 1186,0 0-610,0 0-623,-20 130-481,18-99-463,2 0 287,-3 3-624,1-1 176,-3-6-208,0-3-80,-3-8-1057,1-7-1632,-5-5-1761,2-4-6227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7.13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63 4898,'0'0'8356,"0"0"-7508,0 0 1714,0 0-385,0 0-849,0 0-784,12 0-431,1 0-113,2 0-113,5-2-15,2-5-1216,3 5-225,2-3-1872,3-1-1314</inkml:trace>
  <inkml:trace contextRef="#ctx0" brushRef="#br0" timeOffset="1">685 34 12854,'0'0'928,"0"0"1361,0 0-160,0 0-496,0 0-1537,0 0-96,40-13 0,-18 6-176,3 3-832,2 1-817,3 1-1201,-3-2-1696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1.62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191 45 10085,'0'0'1203,"0"0"53,0 0 364,0 0-81,0 0-50,-6-9-254,-17-27-168,28 43-400,1-1 0,0 1 0,0-2 0,1 1 1,0-1-1,0 0 0,1 1-667,73 44-785,-25-15 758,-33-20-190,-9-7-31,0 1-1,-1 1 0,0 0 1,2 3 248,-14-12-17,-1 0-1,1-1 1,0 1 0,-1 0 0,1 0-1,-1 0 1,1 0 0,-1 0 0,1 0-1,-1 0 1,1 0 0,-1 0 0,0 0-1,0 0 1,1 0 0,-1 0 0,0 0 0,0 0-1,0 0 1,0 0 0,0 0 0,-1 0-1,1 0 1,0 0 0,0 0 0,-1 0-1,1 0 1,-1 0 0,1 0 0,0 0-1,-1 0 1,0 0 0,1 0 0,-1 0 0,0 0-1,1-1 1,-1 1 0,0 0 0,0-1-1,0 1 1,1 0 0,-1-1 0,0 1-1,0-1 18,-8 6 57,1-1 0,-1 0-1,0-1 1,-7 3-57,5-2 44,-108 53 864,1 6 0,-4 9-908,109-59-941,13-13 796,0-1 0,-1 0 0,1 1 0,0-1-1,0 0 1,-1 0 0,1 1 0,0-1 0,0 0 0,0 1 0,0-1 0,0 0-1,-1 1 1,1-1 0,0 1 0,0-1 0,0 0 0,0 1 0,0-1 0,0 0-1,0 1 1,0-1 0,0 0 0,0 1 0,0-1 0,1 1 0,-1-1-1,0 0 1,0 1 0,0-1 0,0 0 0,0 1 0,1-1 0,-1 0 0,0 0-1,0 1 1,1-1 0,-1 0 0,0 0 0,0 1 0,1-1 0,-1 0-1,0 0 1,1 0 0,-1 1 0,0-1 0,1 0 0,-1 0 145,19 1-4997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7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283 107 3506,'0'0'6483,"0"0"-4912,0 0-869,0 0 1064,0 0-347,0 0-917,-9-18-94,-31-52 152,39 69-514,0-1 0,-1 0 0,1 1 0,0-1 1,0 1-1,-1-1 0,1 1 0,-1 0 0,1-1 0,-1 1 0,0 0 0,0 0-46,-11 1 349,7 1-216,3-1-80,-1 1-1,1-1 0,0 1 1,0 0-1,0 0 0,0 0 1,0 0-1,0 0 0,0 1 1,0-1-1,0 1 1,0 0-1,1 0 0,-1 0 1,1 0-1,-1 1 0,1-1 1,-1 2-53,-6 8 234,0 0 0,1 0 0,-5 9-234,8-12 151,-9 15 55,1 0 1,1 1-1,1 1 1,1 0-1,1 0 1,1 1-1,2 0 1,1 0-1,1 1 1,-1 20-207,6-47-40,0 0 1,0-1-1,-1 1 0,1 0 1,0 0-1,0-1 1,0 1-1,0-1 1,0 1-1,0-1 1,0 1-1,0-1 1,0 1-1,0-1 0,0 0 1,1 0-1,-1 1 1,0-1-1,0 0 1,0 0-1,0 0 1,0 0-1,0 0 0,1-1 1,-1 1-1,0 0 40,37-5-943,-29 1 686,-1 0 0,1-1-1,-1 0 1,0 0 0,-1-1-1,1 0 1,-1-1 0,5-5 257,7-9-1200,0-1 0,4-9 1200,-17 23-187,32-48-1910,-35 52 2268,-1-2-1,1 1 0,-1 0 0,0 0 0,0-1 1,-1 1-1,0-1 0,0 0 0,0 1 0,0-3-170,-1 8 1292,0 0 7,0 0-74,0 5 485,10 414 1248,-8-330-3591,-2-30-2755,0-37 411,0 0-3465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9.20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1 15367,'0'0'992,"0"0"465,0 0 1120,0 0-784,0 0-1601,0 0 0,-3 13-144,3 0-96,10 5 32,3 9-464,-3 4-784,0 10-1698,-5-1-239,-5-2-3122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9.52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1 12102,'0'0'1648,"0"0"-847,0 0 1312,0 0-321,0 0-1007,0 0-113,-3 27-304,3-9-16,5 0-175,-2 4-354,-1 2-575,1 3-929,-3 0-1024,0-2-1809,0-1-4994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19.85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1 12342,'0'0'2369,"0"0"-1585,0 0 1633,0 0-96,0 0-1408,0 0-545,0 36 192,0-16-512,0 2 80,0 5 64,0 0-384,0 4-272,0 2-657,0 3-1792,0 0-657,0 0-1568</inkml:trace>
  <inkml:trace contextRef="#ctx0" brushRef="#br0" timeOffset="1">0 564 9476,'0'0'2113,"0"0"-336,0 0-160,0 0 496,0 0-1105,0 0-143,0 80-481,0-71-272,0 2-112,0 5-128,0-3-721,0 7-1376,0 5-1280,0 1-4915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0.19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61 0 10805,'0'0'4082,"0"0"-2834,0 0 769,0 0-16,0 0-1457,0 0 129,-5 25-465,5-12 144,0 0-320,-3 5-32,-4 2 0,2 3-256,0 1 64,2 1-1041,1 2-912,-1-1-816,1-1-1473,-1 0-3234</inkml:trace>
  <inkml:trace contextRef="#ctx0" brushRef="#br0" timeOffset="1">21 353 8612,'0'0'4226,"0"0"-2946,0 0 641,0 0 160,0 0-720,0 0-273,-8 9-575,8-9 255,0 0-736,0 4-16,0 5-16,0 2-160,0 5-336,-2 2-849,-1 0-896,1-3-560,-1-1-1265,1-1-3554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0.52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0 2209,'0'0'6115,"0"0"-4931,0 0 1009,0 0-240,0 0-528,0 0-433,-7 25-95,7-21 271,0 5-495,0 2 223,0 5-752,0 2 64,0 0-208,0-1-256,0 1-1297,0 0-656,0 2-1889,0 3-6066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2.63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3 137 9428,'0'0'1951,"0"0"-1034,0 0 572,0 0 499,0 0-292,0 0-303,-2-13 335,2 12 1520,1 7-3240,2 1 1,-1-1-1,1 0 1,0 0-1,0 0 1,0 0 0,1 0-1,0-1 1,0 1-1,1-1 1,0 0-9,11 17 4,14 27-25,-20-31 54,1 0 0,1-1 0,8 9-33,-17-24-29,1-1 0,1 0 1,-1-1-1,0 1 0,0-1 1,0 1-1,0-1 0,0-1 1,0 1-1,1 0 0,-1-1 1,3-1 28,8-1 10,-1-1 0,1-1 0,-1 0 0,0 0 0,0-2 0,6-4-10,80-51 80,-83 51-116,19-12 19,-2-3 1,20-18 16,-42 33 24,1-1 0,-2-1-1,1 0 1,-2 0 0,0-1-1,-1 0 1,8-16-24,-12 15 206,-4 12-8755,-3 3-1380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7.07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53 124 11861,'0'0'262,"0"0"525,0 0 712,0 0-304,0 0-367,0 0-199,-3-3 233,3 1-700,-1 1 0,1 0 0,-1 0-1,0 0 1,0 0 0,0 0 0,0 0 0,1 0 0,-1 0 0,0 0 0,0 1 0,-1-1 0,1 0-1,0 1 1,0-1 0,0 1 0,0-1 0,-1 1 0,1-1-162,0 2 37,1 0 0,-1 0 1,0 0-1,1 0 0,0 0 0,-1 0 0,1 0 1,-1 1-1,1-1 0,0 0 0,0 0 0,0 0 1,0 0-1,0 0 0,0 1 0,0-1-37,-1 6 88,-10 67 444,4-1 0,2 2-1,4 6-531,1-79 1,0 0-1,0 0 1,0 0-1,0 0 1,0 0-1,1 0 1,-1 0-1,1 0 1,-1 0-1,1 0 0,0 0 1,0 0-1,-1 0 1,2-1-1,-1 1 1,0 0-1,0 0 1,0-1-1,1 1 1,-1-1-1,1 1 1,-1-1-1,1 0 0,1 1-23,-1-1 1,1 0-1,0 0 1,-1-1-1,1 1 1,0 0-1,0-1 0,-1 0 1,1 1-1,0-1 1,0 0-1,0-1 0,-1 1 1,1 0-1,1-1 23,5-1-83,1-1 1,0 0-1,-1 0 0,0-1 1,0-1-1,0 1 0,0-1 1,7-6 82,-1 0-128,-1-1 1,0 0 0,-1-1 0,0 0 0,-1-1 0,0-1 0,-1 0 0,-1 0-1,-1-1 1,0-1 0,-1 1 0,-1-1 0,0-1 0,-1 1 0,-1-1 0,-1 0-1,0 0 1,-2-1 0,0 1 0,0-9 127,-2-53 434,0 57 2648,-2 129-2607,2 89 566,2-153-848,2 0 0,2 0 0,6 22-193,-9-51-84,0 1 0,1-1 1,1 0-1,0 0 0,1 0 1,0-1-1,0 0 0,2 0 1,-1-1-1,2 0 0,0 1 84,-6-10-193,-1 0-1,0 0 0,0-1 1,0 1-1,1-1 0,-1 0 1,1 1-1,-1-1 0,1 0 1,0-1-1,-1 1 0,1 0 1,0-1-1,2 1 194,22-3-4751,-1-8-2233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7.4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25 18008,'0'0'432,"0"0"1089,0 0 144,0 0-849,0 0-784,0 0-32,116-24 64,-66 24-128,2 0 32,0 0-592,-5 0-561,-5 0-1792,-14 0-1281,-14 0-4354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7.7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12 17288,'0'0'1473,"0"0"-433,0 0 385,0 0-1217,0 0-128,0 0-160,157 2-689,-85-4-1584,-10-5-2177,-10 3-4834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8.19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343 35 11125,'0'0'2593,"0"0"-258,0 0-193,0 0-603,-17-8-685,7 2-731,5 3-73,-1 0 1,1 0 0,-1 0-1,1 1 1,-1 0 0,0 0-1,-5 0-50,8 1 28,1 1 1,0 0-1,-1 0 0,1 0 0,-1 1 1,1-1-1,0 0 0,0 1 0,-1 0 1,1 0-1,0-1 0,0 1 0,0 0 0,-1 1 1,1-1-1,0 0 0,1 1 0,-1-1 1,0 1-1,0-1 0,1 1 0,-1 0 1,1 0-1,-1-1 0,1 1 0,-1 1-28,-24 37 693,1 0 0,2 2 0,-14 36-693,35-72-5,0 0 1,0 0 0,1 0-1,0 0 1,0 1 0,0-1-1,1 0 1,0 4 4,1-10-45,0 1 1,0 0-1,0 0 0,0-1 1,0 1-1,0-1 0,0 1 1,0-1-1,0 1 0,1-1 1,-1 0-1,0 1 0,0-1 1,0 0-1,0 0 1,0 0-1,1 0 0,-1 0 1,0 0-1,0 0 0,0 0 1,0-1-1,1 1 0,-1 0 45,4-1-118,2 1 74,-1-1 0,0 0 1,0 0-1,0-1 0,0 1 0,-1-1 1,1-1-1,0 1 0,-1-1 0,1 0 1,-1 0-1,0 0 0,0-1 0,0 0 0,-1 0 1,1 0-1,-1-1 0,0 1 0,3-6 44,4-5-107,-1 0 0,-1-1 0,0 0-1,-1-1 1,-1 0 0,1-2 107,-5 14 29,2 11-48,16 45 5,-2 1-1,-2 1 0,-3 0 1,3 27 14,-6-10-48,-4 0 0,-3 1 0,-4 55 48,0-107 0,-1-1 0,-1 0 0,-1 1 0,-1-1 0,0 0 0,-1 0 0,-1-1 0,-1 1 0,-2 2 0,5-12-1,0 0 1,0-1 0,-1 0-1,0 0 1,0 0 0,-1-1 0,0 0-1,0 0 1,0 0 0,-1-1 0,0 1-1,0-2 1,0 1 0,-1-1 0,1 0-1,-1-1 1,0 0 0,0 0 0,-1 0-1,-7 0 1,4 0 29,-1-2 0,1 1-1,-1-2 1,0 1 0,1-2-1,-1 0 1,1 0 0,-1-1-1,1-1 1,-2-1-29,9 3 22,0-1 0,0 0 0,1 0 0,-1-1 0,1 0 0,-1 1 0,1-2 0,0 1 0,0 0 0,0-1 0,1 1 0,-1-1 0,1 0 0,0-1 0,0 1 0,0 0 0,1-1 0,-1 0 0,1 1 0,0-1 0,0 0 0,1 0 0,0 0 0,0 0 0,0 0 0,0-1-22,0-1 40,-1-1 0,1 0 0,1 1 0,-1-1 0,2 0 0,-1 0 0,1 0 0,0 1 1,0-1-1,1 0 0,0 1 0,1-1 0,-1 1 0,1 0 0,1 0 0,-1 0 0,1 0 0,1 1-40,7-8 22,1 1 1,0 1-1,1 0 1,0 1-1,1 0 1,0 1 0,2 0-23,49-24-1224,0 4-3332,-55 26 3431,27-12-7165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7.8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 12758,'0'0'896,"0"0"-466,0 0 485,0 0-133,0 0-510,15-1-96,46-2 101,-60 4-258,0-1-1,0 0 0,0 0 0,0 1 1,0-1-1,1 1 0,-1-1 1,0 1-1,0-1 0,0 1 1,0 0-1,0-1 0,-1 1 1,1 0-1,0 0 0,0 0 0,0 0 1,-1-1-1,1 1 0,0 0 1,-1 0-1,1 1 0,-1-1 1,1 0-1,-1 0 0,1 0 1,-1 0-1,0 0 0,0 0 0,1 1 1,-1-1-1,0 0 0,0 0 1,0 0-1,0 1 0,-1-1 1,1 0-1,0 0 0,0 0 1,-1 0-1,0 1-18,1 5 103,0 0-45,-1 0-1,1 0 1,-1 0 0,-1 0-1,1 0 1,-1 0 0,-1 0-1,1 0 1,-1-1 0,0 1-1,-1-1 1,1 0-1,-1 0 1,0 0 0,-1 0-1,0-1 1,0 1 0,-4 2-58,2-1 95,6-7-4,0 1 1,0 0-1,-1 0 0,1 0 1,0 1-1,0-1 0,0 0 0,0 0 1,0 1-1,0-1 0,1 0 1,-1 1-1,0-1 0,1 1 0,-1 1-91,1-3 331,0 0-40,9 4 80,-2-3-551,-1-1 0,1 0 0,0 0 0,-1 0 1,1-1-1,0 0 0,-1-1 0,1 1 0,3-2 180,-7 1-713,1 0 0,0 0 0,0 0 0,-1 0 1,1-1-1,-1 1 0,0-1 0,1 0 0,-1 0 0,0-2 713,11-14-9610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8.53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0 101 16279,'0'0'2306,"0"0"-2290,0 0 1840,0 0-335,0 0-1169,0 0-288,25-31 48,7 22-144,5 2 32,6-2-32,6-2-1648,1-5-1586,-8-2-2977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8.86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 14 17896,'0'0'640,"0"0"1185,0 0 192,0 0-1392,0 0-433,0 0-192,-23-14-160,36 39-529,4 17 97,0 16-593,-4 16-2176,-11 9-1922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9.21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132 0 12566,'0'0'3793,"0"0"-3616,0 0 1663,0 0 257,0 0-992,0 0-817,-112 139 608,100-81-431,5 0 63,7-7-512,0-2-16,0-4-16,7-9-400,13-5-385,10-11-1136,9-16-1696,6-4-1121,2-17-2930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9.5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60 0 14134,'0'0'2580,"0"0"-675,0 0 360,0 0-936,0 0-668,-10 21-170,-31 66-301,39-85-188,1 0 1,0 0-1,0 0 1,1 0 0,-1 1-1,0-1 1,1 0-1,-1 0 1,1 1-1,0-1 1,0 0 0,0 1-1,0-1 1,0 1-1,0-1 1,1 0-1,-1 1 1,1-1 0,0 0-1,-1 0 1,1 1-1,0-1 1,0 0-1,1 0 1,-1 0 0,0 0-1,1 0 1,-1-1-1,1 1 1,-1 0-1,1-1 1,0 1-1,0-1 1,0 1 0,0-1-1,0 0 1,0 0-1,0 0 1,1 0-3,5 3-39,1-2-1,0 1 1,0-1 0,-1 0 0,1-1 0,0 0 0,1-1-1,1 0 40,-3 0-82,-1-1-1,1 0 1,0 0-1,-1-1 1,1 0-1,-1 0 0,1-1 1,-1 0-1,0 0 1,0-1-1,0 1 1,-1-2-1,5-3 83,3-2-159,-2-2-1,1 0 1,-1 0 0,-1-1-1,8-12 160,-19 25 0,0 0-1,0 0 1,0-1-1,1 1 1,-1 0-1,0 0 1,0-1-1,0 1 1,0 0-1,1 0 1,-1 0-1,0-1 1,0 1-1,0 0 1,1 0-1,-1 0 1,0 0-1,0-1 1,1 1-1,-1 0 1,0 0-1,0 0 1,1 0-1,-1 0 1,0 0 0,1 0-1,-1 0 1,0 0-1,0 0 1,1 0-1,-1 0 1,0 0-1,1 0 1,-1 0-1,0 0 1,0 0-1,1 0 1,-1 0-1,0 1 1,0-1-1,1 0 1,-1 0-1,0 0 1,0 0-1,0 1 1,1-1-1,-1 0 1,0 0-1,0 0 1,0 1-1,0-1 1,1 0-1,-1 0 1,0 1-1,0-1 1,8 19-156,-6-12 142,13 41-182,-2 2 1,-3 0-1,-2 0 1,-1 0 0,-3 1-1,-3 0 1,-1 0-1,-4 12 196,2-33-218,-2-1-1,-1 0 1,-1 0-1,-1-1 0,-6 12 219,6-20 0,-1 0-1,-1-1 1,-1 0-1,0-1 1,-2 0-1,0-1 1,-13 16 0,20-28 42,0-1 0,0 1 0,0-1 0,-1 0 0,0 0 0,1 0 0,-1-1 0,-1 0 0,1 0 0,0 0 0,-3 0-42,5-2 27,0 0 0,0 0-1,0-1 1,0 1 0,0-1 0,0 0 0,0 0-1,0 0 1,0 0 0,0-1 0,0 0-1,0 0 1,0 0 0,0 0 0,0-1 0,0 1-1,1-1 1,-1 0 0,0 0 0,0-1-27,-3-3 92,0 0 0,0-1 1,0 0-1,0 0 1,1-1-1,1 0 1,-1 0-1,1 0 0,0-1 1,1 1-1,0-1 1,1 0-1,0-1 1,0 1-93,-1-6 328,0 0 1,2 0-1,0 1 1,0-1-1,2-1 0,0 1 1,0 0-1,3-13-328,-1 20 52,1 0 0,-1 0 0,1 1 0,1 0 0,-1-1 0,1 1-1,1 1 1,-1-1 0,1 0 0,0 1 0,1 0 0,-1 0 0,6-3-52,13-12-285,1 1-1,22-12 286,31-16-4308,-42 22-422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29.87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8740,'0'0'10181,"0"0"-9861,0 0 1056,0 0 49,0 0-849,188 50-416,-126 1 49,-15 11-33,-14 10-352,-18 2 31,-15 6 97,0 0-1008,-10-1-993,-18-15-1841,1-15-2929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0.1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0 141 15127,'0'0'1961,"0"0"-1137,8-19-234,-8 19-590,10-24 439,0 0 0,8-10-439,-16 31 19,1 0 0,0 0 1,-1 0-1,1 0 0,0 0 1,1 0-1,-1 1 0,0 0 1,1 0-1,0 0 0,-1 0 1,1 0-1,0 1 0,0-1 1,0 1-1,0 0 0,0 1 1,0-1-1,0 1 0,0-1 1,0 1-1,0 0 1,0 1-1,0-1 0,4 1-19,7 0 2,-13-1 30,1 0-1,0 1 1,-1-1 0,1 1 0,-1 0-1,1 0 1,-1 0 0,1 0-1,-1 0 1,0 0 0,0 0-1,1 1 1,-1-1 0,0 1 0,0 0-1,0 0 1,-1 0 0,1 0-1,0 0 1,-1 0 0,1 0-1,-1 0 1,0 0 0,1 1 0,-1-1-1,-1 1 1,1-1 0,0 1-1,0-1 1,-1 1 0,1-1-1,-1 2-31,3 13 382,-1 0-1,-1 1 0,0-1 0,-2 12-381,1-12 180,0-9-24,0-3-82,0 0 1,0 0-1,0 0 0,1 0 1,0 0-1,0 0 0,0 1-74,0-5-9,-1 1 0,1-1 0,0 0 0,-1 0 0,1 0 0,0 0 0,0 1 0,0-1 0,0 0 0,0 0 0,0-1 0,0 1 0,0 0 0,0 0 0,0 0 0,1-1 0,-1 1 0,0-1 0,1 1 0,-1-1 0,0 1 0,1-1 0,-1 0 0,0 0 0,1 1 0,-1-1 0,1 0 0,-1 0 9,11 0-128,0-1 0,0 0 0,-1-1 0,1 0 0,0 0 0,-1-1 0,0-1 0,0 0 0,7-4 128,20-10-2446,-1-2 0,1-4 2446,-16 11-2128,-7 2-2007,-13 6-2228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0.52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56 288,'0'0'13654,"0"0"-12405,0 0 1072,0 0-160,0 0-1553,0 0-608,25 11 16,22-29-16,10 0-480,2 0-1393,1 10-272,-8 3-1745,-10 5-4449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0.86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88 11589,'0'0'2802,"0"0"-1679,0 0 45,0 0-1461,23-14-225,75-43-127,-94 54 626,1 1 0,0-1 0,0 1 0,0 1 0,0-1 0,0 1 1,1-1 18,-5 2 31,0 0 0,-1 0 1,1 0-1,0 0 1,0 0-1,0 0 1,0 0-1,0 0 0,0 0 1,0 0-1,0 1 1,0-1-1,0 0 1,-1 1-1,1-1 1,0 1-1,0-1 0,0 1 1,-1-1-1,1 1 1,0-1-1,0 1-31,0 1 179,0 1 1,0 0-1,0-1 0,0 1 0,0 0 0,-1 0 0,1-1 0,-1 1 1,0 0-1,0 0 0,0 0 0,0-1 0,0 1 0,-1 2-179,0 9 729,1 155 3817,1-167-4542,-1 0-1,0 0 0,1 0 1,-1 0-1,1 0 1,-1 0-1,1-1 0,0 1 1,0 0-1,0 0 1,0 0-1,0-1 1,0 1-1,1 0 0,-1-1 1,0 1-1,1-1 1,-1 0-1,1 1 0,0-1 1,-1 0-1,1 0 1,0 0-1,0 0 1,0 0-1,0 0 0,0-1 1,0 1-1,0-1 1,0 1-1,0-1 0,2 0-3,10 2 0,1 0 0,0-1 0,0-1 0,7-1 0,-1 0-2,-6 1-129,1-1 1,-1-1 0,1-1-1,-1 0 1,0-1-1,5-2 131,-10 3-153,0-1 0,-1 0 0,1-1 0,-1 0 0,0 0 0,0-1 0,0-1 0,-1 1 0,0-1 0,-1 0 153,-5 5-257,0 0 1,-1 0-1,1 0 1,-1 0-1,0 0 1,1 0-1,-1 0 1,0 0-1,-1-1 1,2-1 256,0-16-5311,-2-4-7070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1.39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0 186 14535,'0'0'2889,"0"0"-1478,0 0 382,0 0-219,0 0-784,3-3-427,6-8-239,1 0 0,0 1 0,1 0 0,0 1 0,0 1 0,1 0 0,0 0 1,12-5-125,20-14-825,-14 8-639,-20 14-812,0-2 0,0 1 0,0-1 0,5-7 2276,-6 5-5303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1.83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55 118 9620,'0'0'2071,"0"0"-711,0 0 527,0 0-516,0 0-659,-8 1-282,-22 3-6,29-4-368,0 0 0,1 0-1,-1 0 1,0 0 0,0 0 0,1 1 0,-1-1 0,0 0 0,1 0 0,-1 1 0,0-1-1,1 0 1,-1 1 0,0-1 0,1 1 0,-1-1 0,1 1 0,-1-1 0,1 1-1,-1-1 1,1 1 0,-1 0 0,1-1 0,-1 1 0,1 0-56,0-1 3,0 0 1,0 1 0,0-1 0,1 0-1,-1 0 1,0 1 0,0-1-1,0 0 1,1 0 0,-1 1 0,0-1-1,0 0 1,1 0 0,-1 0-1,0 1 1,1-1 0,-1 0 0,0 0-1,1 0 1,-1 0 0,0 0-1,0 0 1,1 0 0,-1 0-1,0 0 1,1 0 0,-1 0 0,0 0-1,1 0 1,-1 0 0,0 0-1,1 0 1,-1 0 0,0 0 0,1 0-1,-1 0 1,0 0 0,1-1-1,-1 1 1,0 0 0,0 0 0,1 0-4,23-11 231,-19 9-230,0-1 0,0 1 0,0 0 0,0 0 0,1 1 0,-1 0 1,0 0-1,3 0-1,-7 1-91,22-12-88,14-7-215,56-29-947,-29 20-6491,-58 25 1779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8.2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73 1 15511,'0'0'624,"0"0"115,0 0 513,0 0-649,0 0-494,10 7-32,28 29-10,-37-34-66,1 0 1,-1 0-1,0 0 0,0 0 0,0 1 0,0-1 1,0 0-1,0 1 0,0-1 0,-1 1 1,1-1-1,-1 1 0,0-1 0,0 0 1,0 1-1,0-1 0,0 1 0,-1-1 1,1 1-1,-1-1 0,1 1 0,-1-1 1,0 1-2,-1 2-4,0 0 1,-1 0-1,1 0 0,-1-1 1,0 1-1,-1-1 1,1 0-1,-4 3 4,-6 5 104,0-1 1,-1 0-1,-12 5-104,-5 5 647,30-20-633,1-1-1,0 0 1,0 0-1,0 0 1,0 0-1,0 0 1,0 0-1,0 0 0,0 0 1,-1 0-1,1 0 1,0 0-1,0 0 1,0 0-1,0 0 1,0 1-1,0-1 0,0 0 1,0 0-1,0 0 1,0 0-1,0 0 1,0 0-1,0 0 1,0 0-1,0 1 0,0-1 1,0 0-1,0 0 1,0 0-1,0 0 1,0 0-1,0 0 0,0 0 1,0 1-1,0-1 1,0 0-1,0 0 1,0 0-1,0 0 1,0 0-1,0 0 0,0 0 1,0 0-1,0 1 1,0-1-1,0 0 1,0 0-1,0 0 1,1 0-1,-1 0 0,0 0 1,0 0-1,0 0 1,0 0-1,0 0 1,0 0-1,0 0 0,0 0-13,12 3 125,12-1-210,17-1-195,-10 0-1897,0-2 1,0-1 0,11-2 2176,1-6-6379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2.65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7 188 13030,'0'0'1958,"0"0"-472,0 0 480,0 0-632,0 0-597,16-13-502,34-25-157,2 2 1,3 1-79,1 5-1817,12-1 1817,-62 27-622,-14 4 639,-15 6 217,1 9 121,1 1 0,0 2 0,1 0 0,-3 4-355,21-20 33,0 0 0,0 0 0,0 0 0,0 0 1,1 0-1,-1 1 0,1-1 0,-1 0 1,1 1-1,0-1 0,0 1 0,0-1 1,0 1-1,1-1 0,-1 1 0,1 0 1,-1 1-34,1-2-37,1 0 1,-1 0 0,1 0 0,-1 0 0,1 0 0,0-1 0,0 1 0,-1 0 0,1 0-1,0 0 1,1-1 0,-1 1 0,0-1 0,0 1 0,1-1 0,-1 1 0,1-1 0,-1 0-1,1 0 1,0 0 0,-1 0 0,3 1 36,-2-1-46,1 1-1,0 0 1,-1-1 0,1 1-1,-1 0 1,0 0 0,0 0-1,1 1 1,-1-1 0,-1 1-1,1-1 1,0 1 0,-1-1-1,2 3 47,-2-1-28,0 1-1,0 0 0,0 0 0,-1-1 1,0 1-1,0 0 0,0 0 1,0-1-1,-1 4 29,0-4 11,1 1-1,-1-1 1,-1 0-1,1 1 1,-1-1-1,1 0 1,-1 0-1,0 0 1,0 0-1,-1-1 1,1 1-1,-1-1 1,-1 2-11,-3 2 35,0 0 0,0 0 0,-1-1 1,0 0-1,0-1 0,-2 1-35,-18 9 739,-1-1 0,0-2-1,-13 4-738,40-15 93,118-49 996,-43 18-1450,8 0 361,-56 22-766,1 1 1,1 1-1,-1 2 1,1 0-1,5 1 766,-13 2-1198,34-1-2354,-51 2 3003,0 1 1,0-1-1,1 0 1,-1 1-1,0-1 1,0 1-1,0 0 1,0 0 0,0 0-1,0 0 1,2 1 548,3 12-6876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2.98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193 0 4866,'0'0'2025,"0"0"21,-22 18 283,-67 58-557,83-70-1509,0 0 0,0 0 1,0 0-1,1 1 0,0 0 1,0 0-1,0 1 0,1-1 0,1 1 1,-1 0-1,1 0 0,0 0 0,-1 7-263,0 1 673,-8 44 2101,14-28-1524,-2-31-1220,0 0 1,1 0 0,-1 0-1,1 0 1,-1 0-1,1 0 1,-1 0-1,1 0 1,-1 0-1,1 0 1,0-1-1,0 1 1,-1 0-1,1 0 1,0-1-1,0 1 1,0 0 0,0-1-1,0 1 1,0-1-1,0 1 1,0-1-31,9 2 17,-1 0 1,1-1 0,0 0-1,-1-1 1,1 0 0,0 0-1,-1-1 1,1 0 0,-1-1-1,1 0 1,-1 0 0,0-1-1,1-1 1,3-2-18,-7 4 3,-1 0 0,1-1 0,-1 0 0,0 0 0,0 0 0,-1-1 0,1 1 0,-1-1 0,1 0 0,-1-1 0,0 1 0,-1-1 0,1 1 0,-1-1 0,0 0 1,0-1-1,0 1 0,-1 0 0,0-1 0,0 0 0,0 1 0,-1-1 0,0 0 0,1-3-3,-2 5 2,0 0 1,0 1-1,0-1 1,0 0-1,-1 0 0,1 0 1,-1 0-1,0 1 1,0-1-1,-1 0 1,1 1-1,-1-1 0,0 1 1,0-1-1,0 1 1,0-1-3,-4-2-7,1 1 0,-1 0 1,0 0-1,0 0 0,-1 1 1,0-1-1,-5-1 7,-62-26-2727,74 31 2443,-1 1 0,1 0-1,-1-1 1,1 1 0,-1-1 0,1 1-1,-1 0 1,1-1 0,-1 1 0,1-1-1,0 1 1,-1-1 0,1 0-1,0 1 1,-1-1 0,1 1 0,0-1-1,0 0 1,-1 1 0,1-1 0,0 1-1,0-1 1,0 0 0,0 1 0,0-1-1,0 0 1,0 1 0,0-1-1,0 0 285,0-13-10450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3.3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2081,'0'0'17032,"0"0"-16360,0 0 625,0 0-65,0 0-1168,0 0 80,27 70-144,-5-46-16,6-1-368,-11-3-640,-7 2-1121,-10-2-1457,0-4-2737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3.68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85 15703,'0'0'2001,"0"0"-624,0 0 720,0 0-1473,0 0-128,0 0-192,55 112-208,-13-94-48,3-9 112,4-9-320,8 0-176,3-14-752,-1-17-1121,-4-9-577,-10-3-335,-13-4-1201,-12-2-1184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4.0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8 165 6675,'0'0'3887,"0"0"-1232,0 0-478,0 0-683,0 0-446,-1 21-85,-5 165-117,6-115-3807,0-71 2936,0 0 1,0 1 0,1-1 0,-1 0-1,0 0 1,0 1 0,1-1-1,-1 0 1,0 0 0,1 1 0,-1-1-1,0 0 1,1 0 0,-1 0-1,0 0 1,1 0 0,-1 0 0,1 1-1,-1-1 1,0 0 0,1 0-1,-1 0 1,0 0 0,1 0 0,-1 0-1,1 0 1,-1-1 0,0 1-1,1 0 1,-1 0 0,0 0 0,1 0-1,-1 0 1,0-1 0,1 1-1,-1 0 1,0 0 0,1 0 0,-1-1-1,0 1 1,0 0 0,1 0 0,-1-1-1,0 1 1,0 0 0,1-1-1,-1 1 1,0 0 0,0-1 24,32-42 1404,-24 30-986,1 1 1,0 1 0,1-1 0,2 0-419,16-13 127,2 1 0,1 1 0,1 2 0,1 1-127,138-71-4878,-106 58 1513,-65 33 3492,0 1-1,0-1 1,-1 0-1,1 0 1,0 0-1,0 0 1,0 0-1,0 0 1,0 0-1,0 0 1,0 0-1,0 0 1,0 0-1,0 0 1,0 0-1,0 0 1,0 0-1,-1 0 1,1 1-1,0-1 1,0 0-1,0 0 1,0 0-1,0 0 1,0 0-1,0 0 1,0 0-1,0 0 1,0 0-1,0 1 1,0-1 0,0 0-1,0 0 1,0 0-1,0 0 1,0 0-1,0 0 1,0 0-1,0 0 1,1 0-1,-1 0 1,0 1-1,0-1 1,0 0-1,0 0 1,0 0-1,0 0 1,0 0-1,0 0 1,0 0-1,0 0 1,0 0-1,0 0 1,0 0-1,0 0 1,1 0-1,-1 0 1,0 0-1,0 0 1,0 0-1,0 0 1,0 0-1,0 0 1,0 0-1,0 0 1,0 0-1,1 0 1,-1 0-1,0 0 1,0 0-127,-7 14 1627,-9 13-1945,-62 72 1100,25-37-3440,63-64 95,21-11 3136,3-2 246,-10 9-417,0 0 1,0 1-1,1 1 0,0 1 0,18 1-402,14-2-669,-52 4 213,-1-1-1,1 0 0,-1 0 1,0 0-1,1-1 1,-1 1-1,0-1 0,0 0 1,0 0-1,-1-1 1,1 1-1,0-1 1,-1 0-1,2-1 457,11-14-5306</inkml:trace>
  <inkml:trace contextRef="#ctx0" brushRef="#br0" timeOffset="1">730 16 11045,'0'0'3938,"0"0"-2161,0 0 1808,0 0-1808,0 0-1009,0 0-143,-15-16-513,15 50 32,0 17-112,15 12 384,3 1-352,-1 6-112,-2 3 48,-5 8-720,-10 3-929,0-3-2753,0-16-5683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4.3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3362,'0'0'12253,"0"0"-9017,0 0-1768,0 0 170,0 0-963,20 9-118,-8-4-490,1 0-20,1 1 1,-1 0-1,0 1 1,-1 1-1,1 0 1,-1 0-1,-1 1 1,0 1-1,0 0 1,0 1-48,5 7-68,-2 0 1,1 1-1,-2 1 1,-1 0-1,0 1 1,-2 0-1,0 0 1,-2 1-1,0 1 1,-1-1-1,-2 1 1,0 0-1,-1 1 0,-1-1 1,-2 1-1,0 2 68,-1-20-235,0 0-1,-1-1 1,1 1-1,-1-1 0,-1 1 1,1-1-1,-1 1 0,0-1 1,0 0-1,0 1 1,-1-1-1,1-1 0,-1 1 1,-1 0-1,1-1 0,-1 1 1,1-1-1,-4 2 236,3-2-625,-1-1-1,1 0 1,-1 0-1,0-1 1,0 1-1,0-1 1,0 0 0,0-1-1,0 1 1,-1-1-1,1 0 1,-5 0 625,-33 1-9255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4.6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1 155 12342,'0'0'2817,"0"0"-1056,0 0 768,0 0-1200,0 0-865,0 0-352,129-83-112,-74 70-64,2 2-160,0-3-1409,-3-2-1697,-9-1-4049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5.01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7555,'0'0'9973,"0"0"-9349,0 0 1361,0 0-304,0 0-1361,0 0 432,32 172-575,-7-103 175,-5 7-336,-8 6-16,-7 5-416,-5 3-1489,0-10-3410,0-17-8163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5.66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1 101 16359,'0'0'745,"0"0"-164,0 0 884,0 0 69,0 0-509,25 16-703,81 53 36,-96-62-341,-1 0-1,0 0 1,0 1 0,-1 0-1,0 0 1,0 1 0,-1 0-1,0 0 1,-1 1 0,0 0-1,1 2-16,-3-2-107,0 1 0,-1-1 1,0 1-1,-1 0 0,0 0 0,-1 0 0,0 1 0,0-1 0,-2 2 107,2-11-97,-1 0-1,0 0 1,0 0-1,-1 0 1,1 0 0,0 0-1,-1 0 1,1 0-1,-1 0 1,0 0 0,1 0-1,-1 0 1,0-1 0,0 1-1,0 0 1,0-1-1,-1 1 1,1-1 0,0 1-1,-1-1 1,1 1 0,-1-1-1,1 0 1,-1 0-1,0 0 1,1 0 0,-1 0-1,0 0 1,0 0 0,0-1-1,0 1 1,0-1-1,0 1 1,0-1 0,0 0-1,0 1 1,0-1 0,0 0-1,1-1 1,-1 1-1,0 0 1,0 0 0,0-1-1,0 1 1,0-1 0,-2 0 97,3 0-81,0 0 1,-1 0-1,1 0 1,0 0-1,-1 0 1,1 0-1,0 0 1,0 0-1,0 0 1,0-1-1,0 1 1,0 0-1,1-1 1,-1 1-1,0-1 1,1 1-1,-1-1 1,1 1-1,-1-1 1,1 1-1,0-1 1,-1 1-1,1-1 1,0 0 80,0-47-393,0 33 386,1 8 22,0-1 0,0 0 0,1 1 0,1 0 0,-1-1 0,1 1 0,0 0 0,1 0 0,0 0 0,0 1 0,1-1 1,0 1-1,0 0 0,1 0 0,3-2-15,-4 3 67,0 1 0,1-1-1,0 1 1,0 0 0,0 1 0,1-1 0,0 1 0,0 0 0,0 1 0,0 0 0,0 0 0,1 1-1,-1-1 1,1 2 0,0-1 0,-1 1 0,4 0-67,-9 1 19,0 0-1,0 0 0,0 0 1,-1 1-1,1-1 1,0 1-1,0-1 1,-1 1-1,1 0 1,0-1-1,-1 1 1,1 0-1,-1 0 0,1 0 1,-1 1-1,1-1 1,-1 0-1,0 0 1,1 1-1,-1-1 1,0 1-19,2 2 74,-1 0 1,1 1 0,-1-1-1,0 1 1,-1-1 0,1 1 0,-1 0-1,1 2-74,1 13 619,-1 0 0,0 0-1,-2 17-618,0-32 176,0 11 253,0 1-1,-1 0 0,-1-1 1,-1 1-1,0 0-428,1-12 21,1 0 0,-1 0 1,0 0-1,0 0 0,0-1 0,-1 1 1,0-1-1,1 1 0,-2-1 0,1 0 1,0 0-1,-1 0 0,0-1 0,0 1 1,0-1-1,0 0 0,0 0 0,-2 0-21,6-3-83,-1 0-1,1 0 1,0 0-1,-1 0 1,1 0-1,-1 0 0,1 0 1,0 0-1,-1 0 1,1 0-1,0 0 1,-1 0-1,1 0 1,0-1-1,-1 1 1,1 0-1,0 0 1,-1 0-1,1-1 0,0 1 1,0 0-1,-1 0 1,1-1-1,0 1 1,0 0-1,-1 0 1,1-1-1,0 1 1,0 0-1,0-1 0,0 1 1,-1 0-1,1-1 1,0 1-1,0 0 1,0-1-1,0 1 1,0 0-1,0-1 1,0 1-1,0-1 0,0 1 1,0 0-1,0-1 1,0 1-1,0 0 1,0-1-1,1 1 1,-1 0-1,0-1 84,1-27-824,-1 24 433,2-9 257,0 0-1,1 1 0,0-1 1,1 1-1,1 0 0,0 0 0,0 0 1,5-6 134,13-21-94,21-27 94,-31 48 150,0 1 1,0 0-1,2 1 0,0 1 0,1 0 0,0 1 1,1 1-1,1 1 0,0 0 0,10-4-150,-26 14 69,0 1-1,0 0 1,0 0 0,0 0-1,0 0 1,0 1-1,1-1 1,-1 0 0,0 1-1,0 0 1,1-1-1,-1 1 1,0 0-1,0 0 1,1 0 0,-1 1-1,0-1 1,0 0-1,0 1 1,1-1 0,-1 1-1,0 0 1,0 0-1,0 0 1,0 0-1,0 0 1,0 0 0,0 1-1,-1-1 1,1 1-1,0-1 1,-1 1-1,1-1 1,-1 1 0,1 0-1,-1 0 1,0 0-1,0 0 1,0 0 0,0 0-1,0 0 1,0 0-1,-1 0 1,1 0-1,0 3-68,3 11 97,-1 0 0,-1 0 0,0 1 0,-1 0 0,-2 11-97,1-25 36,1 12 152,0 29 480,-1-43-649,0 1 0,0-1 0,0 1 0,0-1 0,-1 1 0,1-1 0,0 1 0,-1-1-1,1 1 1,-1-1 0,0 1 0,0-1 0,1 1 0,-1-1 0,0 0 0,0 0 0,0 1 0,0-1 0,0 0 0,0 0 0,-1 0-19,4-9 24,10-13-228,0 0 0,2 1 0,0 0 0,1 1 0,11-10 204,15-20-863,-34 40 774,3-3 198,0 0-1,-1-1 1,0 0 0,-1-1-1,-1 0 1,0 0 0,0-3-109,-8 54 3439,13 43-3676,-7-54 525,6 54-953,-3 2 1,-2 59 664,-6-131-545,-1 0 0,1 0 1,-2 0-1,1 0 0,-1-1 0,-1 1 1,0 0-1,-2 4 545,2-7-941,-1-1 0,1 0 0,-1 1 1,0-1-1,-1-1 0,0 1 0,-3 3 941,-26 20-9852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59:35.9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1265,'0'0'14326,"0"0"-12917,0 0 1408,0 0-1168,0 0-769,0 0-384,25 67 193,5-43-513,7-1 288,5-8-224,3-4-128,-1-6-64,1-5-48,-3 0-80,-5 0-624,1-13-209,-6-3-2032,-7 0-3074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8.7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206 1 14311,'0'0'578,"0"0"388,0 0 1070,0 0-625,0 0-773,-18 11-134,4-3-401,6-4-39,0 1-1,0-1 1,0 1 0,1 1 0,-1 0-1,2 0 1,-1 0 0,0 1 0,1 0-1,1 0 1,-1 0 0,1 1-1,0 0 1,-2 6-64,-7 15 198,2 1-1,2 1 0,0 0 1,2 0-1,2 1 1,0-1-1,3 2 1,-1 14-198,5-46-27,-1 0 0,0 0 0,0 0 0,1 0 0,-1 0 0,1 0 0,-1 0 0,1 0 0,-1 0 0,1 0 0,0 0 0,-1 0 0,1 0 0,0 0 0,0-1 0,-1 1 0,1 0 0,0-1 0,0 1 1,0 0-1,0-1 0,0 1 0,0-1 0,0 0 0,0 1 0,0-1 0,0 0 0,0 1 0,0-1 0,1 0 0,-1 0 0,0 0 0,0 0 0,0 0 0,0 0 0,0 0 0,1-1 27,4 1-102,-1-1-1,1 1 0,-1-1 0,0 0 0,1-1 1,-1 1-1,0-1 0,1-1 103,4-2-180,0-1 0,-1 0 0,1-1 0,-1 0 0,0-1 0,-1 0 0,0 0 0,4-6 180,12-17-1596,18-30 1596,-2 2-165,-39 58 792,-1 1 365,0 0-80,0 338 2687,0-116-10034,0-197 940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14.76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60 22 8500,'0'0'267,"0"0"248,0 0 904,0 0-480,0 0-469,0 0-49,0 0 30,-5-11 462,2 10 2298,-4 21-2717,0 0 0,1 1 0,1 0 0,1-1 0,-1 10-494,-6 109 1059,10-117-932,0-1-16,-3 31 240,3 1 0,5 42-351,-4-94-4,0 1-1,0 0 0,0-1 1,0 1-1,1 0 1,-1-1-1,0 1 0,1-1 1,-1 1-1,1 0 1,0-1-1,-1 1 0,1-1 1,0 0-1,0 1 1,0-1-1,0 0 0,0 1 1,0-1-1,1 0 1,-1 0-1,0 0 0,0 0 1,1 0-1,-1 0 1,1 0-1,-1 0 0,1-1 1,-1 1-1,1-1 1,-1 1-1,1-1 0,0 1 1,-1-1-1,1 0 1,0 0-1,-1 0 0,1 0 1,0 0-1,-1 0 1,1-1-1,1 1 5,2-2-21,1 1 0,-1-1 1,0 0-1,0 0 0,0-1 0,0 1 0,0-1 1,-1 0-1,1-1 0,-1 1 0,0-1 0,1-1 21,22-26-156,-1-1 1,-2-2-1,-1 0 0,-1-1 0,-3-2 0,0 0 0,5-19 156,-16 29 259,-2-1 0,0 0 0,-1 0-1,-2 0 1,-1 0 0,-2 0 0,-1-9-259,1 596 1790,3-539-3745,-2-20 1786,-1 0 0,1-1 0,-1 1 0,0-1 0,1 1 0,-1-1 0,1 0 1,-1 1-1,0-1 0,0 1 0,1-1 0,-1 1 0,0-1 0,0 0 0,0 1 0,0-1 0,1 0 0,-1 1 0,0-1 0,0 0 1,0 1-1,0-1 0,-1 1 0,1-1 0,0 0 0,0 0 169,2-26-5915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15.14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 0 14999,'0'0'101,"0"0"385,0 0 520,-1 20 111,-8 145 852,9-58 585,2-106-2564,0 0 1,1-1 0,-1 1-1,0-1 1,0 1 0,0-1-1,1 0 1,-1 0 0,0 0 0,0 0-1,1 0 1,0-1 9,0 1-9,10-2-63,0 0-1,-1-1 0,1-1 1,-1 0-1,0 0 1,0-2-1,0 1 0,-1-1 1,0-1-1,2-2 73,39-19-1851,15 1-2659,-22 14-2548,-31 10-620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15.4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0 121 10341,'0'0'3970,"0"0"-3618,0 0 1585,0 0-369,0 0-1216,0 0-159,95-34 271,-33 14-352,2 0-112,1 2-1137,-3 5-1216,-10 2-944,-15 6-2418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15.83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37 14 2001,'0'0'6171,"0"0"-4760,0 0-699,0 0-74,2-3-435,4-8 173,-5 24 1409,-6 29 346,-7-1-1123,5-21-71,1 1-1,1 0 1,1 0-1,1 0 1,-1 21-937,5-42 20,-1 1-1,0-1 1,1 0-1,-1 1 1,1-1-1,-1 1 1,1-1 0,-1 0-1,1 1 1,-1-1-1,1 0 1,-1 0-1,1 0 1,0 1 0,-1-1-1,1 0 1,-1 0-1,1 0 1,0 0-1,-1 0 1,1 0 0,-1 0-1,1 0 1,0 0-1,-1 0-19,25 0 197,-17-1-107,7 1-14,-1-1-1,0-1 0,0-1 0,0 0 1,0-1-1,12-4-75,82-40-78,-72 31-1346,0 1 1,17-4 1423,-33 14-2315,0 1 1,0 0-1,5 1 2315,13 1-6347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4.95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288 70 9556,'0'0'611,"0"0"46,0 0 335,0 0-162,0 0-406,0 0-195,1-4 134,-1-1-399,1-3 781,0 0 0,0 0 0,-1 0 1,-1 0-1,0-5-745,1 12 43,-1 1 0,1-1 0,-1 1 0,0-1 0,1 0 1,-1 1-1,0-1 0,1 1 0,-1-1 0,0 1 0,0 0 0,1-1 0,-1 1 0,0 0 1,0 0-1,0-1 0,0 1 0,1 0 0,-1 0 0,0 0 0,0 0 0,0 0 0,0 0-43,-26 0 467,20 1-356,-2-2 56,0 2 1,0-1 0,-1 1 0,1 0-1,-8 3-167,13-3 49,-1 1 0,1 0-1,0 0 1,0 1-1,0-1 1,0 1 0,0 0-1,1 0 1,-1 0-1,1 1 1,0-1 0,-2 2-49,-2 4 38,0 1 1,0-1-1,1 1 1,0 0 0,0 0-1,1 1 1,1 0-1,0 0 1,0 0 0,1 0-1,1 1 1,0-1-1,0 1 1,1-1 0,0 4-39,13-18-542,-4-4 506,1-1 1,-1 0-1,0-1 1,-1 0-1,0 0 0,-1-1 1,1 1-1,-2-1 1,0-1-1,4-10 36,0 3-171,1 1 0,0-1-1,1 1 172,-11 17-3,0 0 0,1 0 1,-1 0-1,0-1 0,0 1 0,0 0 0,0 0 0,0 0 0,1 0 0,-1 0 0,0 0 0,0 0 0,0 0 0,0 0 0,1 0 1,-1 0-1,0 0 0,0-1 0,0 1 0,0 0 0,1 0 0,-1 1 0,0-1 0,0 0 0,0 0 0,0 0 0,1 0 1,-1 0-1,0 0 0,0 0 0,0 0 0,0 0 0,1 0 0,-1 0 0,0 0 0,0 0 0,0 1 0,0-1 0,0 0 1,1 0-1,-1 0 0,0 0 0,0 0 0,0 1 0,0-1 0,0 0 0,0 0 0,0 0 0,0 0 0,0 1 0,0-1 1,0 0-1,0 0 0,0 0 0,0 0 0,0 1 0,0-1 0,0 0 0,0 0 0,0 0 0,0 1 0,0-1 0,0 0 1,0 0 2,14 40 110,-2 1 0,-1 0 0,0 16-110,16 132 553,-13-14-572,-7 113 19,-7-277-10,0 1-1,-1-1 1,0 0-1,-1 0 1,0 1 0,-1-1-1,0 0 1,-1 0 10,2-8-15,1 1-1,-1-1 1,1 0 0,-1 0-1,0 0 1,0-1 0,-1 1-1,1 0 1,0-1 0,-1 1 0,0-1-1,0 0 1,1 0 0,-1 0-1,0 0 1,0 0 0,-1-1-1,1 0 1,0 1 0,-1-1-1,1 0 1,0-1 0,-1 1 0,1 0-1,-1-1 1,1 0 0,-4 0 15,3-1-23,0 1 0,0-1 0,0-1 0,0 1 1,0 0-1,0-1 0,0 0 0,0 0 0,1 0 0,-1 0 1,1-1-1,0 1 0,-1-1 0,1 0 0,0 0 0,1 0 1,-1-1-1,1 1 0,-2-2 23,-9-14-88,1 0 0,1-1 0,-1-2 88,11 19-7,-12-26 90,0-1-1,2 0 1,2-1-1,0 0 1,2 0-1,2-1 0,0 0 1,3 0-1,0 0 1,2-7-83,0 31 14,0 1 0,1-1 0,-1 1 0,1-1 0,1 1 1,-1-1-1,2-1-14,-1 5-4,-1 1 0,1 0 0,0 0 0,0-1 0,0 1 0,1 0 0,-1 1 0,1-1 0,-1 0 0,1 1 0,0 0-1,0-1 1,0 1 0,0 0 0,1 0 0,0 0 4,16-6-733,1 0 0,1 2 0,-1 0 0,1 1-1,0 1 1,21-1 733,12 0-4114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5.3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101 5 4898,'0'0'4248,"0"0"-3117,0 0 21,0 0 388,0 0-516,-3-2-474,2 2-490,0-1 1,0 1 0,0 0 0,0-1 0,0 1-1,0 0 1,0 0 0,0 0 0,0 0-1,0 0 1,0 0 0,1 0 0,-1 0-1,0 0 1,0 1 0,0-1 0,0 0 0,0 1-1,0-1 1,0 0 0,0 1 0,0-1-1,1 1 1,-1-1 0,0 1 0,0 0-1,1-1 1,-1 1 0,0 0-61,-2 3 183,0-1 0,-1 1 0,1 1 0,1-1 0,-1 0 0,1 1 0,-1 0-183,-5 15 990,0 0 0,-4 21-990,5-7 348,2-1 0,1 1 0,2 0 0,1 1 0,1-1-348,0-31-60,0-1-1,0 1 1,0 0 0,1-1 0,-1 1 0,1 0 0,-1-1-1,1 1 1,0-1 0,0 1 0,0-1 0,0 1 0,1-1 0,-1 0-1,1 0 1,-1 1 0,1-1 0,0 0 0,0 0 0,0-1-1,0 1 1,0 0 0,0-1 0,2 2 60,1-1-948,1 1 1,0-1-1,0 0 1,0-1-1,0 0 0,0 0 1,0 0-1,0 0 1,0-1-1,3 0 948,19 0-7969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5.8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 0 14038,'0'0'753,"0"0"-396,0 0 577,0 0 120,-2 19-222,-6 145 902,8-156-1600,1 0-1,-1 1 0,2-1 1,-1 0-1,1 1 0,2 4-133,-4-11-79,1 0 0,0 0 0,0 0 0,-1 0 0,1 0 0,1 0 0,-1 0 0,0 0 0,0-1 0,0 1 0,1 0-1,-1-1 1,1 0 0,0 1 0,-1-1 0,1 0 0,0 1 0,0-1 0,0 0 0,-1 0 0,1-1 0,0 1 0,0 0 0,0-1 0,1 1 0,-1-1-1,0 0 1,1 1 79,0-1-189,0-1 1,-1 1-1,1 0 0,0-1 0,0 0 0,-1 1 0,1-1 0,-1 0 0,1 0 1,-1-1-1,1 1 0,-1-1 0,0 1 0,1-1 0,-1 1 0,0-1 0,0 0 0,1-1 189,1-3-261,0 1 0,0-1 0,0 0-1,-1 0 1,0 0 0,0 0 0,2-6 261,1-9-169,-1 1 0,0-1 0,-2 0 0,2-17 169,-3-42 4365,-2 79-3234,0 1-120,0 9 78,-5 303 1915,5-305-3063,0 0 1,1-1-1,0 1 0,0 0 1,1-1-1,-1 1 1,1-1-1,1 0 0,-1 1 1,1-1-1,3 4 59,-4-7-252,0 0 0,0-1 0,0 1 0,0-1 0,0 0 0,1 1 0,0-1 0,-1 0 0,1 0 0,0-1 0,0 1 252,0-1-536,0 1-1,0-1 1,0 0 0,0-1-1,0 1 1,0 0 0,0-1 0,1 0-1,-1 0 1,0 0 0,0 0-1,3-1 537,19-4-5784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6.17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12838,'0'0'1312,"0"0"-943,0 0 1151,0 0-111,70 143-625,-48-83-127,-4 3 79,-9-7-64,-9-3-240,0-3-191,0-6-193,-7 1-16,-8-5-64,-2-2-1425,-6-5-1488,4-8-2994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6.50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105 0 7523,'0'0'6115,"0"0"-5699,0 0 1201,0 0 48,0 0-641,0 0-527,-102 65 47,100-49-352,2-3-96,0-4-96,2-4-64,18-5-128,10 0-753,5 0-255,-1-18-449,-1-5-496,-9 3-608,-16 5-1793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6.8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0 324 1745,'0'0'12966,"0"0"-12342,0 0 657,0 0 639,0 0-1727,0 0 687,104 11-544,-44-31-336,-3-4-1040,-2-3-945,-11-2-48,-7 0-1713,-7 0-3297</inkml:trace>
  <inkml:trace contextRef="#ctx0" brushRef="#br0" timeOffset="1">489 0 11157,'0'0'4258,"0"0"-3442,0 0 1361,0 0-960,0 0-225,0 0-495,-3 161-97,3-94-240,0 2-16,0 7-144,0 5-352,0-1-1713,0-8-3218,5-14-6290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9.1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 15 13494,'0'0'1115,"0"0"-296,0 0 715,0 0-352,0 0-803,22-3-40,65-7 45,-86 9-374,0 1 0,0 0 0,0 0 0,0 0-1,0 0 1,0 0 0,0 0 0,0 0 0,0 0 0,0 0 0,0 1-1,0-1 1,0 0 0,0 1 0,0-1 0,0 1 0,-1-1 0,1 1-1,0-1 1,0 1 0,0-1 0,0 1 0,-1 0 0,1 0 0,0-1-1,-1 1 1,1 0 0,-1 0 0,1 0 0,-1 0 0,1-1 0,-1 1-1,1 0 1,-1 0 0,0 0 0,1 0 0,-1 0 0,0 0-1,0 0 1,0 0 0,0 0 0,0 0 0,0 0 0,0 0 0,0 0-1,-1 0 1,1 0 0,0 1-10,-1 4 45,2 0-21,-1-1-1,0 1 1,0 0 0,-1 0 0,0-1 0,0 1 0,0-1 0,-1 1 0,0-1-1,0 1 1,0-1 0,-1 1-24,-1 0 5,0 0-1,-1 0 1,0 0-1,0 0 1,-1-1-1,1 0 1,-1 0 0,-6 4-5,-15 8 13,20-13 84,0 0-1,0 1 0,0-1 1,1 1-1,0 1 1,0 0-97,28-3 1195,-8-4-1373,1-1 1,-1 0-1,1-1 0,-1 0 1,0-1-1,0-1 0,-1 0 1,6-4 177,1 0-2928,0-1 0,-1-2 0,1-1 2928,6-5-8980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7.35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17944,'0'0'1777,"0"0"-1206,0 0 187,0 0-110,0 0-461,8 19 31,52 115-175,-56-124-184,0 1 0,-1-1 0,-1 1 0,0 0 1,-1 0-1,0 0 0,0 0 141,0 23-6663,0-44 6314,0 0 0,2-1 0,-1 1 0,1 0 0,0 0 0,1 0 0,1 1-1,-1-1 1,1 1 0,1 0 0,0 0 0,0 1 0,1 0 0,1-2 349,5-5-201,1 0 0,0 1 0,1 1 0,1 0 0,0 1 1,1 1-1,3-2 201,-16 11 221,0 0 1,0 1 0,0 0-1,0-1 1,0 1 0,0 0-1,0 1 1,0-1 0,0 1-1,0 0 1,0 0 0,1 0-222,-5 0 97,1 1 1,0-1 0,-1 0 0,1 1-1,-1-1 1,1 1 0,-1-1-1,0 0 1,1 1 0,-1-1 0,1 1-1,-1 0 1,0-1 0,1 1 0,-1-1-1,0 1 1,0-1 0,1 1-1,-1 0 1,0-1 0,0 1 0,0 0-1,0-1 1,0 1 0,0-1 0,0 1-1,0 0 1,0 0-98,0 25 1035,0-20-583,1 3-155,-2 0 0,1 1 0,-1-1 0,0 0 0,-1 0 1,0 0-1,0 0 0,-1 0 0,0 0 0,-1-1 0,0 1 0,0-1 0,-1 0 1,0-1-1,0 1 0,-1-1 0,0 0 0,0 0 0,-2 1-297,-44 39 826,20-28-1738,29-17 261,0-1 0,-1 0 0,1 0 1,0 0-1,0 0 0,-1-1 0,1 1 0,-3-1 651,4-4-3807,1-14-2639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7.6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 1 6883,'0'0'9877,"0"0"-9429,0 0 1089,0 0 928,-5 123-1489,5-70-384,12 5-63,6 3-193,-1-3 64,0 0-336,-2-7-128,0-4-304,-5-11-545,-3-10-1023,-2-14-1794,0-12-1200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8.0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12342,'0'0'4370,"0"0"-4274,0 0 1232,0 0 785,0 0-1216,35 131-641,-8-102-256,0-2-16,3-7-977,-3-6-1328,-2-14-1504,-2 0-2706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8.3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215 0 12534,'0'0'4175,"0"0"-2516,0 0-319,0 0-503,0 0-386,3 27-184,12 88-179,-14-105-69,0 0-1,-1 0 1,0-1-1,0 1 1,-1 0-1,-1 0 1,0-1-1,0 1 1,-1-1-1,0 0 1,0 1 0,-1-1-1,0-1 1,-6 9-19,3-6 32,-1-1 1,-1-1-1,1 1 1,-1-2-1,-1 1 1,0-1-1,0 0 1,0-1-1,-9 4-32,14-8-11,0-1-1,0 1 1,0-1-1,0 0 1,-1-1-1,1 1 1,-1-1-1,1 0 1,-1-1-1,-3 1 12,7-1-16,1 0 0,-1 0 1,1 0-1,-1 0 0,1 0 0,-1-1 0,1 1 0,-1 0 0,1-1 1,-1 1-1,1-1 0,0 1 0,-1-1 0,1 0 0,0 0 0,0 0 1,0 0-1,-1 0 0,1 0 0,0 0 0,0 0 0,0 0 0,0 0 1,1 0-1,-1-1 0,0 1 0,0 0 0,1-1 0,-1 1 0,1 0 1,-1-1-1,1 1 0,0-1 0,-1 1 0,1-1 0,0 1 0,0-1 1,0 1-1,0-2 16,0-1-101,0 0 1,0 0-1,0 0 0,0 0 1,0 0-1,1-1 1,0 1-1,0 0 1,0 0-1,0 0 1,1 1-1,0-1 0,-1 0 1,1 0-1,1 1 1,-1-1-1,0 1 1,1 0-1,0 0 1,0 0-1,0 0 0,0 0 1,0 1-1,0-1 1,1 1-1,0-1 101,6-4-690,-1 1 0,1 0 0,0 1-1,1 0 1,-1 0 0,1 1 0,0 1 0,0-1 0,0 2-1,12-2 691,-4 4-4194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8.6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0 162 9861,'0'0'4444,"0"0"-2224,0 0 8,0 0-372,0 0-1295,5-3-313,22-13-211,48-27-986,1 3 1,28-7 948,-97 44-42,0 1 0,1 0 0,-1 0 0,1 1 0,0 0 0,-1 0 0,1 1 0,3 0 42,-11 0 51,1 1 0,0-1 1,-1 0-1,1 1 0,-1-1 0,1 1 0,-1-1 0,1 1 0,-1-1 1,1 1-1,-1-1 0,1 1 0,-1 0 0,1-1 0,-1 1 1,0 0-1,1-1 0,-1 1 0,0 0 0,0 0 0,0-1 0,0 1 1,1 0-1,-1-1 0,0 1-51,4 24 431,-4-22-324,4 29 72,-1 0-1,-2 0 1,-1 0 0,-4 32-179,2-58-442,1 0 0,-1 0 0,-1-1 0,1 1 0,-1 0 0,0-1 0,0 0 1,0 1-1,-1-1 0,0-1 0,0 1 0,0 0 0,0-1 0,-1 0 0,0 0 0,0 0 0,-4 2 442,-28 15-7262</inkml:trace>
  <inkml:trace contextRef="#ctx0" brushRef="#br0" timeOffset="1">114 276 8628,'0'0'10181,"0"0"-8949,0 0 673,0 0-864,0 0-785,0 0 304,147 33-400,-90-24 112,2-2-224,1-7-96,-3 0-432,-10 0-336,-7-14-1329,-15-10-2674,-13-3-5441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9.32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85 39 11989,'0'0'1977,"0"0"-1203,0 0 752,0 0-155,0 0-754,-10 3-511,4-1-101,3-1 15,0 0 0,0 0-1,0 0 1,0 0 0,0 0 0,0 1 0,1-1 0,-1 1 0,0 0 0,1 0-1,-1 0 1,1 0 0,0 0 0,0 1 0,0-1 0,0 0 0,0 1 0,0 0-1,1-1 1,-1 1 0,1 0 0,0 0 0,-1 3-20,-3 13 326,2 0 0,0 1 0,2-1 1,0 12-327,1-31-6,0 1 1,0 0 0,0 0-1,0 0 1,0-1 0,0 1 0,1 0-1,-1-1 1,0 1 0,1 0-1,-1 0 1,0-1 0,1 1 0,-1-1-1,1 1 1,-1 0 0,1-1-1,-1 1 1,1-1 0,-1 1-1,1-1 1,0 1 0,-1-1 0,1 0-1,0 1 1,-1-1 0,1 0-1,0 1 6,27 2-410,-23-4 344,1 1-1,0-1 0,-1 0 1,1-1-1,-1 0 1,0 1-1,0-2 0,1 1 1,-1 0 66,0-2-82,-1 0 0,1-1 1,-1 1-1,0-1 0,0 1 1,0-1-1,0-1 1,-1 1-1,0 0 0,0-1 1,-1 0-1,1 1 0,1-7 82,-1 0-343,0-1-1,0 0 0,-2-1 0,1 1 0,-2 0 1,1-1 343,-1 12-72,-1 1 1,1-1 0,0 0 0,0 1-1,0-1 1,-1 1 0,1-1 0,-1 1-1,1-1 1,-1 1 0,0-1 0,0 1 0,1-1-1,-1 1 1,0 0 0,0 0 0,0-1-1,-1 1 1,1 0 0,0 0 0,0 0-1,-1 0 1,1 0 0,0 1 0,-1-1 0,1 0-1,-1 0 1,1 1 0,-1-1 0,1 1-1,-1 0 1,1-1 0,-1 1 0,1 0-1,-1 0 72,-6-1-653,0 1 0,0 0 0,0 0 0,0 1 0,0 0 0,0 0 0,-1 1 653,-39 15-4410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9.6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0 134 11461,'0'0'1249,"0"0"-1233,0 0 416,0 0-400,144-112-32,-84 99-784,2 6-2066,-5 5-4033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29.98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64 11269,'0'0'1766,"24"-9"-1430,81-28-637,-94 33 152,0 1 1,0 0-1,0 0 0,1 1 1,-1 1-1,1 0 0,0 1 1,-1 0-1,1 0 0,-1 1 1,6 2 148,-15-3 61,-1 1 0,1 0 1,0-1-1,-1 1 0,1 0 1,0 0-1,-1 0 1,1 0-1,-1 1 0,0-1 1,1 0-1,-1 0 1,0 1-1,0-1 0,0 1 1,0-1-1,0 1 0,0 0 1,0-1-1,-1 1 1,1 0-1,0-1 0,-1 1 1,0 0-1,1 0 1,-1 0-1,0-1 0,0 1 1,0 1-62,1 9 631,-1 0 1,0 0 0,-1 1-1,0 0-631,0-5 277,-1 3 65,0 1 1,-1-1-1,-1 0 1,0 0-1,0 0 1,-4 5-343,4-7 303,0 1-1,0-1 1,0 1 0,1 0 0,1 0-1,0 0 1,0 0 0,0 6-303,3-14 55,-1-1 1,0 0-1,0 0 0,1 0 1,-1 0-1,1 1 1,-1-1-1,1 0 0,-1 0 1,1 0-1,0 0 1,0 0-1,-1 0 0,1 0 1,0-1-1,0 1 0,0 0 1,0 0-1,0 0 1,0-1-1,0 1 0,0-1 1,0 1-1,0-1 1,1 1-1,-1-1 0,0 0 1,0 1-1,0-1 1,1 0-1,-1 0 0,0 0 1,0 0-1,0 0 1,1 0-1,0 0-55,55-5 441,-54 4-395,36-7-40,0-3 1,-1-1-1,26-12-6,28-10-1260,80-17-5732,-89 29-276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0.79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20 30 4626,'0'0'7121,"0"0"-4581,0 0-836,0 0 535,0 0-516,-3-5-592,-11-15-464,11 16-138,3 4-159,0 0-87,0 19 163,0 9-336,10 427 116,-10-451-665,2 32-102,-1-24-2197,-2 1-3637,1-13 677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1.12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48 10725,'0'0'856,"0"0"633,0 0 309,27-9-677,85-25-465,-108 33-635,0 0 0,0 0 0,0 1 0,0-1 0,0 1 0,1 0 0,-1 0 0,0 0 0,0 1 0,0 0 0,0-1 0,0 2 0,0-1 0,0 0 0,0 1 0,0-1 0,-1 1 0,1 0 0,-1 1 0,1-1 0,-1 0 0,0 1 0,0 0 1,0 0-1,0 0 0,0 0 0,-1 0 0,1 0 0,-1 1 0,0 0 0,2 2-21,-1 0 4,2 2 73,0 0 0,-1 1 0,0-1-1,0 1 1,-1 0 0,-1 0 0,1 0 0,-2 0-1,1 1-76,-1-6 92,0 0-1,-1 0 0,0 0 0,1 0 0,-1 0 1,-1 0-1,1 1 0,-1-1 0,1 0 0,-1-1 1,0 1-1,-1 0 0,1 0 0,-1 0 1,1-1-1,-1 1 0,0 0 0,-1-1 0,1 0 1,0 0-1,-3 2-91,-12 7-116,0 0 1,-1-2 0,0 0-1,-1-1 1,0 0 0,-13 2 115,-26 13-7512,40-15 194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9.1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375 13 10661,'0'0'1142,"0"0"-505,0 0 956,0 0-102,0 0-648,-1-2-357,0 1-462,1 0 1,0 1-1,-1-1 0,1 0 0,-1 1 1,0-1-1,1 1 0,-1-1 1,0 1-1,1-1 0,-1 1 0,0-1 1,1 1-1,-1-1 0,0 1 1,0 0-1,1 0 0,-1-1 0,0 1 1,0 0-1,0 0 0,0 0 1,1 0-1,-1 0 0,0 0 0,0 0 1,0 0-1,0 0 0,1 0 0,-1 0 1,0 1-1,0-1 0,0 0 1,1 1-1,-1-1 0,0 0 0,0 1 1,1-1-1,-1 1 0,0-1 1,1 1-1,-1 0 0,1-1 0,-1 1-24,-37 33 688,30-26-512,-17 16 195,1 2 0,2 1 0,0 0 0,2 2 0,1 0 0,2 1 1,0 1-1,3 0 0,-7 19-371,21-49-7,0 0 1,0-1-1,0 1 0,0 0 1,0 0-1,0-1 1,0 1-1,0 0 0,0-1 1,0 1-1,0 0 0,0-1 1,1 1-1,-1 0 1,0-1-1,0 1 0,1 0 1,-1-1-1,1 1 1,-1-1-1,0 1 0,1 0 1,-1-1-1,1 1 0,-1-1 1,1 0-1,-1 1 1,1-1-1,0 1 0,-1-1 1,1 0-1,0 1 1,-1-1-1,1 0 0,0 0 1,-1 0-1,1 1 0,0-1 1,-1 0-1,1 0 7,39 5 94,-25-3-73,4 1-24,-1 0-1,0 2 1,0 0-1,0 1 1,-1 1-1,1 0 1,-2 1-1,1 1 1,5 5 3,-15-9-16,0 0 1,-1 0 0,1 1 0,-1 0-1,0 0 1,-1 0 0,0 1 0,0 0-1,0 0 1,-1 0 0,0 0 0,0 1-1,-1 0 1,0 0 0,0 0 0,-1 0-1,0 0 1,0 0 0,-1 1 0,0-1-1,0 8 16,-1-11 27,0 1 0,0 0 1,-1 0-1,1-1 0,-1 1 0,-1 0 0,1-1 0,-1 1 0,0-1 0,0 1 0,0-1 0,-1 0 1,0 0-1,0 0 0,0 0 0,-1 0 0,0-1 0,0 0 0,-3 3-27,-31 33 339,-2-2-1,-27 19-338,52-45-262,0-1-1,-1-1 1,0 0 0,0-1 0,-1-1-1,0-1 1,-1 0 0,0-1 0,-9 1 262,-24-3-7849,50-4 7657,-17 0-9437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19.5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21 8404,'0'0'3553,"0"0"-2061,0 0 314,0 0-192,0 0-605,12-5-383,37-11-121,-48 16-496,-1 0-1,1 0 1,0 1 0,-1-1 0,1 0 0,0 0 0,0 0 0,-1 1 0,1-1-1,0 0 1,-1 0 0,1 1 0,-1-1 0,1 1 0,0-1 0,-1 1 0,1-1-1,-1 1 1,1-1 0,-1 1 0,0-1 0,1 1 0,-1-1 0,1 1-1,-1 0 1,0-1 0,1 1 0,-1 0 0,0-1 0,0 1 0,0 0 0,0 0-1,1-1 1,-1 1 0,0 0 0,0-1 0,-1 2-9,1 32 117,0-26-79,0-3-23,-1-1 0,1 1 0,-1-1 0,0 1 0,-1-1 0,1 0 0,-1 1 0,1-1 0,-3 2-15,-7 26-189,11-31 111,0-1 0,0 1-1,0-1 1,0 1 0,0-1 0,0 1-1,0-1 1,0 1 0,0-1-1,1 1 1,-1-1 0,0 1-1,0-1 1,1 1 0,-1-1 0,0 0-1,0 1 1,1-1 0,-1 1-1,1-1 1,-1 0 0,0 1 0,1-1-1,-1 0 1,1 0 0,-1 1-1,1-1 1,-1 0 0,1 0 0,-1 0-1,1 1 1,-1-1 0,1 0 78,25 6-282,-2 0 290,-22-4 75,-1-1 1,1 1-1,0-1 0,-1 1 1,1 0-1,-1 0 1,0 0-1,0 0 0,1 0 1,-1 0-1,-1 0 1,1 0-1,0 0 0,0 1 1,-1-1-1,1 0 1,-1 0-1,0 1 0,0-1 1,0 1-84,-2 49 2249,2-44-2076,-1-1-29,-1-1-1,0 1 1,0 0 0,0-1 0,-1 0 0,0 1-1,0-1 1,0 0 0,-1 0 0,-1 1-144,-24 23-823,27-28 379,-1 0 0,0 0 1,0 0-1,0-1 0,0 1 0,0-1 0,0 0 0,0 0 1,0 0-1,-1 0 444,-18 0-5355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1.45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12950,'0'0'5426,"0"0"-5009,0 0 1712,0 0-1025,0 0-832,0 0-272,0 32-96,0-10-288,3 0-1073,4 1-1088,6-8-2689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1.78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175 0 14647,'0'0'4260,"0"0"-3070,0 0-315,0 0 11,0 0-456,0 22-12,-1-12-347,1 62 720,4 19-791,1 130 1262,-5-111-1379,7 30 117,-6-131-341,-2-6 93,1-1 0,0 0-1,1 1 1,-1-1-1,0 0 1,1 1 0,-1-1-1,1 0 1,0 0-1,0 1 1,-1-1 0,1 0-1,1 0 1,-1 1 248,1-3-4344,-1-9 2455,-1 8 1727,1-29-2609,0 2 2152,-2 0-1,0 0 1,-2 1-1,-3-9 620,5 29 320,0 0 1,-1 1-1,0-1 0,0 1 1,-1 0-1,1 0 0,-1 0 1,-1 0-1,1 0 0,-1 1 1,0 0-1,-1-1 0,1 2 1,-1-1-1,0 0 0,0 1 1,0 0-1,-1 0 0,1 0 1,-4-1-321,7 4 230,0 0 0,-1 0 0,1 0 0,-1 0 0,1 0 0,-1 1 0,1-1 0,-1 1 0,1-1 0,-1 1 1,0 0-1,1 0 0,-1 0 0,0 0 0,1 1 0,-1-1 0,1 1 0,-1-1 0,0 1 0,1 0 0,-2 1-230,1 0 134,0 0 0,1 0 1,-1 0-1,0 1 0,1 0 0,-1-1 0,1 1 0,0 0 0,0 0 0,0 0 1,0 0-1,0 1 0,1-1 0,-1 1-134,-2 9 231,-1 1-1,2 0 1,0 0 0,1 0-1,0 0 1,1 0 0,0 7-231,1-7 116,0-1-3,0 0 0,0 1 0,1-1 0,1 0 0,0 0 1,4 8-114,-5-17-36,0 0 0,1-1 1,0 1-1,0-1 1,0 1-1,1-1 1,-1 0-1,1 0 1,-1 0-1,1 0 0,0 0 1,0-1-1,0 1 1,1-1-1,-1 0 1,1 0-1,-1 0 0,1 0 1,-1-1-1,1 1 1,0-1-1,0 0 1,0 0-1,2 0 36,6 1-692,1-1 0,-1 1 0,1-2 0,2 0 692,28-5-5281,-1-10-3134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2.13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13 16087,'0'0'4578,"0"0"-3681,0 0 784,0 0-817,0 0-800,0 0-64,5-13-208,0 13-144,3 0-481,1 20-607,-1 5-3186,-1 1-7492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2.47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256 0 18328,'0'0'219,"0"0"864,0 0 475,0 0-677,0 0-502,-12 10-203,6-5-124,1 1 1,-1-1-1,1 1 1,0 0 0,0 0-1,0 1 1,1 0-1,0 0 1,0 0-1,1 0 1,0 0 0,0 1-1,1-1 1,0 1-1,0 0 1,1-1-1,-1 7-52,-3 87 1238,4 24-1238,2-69 238,3 16 112,3-1 0,3 0-1,20 66-349,-14-68-427,-3 1 0,-3 0 0,1 68 427,-10-127-246,-1-4 65,0 0 1,0-1-1,0 1 1,-1 0-1,0-1 1,-1 4 180,1-9-81,1 0 1,0 0 0,-1 0-1,1 0 1,0-1 0,-1 1 0,1 0-1,-1 0 1,1-1 0,-1 1-1,0 0 1,1-1 0,-1 1-1,0-1 1,1 1 0,-1-1-1,0 1 1,0-1 0,1 1 0,-2-1 80,1 0-181,0 0 1,-1 1-1,1-1 1,-1 0-1,1 0 1,0-1-1,-1 1 1,1 0 0,-1 0-1,1-1 1,0 1-1,-1-1 1,1 1-1,0-1 1,-1 1-1,1-1 1,0 0 180,-3-1-605,1-1 0,0 1 0,0-1 0,0 0 0,0 0 0,0 0 0,0-1 0,0 0 605,-30-47-7163</inkml:trace>
  <inkml:trace contextRef="#ctx0" brushRef="#br0" timeOffset="1">0 598 9412,'0'0'5347,"0"0"-4019,0 0 1394,0 0-257,0 0-1345,0 0-672,53-116-111,-11 116-257,7 0-80,6 5-272,-1 24-945,-1 9-3265,-14 6-5235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2.79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 0 15495,'0'0'6435,"0"0"-5939,0 0 1153,0 0-689,0 0-847,0 0-113,-7 0-65,12 16-815,2 11 48,-7 9-1697,0-1-5251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3.13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16 18104,'0'0'3071,"0"0"-2132,0 0-827,0 0-203,16-4-263,51-7-377,-66 11 713,1 0 0,-1 0 0,0 0 0,0 0 0,1 0 1,-1 0-1,0 0 0,0 1 0,0-1 0,1 1 1,-1-1-1,0 1 0,0-1 0,0 1 0,0-1 0,0 1 1,0 0-1,0 0 0,0 0 0,0-1 0,0 1 0,0 0 1,-1 0-1,1 0 0,0 0 0,-1 0 0,1 0 0,0 1 1,-1-1-1,1 0 0,-1 1 18,1 2 8,0 1 0,0 0 0,-1 0 0,0 0-1,0 0 1,0 4-8,0 0 44,0 3 187,-1 0 1,0 0-1,0 0 0,-2 0 0,1 0 0,-1-1 1,-1 1-1,0-1 0,-4 8-231,5-12 25,0 0 0,0 0 0,1 0 0,0 0 0,0 1 0,1-1 0,0 1 0,0 4-25,3-11-84,0 1 0,1-1 0,-1 0 0,0 0 0,1 0 0,-1 0 0,1-1 0,-1 1 0,1-1-1,0 1 1,-1-1 0,3 0 84,7 2-253,-9-1 239,-1 1 0,0-1 0,0 1 0,0-1 0,0 1 0,0 0-1,0 0 1,0-1 0,0 1 0,-1 1 0,1-1 0,-1 0 0,1 0 0,-1 0 0,0 1 0,0-1-1,0 1 1,0-1 0,-1 1 0,1-1 0,-1 1 0,1 0 0,-1 0 14,2 12 15,-1 0-1,-1 0 1,-1 11-15,1-6-29,0-14 20,-1 0 0,0-1 1,0 1-1,0-1 0,-1 0 1,0 1-1,0-1 0,0 0 1,0 0-1,-1 0 0,0 0 1,-2 2 8,-8 11-7,-2 0 0,-9 9 7,11-14 293,1 1-1,1 0 1,-3 6-293,13-19 36,1-1-1,0 0 1,0 1-1,-1-1 0,1 0 1,0 1-1,0-1 1,0 0-1,0 1 1,-1-1-1,1 0 1,0 1-1,0-1 1,0 1-1,0-1 1,0 0-1,0 1 1,0-1-1,0 1 1,0-1-1,0 0 0,0 1 1,1-1-1,-1 0 1,0 1-1,0-1 1,0 0-1,0 1 1,1-1-1,-1 0 1,0 1-1,0-1-35,15 6 444,29-6-367,-31-1 111,22-1-529,0-3 0,-1 0 1,0-3-1,0 0 0,22-10 341,24-5-8864,-62 16-692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3.77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78 48 10341,'0'0'1950,"0"0"-915,0 0 889,0 0 50,0 0-336,7-4-432,3-3-1008,1 2 1,0-1-1,0 2 0,1-1 1,0 2-1,-1-1 1,1 2-1,0-1 0,0 2 1,1-1-1,-1 2-198,-4-1 9,-1 1 0,1 0 0,0 0 0,-1 1 0,1 0 0,0 1 0,-1-1 0,1 1 0,0 1-9,-5-1-6,0-1-1,-1 1 1,1 0 0,-1 0-1,1 0 1,-1 0-1,1 0 1,-1 1-1,0-1 1,0 1 0,-1-1-1,1 1 1,0 0-1,-1 0 1,1 0-1,-1 0 1,0 0 0,0 0-1,0 0 1,-1 0-1,1 0 1,-1 0-1,1 2 7,0 4 8,0 1 0,0-1 0,-1 1 1,0-1-1,0 1 0,-1-1 0,0 0 0,-1 1 0,0-1 0,-1 0 0,0 0 0,0 0 0,-1 0 0,0-1 0,0 0 0,-1 1 0,0-1 0,0-1 0,-1 1-8,-23 25-7,-1-2-1,-1-1 1,-1-1 0,-5 0 7,9-8-1850,-1-2 0,0-1 0,-7 2 1850,31-18-1045,-1 1-211,2-2-4188,4-1-94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4.10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20 5635,'0'0'4065,"0"0"-911,0 0-737,0 0-576,0 0-272,0 0-17,90-20-687,-71 22-353,6 12-352,3 1-48,-1 1-112,0 0-144,-2-3-208,-5 1-993,-5-6-592,-5-1-1184,-3-5-3506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4.70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15319,'0'0'3223,"0"0"-2167,0 0 113,0 0-83,0 0-667,0 0-217,0 23-71,18 320 1115,-16-291-1752,14 316 1591,-13-246-4803,-2-2-5357,-1-103-993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5.1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0 227 12550,'0'0'5485,"0"0"-3820,0 0-531,0 0 85,0 0-512,6 5-347,12 11-92,-11-10-256,-1 0 0,1 0 0,-1-1 0,1 0-1,1 0 1,-1 0 0,1-1 0,0 0 0,0-1 0,0 0 0,0 0 0,8 1-12,-10-3-247,1-1 0,0 0 0,-1 0 0,1-1 1,-1 0-1,1 0 0,-1 0 0,1-1 0,-1 0 0,0 0 1,1-1-1,-1 0 0,2-1 247,1-2-590,0-1-1,-1 0 1,1 0-1,-1 0 1,0-1-1,-1-1 1,5-6 590,-3 3-182,-1 0 0,0-1 0,-1 0 1,-1 0-1,0-1 0,0 0 0,-1 0 0,1-10 182,3-22 2852,-7-1 3824,2 168-6223,9 39-453,-6-58-1795,-7-87 407,-1 0-1,-1-1 1,-1 9 1388,2-19-658,0 0 0,-1 0 0,1 0-1,-1 0 1,0 0 0,0-1 0,-1 3 658,-20 22-6561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0.6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229 173 7283,'0'0'3034,"0"0"-2093,0 0 183,0 0 111,0 0-678,8-9-314,24-32 80,-30 37-106,0-1-1,0 0 0,0 1 1,-1-1-1,1 0 1,-1 0-1,-1 0 1,1 0-1,-1 0 0,0-1 1,0 1-1,0 0 1,0 0-1,-1 0 1,0 0-1,-2-4-216,2 6 79,0 1 0,-1 0 0,1 0-1,-1 0 1,1 0 0,-1 0 0,0 0 0,0 0 0,0 1 0,0-1-1,0 0 1,-1 1 0,1 0 0,0 0 0,-1 0 0,1 0 0,-1 0-79,1 0 28,0 0 1,0 0 0,0 1 0,0-1 0,0 1 0,0 0 0,0-1 0,0 1 0,0 0 0,0 0 0,0 0 0,0 1 0,0-1 0,0 0 0,0 1 0,0-1 0,0 1 0,1 0 0,-1 0 0,0 0 0,0 0 0,0 0 0,1 0 0,-1 0-29,-7 8 118,0 1 0,1 0 0,1 0 0,-1 1 0,2 0 0,-2 4-118,-36 76 643,37-76-527,-9 22-26,1 0 1,2 1-1,2 1 0,1 0 1,2 0-1,2 1 1,2 0-1,0 39-90,4-77 6,0 1-56,0 0-1,0 0 1,0 0-1,0 0 1,0 0-1,1 0 1,-1 0-1,1 0 1,0-1 0,0 1-1,0 1 51,0-3-60,0 0 0,1 0 0,-1-1 0,0 1 0,1 0 0,-1 0 0,1-1 0,-1 1 0,0-1 0,1 1 0,0-1 0,-1 1 0,1-1 0,-1 0 0,1 0 0,-1 0 0,1 0 0,0 0 0,-1 0 0,1 0 0,1-1 60,2 0-151,1 0 0,0 0 1,-1-1-1,1 0 0,0 0 0,-1-1 0,0 1 0,0-1 1,0 0-1,0 0 0,0-1 0,0 1 0,-1-1 1,2-3 150,13-11-901,-1-2 0,8-13 901,-24 32-73,9-13-158,0 1-1,-1-2 1,0 1-1,-1-1 0,-1-1 1,0 0-1,-2 0 1,1 0-1,-2-1 1,0 0-1,-1 0 0,-1 0 1,0 0-1,-2 0 1,0-13 231,-1-49 3553,0 78-2616,0 1-11,0 0-121,0 0-183,0 0-155,0 5-152,0 19-273,5 265 2328,7-144-3324,-3-78-4312,5 9 5266,-9-58-3753,0-10-1036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5.47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14311,'0'0'2225,"0"0"-657,0 0 1538,0 0-1810,0 0-399,0 0-321,10 20 48,8-2 1,4 0-49,5 0-176,3-1-352,10-3-48,2-5-224,7-5-96,6-4-721,2 0-223,-2 0-2066,-6-2-3537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5.90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25 15959,'0'0'2596,"0"0"-1086,0 0 86,0 0-433,16 0-816,94-5-659,-38-8-4416,-81 11-1893,-16-1 7335,22 2-294,0 1 1,-1 0-1,1 0 1,0 0 0,0 0-1,-1 1 1,1 0-1,0-1 1,0 1-1,-1 0 1,1 0-1,0 1 1,0-1 0,0 1-1,1-1 1,-1 1-421,-3 4 359,1 1 1,0-1 0,1 1 0,-1 0-1,1 1 1,1-1 0,0 1 0,0 0 0,0-1-1,1 1 1,-2 7-360,2-3 99,0 1 1,0-1-1,1 1 0,1 0 1,0-1-1,1 1 0,1 7-99,-1-18-86,0 1-1,0-1 0,0 0 0,0 0 1,1 0-1,-1 0 0,0 0 0,1-1 1,0 1-1,-1 0 0,1-1 0,0 1 1,0-1-1,0 1 0,0-1 0,0 0 1,0 0-1,0 0 0,0 0 0,1 0 1,-1-1-1,0 1 0,0 0 0,1-1 1,-1 0-1,0 0 0,1 0 0,-1 0 1,1 0 86,5 1-842,-1-1 1,0 0 0,1-1-1,-1 1 1,0-2 0,0 1 0,0-1-1,0 0 1,3-1 841,27-22-6779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6.23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42 0 10997,'0'0'3287,"0"0"-1353,0 0 144,0 0-416,-4 20-480,1-3-1007,-10 51 518,3 0 0,0 53-693,9-96 93,1-18-119,-1 0 0,1 0-1,0 0 1,1-1-1,-1 1 1,2 0 0,-1 0-1,1 3 27,-1-9-8,0 1-1,-1-1 0,1 0 1,0 1-1,0-1 1,0 0-1,0 0 1,0 0-1,0 0 0,0 0 1,0 0-1,0 0 1,1 0-1,-1 0 1,0 0-1,0-1 0,1 1 9,1 0-1,0 0 0,0-1 0,-1 1 0,1-1 0,0 1 0,0-1-1,0 0 1,0 0 0,0-1 0,0 1 0,0-1 0,0 1 1,5-2 66,-1 0 0,0-1 0,1 0 0,-1 0 0,0-1 1,0 1-1,-1-2 0,1 1 0,2-3-66,57-52 354,-38 33-298,-2 3-83,4-5-496,2 0 1,0 3-1,19-10 523,-29 26-3234,-8 7-2131,-7 2-6045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6.56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44 1 14711,'0'0'3324,"0"0"-1686,0 0 211,0 0-363,0 0-905,-7 10-244,-21 33-113,20-24-160,12-10-173,-1-9 77,-1 1 0,0-1 0,0 0 0,1 0 0,-1 0 0,0 0 0,0 0 0,1 0 1,-1 0-1,1-1 32,6 0-15,-8 2-24,0-1 0,1 0 1,-1 0-1,0 0 0,1 0 0,-1-1 1,1 1-1,-1 0 0,0 0 0,1-1 1,-1 1-1,0-1 0,1 1 0,-1-1 1,0 0-1,0 1 0,0-1 0,0 0 1,1 0-1,-1 0 0,0 0 0,0 0 1,-1 0-1,1 0 0,0 0 0,0 0 1,0 0-1,-1-1 0,1 1 0,-1 0 0,1 0 1,-1-1-1,1 1 0,-1 0 0,0-1 1,0 1-1,1-1 0,-1 0 39,-4-6-2289,-12 3-2561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39.8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3 14919,'0'0'1910,"0"0"-971,0 0 894,0 0-483,0 0-651,0 0-350,0 0 57,37-2 1488,76 2-4529,57 0-5991,-152 0-10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0.2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4306,'0'0'12790,"0"0"-12310,0 0 1793,0 0-656,0 0-993,0 0-624,23 0 48,1 0 64,9 0 80,-1 0-192,5 0-16,3 4-384,9 3-1489,1-3-1889,-5-4-2304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0.56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14 15207,'0'0'3810,"0"0"-3810,0 0 1777,0 0-257,0 0-1264,0 0-256,30-9 16,10 7 272,7-1-159,0 3-129,3 0-16,-3 0-209,0 0-799,-2 0-1441,-8 0-769,-10 0-1904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0.91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224 0 12214,'-12'21'877,"-25"42"1399,3 3 0,-16 46-2276,-40 157 1921,90-268-1881,0-1-8,0-9-23,1 1 1,0-1 0,1 1 0,0 0 0,0 0 0,1 0-1,0 0 1,3-6-10,35-59-1,-25 45 9,-4 7-13,1 0 0,1 1 0,1 1 0,0 0-1,2 1 1,0 1 0,1 1 0,0 0 0,2 1 0,-1 1 0,2 1 0,5-2 5,-25 14 30,-1 1 0,1-1 0,-1 1-1,1 0 1,-1-1 0,1 1 0,-1 0 0,1-1 0,-1 1 0,1 0 0,-1 0 0,1 0 0,0 0 0,-1-1 0,1 1 0,-1 0 0,1 0 0,0 0 0,-1 0 0,1 0 0,-1 0 0,1 1-1,0-1 1,-1 0 0,1 0 0,-1 0 0,1 0 0,-1 1 0,1-1 0,0 0 0,-1 1 0,1-1 0,-1 0 0,0 1 0,1-1 0,0 1-30,1 23 1236,-2-16-1424,0-5 156,-5 234 1769,-2-159-4441,-5-1-4680,11-61-1537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1.33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45 9268,'0'0'5662,"0"0"-3795,0 0-445,0 0 13,0 0-549,0 12-235,-1 5-406,1 1 0,1-1 0,1 0 0,1 0 0,0 0 0,5 16-245,-6-28-20,0-1 0,0 1 0,0-1 0,0 0-1,0 0 1,1 1 0,0-2 0,0 1 0,0 0-1,0 0 1,1-1 0,-1 0 0,4 2 20,-4-3-131,1 0 0,-1-1 0,1 1 0,-1-1 0,1 0 0,0 0 0,0 0 0,-1 0 0,1-1 0,0 1 0,0-1 0,0 0 0,0-1 0,0 1 0,-1 0 0,1-1 0,0 0 0,0 0 0,2-1 131,0-1-262,0 0-1,0 0 1,0-1 0,0 1-1,-1-1 1,1 0-1,-1-1 1,0 0-1,0 1 1,-1-1-1,0-1 1,0 1-1,0-1 1,1-2 262,3-5-168,0 0 1,-1-1 0,-1 0-1,0-1 1,3-12 167,-6 14 311,-1 1 0,-1-1 0,0 1 0,0-5-311,-1-8 5704,0 24-5505,-2 68-54,0-30-159,2-1-1,1 1 1,4 18 14,-4-49-236,1 0 1,-1 0 0,1 0-1,0-1 1,1 1 0,-1-1 0,1 1-1,1 0 236,-3-4-368,0 0 0,1 0 0,-1-1 0,1 1 0,0 0 0,0 0 0,-1-1 0,1 1 0,0-1 0,0 0 0,1 1 0,-1-1 0,1 0 368,19 2-5224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1.6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57 0 6851,'0'0'10181,"0"0"-9877,0 0 576,0 0 561,0 0 16,-32 116-817,25-64-464,2-1 192,0 0-304,0 1 0,2-6-64,3-1-144,0-5-1024,0-8-1185,13-12-1041,9-14-3089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1.0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43 5346,'0'0'6326,"0"0"-4888,0 0-534,0 0 372,0 0-559,17-7-413,58-23 81,-74 29-364,1 1 1,-1-1-1,0 0 1,1 1-1,-1-1 1,1 1-1,-1-1 1,1 1 0,0 0-1,-1 0 1,1 0-1,-1 0 1,1 0-1,-1 0 1,1 0-1,0 0 1,-1 1-1,1-1 1,-1 1 0,1-1-1,-1 1 1,0-1-1,1 1 1,-1 0-1,0 0 1,1 0-1,-1 0 1,0 0-1,0 0 1,0 0 0,1 0-1,-1 0 1,0 0-1,-1 1 1,1-1-1,0 0 1,0 1-1,-1-1 1,2 2-22,-1 3 48,1 1 0,-1 0-1,0-1 1,0 1 0,-1 0 0,0 0 0,0 3-48,0-4 28,0 3 18,1 1-8,-1 1 0,0-1-1,-1 1 1,0-1 0,-1 1 0,0-1 0,-1 0 0,0 0 0,-4 10-38,-10 10 236,13-24-211,0 1 1,0-1-1,1 1 1,0-1 0,0 1-1,0 0 1,1 0-1,0 1 1,0-1 0,1 0-1,0 3-25,33 10-336,-29-16 390,0 1 1,0 0-1,-1-1 0,1 1 1,-1 0-1,0 0 1,-1 0-1,1 1 0,-1-1 1,0 0-1,0 0 0,-1 1 1,1-1-1,-1 1 0,-1-1 1,1 0-1,-1 1 0,1-1 1,-2 0-55,2-3-4,-1 0 1,0-1 0,0 1-1,0-1 1,0 1 0,0-1-1,0 1 1,-1-1 0,1 0-1,0 0 1,-1 1 0,1-1-1,-1 0 1,1 0 0,-1-1-1,1 1 1,-1 0 0,0 0-1,1-1 1,-1 1 0,0-1-1,0 1 1,1-1 0,-2 0 3,-47 3-2965,43-3 1912,-10-3-4016,4-16-4960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2.04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 12 13270,'0'0'2177,"0"0"-1067,0 0 312,0 0 176,-2 25-320,-6 189 304,7-187-1386,1-18-190,-1-1 0,1 1 1,1-1-1,-1 1 0,2 4-6,-1-12-37,0 0 0,0 1 0,0-1 1,-1 0-1,1 0 0,0 0 0,1 0 0,-1 0 1,0 0-1,0 0 0,0 0 0,1 0 0,-1 0 1,0-1-1,1 1 0,-1 0 0,0-1 0,1 1 1,-1-1-1,1 0 0,-1 0 0,1 1 0,-1-1 1,1 0-1,-1 0 0,1 0 0,-1 0 0,1-1 1,-1 1 36,5 0-258,0 0 1,-1-1 0,1 0 0,-1 0-1,1 0 1,-1-1 0,5-2 257,-1-1-350,0-1 1,0 0-1,0-1 1,-1 0-1,0 0 0,0-1 1,-1 0-1,0 0 1,-1-1-1,1 0 1,-2 0-1,5-8 350,-2 1-96,0 0-1,-1-1 1,-1 0 0,0-1-1,-2 1 1,0-1 0,1-6 96,-2-54 3771,-3 63-189,-13 93-2553,7 14-1,5 43-1028,1-99-25,0-34-54,0 1-1,0 0 1,0 0-1,0 0 0,1 0 1,0 0-1,-1 0 1,1 0-1,0 0 0,0-1 1,0 1-1,1 0 1,-1-1-1,1 1 0,-1-1 1,3 3 79,-3-4-301,1 0 1,0 0-1,0 0 0,-1 1 1,1-2-1,0 1 0,0 0 1,0 0-1,0-1 0,0 1 1,0-1-1,0 1 0,0-1 1,0 0-1,0 0 0,0 0 1,0 0-1,1 0 1,-1 0-1,0-1 0,0 1 1,0-1-1,0 0 0,0 0 301,27-12-6459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2.38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194 1 1297,'0'0'17031,"0"0"-16550,0 0-129,0 0 400,0 0 609,92 134-849,-58-63-272,-6 9-192,-11 10-48,-17 1 128,0 5-256,-35 0 64,-22 5 0,-20 8-736,-14 14-1777,-14 4-3586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5.03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12 17688,'0'0'256,"0"0"1761,0 0-384,0 0-1233,0 0-336,0 0 48,0 0-80,57-11 112,-30 11 112,3 0-240,-3 0 0,3 0-16,-3 0-208,5 0-448,-2 0-1169,2 0-1552,-4 0-1794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5.36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32 7363,'0'0'9205,"0"0"-8613,0 0 2369,0 0-1104,0 0-1473,0 0-144,0-22-224,25 22 192,4-2-31,9 2-129,1 0-48,8 0-16,5 0-593,8-3-1696,-3 1-2897,-7 0-8548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56.18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 8 11877,'0'0'2719,"0"0"-1879,0 0 62,0 0 304,0 0-699,-10-7-512,14 7 102,-1 0-1,0 0 1,0 0 0,0 0 0,0 1 0,1-1 0,-1 1 0,0 0 0,0 0-97,7 4 127,0 1 0,-1 0 1,1 1-1,-1 0 0,8 8-127,-14-12-7,0 0 0,0 0 0,-1 0 0,1 1 0,-1 0 0,0-1 0,1 1 0,-2 0 0,1 0 0,0 0 0,-1 0 0,0 0 0,0 0 1,0 1-1,0-1 0,-1 0 0,1 1 7,-1-2 6,0 1 0,0-1 0,-1 0 0,1 1 0,-1-1 1,1 0-1,-1 0 0,0 0 0,0 0 0,0 1 0,-1-1 0,1 0 1,-1-1-1,0 1 0,0 0 0,-1 1-6,-2 1 43,0-1 0,-1 1 0,1-1 0,-1-1 1,0 1-1,0-1 0,-4 2-43,-2 0 672,1-1-1,-1 0 1,0 0 0,0-1 0,-2-1-672,76-3 67,-1-3 1,6-3-68,57-16-7886,-88 14 542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56.8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757 739 5234,'0'0'6086,"0"0"-4696,0 0-518,0 0 209,0 0-641,-18 15-147,-60 47 92,67-54-127,-1-1 1,1 0-1,-1 0 1,0-2 0,0 1-1,-1-1 1,0-1-1,0-1 1,-1 1-259,-14 0 565,0 0 0,0-2-1,-6-1-564,12-1 178,7 1-58,-19 1 119,0-2 1,1-1-1,-1-1 1,-9-4-240,33 4 7,0 0 0,0-1 0,0 0 1,0-1-1,1 0 0,0 0 0,0-1 0,0 0 0,0-1 0,1 0 1,-1 0-1,2-1 0,-1 0 0,1-1 0,0 1 0,0-2-7,0-1-33,1 1 0,0-1-1,1 0 1,0-1 0,0 1-1,1-1 1,1 0-1,0 0 1,0 0 0,0-8 33,-1-17-321,2 0 1,2-26 320,0 34-85,1 11 47,1 0 1,1 1-1,0-1 0,1 0 0,1 1 1,1 0-1,0 0 0,1 1 0,1 0 1,0 0-1,1 0 0,1 1 0,0 0 0,1 1 1,6-6 37,12-11-107,1 1 0,1 1 0,2 2-1,0 2 1,34-19 107,-51 33 26,1 0 0,0 2 0,0 0 0,1 1-1,1 0 1,-1 2 0,1 0 0,-1 1-1,1 1 1,1 1 0,-1 0 0,0 2 0,0 0-1,0 1 1,4 1-26,-14 1 4,1-1-1,-1 2 1,0-1-1,0 1 1,0 1 0,-1-1-1,0 1 1,1 1-1,-2 0 1,1 0-1,1 2-3,9 9 7,-1 0 0,-1 1 0,-1 0 0,0 2-7,-6-6 36,0 1-1,0 1 1,-1-1 0,-1 1-1,-1 0 1,-1 1 0,0 0-1,-1 0 1,0 0 0,-1 9-36,1 19 361,-2 1 0,-1-1 1,-5 20-362,3-47 108,-1 0 1,-1-1 0,-1 1-1,0-1 1,-1 0 0,-1 0 0,-1 0-1,-7 13-108,13-28-60,0 0 0,0-1-1,0 1 1,-1-1 0,1 0 0,0 1-1,0-1 1,-1 0 0,1 0-1,-1 0 1,1 0 0,-1 0 0,0 0-1,1 0 1,-1 0 0,0-1-1,0 1 1,1-1 0,-1 1 0,-2-1 60,-24-1-5235,9-5-1280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58.21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 4 13350,'0'0'328,"0"0"80,0 0 668,0 0 55,0 0-318,-1-3-162,-1 12 3233,0 31-2713,3 52-674,18 125-1052,-14-198-2040,-5-18 2185,0 0 0,1 0 0,0 0 0,-1 0 0,1 0 0,-1 0 0,1-1-1,0 1 1,0 0 0,-1 0 0,1-1 0,0 1 0,0 0 0,0-1 0,0 1 0,0 0 410,9 2-6715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58.9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657 576 10165,'0'0'3193,"0"0"-2216,0 0-94,0 0 162,0 0-65,-15 23-252,-47 74 112,55-86-629,-1 0-1,-1 0 1,0-1-1,0 0 0,-1-1 1,0 0-1,-1-1 1,1 0-1,-5 2-210,-3-1 258,-1 0-1,0-1 1,0 0-1,-12 1-257,7-3 94,0 0 0,0-2 0,0-1 0,-1-1-1,1-1 1,-1-2-94,19 1 3,0-1 0,1 0 0,-1 0 0,0-1 0,1 0 0,-1 0 0,1 0 0,0 0 0,0-1-1,0 0 1,0 0 0,0-1 0,1 1 0,-1-1 0,1 0 0,0 0 0,0-1 0,0 1 0,-2-5-3,-5-7-44,0 0-1,1-1 1,1 0 0,1 0 0,-3-11 44,1 1-44,1-1 1,2 0-1,1 0 1,1-1-1,1 0 1,2 0-1,1 0 1,1 0-1,1 0 1,3-8 43,-2 26-29,1 0 0,0 0 0,0 1 0,1 0 0,1-1 0,0 1 0,0 1 0,0-1 0,2 1-1,-1 0 1,7-7 29,5-4-64,1 1-1,1 0 0,0 2 0,9-5 65,7-1-114,2 1 0,1 2-1,0 2 1,1 1 0,12-1 114,-38 13-34,1 0-1,-1 2 1,1-1 0,0 2-1,12-1 35,-20 2-4,0 1 0,0 0 0,0 1-1,0-1 1,0 1 0,0 1 0,0-1-1,0 1 1,-1 0 0,1 1 0,-1 0 0,1 0-1,2 2 5,4 3 29,-1 1 0,0 1 0,0 0 1,-1 1-1,-1 0 0,1 0 0,-2 1 0,0 1 0,0-1 0,-1 1 0,-1 1 0,0 0 0,-1 0 0,0 0 0,-1 1 0,-1-1 0,0 1 0,-1 0 1,0 2-30,3 20 186,0 1 1,-3-1 0,-1 1 0,-2 0-1,-3 26-186,2-56-154,-1 0 1,0 0-1,-1 0 0,0 0 0,0-1 0,-1 1 0,0-1 1,-4 7 153,-26 28-7390,15-26-2419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6.13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99 14423,'0'0'1806,"0"0"-686,0 0 945,0 0-547,0 0-744,2-4-419,0 3-318,0-1 0,0 1 0,0-1 1,0 1-1,0 0 0,0-1 0,0 1 1,0 0-1,0 0 0,1 1 0,-1-1 1,0 0-1,0 1 0,1-1 0,0 1-37,43-1 451,-18 1-193,43-7-480,-1-3 0,0-3-1,46-16 223,-62 16-1718,-20 7-4520,-32 6 1772,-2 0-1675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6.5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93 0 7475,'0'0'2844,"0"0"-1141,0 0 193,0 0-394,-15 26-357,15-26-1145,-23 42 1289,-13 32-1289,32-64 170,0 0 1,1 1 0,1-1-1,0 1 1,0 0 0,1 0 0,0 0-1,1 0 1,0 0 0,2 8-171,0 15 373,11 290 1415,-7-166-1988,-5-90-3169,-1-57 2338,0-10-689,0-22-1458,-5-109-148,0-6 4891,5 121-1262,-1 0 113,1 1 0,1-1 0,0 1 0,1-1 0,0 1 0,4-11-416,-4 21 92,-1 0-1,1 1 1,0-1-1,0 1 0,0-1 1,0 1-1,1 0 1,-1-1-1,1 1 0,0 1 1,0-1-1,0 0 1,0 1-1,0-1 1,1 1-1,-1 0 0,1 0 1,0 0-1,-1 1 1,1 0-1,0-1 0,0 1 1,0 0-1,0 1 1,0-1-1,3 1-91,0-2 266,0 2 0,-1-1 0,1 1 0,0 0 0,-1 0 0,1 1 0,0 0 0,-1 0 0,4 1-266,-7 0 106,-1-1 0,1 1 0,0-1 0,-1 1 0,1 0 0,-1 0 0,0 0 0,1 0-1,-1 1 1,0-1 0,0 0 0,-1 1 0,1 0 0,0-1 0,-1 1 0,0 0 0,1 0 0,-1 0-1,0 0 1,-1 0 0,1 0-106,5 24 121,-1 1-1,-2-1 0,0 1 0,-2-1 1,-3 28-121,2-13-1784,2-31-1310,8-9-1442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1.3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15335,'0'0'688,"0"0"1185,0 0 400,0 0-1360,0 0-241,0 0 192,30 161-479,-23-103 223,-2 2-272,-3-6 48,3-3-256,0-4-128,-2-9 0,-1-2-656,1-10-353,-3-3-2352,0-8-7060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6.87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14070,'0'0'4306,"0"0"-3553,0 0 1024,0 0-865,0 0-640,0 0-272,20 161-16,2-96-368,-2 15-865,-8 10-1728,-12 10-2257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7.2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97 1 12966,'0'0'592,"0"0"1009,0 0 544,0 0-800,0 0-257,0 0-464,0 0-127,-82 51 111,72-6-368,5 4-112,5 2-32,0-2-192,8-2-368,17-2-1201,4-3-1825,4-6-1056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7.75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 23 12182,'0'0'1328,"0"0"334,0 0 259,0 0-478,0 0-546,0-6 350,0 4-872,0 6-52,0 21 65,-1-11-210,1 0 0,0-1 0,1 1 0,1 0 0,0-1 0,3 10-178,-4-20-19,0 1 0,1-1 0,0 1 1,-1-1-1,1 1 0,0-1 0,1 0 1,-1 0-1,1 0 0,-1 0 0,1-1 1,0 1-1,0-1 0,0 1 0,0-1 1,1 0-1,-1 0 0,0 0 0,1-1 1,0 1-1,-1-1 0,1 0 0,0 0 1,-1 0-1,1-1 0,2 1 19,2 0-224,0 0 0,0 0-1,1-1 1,-1 0 0,0-1-1,0 0 1,0 0 0,0 0 0,0-1-1,0-1 1,-1 1 0,1-1-1,3-2 225,-6 2-159,0 0-1,0-1 0,0 1 1,-1-1-1,1 0 1,-1 0-1,0-1 0,0 1 1,-1-1-1,1 0 0,-1 0 1,0 0-1,-1 0 0,1-1 1,-1 1-1,0-1 1,0 1-1,1-6 160,0-6 540,-1 0 0,0 0 0,-1 0 0,-1-14-540,0 28 414,0 2 445,0 1-154,0 0-156,0 10 14,0 10-345,0-1-1,2 1 0,3 15-217,-3-26-54,0 0-1,1-1 0,0 1 1,1-1-1,0 1 0,0-1 1,1 0-1,0-1 0,4 6 55,-1-3-988,0-1-1,0 0 0,1-1 1,0 0-1,3 2 989,17 6-5771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8.2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16135,'0'0'1006,"0"0"251,0 0 127,0 0-717,0 0-232,0 23-5,1 78 47,0-76-266,0-1 0,2 0 0,2 5-211,-4-21 21,1-1 1,1 1 0,-1-1 0,1 0 0,0 0 0,1 0 0,-1-1 0,1 1 0,5 5-22,-7-10-90,-1 0 0,1 0 0,-1 0 0,1 0-1,0-1 1,0 1 0,0-1 0,0 1 0,0-1 0,0 0 0,0 0 0,0 0 0,1 0-1,-1 0 1,0 0 0,1 0 0,-1-1 0,1 1 0,-1-1 0,0 0 0,1 0 0,-1 0-1,1 0 1,-1 0 0,1 0 0,-1-1 0,0 1 0,1-1 0,-1 0 0,0 0-1,1 1 1,-1-2 0,1 1 90,2-2-176,0 0 0,0-1 0,0 0 0,-1 0-1,1 0 1,-1 0 0,0 0 0,-1-1 0,1 0 0,-1 0 0,1 0-1,1-5 177,1-4-125,-1 0-1,0 0 0,0 0 1,-2-1-1,0 0 0,-1 0 0,0 0 126,1-33 2959,-2-27-2959,-1 54 1787,0 21-1035,0 0-375,0 4-252,-1 60 132,-1-29-27,2 1-1,1-1 0,2 0 0,1 0 0,4 10-229,-6-36-44,1-1 0,0 0-1,1 1 1,0-1 0,0 0-1,1-1 1,0 1 44,-2-4-418,-1 0 0,1-1 0,0 1-1,1-1 1,-1 0 0,1 1 0,-1-2 0,1 1-1,0 0 1,0-1 0,0 1 0,0-1 0,5 1 418,13-1-5360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0:48.5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142 1 16359,'0'0'529,"0"0"639,0 0 721,119 132-1089,-82-57-159,-10 13-433,-22 5-192,-5 6-16,-30 1-96,-27 9-673,-15 10-1183,-9-1-2290,-9 0-8308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13.17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168 76 1489,'0'0'1363,"0"0"-42,0 0 29,0 0-54,0 0-330,0 0-299,0 0 211,8-12 828,-8 10 3930,-9 13-5504,-11 10 30,1 1 0,1 0 0,1 2 0,1 0 0,1 1 0,-3 9-162,38-49-180,-2-1 1,1 0-1,-2-1 1,-1-1-1,0-1 0,2-4 180,-9 9-21,-6 9 15,1 1 1,-1-1-1,0 0 1,-1 0-1,1 0 0,-1-1 1,0 1-1,0 0 0,0-3 6,-2 8 43,0 0-8,0 0-1,0 0-68,0 0 2,0 0-35,0 0-42,-2 12 47,-4 0 137,0 0-1,-1-1 1,-1 1-1,0-2 0,0 1 1,-1-1-1,-8 7-74,-9 12 101,-35 40 168,60-69-298,1 0-38,0 0 14,0 0 8,0 0 4,0 0-15,5-6-42,38-42-37,-14 16-167,0-1 0,21-35 302,-46 60-32,-2 5 34,-1 0 1,0 1-1,1-1 0,-1 1 0,1-1 0,0 1 0,0 0 0,0-1 0,0 1 1,0 0-1,3-1-2,-3 3 18,-2 0 6,0 0-61,-1 9 29,-3 7 104,-2-1 0,0-1 0,-1 1 0,0-1-1,-1 0 1,-1-1 0,0 0 0,-6 6-96,-7 12 140,-14 19 201,16-23-169,0 1 1,2 1-173,18-26 18,0-3 49,0 0 29,0-11-125,2-1 0,-1 1 0,2 0 0,-1 0 0,2 0-1,-1 1 1,2-1 0,3-7 29,11-20-489,17-22 489,-33 55-46,45-60-14,-19 28 5,-25 37 6,-3 9-2,-3 12 58,-1-12 80,0 0 1,-1 0 0,-1 0-1,0-1 1,0 1-1,0-1 1,-6 7-88,-50 52 375,49-54-373,-48 49 222,64-82-171,7-6-199,1 2 0,1 0 0,1 0-1,2 1 1,0 1 0,1 1 0,1 0 0,1 1 0,2 0 146,-14 14-38,-4 4 36,0 0 1,0 0-1,0-1 1,0 1-1,-1-1 1,0 0-1,1 1 0,-1-1 1,0 0-1,0-1 2,-2 3 38,0 1 4,0 0 30,0 0-61,0 7-102,-1-1 144,-1 1-1,0-1 1,0 0 0,0 0-1,-1-1 1,1 1-1,-2 0 1,1-1-1,-3 5-52,-42 50 356,31-40-280,-29 34 174,18-22-190,1 2 1,-10 17-61,82-109-789,3 2 1,45-41 788,-78 87 59,-15 10-54,0 0-1,0 1 1,1-1 0,-1 0-1,0 0 1,0 0 0,1 0-1,-1 1 1,0-1 0,0 0-1,1 0 1,-1 0 0,0 1-1,0-1 1,0 0 0,0 1-1,1-1 1,-1 0-1,0 0 1,0 1 0,0-1-1,0 0 1,0 1 0,0-1-1,0 0 1,0 0 0,0 1-1,0-1 1,0 0 0,0 1-1,0-1 1,0 1-5,0 3 50,-1-1 0,1 1 0,-1 0 0,0 0 0,0 0 0,0 0 0,-1-1 0,0 1-50,-4 11 140,-1-1-1,-1 0 0,0-1 1,-1 0-1,-1 0 0,0-1 1,0 0-1,-1-1 0,-2 1-139,9-10 142,3-1-6,1-1-27,0 0-61,0 0 27,0 0-33,1-33-162,3 21 99,1 0 0,0 1-1,0 0 1,1 0-1,4-5 22,21-43-47,-25 49-95,-10 25-13,-5 1 264,-1 0-1,-1-1 0,0-1 0,-1 0 0,0 0 0,-8 5-108,-25 30 445,42-46-434,-3 2-543,-2-4-3301,-11-1-4856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26.1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86 38 10885,'0'0'1064,"0"0"-581,0 0 328,0 0 475,0 0-504,0 0-334,0 0-106,-1 3 4028,-20 59-3771,8-30-342,1 1-1,3 0 1,0 1 0,2 0 0,2 0-1,-2 33-256,6-48 27,1-10-11,-1-1 1,1 1-1,1-1 0,-1 1 0,3 5-16,-3-12-16,0-1 1,1 1-1,-1-1 1,1 1-1,-1-1 0,1 0 1,0 1-1,-1-1 0,1 0 1,0 1-1,0-1 1,0 0-1,0 0 0,0 0 1,0 0-1,0 0 1,0 0-1,1 0 0,-1 0 1,0 0-1,1-1 0,-1 1 1,1-1-1,-1 1 1,0-1-1,1 1 0,-1-1 1,1 0-1,-1 1 0,1-1 1,-1 0-1,2 0 16,3-1-67,0 1 0,0-2 0,0 1 0,0 0 0,0-1 0,0 0 0,0 0-1,-1-1 1,1 0 0,-1 0 0,0 0 0,0-1 0,0 1 0,0-1 0,-1 0 0,1-1 0,-1 1-1,3-5 68,10-12-221,-1-2-1,-1 0 1,8-18 221,-13 24-286,4-9 61,-1 0 1,-1-1-1,-1-1 1,-1 0-1,-2 0 1,2-12 224,-6 20 643,-2-1 1,0 1 0,-1-10-644,9 388 2212,-10-326-2150,-1 1 17,1 0 0,2-1 1,2 1-1,6 29-79,5-30-857,-11-64-7667,-3-5-1952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26.71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79 12182,'0'0'2390,"0"0"-1782,0 0-157,0 0 256,6-11-520,21-35-190,-25 44 14,0 0 0,1 0-1,-1 0 1,1 0 0,-1 1 0,1-1-1,0 1 1,-1 0 0,1 0-1,0 0 1,0 0 0,0 0 0,0 0-1,0 1 1,0-1 0,0 1-1,0 0 1,0 0 0,0 0 0,0 1-1,0-1 1,0 0 0,0 1 0,0 0-11,13 0 70,-15 0-36,1-1 0,-1 0 0,1 1 0,-1 0 0,1-1 0,-1 1-1,0 0 1,1-1 0,-1 1 0,0 0 0,0 0 0,1 0 0,-1 0 0,0 0-1,0 1 1,0-1 0,0 0 0,0 0 0,-1 1 0,1-1 0,0 1-1,0-1 1,-1 0 0,1 1 0,-1-1 0,0 1 0,1-1 0,-1 1 0,0 0-1,0-1 1,0 1 0,0 1-34,1 12 732,0 1-1,-1-1 0,-1 7-731,0-4 545,0-9-270,1-7-232,-1 0 1,1 0 0,0 0-1,0 0 1,0 0-1,0 0 1,0 0-1,0 0 1,1 0-1,-1 0 1,1 0-1,-1 0 1,1 0-44,18-1-256,-12-1 163,1-1 0,-1 0 0,0-1 0,0 0 0,0 0 0,0-1 0,0 1 0,0-1 0,0-1 0,-1 1 0,2-3 93,18-11-786,0-2-1,0-3 787,1 1-1195,0 3 13,-20 14 471,0-1 0,-1 1 0,1-1 0,-1-1 0,0 1 0,3-4 711,-9 8-366,1 0 503,-3 0-4361,-9 1-989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27.05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74 5442,'0'0'4403,"0"0"-2899,0 0 241,0 0-753,0 0-992,0 0-304,75-49 224,-38 34-560,-5 8-1297,-5 5-1472,-9 2-689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27.38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32 4418,'0'0'2764,"0"0"-1670,0 0 448,0 0-456,0 0-579,12-4 31,5-3 68,1 2-1,0 0 0,0 2 0,0 0 0,1 0 0,4 2-605,-23 1 61,1 0 0,-1 0-1,1 0 1,-1 1 0,1-1-1,-1 0 1,1 0-1,-1 1 1,0-1 0,1 0-1,-1 1 1,0-1 0,1 0-1,-1 1 1,0-1-1,1 1 1,-1-1 0,0 0-1,0 1 1,0-1 0,1 1-1,-1-1 1,0 1-1,0-1 1,0 1 0,0-1-1,0 1 1,0-1 0,0 1-1,0-1 1,0 1-1,0-1-60,0 22 626,0-15-169,0 11-59,0 0 0,-1 1 0,0-1 0,-2 0 0,0 1 0,-7 16-398,7-27 140,1 0 0,-1 0 1,1 0-1,1 0 0,-1 1 0,1-1 1,1 5-141,0-12 13,0-1 1,0 1-1,0-1 1,0 0-1,0 1 1,1-1-1,-1 1 1,0-1-1,0 1 1,0-1-1,1 0 1,-1 1-1,0-1 1,1 1-1,-1-1 1,0 0-1,1 0 1,-1 1-1,1-1 1,-1 0 0,0 0-1,1 1 1,-1-1-1,1 0 1,-1 0-1,1 0 1,-1 0-1,1 1 1,-1-1-1,1 0 1,-1 0-14,21 1 263,-16-1-209,16 0 93,1-1 0,-1 0-1,-1-2 1,1-1 0,12-3-147,29-12-135,9-6 135,-13 5-3192,28-5 3192,-70 21-2236,1 1-1,0 1 1,0 1-1,5 1 2237,8 0-10274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2.0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360 142 6963,'0'0'2311,"0"0"-1535,0 0 795,0 0 369,-10-21-534,-33-64-456,42 83-822,-1-1 0,1 1 1,-1-1-1,1 1 0,-1-1 1,0 1-1,0 0 0,0 0 1,0 0-1,0 0 1,0 0-1,-1 0 0,1 1 1,-3-2-129,3 2 110,0 1 1,0-1 0,0 1 0,0 0-1,0 0 1,0-1 0,-1 1 0,1 1-1,0-1 1,0 0 0,0 0 0,0 1-111,-12 1 259,10-2-196,-1 1-1,1 0 0,0 1 1,-1-1-1,1 1 0,0 0 1,0 0-1,0 0 0,0 0 1,0 1-1,1-1 0,-1 1 1,1 0-1,0 0 0,0 1 1,0-1-1,0 1 0,0-1 1,-1 3-63,-10 15 292,1 0 1,0 1-1,2 0-292,7-15 67,-13 26 59,1 1-1,2 1 1,1 0 0,2 1-1,2 0 1,0 1 0,3 0-1,1 0 1,2 0 0,1 4-126,3-40-24,-1 1 0,0-1 1,0 0-1,0 0 0,1 0 0,-1 0 1,1 0-1,-1 1 0,1-1 0,-1 0 1,1 0-1,-1 0 0,1 0 1,0-1-1,0 1 0,0 0 0,-1 0 1,1 0-1,0-1 0,0 1 0,0 0 1,0-1-1,0 1 0,0-1 1,0 1-1,1-1 0,-1 1 0,0-1 1,0 0-1,0 0 0,0 1 0,0-1 1,1 0-1,-1 0 0,1 0 24,5 0-154,-1 0-1,1 0 0,-1-1 1,1 1-1,-1-2 1,3 0 154,0 0-232,-1-2 0,0 1 0,0-1 1,0 0-1,0-1 0,-1 0 1,1 0-1,-1-1 0,0 1 1,-1-2-1,2-1 232,11-13-1551,0-1 0,13-21 1551,-19 25-565,-1 0 1,-1 0-1,-1-2 0,0 1 0,-2-1 1,0-1-1,-1 1 0,0-6 565,0-16 3257,-5-2 4121,-2 193-6057,-1 84-631,5-79-4485,-2-131-394,1-6-1742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1.45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150 0 15303,'0'0'1467,"0"0"-1026,0 0-65,0 0 419,0 0-200,-16 24-11,-49 80-240,63-99-303,-1 1-1,1-1 1,0 1-1,0-1 1,0 1-1,1 0 1,0 0-1,0 0 1,1 0-1,0 0 1,0 0-1,0 0 1,0 0-1,1 0 1,0 0-1,1 0 1,-1-1-1,1 1 1,0 0-1,0-1 1,1 1-1,2 3-40,3 11 86,-6-16-90,-1 0 1,1-1 0,-1 1 0,1-1-1,0 0 1,0 1 0,1-1 0,-1 0-1,1 0 1,-1-1 0,1 1-1,0 0 1,0-1 0,0 0 0,0 0-1,2 1 4,-3-2-22,1 0 0,-1 0 0,1-1 0,-1 1 0,1-1 0,0 1 0,-1-1 0,1 0 0,-1 0 0,1 0 0,0 0 0,-1-1 0,1 1 0,-1-1 0,1 1-1,-1-1 1,1 0 0,-1 0 0,1 0 0,-1 0 0,0-1 0,0 1 0,0 0 0,2-3 22,22-17-253,-1-2 0,-1-1 1,17-22 252,-2 2-157,-39 44 157,0 0 0,0-1 0,0 1 0,0 0 0,0 0 0,0 0 0,1 0 1,-1 0-1,0 0 0,0-1 0,0 1 0,0 0 0,0 0 0,1 0 0,-1 0 0,0 0 0,0 0 0,0 0 0,0 0 0,1 0 1,-1 0-1,0 0 0,0 0 0,0 0 0,0 0 0,1 0 0,-1 0 0,0 0 0,0 0 0,0 0 0,0 0 0,1 0 1,-1 0-1,0 0 0,0 0 0,0 0 0,0 1 0,1-1 0,-1 0 0,0 0 0,0 0 0,0 0 0,0 0 0,0 0 0,0 1 1,0-1-1,1 0 0,-1 0 0,0 0 0,0 0 0,0 0 0,0 1 0,0-1 0,0 0 0,0 0 0,0 0 0,4 13-2,-3-8-5,17 71 301,-2 1 1,-4 0-1,-4 1 1,-3 0-1,-3 2-294,-2-41 42,1 2 130,-2 0 1,-5 23-173,5-52 20,-1 0 1,-1 0 0,0-1-1,0 0 1,-1 0 0,-1 0-1,0 0 1,0 0 0,-1-1-1,-1 0 1,-1 1-21,6-8 8,-1 0 0,1 0 0,-1 0 0,0 0 0,-1-1 1,1 1-1,0-1 0,-1 0 0,1 0 0,-1 0 0,1-1 0,-1 1 0,0-1 1,0 0-1,0 0 0,0 0 0,0 0 0,0-1 0,0 0 0,0 0 0,0 0 0,0 0 1,-4-1-9,2 0 13,-1-1 0,0 0 0,0 0 0,1-1 0,-1 1 0,1-1 1,0-1-1,0 1 0,0-1 0,0 0 0,1-1 0,-1 1 0,0-3-13,-15-14-43,2-2-1,0 0 0,1-1 1,2-1-1,0 0 0,-6-17 44,14 26-26,1-1-1,0 0 1,1 0 0,1-1-1,1 1 1,0-1 0,1 0-1,1 0 1,1-1-1,1 1 1,1-11 26,0 25-26,0 0-1,1 0 1,0 0-1,0 0 1,0 1 0,0-1-1,0 0 1,1 1-1,-1 0 1,1-1 0,0 1-1,0 0 1,0 0-1,1 1 1,-1-1 0,1 1-1,-1 0 1,1 0-1,0 0 1,0 0 0,1 0 26,15-7-838,1 1 0,0 0 0,9 0 838,23-6-3169,2 3-1636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1.78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58 18745,'0'0'1008,"0"0"-784,0 0 384,0 0-319,0 0 47,0 0-336,166-51-32,-116 49 32,-3-1-513,0 3-447,-9-2-1329,-9 2-336,-14 0-1745,-15 0-4034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2.11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32 8836,'0'0'10229,"0"0"-9733,0 0 320,0 0 513,0 0-769,0 0-336,177-27-224,-105 23-112,4 4-1360,-1 0-1298,-6 0-1536,-12 0-5026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2.63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320 56 13030,'0'0'654,"0"0"-131,0 0 941,0 0 153,0 0-275,-9-8-406,-33-28-346,40 34-528,0 1-1,-1 0 1,1 0 0,0-1 0,-1 1-1,1 1 1,-1-1 0,1 0 0,-1 1-1,0-1 1,1 1 0,-1 0 0,0 0-1,1 0 1,-1 0 0,1 0 0,-2 1-62,-9 0 164,5-1-89,-1 1 1,1 1-1,0-1 1,-1 1 0,1 1-1,0-1 1,1 1-1,-1 1 1,0 0-1,1 0 1,0 0-1,-2 1-75,-16 14 206,-1 1 0,-12 14-206,35-31 8,2-2 0,1-1-144,8-1-138,0 0 0,0-1 1,-1 0-1,1 0 1,0 0-1,-1-1 1,6-3 273,-7 3-49,0 1 1,-1-1 0,1 1 0,1 0-1,-1 1 1,0-1 0,0 1-1,1 0 1,-1 1 0,0 0 0,1 0-1,-1 0 1,4 1 48,-7 0-11,0 1 0,0-1 0,-1 1 0,1 0 0,0 0 0,-1 0 0,0 0 0,1 0 0,-1 1 0,0-1 0,0 0 0,0 1 0,-1 0 0,1-1 0,-1 1 0,1 0 0,-1 1 11,23 58-86,-21-55 79,6 24 12,-2 0-1,0 0 1,-2 1-1,-2 0 1,-1 1-5,0 35 196,-6 58-196,2-103 62,-2 0 0,0 0 0,-1 0 0,-1-1 0,-6 14-62,8-24 43,-1-1 0,0 1 0,-1-1 0,-1 0 0,0-1 0,0 1 1,0-1-1,-2-1 0,1 1 0,-1-1 0,-2 0-43,9-7 14,0 0 0,-1 0-1,1-1 1,0 1 0,-1-1 0,1 0-1,-1 0 1,1 0 0,-1 0-1,0 0 1,1-1 0,-1 1 0,0-1-1,1 1 1,-1-1 0,0 0 0,0 0-1,1-1 1,-1 1 0,0 0 0,0-1-1,1 0 1,-3 0-14,2-1 16,0 1-1,-1-1 1,1 0-1,0 0 1,0-1 0,0 1-1,1-1 1,-1 1-1,1-1 1,-1 0 0,1 0-1,0 0 1,0 0 0,0 0-1,0 0 1,0-4-16,-6-13-28,1-1 0,1 1 0,1-1 0,1-1 0,1 1 1,0-2 27,-1-45-121,3-17 121,1 74 8,1 0-16,0 1 1,0 0-1,1 0 1,0 0 0,1 0-1,0 1 1,0-1-1,1 1 1,0 0 0,1 0-1,0 0 1,1 0-1,-1 1 1,2 0 0,-1 0-1,4-2 8,-1 1-455,0 0 1,1 0-1,0 2 0,1-1 0,9-5 455,-9 8-1187,0-1-1,0 1 1,0 1 0,1 0 0,-1 1-1,3 0 1188,24-3-8364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2.98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174 0 16504,'0'0'808,"0"0"-395,0 0 689,0 0 91,-17 19-358,-56 66-243,64-73-404,1 0 0,1 1 0,0 0 0,0 0-1,1 0 1,1 1 0,0 0 0,1 0 0,-1 10-188,-1-3 174,1 1-115,2 0 0,0 1 1,1-1-1,1 1 0,1 0-59,0-21-94,0 1 0,0-1 0,0 1 0,1-1 0,-1 0 0,1 1 0,0-1 0,0 0 0,0 1 0,0-1 0,0 0 0,0 0 0,1 0 0,-1 0 0,1 0 0,-1 0 0,1 0 0,0-1 0,0 1 0,-1-1 0,1 1 0,0-1 0,1 0 0,-1 1 0,0-1 0,0 0 0,0 0 0,1-1 0,-1 1 0,3 0 94,3 1-1073,0 0 0,0-1 0,1 0 0,-1-1-1,0 0 1,1 0 0,-1-1 0,5-1 1073,28-9-8121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3.4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20 0 15351,'0'0'2537,"0"0"-1726,0 0 553,0 0-180,-3 19-370,-5 34-231,3-1 0,2 22-583,3-67 15,-1 2 32,1 0-1,1 0 1,-1 0-1,2-1 1,-1 1-1,3 7-46,-3-14-17,-1 0 0,1 0 0,0 0-1,0 0 1,1 0 0,-1-1 0,0 1 0,1 0 0,-1 0 0,1-1-1,-1 1 1,1-1 0,0 0 0,-1 1 0,1-1 0,0 0 0,0 0-1,0 0 1,0 0 0,0 0 0,0-1 0,0 1 0,1-1 0,-1 1-1,0-1 1,0 0 0,0 1 0,1-1 0,1-1 17,3 1-165,-1-1-1,1 0 1,-1-1 0,1 0-1,-1 0 1,1 0 0,-1 0-1,0-1 1,0 0 0,0-1-1,-1 1 1,1-1 0,-1 0-1,0-1 1,0 1-1,0-1 1,0 0 0,-1 0-1,0 0 1,2-5 165,6-7-488,-1-1 0,-1 0 0,0-1 0,-2-1 0,0 1 0,0-5 488,-5 15 15,-1-1-1,0 0 1,-1 0-1,0 0 1,0-8-15,0-11 3633,-1 29-2782,0 0-339,-1 1-459,0 1 0,0 0 0,0-1 0,0 1 0,1 0 0,-1 0 0,1-1 0,-1 1 0,1 0 0,0 0-1,0 0 1,0 0-53,-1 1 83,-4 41 408,2 1 1,2-1 0,3 27-492,-2-68 11,1 7 22,-1-1 1,2 1 0,-1-1 0,2 0-1,-1 1 1,1-1 0,3 7-34,-5-14-173,0 1 0,1 0-1,-1 0 1,1-1 0,-1 1 0,1-1 0,0 1 0,0-1-1,0 0 1,0 0 0,0 0 0,1 0 0,-1 0 0,1 0-1,-1 0 1,1-1 0,-1 0 0,1 1 0,0-1 0,0 0 0,0 0-1,0 0 1,0-1 0,0 1 0,0-1 0,0 0 173,-1 0-395,0 0 0,0 0 0,0-1 0,0 1 0,0-1 1,0 1-1,0-1 0,0 0 0,-1 0 0,1 1 0,0-1 1,0-1-1,-1 1 0,1 0 0,0 0 0,-1-1 0,0 1 0,1-1 1,-1 1-1,0-1 0,1 0 0,-1 1 0,0-1 0,0 0 395,19-34-10111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3.80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15911,'0'0'929,"0"0"-209,0 0 1089,0 0-593,139 88-447,-102-37-449,-7 2 112,-12 8 112,-13-1-432,-5-2-64,0 2 129,-23 1-354,-9-3-479,-5-2-1201,-3-14-2721,3-17-6099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4.15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29 17912,'0'0'1409,"0"0"-961,0 0 1777,0 0-1216,0 0-673,0 0-336,7-8 0,16 8 48,11 0 32,9 0-80,4 0-80,2 0-128,3 0-1489,-4-3-1329,-9-6-2304,-14 0-5171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4.48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16984,'0'0'3329,"0"0"-3105,0 0 817,0 0 31,0 0-992,0 0 32,169 14-32,-110-8-80,-4-1-240,0-1-1376,-3-2-1282,-13 1-2464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5.7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411 123 10501,'0'0'2187,"0"0"-1664,0 0-162,0 0 652,0 0-167,0-16-408,0-47 28,1 61-386,-1 0-1,0 1 0,0-1 0,-1 1 0,1-1 1,0 1-1,0-1 0,-1 1 0,1 0 0,-1-1 0,1 1 1,-1-1-1,0 1 0,0 0 0,1-1 0,-1 1 0,0 0 1,0 0-1,0 0 0,0 0 0,0 0 0,-1 0 0,1 0 1,0 0-1,0 0 0,-1 0 0,0 0-79,-2 0 116,1 0-1,-1 0 0,0 0 1,0 0-1,1 1 1,-1 0-1,0 0 1,-1 0-116,-2 0 204,-12-2-42,1 2 1,-1 0-1,0 2 1,-8 1-163,17-1 70,1 0 1,0 1 0,0 0-1,0 0 1,0 1 0,0 0 0,1 1-1,0 0 1,-6 4-71,1 2 159,0 0 0,0 1 0,2 0 0,-1 1 0,1 0 0,1 1 0,0 0 0,1 0 0,1 1 0,-2 6-159,4-8 95,1-1 1,0 1 0,1 1 0,0-1 0,1 1 0,1-1 0,0 1 0,1 0-1,0 0 1,1 0 0,1 0 0,0-1 0,1 2-96,-1-11 6,1 0-1,0 0 1,-1 0 0,2 0-1,-1 0 1,0 0 0,1 0-1,-1-1 1,1 1 0,0-1-1,0 0 1,1 0 0,-1 0 0,1 0-1,-1 0 1,1-1 0,0 1-1,0-1 1,0 0 0,0-1-1,0 1 1,1-1 0,1 1-6,10 3-86,1-1 0,0 0 0,0-2 0,0 0 0,11 0 86,-8-1-221,20 1-2072,28-4 2293,-56 1-1286,-1 0 0,1-1 0,0 0 1,-1-1-1,1 0 0,-1-1 0,10-5 1286,18-13-9716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2.4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8 11141,'0'0'779,"0"0"78,0 0 719,0 0-461,0 0-538,11-2-209,33-4-27,-43 7-318,0-1 0,0 0 0,0 1 0,0-1 0,0 1 0,0 0 0,0-1 0,0 1 0,0 0 0,-1-1-1,1 1 1,0 0 0,0 0 0,-1 0 0,1 0 0,-1 0 0,1 0 0,0 0 0,-1 0 0,0 0 0,1 0 0,-1 0 0,0 0-1,1 0 1,-1 0 0,0 0 0,0 1 0,0-1 0,0 0 0,0 0 0,0 0 0,0 0 0,-1 0 0,1 0 0,0 1-23,0 3 86,0 137 1042,1-138-1132,-1 0-1,1 0 0,-1 0 1,1 0-1,1 0 0,-1 0 1,0-1-1,2 2 5,-1-1 32,-1 0-1,1 0 0,-1 1 0,0-1 1,0 0-1,0 1 0,0-1 1,-1 3-32,0 3-205,-2 24 1098,2-33-1081,0 0 1,0 0 0,-1 0-1,1 0 1,-1 0 0,1 0-1,0-1 1,-1 1 0,0 0-1,1 0 1,-1 0 0,1-1-1,-1 1 1,0 0 0,0-1-1,1 1 1,-1-1 0,0 1-1,0-1 1,0 1 0,1-1-1,-1 0 1,0 1-1,0-1 1,0 0 0,0 0-1,0 1 1,0-1 0,0 0-1,0 0 1,-1 0 187,-3 0-4453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6.0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 0 13334,'0'0'4386,"0"0"-4034,0 0 993,0 0 560,0 0-1137,0 0-592,-22 25 625,22-16-625,0-5-48,5 3-128,2-2-160,3 1-1265,0-6-2481,-5 0-4322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6.65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336 1 14919,'0'0'3220,"0"0"-2129,0 0 278,0 0-113,0 0-671,-2 12-393,-7 63 521,3-1 0,4 1 0,4 44-713,0-3 320,-2-111-337,0 27 43,2-1 0,1 5-26,-2-27-91,0-1 0,1 0 0,0 1 0,1-1 0,-1 0 0,2 0 0,-1 0 0,1 0 0,0-1 0,2 3 91,-6-10-40,0 1 0,1-1 0,-1 0-1,0 0 1,0 1 0,0-1 0,0 0-1,0 1 1,0-1 0,1 0 0,-1 0-1,0 0 1,0 1 0,0-1 0,1 0-1,-1 0 1,0 0 0,0 1 0,1-1-1,-1 0 1,0 0 0,0 0 0,1 0-1,-1 0 1,0 0 0,0 0 0,1 0-1,-1 0 1,0 1 0,1-1 0,-1 0-1,0 0 1,0 0 0,1-1 0,-1 1-1,0 0 1,1 0 0,-1 0 0,0 0-1,0 0 1,1 0 0,-1 0 0,0 0-1,0 0 1,1-1 0,-1 1 0,0 0-1,0 0 1,1 0 0,-1-1 0,0 1-1,0 0 1,0 0 0,0-1 0,1 1-1,-1 0 1,0 0 0,0-1 0,0 1-1,0 0 1,0 0 0,0-1 40,4-17-786,-3-5 384,2-25-1416,-4-36 1818,0 70-91,-1 0 0,0 1 0,0-1 0,-2 1 0,1 0 0,-2 0 0,0 0 0,-3-6 91,6 16 97,1 0 1,-1 0-1,0 0 0,-1 0 1,1 0-1,0 0 1,-1 0-1,0 1 0,1-1 1,-1 1-1,0 0 0,0 0 1,-1 0-1,1 0 1,0 0-1,-1 1 0,1 0 1,0-1-1,-1 1 0,0 0 1,1 1-1,-1-1 1,0 1-1,1 0 0,-1-1 1,0 2-1,1-1 0,-1 0 1,0 1-1,1 0 1,-1-1-1,-3 3-97,-5 1 184,-1 1-1,1 0 1,0 1 0,1 0 0,-1 1-1,1 0 1,1 1 0,-6 5-184,5-4 128,0 0 1,1 1-1,0 0 0,0 1 1,1 0-1,1 0 0,0 1 1,0 0-1,1 0 0,1 1 1,0 0-1,1 0 0,0 1 1,1 0-1,0-1 0,2 1 1,-1 0-1,2 1 0,0-1 0,0 6-127,1-12 26,0 0 1,0-1 0,1 1-1,0 0 1,0-1 0,1 1 0,0-1-1,0 1 1,1-1 0,1 3-28,-1-6-21,0 0 1,0 0-1,0 0 1,1 0-1,-1 0 1,1-1-1,0 1 1,0-1-1,0 0 1,1-1-1,-1 1 1,1-1-1,-1 1 1,1-1-1,0-1 1,1 1 20,15 4-957,-1-1 0,1-2 0,0 0 0,1-1 0,-1-1 0,18-2 957,-25 1-1136,25 0-4109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6.9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 0 12086,'0'0'8099,"0"0"-7795,0 0 993,0 0-16,0 0-1025,0 0-208,-14 0-96,16 0-737,13 7-143,2 11-2113,-2 2-2258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7.30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256 1 17848,'0'0'160,"0"0"227,0 0 926,0 0 103,0 0-802,-11 1-361,7 0-227,0-1-1,0 1 1,0 0-1,0 0 1,0 1-1,1-1 1,-1 1-1,0-1 1,1 1-1,-1 0 1,1 1-1,-1-1 1,1 1-1,0-1 1,0 1-1,0 0 1,1 0-1,-1 0 1,1 0 0,-1 1-1,1-1 1,0 1-1,1-1 1,-1 1-1,-1 3-25,-13 36 380,1 2 0,3 0 0,1 0 0,3 1 0,-3 38-380,2 55 1595,7 42-1595,5-119-562,2 0 0,8 26 562,-3-27-684,-4-1 0,-1 28 684,-5-87-57,1-1 0,-1 1 0,0 0 0,0-1 0,0 1 0,0-1 0,0 1 0,0 0 0,0-1 0,0 1 0,0 0 0,0-1 0,0 1-1,0 0 1,0-1 0,0 1 0,-1-1 0,1 1 0,0 0 0,0-1 0,-1 1 0,1-1 0,0 1 0,-1-1 0,1 1 0,-1-1 0,1 1 0,-1-1 0,1 0 0,-1 1 0,1-1 0,-1 1 0,1-1 0,-1 0 0,1 0-1,-1 1 1,0-1 0,1 0 0,-1 0 0,1 0 0,-1 1 0,0-1 0,1 0 0,-1 0 0,0 0 57,-2-1-433,1 0-1,-1-1 1,0 1-1,1 0 1,-1-1-1,1 0 1,-1 1-1,1-1 1,0 0-1,-2-2 434,-31-37-5789,-8-14-2639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7.63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1 125 6275,'0'0'6723,"0"0"-4690,0 0 144,0 0 560,0 0-944,37-114-1121,-2 105 33,9 7-529,3 2 240,8 0-384,-1 0-64,1 0-624,0 11-1105,-8 0-2865,-12-2-3842</inkml:trace>
  <inkml:trace contextRef="#ctx0" brushRef="#br0" timeOffset="0.49">661 232 21594,'0'0'832,"0"0"193,0 0 463,0 0-351,0 0-1105,0 0 0,0 0-32,0 0-80,0 0-80,0 0-897,0 0-431,9 0-3026,1 0-9797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8.30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220 179 1569,'0'0'8345,"0"0"-6491,0 0-1142,0 0 710,0 0-160,-3-15-437,-10-43 106,13 56-855,0 1 0,0 0 1,-1 0-1,1 0 0,0 0 0,-1 0 1,1 0-1,-1 0 0,0 0 0,1 0 1,-1 0-1,0 0 0,1 0 1,-1 0-1,0 0 0,0 0 0,0 1 1,0-1-1,0 0 0,0 1 0,0-1 1,0 1-1,0-1 0,0 1 0,0-1 1,0 1-1,0 0 0,0-1 1,-1 1-1,1 0 0,0 0 0,0 0 1,0 0-1,0 0 0,-1 0 0,1 0 1,0 0-1,0 1 0,0-1 1,0 0-1,-1 1-76,-6 0 277,1 0-157,0 0-1,1 0 1,-1 0 0,1 1-1,-1 0 1,1 1 0,0-1-1,-1 1 1,1 0-1,1 1 1,-1 0 0,-1 1-120,-1 0 121,1 1 0,-1 0 1,2 0-1,-1 1 0,1 0 1,0 0-1,0 1 0,-4 6-121,9-11 0,-1 0-1,1 0 1,-1 0-1,1 0 1,0 0-1,0 0 1,1 0-1,-1 1 1,1-1-1,-1 0 1,1 0-1,0 1 1,0-1-1,0 0 1,1 0-1,-1 1 1,1-1-1,0 0 1,0 0-1,0 0 1,0 0-1,0 0 1,1 0-1,-1 0 1,1 0-1,0 0 1,0-1-1,0 1 1,0-1-1,0 1 1,1-1-1,-1 0 1,1 0-1,-1 0 1,1 0-1,0-1 1,0 1-1,0-1 1,0 1-1,0-1 1,0 0-1,2 0 1,3 1-111,1 0 0,0 0 0,-1-1 0,1 0 0,0-1 0,7 0 111,-11 0-62,-4 0 38,0-1 1,0 1-1,0 0 1,0-1 0,1 1-1,-1-1 1,0 1-1,0-1 1,0 0-1,0 1 1,0-1 0,0 0-1,0 0 1,0 0-1,0 0 1,-1 0-1,1 0 1,0 0 0,-1 0-1,1 0 1,0 0-1,-1 0 1,1 0-1,-1 0 1,0-1 0,1 1-1,-1 0 1,0 0-1,0 0 1,0-2 23,4-45-916,-3 41 627,0-18-1251,-1 1 0,-1 0-1,-1 0 1,-1 0 0,-1 0 0,-2-5 1540,-9-18-6366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8.63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171 0 12438,'0'0'2964,"0"0"-1916,0 0 609,0 0-102,0 28-319,0 4-965,6 269 1925,10-6-592,-14 61-1604,-3-315-196,-2-1 0,-2 1-1,-2-1 1,-6 20 196,12-55-103,-1 0 0,0 0 0,0 0-1,0 0 1,-1 0 0,1 0-1,-1 0 1,0-1 0,-1 0-1,-2 3 104,5-5-161,0-1-1,-1 0 0,1 0 0,-1 0 0,0 0 0,1 0 1,-1 0-1,1 0 0,-1 0 0,0-1 0,0 1 0,0-1 1,1 1-1,-1-1 0,0 0 0,0 0 0,0 1 0,0-1 1,0-1-1,1 1 0,-1 0 0,0 0 0,0-1 0,0 1 1,0-1-1,1 1 0,-1-1 0,0 0 0,1 0 0,-1 0 1,0 0-1,1 0 0,-1 0 162,-3-4-1041,-1 1 1,1-1-1,0 0 1,1-1-1,0 1 1,-3-5 1040,-35-55-9151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8.97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38 10277,'0'0'4002,"0"0"-3154,0 0 737,0 0 1136,141-38-1553,-69 43-479,20 10-673,12 1-16,0 0-544,-2-3-2290,-13-2-2112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9.2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 51 16680,'0'0'2969,"0"0"-2062,0 0-93,0 0 376,0 0-470,-1 26-82,1 85-300,1-102-327,0 0 0,0 1-1,1-1 1,1 0 0,0-1-1,0 1 1,0 0 0,1-1-1,0 0 1,1 0 0,0 0-1,0 0 1,1-1 0,0 0-1,0 0 1,1 0-11,-4-4 0,0 1-107,1 0 0,0 0 0,0-1-1,0 1 1,0-1 0,1 0 0,-1 0 0,1-1-1,0 1 1,-1-1 0,1 0 0,0-1 0,1 1-1,-1-1 1,0 0 0,0 0 0,1 0 0,-1-1-1,0 0 1,1 0 0,-1 0 0,0-1 0,0 0 0,1 0-1,-1 0 1,0 0 0,0-1 0,0 0 0,0 0-1,0-1 1,-1 1 0,1-1 0,-1 0 0,1 0-1,-1 0 1,0-1 0,0 1 0,-1-1 0,1-1 107,5-6-312,0-1 0,-1 0 1,-1 0-1,0-1 1,-1 0-1,0 0 1,-1 0-1,-1-1 1,0 0-1,0 0 0,-2-1 312,8-71 596,-8-2 3506,-2 87-3113,0 1-263,0 12-147,5 78 428,3-1 0,9 29-1007,3 24 264,-16-104-460,11 83-795,-5-43-3536,-7-56-385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9.63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52 16712,'0'0'1547,"0"0"-669,0 0 458,0 0-236,0 0-743,13-8-237,41-26-45,-53 32-53,1 1 0,0 0 0,0 0 0,0 0-1,0 1 1,0-1 0,-1 0 0,1 1 0,1-1 0,-1 1 0,0-1 0,0 1 0,0 0 0,0 0 0,0 0 0,0 0 0,0 0 0,0 1 0,0-1-1,0 1 1,0-1 0,0 1 0,0 0 0,0 0 0,0 0 0,0 0 0,-1 0 0,1 0 0,0 0 0,-1 0 0,2 1-22,1 4 94,0-1 1,1 1-1,-2 0 1,1 0-1,-1 0 1,0 0-1,2 6-94,2 4 105,-4-9-78,1 0 0,1 1 0,-1-2 0,1 1 0,0 0 0,1-1 0,3 4-27,-5-7-36,-1 0 1,1-1-1,-1 1 0,1-1 0,0 0 0,0 0 0,0 0 0,0-1 0,1 1 0,-1-1 0,0 0 0,1 0 0,-1-1 0,0 1 0,3-1 36,2 0-294,0 0-1,-1 0 1,1-1-1,0 0 0,0 0 1,0-1-1,-1 0 1,1-1-1,-1 0 1,0 0-1,1-1 0,-1 0 1,-1-1-1,1 1 1,-1-1-1,0-1 1,3-2 294,4-4-2468,0-1 0,0-1 0,0-3 2468,3-4-6136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3.2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6 1473,'0'0'13475,"0"0"-10119,0 0-2158,0 0 219,3-1-972,-1 0-443,0 0 0,1 0 0,-1 1 0,0-1 0,1 1 0,-1 0 0,0-1 0,1 1 0,-1 0 0,0 1 0,1-1 0,-1 0 0,0 1 0,1-1-1,-1 1 1,0-1 0,0 1 0,1 0 0,-1 0 0,0 0 0,1 2-2,0-1 1,0 1 1,0-1-1,-1 1 0,1 0 0,-1 0 1,0 1-1,0-1 0,0 0 1,0 1-1,0-1 0,-1 1 0,1 2-1,3 9-29,-2 1-1,0 0 0,-1 0 0,0 0 1,-1 0-1,-1 4 30,0-13-24,0 0 1,0 0 0,0-1-1,-1 1 1,0 0-1,-1 0 1,-1 5 23,2-10-2,-1 1 1,1-1-1,-1 0 0,1 1 1,-1-1-1,0 0 1,0 0-1,0 0 0,0 0 1,-1-1-1,1 1 0,0-1 1,-1 1-1,1-1 1,-1 0-1,0 1 0,1-2 1,-1 1-1,-2 1 2,-19 6 120,23-7-24,1-1 91,0 0 10,0 0 1,0 0 122,2 0-96,26 1-260,-1-2 1,1 0-1,0-1 1,-1-2-1,0-1 0,0-1 1,0-2-1,0 0 1,2-3 35,26-16-2819,-22 5-2110,-4-3-5774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39.97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 0 8468,'0'0'2753,"0"0"-704,0 0 80,0 0-160,0 0-704,0 0-161,-25 27-720,60-27 240,10 0-383,7-7-241,0 1-897,-8 1-1360,-9 5-1168,-12 0-1714,-21 2-2960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0.32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58 8436,'0'0'2692,"0"0"-963,0 0 514,0 0-535,0 0-911,16-7-575,6-5-83,-8 4 157,1 1 0,-1 1 0,1 0 0,0 1 0,7-1-296,-22 6 89,0 0 1,1-1-1,-1 1 0,1 0 0,-1 0 0,0 0 0,1 0 1,-1 0-1,0 0 0,1 1 0,-1-1 0,1 0 0,-1 0 1,0 0-1,1 0 0,-1 0 0,0 0 0,1 1 0,-1-1 1,0 0-1,1 0 0,-1 0 0,0 1 0,0-1 0,1 0 1,-1 1-1,0-1 0,0 0 0,1 1 0,-1-1 0,0 0 1,0 1-1,0-1 0,0 0 0,1 1 0,-1-1 0,0 0 1,0 1-90,2 17 159,-1-12 252,2 17-143,2 0 0,0-1 0,6 14-268,-9-29-7,1 0 0,0-1 1,0 1-1,0-1 0,1 1 0,0-1 0,0 0 1,0-1-1,1 1 0,0-1 0,0 0 0,1 0 0,3 3 7,-4-6-25,-1 0 0,1 0 0,-1-1-1,1 1 1,0-1 0,0 0 0,-1 0-1,1-1 1,0 1 0,0-1 0,0 0-1,3-1 26,1 1-66,1-2-1,-1 1 0,0-1 0,0 0 0,0-1 0,3-1 67,17-11-1058,-1-1 0,0-1 0,-2-1 0,0-2 0,16-15 1058,26-24-6008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0.77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7 184 2913,'0'0'10720,"0"0"-7204,0 0-1779,0 0 90,0 0-653,-4 0-424,2 0-654,4 0 416,19-2-391,0 0 1,0-1-1,-1-1 0,1-1 0,-1 0 0,0-2 0,6-3-121,46-21-2206,20-15 2206,-53 27-1552,12-7-3165,-9 3-2177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1.32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55 8868,'0'0'6990,"0"0"-4877,0 0-870,0 0 91,10-2-998,129-51-992,-170 91 595,6-16 182,12-12 121,2 0-1,0 1 1,-5 6-242,13-14 64,1 1 0,-1-1 1,1 1-1,0-1 0,0 1 0,0 0 0,0 0 0,1 0 1,0 0-1,-1 0 0,1 0 0,1 0 0,-1 0 0,0 5-64,2-7-25,-1 0-1,0 0 0,0 1 1,1-1-1,0 0 0,-1 0 1,1 0-1,0 0 1,0 1-1,0-1 0,0 0 1,0-1-1,1 1 0,-1 0 1,1 1 25,0-1-39,0 0-1,-1 0 1,1 1 0,-1-1 0,0 1 0,0-1 0,0 1 0,0 0 0,0 0 39,-1-2-3,1 0 0,-1 0 1,0 0-1,0 0 0,-1 0 0,1 0 1,0-1-1,0 1 0,0 0 0,-1 0 1,1 0-1,0 0 0,-1 0 0,1-1 0,-1 1 1,1 0-1,-1 0 0,1-1 0,-1 1 1,1 0-1,-1-1 0,0 1 0,1 0 0,-1-1 1,0 1-1,0-1 3,-21 12-81,15-8 43,13-3 24,151-3-2857,15-8 2871,-85 7-6648,-83 5 3206,-3 11-981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1.66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246 1 4626,'0'0'3532,"-23"14"-738,-74 47-319,72-46-711,2 1 0,-7 7-1764,25-19 357,1 0 1,0 0-1,0 0 1,1 1-1,-1 0 1,1-1-1,0 1 0,0 0 1,0 1-1,1-1 1,-1 2-358,2-5 57,0 1 0,0-1 0,0 0 0,0 1 0,1-1 0,-1 0 0,1 1 0,0-1 1,0 1-1,0-1 0,0 0 0,0 1 0,0-1 0,1 1 0,-1-1 0,1 1 0,-1-1 0,1 0 0,0 0 0,0 1 0,0-1 0,0 0 0,1 0 1,-1 0-1,1 0 0,-1 0 0,1 0 0,-1 0 0,1-1 0,0 1 0,0-1 0,0 1 0,0-1 0,0 0 0,0 1 0,0-1 0,1 0 1,-1-1-1,0 1 0,1 0 0,-1-1 0,1 1-57,8 1-1,-1 0 1,1 0-1,0-1 1,0-1 0,0 0-1,0 0 1,-1-1-1,1 0 1,2-2 0,-10 3-12,0-1-1,0 0 1,-1 0 0,1 0 0,0 0-1,0-1 1,-1 1 0,1-1-1,-1 0 1,1 1 0,-1-1 0,0 0-1,0-1 1,0 1 0,0 0-1,0-1 1,0 1 0,0-1 0,-1 1-1,1-1 1,-1 0 0,0 1-1,0-1 1,0 0 0,0 0-1,0-2 13,1-8-263,0-1-1,0 0 0,-2 0 1,1 0-1,-2-4 264,1-1-846,0 17 564,0-1 0,0 1 0,-1 0 0,1 0 0,0-1 0,-1 1 0,1 0 0,-1 0 0,0 0 0,0-1 0,1 1 0,-1 0-1,-1 0 1,1 0 0,0 1 0,0-1 0,-1 0 0,0-1 282,-13-13-4258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1.99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12582,'0'0'5490,"0"0"-3873,0 0 592,0 0-816,0 0-897,0 0 128,62 94-464,-47-69-112,0-10-96,-8 1-352,-2-5 64,-5 2-913,0 3-1072,-12 0-1617,-21-3-1520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2.3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0 154 6195,'0'0'10261,"0"0"-8405,0 0 626,0 0-754,0 0-1055,0 0 127,5 92-624,20-70-32,5-4 112,7-11-512,10-5 80,5-2-640,5-9-1201,-2-22-2353,-8-12-1649</inkml:trace>
  <inkml:trace contextRef="#ctx0" brushRef="#br0" timeOffset="1">494 0 7395,'0'0'6769,"0"0"-3880,0 0-701,0 0-467,0 0-716,-2 22-604,-1 7-299,0 7 180,1 35-282,2-69 4,0 0 1,0 0-1,0 0 1,0-1 0,1 1-1,-1 0 1,0 0-1,1 0 1,0 0-1,-1-1 1,1 1 0,0 0-1,0-1 1,0 1-1,0-1 1,0 1-1,0-1 1,0 1 0,1-1-1,-1 0 1,0 1-1,1-1 1,-1 0-1,1 0 1,0 0 0,-1 0-1,1 0 1,0-1-1,-1 1 1,1 0-1,0-1 1,1 1-5,6 1-3,1-1-1,0 0 1,0-1 0,0 0-1,0 0 1,0-1 3,16 0-12,-11 0-96,1 0 0,-1-1 0,0-1 0,0 0 0,0-1 0,12-6 108,21-9-2205,18-12 2205,-6 3-2722,16-9-4847,-48 19-1705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2.73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244 52 10309,'0'0'4103,"0"0"-1243,0 0-51,0 0-1152,0 0-961,-8 16-122,1 0-453,-4 7-3,-1-1 1,0 0-1,-2-1 1,-2 1-119,-3 4-505,-2-2-1,-1-1 1,-1 0 0,0-2-1,-25 17 506,48-38-59,0 0 0,0 0 0,0 1 0,0-1 0,0 0 1,0 0-1,0 0 0,0 0 0,0 0 0,0 1 0,0-1 0,0 0 0,-1 0 0,1 0 0,0 0 0,0 0 0,0 0 0,0 0 0,0 1 0,0-1 0,-1 0 0,1 0 0,0 0 0,0 0 0,0 0 0,0 0 0,0 0 0,-1 0 0,1 0 0,0 0 0,0 0 0,0 0 0,0 0 0,-1 0 0,1 0 0,0 0 0,0 0 0,0 0 1,0 0-1,-1 0 0,1 0 0,0 0 0,0 0 0,0 0 0,0 0 0,0 0 0,-1 0 0,1-1 0,0 1 0,0 0 0,0 0 0,0 0 0,0 0 0,0 0 0,0 0 0,0-1 0,-1 1 0,1 0 0,0 0 0,0 0 0,0 0 0,0 0 0,0-1 0,0 1 0,0 0 0,0 0 0,0 0 59,4-9-944,-1 4 1154,0 2 0,1-1 0,0 0 0,0 1 0,0-1 1,0 1-1,0 0 0,1 1 0,-1-1 0,1 1 0,0 0 0,0 0 1,0 0-1,0 1 0,0 0 0,1-1-210,14-1 743,0 1 1,1 1-1,14 1-743,33-2-1382,-60 1 491,0 0 0,0 0 0,0-1 0,0 0-1,0-1 1,4-1 891,18-11-4767</inkml:trace>
  <inkml:trace contextRef="#ctx0" brushRef="#br0" timeOffset="1">463 0 11685,'0'0'4883,"0"0"-2354,0 0 896,0 0-2368,0 0-369,0 0-560,0 94 208,0-20-112,10 13-128,0 9-192,4 13-48,-6 16-16,-8-2-1168,-15-11-1330,-22-25-6610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3.0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 51 18216,'0'0'3183,"0"0"-1462,0 0-646,0 0-573,20-11-340,-20 11-162,14-8 10,1 0-1,0 1 0,1 0 1,8-2-10,-22 9 1,0 0 0,0 0 0,-1 0 0,1-1 1,0 2-1,0-1 0,0 0 0,0 0 0,0 1 1,-1-1-1,1 1 0,0-1 0,0 1 0,-1 0 1,1-1-1,0 1 0,-1 0 0,1 0 0,-1 1 0,1-1 1,-1 0-1,0 0 0,1 1 0,-1-1 0,1 2-1,2 3 9,0 0 0,0 1 0,0-1 0,-1 1 0,1 4-9,0-2 6,5 15-44,-1 0-1,-1 0 1,-1 1 0,-1-1 0,-1 1-1,-1 1 1,-2-1 0,0 0 0,-2 9 38,0-22-200,0-1 0,-1 1 1,0-1-1,-1 0 0,0 0 1,-1 0-1,0 0 0,-1-1 1,0 0-1,-1 0 1,0 0-1,0 0 0,-1-1 1,0 0-1,-1 0 0,-3 2 200,3-4-950,1 0-1,-1-1 0,-1 1 1,1-2-1,-1 1 0,0-1 1,0-1-1,0 0 0,-1 0 1,0 0-1,-8 1 951,-32 0-9380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3.3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0 407 13030,'0'0'2705,"0"0"-1072,0 0 1472,0 0-1568,0 0-977,0 0-496,159-38-128,-112 38 48,3 0-528,2 0-961,0-7-2544,-5-9-3795</inkml:trace>
  <inkml:trace contextRef="#ctx0" brushRef="#br0" timeOffset="1">628 0 17288,'0'0'848,"0"0"817,0 0 384,0 0-1569,-5 121 369,5-45-577,0 6 224,0 8-352,0 4-144,0 4 0,-18-4-480,-1-7-1137,1-20-1969,6-23-816,4-21-6018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3.9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212 72 11925,'0'0'497,"0"0"460,0 0 1028,0 0-242,0 0-599,-11-15-248,11 15-896,-7-11 199,0 1-1,-1 0 0,-1 0 0,-4-4-198,12 14 21,0-1-1,0 1 1,1 0 0,-1 0 0,0-1-1,0 1 1,0 0 0,0 0 0,0 0-1,0 0 1,1 0 0,-1 0 0,0 0-1,0 0 1,0 1 0,0-1 0,0 0-1,1 0 1,-1 1 0,0-1 0,0 0-1,0 1 1,1-1 0,-1 1 0,0-1-1,1 1 1,-1-1 0,0 1 0,1 0 0,-1-1-1,1 1 1,-1 0 0,1 0 0,-1-1-1,1 1 1,-1 0 0,1 0-21,-22 40 603,17-30-392,-12 20 51,3 0-1,0 1 1,2 1 0,1 0-1,2 0 1,1 1 0,2 1 0,1-1-1,2 1 1,1 1-262,2 34-325,1-69 287,-1-1 0,1 1 0,-1 0 0,1-1 0,-1 1 0,1-1 0,0 1 1,-1-1-1,1 1 0,0-1 0,-1 1 0,1-1 0,0 0 0,-1 1 0,1-1 1,0 0-1,0 1 0,0-1 0,-1 0 0,1 0 0,0 0 0,0 0 1,0 0-1,0 0 0,-1 0 0,1 0 0,0 0 0,0 0 0,0-1 0,-1 1 1,1 0 37,29-8-641,-18 1 433,0 0-1,-1-1 0,0-1 1,0 0-1,-1 0 1,0-1-1,3-5 209,8-10-1128,-2 0 0,13-22 1128,-20 27-356,-1-1 0,-1 0 0,0 0 0,-2-1 0,0 0 0,-1-6 356,-2 8 861,-1 0 0,-2 0-1,0-1 1,-1-10-861,-1 30 985,0 1-116,0 9 95,1 290 1154,1-270-2007,2-1-1,1 0 1,1 0 0,2 0 0,3 6-111,10 43-2186,-7 0-5714,-14-64 109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4.1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11813,'0'0'3906,"0"0"-2751,0 0-7,0 0 631,0 0-832,5 12-307,7 15-351,-2 0 1,-1 1-1,-1 0 0,-2 0 0,-1 0 0,1 20-289,-5-43-11,-1 8 44,1 1 0,-2-1 1,0 0-1,0 0 0,-2 4-33,3-14-47,-1 1 0,-1-1 1,1 1-1,0-1 0,-1 1 0,0-1 1,1 0-1,-1 0 0,-1 0 0,1 0 0,0 0 1,-1 0-1,1-1 0,-1 1 0,0-1 0,0 0 1,0 0-1,0 0 0,0 0 0,0 0 1,-1-1 46,4 0-68,0-1 0,-1 0 0,1 0 0,0 0 0,-1 0 0,1 0 0,0 0 0,0 0 0,-1 0 0,1 0 0,0 0 0,-1 0 0,1 0 0,0 0 0,0 0 0,-1-1 0,1 1 0,0 0 0,0 0 0,-1 0 0,1 0 0,0 0 0,0-1 0,-1 1 0,1 0 0,0 0 0,0 0 0,0-1 0,0 1 0,-1 0 0,1 0 0,0 0 0,0-1 0,0 1 0,0 0 0,0-1 0,0 1 0,-1 0 0,1 0 0,0-1 0,0 1 0,0 0 0,0 0 0,0-1 0,0 1 0,0 0 0,0-1 0,0 1 0,0 0 68,1-20-575,-1 14 197,1-6 296,0 1 0,1-1 0,0 1-1,1 0 1,1 0 0,0 0 0,0 0 0,1 1 0,0-1 0,1 1 0,0 0-1,0 1 1,1-1 0,1 1 0,4-4 82,4-4-124,1 1 0,0 1 0,1 0 0,1 2 0,0 0 0,1 1 0,10-5 124,-22 13 214,-1 1 0,1-1 0,1 2 0,-1-1 0,0 1 0,1 0 0,-1 0 0,1 1 1,4 0-215,-12 1 43,-1 1 1,1-1 0,-1 0 0,1 0 0,-1 1 0,0-1-1,1 0 1,-1 0 0,1 1 0,-1-1 0,1 1 0,-1-1 0,0 0-1,1 1 1,-1-1 0,0 1 0,0-1 0,1 1 0,-1-1 0,0 1-1,0-1 1,0 1 0,1-1 0,-1 1 0,0-1 0,0 1-1,0-1 1,0 1 0,0-1 0,0 1 0,0-1 0,0 1-44,0 25 505,-1-17-261,1 3 0,-1 0 0,-1 0-1,0 0 1,0-1 0,-1 1-1,-1 0 1,0-1 0,-1 0-1,-4 8-243,-9 14 555,-2-1 1,-11 13-556,17-26 95,7-4-203,7-15 96,0 1 0,0-1 0,0 0 1,0 0-1,0 0 0,0 0 0,0 0 0,0 0 1,0 1-1,1-1 0,-1 0 0,0 0 1,0 0-1,0 0 0,0 0 0,0 0 1,0 0-1,0 0 0,1 1 0,-1-1 0,0 0 1,0 0-1,0 0 0,0 0 0,0 0 1,0 0-1,1 0 0,-1 0 0,0 0 0,0 0 1,0 0-1,0 0 0,0 0 0,1 0 1,-1 0-1,0 0 0,0 0 0,0 0 1,0 0-1,0 0 0,1 0 0,-1 0 0,0 0 1,0 0-1,0-1 0,0 1 0,0 0 1,0 0 11,27-15-655,8-16 195,-2-1 0,-1-1 1,-1-1-1,10-17 460,55-62 57,-96 113 20,1 0 0,-1 0 0,0 0 1,0 0-1,1 0 0,-1 0 0,0 0 1,0 0-1,1 0 0,-1 0 0,0 0 1,0 0-1,1 0 0,-1 0 0,0 0 0,0 1 1,0-1-1,1 0 0,-1 0 0,0 0 1,0 0-1,0 0 0,1 0 0,-1 1 1,0-1-1,0 0 0,0 0 0,0 0 1,1 1-1,-1-1 0,0 0 0,0 0 1,0 0-1,0 1 0,0-1 0,0 0 0,0 0 1,0 1-1,0-1 0,1 0 0,-1 0 1,0 1-1,0-1-77,8 23 692,3 26-944,-8-37 228,-1 0 0,-1 0 0,0 0-1,-1 0 1,-1 0 0,1 0 0,-2 1-1,0-1 1,0 0 0,-1-1 0,-1 1 0,-2 5 24,7-19-4334,1-4 3112,0 0-1,0-1 1,0 1 0,-1-1 0,1-4 1222,-2-5-4917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4.71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2 273 5346,'0'0'8930,"0"0"-6350,0 0-1057,0 0 185,0 0-689,-1-5-755,1 3-247,-1 1 0,1-1 0,0 0 0,0 0 0,0 0 0,0 0 1,0 1-1,1-1 0,-1 0 0,0 0 0,1 1 0,-1-1 0,1 0 0,0 0 1,-1 1-1,1-1 0,1 0-17,1-2 69,0 0 1,0 1 0,1-1 0,-1 1-1,1 0 1,0 0 0,3-2-70,38-23 435,1 2 0,17-5-435,-17 9-2673,-2-2-1,24-18 2674,-46 24-4573,-7 2-2203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5.04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122 0 13334,'0'0'1521,"0"0"128,0 0 864,0 0-480,0 0-1505,0 0-368,0 16-64,0 24 240,0 9 208,0 5-448,0-3 16,-3 5 1,-12 0-226,-5 2-687,-4-2-657,-4-5-2144,-4-6-1458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5.37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14455,'0'0'3425,"0"0"-2736,0 0 1824,0 0-801,0 0-1135,70 116-65,-33-87-224,3-4 272,-1-5-528,-1-4 337,1-3-305,-4-6-128,0-5-401,-3-2-479,0 0-609,-2-9-3041,-5-7-3137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6.21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85 0 17560,'0'0'971,"0"0"-429,0 0 912,0 0-158,0 0-543,-8 1-479,6 0-258,0-1 0,-1 1 0,1 0 0,0-1 0,0 1 0,-1 0 0,1 0 0,0 1 0,0-1-1,0 0 1,0 1 0,1-1 0,-1 1 0,0-1 0,1 1 0,-1 0 0,1 0 0,-1 0 0,1 0-1,0 0 1,-1 2-16,-3 7 141,1 0 1,0 0-1,1 1 0,-1 4-141,1-5 70,-2 17 153,1 0-1,2 0 1,0 1 0,2 18-223,1-46-41,0 0-1,-1 0 1,1 0-1,0 0 1,0 0 0,0-1-1,0 1 1,0 0-1,0-1 1,0 1 0,0 0-1,0-1 1,0 1-1,0-1 1,1 0 0,-1 1-1,0-1 1,0 0-1,0 0 1,0 0 0,1 0-1,-1 0 1,0 0-1,0 0 1,0 0 0,1 0-1,0-1 42,40-2-387,-23-3 300,0 0 1,0-1-1,-1-1 0,0-1 0,-1 0 0,0-1 0,4-4 87,47-26-398,-54 33 312,-9 4 17,0 0-1,0 1 0,0-1 1,1 1-1,-1 1 1,1-1-1,1 0 70,-6 2-5,0 1 0,-1-1-1,1 1 1,0-1 0,-1 1 0,1-1 0,0 1 0,-1-1 0,1 1-1,-1-1 1,1 1 0,-1 0 0,1-1 0,-1 1 0,1 0 0,-1 0-1,0-1 1,1 1 0,-1 0 0,0 0 0,0-1 0,1 1 0,-1 0-1,0 0 1,0 0 0,0 0 0,0-1 0,0 1 0,0 0 5,2 34 9,-1-30-21,1 44 68,-2 0 1,-2 0 0,-4 8-57,3-32 27,-2 0 0,-1 0 0,-1 0 0,-1-1 1,-1 0-1,-1 0 0,-1-1-27,-4 4 19,-1-2 0,0 1 0,-2-2 0,-5 4-19,10-13 32,0-1 1,-1 0 0,0-2-1,-1 1 1,-1-2-1,1 0 1,-4 0-33,14-8 38,0 0-1,-1-1 1,0 1 0,0-1-1,1 0 1,-1-1-1,0 0 1,-1 0-1,1 0 1,0 0 0,-2-1-38,7 0 4,0 0 1,1-1-1,-1 1 1,0 0-1,0 0 1,1-1-1,-1 1 1,0 0-1,0-1 1,1 1-1,-1 0 1,0-1 0,1 1-1,-1-1 1,1 0-1,-1 1 1,1-1-1,-1 1 1,1-1-1,-1 0 1,1 1-1,-1-1 1,1 0-1,0 1 1,-1-1-1,1 0 1,0 0-1,0 0 1,0 1-1,-1-1 1,1 0 0,0 0-1,0 0-4,-1-32 32,1 23-27,0 0-5,0 0 0,1 0-1,0 0 1,1 0 0,0 0 0,1 0-1,0 0 1,0 0 0,1 1-1,0-1 1,1 1 0,0 0-1,0 1 1,1-1 0,0 1-1,1 0 1,7-7 0,31-30-906,2 2 1,12-6 905,36-33-6510,-47 35-2107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6.54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17576,'0'0'1201,"0"0"-460,0 0 599,0 0-652,0 13-397,2 38 453,2 0 0,8 38-744,-12-86-6,1 0 0,-1-1 0,1 1 0,0-1 0,0 1 0,0-1 0,1 0 0,-1 1 0,0-1 0,1 0 0,0 0-1,-1 0 1,1 0 0,0 0 0,0 0 0,0-1 0,0 1 0,0-1 0,2 2 6,0-2-83,0 1 0,0-1 0,0 1 1,0-1-1,0 0 0,0-1 0,0 1 0,1-1 1,-1 0-1,0 0 0,4 0 83,3-2-510,0 0 1,1 0-1,-1-1 0,0 0 1,0-1-1,-1 0 0,1-1 1,6-4 509,1-2-2932,0-1 0,0-1 0,2-3 2932,1-5-9426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6.87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11797,'0'0'3778,"0"0"-2833,0 0 1312,0 0-945,0 0-1184,0 0 32,80 11-320,-26-11-144,-2 0-1265,-12 0-1248,-5 0-2097</inkml:trace>
  <inkml:trace contextRef="#ctx0" brushRef="#br0" timeOffset="1">99 164 13686,'0'0'4754,"0"0"-3921,0 0 1744,0 0-1376,0 0-385,-72 129-352,102-93 96,12 4-336,3-6 49,5-7-273,-6-5 80,6-6-160,0-10-337,4-6-63,6 0-688,-1 0-705,-4-20-3746,-6-7-8019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7.86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105 108 13606,'0'0'3623,"0"0"-2590,0 0 218,0 0 446,0 0-582,-6-4-619,5 4-487,0-1 0,0 0 0,0 1 0,0-1 0,1 0 0,-1 1 0,0 0 0,0-1-1,0 1 1,0-1 0,0 1 0,0 0 0,0 0 0,-1 0 0,1-1 0,0 1 0,0 0 0,0 0 0,0 1 0,0-1 0,0 0-1,0 0 1,0 0 0,0 1 0,0-1 0,0 0 0,0 1 0,0-1 0,0 1 0,0 0 0,0-1 0,0 1 0,1-1 0,-1 1-9,-3 5 58,1 0 0,0 0 0,1 0 0,-1 1 0,1-1 0,1 0 0,-1 2-58,-11 39 293,3 1 0,1 1 0,3 0 0,2 0-1,2 28-292,2-76-18,0 0-1,0 0 0,0 0 1,0-1-1,0 1 0,0 0 1,1 0-1,-1 0 0,0 0 1,1-1-1,-1 1 0,0 0 1,1 0-1,-1-1 0,1 1 1,-1 0-1,1-1 0,0 1 1,-1 0-1,1-1 0,-1 1 1,1-1-1,0 1 0,0-1 1,-1 1-1,1-1 0,0 0 1,0 1-1,0-1 0,-1 0 1,1 0-1,0 0 19,32 2-631,-23-2 491,6-1-44,0-1-1,-1 0 1,1-1 0,-1-1 0,0-1 0,0 0-1,0 0 1,-1-2 0,0 0 0,0-1-1,0 0 1,-1-1 0,-1 0 0,1-1 0,-2 0-1,1-1 1,5-8 184,-3 3-122,0 0-1,-1-1 1,-1 0 0,-1-1-1,0 0 1,-1-1 0,-1 0-1,-1-1 1,-1 0 0,-1 0-1,0-1 1,-2 1 0,0-1 122,0-71 1494,-4 76-272,-11 21-153,5 4-989,0 0 0,1 0 0,0 0 0,1 0 0,0 1 0,1-1 0,0 1 0,-2 7-80,-14 86 871,18-95-765,-7 66 136,3 0-1,3 32-241,2-105-51,1 0 0,-1 0-1,1 0 1,0 0 0,-1 0 0,1-1 0,0 1-1,-1 0 1,1 0 0,0 0 0,0-1 0,0 1 0,0 0-1,0-1 1,0 1 0,0-1 0,0 1 0,0-1-1,0 0 1,0 1 0,0-1 0,0 0 0,0 0-1,0 0 1,0 0 0,0 0 0,1 0 0,-1 0-1,0 0 1,1 0 51,36-2-564,-35 1 400,1 0 0,-1-1 0,1 0 0,-1 0 0,0 0 0,1 0 0,-1 0 0,-1-1 0,1 1 0,0-1-1,0 0 1,-1 0 0,0 0 0,1 0 164,0-1-988,0-1 0,1 1-1,-1-1 1,-1 0 0,1 0-1,-1 0 1,0 0 0,0 0 0,0-4 988,-1 0-3399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8.77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11 475 13686,'0'0'3111,"0"0"-2353,0 0-393,0 0 641,-3-23-713,-1-9-346,1 0 0,2-5 53,2 32 0,-1-1 0,1 1 0,0 0 0,0-1 0,1 1 0,-1 0 0,1-1 0,0 1 0,1 0 0,-1 1 1,1-1-1,0 0 0,0 1 0,1-1 0,-1 1 0,2-1 0,6-9 17,16-22 325,2 0-1,1 2 1,1 2-1,2 0 1,1 2-1,31-20-341,-65 50 14,1 0-1,-1 0 1,0 0-1,0-1 1,1 1-1,-1 0 1,0 0-1,1 0 0,-1 0 1,0 0-1,1 0 1,-1 0-1,0 0 1,0-1-1,1 1 1,-1 0-1,0 0 1,1 1-1,-1-1 1,0 0-1,1 0 0,-1 0 1,0 0-1,1 0 1,-1 0-1,0 0 1,0 0-1,1 0 1,-1 1-1,0-1 1,0 0-1,1 0 0,-1 0 1,0 1-1,0-1 1,1 0-1,-1 0 1,0 1-1,0-1 1,0 0-14,6 19 291,-4 30 27,-2-42-225,0 2-28,1 1-16,-1 0 1,0 0-1,-1 0 0,0 1 0,0-1 1,-1 0-1,0-1 0,-1 1 0,0 0 1,-1 0-1,0-1 0,-1 2-49,-59 74 203,63-85-275,1 0-5,0 0-94,4-3-192,56-48-1025,6-13 1388,51-44-55,-109 100 157,-7 6 30,0 1-1,0-1 1,1 1 0,-1 0-1,1 0 1,-1 0 0,0-1-1,1 1 1,0 1 0,-1-1-1,1 0 1,0 0 0,0 0-132,-2 9 248,3 22 90,0-2-105,-1 1-1,-1 25-232,-2-45-40,0 0-1,0 0 1,-1 0-1,0-1 1,0 1-1,-1 0 1,-1-1-1,1 1 1,-1-1-1,0 0 0,-2 1 41,1-1-289,3-7 37,1 1 1,-1 0 0,1 0 0,0 0 0,0 0 0,0 0 0,0 0 0,0 0 0,0 0 0,1 0 0,-1 0 0,1 2 251,1-4-3525,7-2 1423,10-7 316,0-1 0,-1-1 0,-1 0-1,0-1 1,6-6 1786,13-12 1205,-1 0 3514,-17 14-215,-14 19 1220,3 20-5374,45 159 1430,-51-181-1877,3 21-350,-3-10-1682,-5-7-5077,-10-5-1083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9.10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15383,'0'0'4354,"0"0"-3794,0 0 1265,0 0-944,0 0-881,0 0-321,37 20-207,0 7-1089,5-3-2961,-2-6-2641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4.4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 7 13638,'0'0'966,"0"0"379,0 0 453,0 0-939,0 0-542,16-7 182,-11 7-375,1 1 0,-1-1 0,0 1 0,1 0 0,-1 0 0,0 0 0,0 1 0,0 0 0,0 0 0,0 0 0,0 1 0,0-1 0,-1 1 0,1 0-1,0 2-123,-2-3-27,-1 0 0,0 1 0,1 0 0,-1-1 0,0 1 0,-1 0 0,1 0 0,0 0 0,-1 0 0,0 0-1,0 0 1,0 1 0,0-1 0,0 0 0,0 1 0,-1-1 0,0 0 0,1 1 0,-1-1 0,-1 1-1,1-1 1,0 0 0,-1 1 0,0-1 0,0 1 27,0 0-24,-1 0-1,0 0 1,-1 0-1,1 0 1,0-1-1,-1 1 1,0-1-1,0 1 1,0-1-1,0 0 1,-1 0-1,1 0 1,-1-1-1,-3 3 25,-13 11-380,20-16 247,0 0-174,0 0 19,7 22-787,-4-18 1168,0 1 1,-1 0-1,0 0 1,0 0 0,0 0-1,-1 0 1,0 0-1,0 0 1,0 0-1,0 1 1,-1-1 0,0 0-1,0 0 1,0 1-94,-1-2 51,0-1 1,1 1-1,-1-1 1,0 0-1,0 1 1,-1-1-1,1 0 1,-1 0-1,0 1 1,0-2-1,0 1 1,0 0-1,0 0 0,0 0 1,-1-1-1,0 0 1,1 1-1,-1-1 1,0 0-1,-2 1-51,-6 4-136,-47 24-1538,18-18-5485,22-12-2544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9.47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417 1 16712,'0'0'1534,"0"0"-448,0 0 845,0 0-850,0 0-505,-18 30-48,1-4-349,0 0 53,0 0 0,2 2-1,2-1 1,0 2-1,2 0 1,-6 24-232,-4 34 877,5 1 0,3 1 0,1 59-877,6 272-1931,6-284-2307,0-142 3444,-1-1-1,0 1 1,0 0 0,-1-1-1,0 1 1,0 0-1,-1 0 1,0 0-1,0 0 795,-34-58-5442,15 27 2411,22 36 2919,-49-89-4752,6-3 6250,33 68 1917,2-1-1,-4-20-3302,8 26 3597,1-1 0,0 0 0,2-20-3597,1 39 109,0 1 0,1-1 1,-1 1-1,1-1 0,0 1 0,-1-1 0,1 1 0,0 0 0,0-1 0,0 1 0,0 0 0,0 0 0,0 0 0,0 0 1,0-1-1,1 2 0,-1-1 0,0 0 0,1 0 0,-1 0 0,0 1 0,1-1 0,-1 0 0,1 1 0,1-1-109,42-10 333,-45 11-330,46-6-8,1 2 1,0 2-1,36 5 5,-2-2-1787,24-1-3852,-35 0-1776,-39 0 2410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49.81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322 29 7123,'0'0'2663,"0"0"-873,0 0 139,0 0-448,0 0-353,-28 3-85,-14 0 347,-36 9-1390,72-11 135,-1 1-1,0 0 0,1 0 1,0 1-1,0 0 0,-1 0 1,2 1-1,-1-1 0,0 1 1,1 0-1,0 1 1,0 0-1,0-1 0,0 1 1,-2 4-135,-3 2 292,3-4-168,0 0 1,1 1 0,0-1-1,1 1 1,-1 0-1,1 1 1,1-1 0,0 1-1,0 0 1,0 0-1,1 1 1,1-1 0,0 1-1,0-1 1,0 1-1,2-1 1,-1 1-1,1 0 1,0 0 0,1 2-125,0-10-3,0 0 1,-1 0-1,1 0 1,0 0 0,0 0-1,0 0 1,0 0-1,1-1 1,-1 1 0,0 0-1,1-1 1,-1 1-1,1-1 1,0 1 0,-1-1-1,1 0 1,0 1-1,0-1 1,0 0 0,0 0-1,0-1 1,0 1-1,0 0 1,0-1 0,0 1-1,0-1 1,1 0 2,8 2-129,1 0 0,1-1 0,-1-1 1,6 0 128,-6 0-135,-6 0 64,-1 0 1,1 0 0,-1 0 0,0-1-1,1 0 1,-1 0 0,0 0-1,0 0 1,1-1 0,-1 0 0,0 0-1,-1 0 1,1-1 0,0 0 0,-1 0-1,1 0 1,-1 0 0,0-1-1,0 1 1,0-1 0,-1 0 0,1 0-1,-1-1 1,0 1 0,0-1-1,-1 1 1,1-1 0,-1 0 0,0 0-1,0 0 1,-1-1 0,1 1-1,-1 0 1,0 0 0,0-4 70,1-6-74,-1-1 0,0 0 0,-1 1 0,0-1 0,-2 0 0,0 1 0,-1-2 74,2 10-291,-1 0 1,-1 0-1,1 1 1,-1-1-1,0 1 1,-1 0-1,-1-3 291,1 4-642,0 0-1,0 0 0,0 0 1,-1 1-1,0 0 1,1 0-1,-2 0 1,1 0-1,0 1 643,-9-5-4586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0.1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69 3826,'97'-53'5013,"-92"50"-4677,-1 1 0,1 0 0,0 0 0,0 0 0,0 1 0,1 0 1,-1 0-1,0 0 0,0 1 0,1-1 0,-1 1 0,0 0 0,0 1 0,1 0 1,-1-1-1,0 2 0,3 0-336,-4 0 176,0 0 1,0 0-1,-1 0 0,1 1 1,-1 0-1,1-1 0,-1 1 1,0 1-1,0-1 1,0 0-1,0 1 0,0 0 1,-1-1-1,0 1 1,0 0-1,1 2-176,3 10 256,-1 1 1,0 0 0,-1 0-1,-1 0 1,0 0-1,-2 1 1,0-1 0,-1 8-257,0-12 29,-1 0 0,0 0 0,-1-1 0,-1 1 0,0 0 0,0-1 0,-2 3-29,3-10 79,-1 1 0,1-1 0,-1 1 0,0-1 1,0 0-1,0 0 0,-1-1 0,0 1 0,0 0 1,0-1-1,0 0 0,-1 0 0,1-1 0,-1 1 0,0-1 1,-5 3-80,10-7 51,-1 0 0,1 1 0,-1-1 1,1 0-1,0 1 0,-1-1 1,1 0-1,0 0 0,0 1 0,-1-1 1,1 0-1,0 0 0,0 0 0,0 1 1,0-1-1,0 0 0,0 0 1,0 1-1,0-1 0,0 0 0,1 0-51,-1-2 119,0-5-109,1-1 0,0 1 0,0 0 0,1 0 0,0 0 0,0 0 0,1 0 0,0 1 0,1-1 0,-1 1 0,1-1 0,2 0-10,1-3 37,2 0 0,-1 1 0,1 0 0,0 1 0,1 0 0,1 0 0,6-4-37,-1 3-507,0 0 0,0 1 0,1 1 0,0 0 0,7-1 507,-9 4-1652,0 0-1,0 2 1,1 0-1,-1 0 1,16 0 1652,4 3-7881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0.6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0 333 9396,'0'0'4514,"0"0"-3081,0 0-267,8-22-633,-2 3-495,-1 4-36,0 0 0,1 0 1,1 0-1,0 1 0,1 0 1,0 0-1,2 1 0,7-10-2,0 3 35,-1 0 39,0 1-1,2 1 1,0 1 0,1 0 0,0 1 0,15-8-74,-34 24 42,0 0 1,1-1-1,-1 1 1,0 0-1,1 0 0,-1 0 1,0-1-1,1 1 1,-1 0-1,0 0 0,1 0 1,-1 0-1,0 0 0,1 0 1,-1 0-1,1 0 1,-1 0-1,0 0 0,1 0 1,-1 0-1,1 0 1,-1 0-1,0 0 0,1 0 1,-1 0-1,0 0 1,1 0-1,-1 1 0,1-1 1,-1 0-1,0 0 0,0 0 1,1 1-1,-1-1 1,0 0-1,1 0 0,-1 1 1,0-1-1,0 0 1,1 1-1,-1-1 0,0 0 1,0 1-1,0-1 0,0 0 1,1 1-1,-1-1 1,0 1-1,0-1 0,0 0 1,0 1-1,0-1 1,0 0-1,0 1-42,0 29 141,-1-20 260,0 13-105,-2-1 0,0 0 0,-2 0 1,0-1-1,-2 3-296,0-2 95,1 1 1,2-1-1,0 1 1,1-1-1,2 5-95,1-26-259,0-1-40,2-2-208,9-8 211,1-1 0,-2-1-1,1 0 1,-2 0 0,1-1-1,-2 0 1,0 0 0,5-12 296,-6 11-86,1 0 0,1 0 0,0 0 0,0 2 1,1-1-1,1 1 0,0 0 0,11-7 86,-21 18 119,0 0 1,0 0-1,0 0 0,0 1 1,0-1-1,0 0 0,0 1 0,0-1 1,1 1-1,-1 0 0,0-1 1,0 1-1,1 0 0,-1 0 0,0 0 1,1-1-1,-1 2 0,0-1 1,0 0-1,1 0 0,-1 0 1,0 0-1,0 1 0,1-1 0,-1 1 1,1-1-120,0 2 85,0-1 1,-1 1-1,1 0 1,0-1-1,0 1 1,-1 0-1,1 0 0,-1 0 1,1 0-1,-1 0 1,0 1-1,0-1 1,0 1-86,4 11 140,0 0 1,-1 0-1,-1 1 0,0 7-140,-2-19 122,2 22 28,-1-1 1,-2 21-151,0-37 21,11-10-317,-6-3 211,1 0-1,-1-1 0,0 1 1,-1-1-1,1 0 0,-1-1 0,0 1 1,-1-1-1,1 0 86,13-22-301,-6 12 173,0 0 0,1 2 0,1-1 0,0 2-1,1-1 1,1 2 0,10-8 128,-24 20 57,0 1-1,0-1 1,0 0 0,1 1-1,-1-1 1,0 1-1,0-1 1,0 1-1,0 0 1,1-1-1,-1 1 1,0 0 0,0 0-1,1 0 1,-1 0-1,0 0 1,1 0-1,-1 0 1,0 1-1,0-1 1,0 0 0,1 0-1,-1 1 1,0-1-1,0 1 1,0 0-1,0-1 1,0 1-1,0 0 1,0-1 0,0 1-1,0 0 1,0 0-1,0 0 1,0 0-1,0 0 1,-1 0-1,1 0 1,0 0 0,-1 0-1,1 0 1,-1 1-57,4 6-12,0 1 0,-1-1 0,0 1 0,-1 0 0,1 5 12,-1-5 112,9 62-205,0 6-1489,6-31-3140,4-15-1748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1.0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149 1 13862,'0'0'3938,"0"0"-3682,0 0 1233,0 0 592,0 0-801,-126 91-863,111-57 15,7-5-368,8-9 16,0-5-64,0-6-32,28-6-576,6-3 31,6-5-351,-5-24-865,-5-9-976,-11-11-1249,-4-5-4162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1.38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 0 12438,'0'0'5842,"0"0"-3665,0 0 240,0 0-1552,0 0-177,0 0-384,44 157 481,-29-75-385,-7 1-112,-6-3 0,-2-4-112,0-4-352,0-1 64,-15-6-288,-7-5-1009,-8-11-368,-5-13-5778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2.19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177 133 15927,'0'0'873,"0"0"447,0 0 585,0 0-542,0 0-904,4-8-285,-2 4-161,1 0 1,-1 0 0,1 0-1,-1 0 1,1 1 0,0-1-1,0 1 1,1 0 0,-1 0-1,1 0 1,-1 0 0,1 1-1,0 0 1,0-1 0,0 1-1,1 1 1,0-1-14,60-18-92,11 2 92,37-11-130,-112 26 217,-11 2 105,-14 2 95,-12 7-305,1 2 0,0 2 1,1 1-1,0 1 0,-18 12 18,26-13-31,24-13-139,0 1 0,0 0 0,1 0 0,-1 0 0,0 0 0,1 0 0,-1 0 0,0 1 0,1-1 1,0 0-1,-1 1 0,1-1 0,0 1 0,-1 0 0,1-1 0,0 1 0,0 0 0,1 0 0,-1 0 0,0-1 0,1 1 0,-1 0 0,1 0 0,-1 0 0,1 0 0,0 0 1,0 0-1,0 0 0,0 0 0,0 0 0,0 0 0,1 0 0,-1 1 170,1 12 808,-1-9-783,-1 0 0,1 0-1,-1-1 1,0 1-1,0 0 1,-1 0-1,1-1 1,-1 1-1,-1-1 1,1 1-1,-1-1 1,0 0 0,0 0-1,0 0 1,-1-1-1,1 1 1,-1-1-1,-1 0 1,1 0-1,-4 3-24,-8 7 185,-2 0 0,0-2-1,0 0 1,-1-1-1,-19 8-184,38-18 182,0-1-9,0 0 283,0 0-167,16 0-81,15-3-797,1 0 0,0-2 1,-1-2-1,0-1 1,5-3 588,26-6-1121,137-36-7480,-134 33 2484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2.56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254 11 13894,'0'0'1489,"0"0"165,0 0 787,0 0-464,0 0-1083,-1-4-393,1 4-495,0 0 0,0 0 0,0-1 0,0 1 0,0 0 0,0 0-1,0 0 1,0-1 0,0 1 0,0 0 0,0 0 0,0-1-1,0 1 1,0 0 0,0 0 0,0 0 0,0-1 0,0 1 0,0 0-1,0 0 1,0 0 0,-1-1 0,1 1 0,0 0 0,0 0-1,0 0 1,0-1 0,0 1 0,-1 0 0,1 0 0,0 0 0,0 0-1,0 0 1,-1 0 0,1-1 0,0 1 0,0 0 0,0 0 0,-1 0-1,1 0 1,0 0 0,0 0 0,-1 0 0,1 0 0,0 0-6,-6 13 176,-8 39 135,10-32-106,-15 55 487,-32 132 595,2 44-1287,44-222-1023,0 0 0,-8 22 1023,-9-2-2891,18-41 1327,-1 0-1,-1 0 1,1-1 0,-7 6 1564,-15 11-8540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2.8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31 1 14807,'0'0'4802,"0"0"-4178,0 0 1025,0 0 400,0 0-1185,-30 113 97,50-81-721,9-5 160,9-5-384,6-9 64,6-6-160,2-7-384,3 0-160,-1-18-737,-2-15-160,-10-5-3105,-12-16-2353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3.26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50 139 5683,'0'0'811,"0"0"-152,0 0 80,0 0-294,-7-10 313,-26-40 1880,28 46 1187,1 0 2878,13-2-6044,24-6-579,1 2 1,1 1-1,-1 2 0,27-2-80,26-1-4665,-62 7 1960,-11 1-2745,-9 0-3514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4.8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9060,'0'0'2716,"0"0"-867,0 0 333,0 0-482,0 0-855,12 1-244,39 6-76,-49-7-472,0 1 0,-1-1 0,1 1-1,-1 0 1,1-1 0,-1 1 0,0 0-1,1 0 1,-1 0 0,0 0 0,0 0 0,1 0-1,-1 0 1,0 1 0,0-1 0,0 0 0,0 0-1,0 1 1,-1-1 0,1 1 0,0-1-1,-1 1 1,1-1 0,-1 1 0,1 0-53,1 38 678,-2-32-565,-2 31 461,-1 3-3424,4-26 2738,1 0 0,0 1 0,2 2 112,-1-3 202,-1 1-1,0-1 1,-1 4-202,-1 21 291,-3-40-869,0 0 0,0 0 0,0 0 0,0-1 0,-1 1 0,1-1 0,0 0 1,0 0-1,-1 0 0,-1-1 578,2 1-1133,-21 0-6802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3.59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138 1 5635,'0'0'5338,"0"0"-3849,0 0-73,0 0 423,0 0-546,-4 1-751,-7 5-182,1 0-1,0 1 1,1 0-1,-1 0 1,2 1-1,-1 0 1,1 1-1,0 0 1,-5 6-360,-15 17 534,27-31-531,0-1 1,1 1 0,-1-1-1,0 1 1,1-1-1,-1 1 1,1-1 0,-1 1-1,1-1 1,-1 1-1,1 0 1,-1-1 0,1 1-1,0 0 1,-1 0 0,1-1-1,0 1 1,0 0-1,0 0 1,-1-1 0,1 1-1,0 0 1,0 0-1,0 0 1,0-1 0,0 1-1,0 0 1,1 0-1,-1 0 1,0-1 0,0 1-1,1 0 1,-1 0 0,0-1-1,1 1 1,-1 0-1,0-1 1,1 1 0,-1 0-1,1-1 1,-1 1-1,1-1 1,-1 1 0,1-1-1,0 1 1,-1-1-1,1 1 1,0-1 0,-1 0-1,1 1 1,0-1 0,0 0-1,-1 1 1,1-1-1,0 0-3,8 3-57,0 0-1,0-1 0,1 0 0,7 0 58,-7 0-15,100 13-6287,1-6 6302,-25-2-5992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4.0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59 7331,'0'0'7468,"0"0"-5667,0 0-673,0 0 985,0 0-702,7-10-746,3 6-641,-1 1 0,0 1 0,1-1 0,-1 1 0,1 1 0,0 0 0,0 0 0,4 1-24,10-2-94,10 0-644,43-5-2648,-71 6 2050,0-1 0,-1 1 1,1-1-1,0 0 0,-1-1 1,5-2 1335,-17 3-654,-18 2 2335,17-1-1141,-1 0 0,1 1-1,0 0 1,-1 0 0,1 1 0,0 0-1,0 0 1,0 1 0,0 0 0,0 1 0,0 0-1,0 0 1,1 0 0,0 1 0,-2 1-540,-5 6 585,1 1 1,0 1-1,1 0 1,0 0-1,1 1 1,-3 5-586,9-11 119,0 0 1,0 1 0,1 0-1,0 0 1,1 0 0,0 0-1,0 0 1,1 1 0,0-1-1,0 1 1,1 0 0,1 3-120,0-11-28,0 0 1,0-1 0,1 1-1,-1 0 1,1 0-1,-1-1 1,1 1 0,0 0-1,-1-1 1,1 1 0,0-1-1,0 1 1,0-1-1,1 1 1,-1-1 0,0 0-1,0 1 1,1-1 0,-1 0-1,1 0 1,-1 0-1,1 0 1,-1 0 0,1-1-1,0 1 1,-1 0 0,1-1-1,0 1 1,-1-1 0,1 0-1,0 1 1,1-1 27,9 2-546,1-1 1,1 0-1,-1 0 1,5-2 545,-4 1-731,-1 0-420,1 0-1,0-2 1,-1 1-1,1-2 1,-1 1-1,0-2 1,0 0-1,11-5 1152,42-26-8580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4.39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254 0 11125,'0'0'3668,"0"0"-1683,0 0-224,-20 28 245,4-7-1582,-9 13 122,1 1-1,2 1 1,2 1 0,-11 26-546,11-13 190,3 2 1,1 0-1,3 1 1,3 1-1,1 0 0,3 0 1,3 0-1,2 14-190,1-68-2,0 0-1,0 1 0,0-1 1,0 0-1,0 0 1,0 0-1,1 1 0,-1-1 1,0 0-1,0 0 0,0 1 1,0-1-1,1 0 0,-1 0 1,0 0-1,0 0 1,1 1-1,-1-1 0,0 0 1,0 0-1,1 0 0,-1 0 1,0 0-1,0 0 1,1 0-1,-1 0 0,0 0 1,0 0-1,1 0 0,-1 0 1,0 0-1,0 0 1,1 0-1,-1 0 0,0 0 1,1 0-1,-1 0 0,0 0 1,0 0-1,1 0 1,-1 0 2,4-1-23,9 0 2,-1-2 0,0 1 1,1-2-1,-1 0 1,-1 0-1,1-1 0,-1 0 1,1-1-1,-2-1 1,2 0 20,12-6 8,115-70-335,-55 31-1247,5 3 1574,-58 34-2943,1 1 0,26-7 2943,-33 14-5259,-10 6-4970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1:54.7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47 32 12230,'0'0'4546,"0"0"-2852,0 0 83,0 0-155,0 0-998,-2-2-333,1 1-279,1 0 1,-1 0 0,0 0-1,0 1 1,0-1 0,1 0-1,-1 1 1,0-1 0,0 1-1,0-1 1,0 1 0,0-1 0,0 1-1,0 0 1,0-1 0,-1 1-1,1 0 1,0 0 0,0 0-1,0 0 1,0 0 0,0 0-1,0 0 1,0 0 0,0 0-1,0 1 1,0-1 0,0 0-1,-1 1 1,1-1 0,1 1-1,-1-1 1,0 1 0,0-1-1,0 1 1,0 0 0,0-1-1,0 1 1,1 0 0,-1 0-1,0 0 1,1 0 0,-1-1-1,0 1 1,1 0 0,-1 0-1,1 0 1,0 0 0,-1 0-1,1 0 1,0 1 0,-1-1-1,1 0 1,0 0 0,0 0-1,0 1-12,0-2-16,1 1 0,-1-1 0,0 1-1,1-1 1,-1 1 0,1-1-1,-1 0 1,1 1 0,-1-1-1,1 0 1,-1 0 0,1 1 0,-1-1-1,1 0 1,-1 0 0,1 0-1,-1 1 1,1-1 0,0 0-1,-1 0 1,1 0 0,-1 0 0,1 0-1,-1 0 1,1 0 0,0-1-1,-1 1 1,1 0 0,-1 0-1,1 0 1,-1 0 0,1-1 16,21-7-466,-10-13-1060,-11 20 1407,-1 1 1,0-1-1,0 1 1,1-1-1,-1 1 1,0-1 0,0 1-1,0-1 1,0 0-1,0 1 1,0-1-1,0 1 1,0-1 0,0 1-1,0-1 1,0 0-1,-1 1 1,1-1-1,0 1 1,0-1 0,0 1-1,-1-1 1,1 1-1,0-1 1,-1 1-1,1-1 1,0 1 0,-1 0-1,1-1 1,0 1-1,-1-1 1,1 1-1,-1 0 1,1-1 0,-1 1-1,1 0 1,-1 0-1,1-1 1,-1 1-1,1 0 1,-1 0 0,0 0-1,1 0 1,-1 0-1,1 0 1,-1 0-1,1 0 1,-2 0 118,-36-1-11565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3.44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21 9973,'0'0'2297,"0"0"-1513,0 0 387,0 0 339,0 0-496,0 0-190,-2-3-173,-6-6 222,6 7-148,2 2 33,0 0 0,0 0 2590,11-2-3383,168 0 846,-88 0-2978,-1 1-8050,-89 1 6039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3.87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9 36 11013,'0'0'1289,"0"0"-25,0 0 465,0 0-184,0 0-633,-6 0 1510,4 0-261,5 0-1272,76 0-514,-1-4 0,14-5-375,-38 4-19,-30 3-91,-1-1-1,1-1 1,11-4 110,-34 8 373,0 0-4893,-1 0 1008,0 0-3345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6.21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13 68 10725,'0'0'971,"0"0"-328,0 0 1054,0 0-158,0 0-362,0 0-468,-2-11-18,-7-34-242,7 34 31,3 13-56,40 127 1740,-26-44-1588,-3 0 0,-1 67-576,-8 175-81,-4-199-121,1-79-193,0-5-1713,0-14-6324,0-45 3696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6.5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2 179 8420,'0'0'2681,"0"0"-856,0 0 37,0 0-130,0 0-612,0 0-525,-1-3-366,1 2-217,-1 1 0,1-1-1,0 1 1,0-1-1,0 1 1,0-1-1,0 1 1,0-1 0,0 1-1,0-1 1,0 1-1,1-1 1,-1 1-1,0-1 1,0 1 0,0 0-1,0-1 1,1 1-1,-1-1 1,0 1 0,0-1-1,1 1 1,-1 0-1,0-1 1,1 1-1,-1 0 1,1-1 0,-1 1-1,0 0-11,21-12 296,38-7-7,-35 12-391,0-2-1271,-1 0 0,22-12 1373,-36 17-1157,-1-2 0,1 1 1,-1-1-1,0 0 0,-1-1 1,1 0-1,-1 0 0,4-6 1157,5-12-6707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6.8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 14 6979,'0'0'2057,"0"0"-640,0 0 402,0 0-85,0 0-586,-4-4-727,-9-5-208,7 12 198,4 30 701,3-11-604,-1 480 2907,0-479-4080,2-1 1,1 1 0,1-1-1,6 22 665,16 42-6977,-20-68 4492,2 10-6629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7.23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110 1 10421,'0'0'1352,"0"0"-773,0 0 761,0 0-215,0 0-450,-15 19-272,0 0-230,8-11-60,-1 0-1,2 1 1,-1 0 0,1 0 0,1 0 0,-1 1 0,2 0 0,-1 0 0,2 0 0,-1 1 0,1-1 0,1 1 0,-1 1-113,-3 41 1055,3-1 0,1 1 0,3-1 1,3 11-1056,-3-52 30,1 0 0,0-1-1,1 0 1,0 1 0,1-1 0,0 0 0,0-1 0,1 1 0,0-1 0,2 3-30,-3-7-244,0 1 0,1-1 0,-1 0 1,1 0-1,0-1 0,0 1 0,5 2 244,-7-5-456,1 0 1,-1 0-1,1 0 0,0-1 1,0 1-1,0-1 1,0 0-1,0 0 0,0 0 1,0 0-1,0-1 0,3 0 456,20 0-4572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5:49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187 17 4162,'0'0'6243,"0"0"-4448,0 0-421,0 0 339,0 0-582,21-8 398,-10 5-1377,1 1-1,-1 0 1,1 1 0,0 0-1,6 1-151,-12 0 51,0 0 0,0 1 1,0-1-1,0 1 0,0 1 0,-1-1 0,1 1 0,0 0 0,-1 0 0,1 0 0,3 3-51,-7-3-6,1 0 0,-1 1 0,0-1-1,0 1 1,0-1 0,0 1 0,0 0-1,-1 0 1,1-1 0,-1 1-1,0 1 1,0-1 0,0 0 0,0 0-1,0 0 1,-1 0 0,0 1-1,1-1 1,-1 0 0,0 0 0,-1 1-1,1-1 1,0 0 0,-2 3 6,1 0-6,0 1 0,-1-1 1,0 0-1,-1 0 0,1-1 1,-1 1-1,0 0 0,0-1 0,-1 0 1,0 1-1,-3 3 6,-15 12 322,-1 0-1,-12 7-321,129-24 446,-91-4-446,1 0 0,-1 1 0,0-1 0,0 1 0,0 0 0,0 0 0,1 0 0,-2 1 0,1-1 0,0 1 1,0-1-1,0 1 0,-1 0 0,1 0 0,-1 0 0,1 0 0,-1 1 0,0-1 0,0 1 0,0-1 1,0 1-1,0 0 0,-1 0 0,1 0 0,-1 0 0,0 0 0,0 0 0,1 3 0,1 3 79,-1 1 0,0-1 1,0 1-1,-1 0 0,0-1 0,-1 1 0,0 0 0,-1 0 1,0 3-80,-1-8 63,1-1 0,-1 0 0,0 1 0,0-1 0,0 0 0,0 0 0,-1 0 0,1-1 0,-1 1 0,0 0 0,0-1 0,-1 0 0,1 0 0,-1 0 0,1 0 0,-3 1-63,-13 8 253,0 0-1,-18 7-252,28-14 23,-16 6-64,-2 0-1,1-1 1,-1-2-1,-19 4 42,-59 7-3502,54-12-1170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6.3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8 8516,'0'0'2105,"0"0"-886,0 0 827,0 0-119,0 0-625,0 0-267,-4-5 265,3 2-1047,2 5 1176,4 5-1396,85 125 380,-4 6-413,-61-93 10,-1 1 0,-3 0 0,-2 2 0,-2 0 1,2 17-11,38 217 276,-4-17-147,-32-179-65,1 0 67,-3 0-1,-4 1 1,-1 36-131,-10 156 315,-5-143-147,16 129-168,29 225 367,-34-353-395,-4-27 498,-10 110-470,-3-161-48,7-59-361,0-10-2688,-5-15-1748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7.5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13686,'0'0'1585,"0"0"-1441,0 0 1265,0 0-785,0 0 272,0 0-431,57 107-337,-34-80-128,4-5-545,0-6-319,5-5-1297,1-11-960,-1 0-4563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7.89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258 1 14215,'0'0'1979,"0"0"-933,0 0 357,-24 23-280,-78 74-797,39-31-177,53-55-60,-1 0 0,0 0-1,0-1 1,-4 2-89,14-11-41,0 0 1,0 0-1,0 0 0,0 0 0,0 0 1,1 1-1,-1-1 0,0 0 0,1 1 1,-1-1-1,1 0 0,0 1 0,-1-1 1,1 1-1,0-1 0,0 0 0,0 1 1,0-1-1,0 1 0,0-1 0,0 2 41,7 33 815,-5-29-689,79 374 971,-79-373-1376,-2-6 88,0-1 0,0 1 1,0-1-1,1 1 0,-1-1 1,0 1-1,1-1 0,-1 1 0,1-1 1,0 1-1,-1-1 0,1 0 1,0 1-1,0-1 0,0 0 1,0 1-1,0-1 0,0 0 1,0 0-1,0 0 0,0 0 1,1 0-1,-1 0 0,0 0 0,1-1 1,-1 1-1,1 0 0,-1-1 191,14 1-4570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8.2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11 6 10773,'0'0'4920,"0"0"-3474,0 0 117,0 0-64,0 0-434,0 0-1013,0 0 1,0-1-1,-1 1 1,1 0-1,0-1 1,0 1-1,0 0 0,0 0 1,-1-1-1,1 1 1,0 0-1,0-1 1,-1 1-1,1 0 1,0 0-1,-1 0 1,1-1-1,0 1 1,-1 0-1,1 0 1,0 0-1,-1 0 1,1-1-1,0 1 0,-1 0 1,1 0-1,-1 0-52,0 82 386,-1-11 696,7 47-1082,6-56-847,-10-57 655,0-1 1,0 1 0,1-1-1,0 0 1,0 1 0,0-1 0,0 0-1,1 0 1,-1-1 0,1 1-1,0 0 1,1-1 191,10 3-3962,1-5-1718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38.5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14791,'0'0'112,"0"0"32,0 0 768,126 116 17,-79-67-913,-5-2 256,-7 4-16,-8 1 272,-9 3 32,-11 6-143,-7 1-209,0 7-192,-12 5-16,-15 2-432,-11 0-593,1-5-848,-8-6-1056,1-14-3202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0.40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66 14134,'0'0'1374,"0"0"-699,0 0 649,0 0 191,0 0-755,0 0-367,-1-3-9,1 3-347,0-1 0,-1 1 0,1 0 0,0 0 0,0-1 1,0 1-1,0 0 0,0 0 0,0-1 0,0 1 0,0 0 1,0-1-1,0 1 0,-1 0 0,2 0 0,-1-1 0,0 1 0,0 0 1,0-1-1,0 1 0,0 0 0,0-1 0,0 1 0,0 0 0,0 0 1,0-1-1,1 1 0,-1 0 0,0 0 0,0-1 0,0 1 1,0 0-1,1 0 0,-1 0 0,0-1 0,0 1 0,1 0 0,-1 0 1,0 0-1,0 0 0,1 0 0,-1-1-37,19 0 865,36 9-294,-36-4-419,13 0-295,1-2 0,-1-1 1,0-1-1,21-3 143,-49 2-266,1 0 0,-1 0 0,1 0 0,-1-1 0,0 0 1,0 0-1,0 0 0,0 0 0,0 0 0,0-1 0,2-1 266,-4 2-447,0 0 0,-1 1 0,1-1 0,0 0 1,-1 0-1,1 0 0,-1 0 0,1-1 0,-1 1 0,0 0 0,0-1 0,0 1 0,0 0 447,0-12-4653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0.74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21 3 11877,'0'0'1532,"0"0"103,0 0 574,0 0-547,0 0-627,-2-3-520,2 3-497,0 0 0,0 1 0,0-1-1,1 0 1,-1 0 0,0 0-1,0 0 1,0 0 0,0 0 0,0 1-1,0-1 1,0 0 0,0 0-1,0 0 1,0 0 0,0 0 0,0 0-1,0 1 1,0-1 0,0 0 0,0 0-1,0 0 1,0 0 0,0 0-1,0 1 1,0-1 0,0 0 0,-1 0-1,1 0 1,0 0 0,0 0-1,0 0 1,0 0 0,0 1 0,0-1-1,0 0 1,0 0 0,0 0 0,-1 0-1,1 0 1,0 0 0,0 0-1,0 0 1,0 0 0,0 0 0,0 0-1,-1 0 1,1 0 0,0 0-1,0 0 1,0 0 0,0 0 0,0 0-1,-1 0 1,1 0 0,0 0 0,0 0-1,0 0 1,0 0 0,0 0-1,0 0 1,-1 0 0,1 0 0,0 0-1,0 0 1,0 0 0,0 0-1,0 0 1,0 0 0,-1-1-18,-1 26 711,-1 44 26,3-50-416,-2 53 19,-3 96-230,4-57-4007,2-92 68,5-10-1597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1.0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3522,'0'0'11357,"0"0"-8900,0 0-1590,0 0 197,0 0-458,1 18-358,-1-16-233,5 59 747,6 19-762,-2 0-293,-4 0 0,-4 72 293,-1-92-1797,0-54 1383,-2 21-1778,2-27 2012,0 1-1,0 0 0,0-1 1,0 1-1,-1 0 0,1-1 1,0 1-1,0 0 0,-1-1 0,1 1 1,0-1-1,-1 1 0,1-1 1,-1 1-1,1-1 0,-1 1 1,1-1-1,-1 1 0,1-1 1,-1 1-1,1-1 0,-1 0 1,1 1-1,-1-1 0,0 0 0,1 0 1,-1 1-1,0-1 0,1 0 1,-1 0-1,0 0 0,0 0 181,-5-6-4121,2-12 2415,4 13 1002,-4-77 239,5 26 5292,-1 4 5866,44 36-9964,-27 10-1065,0-1 0,-1-1 1,6-4 335,-9 4-1319,1-1 0,-2-1 0,1 0 0,-1 0 1319,19-23-5702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1.42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35 0 9188,'0'0'3829,"0"0"-2383,0 0 8,0 0-144,0 0-814,-6 20-83,1-2-299,-1 0 57,2-1 1,-1 1 0,2 0 0,0 0 0,2 0 0,0 12-172,1 326 1635,0-335-2136,1 0 0,1 0 0,2 6 501,-4-21-586,1 0 0,1-1 0,-1 1 0,1-1 0,0 1 1,1-1-1,-1 0 0,1 0 0,0 0 0,0 0 0,1 0 0,-1-1 0,1 1 0,1 0 586,14 4-8489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1.74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123 1 14215,'0'0'210,"0"0"620,0 0 635,0 0-409,-13 19-384,1-2-463,3-5 6,0 0 1,0 1-1,2 0 1,-1 1-1,2-1 1,0 2-1,1-1 1,0 0-1,-2 12-215,-4 36 762,4-1-1,1 2 1,4-1 0,4 51-762,-1-101 2,0-1 1,1 1 0,0-1-1,1 0 1,0 0-1,1 0 1,0-1 0,1 1-1,0-1 1,0 0-1,1 0 1,1 0 0,6 7-3,-8-11-224,1-1 1,0 1 0,0-1 0,0 0 0,0-1-1,1 1 1,0-1 0,0-1 0,3 2 223,-4-2-613,1-1 0,1 0 0,-1 0 0,0-1 0,0 0 0,1 0 0,-1 0 0,1-1 0,-1 0 0,6-1 613,27-7-5421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2.08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16167,'0'0'1105,"0"0"-1073,0 0 768,0 0 705,0 0-1185,0 0-320,122 129-48,-80-108-800,-2-4-481,-1-8-352,-2-9-1536,-2 0-3122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7.4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273 0 10309,'0'0'2852,"0"0"-1417,0 0 320,0 0 65,0 0-892,-11 7 134,9-1-922,0 0-1,-1-1 1,0 1 0,0-1-1,0 0 1,-1 0 0,-1 2-140,-9 13 431,3 0-269,1 0 0,1 0 0,1 1 0,1 0 0,0 3-162,-23 112 302,18-76-163,-13 72 101,5 1 0,6 0 0,5 51-240,-26 284 517,22-331-305,4-15-11,6 1 1,8 65-202,36 205 237,14 57 153,-55-448-412,10 51 173,-10-51-201,0 0-1,1 1 1,0-1 0,-1 0-1,1 0 1,0 1 0,0-1-1,0 0 1,1 0 0,-1 0-1,0 0 1,1 0 0,-1-1-1,1 1 1,0 0 0,0-1-1,-1 1 1,1-1 0,2 2 50,-3-3-130,0 0 0,0 0 1,0 0-1,0 1 1,0-1-1,0 0 0,0 0 1,0 0-1,0-1 1,0 1-1,0 0 1,0 0-1,0 0 0,0-1 1,0 1-1,0-1 1,0 1-1,0 0 0,0-1 1,0 0-1,0 1 1,-1-1-1,1 0 0,0 1 1,0-1-1,-1 0 1,1 0 129,13-23-4286,-1-12-3278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2.42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267 0 11509,'0'0'3607,"0"0"-2537,-19 22-283,-59 69 272,2 10-631,57-73 157,-1-1 0,-13 12-585,30-36 58,1 0 0,0 0-1,0 1 1,0-1 0,0 0 0,0 1-1,1 0 1,0-1 0,0 1 0,0 0-1,0 0 1,0 0 0,1 0-1,-1 0 1,1-1 0,0 1 0,1 0-1,-1 3-57,3 10 247,0 0 0,1 0 0,6 13-247,2 14 421,-5 3-311,-3 0-1,-1 1 0,-3-1 0,-2 13-109,0 22-802,2-45-1593,0-15-2024,0-12-2950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2.75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40 1 7619,'0'0'7196,"0"0"-5729,0 0-1390,0 0 132,10 21-41,30 74-288,-38-88 95,1-1 1,-1 1-1,-1 0 1,0-1-1,0 1 1,0 0-1,-1 0 1,0 0-1,0 7 25,-1 4-14,1-14 54,0 0 0,-1 1 0,0-1 0,1 0 0,-1 1 0,-1-1 0,1 0 0,-1 0 0,1 0 0,-1 0 0,0 0 0,-1 0 0,1-1 0,-1 1 0,1-1 0,-1 1 0,-1 0-40,-4 2 358,1 0 0,-1 0-1,0 0 1,0-1 0,0 0 0,-1-1 0,-3 2-358,11-5 286,1 0-246,1 0 0,0 0 0,0 0 0,0 0 0,-1 0 0,1 0-1,0 0 1,0 0 0,1 0 0,-1 0 0,0 0 0,0-1 0,0 1 0,0 0 0,1-1 0,-1 1 0,0-1 0,1 0 0,-1 1 0,0-1 0,1 0 0,-1 0 0,0 0 0,1 1 0,0-2-40,2 2 87,22 3-266,1 0 0,0-2 0,5-1 179,-20-1-608,0-1 1,0 0-1,0 0 0,0-1 0,-1-1 0,1 1 0,-1-2 0,5-2 608,23-18-4349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3.0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16039,'0'0'401,"0"0"-337,44 116 720,1-47 384,2 3-959,-2-1-81,-13 1-80,-14-3-48,-18 2 0,0 5-32,-15 2-32,-18-2-1617,1-2-1040,2-14-7668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3.43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56 15207,'0'0'3169,"0"0"-3089,0 0 1137,0 0 544,0 0-1649,0 0-64,0 0 144,72-25 368,-30 25-448,8 0-112,7 0-192,10 0-1617,-5-13-2769,-8-5-7235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3.79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50 16295,'0'0'2500,"0"0"-1694,0 0 0,0 0 261,2 0-739,32-3-511,-1-1 0,1-2 0,-1-1 0,0-1 1,17-8 181,-34 11-511,-13 5 434,-3 0 158,0 0 208,0 0 163,0 0-128,0 11 520,-3 66 341,-4 2-1184,-2 71 481,9 31-192,2-52-690,-15 126 401,12-244-72,-9 52-478,9-57 454,0-1-1,-1 0 0,0 0 1,0 0-1,0 0 1,0-1-1,-1 1 1,1 0-1,-1-1 1,-1 1 96,1-3-19,0 0 1,0-1 0,0 1 0,-1-1 0,1 0-1,-1 0 1,1 0 0,-1 0 0,1 0 0,-1-1-1,1 0 1,-1 1 0,1-1 0,-3-1 18,-5 0 989,38 2-696,35 4-759,57 3-5495,-74-8 334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4.1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161 1 9700,'0'0'6019,"0"0"-3466,0 0-1245,0 0-569,-17 27-240,-3 2-279,6-11-31,1 2 1,0 0-1,2 0 0,0 1 0,2 0 0,0 1 0,-4 17-189,3 4 396,2 1-1,2 1 0,1-1 1,3 1-1,2 19-395,0-52-122,1 1-1,0-1 1,0 0 0,1 1 0,1-1-1,0 0 1,1 0 0,0 0-1,1-1 1,0 1 0,0-1-1,2 0 1,-1-1 0,1 0-1,1 0 1,0 0 0,0-1-1,1 0 1,0 0 0,8 4 122,-11-9-957,0 0 0,0-1 0,1 0 0,-1 0 0,1-1 0,0 1 0,-1-2 0,1 1 0,0-1 0,7 1 957,32 1-12323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4.48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12246,'0'0'3921,"0"0"-3568,0 0 1439,0 0-159,0 0-1281,0 0 689,50 63-689,-18-36-272,0-3-80,5-4-560,1-6-1441,1-8-1137,-2-6-799,-2 0-5748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4.8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259 0 12550,'0'0'2401,"0"0"-899,0 0 363,0 0-481,-19 28-845,-59 91-243,56-82-136,-16 40-160,30-58 112,-1-1 1,-1 0 0,0-1 0,-1 0-1,-2 0-112,-23 29 742,35-46-697,0 0-21,1 0-74,0 0 154,0 0-99,0 4 72,-1 0-1,0-1 0,1 1 1,0 0-1,0 0 1,0 0-1,0-1 0,1 1 1,0 3-77,0 2 147,6 56-186,12 161 2123,-15-150-5061,-2 0-4116,-2-60-1428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5.15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12630,'0'0'5282,"0"0"-3369,0 0-163,0 0-440,0 0-744,3 5-345,5 13 182,0 1-1,-1 0 1,-2 1-1,4 17-402,12 91 338,-12-71-1037,-9-54 265,5 39-1049,-5-41 813,0 1-1,0-1 1,0 1 0,0-1 0,-1 1 0,1-1 0,0 0 0,0 1 0,-1-1 0,1 1 0,-1-1-1,0 0 1,1 1 0,-1-1 670,-11 5-12774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5.5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19513,'0'0'1168,"0"0"-127,0 0 224,0 0-641,0 0-480,0 0-128,0 0-16,37 47 128,-20-16-112,-2 5-32,-2-3-336,-6 3-529,-7 4-495,0 3-2610,0-5-1393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8.2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318 40 6915,'0'0'3164,"0"0"-2281,0 0 435,0 0 504,0 0-733,0-8-529,0 8-567,2-24 462,-3 17 39,-2 19 109,0-3-286,0-1 1,0 1 0,-1-1-1,0 0 1,-1 0-1,0 0 1,0-1-1,0 1 1,-1-1-1,-2 1-317,-19 21 1052,-25 19-1052,22-21 276,-84 82-574,143-108-927,-18-1 982,-7 0 235,0 0 0,0 0 0,0 1 0,0-1 0,0 1 0,0 0 0,0 0 0,-1 1-1,1-1 1,0 1 0,-1 0 0,1 0 0,-1 0 0,0 0 0,1 1 0,-1-1 0,0 1 0,-1 0 0,1 0 0,0 0 0,-1 0 0,0 0-1,1 0 1,-1 1 0,-1-1 0,1 1 0,0 0 0,-1-1 0,0 1 0,0 0 0,0 0 0,0 0 0,-1 0 0,1 0 0,-1 0-1,0 0 1,0 1 8,1 3 86,-1 1 0,0-1 0,-1 1 1,1-1-1,-1 1 0,-1-1 0,0 2-86,0-6 30,0 0 1,1 0 0,-1 0 0,-1 0 0,1-1 0,0 1-1,-1-1 1,0 1 0,0-1 0,0 0 0,0 0-1,0-1 1,-1 1 0,1-1 0,-1 1-31,-5 3-492,-1-1-1,1 0 1,-1 0 0,0-1 0,0 0 0,0 0-1,-1-1 1,1-1 0,-1 0 0,-10 1 492,14-3-5072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5.90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100 0 15479,'0'0'2673,"0"0"-2321,0 0 1825,0 0-672,0 0-1025,7 127-127,-7-89-353,0-2 96,0 0-64,-12 2-64,-15-5-881,-6-6-1936,-1-9-3970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6.2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6819,'0'0'11862,"0"0"-11478,0 0 1296,0 0-319,0 0-480,0 0-785,0 0 432,57 130-416,-27-99-96,-3-2-32,8-4-512,-3-7-177,0-7-1248,1-11-1328,-6 0-1793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6.56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253 1 12294,'0'0'3841,"0"0"-1981,0 0 119,-15 20-455,-46 69-953,53-75-536,0 1 0,1-1-1,1 1 1,-5 15-35,-9 19 133,16-41-115,0 0-1,-1 0 1,0-1-1,0 0 1,-1 0 0,0 0-1,0-1 1,-1 0-1,0 0 1,0 0 0,0-1-1,-1 0 1,1 0-1,-1-1 1,-8 3-18,15-6 53,0 0 1,0 0-1,1 0 1,-1 0-1,0 0 1,1 1-1,-1-1 1,1 0-1,-1 0 1,1 1-1,-1-1 1,1 0-1,0 1 0,0-1 1,0 0-1,0 1 1,0-1-1,0 0 1,0 1-1,0-1 1,0 0-1,1 1 1,-1 0-54,1 7 109,2 57 612,3 0 0,4 12-721,0-12-107,-4 1 0,-2 14 107,-3-45-585,0-15-736,-1 0 1,-1 0-1,-1 2 1321,-6 7-5370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6.88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13990,'0'0'3778,"0"0"-2428,0 0 40,0 0-320,0 0-697,18 9-266,58 33-112,-73-40-3,-1 0 1,1 0-1,0 1 1,-1-1 0,1 1-1,-1 0 1,0-1-1,0 1 1,0 0-1,0 0 1,0 0 0,-1 1-1,1-1 1,-1 0-1,0 1 1,0-1-1,0 1 8,0 4 8,0 0-1,0 0 0,-1 0 0,0 0 1,-2 7-8,1 7 74,1-17-30,0-1 1,-1 1 0,0-1 0,0 1-1,0-1 1,0 1 0,-1-1-1,1 0 1,-1 0 0,0 0-1,0 0 1,-1 0 0,1 0 0,-1 0-1,0-1 1,0 0 0,-3 4-45,-7 3 145,1 0 0,-1 0 1,-1-2-1,-6 4-145,7-4 65,11-7 220,2 0 57,0-1-220,0 0 52,14 0-9,45 4-141,74 3-556,-47-11-2759,-55-4-2749,-10-7-5659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2:47.2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9 15591,'0'0'1985,"0"0"-342,0 0 148,0 0-706,0 0-748,7-3-193,-4 2-111,0 0 1,-1 0-1,1 0 0,0 1 1,0-1-1,0 1 1,0 0-1,0 0 1,0-1-1,0 2 1,0-1-1,0 0 0,0 1 1,0-1-1,0 1 1,0 0-1,0 0 1,-1 0-1,1 1 1,0-1-1,-1 0 0,1 1 1,-1 0-1,1 0 1,-1-1-1,0 1 1,0 1-1,2 0-33,14 14 82,-1 1 0,0 0 0,-1 1 0,-1 1 0,-1 1 0,-1 0 0,0 0 0,-2 1 0,-1 1 0,0 0 0,-2 0 0,0 1 0,-2 0 0,-1 0 0,-1 1-1,0-1 1,-2 1 0,-1 1-82,0 14-65,-2 1-1,-1 0 0,-3 5 66,1-22-184,-1-1 0,-1 0 0,-1 0 0,-1-1 0,-1 0 0,-3 5 184,-19 30-2879,-2-2 0,-38 48 2879,-18 14-6547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0.17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 25 13942,'0'0'2015,"0"0"-367,0 0-500,0 0-305,0 0-264,0-6-153,-1-13 1050,-1 40 568,-2 11-2263,-13 160 767,9 1 0,9 54-548,0-77-1995,-1-170 340,0 0-2382,0-10 340,0-13-4811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0.61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15 169 7379,'0'0'2479,"0"0"-1425,0 0 493,2-19-194,10-63-510,-12 79-796,1 0 1,0 0-1,1 0 0,-1 0 1,0 0-1,1 1 1,0-1-1,-1 0 0,1 1 1,0-1-1,0 1 1,1 0-1,-1 0 0,0 0 1,1 0-1,-1 0 1,1 0-1,0 1 0,0-1-47,4-1 248,0 0 0,0 0-1,0 1 1,0 0-1,7 0-247,-13 1 41,4 0 0,1 0-1,-1 0 0,1 1 1,0-1-1,-1 1 0,1 1 1,0-1-1,-1 1 1,1 0-1,-1 0 0,1 0 1,-1 1-1,0 0 0,1 0 1,-1 0-1,0 1 0,0 0 1,0 0-1,-1 0 0,5 3-40,-4 0 8,0 0-1,0 0 1,0 0-1,-1 1 0,0-1 1,0 1-1,-1 0 0,0 0 1,0 0-1,0 1 1,-1-1-1,0 1 0,-1-1 1,1 1-1,-1 2-7,1 7 214,-1 0-1,0 0 0,-1 1 1,-1-1-1,0 0 1,-3 7-214,2-14 139,0 0 0,-1 0 0,-1-1 0,0 1 0,0-1 0,-1 1 0,0-1 0,0 0-1,-1-1 1,-1 0 0,0 2-139,1-3 63,0-1 0,-1 1 0,0-1 0,0 0 0,0-1 0,-1 1 0,1-1 0,-1-1 0,0 0 0,-1 0 0,1 0 0,-1-1 0,0 0 0,1-1-1,-1 0 1,0 0 0,-1-1 0,1-1 0,0 1 0,0-1 0,0-1 0,-7 0-63,15 1-148,-1-1 0,0 1 0,1-1 0,-1 1 0,1-1 0,-1 1 0,1-1 0,-1 0 0,1 0 0,0 0-1,-1 0 1,1 0 0,0 0 0,0 0 0,-1 0 0,1 0 0,0 0 0,0-1 0,0 1 0,1-1 0,-1 1 0,-1-2 148,-3-23-6425,5 9-1357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1.3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150 0 15239,'0'0'1131,"0"0"-133,0 0 1214,0 0-705,0 0-704,-20 9-400,-4 2-188,0 2-1,-8 5-214,28-14 45,0-1 0,0 1 0,0 0-1,1 0 1,0 1 0,0-1-1,0 1 1,0-1 0,0 1 0,1 0-1,0 0 1,0 0 0,0 0 0,1 0-1,0 0 1,0 1 0,0-1-1,1 1 1,-1 3-45,0 0 36,0 47 159,1-55-207,0 0 1,1 0 0,-1-1-1,0 1 1,1 0-1,-1-1 1,0 1-1,1-1 1,-1 1-1,1 0 1,-1-1-1,1 1 1,0-1 0,-1 1-1,1-1 1,-1 1-1,1-1 1,0 0-1,-1 1 1,1-1-1,0 0 1,0 1 0,-1-1-1,1 0 1,0 0-1,0 0 1,-1 0-1,1 0 1,0 0-1,0 0 1,-1 0-1,1 0 1,0 0 0,0 0 11,31-4-438,-25 2 398,-1-1 0,1 0 1,-1 0-1,0-1 0,0 0 1,0 0-1,-1 0 0,0 0 1,2-2 39,47-52-318,-5 4 104,-48 53 214,0 1-1,0-1 1,-1 0-1,1 1 0,0-1 1,0 0-1,0 1 0,0-1 1,0 1-1,0 0 1,0-1-1,0 1 0,0 0 1,0 0-1,0-1 0,0 1 1,0 0-1,0 0 1,0 0-1,0 0 0,0 0 1,0 0-1,0 1 0,0-1 1,0 0-1,1 1 1,0 0-4,0 0-1,0 1 0,0-1 0,0 1 1,0-1-1,-1 1 0,1 0 0,0 0 1,-1-1-1,0 1 0,1 0 0,-1 1 5,6 10-19,0 0 0,-1 1 0,0-1 0,-1 2 19,-2-6 11,9 28 12,-1 0 0,-2 1 0,-2 1 1,-1-1-1,-2 1 0,-1 0 0,-3 11-23,0-44 5,0 0-1,0 0 1,-1 0-1,0 0 1,-1 0-1,1 0 1,-1 0-1,0 0 1,0 0-1,-1-1 1,0 1-1,0-1 1,0 0-1,-1 1 1,1-2-1,-1 1 1,0 0-1,-1-1 1,1 0-1,-1 0-3,-2 1 9,0 0 0,0-1 0,0 0 0,-1 0 0,1-1 0,-1 0 1,0 0-1,0-1 0,0 0 0,0 0 0,-1-1 0,1 0 0,0 0 1,-5-1-11,8 0 20,0 0 1,0-1 0,0 1 0,-1-1 0,1 0 0,0 0-1,1 0 1,-1-1 0,0 0 0,0 0 0,1 0-1,-1 0 1,0-1-21,3 1 11,0 0 1,-1 0-1,1-1 0,0 1 0,0 0 0,0-1 0,0 0 0,1 1 0,-1-1 0,1 0 1,-1 0-1,1 0 0,0 0 0,0 0 0,0 0 0,1 0 0,-1 0 0,1 0 1,0 0-1,0 0 0,0-3-11,0-1 5,0 1 0,1 0 0,0-1 0,0 1 0,0-1 0,1 1 0,0 0 1,0 0-1,1 0 0,-1 0 0,4-4-5,2-1-21,0-1 1,1 2-1,0-1 0,10-8 21,-9 9-321,1 1 0,0 0-1,0 1 1,0 0 0,1 0 0,1 2-1,11-6 322,-15 8-1190,1 1-1,0 0 0,0 1 1,0 0-1,0 0 0,1 1 1,-1 1 1190,18-1-6619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1.8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15127,'0'0'1179,"0"0"425,0 0 172,0 0-631,0 0-454,5 22 352,57 317 929,-60-320-3361,-2-11-5255,0-8-1072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2.58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150 7 7283,'0'0'2839,"0"0"-1500,0 0-173,0 0-400,0 0-462,-1 0-147,1-1 0,0 1 0,0 0 0,-1-1 0,1 1-1,0-1 1,-1 1 0,1 0 0,-1-1 0,1 1 0,0 0 0,-1-1 0,1 1 0,-1 0 0,1 0 0,-1-1 0,1 1-1,-1 0 1,1 0 0,-1 0 0,1 0 0,-1 0-157,-4 0 130,-1 1 1,1 0-1,0 0 0,0 1 0,0-1 1,0 1-1,1 0 0,-1 1 0,0-1 1,1 1-1,-1 0 0,1 0 0,0 0 1,0 1-1,0-1 0,1 1 0,-1 0 1,1 0-1,0 0 0,0 1 0,0-1-130,-3 5 146,1 0-1,0 0 0,0 1 1,1-1-1,0 1 0,1 0 1,0 0-1,0 0 0,1 1 1,1 1-146,-1 6 108,0 0 0,2 0 1,0 1-1,1-1 0,1 0 0,1 0 1,0-1-1,1 1 0,1 0 0,1-1 1,1 0-1,4 9-108,19 25-910,3-2 1,23 28 909,18 25-8073,-54-70 434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8.5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 1 12278,'0'0'4770,"0"0"-3714,0 0 1457,0 0-1040,0 0-913,0 0-528,-10 62 369,10-10 79,8-1-288,4 0-48,-2 1-80,0 1-128,0 1-144,-5-1-544,-3 5-1345,-2-4-2946,0-7-6722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3.01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125 1 17848,'0'0'278,"0"0"799,0 0 508,0 0-840,-2 0-677,1 8-139,7 27 113,-1-10 80,-2 1 1,0-1-1,-2 6-122,-1-24 22,0 1-1,-1 0 1,0 0 0,0 0-1,-1-1 1,0 1 0,0 0 0,-1-1-1,0 0 1,0 1 0,-1-1 0,-3 4-23,0 1-311,-2 0 0,1-1 0,-2 0 0,1 0 0,-1-1 0,-1-1-1,0 1 1,0-2 0,-2 1 312,3-6-3433,8-3-1687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3.86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9 2 13270,'0'0'3567,"0"0"-2382,0 0 813,0 0-720,0 0-798,0 0-477,0 0 0,-1 0 1,1 0-1,0-1 0,0 1 0,0 0 0,0 0 1,-1 0-1,1 0 0,0 0 0,0 0 1,0 0-1,-1 0 0,1 0 0,0 0 0,0 0 1,-1 0-1,1 0 0,0 0 0,0 0 0,0 0 1,-1 0-1,1 0 0,0 0 0,0 0 0,0 0 1,-1 1-1,1-1 0,0 0 0,0 0 1,0 0-1,0 0 0,-1 0 0,1 0 0,0 1 1,0-1-1,0 0 0,0 0 0,0 0 0,0 1 1,0-1-1,-1 0 0,1 0 0,0 0 0,0 0 1,0 1-1,0-1 0,0 0 0,0 0 1,0 1-1,0-1 0,0 0 0,0 0 0,0 0-3,0 6 80,-1 0-1,1 0 0,1 0 0,-1 0 0,1 0 0,0 0 1,0 0-1,1 0 0,0 0-79,19 56 501,-20-61-531,-1 1 0,1-1-1,-1 0 1,1 0 0,-1 0 0,1 0-1,0 0 1,-1 0 0,1 0 0,0 0-1,0 0 1,0 0 0,0-1 0,0 1-1,0 0 1,0 0 0,0-1-1,0 1 1,0-1 0,0 1 0,0-1-1,0 1 1,1-1 0,-1 0 0,0 0-1,1 1 31,1-1-38,-1-1-1,1 1 0,-1-1 0,1 1 0,-1-1 1,0 0-1,1 0 0,-1 0 0,0 0 1,1 0-1,-1-1 0,2-1 39,7-5-36,0-2 0,0 0 0,-1 0 0,3-6 36,-11 15 14,50-62 176,-51 63-206,0 0 2,0 1 1,0-1-1,0 1 1,0-1 0,0 1-1,0 0 1,-1 0-1,1-1 1,0 1 0,0 0-1,0 0 1,-1 0-1,1 0 1,-1 0-1,1 0 1,0 0 0,-1 0-1,1 1 14,10 26-2,-7-17-13,15 39 33,-2 1-1,-3 0 1,-2 1 0,-2 0-1,-2 1 1,-3 0 0,-2 1-1,-2 10-17,-1-54 17,-1 0 0,0 1 0,0-1-1,-1 0 1,-1 0 0,1 0 0,-1 0-1,-1 0 1,0-1 0,0 0 0,-1 1 0,-1-1-1,1-1 1,-1 1 0,0-1 0,-1 0-1,0-1 1,-1 0 0,1 0 0,-1 0-1,-8 4-16,15-10 12,-1 0-1,0 0 0,0 0 0,1 0 0,-1 0 1,0-1-1,0 1 0,0-1 0,0 1 0,0-1 0,0 0 1,1 1-1,-1-1 0,0 0 0,0-1 0,0 1 1,0 0-1,0 0 0,0-1 0,0 1 0,0-1 0,0 0 1,1 1-1,-1-1 0,0 0 0,1 0 0,-1 0 1,0 0-1,1-1 0,-1 1 0,1 0 0,0-1 0,-1 1 1,1-1-1,0 1 0,0-1 0,0 1 0,0-1 1,0 0-12,-5-7 32,2-1 0,-1 1 0,1-1 1,0 0-1,1 0 0,-1-6-32,-2-13 90,2 1 1,1-1-1,2 0 0,0 0 0,2 0 1,3-14-91,-3 32 3,1 1 0,1 1 0,0-1 0,0 0 0,0 1 0,1-1 0,1 1-3,-3 4-69,1 0 0,0 0 0,-1 1 0,2-1 0,-1 1 0,0 0 0,1 0 0,0 0 0,0 1 0,0-1 1,0 1-1,1 0 0,4-3 69,-5 5-555,-1 0 0,1-1 0,0 2 1,1-1-1,-1 0 0,0 1 1,0-1-1,0 1 0,0 1 0,0-1 1,0 0-1,2 1 555,51 15-7679,-18-4 1907,-3-7 5067,16-4 7212,-2 1 942,-47-2-7261,1 1 0,-1 0-1,0 0 1,0 0 0,1 0 0,-1 1-1,0-1 1,0 1 0,0 0 0,-1 0 0,1 0-1,0 0 1,-1 0 0,1 1 0,-1-1-1,0 1 1,0-1 0,0 1 0,0 0-1,0 0 1,0 0 0,-1 0 0,0 0-1,1 0 1,-1 1 0,0-1 0,0 2-188,2 9-14,1 0 1,-2 1-1,0-1 1,-1 1-1,0 11 14,-2 15 2700,31-41-2712,-1-1-1,1-1 1,-1-2-1,4-2 13,-18 2-652,-1 0 0,0-1 0,13-6 652,-15 5-1395,-1 0 0,1-1-1,-2 0 1,11-9 1395,13-19-8351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4.19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15783,'0'0'2169,"0"0"-760,0 0 589,0 0-1093,0 0-609,13 0-102,-7-1-171,-1 1 0,1 0 1,0 1-1,0-1 0,0 1 0,-1 0 0,1 1 0,0-1 0,-1 1 0,1 0 0,-1 0 0,0 1 0,0 0 0,0 0 0,0 0 0,0 1 0,-1-1 0,1 1 0,0 1-23,5 7 96,-1 0 0,-1 1 0,1 0 1,-2 0-1,0 0 0,-1 1 0,0 1 0,-1-1 0,0 1 1,-1-1-1,-1 1 0,0 7-96,3 29 177,-3 1 1,-2 0-1,-2 1-177,0 5 109,1-8-277,-3-1 0,-5 20 168,2-35-2222,-1-1 0,-4 9 2222,-3 1-5672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4.60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 52 15767,'0'0'1902,"0"0"166,0 0 168,0 0-1100,0 0-533,-7 0-65,4 0-454,5 0 76,53 0 413,-4 2-1254,1-3 0,-1-2 0,0-3 1,27-6 680,14-10-6953,-60 12 862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4.93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 1 14343,'0'0'2305,"0"0"-160,0 0 384,0 0-1393,0 0-816,0 0-47,-5 0 79,10 0-224,10 0 384,2 2-160,10 0 336,6-2-591,4 0-194,7 0-223,4 0-736,-1 0-1057,-5 0-4018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19.85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43 4 16167,'0'0'1649,"0"0"-963,0 0 658,0 0-52,0 0-564,0 0-483,0 0-84,-1 0-155,1-1 0,0 1 0,0 0 1,-1 0-1,1-1 0,0 1 1,-1 0-1,1 0 0,0-1 1,-1 1-1,1 0 0,0 0 1,-1 0-1,1 0 0,0 0 0,-1 0 1,1-1-1,-1 1 0,1 0 1,0 0-1,-1 0 0,1 0 1,0 0-1,-1 1 0,1-1 0,-1 0 1,1 0-1,0 0 0,-1 0 1,1 0-1,0 0 0,-1 0 1,1 1-1,0-1 0,-1 0 1,1 0-1,0 1 0,0-1 0,-1 0 1,1 0-1,0 1 0,0-1 1,-1 0-1,1 1-6,-25 537 1475,23-424-5601,1-3-4476,1-134 571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0.1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25 20 11189,'0'0'2142,"0"0"-1445,0 0 477,0 0-46,10-5-810,-9 5-317,2-2-3,0 0 1,0 0 0,0 0-1,1 1 1,-1 0-1,1 0 1,-1 0 0,1 0-1,-1 0 1,1 1 0,-1-1-1,1 1 1,0 0-1,-1 0 1,1 0 0,0 1-1,-1-1 1,1 1 0,-1 0-1,1 0 1,-1 0-1,1 1 1,-1-1 0,3 2 1,5 5 6,0 0-1,0 1 1,-1 0 0,0 0 0,0 1 0,-1 1 0,-1 0 0,0 0 0,0 0 0,-1 1-1,-1 0 1,0 0 0,0 1 0,-1 0 0,-1 0 0,0 0 0,-1 1 0,0-1 0,-1 1-1,-1-1 1,0 1 0,-1 0 0,0 0 0,-2 6-6,1-14 67,0 0-1,-1 0 1,1-1-1,-1 1 1,-1-1-1,1 0 1,-1 1-1,0-1 1,0 0-1,-1-1 1,1 1-1,-1 0 1,0-1 0,0 0-1,-1 0 1,1 0-1,-1-1 1,0 1-1,0-1 1,0 0-1,-4 2-66,-3 0 10,0 1 0,1-2 0,-2 0 0,1 0 0,0-1-1,-1 0 1,1-1 0,-1-1 0,-10 0-10,21 0-102,0-1 1,0 0-1,0-1 0,0 1 1,0 0-1,0-1 0,0 1 0,0-1 1,0 1-1,0-1 0,0 0 1,0 0-1,1 0 0,-1 0 1,0 0-1,1 0 0,-1-1 0,1 1 1,-1-1-1,1 1 0,-1-1 1,1 1-1,0-1 0,0 0 1,-1-1 101,0-2-711,0 0 1,0 0 0,1 0 0,0-1-1,0 1 1,0 0 0,1-1 0,0 1-1,0-4 711,0-28-7611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0.50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21 0 15191,'0'0'912,"0"0"-303,0 0 1360,0 0-1217,0 0 144,-20 145-239,20-86-81,0-1-400,0-3-176,5-1-112,10-5-865,4-4-1968,4-10-1313,-3-14-2257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0.85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1 110 11493,'0'0'1353,"0"0"-339,0 0 549,0 0-416,0 0-496,13-17-323,43-55-109,-55 71-177,0-1 0,0 1 0,0-1 0,0 1 0,1 0 0,-1-1 0,0 1 0,1 0 0,-1 0 0,1 0 0,-1 0 0,1 0 0,-1 1 0,1-1 0,0 0 0,-1 1 0,1-1 0,0 1 0,0-1 0,-1 1 0,1 0 0,0 0 0,0 0 0,0 0 0,-1 0 0,1 0 0,0 1 0,0-1 0,-1 0 0,1 1 0,0-1 0,1 2-42,0 0 112,0 0 0,0 1 0,0 0 0,0-1 0,0 1 1,0 0-1,-1 0 0,0 1 0,3 2-112,14 28 1038,-1 0 0,10 29-1038,-8-17 842,12 17-842,-24-49-60,0 0 0,1-1 0,1 0 0,0-1 1,1 0-1,6 5 60,3-6-1548,-18-11 1307,-1 1 0,0-1 1,0 0-1,1 1 0,-1-1 1,0 0-1,0 0 0,1 0 1,-1 0-1,0 0 0,1 0 1,-1 0-1,0 0 0,0-1 1,1 1-1,-1-1 0,0 1 1,0 0-1,0-1 0,1 0 0,-1 1 1,0-1-1,0 0 0,0 0 1,0 1-1,0-1 0,0-1 241,12-25-4004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1.1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214 0 12070,'0'0'1856,"0"0"-431,0 0 1392,0 0-1072,0 0-1121,0 0 273,-109 130-433,89-83-160,5 2-176,-2 0-112,0-2 0,4-5 128,3-4-288,3-4-32,2-7-896,5-7-1650,0-9-1023,12-11-2914</inkml:trace>
  <inkml:trace contextRef="#ctx0" brushRef="#br0" timeOffset="1">341 315 16776,'0'0'1648,"0"0"33,0 0 608,0 0-1696,0 0-353,0 0 80,12 72 48,-2-39-224,-2 3-80,-1 0-128,0-5-32,1 5-336,2-5-961,0-7-2561,-3-12-3201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9.0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263 0 14599,'0'0'1360,"0"0"-519,0 0 919,0 0-332,-23 20-807,-72 63-268,90-78-311,0-1 1,0 1-1,0 0 1,1 0-1,0 1 1,0-1-1,1 1 1,0 0 0,-1 0-1,2 0 1,-1 0-1,1 1 1,0-1-1,0 1 1,1 1-43,-5 14 215,3-11-197,0 0-1,1 0 0,0 0 1,1 0-1,0 1 0,0 0-17,2-11-27,-1 0-1,0 0 1,0 0 0,1-1-1,-1 1 1,1 0-1,-1-1 1,1 1-1,-1 0 1,1-1-1,-1 1 1,1-1-1,0 1 1,-1 0-1,1-1 1,0 0-1,-1 1 1,1-1 0,0 1-1,0-1 1,-1 0-1,1 1 1,0-1-1,0 0 1,0 0-1,-1 0 1,1 0 27,28 5-246,-24-4 193,21 3-139,-4-2 87,0 1 0,0 2 0,0 0 0,-1 1-1,3 2 106,-19-6 10,0 0 0,-1 0-1,1 1 1,-1-1-1,1 1 1,-1 0-1,0 0 1,0 1-1,0-1 1,0 1-1,-1 0 1,0 0 0,1 0-1,-1 0 1,-1 1-1,1-1 1,-1 1-1,0-1 1,0 1-1,0 0 1,0 0 0,-1 0-1,0 0 1,0 2-10,1 2 191,-1 1 0,-1-1 0,0 1 0,0-1 0,-1 1 0,-2 8-191,2-13 78,0 0 1,-1 1 0,0-1-1,0 0 1,-1 0-1,1-1 1,-1 1-1,0 0 1,-1-1-1,1 0 1,-1 0 0,-1 2-79,-12 10 140,-1-2 1,0 0 0,0-2 0,-1 0-1,-1 0 1,-2-1-141,-45 19-2912,-13 3 2912,55-25-3892,4-7-2976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1.51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15 1 19321,'0'0'336,"0"0"16,0 0 641,0 0-417,0 0-544,0 0-32,79 96 48,-79-72-96,0 5-704,-27-2-1041,-5-5-2177,-3-8-5779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1.85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0 118 16055,'0'0'2129,"0"0"-973,0 0 420,0 0-834,11-17-627,33-53-73,-42 67-37,-1 1 1,1-1-1,0 1 0,0 0 0,0 0 0,0 0 0,0 0 1,1 0-1,-1 0 0,1 1 0,-1-1 0,1 1 0,-1-1 1,1 1-1,1 0-5,-3 1 3,1-1 1,-1 1-1,1 0 0,-1 0 1,1 0-1,-1 0 1,1 1-1,-1-1 0,0 0 1,1 1-1,-1-1 0,1 1 1,-1-1-1,1 1 1,-1-1-1,0 1 0,0 0 1,1 0-1,-1 0 1,0 0-4,5 5 30,-1-1 1,-1 1 0,1 0-1,-1 0 1,0 1 0,0-1 0,-1 1-1,1 2-30,-2-5 34,37 85 681,-19-40 295,24 40-1010,-36-75 21,0 0 0,2-1-1,-1 0 1,2-1 0,0 0 0,0 0-1,1-1 1,3 2-21,-11-10-117,0-1 0,0 1-1,0-1 1,0 0 0,1 0 0,-1 0-1,1 0 1,-1-1 0,1 1 0,0-1-1,3 0 118,-5-1-320,1 0 1,0 0-1,-1 0 0,1 0 0,-1-1 0,1 1 0,-1-1 1,1 0-1,-1 0 0,1 0 0,-1-1 0,0 1 0,0-1 0,1 0 1,-1 0-1,0 0 0,-1 0 0,1 0 0,0-1 0,-1 1 0,1-1 1,1-2 319,24-36-5768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2.20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238 1 14935,'0'0'3457,"0"0"-2848,0 0 1424,-134 136-689,112-76-767,7 5-321,0 2 96,3 0-336,-1-4 0,4-7-16,-1-10-240,2-5-769,8-12-511,0-12-1938,0-14-1456,8-3-5043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2.53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0 494 12630,'0'0'2817,"0"0"-1352,0 0 226,0 0-536,18 1-1115,54 9-640,-70-9 570,-1-1 0,0 1 0,1-1 0,-1 1 0,1 0 0,-1-1 0,0 1 0,0 0 0,0 0 0,1 0 0,-1 0 0,0 0 0,0 0 0,0 0 0,-1 0 0,1 1 0,0-1 0,0 0 0,0 0 0,-1 1 0,1-1 0,-1 1 0,1-1 0,-1 0 0,1 2 30,-2 34-576,0-26 467,1-8 146,-1 0 0,0-1 0,1 1-1,-1 0 1,0 0 0,0 0 0,0-1 0,-1 1 0,1 0 0,-1-1 0,1 1 0,-1-1 0,0 0-1,0 0 1,0 1 0,0-1 0,0-1 0,0 1 0,-1 0 0,1 0 0,-2 0-37,-12 11 1831,15-12-953,1-1-307,0 0-256,13 0-43,1-1-322,-1-1 1,1 0-1,-1 0 1,0-1-1,0-1 1,10-4 49,78-36-3244,-88 38 2332,36-21-4125,-5-4-5509</inkml:trace>
  <inkml:trace contextRef="#ctx0" brushRef="#br0" timeOffset="1">526 0 12726,'0'0'5698,"0"0"-5265,0 0 1023,0 0 1,0 0-1345,0 0 320,92 139-112,-60-68 17,-10 7-81,-12 3-48,-10-1-96,0 3-64,-29-5-64,-19-2 16,-6-3-240,-11-10-1633,-7-16-4498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3.45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1 275 14391,'0'0'1867,"0"0"-1085,0 0 698,0 0-178,0 0-707,5 0-421,64-4 743,-1-3 1,53-12-918,-33 4 192,46 0-192,242 6 98,-91 4-81,980-49 199,-356 14-82,-258 0-50,364-7 42,-1015 36-5264,0 2 77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5.48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105 25 9668,'0'0'4533,"0"0"-3506,0 0-338,0 0 1037,0 0-382,0 0-599,-3-4-385,2 2-246,0 1-53,0 0-1,0 0 1,0 0-1,0 0 1,0 0 0,0-1-1,0 1 1,1 0-1,-1 0 1,1-1-1,-1 1 1,1-1 0,-1 0-61,-7 50 2139,3-21-1811,-24 124 539,12-66-667,3 0 1,-2 87-201,16-49-3834,2-111-1833,8-10-4119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6.04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14 18152,'0'0'1713,"0"0"-1038,0 0-421,0 0 346,16 2-245,35 5-901,0-3 1,0-2 0,30-4 545,-78 1-87,-1 1 0,1-1 0,0 0-1,-1 1 1,1-1 0,-1 0 0,1-1 0,-1 1 0,1 0-1,-1-1 1,0 0 0,0 1 0,1-1 0,-1 0 0,1-2 87,2 0 104,-5 4 272,0 0 158,0 0-150,0 11-189,4 74 739,4-1 0,13 56-934,-7-56 256,-3 0-1,-2 58-255,-9-128 31,1-4-2,-1 1 0,-1-1 0,0 0 0,0 1 0,-1-1 0,-1 1-29,3-8 9,-1 0 0,0-1 0,0 1 0,-1-1 0,1 0 1,0 1-1,-1-1 0,0 0 0,1 0 0,-1 0 0,0 0 0,0 0 0,0 0 0,0 0 1,-1-1-1,1 1 0,0-1 0,-1 1 0,1-1 0,-1 0 0,1 0 0,-1 0 0,0-1 1,1 1-1,-2 0-9,-5 0 27,0 0 0,0 0 0,0-1 0,0 0 0,0 0 0,0-1 0,0-1 0,0 1 0,0-1 1,1-1-1,-1 0 0,0 0 0,1 0 0,0-1 0,0 0 0,-6-5-27,8 5-166,0-1 1,0 1-1,0-1 1,1 0-1,0-1 0,0 1 1,1-1-1,-1 0 1,1 0-1,0 0 0,1-1 1,0 0-1,0 1 1,0-1-1,1 0 0,0 0 1,0 0-1,0-1 1,1 1-1,0-7 166,2-24-3959,3-2-3018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6.38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141 1 15527,'0'0'539,"0"0"387,0 0 973,0 0-522,0 0-643,-16 18-166,4-4-400,1-4-58,2 1 1,0 0-1,0 1 0,1 0 1,0 0-1,1 0 1,1 1-1,0 0 1,1 1-1,-2 6-110,-2 22 444,1 1-1,3 0 1,1 0-1,3 0 0,2 30-443,0-64 1,0 1-1,0-1 1,1 0-1,0 0 1,1 0-1,0-1 1,0 1-1,1-1 1,0 1-1,3 4 0,-5-9-117,1 1 0,0-1-1,0 0 1,1 0 0,-1 0 0,1 0 0,0-1-1,0 1 1,0-1 0,0 0 0,1 0 0,-1-1-1,1 1 1,0-1 0,0 0 0,0 0 0,0-1-1,0 1 1,2-1 117,1 0-786,-1 0-1,1 0 1,-1-1 0,1 0-1,0-1 1,-1 0 0,1 0-1,5-2 787,29-19-4749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6.72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187 1 13382,'0'0'2871,"0"0"-1759,0 0 697,0 0-270,0 0-759,0 0-367,-5 16 177,-7 21-178,-1 0 0,-2-1 0,-1-1 0,-13 18-412,-66 71-1726,94-120-27,1-4-2883,0-7-588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7.07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303 16 16199,'0'0'465,"0"0"911,0 0 625,0 0-752,0 0-577,0 0-288,-59 143 289,49-103-257,-5 0 128,0-4-512,-5 0 48,0-7-80,0-5-144,-2-8-864,2-12-961,0-4-2914,3-11-4945</inkml:trace>
  <inkml:trace contextRef="#ctx0" brushRef="#br0" timeOffset="1">1 0 12342,'0'0'3361,"0"0"-2208,0 0 944,0 0-449,0 0-975,0 0 191,19 92-288,9-61-223,1 0-193,6-2-64,0-4-192,2-7-497,-2-7-751,2-11-1730,-2 0-79,0-18-2354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9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8788,'0'0'6123,"0"0"-4501,0 0-542,0 0 124,0 0-847,13 8-74,42 26 125,-51-30-361,0 0-1,1 0 1,-1 1 0,-1 0-1,1-1 1,-1 1 0,0 1-1,0-1 1,0 0-1,-1 1 1,0-1 0,0 1-1,0 0 1,-1 0 0,0 0-1,0 0 1,0 0 0,-1 0-1,0 0 1,0 0-1,0 0 1,-1-1 0,0 1-1,0 0 1,-2 4-47,1-7 27,0 1 0,0-1 0,-1 1 0,1-1 0,-1 0 0,0 0-1,0 0 1,0 0 0,0-1 0,-1 1 0,1-1 0,-1 0 0,1 0 0,-1 0 0,0 0 0,0-1 0,0 0 0,0 1 0,0-1 0,0-1 0,0 1-27,3-1 88,1 0-24,0 0-27,8 0 8,18-4-208,0 0-1,21-8 164,-19 4-2312,2 2 0,4 0 2312,13 1-5419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7.40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105 1 10789,'0'0'4386,"0"0"-3730,0 0 625,0 0-81,0 0-207,0 0-417,54 152-176,-44-108 753,-7-1-481,-3-3-224,0-6-336,-10-3 32,-15-4-144,-7-7-112,-1-9-384,-4-7-2321,3-4-3618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27.8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2 15879,'0'0'2561,"0"0"-1531,0 0 523,0 0-171,0 0-702,-1-2-50,0 8-401,4 56 490,3 0 0,10 46-719,-2-26 379,-4 13-379,0 339-804,-10-422 613,1-6-202,-1-1 0,0 0-1,0 0 1,0 0 0,-1 1 0,0-1 0,0 0-1,0 0 1,-1 0 0,0 0 0,0 0 0,0-1-1,0 1 394,-17 11-7536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6.89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58 47 4738,'0'0'5840,"0"0"-3844,0 0-190,0 0 165,0 0-490,-4-8-336,-15-31 333,19 39-838,0 0-250,0 3-311,-1-1 1,0 0-1,0 0 1,1 0-1,-1 1 1,1-1-1,0 0 1,0 1-1,0-1 1,0 2-80,-1 11 106,-2 9 67,-9 65 182,3 0 0,4 19-355,20-107-1184,-11-1 1032,0-1 1,0 1-1,-1-1 0,1 0 1,-1-1-1,1 1 1,-1 0-1,1-1 1,-1 0-1,0 0 0,0 0 1,0 0-1,0 0 1,0-1-1,0 1 0,-1-1 1,1 0-1,1-2 152,8-11-613,-1 0 1,0-1-1,1-4 613,10-14-529,-19 64 3296,-3-17-2637,1 0-1,0 0 1,1 1-1,1-1 1,0 1-130,-2-11 5,1 0 0,-1 0 0,0 0 0,1 0 0,0 0 0,0-1 0,-1 1 0,1 0 0,0-1 1,0 1-1,0-1 0,1 0 0,-1 0 0,0 0 0,0 0 0,1 0 0,-1 0 0,0-1 0,1 1 0,-1-1 0,1 0 0,-1 1 0,1-1 0,-1 0 0,1 0 0,-1-1 0,1 1-5,2-1-24,-1 1 0,0-1 0,1 0 0,-1 0 0,0 0 0,0-1 0,1 1 0,-1-1 0,0 0 0,-1-1 0,1 1 0,0 0 0,-1-1 0,1 0 24,2-4-6,-1 1 0,1-1 1,-1 0-1,-1-1 0,0 1 0,0-1 1,0 1-1,-1-1 0,0 0 1,-1-1-1,2-6 6,-1-1 14,-1 0 0,-1 0 0,0 0 1,-1 0-1,-2-16-14,1 27-60,0 1 0,0-1-1,0 1 1,-1 0 0,0-1 0,1 1 0,-1 0-1,-1 0 1,1 0 0,-1 0 0,1 1 0,-1-1 0,-3-2 60,-27-25-4581,20 21-7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7.41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14695,'0'0'693,"0"0"1292,0 0 262,0 0-1084,2 15-672,8 44 360,18 53-851,-9-40 1075,6 53-1075,-14-15 208,-5 0 0,-5 7-208,-1-116-14,0-1-1,0 0 0,0 0 1,1 0-1,-1 0 0,0 0 1,0 0-1,0 0 1,0 0-1,0 0 0,0 0 1,1 0-1,-1 1 1,0-1-1,0 0 0,0 0 1,0 0-1,0 0 1,1 0-1,-1 0 0,0 0 1,0 0-1,0 0 0,0 0 1,0 0-1,1-1 1,-1 1-1,0 0 0,0 0 1,0 0-1,0 0 1,0 0-1,1 0 0,-1 0 1,0 0-1,0 0 0,0 0 1,0 0-1,0-1 1,0 1-1,0 0 0,0 0 1,0 0-1,1 0 1,-1 0-1,0 0 0,0-1 1,0 1-1,0 0 1,0 0-1,0 0 0,0 0 1,0 0-1,0-1 0,0 1 1,0 0-1,0 0 1,0 0-1,0 0 0,0-1 15,7-11-374,7-35-950,-9 25 1132,1 1 0,1 1 0,1-1 0,0 1 0,2 0 0,0 1 0,1 0 0,5-5 192,-15 23 25,0 0-1,-1 0 1,1 0-1,0 0 1,0 0 0,0 0-1,-1 0 1,1 1-1,0-1 1,0 0 0,0 0-1,1 1 1,-1-1-1,0 1 1,0-1 0,0 1-1,0-1 1,0 1-1,1 0 1,-1 0 0,0-1-1,0 1 1,1 0-1,-1 0 1,0 0 0,0 0-1,1 0 1,-1 1-1,0-1 1,0 0 0,0 1-1,1-1 1,-1 0-1,0 1 1,0 0-1,0-1 1,0 1 0,0 0-1,0-1 1,0 1-1,0 0 1,0 0 0,0 0-1,0 0 1,-1 0-1,1 0 1,0 0 0,-1 0-1,1 0 1,0 1-25,4 6 184,-1-1-1,0 1 1,-1 0-1,0 0 1,0 0 0,1 7-184,3 19 340,-2-1 0,-1 1 0,-1 22-340,-2 13-5092,-1-68 736,0-1-2138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7.84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1 155 12358,'0'0'3044,"0"0"-2140,0 0 206,0 0 571,0 0-766,13 17-416,47 53-337,-56-66-167,2 0-1,-1-1 0,0 1 0,0-1 0,1 0 0,0-1 1,0 1-1,0-1 0,0-1 0,0 1 0,0-1 0,0 0 0,0 0 1,0-1-1,1 1 0,-1-1 0,0-1 0,0 1 0,4-2 6,14 1-427,-21 1 278,0 0 0,0-1 1,1 1-1,-1-1 0,0 0 1,0 0-1,0 0 0,0 0 1,0-1-1,0 1 0,-1-1 1,1 0-1,0 1 0,-1-1 1,1 0-1,-1-1 0,0 1 1,0 0-1,0-1 0,0 1 1,0-1-1,0 0 0,-1 1 1,1-1-1,-1 0 0,0 0 1,0 0-1,0 0 0,0 0 1,0 0-1,-1 0 0,1-1 1,-1 0 148,1-3-166,0-1 0,0 1 0,-1-1 1,0 1-1,-1-1 0,0 1 0,0-1 0,0 1 0,-1 0 1,0-1-1,-1 1 0,1 0 0,-1 0 0,-1 0 166,-1-1 107,0 1 0,0 1 0,0-1 0,-1 1-1,0 0 1,0 0 0,-1 0 0,0 1 0,0 0 0,-4-2-107,4 3 364,0 1 1,0 0 0,0 0 0,0 1 0,0 0 0,-1 0 0,1 0 0,-1 1 0,1 0 0,-1 1 0,0 0 0,-1 0-365,6 1 112,0 0 0,0 0 0,0 0 0,0 1 0,0-1 0,1 1 0,-1 0-1,0 0 1,1 0 0,-1 0 0,1 0 0,0 0 0,-1 1 0,1-1 0,0 1 0,1 0 0,-1-1 0,0 1 0,1 0 0,0 0-1,-1 0 1,1 3-112,-7 13 406,1 0 0,1 1-1,0 1-405,0 7 276,1 1 1,1 0-1,1 1 0,1-1 1,2 0-1,1 1 0,2 6-276,-1-29 3,-1 0 0,1 0-1,0 0 1,1 0 0,0-1 0,0 1-1,0-1 1,1 0 0,0 0-1,0 0 1,0 0 0,1-1 0,0 1-1,0-1 1,1 0 0,-1-1-1,1 0 1,0 1 0,0-2 0,3 3-3,-3-3-187,0-1 1,0 1 0,0-1 0,0 0 0,0-1-1,1 1 1,-1-1 0,1 0 0,-1-1 0,5 0 186,-5 0-401,-1 0 1,0-1 0,0 0 0,1 0 0,-1-1 0,0 1 0,0-1 0,0 0 0,-1 0 0,1-1 0,0 0 0,-1 1 0,4-4 400,28-32-4309,-3-8-2067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8.44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1 119 11781,'0'0'1374,"0"0"16,0 0-285,0 0-598,2 23-91,19 139-245,-18-128 101,-1-1 1,-3 11-273,1-13 562,-6-15 326,6-16-870,0 1-1,-1-1 1,1 0-1,0 0 1,0 0-1,-1 1 1,1-1 0,0 0-1,0 0 1,0 0-1,-1 0 1,1 0-1,0 1 1,0-1 0,-1 0-1,1 0 1,0 0-1,-1 0 1,1 0-1,0 0 1,0 0 0,-1 0-1,1 0 1,0 0-1,-1 0 1,1 0-1,0 0 1,0 0 0,-1-1-1,1 1 1,0 0-1,0 0 1,-1 0-1,1 0 1,0 0 0,0-1-1,0 1 1,-1 0-1,1 0 1,0 0-1,0-1 1,0 1 0,-1 0-1,1 0 1,0 0-1,0-1 1,0 1-1,0 0 1,0 0 0,0-1-1,0 1 1,-1 0-1,1-1 1,0 1-1,0 0 1,0 0 0,0-1-1,0 1 1,0 0-1,0 0 1,0-1-1,1 1 1,-1 0 0,0-1-1,0 1-17,-4-21 115,1-1 0,1 1 0,0-1 1,2 0-1,1 1 0,1-1 0,1-4-115,-1 16 2,1 0 0,0 0 0,1 1 0,0 0 0,0 0 0,1 0 1,0 0-1,1 0 0,0 1 0,0 0 0,1 1 0,0-1 0,0 1 0,0 0 0,5-2-2,-6 4-150,1 0-1,-1 0 0,1 0 0,1 1 0,-1 0 0,0 1 0,1-1 0,0 1 0,0 1 0,0 0 0,0 0 0,0 0 0,0 1 0,0 0 1,1 1-1,-1 0 0,0 0 0,1 0 0,-1 1 151,-5 1-65,1-1 0,-1 0 0,0 1 1,0-1-1,0 1 0,0 0 0,0 0 0,0 0 0,0 1 1,-1-1-1,1 1 0,-1-1 0,0 1 0,0 0 1,2 2 64,28 54 588,-15-26 623,-8-18-692,0 0 1,1-1-1,0 0 0,1-1 1,1 0-1,1 1-519,-8-10 17,0 1 0,1-1 0,0 0 0,0 0 0,0-1 0,0 0 0,1 0 0,-1 0 0,1-1 0,-1 0 0,1 0 0,0-1 0,0 0 0,0 0 0,0 0 0,2-1-17,-3 0-90,-1 0 0,0 0 0,0-1 0,1 0 0,-1 0 0,0 0 0,0-1 0,0 1 0,0-1 0,0 0 0,0-1 0,-1 1 0,1-1 0,-1 0 0,1 0 0,-1 0 0,0-1 0,-1 1 0,1-1 0,0 0 0,-1 0 0,0 0 0,0-1 0,0 1 0,-1-1 0,2-2 90,0-1-226,0-1 0,0 0-1,-1 0 1,0 0-1,0 0 1,-1 0-1,0-1 1,-1 1-1,0-1 1,-1 1 0,0-1-1,0 1 1,-1-1-1,0 1 1,-1-3 226,0 4 83,0 0 0,0 0 0,-1 1 1,0-1-1,0 1 0,0-1 0,-1 1 0,-1 0 1,1 0-1,-1 1 0,0 0 0,0-1 0,-1 1 1,0 1-1,0-1 0,0 1 0,-4-1-83,7 3 149,-1 1 1,0 0-1,1 0 0,-1 0 1,0 1-1,0-1 0,0 1 1,0 0-1,0 0 0,0 1 1,0-1-1,-1 1 0,1 0 0,0 0 1,0 0-1,0 1 0,-1-1 1,-1 2-150,0 0 119,0 0 0,0 0 0,1 1 1,-1 0-1,1 0 0,0 1 0,0-1 0,0 1 1,0 0-1,1 0 0,-4 4-119,-5 9 214,1-1 1,0 1-1,1 1 0,1 0 1,1 1-1,-8 19-214,10-14 85,0 0 0,2 0 0,0 0-1,2 1 1,1-1 0,1 1 0,1 0-1,0 0 1,3 4-85,-2-19-150,1 0 0,0-1 0,0 1-1,1 0 1,1-1 0,-1 0 0,1 0 0,1 0-1,0 0 1,0-1 0,1 1 0,0-2-1,0 1 1,4 3 150,4 4-776,2-1-1,0 0 0,0-1 1,1-1-1,1-1 0,8 4 777,41 18-6048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9.25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1 215 17688,'0'0'1233,"0"0"-649,0 0 616,0 0-471,0 0-516,24-4 193,-2 0-310,7 0 10,0-1-1,0-2 0,0-1 0,16-8-105,-15 4-11,-1-2-1,17-11 12,-35 19-170,0-2 0,0 1 0,0-2 0,-1 1 0,-1-1 0,0-1-1,7-8 171,-14 16 4,-1-1 0,1 1 0,-1-1 0,1 1 0,-1-1 0,0 1 0,0-1 0,0 0 0,-1 1 0,1-1 0,-1 0 0,1 0 0,-1 0 0,0 0-4,0 3 241,0 0 145,0 3-236,0 73 288,-2 21 15,5 0 0,14 82-453,1-79 138,-4-24 15,-2 1 1,-4 1-1,-3 14-153,-25-92 253,12-1-246,0 0-1,-1 0 0,1-1 1,0 0-1,0 0 0,0-1 1,1 0-1,-1 0 1,1-1-1,-3-2-6,-19-11-71,-25-21 71,21 14-70,13 11-202,4 3 289,0-1 1,1-1 0,-12-12-18,24 21-308,-1-1 1,1 0-1,0 0 1,0 0-1,0 0 0,1 0 1,-1-1-1,1 1 1,0-1-1,0 1 1,1-1-1,-1 0 1,1 0-1,0 1 0,1-1 1,-1 0-1,1-1 308,0 4-537,0 1 0,0-1-1,0 0 1,0 1 0,0-1-1,0 1 1,1-1-1,-1 0 1,1 1 0,-1-1-1,1 1 1,0-2 537,22-17-11066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9.6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128 1 7796,'0'0'3823,"0"0"-2332,0 0 675,0 0-135,0 0-337,0 0-643,-7 0-165,4 0-831,-1 1 0,1 0 1,0 0-1,0 0 0,0 0 1,1 0-1,-1 1 0,0-1 1,0 1-1,1 0 1,-1 0-1,1 0 0,0 0 1,-1 0-1,1 0 0,0 1 1,0-1-1,0 1 0,1 0 1,-1-1-1,1 1 0,-1 0 1,1 0-1,0 0 1,0 1-56,-8 19 332,1 0 0,1 1 1,0 5-333,5-19 92,-9 46 412,3 0 0,3 0 0,1 1 1,4 28-505,0-81-4,0 1 1,0-1 0,0 0-1,1 1 1,0-1 0,-1 0 0,2 0-1,-1 0 1,0 0 0,1 0-1,0 0 1,0 0 0,0 0-1,0 0 1,0-1 0,1 1 0,0-1-1,0 0 1,0 0 0,0 0-1,3 3 4,0-3-122,0 0-1,0 0 1,0-1-1,0 1 1,1-1-1,-1 0 1,1-1-1,-1 0 1,1 0-1,0 0 0,-1-1 1,1 0-1,0 0 1,0-1 122,3 0-396,0 0 0,1-1 0,-1 0 0,0 0 0,0-2 0,-1 1 1,1-1-1,-1 0 0,1-1 396,49-34-5452,-13-2-2709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39.95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204 10 1649,'0'0'9484,"0"0"-7019,0 0-669,0 0-89,0 0-434,0 0-1165,0-1 0,0 1 1,0 0-1,0-1 0,0 1 0,-1-1 1,1 1-1,0-1 0,0 1 0,0 0 1,0-1-1,-1 1 0,1-1 1,0 1-1,0 0 0,-1-1 0,1 1 1,0 0-1,-1-1 0,1 1 0,0 0 1,-1-1-1,1 1 0,-1 0-108,-2 4 179,0-1 0,0 1-1,1 1 1,-1-1 0,1 0-1,0 1 1,0-1 0,1 1-1,-1 2-177,-8 16 391,-34 59 644,-8 5-1036,-13 23-1455,64-107 554,-1 0 523,2-4-9465,2-18 1132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0.29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224 1 14086,'0'0'1358,"0"0"801,0 0 124,0 0-1026,0 0-726,-7 10 0,-16 34 324,2 2 0,2 0 1,-8 33-856,-25 59 254,49-131-610,-18 31 113,6-25-2354,13-12 2094,1-1 0,0 1 0,0-1 0,-1 0 0,1 1 0,-1-1 1,1 0-1,0 0 0,-1 0 0,1 0 0,0 0 0,-1-1 0,1 1 0,-1 0 503,-13-6-8577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29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391 1 17032,'0'0'1622,"0"0"-675,0 0 622,-26 7-564,-82 30-386,101-34-559,1 0 0,-1 1-1,1-1 1,-1 1-1,1 1 1,0-1-1,1 1 1,-1 0 0,1 1-1,0-1 1,0 1-1,1 0 1,0 0-1,0 1 1,0-1 0,0 2-60,-7 10 183,9-14-170,-8 14 173,10-17-196,0-1 1,0 0-1,-1 1 0,1-1 0,0 1 0,0-1 0,0 0 1,0 1-1,0-1 0,0 1 0,0-1 0,1 0 1,-1 1-1,0-1 0,0 1 0,0-1 0,0 0 0,0 1 1,1-1-1,-1 0 0,0 1 0,0-1 0,1 0 0,-1 1 1,0-1-1,0 0 0,1 1 0,-1-1 0,0 0 0,1 0 1,-1 0-1,0 1 0,1-1 0,-1 0 0,0 0 1,1 0-1,-1 0 0,1 0 0,-1 1 0,0-1 0,1 0 1,-1 0-1,1 0 0,-1 0 0,1 0 10,69 5-158,-51-5 111,1 1 1,0 1-1,-1 1 0,0 0 0,13 5 47,-28-7-9,-1 1 1,0-1-1,-1 1 1,1-1-1,0 1 1,0 0-1,-1 0 0,1 0 1,-1 0-1,0 1 1,1-1-1,-1 1 1,0-1-1,0 1 1,-1 0-1,1-1 0,-1 1 1,1 0-1,-1 0 1,0 0-1,0 1 1,0 0 8,2 8 5,-1 0 0,-1 1 0,0-1 0,-1 1 1,0 2-6,0-8 18,-1 0 13,0 1 1,-1 0 0,0-1-1,0 1 1,0-1-1,-1 0 1,0 0-1,-1 0 1,0 0-1,0 0 1,0-1 0,-1 0-1,1 0 1,-2 0-1,1 0 1,-1-1-1,-4 4-31,-17 14 154,-1-2 0,-1-1 0,-9 4-154,37-23 2,-11 6-384,-83 48 1220,44-35-2714,44-18 444,-1 0 0,1-1 0,-1 1 0,1-2 0,-5 1 1432,3-1-8369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0.63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69 1169,'0'0'15927,"0"0"-15511,0 0 833,0 0 335,0 0-47,0 0-833,89 137 49,-47-104-513,0-4-16,-2-4-224,2-5-144,-4-5-144,-1-8-609,-5-7-976,-2 0-1728,-5-24-737,-6-14-5763</inkml:trace>
  <inkml:trace contextRef="#ctx0" brushRef="#br0" timeOffset="1">569 0 12310,'0'0'4530,"0"0"-3714,0 0 1009,0 0-673,0 0-431,141 103-209,-98-43-368,-14 9 672,-14 10-367,-15 5-129,0 1-320,-10-4 0,-19-14-144,-4-14-769,1-17-1792,0-20-3314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0.96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69 15767,'0'0'2209,"0"0"-1761,0 0 1649,0 0-1168,0 0-577,0 0-224,86-13-48,-56 8-80,-3-1-64,3-3-288,0-5-1393,-3 3-1857,-7 0-3601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1.31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76 13430,'0'0'5651,"0"0"-4947,0 0 1569,0 0-1360,0 0-465,0 0-288,101-24-48,-64 15-112,1 0-128,-1 0-208,-2 0-1505,-3 2-2129,-10-2-2897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3.57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239 18 15559,'0'0'1073,"0"0"55,0 0 772,0 0-524,0 0-573,-5-3-453,-17-8-161,17 8-66,5 3 8,0 0-33,0 0 73,0 0-88,0 0 69,-1 2-16,-10 26 103,2 0 1,0 0-1,2 1 1,-1 14-240,-47 541 805,-14 308-485,42-599-242,17-103 477,9 45-555,2-116 104,-1-119-40,0 0-163,0 0-111,0 0-263,0-67-4337,2 7-675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4.41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223 364 5747,'0'0'4938,"0"0"-3676,0 0-11,0 0-77,0 0-344,0-11-339,0-32-35,0 32 307,-4 9 2898,-15-6-3136,15 6-461,-1 1 1,1-1 0,-1 1 0,1 1 0,-1-1 0,0 1-1,1 0 1,-1 0 0,1 0 0,-1 0 0,0 1-1,1 0 1,-1 0 0,1 0 0,-1 0 0,1 1 0,-2 1-65,0 0 48,1 0 0,-1 1 0,1 0 0,0 0 0,0 0 0,0 1 0,1 0 0,0 0 1,-1 0-1,2 0 0,-3 3-48,-2 7 69,0 1 0,1 0 1,0 0-1,1 0 0,1 1 0,1 0 0,0 0 1,0 13-70,2-19 2,-1 24 31,3-35-41,0 1 1,0 0 0,0 0 0,1 0-1,-1 0 1,0-1 0,0 1-1,0 0 1,1 0 0,-1 0 0,0-1-1,1 1 1,-1 0 0,0 0-1,1-1 1,-1 1 0,1 0 0,-1-1-1,1 1 1,0-1 0,-1 1-1,1 0 1,0-1 0,-1 0 0,1 1-1,0-1 1,-1 1 0,1-1-1,0 0 1,0 1 0,0-1 0,-1 0-1,1 0 8,6 0-47,0 0 1,0 0-1,-1 0 0,1-1 1,0-1-1,-1 1 0,1-1 0,-1 0 1,1 0-1,-1-1 0,0 0 0,0 0 1,0 0-1,0-1 0,0 0 0,-1 0 1,0 0-1,0-1 0,0 0 0,0 0 1,-1 0-1,1-1 47,3-5-77,0 1-1,-1-2 1,0 1 0,-1-1 0,0 0-1,-1 0 1,0 0 0,-1-1 0,-1 0-1,0 0 1,0-4 77,0-4-29,-1 1-1,-1-1 1,-1 0-1,0 0 0,-2 0 1,0 1-1,-4-10 30,3 19 73,0 1-1,0-1 0,-1 1 1,-1 0-1,0 0 0,0 1 0,-1-1 1,0 1-1,0 1 0,-1-1 1,-1 1-1,1 0 0,-1 0 0,-1 1 1,1 0-73,4 4-98,-38-25 915,41 27-947,-1 0-1,0 0 1,0 0 0,0 0-1,1 0 1,-1 0 0,0 1 0,0-1-1,0 1 1,0-1 0,0 1-1,0 0 1,0 0 0,0 0 0,-1 0-1,1 0 1,0 0 0,0 0-1,0 1 1,0-1 0,0 1 130,2 0-265,-1-1-1,1 1 1,-1-1 0,1 1-1,0-1 1,0 1 0,-1-1-1,1 1 1,0-1 0,0 1-1,0 0 1,0-1 0,0 1-1,0 0 1,0-1 0,0 1-1,0-1 1,0 1 0,0 0-1,0 0 266,0 1-1005,0 9-3731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4.89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14919,'0'0'1374,"0"0"277,0 0 259,0 0-752,0 0-734,1 16 147,-1-14-554,0 9 32,0 1 1,1-1 0,0 0-1,1 1 1,1-1 0,0 0 0,0 0-1,1 0 1,0-1 0,1 1-1,0 0-49,-3-8-48,0 0-1,0-1 0,0 1 0,0 0 1,1-1-1,-1 1 0,1-1 0,-1 0 0,1 0 1,0 0-1,0 0 0,0 0 0,0-1 1,0 1-1,0-1 0,0 0 0,0 0 1,1 0-1,-1 0 0,0 0 0,4-1 49,-2 0-83,-1 0 0,1-1 1,-1 1-1,1-1 0,-1 0 0,0-1 0,1 1 0,-1-1 0,0 0 0,0 0 0,0 0 0,0 0 0,0-1 1,-1 0-1,4-2 83,4-6-132,-8 8 85,-1 0 0,1 0 1,0 1-1,0-1 0,0 1 0,0 0 0,0 0 0,0 0 0,0 0 0,1 0 0,-1 1 0,1-1 0,1 1 47,-4 1-29,-1 0 0,1 0 0,0 0 0,0 1 0,0-1 1,-1 0-1,1 1 0,0-1 0,-1 1 0,1-1 0,0 0 0,-1 1 0,1-1 0,0 1 0,-1 0 1,1-1-1,-1 1 0,1 0 0,-1-1 0,1 1 0,-1 0 0,0-1 0,1 1 0,-1 0 1,0 0 28,8 24 85,-8-21-123,5 17 24,-2 0-1,-1-1 1,0 1 0,-2 19 14,0-30-4,-1 0 1,0 0-1,0-1 1,-1 1-1,-1 0 1,1-1-1,-1 0 1,-1 1-1,0-1 0,0 0 1,-3 3 3,2-4 96,-1 0 0,0-1 0,0 0 0,-1 0 0,0 0 0,0-1 0,0 0 0,-1 0 0,0-1 0,0 0 0,0 0 0,0-1 1,-1 0-1,0-1 0,0 0 0,0 0 0,0 0 0,-1-2 0,1 1 0,0-1 0,-3 0-96,10-1 35,1-1 0,0 1 0,0 0 1,0-1-1,0 1 0,0-1 0,0 1 0,0-1 0,0 1 0,0-1 1,0 0-1,0 1 0,0-1 0,1 0 0,-1 0 0,0 0 1,0 0-1,1 1 0,-1-1 0,0 0 0,1 0 0,-1 0 1,1-1-1,0 1 0,-1 0 0,1 0 0,0 0 0,-1 0 1,1 0-1,0 0 0,0 0 0,0-2-35,-1-45 1,1 37 63,1 3-70,-1 0 1,2 0 0,-1 1-1,1-1 1,0 1 0,1-1-1,0 1 1,0 0 0,0 0-1,1 0 1,0 0 0,1 1-1,-1-1 1,1 1 0,0 0-1,1 1 1,-1-1-1,1 1 1,5-3 5,0-1-556,2 1 0,-1 0 0,1 0-1,10-3 557,-9 5-1752,1 0 0,0 1 0,0 1 0,2 0 1752,13-1-6643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5.22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11813,'0'0'4450,"0"0"-2497,0 0 673,0 0-1010,0 0-1087,0 0-369,8 14 16,2 12 80,5 8-256,0 6 32,-3 3-32,-2 1-80,-3 5-529,-7-4-1007,0 0-1378,0-7-1408,-12-12-3057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5.56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1 143 7668,'0'0'11733,"0"0"-11621,0 0 1008,0 0 65,0 0-289,151-42-367,-67 22-177,3 2-96,-2 2-256,1 3 0,-1 4-304,-11 0-48,-7 2-1217,-10 3-1296,-17 2-1617,-13-1-2914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5.89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163 248 11861,'0'0'953,"0"0"629,0 0 427,0 0-283,0 0-710,-17 10-162,-56 34-77,67-39-670,0 0 0,1 0 0,0 0 0,0 1 0,1 0 0,-1 0 0,1 0 0,0 0 0,1 1 0,0-1 0,0 1 1,0 0-1,1 0 0,-1 0 0,2 0 0,-1 5-107,1-9 39,-1 6 60,0-1 0,1 1 0,-1 0 0,2 0 1,0 0-1,0 0 0,0 0 0,2 5-99,-2-13-2,1 0-1,-1 0 1,1 0 0,-1 0 0,1 0 0,-1 1 0,1-1 0,0 0 0,-1 0 0,1 0 0,0-1-1,0 1 1,0 0 0,0 0 0,0 0 0,0-1 0,0 1 0,0 0 0,0-1 0,0 1 0,0-1-1,0 1 1,1-1 0,-1 0 0,0 1 0,0-1 0,1 0 2,37 2-207,-29-2 137,-4 0 53,0 0 1,0-1-1,0 0 0,0 0 0,0 0 0,0-1 1,0 0-1,-1 0 0,1 0 0,-1-1 1,0 1-1,1-2 0,-1 1 0,0 0 0,-1-1 1,4-3 16,-1 0-7,0-1 1,-1 0 0,0 0 0,0 0 0,-1-1 0,0 0 0,-1 0 0,0 0 0,3-8 6,-1-4 8,0 0 1,-2 0-1,0-1 0,-1 1 1,-2-1-1,0 1 0,-1-1 1,-1 0-1,-2-7-8,1 17 6,-1 0 0,-1 0 0,1 1 1,-2-1-1,0 1 0,0 0 0,-1 1 0,-5-8-6,9 13-41,-1 1-1,0 0 1,-1-1 0,1 1-1,-1 1 1,1-1 0,-1 0-1,0 1 1,-1 0 0,1 0-1,0 0 1,-1 0 0,0 1-1,0 0 1,1 0 0,-1 0-1,0 1 1,-1-1 0,1 1-1,0 0 1,-2 0 41,5 2-177,1-1-1,-1 0 1,0 0 0,0 1-1,1-1 1,-1 0 0,0 1-1,0 0 1,1-1 0,-1 1-1,0 0 1,1 0 0,-1 0-1,1 0 1,0 0 0,-1 1-1,1-1 1,0 0 0,-1 0-1,1 1 1,0-1 0,0 1-1,0 0 178,-2 4-1080,0 0 0,0 0 0,1 0 0,0 0 0,0 0 0,0 2 1080,-4 36-8482</inkml:trace>
  <inkml:trace contextRef="#ctx0" brushRef="#br0" timeOffset="1">163 248 7027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6.22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1 225 7027,'125'-103'2153,"-114"93"-1615,-1 0 0,-1 0 0,0-1-1,0 0 1,4-8-538,-10 15 371,0-1-1,0 0 0,1 0 1,0 1-1,0 0 0,0 0 1,1 0-1,-1 0 0,1 1 0,0-1-370,-4 4 136,0-1 0,0 1 0,1-1 0,-1 1 0,0-1 0,0 1 0,0 0 0,0-1 0,0 1 0,1 0 0,-1 0 0,0 0 0,0 0 0,0 0 0,1 0 0,-1 0 0,0 1 0,0-1 0,0 0 0,1 1 0,-1-1 0,0 0-1,0 1 1,0 0 0,0-1 0,0 1 0,0 0 0,0-1 0,0 1 0,0 0 0,0 0 0,0 0-136,26 36 1198,-20-24-557,11 13 61,5 8 108,1 0 0,7 3-810,-24-28 23,1-1 1,1 0-1,-1 0 0,1-1 1,1 0-1,-1 0 0,1-1 1,1-1-1,9 5-23,-16-9-141,-1 1 0,1-1 0,-1 0 1,1 0-1,-1-1 0,1 1 0,-1-1 1,1 0-1,0 0 0,-1 0 0,1 0 0,0-1 1,-1 1-1,2-1 141,-3 0-324,1 0 1,-1 0-1,0 0 1,0-1-1,1 1 1,-1-1-1,0 1 0,0-1 1,0 0-1,-1 1 1,1-1-1,0 0 1,-1 0-1,1-1 1,-1 1-1,0 0 1,1 0-1,-1-1 0,0-1 324,10-30-6282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0.4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176 91 9124,'0'0'4119,"0"0"-2288,0 0-295,0 0 97,0 0-769,14-13-325,45-41 43,-57 52-506,0 0 0,0 0-1,0 0 1,0 1 0,0-1 0,0 0-1,0 1 1,1-1 0,-1 1 0,0 0 0,1 0-1,-1 0 1,1 0 0,-1 0 0,1 1 0,0-1-1,-1 1 1,1 0 0,0 0 0,-1 0-1,1 0 1,0 0-76,8 0 232,-11 1-230,1-1-1,0 0 1,0 1-1,-1-1 1,1 1-1,0-1 0,-1 1 1,1-1-1,0 1 1,-1 0-1,1-1 1,-1 1-1,1 0 0,-1-1 1,0 1-1,1 0 1,-1 0-1,0-1 0,1 1 1,-1 0-1,0 0 1,0 0-1,0-1 1,1 1-1,-1 0 0,0 0 1,0 0-1,0 0 1,-1 0-2,3 30 7,-2-26-5,0 0 9,0 1-1,0-1 1,-1 1 0,1-1 0,-1 0-1,0 1 1,-1-1 0,1 0-1,-1 1 1,0-1 0,0 0-1,-1 0 1,0-1 0,1 1-1,-2 0 1,1-1 0,0 0-1,-1 0 1,0 0 0,0 0-1,0 0 1,0-1 0,-1 0-1,1 0 1,-4 2-11,-3 1 15,10-6-18,-1 1 1,0 0-1,1 0 0,-1 0 0,0 0 0,1 0 0,-1 1 1,1-1-1,0 0 0,-1 1 0,0 0 3,2-1-53,0-1-81,0 0-63,0 0-46,13 0-120,-11 0 328,1-1 0,-1 1 0,1 0 0,-1 0 1,1 1-1,-1-1 0,1 0 0,-1 1 0,1 0 0,-1-1 1,2 2 34,-3-1 13,0 0 0,0 0 1,0 1-1,0-1 0,0 0 0,0 1 1,0-1-1,-1 1 0,1-1 1,-1 1-1,1-1 0,-1 1 1,0-1-1,1 1 0,-1-1 1,0 1-1,0-1 0,0 1 0,0 0 1,0-1-1,-1 2-13,1 1 57,-1 1-1,0-1 1,0 1 0,0-1-1,-1 0 1,0 1 0,0-1 0,0 0-1,0 0 1,0 0 0,-1 0-1,0-1 1,0 1 0,0-1-1,0 1 1,-1-1 0,1 0-1,-1 0 1,1-1 0,-1 1-1,0-1 1,-4 2-57,-7 5 85,-2-2-1,1 0 1,-1 0 0,0-2-1,-8 2-84,12-4-270,1-1 0,-1 0 0,-12 0 270,21-2-668,0 0 0,0 0 1,1-1-1,-1 1 0,0-1 0,0 0 1,0 0-1,-3-1 668,-9-13-7185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6.56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241 0 12294,'0'0'3137,"0"0"-1344,0 0 784,0 0-1200,0 0-385,0 0-720,-126 137 176,103-93-367,1 1-33,0 0-48,4-3-48,3-4-113,6-7-543,4-6-496,5-10-1458,0-8-1664,2-7-5746</inkml:trace>
  <inkml:trace contextRef="#ctx0" brushRef="#br0" timeOffset="1">430 250 10709,'0'0'8356,"0"0"-7540,0 0 1585,0 0-1264,0 0-561,0 0-560,10 38 432,2-4 16,1 4-368,-4-5-96,1-1-32,0-6-80,3-3-880,-1-3-177,1-11-3713,-4-3-4098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7.31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204 366 7459,'0'0'3279,"0"0"-1710,0 0 357,0 0-42,0 0-393,-2-15-224,-8-49-314,10 63-896,0-1 1,-1 1-1,1-1 0,-1 1 1,1 0-1,-1-1 1,0 1-1,0 0 0,0 0 1,1 0-1,-1-1 1,0 1-1,0 0 0,0 0 1,-1 0-1,1 0 0,0 1 1,0-1-1,0 0 1,-1 0-1,1 1 0,0-1 1,-1 1-1,1-1 1,-1 1-1,1 0 0,-1-1 1,1 1-1,0 0 1,-1 0-1,1 0 0,-1 0 1,1 0-1,-1 0 1,1 1-1,-1-1 0,1 0 1,0 1-1,-1-1 1,1 1-1,-1 0-57,-3 0 16,0 0 11,1 1 0,-1 0 1,1 0-1,0 0 0,-1 1 0,1-1 1,1 1-1,-1 0 0,0 0 0,1 1 0,-1-1 1,1 1-1,0 0 0,0 0 0,0 0 1,-1 3-28,-8 12 119,2 0 1,0 1 0,1 2-120,4-13 51,1 1 1,0 1-1,1-1 0,0 1 1,1-1-1,0 1 0,1 0 1,0-1-1,1 1 0,0 0 1,0 0-1,2 9-51,0-18-6,-1 0-1,1 0 0,-1 0 1,1 0-1,0 0 1,-1 0-1,1-1 1,0 1-1,0 0 0,0-1 1,0 0-1,1 1 1,-1-1-1,0 0 1,1 0-1,-1 0 0,0-1 1,1 1-1,-1 0 1,1-1-1,-1 0 0,1 0 1,-1 1-1,1-1 1,1-1 6,5 2-64,0-1 1,0 0 0,0-1 0,0 0-1,0-1 1,7-1 63,-7-1-34,-1 1 0,0-2 0,1 1 0,-1-1 0,-1 0 0,1-1 0,-1 0 0,0 0 0,0 0 0,-1-1 0,0 0 0,0 0 0,-1-1 0,2-3 34,1 0-32,-2-1-1,0 0 0,0 0 0,-1 0 0,-1 0 0,0-1 1,0 0-1,-1 0 0,0-13 33,-1 7 24,-1 0 0,-1 0 1,-1 0-1,-1 0 0,0 0 0,-2 0 0,-4-14-24,4 20 24,0 1 1,-1 0-1,-1 0 0,0 0 0,-1 1 0,0 0 0,-1 0 0,0 1 0,0 0 1,-1 0-1,-7-5-24,12 11 11,0 1 0,-1-1 1,1 1-1,-1 0 0,1 0 1,-1 1-1,0-1 0,0 1 0,0 0 1,-1 1-1,1-1 0,0 1 1,-1 0-1,1 0 0,-1 1 1,1-1-1,-1 1 0,1 0 1,0 1-1,-1-1 0,1 1 0,-1 1-11,2-1-164,0 0-1,0 1 1,0-1-1,1 1 0,-1 0 1,0 1-1,1-1 0,0 0 1,-1 1-1,1 0 0,0 0 1,-2 2 164,2-1-598,0 0 0,1 0 0,-1 0 0,1 1 0,0-1 0,0 1 0,0-1 0,0 1 0,1 0 0,0 0 0,0 0 0,0 0 598,0 20-7214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7.80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17000,'0'0'720,"0"0"494,0 0 157,0 0-485,0 0-152,12 20-326,38 67-325,-47-82-115,0 0 1,0-1-1,0 1 0,1-1 1,0 0-1,0 0 1,0 0-1,1 0 1,-1 0-1,1-1 1,0 0-1,0 0 1,2 0 31,-4-2-80,0 0 1,0 0 0,0 0 0,1-1 0,-1 1-1,0-1 1,0 0 0,1 0 0,-1 0-1,0 0 1,0-1 0,0 1 0,1-1 0,-1 0-1,0 0 1,0 0 0,0-1 79,8-4-225,0-1 1,-1 0-1,0 0 1,-1-1-1,1-1 0,-1 0 1,-1 0-1,7-8 225,-11 12 51,4-6-170,-3 4 91,1 0 1,0 0-1,0 0 0,5-4 28,-10 11-5,-1-1 1,1 0-1,0 0 1,0 1-1,-1-1 1,1 0 0,0 1-1,0-1 1,0 1-1,0-1 1,0 1-1,0 0 1,0-1-1,0 1 1,0 0-1,0 0 1,0-1-1,0 1 1,0 0-1,0 0 1,0 0-1,0 0 1,0 0-1,0 1 1,0-1-1,0 0 1,0 0-1,0 1 1,0-1-1,0 1 1,0-1-1,0 1 1,-1-1 0,1 1-1,0-1 1,0 1-1,0 0 1,-1-1-1,1 1 1,0 0-1,0 0 5,6 14-32,0-1 0,-1 1 0,0 1 0,-1-1 0,-1 1 0,-1 0 0,0 0 0,0 2 32,-2-9 3,5 37 150,-3 0 1,-1 1 0,-4 18-154,2-43 46,-1-6-7,0 0 1,-1 0 0,-1 0-1,0 0 1,-1-1 0,-1 1-1,-1 2-39,3-10 71,0-1 0,-1 1 0,0-1-1,0 0 1,0 0 0,-1-1 0,0 1-1,-1-1 1,1 0 0,-1 0 0,0-1 0,-1 0-1,1 0 1,-1 0 0,-1 0-71,6-4 27,-1 1-1,1-1 1,0 0 0,0 0-1,0 0 1,-1 0 0,1 0 0,-1-1-1,1 1 1,0-1 0,-1 1-1,1-1 1,-1 0 0,1 0 0,-1 0-1,1 0 1,-1-1 0,1 1-1,-1 0 1,1-1 0,-1 0-1,1 0 1,0 0 0,-1 0 0,1 0-1,0 0 1,0 0 0,0-1-1,0 1 1,0-1 0,0 0 0,0 1-1,1-1 1,-1 0 0,1 0-1,-1 0 1,1 0 0,-1 0 0,1-1-1,0 1 1,0 0 0,0 0-1,0-3-26,-3-9 45,0 1 0,0-2 0,1 1 0,1 0-1,1 0 1,0-1 0,0 0-45,1-3 37,0 0 1,0 0-1,2 0 0,3-13-37,-4 24-49,2-1 0,-1 1-1,1 0 1,0 0 0,0 0-1,1 1 1,0-1-1,0 1 1,1 0 0,0 0-1,0 0 1,4-2 49,-4 2-336,0 1-1,1 0 1,0 1 0,0 0 0,1-1-1,-1 2 1,1-1 0,0 1 0,6-2 336,-6 3-1270,1 0 0,-1 1 0,1-1 1,0 2-1,0-1 0,2 1 1270,21 0-9810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8.13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14263,'0'0'3201,"0"0"-1408,0 0 528,0 0-1281,0 0-527,0 0-481,0 0 192,17 58 64,-5-15 256,1-1-464,-1 3-160,3-3-16,-2-4-464,-4-4-657,-1-7-1776,-8-10-2514,0-8-8051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8.48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0 168 16327,'0'0'4579,"0"0"-4387,0 0 736,0 0-112,169-60 81,-65 33-721,5 5 80,-2 2-256,-3 2-48,-7 7-288,-13 4-753,-12 5-783,-17 2-2402,-15 0-1873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8.81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228 251 11941,'0'0'2714,"0"0"-1388,0 0 904,-22 13-285,-74 42-568,89-51-1271,0 1 0,1 1 0,-1-1 0,1 1 0,0 0 1,1 1-1,-1 0 0,1-1 0,1 1 0,-1 1 0,1-1 1,0 1-1,1 0 0,0 0 0,-1 4-106,-3 6 267,3-8-154,0 0-1,1 1 1,0-1 0,1 1 0,0 0-1,1-1 1,0 1 0,0 5-113,1-15-11,0 1 1,0-1-1,0 0 0,1 0 1,-1 1-1,0-1 1,0 0-1,1 0 1,-1 0-1,1 1 0,-1-1 1,1 0-1,0 0 1,-1 0-1,1 0 1,0 0-1,0 0 0,0 0 1,0 0-1,-1 0 1,1-1-1,0 1 0,1 0 11,1 1-16,0-1-1,0 0 0,-1 0 1,1 0-1,0 0 0,0-1 1,0 1-1,0-1 0,0 0 1,2 0 16,2 0-26,-1 0-1,1-1 1,-1 0 0,1 0 0,-1 0-1,1-1 1,-1 0 0,0 0 0,0-1-1,1 0 27,1-2-2,0-1-1,-1 0 0,0 0 0,0 0 0,-1-1 0,0 0 0,0 0 0,0-1 0,-1 1 0,0-1 0,-1-1 0,1 1 0,-2 0 0,1-1 0,-1 0 0,1-8 3,2-10 12,-1 0 0,-1 0 0,-2 0 1,-1-1-1,-1-3-12,-1 13 21,0 1 0,-1-1-1,0 1 1,-2 0 0,0 0 0,-1 0 0,-2-3-21,3 11-15,1 0 1,-1 0-1,-1 1 1,0 0 0,0 0-1,0 0 1,-1 0-1,0 1 1,0 0-1,-1 0 1,0 1 0,0 0-1,-1 0 1,-2-1 14,8 6-147,-1-1 0,0 1 0,0 0 0,0 0 0,0 0 0,0 0 0,0 0 0,0 1 0,0-1 0,0 1 0,0 0 0,0 0 0,0 0 0,0 0 0,-2 1 147,3-1-499,-1 1 1,0 0-1,1 0 0,-1 0 1,0 0-1,1 0 0,-1 1 1,1-1-1,0 1 0,0 0 1,-1 0-1,1-1 0,0 1 1,0 1-1,1-1 0,-2 1 499,-17 31-10594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9.147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59 12854,'0'0'1798,"0"0"-605,0 0 709,0 0-483,23-9-712,75-30-11,-93 37-656,-1 0 0,1 1-1,0-1 1,1 1-1,-1 0 1,0 1 0,0-1-1,0 1 1,0 0-1,1 0 1,-1 1 0,0-1-1,0 1 1,0 0-1,0 1 1,0-1-1,0 1 1,0 0 0,-1 0-1,1 1 1,0-1-1,-1 1 1,0 0 0,0 0-1,0 1 1,0-1-1,0 2-39,6 7 139,0 1 0,-1 1-1,-1-1 1,0 1-1,-1 1 1,0 0-1,0 4-138,1-1 32,-3-4-403,-2-5-367,1 0-1,-1 0 0,2 0 1,-1 0-1,3 1 739,-7-9-83,1 0-1,-1 0 1,1 0 0,-1 0 0,1 0 0,0 0 0,-1-1-1,1 1 1,0 0 0,0-1 0,0 1 0,-1 0 0,1-1-1,0 1 1,0-1 0,0 1 0,0-1 0,0 0-1,0 1 1,0-1 0,0 0 0,0 0 0,0 0 0,0 0-1,0 1 1,0-1 0,0-1 0,0 1 0,0 0-1,0 0 1,0 0 0,0-1 0,0 1 0,0 0 0,0-1-1,0 1 1,0-1 0,0 1 0,0-1 0,0 1-1,0-1 1,0 0 0,-1 1 0,1-1 0,0 0 0,-1 0-1,1 0 1,0 1 0,-1-2 83,17-23-4928,0-11-4644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49.48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360 0 11365,'0'0'3858,"0"0"-2161,0 0 1296,0 0-1488,0 0-561,0 0-464,-139 123 193,114-67-449,-2 8 112,-3 3-304,1 7-16,-4 0-32,6-7-544,5-11-321,4-16-1744,11-16-1169,4-17-1488</inkml:trace>
  <inkml:trace contextRef="#ctx0" brushRef="#br0" timeOffset="1">395 359 10965,'0'0'5085,"0"0"-3698,0 0-677,0 0-427,0 0-163,9 7-176,26 23 34,-33-27 129,0 0 0,0 0-1,0 0 1,-1 1-1,0-1 1,1 0-1,-1 0 1,0 1 0,-1-1-1,1 1 1,0-1-1,-1 1 1,0-1 0,0 1-1,0-1 1,0 1-1,-1-1 1,0 4-107,0 10 1699,1-17-1344,0 0-222,5 0 102,37-2-784,0-2 1,0-2-1,4-3 549,37-5-6422,-35 9-1904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2.06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238 293 8676,'0'0'2937,"0"0"-2038,0 0 382,0 0 224,0 0-291,-4-4-350,2 2-725,0 0-1,0 0 1,-1 0-1,1 0 1,0 1 0,-1-1-1,1 1 1,-1 0 0,1 0-1,-1 0 1,0 0-1,0 0 1,1 0 0,-1 1-1,0 0 1,0-1 0,0 1-1,0 0 1,1 0-1,-1 0 1,0 1 0,0-1-1,0 1 1,1 0 0,-1-1-1,-1 2-138,-5 3 123,1 1-1,0 0 0,0 0 1,0 1-1,1 0 1,0 0-1,1 1 0,-5 6-122,-6 10 349,0 1-1,-3 9-348,15-25 43,0 1 1,0-1-1,1 1 1,1 0-1,-1 0 1,1 0-1,1 1 1,0-1-1,1 1 1,-1 7-44,4-18-60,0 1 1,0 0-1,0-1 1,0 1-1,-1-1 0,1 0 1,0 0-1,0 0 1,0 0-1,0 0 1,0 0-1,0 0 1,2-1 59,-3 1-48,8-2-53,0 0 0,0-1 0,-1 0 0,1-1 0,-1 1 0,1-1 0,-1-1 0,0 0 0,-1 0 0,1-1 0,-1 1 1,0-2-1,0 1 101,5-5-223,-1-1 0,-1 0 1,0 0-1,0-1 0,-1 0 1,-1-1-1,3-6 223,-6 7 45,-1 0-1,0 0 1,-1 0-1,-1-1 1,0 1-1,0-1 1,-2 0-1,1 1 1,-2-1-1,0 0 1,-1 0-1,0 1 1,-1-1-1,0 1 1,-1 0-1,-1 0 1,0 0-1,0 1 1,-2 0-1,1 0 1,-2 0-1,-1-1-44,8 12-17,-7-11 374,0 2 1,-1-1-1,-10-8-357,17 17-127,0 1 1,1-1 0,-1 0-1,0 1 1,0 0 0,0-1-1,0 1 1,0 0 0,0 0-1,-1 0 1,1 0 0,0 0-1,-1 1 1,1-1 0,0 1-1,-1-1 1,1 1 0,0 0-1,-1 0 1,1 0 0,-1 0-1,1 0 1,0 1 0,-1-1-1,1 1 1,-2 0 126,-4 8-3346,1 7-1803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2.58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12486,'0'0'3463,"0"0"-2335,0 0 353,0 0-17,0 0-124,7 24-468,23 77-410,-3-31-241,-24-65-239,-1 0 0,1-1 0,1 1 0,-1-1 0,1 0 0,-1 0 0,1-1 0,4 4 18,-6-6-68,0 1 0,0-1 0,-1 0 0,1 0 0,0 0-1,0 0 1,0-1 0,0 1 0,0 0 0,1-1 0,-1 1 0,0-1 0,0 0 0,0 0-1,0 0 1,0 0 0,1 0 0,-1 0 0,0-1 0,0 1 0,0-1 0,0 1 0,0-1-1,0 0 1,0 0 0,0 0 0,0 0 0,0 0 68,4-3-72,0 0-1,0-1 1,-1 1-1,0-1 1,0 0-1,0-1 1,3-4 72,13-22-441,-16 23 188,1-1 1,1 2 0,-1-1 0,2 0 0,0 0 252,-7 9-145,2 15-52,7 33 117,-2 0 1,-2 1-1,-3-1 1,-1 1-1,-3 0 1,-3 10 79,3-48-3,-1 0 1,-1 1 0,0-1-1,0 0 1,-1 0 0,-1-1-1,0 1 1,0-1 0,-1 0-1,0 0 1,-1-1 0,-6 7 2,8-10 82,0 0 1,-1-1 0,0 1-1,0-1 1,-1-1-1,1 1 1,-1-1 0,0 0-1,0-1 1,-1 0-1,1 0 1,-1 0 0,1-1-1,-1 0 1,0 0 0,0-1-1,0 0 1,-5-1-83,11 0 35,-1 0 1,1 0-1,0 0 1,0-1-1,0 1 1,0-1-1,0 0 1,0 1-1,0-1 1,0 0 0,0 0-1,0 0 1,0-1-1,0 1 1,1 0-1,-1-1 1,0 1-1,1-1 1,-1 1-1,1-1 1,0 0-1,0 0 1,-1 1-1,1-1 1,0 0-1,1 0 1,-1 0-1,0 0 1,0-1-1,1 1 1,-1 0-1,1 0-35,-2-11 142,0-1 0,1 1 1,0 0-1,1-1 0,1 0-142,-1-3 154,0 6-159,1 0 0,1 1-1,0-1 1,1 0 0,0 0 0,0 1 0,1 0 0,0 0 0,1 0 0,0 0 0,1 1 0,0-1-1,0 2 1,1-1 0,0 1 0,3-3 5,-3 4-708,1 0 1,0 0-1,0 1 0,0 0 0,1 0 0,0 1 0,0 0 1,1 1-1,-1-1 0,1 2 0,0 0 708,19-3-6243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1.2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1 9780,'0'0'2498,"0"0"-1090,0 0 404,0 0-105,0 0-616,-2 12 729,2 531-1724,0-505-1533,3-1 0,4 19 1437,9 29-5573,0-21-4879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2.916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16 1 7892,'0'0'6888,"0"0"-4610,0 0-695,0 0-714,4 5-765,0 0-107,-1 0 0,0 0 0,0 0 1,-1 0-1,1 0 0,-1 1 0,-1 0 0,1-1 0,-1 1 0,0 0 0,0 0 0,0-1 0,-1 1 0,0 0 0,0 0 0,-1 0 0,1 0 0,-1-1 0,-1 1 0,1 0 0,-1-1 0,0 1 0,0-1 0,-1 1 0,1-1 1,-1 0-1,0 0 0,-1 0 3,-4 3-58,-5 6 1743,14-9-959,10-5-684,88-21-410,-62 12-898,0 2-1,1 1 1,6 1 1266,18 3-3121,-5 2-2202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3.2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1 161 14679,'0'0'3505,"0"0"-3024,0 0 1583,196-47-543,-94 25-656,7 0-849,0 2 16,-7 2-32,-6 4-513,-11 5-783,-16 5-2802,-22 0-1072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3.60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115 323 11157,'0'0'3882,"0"0"-2844,-13 20-19,-39 67 763,49-80-1625,0 0 0,0-1 1,1 1-1,0 0 0,0 0 1,1 1-1,0-1 0,0 0 0,0 0 1,1 1-1,0-1 0,1 0 0,0 0 1,1 7-158,-1-5 132,0-7-122,0 1-1,0-1 1,0 1 0,0-1-1,0 0 1,0 1-1,1-1 1,-1 0-1,1 0 1,-1 0-1,1 0 1,0 0-1,0 0 1,0-1 0,0 1-1,0-1 1,0 1-1,0-1 1,1 0-1,-1 0 1,0 0-1,1 0 1,-1 0-1,1 0 1,-1-1 0,1 1-1,0-1 1,-1 1-1,1-1 1,0 0-10,3 0-14,0 1 0,0-1 1,0 0-1,0-1 1,0 0-1,0 0 0,0 0 1,0 0-1,0-1 1,0 0-1,-1 0 0,1-1 1,0 0 13,1-2 14,0-2 1,0 1 0,0-1-1,-1 0 1,0 0-1,0 0 1,-1-1 0,0 0-1,0 0 1,-1 0-1,0-1 1,-1 1 0,1-1-1,-2 0 1,1 0-1,-1 0 1,0-5-15,2-12 48,-1 0 0,-1 0 0,-2 0 0,-1 0 0,-3-23-48,2 34-7,-1 0 0,-1-1 0,-1 1 0,0 0 0,-1 1 0,-1-1 0,0 1-1,0 0 1,-2 1 0,0 0 0,0 0 0,-1 1 0,-1 1 0,0-1 0,0 2 0,-1-1 0,-6-2 7,14 11-91,0-1-1,0 1 1,0 0 0,-1 1 0,1-1-1,-1 1 1,1 0 0,-1 0 0,0 0-1,1 1 1,-6 0 91,8 0-279,0 0 0,-1 0 0,1 0 0,0 1 0,-1-1 0,1 1 0,0 0 0,0-1 0,-1 1 0,1 0-1,0 0 1,0 1 0,0-1 0,0 0 0,1 1 0,-1-1 0,0 1 0,0 0 0,1-1 0,-1 1 0,1 0 0,0 0 0,-2 2 279,-13 33-7193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3.95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1 106 12005,'0'0'1727,"0"0"-1191,0 0 304,21-17 99,71-53 16,-88 67-816,-1 1 0,1 0 0,-1 0-1,1 0 1,0 0 0,0 1 0,0 0-1,0 0 1,0 0 0,3 0-139,-5 0 104,0 1 1,0 0 0,0 0-1,0 1 1,0-1 0,0 0-1,0 1 1,0-1 0,0 1 0,0 0-1,0 0 1,0-1 0,-1 1-1,3 2-104,0 0 219,0 1-1,0 0 1,0 0-1,-1 1 1,1-1-1,-1 1 1,0 0 0,-1 0-1,1 0 1,0 1-219,4 8 231,15 28 404,-10-19-283,1 0 0,1-1 1,0 0-1,5 3-352,-15-20-167,0-1 0,0 1 0,1-1 0,0 1 0,0-1-1,0-1 1,0 1 0,0-1 0,1 0 0,0 0 0,-1 0-1,1-1 1,0 0 0,0 0 0,0-1 0,1 1 0,-1-1 0,0-1-1,3 1 168,-6-1-551,-2 0 286,0 0-1,0 0 1,-1 0-1,1 0 1,0 0-1,0 0 1,0 0 0,0 0-1,0 0 1,0 0-1,0-1 1,0 1-1,0 0 1,-1-1-1,1 1 1,0 0 0,0-1-1,0 1 1,-1-1-1,1 0 1,0 1-1,-1-1 1,1 0 0,0 1-1,0-2 266,7-23-6654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4.28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283 0 5555,'0'0'10804,"0"0"-9795,0 0 1376,0 0-624,0 0-817,0 0-832,-111 70 273,88-30-337,1 7 0,-5 6-48,-1 8 0,1-1-80,7-4-785,3-9-752,9-16-1408,8-13-993,0-14-3793</inkml:trace>
  <inkml:trace contextRef="#ctx0" brushRef="#br0" timeOffset="1">407 190 13670,'0'0'6115,"0"0"-5251,0 0 1073,0 0-1088,0 0-33,0 0-240,102 136-223,-80-95-289,-2-3-128,-5-5-33,-3-4-687,-4-2-320,-6-9-1906,-2-5-4833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4.98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174 232 8004,'0'0'3126,"0"0"-2141,0 0 394,0 0-80,0 0-247,0-6-129,0-20 304,0 20-165,-2 6-174,-2 0-772,0 1 0,1 0 0,-1 0 0,0 0 0,1 0 0,0 1 0,-1-1 0,1 1 0,0 0 0,0 0 0,0 0 0,0 0 0,0 1 0,0-1 0,0 1 0,-1 2-116,-39 50 400,42-53-375,-11 15 262,1 0 1,1 1-1,1 0 0,-1 5-287,6-14 75,1 1 0,0 0 0,0-1 1,1 1-1,1 0 0,0 0 0,0 0 0,1 0 0,0 8-75,0-17-7,1 0 1,-1 0-1,0 0 1,1-1-1,-1 1 0,1 0 1,-1 0-1,1-1 0,0 1 1,-1 0-1,1-1 1,-1 1-1,1-1 0,0 1 1,0-1-1,-1 1 1,1-1-1,0 1 0,0-1 1,0 1-1,0-1 0,-1 0 1,1 0-1,0 0 1,0 1-1,0-1 0,0 0 1,0 0-1,0 0 0,0 0 1,0 0 6,34-1-253,-30 0 215,5 0-16,-1-1-1,0-1 1,0 1 0,-1-2 0,1 1-1,0-1 1,-1 0 0,0-1 0,0 0-1,0 0 1,-1-1 0,0 0 0,0 0-1,0 0 1,0-2 54,0 1-60,0-1-1,0-1 0,-1 1 1,0-1-1,-1 0 1,0 0-1,0-1 1,-1 0-1,0 1 1,0-2-1,-1 1 1,-1 0-1,1-5 61,-1-1 13,-1 0 1,-1 0-1,0 1 0,-1-1 1,0 0-1,-2 1 0,-1-7-13,1 12 33,0 1 0,0 0-1,-1 0 1,-1 0 0,0 0-1,0 0 1,0 1 0,-1 0 0,0 0-1,-1 1 1,0-1 0,-1 1-33,3 1-16,-1 2 1,0-1 0,-1 1-1,1 0 1,-1 0 0,0 0-1,0 1 1,0 0-1,0 1 1,0-1 0,-1 1-1,1 1 1,-3-1 15,5 2-759,1 0 0,-1 0-1,0 0 1,1 0 0,-1 1 0,0-1 0,1 1-1,-1 1 1,1-1 759,-11 8-5675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5.53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13814,'0'0'3565,"0"0"-2314,0 0 288,0 0-261,0 0-80,7 25-448,24 83-275,-28-96-424,1 1 0,0 0 1,1-1-1,0 0 1,1 0-1,1 0 1,3 4-52,-10-16 0,1 2-24,1 0 0,0-1 0,-1 1 0,1-1 0,0 1 0,0-1 0,0 1 0,0-1 0,0 0 1,0 0-1,0 0 0,0 0 0,0-1 0,0 1 0,0-1 0,1 1 0,-1-1 0,0 0 0,1 1 0,-1-1 0,0 0 1,0-1-1,1 1 0,-1 0 0,1-1 24,2 0-46,1 0 1,-1 0 0,0 0 0,0-1-1,0 0 1,0 0 0,-1 0-1,1-1 1,0 0 0,0 0 45,6-7-147,0 0 1,-1-1 0,0 0 0,-1-1 0,0 1 0,-1-2-1,6-11 147,3-9-354,-1-1 0,5-20 354,-20 53 13,4 8-31,7 22 26,-2 1-1,-1 0 1,-2 1 0,-1 0 0,-1 0 0,-1 20-8,1 43 92,-7 55-92,1-134 16,0 1 0,-1 0 0,0-1 0,-2 0 0,1 0 0,-2 0 0,0 0 0,-1 0 0,0-1 0,-6 8-16,9-17 12,0 0 0,-1 0 0,1 0 0,-1-1 0,0 1 0,0-1 1,-1 0-1,0 0 0,1 0 0,-1-1 0,0 0 0,-1 0 0,1 0 0,0 0 0,-1-1 0,0 0 0,1 0 1,-1-1-1,0 0 0,0 0 0,0 0 0,0 0 0,0-1 0,0 0 0,0 0 0,0-1 0,0 0 0,-2 0-12,4 0 4,0 0 0,1 0 0,-1 0 0,0-1-1,1 1 1,0-1 0,-1 0 0,1 0-1,0 0 1,0 0 0,0-1 0,0 1 0,0-1-1,1 0 1,-1 0-4,-2-3 6,1 0-1,0-1 0,0 1 1,1-1-1,0 1 1,0-1-1,-2-7-5,0-4 21,1-1 0,1-1 0,0 1 0,2-1 1,0-13-22,1 26-1,1 0 1,0 1 0,1-1 0,-1 0 0,1 1-1,0-1 1,1 1 0,0 0 0,0 0 0,0 0-1,1 0 1,-1 0 0,1 1 0,1-1 0,-1 1-1,1 0 1,0 1 0,0-1 0,0 1 0,2-1 0,8-5-640,-1 0 0,2 1 0,-1 1 1,1 0-1,0 2 0,1-1 0,6 0 640,25-5-4383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6.48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 39 12422,'0'0'2409,"0"0"-1521,0 0 283,0 0 41,0 0-580,19-7-160,63-21-133,-80 27-329,0 0 0,0 1-1,0-1 1,0 1 0,-1 0 0,1-1 0,0 1 0,0 0-1,0 0 1,0 0 0,0 0 0,0 1 0,0-1 0,0 1 0,0-1-1,0 1 1,-1-1 0,1 1 0,0 0 0,0 0 0,-1 0-1,1 0 1,0 0 0,-1 0 0,1 0 0,-1 1 0,0-1-1,1 1 1,-1-1 0,0 1 0,0-1 0,0 1 0,0 0-1,0-1 1,0 2-10,1 3-6,0 0-1,-1 0 0,1 0 0,-1 0 1,-1 0-1,1 0 0,-1 1 1,0 0 6,0-2 4,0-1 0,-1 1 0,1 0 0,-1 0-1,0 0 1,0-1 0,0 1 0,-1 0 0,0-1 0,0 1 0,0-1 0,0 0 0,-1 1 0,1-1 0,-1-1 0,0 1 0,-1 1-4,-4 2 32,0 0 0,-1-1 1,0 0-1,0 0 1,0-1-1,0 0 0,-4 1-32,-54 21 883,66-27-194,1 0-180,0 0-165,12 0 19,294-6 46,-103-10-5356,-139 11-527,-16 3-4069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6.81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72 15543,'0'0'3538,"0"0"-3362,0 0 1521,188-25-1,-94 14-1151,13 0-161,7 2-384,0 2 0,-4 3-16,-4-1-865,-14 5-543,-20 0-3074,-25 3-3954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7.220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288 251 10661,'0'0'4244,"0"0"-3232,0 0-33,-22-4 806,-70-11-673,89 14-1052,-1 0 0,0 1 1,1 0-1,-1 0 0,0 0 0,1 0 0,-1 1 0,0-1 0,1 1 1,-1 0-1,0 0-60,2 0 39,1 0 0,-1 0 0,0 1 0,0-1 1,1 0-1,-1 1 0,1-1 0,-1 1 0,1-1 1,0 1-1,-1 1-39,-5 5 190,-4 5 46,0 0-1,1 1 0,0 0 1,1 0-1,1 1 0,0 0 1,1 1-1,1 0 0,1 0 1,0 0-1,1 0 0,0 1 1,1 0-1,0 13-235,3-29-4,0 0 0,0 0-1,1 1 1,-1-1 0,0 0-1,0 0 1,1 0 0,-1 0-1,0 0 1,1 0 0,-1 1-1,1-1 1,0 0 0,-1 0-1,1 0 1,0-1 0,-1 1-1,1 0 1,0 0 0,0 0-1,0 0 1,0-1 0,0 1-1,0 0 1,0-1 4,2 2-12,0-1-1,0 0 1,0 0-1,1-1 1,-1 1-1,0 0 1,0-1 0,0 0-1,1 0 1,-1 0 12,7 0-23,-1-1 0,1-1 0,-1 1 0,0-1 1,0-1-1,1 0 0,-2 0 23,5-4-32,0 0 0,-1 0 0,0-1-1,0-1 1,-1 0 0,0-1 0,-1 0 0,0 0 0,-1-1 0,0 0 0,-1-1-1,0 0 1,0-1 0,-1 1 0,-1-1 0,0-1 0,-1 1 0,-1-1 0,0 0-1,-1 0 1,0 0 0,-1 0 0,0 0 0,-1-9 32,-1 8-102,-1-1 1,0 0 0,0 1-1,-2-1 1,0 1-1,-1 0 1,0 0-1,-1 0 1,-1 0 101,4 10-223,-1 0 0,1 0 1,-1 0-1,-1 1 0,1-1 1,-1 1-1,1 0 0,-1 0 1,0 0-1,-1 1 0,1-1 1,-1 1 222,1 0-477,0 1 1,-1 0-1,1 1 1,0-1 0,-1 1-1,1-1 1,-1 2-1,0-1 1,1 0 0,-1 1-1,0 0 1,1 0-1,-1 0 1,0 1 0,1-1-1,-1 1 477,-28 8-7934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6:37:32.4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0 432 6915,'0'0'2145,"0"0"-1809,0 0 1713,0 0-144,0 0-992,0 0-481,48-125-368,-46 104 80,5-3-64,1-3 176,-1-4 304,6 0-448,-1-3-112,3 1-80,7 4-192,3 2-1217,2 2-1680,-4 1-4162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7.57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44 12246,'0'0'1275,"0"0"270,0 0 512,0 0-518,23-8-275,76-24-220,-97 31-1001,0 1 1,0-1 0,1 1-1,-1-1 1,0 1-1,0 0 1,1 0 0,-1 0-1,0 0 1,1 0 0,-1 1-1,0-1 1,0 1-1,0-1 1,1 1 0,-1 0-1,0 0 1,0 0 0,0 0-1,0 0 1,0 1 0,0-1-1,-1 0 1,1 1-1,0-1 1,-1 1 0,1 0-1,-1 0 1,0-1 0,1 1-1,-1 0 1,0 0 0,0 1-45,5 6 232,16 22 1025,15 30-1256,-16-24 872,18 22-872,-32-49 22,0-1 0,1 1 0,1-2-1,0 1 1,0-1 0,0-1 0,11 7-22,-17-12-95,0 0 0,1-1 1,-1 1-1,1-1 0,-1 0 1,1 1-1,0-2 0,0 1 1,-1 0-1,1-1 0,0 0 1,0 1-1,0-2 1,-1 1-1,1 0 0,0-1 1,0 0-1,0 0 95,-1 0-334,1 0-1,0-1 1,-1 1 0,1-1-1,-1 0 1,0 0 0,0-1-1,0 1 1,0 0 0,0-1-1,0 0 1,0 0 0,-1 0-1,0 0 1,1 0 0,-1 0-1,0-1 335,16-33-5159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7.915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333 0 5234,'0'0'10277,"0"0"-9380,0 0 1584,0 0-592,-127 63-705,100-25-544,0 2-207,-1 5-1,3 2-384,-2 2-96,0 0-48,7-4-529,3-10-1664,9-15-2193,8-15-2369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8.248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30 1 13814,'0'0'2340,"0"0"-1550,0 0 290,0 0-634,9 8-566,-8-6 113,4 2-15,0 1 0,-1 0 0,0 0 0,0 1 0,0-1 0,1 4 22,-3-6-1,-1 0 1,0 0-1,0-1 1,0 1-1,0 0 1,-1 0-1,1 0 1,-1 0-1,0 0 1,0 0-1,0 0 1,0 0-1,0 0 1,-1 0-1,1 0 1,-1 0-1,0 0 1,0 0-1,0 0 1,0-1-1,0 1 1,-3 4 85,-1-1 0,1-1 0,-1 1 0,0 0 0,0-1 0,-1 0-1,0-1 1,-3 4-85,-13 10 2091,22-18-1544,0 0-238,9 0-37,26 0-153,10 1-1006,0-3-1,0-1 888,-29 0-1427,1 1 0,-1-2 1,0-1-1,7-2 1427,27-13-7035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3:59.22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55 27 11109,'0'0'1414,"0"0"-395,0 0 1075,0 0-311,0 0-615,-1-5-656,-6-12 25,5 12 23,2 5 166,0 0-142,0 0-136,0 0-216,0 0-5,0 19 37,7 159 1222,10 27-1486,7 112 235,-17 1178 691,-16-1355-774,-5-1 1,-13 39-153,6-45 127,5 1 1,4 75-128,12-175-29,0 37 219,3 2-190,0-49-7,0 1 0,1-1 0,2 0 0,7 19 7,-12-38-66,1 1-1,-1 0 0,1-1 0,-2 1 1,1 0-1,-1 0 0,0 1 67,2-7 717,-1 0-4520,-1 0-3006,0 0-2539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5.47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125 65 16664,'0'0'1512,"0"0"-885,0 0 422,0 0 10,0 0-704,4 2-219,3-1-40,1 1 1,0-1 0,0 0-1,-1-1 1,1 0 0,0 0-1,0 0 1,0-1 0,-1 0-1,1-1 1,6-2-97,8-4-33,1 0 0,-1-2 0,4-4 33,22-9-1186,-46 30 1253,-1 0-1,-1 0 0,1 0 0,-1 0 0,-1 6-66,-8 112 590,2-45-246,4 8-344,3-59 19,0 18-28,-1-1 0,-5 21 9,4-55 11,0 1 0,0-1 0,-2 0 0,1 0 0,-1 0 0,-1-1 0,0 1 0,-1-1 0,0 0 1,-1 0-1,-3 3-11,6-10 6,0 0 1,-1-1 0,1 0 0,-1 1 0,0-2 0,0 1-1,0 0 1,0-1 0,0 0 0,-1 0 0,1-1 0,0 1-1,-1-1 1,0 0 0,1-1 0,-1 1 0,-3-1-7,2 0-9,-1 0 0,1 0 0,0-1 0,-1 0 0,1 0 0,0 0 0,0-1 0,0 0 0,0-1 0,0 0 1,0 0-1,1 0 0,-2-1 9,-49-43-229,33 18-1232,22 26 824,0-1 0,1 1 0,-1 0-1,1-1 1,-1 1 0,1-1 0,0 0 0,0 0 637,1-10-5792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6.021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189 60 3009,'0'0'7599,"0"0"-5596,0 0-239,0 0 31,0 0-661,-10-10-262,-32-30-354,41 39-488,0 0 0,0 1 0,0-1 1,0 0-1,0 0 0,0 1 0,0-1 0,0 1 1,0-1-1,0 1 0,0-1 0,-1 1 0,1 0 1,0-1-1,0 1 0,0 0 0,0 0 0,-1 0 1,1 0-1,0 0 0,0 0 0,-1 0 0,1 1 1,0-1-1,0 0 0,0 1 0,0-1 0,0 0 0,-1 1 1,1 0-1,0-1 0,0 1-30,-2 2 48,1-1 1,-1 1-1,1-1 1,0 1-1,0 0 0,0 0 1,0 0-1,0 1-48,-1 1 93,-8 15 77,0 0 0,1 0 1,2 1-1,0 0 0,1 1 0,1 0 1,1 0-1,1 0 0,1 1 0,0-1 1,2 10-171,1-31-30,0 0 0,0-1 1,0 1-1,0 0 0,1-1 0,-1 1 1,0 0-1,0-1 0,0 1 1,1 0-1,-1-1 0,0 1 0,1 0 1,-1-1-1,1 1 0,-1-1 0,1 1 1,-1-1-1,1 1 0,-1-1 1,1 1-1,-1-1 0,1 1 0,-1-1 1,1 0-1,0 1 0,-1-1 1,1 0-1,0 0 0,-1 1 0,1-1 1,0 0-1,0 0 0,-1 0 0,1 0 1,0 0-1,-1 0 0,1 0 1,0 0 29,3 0-104,-1-1 0,0 1 1,0-1-1,0 1 1,0-1-1,0 0 0,0 0 1,0-1-1,1 1 104,11-10-183,0-1 1,0 0-1,-1-1 0,-1-1 0,0 0 1,0-1-1,-2 0 0,8-13 183,-12 16 445,0-1 0,-1 1 0,0-1 0,-1 0 0,-1 0 0,0-1 0,-1 1 0,0-1 0,-1-3-445,0 29-347,1 1 0,0 0 1,1-1-1,0 0 1,1 0-1,6 10 347,-7-14-393,0 0 0,1 0 0,0-1 1,0 1-1,1-1 0,0 0 0,0-1 0,0 0 0,1 0 1,4 2 392,6 1-4947,0-8-2752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6.37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237 6 10485,'0'0'1267,"0"0"-24,0 0 433,0 0-508,0 0-322,-14-2 53,-47-2-299,57 5-527,1-1 1,-1 0-1,1 1 0,0 0 0,-1 0 0,1 0 0,0 0 1,-1 1-1,1-1 0,0 1 0,0 0 0,0-1 0,0 1 1,1 1-1,-1-1 0,0 0 0,1 1 0,0-1 0,-2 3-73,-2 2 176,-4 4-2,0 0 0,1 1-1,1 0 1,0 1 0,1 0-1,0 0 1,1 0 0,0 1-1,1 0 1,1 0 0,0 1 0,1-1-1,0 1 1,2 0 0,-1-1-1,2 1 1,0 0 0,1 0-1,0 0 1,1 1-174,-1-15-10,-1 1 1,1 0-1,0 0 1,-1 0-1,1-1 1,0 1-1,0 0 1,0-1-1,1 1 1,-1 0-1,0-1 1,0 0-1,1 1 0,-1-1 1,1 0-1,-1 0 1,1 0-1,0 0 1,0 0 9,2 1-151,1 0 0,-1 0 0,1 0 0,0-1 1,0 0-1,-1 0 0,6 0 151,8 0-1268,1 0 0,-1-2 0,15-2 1268,-31 3-111,51-12-3088,-3-10-1445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6.70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120 0 12310,'0'0'779,"0"0"595,0 0 136,0 0-641,0 0-212,-16 21 356,-53 70 465,65-85-1305,-1 1-1,1 0 1,1 0-1,-1 0 0,1 1 1,1-1-1,-1 1 0,1-1 1,1 1-1,-1 0 0,1 0 1,0 0-1,1 0 1,0 0-1,1 4-172,-1 4 77,0-15-85,1 0 1,-1 0-1,1 0 0,-1 1 0,1-1 1,0 0-1,-1 0 0,1 0 0,0 0 1,0 0-1,0-1 0,0 1 0,-1 0 1,1 0-1,0 0 0,1-1 0,-1 1 1,0 0-1,0-1 0,0 1 0,0-1 1,0 0-1,1 1 0,-1-1 0,0 0 1,0 0-1,1 1 0,-1-1 0,0 0 1,0 0-1,1-1 0,-1 1 0,1 0 8,49-5-488,-42 3 356,-1-1 0,1 0 0,-1 0 0,1-1 0,-1 0 0,0-1 0,-1 0 0,1 0 0,-1 0 0,0-1 0,0 0 0,-1-1 0,1 0 132,-2 2-295,0-1 1,-1 0 0,1-1-1,-1 1 1,0-1 0,-1 0-1,0 1 1,0-2 0,0 1 0,-1 0-1,0 0 1,0-1 0,-1 0-1,0 1 1,0-6 294,-1-22-2302,0 3-1009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7.222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0 16648,'0'0'1961,"0"0"-1164,0 0-2,0 0-144,0 0-437,7 27-76,0 3-67,12 46 395,8 12-466,-11-28 343,-3 1 1,6 62-344,-7-42-274,-12-81 220,0 1 1,0-1-1,0 1 0,1-1 1,-1 0-1,0 1 0,0-1 1,0 0-1,1 1 0,-1-1 1,0 0-1,0 0 0,1 1 1,-1-1-1,0 0 0,1 0 1,-1 1-1,0-1 0,1 0 1,-1 0-1,0 0 0,1 1 1,-1-1-1,1 0 0,-1 0 1,0 0-1,1 0 0,-1 0 1,1 0-1,-1 0 0,0 0 1,1 0-1,-1 0 0,1 0 1,-1 0-1,0 0 0,1 0 1,-1-1-1,1 1 0,-1 0 0,0 0 1,1 0-1,-1-1 0,0 1 1,1 0-1,-1 0 0,0-1 54,18-9-1361,5-10 313,-16 13 884,1 0 0,0 1 0,1 0 0,-1 0 1,1 0-1,0 1 0,0 1 0,4-1 164,-12 4 29,1 1 0,0-1-1,-1 1 1,1 0 0,0 0-1,-1 0 1,1 0 0,0 0 0,0 0-1,-1 0 1,1 1 0,0-1-1,-1 1 1,1-1 0,-1 1-1,1 0 1,0-1 0,-1 1-1,1 0 1,-1 0 0,1 1-29,1 0 65,-1 1 0,0-1 0,0 1 0,1 0 0,-2 0 0,1 0 0,0 0 0,0 0 0,-1 0 0,1 3-65,2 4 430,-2 1 0,1 0-1,-1 0 1,-1 0 0,0 0-1,0 6-429,-1-14 60,-1-1-1,0 0 0,1 0 1,-1 0-1,0 0 0,0 0 1,0 0-1,0 0 0,0 0 1,0 0-1,-1 0 0,1-1 0,-1 1 1,1 0-1,-1-1 0,0 0 1,1 1-1,-1-1 0,0 0 1,0 0-1,0 0 0,0 0-59,-52 24 153,39-19-135,-27 9-1011,13-12-3161,29-3 4009,-1 0-1,1 0 0,-1 0 0,1-1 1,0 1-1,-1 0 0,1 0 1,0 0-1,-1-1 0,1 1 0,0 0 1,-1 0-1,1-1 0,0 1 1,0 0-1,-1 0 0,1-1 0,0 1 1,0 0-1,-1-1 0,1 1 0,0 0 1,0-1-1,0 1 0,0-1 1,0 1-1,0 0 0,0-1 0,-1 1 1,1 0-1,0-1 0,0 1 1,0-1-1,0 1 0,1 0 0,-1-1 1,0 1-1,0-1 0,0 1 1,0 0-1,0-1 0,1 1 146,-1-5-1705,0-24-6253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07:04:07.553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1 11445,'0'0'1353,"0"0"306,0 0-207,0 0-359,0 0 452,5 11 13,5 10-721,-1 1 0,-1 1 0,-1-1 0,1 12-837,-7-30 95,11 63 637,3-1-1,18 47-731,-22-96-1467,-11-17 1239,0 0 0,1 1-1,-1-1 1,1 0 0,-1 1-1,0-1 1,1 0-1,-1 0 1,1 0 0,-1 1-1,1-1 1,-1 0 0,1 0-1,-1 0 1,1 0 0,-1 0-1,1 0 1,-1 0-1,1 0 1,-1 0 0,1 0-1,-1 0 1,1 0 0,-1 0-1,1 0 1,-1-1 0,1 1-1,-1 0 1,0 0-1,1-1 1,-1 1 0,1 0-1,-1 0 1,1-1 0,-1 1-1,0 0 1,1-1 228,7-12-9444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3C3D1-E2AB-40A4-B761-64C86632AA29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749800"/>
            <a:ext cx="5389563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2789B-5E39-455D-846A-D9DA9EFE9B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4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12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37990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13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22238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14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11381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F5B0D10-AEBE-447E-AA0A-2FA26673D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B1B4F69-42A9-4A1D-A1A3-C0E32EC219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F488B49F-640E-41DD-ADBE-AA62C6D69620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15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70EB678D-0BD4-4CB2-930F-4A4AF682D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653F1DA5-CB6B-432A-8BA5-EE75712F3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860663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409B0366-D983-4125-86EA-24718AAD5C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r>
              <a:rPr kumimoji="0" lang="en-US" altLang="ko-KR" sz="1300">
                <a:cs typeface="Arial" panose="020B0604020202020204" pitchFamily="34" charset="0"/>
              </a:rPr>
              <a:t>제4세부과제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FB28ACFC-1E8B-4AE2-9119-4A2AE0329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</a:pPr>
            <a:fld id="{B7F84AAA-9D7F-48E5-B677-10E2F6C148CA}" type="slidenum">
              <a:rPr kumimoji="0" lang="en-US" altLang="ko-KR" sz="1300" smtClean="0">
                <a:cs typeface="Arial" panose="020B0604020202020204" pitchFamily="34" charset="0"/>
              </a:rPr>
              <a:pPr latinLnBrk="0">
                <a:spcBef>
                  <a:spcPct val="0"/>
                </a:spcBef>
              </a:pPr>
              <a:t>18</a:t>
            </a:fld>
            <a:endParaRPr kumimoji="0" lang="en-US" altLang="ko-KR" sz="1300">
              <a:cs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F0B89640-252D-402E-803E-58D79912C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9EC39B7A-3147-4769-A677-6FA83676B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014" tIns="44507" rIns="89014" bIns="44507"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650672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E44D4AE8-7436-4AE0-8FA8-34DE130ACC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kumimoji="0" lang="en-US" altLang="ko-KR"/>
              <a:t>제4세부과제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F9D1E2D9-77E2-452F-9244-283A93762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39775" indent="-28416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39825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95438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1050" indent="-227013" defTabSz="94932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082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654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26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79850" indent="-227013" defTabSz="9493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0D3522AF-D1B4-4E89-9343-D66B151410F3}" type="slidenum">
              <a:rPr kumimoji="0" lang="en-US" altLang="ko-KR" smtClean="0"/>
              <a:pPr/>
              <a:t>47</a:t>
            </a:fld>
            <a:endParaRPr kumimoji="0" lang="en-US" altLang="ko-KR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441FD8E3-2C38-4C14-9987-61EC79FB6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1363"/>
            <a:ext cx="6592888" cy="3709987"/>
          </a:xfrm>
          <a:ln/>
        </p:spPr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B440E27D-8184-4B1F-A1D1-FB5414FC3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7013" indent="-227013"/>
            <a:r>
              <a:rPr lang="ko-KR" altLang="en-US"/>
              <a:t>차례대로 자동으로 </a:t>
            </a:r>
            <a:r>
              <a:rPr lang="en-US" altLang="ko-KR"/>
              <a:t>play </a:t>
            </a:r>
            <a:r>
              <a:rPr lang="ko-KR" altLang="en-US"/>
              <a:t>됩니다</a:t>
            </a:r>
            <a:r>
              <a:rPr lang="en-US" altLang="ko-KR"/>
              <a:t>. (</a:t>
            </a:r>
            <a:r>
              <a:rPr lang="ko-KR" altLang="en-US"/>
              <a:t>단 스피커 모양은 편집모드에서는 더블클릭</a:t>
            </a:r>
            <a:r>
              <a:rPr lang="en-US" altLang="ko-KR"/>
              <a:t>/</a:t>
            </a:r>
            <a:r>
              <a:rPr lang="ko-KR" altLang="en-US"/>
              <a:t>슬라이드쇼 환경에서는 원클릭에 재생됩니다</a:t>
            </a:r>
            <a:r>
              <a:rPr lang="en-US" altLang="ko-KR"/>
              <a:t>)</a:t>
            </a:r>
          </a:p>
          <a:p>
            <a:pPr marL="227013" indent="-227013">
              <a:buFontTx/>
              <a:buAutoNum type="arabicPeriod"/>
            </a:pPr>
            <a:r>
              <a:rPr lang="en-US" altLang="ko-KR"/>
              <a:t> </a:t>
            </a:r>
            <a:r>
              <a:rPr lang="ko-KR" altLang="en-US"/>
              <a:t>실험을 위한 오디오환경</a:t>
            </a:r>
          </a:p>
          <a:p>
            <a:pPr marL="227013" indent="-227013">
              <a:buFontTx/>
              <a:buAutoNum type="arabicPeriod"/>
            </a:pPr>
            <a:r>
              <a:rPr lang="ko-KR" altLang="en-US"/>
              <a:t> </a:t>
            </a:r>
            <a:r>
              <a:rPr lang="en-US" altLang="ko-KR"/>
              <a:t>Adaptive </a:t>
            </a:r>
            <a:r>
              <a:rPr lang="ko-KR" altLang="en-US"/>
              <a:t>후 </a:t>
            </a:r>
            <a:r>
              <a:rPr lang="en-US" altLang="ko-KR"/>
              <a:t>Speech Signal </a:t>
            </a:r>
            <a:r>
              <a:rPr lang="ko-KR" altLang="en-US"/>
              <a:t>입력</a:t>
            </a:r>
          </a:p>
          <a:p>
            <a:pPr marL="227013" indent="-227013">
              <a:buFontTx/>
              <a:buAutoNum type="arabicPeriod"/>
            </a:pPr>
            <a:r>
              <a:rPr lang="ko-KR" altLang="en-US"/>
              <a:t> 출력</a:t>
            </a:r>
          </a:p>
        </p:txBody>
      </p:sp>
    </p:spTree>
    <p:extLst>
      <p:ext uri="{BB962C8B-B14F-4D97-AF65-F5344CB8AC3E}">
        <p14:creationId xmlns:p14="http://schemas.microsoft.com/office/powerpoint/2010/main" val="60078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18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13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75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9438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63EEC655-94E2-4F63-AE97-97448F6583E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94043B3A-4116-4246-AC1A-371DADBA1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3">
            <a:extLst>
              <a:ext uri="{FF2B5EF4-FFF2-40B4-BE49-F238E27FC236}">
                <a16:creationId xmlns:a16="http://schemas.microsoft.com/office/drawing/2014/main" id="{CFEA5C95-BF2E-48BB-89F9-E3E764B2F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619B-914C-494F-891B-9F2D46FBE7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866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1B7F6B32-ABDB-4396-B35B-C9422645378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72">
            <a:extLst>
              <a:ext uri="{FF2B5EF4-FFF2-40B4-BE49-F238E27FC236}">
                <a16:creationId xmlns:a16="http://schemas.microsoft.com/office/drawing/2014/main" id="{EE95AD68-3D8D-471D-B904-63C527257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3">
            <a:extLst>
              <a:ext uri="{FF2B5EF4-FFF2-40B4-BE49-F238E27FC236}">
                <a16:creationId xmlns:a16="http://schemas.microsoft.com/office/drawing/2014/main" id="{4CAFDFE8-0CD2-4308-B350-B0B420BBF8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DF94-BFD5-4EEC-AFD1-DA0169C5CA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64600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FBB986E0-15E0-4022-AC40-DDB45A63B7C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AC19D008-EC93-4702-B8E7-F3F77A589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73">
            <a:extLst>
              <a:ext uri="{FF2B5EF4-FFF2-40B4-BE49-F238E27FC236}">
                <a16:creationId xmlns:a16="http://schemas.microsoft.com/office/drawing/2014/main" id="{36D0C01E-BA7F-4047-B6F4-8506446D7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FC48-9A05-4A22-A7DC-27B684C8F2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039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00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94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21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36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19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443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64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7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6B93-DFC6-4870-B667-2282D4769E1A}" type="datetimeFigureOut">
              <a:rPr lang="ko-KR" altLang="en-US" smtClean="0"/>
              <a:t>2021-05-13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C6E4-8F79-4FC1-9149-EA4B3B7199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8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2.xml"/><Relationship Id="rId21" Type="http://schemas.openxmlformats.org/officeDocument/2006/relationships/image" Target="../media/image190.png"/><Relationship Id="rId42" Type="http://schemas.openxmlformats.org/officeDocument/2006/relationships/customXml" Target="../ink/ink170.xml"/><Relationship Id="rId47" Type="http://schemas.openxmlformats.org/officeDocument/2006/relationships/image" Target="../media/image203.png"/><Relationship Id="rId63" Type="http://schemas.openxmlformats.org/officeDocument/2006/relationships/image" Target="../media/image211.png"/><Relationship Id="rId68" Type="http://schemas.openxmlformats.org/officeDocument/2006/relationships/customXml" Target="../ink/ink183.xml"/><Relationship Id="rId84" Type="http://schemas.openxmlformats.org/officeDocument/2006/relationships/customXml" Target="../ink/ink191.xml"/><Relationship Id="rId89" Type="http://schemas.openxmlformats.org/officeDocument/2006/relationships/image" Target="../media/image224.png"/><Relationship Id="rId7" Type="http://schemas.openxmlformats.org/officeDocument/2006/relationships/image" Target="../media/image1830.png"/><Relationship Id="rId71" Type="http://schemas.openxmlformats.org/officeDocument/2006/relationships/image" Target="../media/image215.png"/><Relationship Id="rId92" Type="http://schemas.openxmlformats.org/officeDocument/2006/relationships/customXml" Target="../ink/ink195.xml"/><Relationship Id="rId2" Type="http://schemas.openxmlformats.org/officeDocument/2006/relationships/customXml" Target="../ink/ink151.xml"/><Relationship Id="rId16" Type="http://schemas.openxmlformats.org/officeDocument/2006/relationships/customXml" Target="../ink/ink157.xml"/><Relationship Id="rId29" Type="http://schemas.openxmlformats.org/officeDocument/2006/relationships/image" Target="../media/image194.png"/><Relationship Id="rId107" Type="http://schemas.openxmlformats.org/officeDocument/2006/relationships/image" Target="../media/image233.png"/><Relationship Id="rId11" Type="http://schemas.openxmlformats.org/officeDocument/2006/relationships/image" Target="../media/image185.png"/><Relationship Id="rId24" Type="http://schemas.openxmlformats.org/officeDocument/2006/relationships/customXml" Target="../ink/ink161.xml"/><Relationship Id="rId32" Type="http://schemas.openxmlformats.org/officeDocument/2006/relationships/customXml" Target="../ink/ink165.xml"/><Relationship Id="rId37" Type="http://schemas.openxmlformats.org/officeDocument/2006/relationships/image" Target="../media/image198.png"/><Relationship Id="rId40" Type="http://schemas.openxmlformats.org/officeDocument/2006/relationships/customXml" Target="../ink/ink169.xml"/><Relationship Id="rId45" Type="http://schemas.openxmlformats.org/officeDocument/2006/relationships/image" Target="../media/image202.png"/><Relationship Id="rId53" Type="http://schemas.openxmlformats.org/officeDocument/2006/relationships/image" Target="../media/image206.png"/><Relationship Id="rId58" Type="http://schemas.openxmlformats.org/officeDocument/2006/relationships/customXml" Target="../ink/ink178.xml"/><Relationship Id="rId66" Type="http://schemas.openxmlformats.org/officeDocument/2006/relationships/customXml" Target="../ink/ink182.xml"/><Relationship Id="rId74" Type="http://schemas.openxmlformats.org/officeDocument/2006/relationships/customXml" Target="../ink/ink186.xml"/><Relationship Id="rId79" Type="http://schemas.openxmlformats.org/officeDocument/2006/relationships/image" Target="../media/image219.png"/><Relationship Id="rId87" Type="http://schemas.openxmlformats.org/officeDocument/2006/relationships/image" Target="../media/image223.png"/><Relationship Id="rId102" Type="http://schemas.openxmlformats.org/officeDocument/2006/relationships/customXml" Target="../ink/ink200.xml"/><Relationship Id="rId5" Type="http://schemas.openxmlformats.org/officeDocument/2006/relationships/image" Target="../media/image1820.png"/><Relationship Id="rId61" Type="http://schemas.openxmlformats.org/officeDocument/2006/relationships/image" Target="../media/image210.png"/><Relationship Id="rId82" Type="http://schemas.openxmlformats.org/officeDocument/2006/relationships/customXml" Target="../ink/ink190.xml"/><Relationship Id="rId90" Type="http://schemas.openxmlformats.org/officeDocument/2006/relationships/customXml" Target="../ink/ink194.xml"/><Relationship Id="rId95" Type="http://schemas.openxmlformats.org/officeDocument/2006/relationships/image" Target="../media/image227.png"/><Relationship Id="rId19" Type="http://schemas.openxmlformats.org/officeDocument/2006/relationships/image" Target="../media/image189.png"/><Relationship Id="rId14" Type="http://schemas.openxmlformats.org/officeDocument/2006/relationships/customXml" Target="../ink/ink156.xml"/><Relationship Id="rId22" Type="http://schemas.openxmlformats.org/officeDocument/2006/relationships/customXml" Target="../ink/ink160.xml"/><Relationship Id="rId27" Type="http://schemas.openxmlformats.org/officeDocument/2006/relationships/image" Target="../media/image193.png"/><Relationship Id="rId30" Type="http://schemas.openxmlformats.org/officeDocument/2006/relationships/customXml" Target="../ink/ink164.xml"/><Relationship Id="rId35" Type="http://schemas.openxmlformats.org/officeDocument/2006/relationships/image" Target="../media/image197.png"/><Relationship Id="rId43" Type="http://schemas.openxmlformats.org/officeDocument/2006/relationships/image" Target="../media/image201.png"/><Relationship Id="rId48" Type="http://schemas.openxmlformats.org/officeDocument/2006/relationships/customXml" Target="../ink/ink173.xml"/><Relationship Id="rId56" Type="http://schemas.openxmlformats.org/officeDocument/2006/relationships/customXml" Target="../ink/ink177.xml"/><Relationship Id="rId64" Type="http://schemas.openxmlformats.org/officeDocument/2006/relationships/customXml" Target="../ink/ink181.xml"/><Relationship Id="rId69" Type="http://schemas.openxmlformats.org/officeDocument/2006/relationships/image" Target="../media/image214.png"/><Relationship Id="rId77" Type="http://schemas.openxmlformats.org/officeDocument/2006/relationships/image" Target="../media/image218.png"/><Relationship Id="rId100" Type="http://schemas.openxmlformats.org/officeDocument/2006/relationships/customXml" Target="../ink/ink199.xml"/><Relationship Id="rId105" Type="http://schemas.openxmlformats.org/officeDocument/2006/relationships/image" Target="../media/image232.png"/><Relationship Id="rId8" Type="http://schemas.openxmlformats.org/officeDocument/2006/relationships/customXml" Target="../ink/ink153.xml"/><Relationship Id="rId51" Type="http://schemas.openxmlformats.org/officeDocument/2006/relationships/image" Target="../media/image205.png"/><Relationship Id="rId72" Type="http://schemas.openxmlformats.org/officeDocument/2006/relationships/customXml" Target="../ink/ink185.xml"/><Relationship Id="rId80" Type="http://schemas.openxmlformats.org/officeDocument/2006/relationships/customXml" Target="../ink/ink189.xml"/><Relationship Id="rId85" Type="http://schemas.openxmlformats.org/officeDocument/2006/relationships/image" Target="../media/image222.png"/><Relationship Id="rId93" Type="http://schemas.openxmlformats.org/officeDocument/2006/relationships/image" Target="../media/image226.png"/><Relationship Id="rId98" Type="http://schemas.openxmlformats.org/officeDocument/2006/relationships/customXml" Target="../ink/ink198.xml"/><Relationship Id="rId12" Type="http://schemas.openxmlformats.org/officeDocument/2006/relationships/customXml" Target="../ink/ink155.xml"/><Relationship Id="rId17" Type="http://schemas.openxmlformats.org/officeDocument/2006/relationships/image" Target="../media/image188.png"/><Relationship Id="rId25" Type="http://schemas.openxmlformats.org/officeDocument/2006/relationships/image" Target="../media/image192.png"/><Relationship Id="rId33" Type="http://schemas.openxmlformats.org/officeDocument/2006/relationships/image" Target="../media/image196.png"/><Relationship Id="rId38" Type="http://schemas.openxmlformats.org/officeDocument/2006/relationships/customXml" Target="../ink/ink168.xml"/><Relationship Id="rId46" Type="http://schemas.openxmlformats.org/officeDocument/2006/relationships/customXml" Target="../ink/ink172.xml"/><Relationship Id="rId59" Type="http://schemas.openxmlformats.org/officeDocument/2006/relationships/image" Target="../media/image209.png"/><Relationship Id="rId67" Type="http://schemas.openxmlformats.org/officeDocument/2006/relationships/image" Target="../media/image213.png"/><Relationship Id="rId103" Type="http://schemas.openxmlformats.org/officeDocument/2006/relationships/image" Target="../media/image231.png"/><Relationship Id="rId108" Type="http://schemas.openxmlformats.org/officeDocument/2006/relationships/customXml" Target="../ink/ink203.xml"/><Relationship Id="rId20" Type="http://schemas.openxmlformats.org/officeDocument/2006/relationships/customXml" Target="../ink/ink159.xml"/><Relationship Id="rId41" Type="http://schemas.openxmlformats.org/officeDocument/2006/relationships/image" Target="../media/image200.png"/><Relationship Id="rId54" Type="http://schemas.openxmlformats.org/officeDocument/2006/relationships/customXml" Target="../ink/ink176.xml"/><Relationship Id="rId62" Type="http://schemas.openxmlformats.org/officeDocument/2006/relationships/customXml" Target="../ink/ink180.xml"/><Relationship Id="rId70" Type="http://schemas.openxmlformats.org/officeDocument/2006/relationships/customXml" Target="../ink/ink184.xml"/><Relationship Id="rId75" Type="http://schemas.openxmlformats.org/officeDocument/2006/relationships/image" Target="../media/image217.png"/><Relationship Id="rId83" Type="http://schemas.openxmlformats.org/officeDocument/2006/relationships/image" Target="../media/image221.png"/><Relationship Id="rId88" Type="http://schemas.openxmlformats.org/officeDocument/2006/relationships/customXml" Target="../ink/ink193.xml"/><Relationship Id="rId91" Type="http://schemas.openxmlformats.org/officeDocument/2006/relationships/image" Target="../media/image225.png"/><Relationship Id="rId96" Type="http://schemas.openxmlformats.org/officeDocument/2006/relationships/customXml" Target="../ink/ink19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2.xml"/><Relationship Id="rId15" Type="http://schemas.openxmlformats.org/officeDocument/2006/relationships/image" Target="../media/image187.png"/><Relationship Id="rId23" Type="http://schemas.openxmlformats.org/officeDocument/2006/relationships/image" Target="../media/image191.png"/><Relationship Id="rId28" Type="http://schemas.openxmlformats.org/officeDocument/2006/relationships/customXml" Target="../ink/ink163.xml"/><Relationship Id="rId36" Type="http://schemas.openxmlformats.org/officeDocument/2006/relationships/customXml" Target="../ink/ink167.xml"/><Relationship Id="rId49" Type="http://schemas.openxmlformats.org/officeDocument/2006/relationships/image" Target="../media/image204.png"/><Relationship Id="rId57" Type="http://schemas.openxmlformats.org/officeDocument/2006/relationships/image" Target="../media/image208.png"/><Relationship Id="rId106" Type="http://schemas.openxmlformats.org/officeDocument/2006/relationships/customXml" Target="../ink/ink202.xml"/><Relationship Id="rId10" Type="http://schemas.openxmlformats.org/officeDocument/2006/relationships/customXml" Target="../ink/ink154.xml"/><Relationship Id="rId31" Type="http://schemas.openxmlformats.org/officeDocument/2006/relationships/image" Target="../media/image195.png"/><Relationship Id="rId44" Type="http://schemas.openxmlformats.org/officeDocument/2006/relationships/customXml" Target="../ink/ink171.xml"/><Relationship Id="rId52" Type="http://schemas.openxmlformats.org/officeDocument/2006/relationships/customXml" Target="../ink/ink175.xml"/><Relationship Id="rId60" Type="http://schemas.openxmlformats.org/officeDocument/2006/relationships/customXml" Target="../ink/ink179.xml"/><Relationship Id="rId65" Type="http://schemas.openxmlformats.org/officeDocument/2006/relationships/image" Target="../media/image212.png"/><Relationship Id="rId73" Type="http://schemas.openxmlformats.org/officeDocument/2006/relationships/image" Target="../media/image216.png"/><Relationship Id="rId78" Type="http://schemas.openxmlformats.org/officeDocument/2006/relationships/customXml" Target="../ink/ink188.xml"/><Relationship Id="rId81" Type="http://schemas.openxmlformats.org/officeDocument/2006/relationships/image" Target="../media/image220.png"/><Relationship Id="rId86" Type="http://schemas.openxmlformats.org/officeDocument/2006/relationships/customXml" Target="../ink/ink192.xml"/><Relationship Id="rId94" Type="http://schemas.openxmlformats.org/officeDocument/2006/relationships/customXml" Target="../ink/ink196.xml"/><Relationship Id="rId99" Type="http://schemas.openxmlformats.org/officeDocument/2006/relationships/image" Target="../media/image229.png"/><Relationship Id="rId101" Type="http://schemas.openxmlformats.org/officeDocument/2006/relationships/image" Target="../media/image230.png"/><Relationship Id="rId9" Type="http://schemas.openxmlformats.org/officeDocument/2006/relationships/image" Target="../media/image184.png"/><Relationship Id="rId13" Type="http://schemas.openxmlformats.org/officeDocument/2006/relationships/image" Target="../media/image186.png"/><Relationship Id="rId18" Type="http://schemas.openxmlformats.org/officeDocument/2006/relationships/customXml" Target="../ink/ink158.xml"/><Relationship Id="rId39" Type="http://schemas.openxmlformats.org/officeDocument/2006/relationships/image" Target="../media/image199.png"/><Relationship Id="rId109" Type="http://schemas.openxmlformats.org/officeDocument/2006/relationships/image" Target="../media/image234.png"/><Relationship Id="rId34" Type="http://schemas.openxmlformats.org/officeDocument/2006/relationships/customXml" Target="../ink/ink166.xml"/><Relationship Id="rId50" Type="http://schemas.openxmlformats.org/officeDocument/2006/relationships/customXml" Target="../ink/ink174.xml"/><Relationship Id="rId55" Type="http://schemas.openxmlformats.org/officeDocument/2006/relationships/image" Target="../media/image207.png"/><Relationship Id="rId76" Type="http://schemas.openxmlformats.org/officeDocument/2006/relationships/customXml" Target="../ink/ink187.xml"/><Relationship Id="rId97" Type="http://schemas.openxmlformats.org/officeDocument/2006/relationships/image" Target="../media/image228.png"/><Relationship Id="rId104" Type="http://schemas.openxmlformats.org/officeDocument/2006/relationships/customXml" Target="../ink/ink201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0.png"/><Relationship Id="rId299" Type="http://schemas.openxmlformats.org/officeDocument/2006/relationships/customXml" Target="../ink/ink350.xml"/><Relationship Id="rId21" Type="http://schemas.openxmlformats.org/officeDocument/2006/relationships/customXml" Target="../ink/ink210.xml"/><Relationship Id="rId63" Type="http://schemas.openxmlformats.org/officeDocument/2006/relationships/customXml" Target="../ink/ink231.xml"/><Relationship Id="rId159" Type="http://schemas.openxmlformats.org/officeDocument/2006/relationships/customXml" Target="../ink/ink280.xml"/><Relationship Id="rId324" Type="http://schemas.openxmlformats.org/officeDocument/2006/relationships/image" Target="../media/image393.png"/><Relationship Id="rId366" Type="http://schemas.openxmlformats.org/officeDocument/2006/relationships/customXml" Target="../ink/ink384.xml"/><Relationship Id="rId170" Type="http://schemas.openxmlformats.org/officeDocument/2006/relationships/image" Target="../media/image316.png"/><Relationship Id="rId226" Type="http://schemas.openxmlformats.org/officeDocument/2006/relationships/image" Target="../media/image344.png"/><Relationship Id="rId268" Type="http://schemas.openxmlformats.org/officeDocument/2006/relationships/image" Target="../media/image365.png"/><Relationship Id="rId32" Type="http://schemas.openxmlformats.org/officeDocument/2006/relationships/image" Target="../media/image248.png"/><Relationship Id="rId74" Type="http://schemas.openxmlformats.org/officeDocument/2006/relationships/customXml" Target="../ink/ink237.xml"/><Relationship Id="rId128" Type="http://schemas.openxmlformats.org/officeDocument/2006/relationships/customXml" Target="../ink/ink264.xml"/><Relationship Id="rId335" Type="http://schemas.openxmlformats.org/officeDocument/2006/relationships/customXml" Target="../ink/ink368.xml"/><Relationship Id="rId377" Type="http://schemas.openxmlformats.org/officeDocument/2006/relationships/image" Target="../media/image419.png"/><Relationship Id="rId5" Type="http://schemas.openxmlformats.org/officeDocument/2006/relationships/image" Target="../media/image134.wmf"/><Relationship Id="rId95" Type="http://schemas.openxmlformats.org/officeDocument/2006/relationships/image" Target="../media/image279.png"/><Relationship Id="rId160" Type="http://schemas.openxmlformats.org/officeDocument/2006/relationships/image" Target="../media/image311.png"/><Relationship Id="rId181" Type="http://schemas.openxmlformats.org/officeDocument/2006/relationships/customXml" Target="../ink/ink291.xml"/><Relationship Id="rId216" Type="http://schemas.openxmlformats.org/officeDocument/2006/relationships/image" Target="../media/image339.png"/><Relationship Id="rId237" Type="http://schemas.openxmlformats.org/officeDocument/2006/relationships/customXml" Target="../ink/ink319.xml"/><Relationship Id="rId402" Type="http://schemas.openxmlformats.org/officeDocument/2006/relationships/customXml" Target="../ink/ink402.xml"/><Relationship Id="rId258" Type="http://schemas.openxmlformats.org/officeDocument/2006/relationships/image" Target="../media/image360.png"/><Relationship Id="rId279" Type="http://schemas.openxmlformats.org/officeDocument/2006/relationships/customXml" Target="../ink/ink340.xml"/><Relationship Id="rId22" Type="http://schemas.openxmlformats.org/officeDocument/2006/relationships/image" Target="../media/image243.png"/><Relationship Id="rId43" Type="http://schemas.openxmlformats.org/officeDocument/2006/relationships/customXml" Target="../ink/ink221.xml"/><Relationship Id="rId64" Type="http://schemas.openxmlformats.org/officeDocument/2006/relationships/image" Target="../media/image264.png"/><Relationship Id="rId118" Type="http://schemas.openxmlformats.org/officeDocument/2006/relationships/customXml" Target="../ink/ink259.xml"/><Relationship Id="rId139" Type="http://schemas.openxmlformats.org/officeDocument/2006/relationships/image" Target="../media/image301.png"/><Relationship Id="rId290" Type="http://schemas.openxmlformats.org/officeDocument/2006/relationships/image" Target="../media/image376.png"/><Relationship Id="rId304" Type="http://schemas.openxmlformats.org/officeDocument/2006/relationships/image" Target="../media/image383.png"/><Relationship Id="rId325" Type="http://schemas.openxmlformats.org/officeDocument/2006/relationships/customXml" Target="../ink/ink363.xml"/><Relationship Id="rId346" Type="http://schemas.openxmlformats.org/officeDocument/2006/relationships/customXml" Target="../ink/ink374.xml"/><Relationship Id="rId367" Type="http://schemas.openxmlformats.org/officeDocument/2006/relationships/image" Target="../media/image414.png"/><Relationship Id="rId388" Type="http://schemas.openxmlformats.org/officeDocument/2006/relationships/customXml" Target="../ink/ink395.xml"/><Relationship Id="rId85" Type="http://schemas.openxmlformats.org/officeDocument/2006/relationships/image" Target="../media/image274.png"/><Relationship Id="rId150" Type="http://schemas.openxmlformats.org/officeDocument/2006/relationships/customXml" Target="../ink/ink275.xml"/><Relationship Id="rId171" Type="http://schemas.openxmlformats.org/officeDocument/2006/relationships/customXml" Target="../ink/ink286.xml"/><Relationship Id="rId192" Type="http://schemas.openxmlformats.org/officeDocument/2006/relationships/image" Target="../media/image327.png"/><Relationship Id="rId206" Type="http://schemas.openxmlformats.org/officeDocument/2006/relationships/image" Target="../media/image334.png"/><Relationship Id="rId227" Type="http://schemas.openxmlformats.org/officeDocument/2006/relationships/customXml" Target="../ink/ink314.xml"/><Relationship Id="rId413" Type="http://schemas.openxmlformats.org/officeDocument/2006/relationships/image" Target="../media/image437.png"/><Relationship Id="rId248" Type="http://schemas.openxmlformats.org/officeDocument/2006/relationships/image" Target="../media/image355.png"/><Relationship Id="rId269" Type="http://schemas.openxmlformats.org/officeDocument/2006/relationships/customXml" Target="../ink/ink335.xml"/><Relationship Id="rId12" Type="http://schemas.openxmlformats.org/officeDocument/2006/relationships/image" Target="../media/image238.png"/><Relationship Id="rId33" Type="http://schemas.openxmlformats.org/officeDocument/2006/relationships/customXml" Target="../ink/ink216.xml"/><Relationship Id="rId108" Type="http://schemas.openxmlformats.org/officeDocument/2006/relationships/customXml" Target="../ink/ink254.xml"/><Relationship Id="rId129" Type="http://schemas.openxmlformats.org/officeDocument/2006/relationships/image" Target="../media/image296.png"/><Relationship Id="rId280" Type="http://schemas.openxmlformats.org/officeDocument/2006/relationships/image" Target="../media/image371.png"/><Relationship Id="rId315" Type="http://schemas.openxmlformats.org/officeDocument/2006/relationships/customXml" Target="../ink/ink358.xml"/><Relationship Id="rId336" Type="http://schemas.openxmlformats.org/officeDocument/2006/relationships/image" Target="../media/image399.png"/><Relationship Id="rId357" Type="http://schemas.openxmlformats.org/officeDocument/2006/relationships/image" Target="../media/image409.png"/><Relationship Id="rId54" Type="http://schemas.openxmlformats.org/officeDocument/2006/relationships/image" Target="../media/image259.png"/><Relationship Id="rId75" Type="http://schemas.openxmlformats.org/officeDocument/2006/relationships/image" Target="../media/image269.png"/><Relationship Id="rId96" Type="http://schemas.openxmlformats.org/officeDocument/2006/relationships/customXml" Target="../ink/ink248.xml"/><Relationship Id="rId140" Type="http://schemas.openxmlformats.org/officeDocument/2006/relationships/customXml" Target="../ink/ink270.xml"/><Relationship Id="rId161" Type="http://schemas.openxmlformats.org/officeDocument/2006/relationships/customXml" Target="../ink/ink281.xml"/><Relationship Id="rId182" Type="http://schemas.openxmlformats.org/officeDocument/2006/relationships/image" Target="../media/image322.png"/><Relationship Id="rId217" Type="http://schemas.openxmlformats.org/officeDocument/2006/relationships/customXml" Target="../ink/ink309.xml"/><Relationship Id="rId378" Type="http://schemas.openxmlformats.org/officeDocument/2006/relationships/customXml" Target="../ink/ink390.xml"/><Relationship Id="rId399" Type="http://schemas.openxmlformats.org/officeDocument/2006/relationships/image" Target="../media/image430.png"/><Relationship Id="rId403" Type="http://schemas.openxmlformats.org/officeDocument/2006/relationships/image" Target="../media/image432.png"/><Relationship Id="rId6" Type="http://schemas.openxmlformats.org/officeDocument/2006/relationships/customXml" Target="../ink/ink204.xml"/><Relationship Id="rId238" Type="http://schemas.openxmlformats.org/officeDocument/2006/relationships/image" Target="../media/image350.png"/><Relationship Id="rId259" Type="http://schemas.openxmlformats.org/officeDocument/2006/relationships/customXml" Target="../ink/ink330.xml"/><Relationship Id="rId23" Type="http://schemas.openxmlformats.org/officeDocument/2006/relationships/customXml" Target="../ink/ink211.xml"/><Relationship Id="rId119" Type="http://schemas.openxmlformats.org/officeDocument/2006/relationships/image" Target="../media/image291.png"/><Relationship Id="rId270" Type="http://schemas.openxmlformats.org/officeDocument/2006/relationships/image" Target="../media/image366.png"/><Relationship Id="rId291" Type="http://schemas.openxmlformats.org/officeDocument/2006/relationships/customXml" Target="../ink/ink346.xml"/><Relationship Id="rId305" Type="http://schemas.openxmlformats.org/officeDocument/2006/relationships/customXml" Target="../ink/ink353.xml"/><Relationship Id="rId326" Type="http://schemas.openxmlformats.org/officeDocument/2006/relationships/image" Target="../media/image394.png"/><Relationship Id="rId347" Type="http://schemas.openxmlformats.org/officeDocument/2006/relationships/image" Target="../media/image404.png"/><Relationship Id="rId44" Type="http://schemas.openxmlformats.org/officeDocument/2006/relationships/image" Target="../media/image254.png"/><Relationship Id="rId65" Type="http://schemas.openxmlformats.org/officeDocument/2006/relationships/customXml" Target="../ink/ink232.xml"/><Relationship Id="rId86" Type="http://schemas.openxmlformats.org/officeDocument/2006/relationships/customXml" Target="../ink/ink243.xml"/><Relationship Id="rId130" Type="http://schemas.openxmlformats.org/officeDocument/2006/relationships/customXml" Target="../ink/ink265.xml"/><Relationship Id="rId151" Type="http://schemas.openxmlformats.org/officeDocument/2006/relationships/customXml" Target="../ink/ink276.xml"/><Relationship Id="rId368" Type="http://schemas.openxmlformats.org/officeDocument/2006/relationships/customXml" Target="../ink/ink385.xml"/><Relationship Id="rId389" Type="http://schemas.openxmlformats.org/officeDocument/2006/relationships/image" Target="../media/image425.png"/><Relationship Id="rId172" Type="http://schemas.openxmlformats.org/officeDocument/2006/relationships/image" Target="../media/image317.png"/><Relationship Id="rId193" Type="http://schemas.openxmlformats.org/officeDocument/2006/relationships/customXml" Target="../ink/ink297.xml"/><Relationship Id="rId207" Type="http://schemas.openxmlformats.org/officeDocument/2006/relationships/customXml" Target="../ink/ink304.xml"/><Relationship Id="rId228" Type="http://schemas.openxmlformats.org/officeDocument/2006/relationships/image" Target="../media/image345.png"/><Relationship Id="rId249" Type="http://schemas.openxmlformats.org/officeDocument/2006/relationships/customXml" Target="../ink/ink325.xml"/><Relationship Id="rId13" Type="http://schemas.openxmlformats.org/officeDocument/2006/relationships/customXml" Target="../ink/ink206.xml"/><Relationship Id="rId109" Type="http://schemas.openxmlformats.org/officeDocument/2006/relationships/image" Target="../media/image286.png"/><Relationship Id="rId260" Type="http://schemas.openxmlformats.org/officeDocument/2006/relationships/image" Target="../media/image361.png"/><Relationship Id="rId281" Type="http://schemas.openxmlformats.org/officeDocument/2006/relationships/customXml" Target="../ink/ink341.xml"/><Relationship Id="rId316" Type="http://schemas.openxmlformats.org/officeDocument/2006/relationships/image" Target="../media/image389.png"/><Relationship Id="rId337" Type="http://schemas.openxmlformats.org/officeDocument/2006/relationships/customXml" Target="../ink/ink369.xml"/><Relationship Id="rId34" Type="http://schemas.openxmlformats.org/officeDocument/2006/relationships/image" Target="../media/image249.png"/><Relationship Id="rId55" Type="http://schemas.openxmlformats.org/officeDocument/2006/relationships/customXml" Target="../ink/ink227.xml"/><Relationship Id="rId76" Type="http://schemas.openxmlformats.org/officeDocument/2006/relationships/customXml" Target="../ink/ink238.xml"/><Relationship Id="rId97" Type="http://schemas.openxmlformats.org/officeDocument/2006/relationships/image" Target="../media/image280.png"/><Relationship Id="rId120" Type="http://schemas.openxmlformats.org/officeDocument/2006/relationships/customXml" Target="../ink/ink260.xml"/><Relationship Id="rId141" Type="http://schemas.openxmlformats.org/officeDocument/2006/relationships/image" Target="../media/image302.png"/><Relationship Id="rId358" Type="http://schemas.openxmlformats.org/officeDocument/2006/relationships/customXml" Target="../ink/ink380.xml"/><Relationship Id="rId379" Type="http://schemas.openxmlformats.org/officeDocument/2006/relationships/image" Target="../media/image420.png"/><Relationship Id="rId162" Type="http://schemas.openxmlformats.org/officeDocument/2006/relationships/image" Target="../media/image312.png"/><Relationship Id="rId183" Type="http://schemas.openxmlformats.org/officeDocument/2006/relationships/customXml" Target="../ink/ink292.xml"/><Relationship Id="rId218" Type="http://schemas.openxmlformats.org/officeDocument/2006/relationships/image" Target="../media/image340.png"/><Relationship Id="rId239" Type="http://schemas.openxmlformats.org/officeDocument/2006/relationships/customXml" Target="../ink/ink320.xml"/><Relationship Id="rId390" Type="http://schemas.openxmlformats.org/officeDocument/2006/relationships/customXml" Target="../ink/ink396.xml"/><Relationship Id="rId404" Type="http://schemas.openxmlformats.org/officeDocument/2006/relationships/customXml" Target="../ink/ink403.xml"/><Relationship Id="rId250" Type="http://schemas.openxmlformats.org/officeDocument/2006/relationships/image" Target="../media/image356.png"/><Relationship Id="rId271" Type="http://schemas.openxmlformats.org/officeDocument/2006/relationships/customXml" Target="../ink/ink336.xml"/><Relationship Id="rId292" Type="http://schemas.openxmlformats.org/officeDocument/2006/relationships/image" Target="../media/image377.png"/><Relationship Id="rId306" Type="http://schemas.openxmlformats.org/officeDocument/2006/relationships/image" Target="../media/image384.png"/><Relationship Id="rId24" Type="http://schemas.openxmlformats.org/officeDocument/2006/relationships/image" Target="../media/image244.png"/><Relationship Id="rId45" Type="http://schemas.openxmlformats.org/officeDocument/2006/relationships/customXml" Target="../ink/ink222.xml"/><Relationship Id="rId66" Type="http://schemas.openxmlformats.org/officeDocument/2006/relationships/customXml" Target="../ink/ink233.xml"/><Relationship Id="rId87" Type="http://schemas.openxmlformats.org/officeDocument/2006/relationships/image" Target="../media/image275.png"/><Relationship Id="rId110" Type="http://schemas.openxmlformats.org/officeDocument/2006/relationships/customXml" Target="../ink/ink255.xml"/><Relationship Id="rId131" Type="http://schemas.openxmlformats.org/officeDocument/2006/relationships/image" Target="../media/image297.png"/><Relationship Id="rId327" Type="http://schemas.openxmlformats.org/officeDocument/2006/relationships/customXml" Target="../ink/ink364.xml"/><Relationship Id="rId348" Type="http://schemas.openxmlformats.org/officeDocument/2006/relationships/customXml" Target="../ink/ink375.xml"/><Relationship Id="rId369" Type="http://schemas.openxmlformats.org/officeDocument/2006/relationships/image" Target="../media/image415.png"/><Relationship Id="rId152" Type="http://schemas.openxmlformats.org/officeDocument/2006/relationships/image" Target="../media/image307.png"/><Relationship Id="rId173" Type="http://schemas.openxmlformats.org/officeDocument/2006/relationships/customXml" Target="../ink/ink287.xml"/><Relationship Id="rId194" Type="http://schemas.openxmlformats.org/officeDocument/2006/relationships/image" Target="../media/image328.png"/><Relationship Id="rId208" Type="http://schemas.openxmlformats.org/officeDocument/2006/relationships/image" Target="../media/image335.png"/><Relationship Id="rId229" Type="http://schemas.openxmlformats.org/officeDocument/2006/relationships/customXml" Target="../ink/ink315.xml"/><Relationship Id="rId380" Type="http://schemas.openxmlformats.org/officeDocument/2006/relationships/customXml" Target="../ink/ink391.xml"/><Relationship Id="rId240" Type="http://schemas.openxmlformats.org/officeDocument/2006/relationships/image" Target="../media/image351.png"/><Relationship Id="rId261" Type="http://schemas.openxmlformats.org/officeDocument/2006/relationships/customXml" Target="../ink/ink331.xml"/><Relationship Id="rId14" Type="http://schemas.openxmlformats.org/officeDocument/2006/relationships/image" Target="../media/image239.png"/><Relationship Id="rId35" Type="http://schemas.openxmlformats.org/officeDocument/2006/relationships/customXml" Target="../ink/ink217.xml"/><Relationship Id="rId56" Type="http://schemas.openxmlformats.org/officeDocument/2006/relationships/image" Target="../media/image260.png"/><Relationship Id="rId77" Type="http://schemas.openxmlformats.org/officeDocument/2006/relationships/image" Target="../media/image270.png"/><Relationship Id="rId100" Type="http://schemas.openxmlformats.org/officeDocument/2006/relationships/customXml" Target="../ink/ink250.xml"/><Relationship Id="rId282" Type="http://schemas.openxmlformats.org/officeDocument/2006/relationships/image" Target="../media/image372.png"/><Relationship Id="rId317" Type="http://schemas.openxmlformats.org/officeDocument/2006/relationships/customXml" Target="../ink/ink359.xml"/><Relationship Id="rId338" Type="http://schemas.openxmlformats.org/officeDocument/2006/relationships/customXml" Target="../ink/ink370.xml"/><Relationship Id="rId359" Type="http://schemas.openxmlformats.org/officeDocument/2006/relationships/image" Target="../media/image410.png"/><Relationship Id="rId98" Type="http://schemas.openxmlformats.org/officeDocument/2006/relationships/customXml" Target="../ink/ink249.xml"/><Relationship Id="rId121" Type="http://schemas.openxmlformats.org/officeDocument/2006/relationships/image" Target="../media/image292.png"/><Relationship Id="rId142" Type="http://schemas.openxmlformats.org/officeDocument/2006/relationships/customXml" Target="../ink/ink271.xml"/><Relationship Id="rId163" Type="http://schemas.openxmlformats.org/officeDocument/2006/relationships/customXml" Target="../ink/ink282.xml"/><Relationship Id="rId184" Type="http://schemas.openxmlformats.org/officeDocument/2006/relationships/image" Target="../media/image323.png"/><Relationship Id="rId219" Type="http://schemas.openxmlformats.org/officeDocument/2006/relationships/customXml" Target="../ink/ink310.xml"/><Relationship Id="rId370" Type="http://schemas.openxmlformats.org/officeDocument/2006/relationships/customXml" Target="../ink/ink386.xml"/><Relationship Id="rId391" Type="http://schemas.openxmlformats.org/officeDocument/2006/relationships/image" Target="../media/image426.png"/><Relationship Id="rId405" Type="http://schemas.openxmlformats.org/officeDocument/2006/relationships/image" Target="../media/image433.png"/><Relationship Id="rId230" Type="http://schemas.openxmlformats.org/officeDocument/2006/relationships/image" Target="../media/image346.png"/><Relationship Id="rId251" Type="http://schemas.openxmlformats.org/officeDocument/2006/relationships/customXml" Target="../ink/ink326.xml"/><Relationship Id="rId25" Type="http://schemas.openxmlformats.org/officeDocument/2006/relationships/customXml" Target="../ink/ink212.xml"/><Relationship Id="rId46" Type="http://schemas.openxmlformats.org/officeDocument/2006/relationships/image" Target="../media/image255.png"/><Relationship Id="rId67" Type="http://schemas.openxmlformats.org/officeDocument/2006/relationships/image" Target="../media/image265.png"/><Relationship Id="rId272" Type="http://schemas.openxmlformats.org/officeDocument/2006/relationships/image" Target="../media/image367.png"/><Relationship Id="rId293" Type="http://schemas.openxmlformats.org/officeDocument/2006/relationships/customXml" Target="../ink/ink347.xml"/><Relationship Id="rId307" Type="http://schemas.openxmlformats.org/officeDocument/2006/relationships/customXml" Target="../ink/ink354.xml"/><Relationship Id="rId328" Type="http://schemas.openxmlformats.org/officeDocument/2006/relationships/image" Target="../media/image395.png"/><Relationship Id="rId349" Type="http://schemas.openxmlformats.org/officeDocument/2006/relationships/image" Target="../media/image405.png"/><Relationship Id="rId88" Type="http://schemas.openxmlformats.org/officeDocument/2006/relationships/customXml" Target="../ink/ink244.xml"/><Relationship Id="rId111" Type="http://schemas.openxmlformats.org/officeDocument/2006/relationships/image" Target="../media/image287.png"/><Relationship Id="rId132" Type="http://schemas.openxmlformats.org/officeDocument/2006/relationships/customXml" Target="../ink/ink266.xml"/><Relationship Id="rId153" Type="http://schemas.openxmlformats.org/officeDocument/2006/relationships/customXml" Target="../ink/ink277.xml"/><Relationship Id="rId174" Type="http://schemas.openxmlformats.org/officeDocument/2006/relationships/image" Target="../media/image318.png"/><Relationship Id="rId195" Type="http://schemas.openxmlformats.org/officeDocument/2006/relationships/customXml" Target="../ink/ink298.xml"/><Relationship Id="rId209" Type="http://schemas.openxmlformats.org/officeDocument/2006/relationships/customXml" Target="../ink/ink305.xml"/><Relationship Id="rId360" Type="http://schemas.openxmlformats.org/officeDocument/2006/relationships/customXml" Target="../ink/ink381.xml"/><Relationship Id="rId381" Type="http://schemas.openxmlformats.org/officeDocument/2006/relationships/image" Target="../media/image421.png"/><Relationship Id="rId220" Type="http://schemas.openxmlformats.org/officeDocument/2006/relationships/image" Target="../media/image341.png"/><Relationship Id="rId241" Type="http://schemas.openxmlformats.org/officeDocument/2006/relationships/customXml" Target="../ink/ink321.xml"/><Relationship Id="rId15" Type="http://schemas.openxmlformats.org/officeDocument/2006/relationships/customXml" Target="../ink/ink207.xml"/><Relationship Id="rId36" Type="http://schemas.openxmlformats.org/officeDocument/2006/relationships/image" Target="../media/image250.png"/><Relationship Id="rId57" Type="http://schemas.openxmlformats.org/officeDocument/2006/relationships/customXml" Target="../ink/ink228.xml"/><Relationship Id="rId262" Type="http://schemas.openxmlformats.org/officeDocument/2006/relationships/image" Target="../media/image362.png"/><Relationship Id="rId283" Type="http://schemas.openxmlformats.org/officeDocument/2006/relationships/customXml" Target="../ink/ink342.xml"/><Relationship Id="rId318" Type="http://schemas.openxmlformats.org/officeDocument/2006/relationships/image" Target="../media/image390.png"/><Relationship Id="rId339" Type="http://schemas.openxmlformats.org/officeDocument/2006/relationships/image" Target="../media/image400.png"/><Relationship Id="rId78" Type="http://schemas.openxmlformats.org/officeDocument/2006/relationships/customXml" Target="../ink/ink239.xml"/><Relationship Id="rId99" Type="http://schemas.openxmlformats.org/officeDocument/2006/relationships/image" Target="../media/image281.png"/><Relationship Id="rId101" Type="http://schemas.openxmlformats.org/officeDocument/2006/relationships/image" Target="../media/image282.png"/><Relationship Id="rId122" Type="http://schemas.openxmlformats.org/officeDocument/2006/relationships/customXml" Target="../ink/ink261.xml"/><Relationship Id="rId143" Type="http://schemas.openxmlformats.org/officeDocument/2006/relationships/image" Target="../media/image303.png"/><Relationship Id="rId164" Type="http://schemas.openxmlformats.org/officeDocument/2006/relationships/image" Target="../media/image313.png"/><Relationship Id="rId185" Type="http://schemas.openxmlformats.org/officeDocument/2006/relationships/customXml" Target="../ink/ink293.xml"/><Relationship Id="rId350" Type="http://schemas.openxmlformats.org/officeDocument/2006/relationships/customXml" Target="../ink/ink376.xml"/><Relationship Id="rId371" Type="http://schemas.openxmlformats.org/officeDocument/2006/relationships/image" Target="../media/image416.png"/><Relationship Id="rId406" Type="http://schemas.openxmlformats.org/officeDocument/2006/relationships/customXml" Target="../ink/ink404.xml"/><Relationship Id="rId210" Type="http://schemas.openxmlformats.org/officeDocument/2006/relationships/image" Target="../media/image336.png"/><Relationship Id="rId392" Type="http://schemas.openxmlformats.org/officeDocument/2006/relationships/customXml" Target="../ink/ink397.xml"/><Relationship Id="rId26" Type="http://schemas.openxmlformats.org/officeDocument/2006/relationships/image" Target="../media/image245.png"/><Relationship Id="rId231" Type="http://schemas.openxmlformats.org/officeDocument/2006/relationships/customXml" Target="../ink/ink316.xml"/><Relationship Id="rId252" Type="http://schemas.openxmlformats.org/officeDocument/2006/relationships/image" Target="../media/image357.png"/><Relationship Id="rId273" Type="http://schemas.openxmlformats.org/officeDocument/2006/relationships/customXml" Target="../ink/ink337.xml"/><Relationship Id="rId294" Type="http://schemas.openxmlformats.org/officeDocument/2006/relationships/image" Target="../media/image378.png"/><Relationship Id="rId308" Type="http://schemas.openxmlformats.org/officeDocument/2006/relationships/image" Target="../media/image385.png"/><Relationship Id="rId329" Type="http://schemas.openxmlformats.org/officeDocument/2006/relationships/customXml" Target="../ink/ink365.xml"/><Relationship Id="rId47" Type="http://schemas.openxmlformats.org/officeDocument/2006/relationships/customXml" Target="../ink/ink223.xml"/><Relationship Id="rId68" Type="http://schemas.openxmlformats.org/officeDocument/2006/relationships/customXml" Target="../ink/ink234.xml"/><Relationship Id="rId89" Type="http://schemas.openxmlformats.org/officeDocument/2006/relationships/image" Target="../media/image276.png"/><Relationship Id="rId112" Type="http://schemas.openxmlformats.org/officeDocument/2006/relationships/customXml" Target="../ink/ink256.xml"/><Relationship Id="rId133" Type="http://schemas.openxmlformats.org/officeDocument/2006/relationships/image" Target="../media/image298.png"/><Relationship Id="rId154" Type="http://schemas.openxmlformats.org/officeDocument/2006/relationships/image" Target="../media/image308.png"/><Relationship Id="rId175" Type="http://schemas.openxmlformats.org/officeDocument/2006/relationships/customXml" Target="../ink/ink288.xml"/><Relationship Id="rId340" Type="http://schemas.openxmlformats.org/officeDocument/2006/relationships/customXml" Target="../ink/ink371.xml"/><Relationship Id="rId361" Type="http://schemas.openxmlformats.org/officeDocument/2006/relationships/image" Target="../media/image411.png"/><Relationship Id="rId196" Type="http://schemas.openxmlformats.org/officeDocument/2006/relationships/image" Target="../media/image329.png"/><Relationship Id="rId200" Type="http://schemas.openxmlformats.org/officeDocument/2006/relationships/image" Target="../media/image331.png"/><Relationship Id="rId382" Type="http://schemas.openxmlformats.org/officeDocument/2006/relationships/customXml" Target="../ink/ink392.xml"/><Relationship Id="rId16" Type="http://schemas.openxmlformats.org/officeDocument/2006/relationships/image" Target="../media/image240.png"/><Relationship Id="rId221" Type="http://schemas.openxmlformats.org/officeDocument/2006/relationships/customXml" Target="../ink/ink311.xml"/><Relationship Id="rId242" Type="http://schemas.openxmlformats.org/officeDocument/2006/relationships/image" Target="../media/image352.png"/><Relationship Id="rId263" Type="http://schemas.openxmlformats.org/officeDocument/2006/relationships/customXml" Target="../ink/ink332.xml"/><Relationship Id="rId284" Type="http://schemas.openxmlformats.org/officeDocument/2006/relationships/image" Target="../media/image373.png"/><Relationship Id="rId319" Type="http://schemas.openxmlformats.org/officeDocument/2006/relationships/customXml" Target="../ink/ink360.xml"/><Relationship Id="rId37" Type="http://schemas.openxmlformats.org/officeDocument/2006/relationships/customXml" Target="../ink/ink218.xml"/><Relationship Id="rId58" Type="http://schemas.openxmlformats.org/officeDocument/2006/relationships/image" Target="../media/image261.png"/><Relationship Id="rId79" Type="http://schemas.openxmlformats.org/officeDocument/2006/relationships/image" Target="../media/image271.png"/><Relationship Id="rId102" Type="http://schemas.openxmlformats.org/officeDocument/2006/relationships/customXml" Target="../ink/ink251.xml"/><Relationship Id="rId123" Type="http://schemas.openxmlformats.org/officeDocument/2006/relationships/image" Target="../media/image293.png"/><Relationship Id="rId144" Type="http://schemas.openxmlformats.org/officeDocument/2006/relationships/customXml" Target="../ink/ink272.xml"/><Relationship Id="rId330" Type="http://schemas.openxmlformats.org/officeDocument/2006/relationships/image" Target="../media/image396.png"/><Relationship Id="rId90" Type="http://schemas.openxmlformats.org/officeDocument/2006/relationships/customXml" Target="../ink/ink245.xml"/><Relationship Id="rId165" Type="http://schemas.openxmlformats.org/officeDocument/2006/relationships/customXml" Target="../ink/ink283.xml"/><Relationship Id="rId186" Type="http://schemas.openxmlformats.org/officeDocument/2006/relationships/image" Target="../media/image324.png"/><Relationship Id="rId351" Type="http://schemas.openxmlformats.org/officeDocument/2006/relationships/image" Target="../media/image406.png"/><Relationship Id="rId372" Type="http://schemas.openxmlformats.org/officeDocument/2006/relationships/customXml" Target="../ink/ink387.xml"/><Relationship Id="rId393" Type="http://schemas.openxmlformats.org/officeDocument/2006/relationships/image" Target="../media/image427.png"/><Relationship Id="rId407" Type="http://schemas.openxmlformats.org/officeDocument/2006/relationships/image" Target="../media/image434.png"/><Relationship Id="rId211" Type="http://schemas.openxmlformats.org/officeDocument/2006/relationships/customXml" Target="../ink/ink306.xml"/><Relationship Id="rId232" Type="http://schemas.openxmlformats.org/officeDocument/2006/relationships/image" Target="../media/image347.png"/><Relationship Id="rId253" Type="http://schemas.openxmlformats.org/officeDocument/2006/relationships/customXml" Target="../ink/ink327.xml"/><Relationship Id="rId274" Type="http://schemas.openxmlformats.org/officeDocument/2006/relationships/image" Target="../media/image368.png"/><Relationship Id="rId295" Type="http://schemas.openxmlformats.org/officeDocument/2006/relationships/customXml" Target="../ink/ink348.xml"/><Relationship Id="rId309" Type="http://schemas.openxmlformats.org/officeDocument/2006/relationships/customXml" Target="../ink/ink355.xml"/><Relationship Id="rId27" Type="http://schemas.openxmlformats.org/officeDocument/2006/relationships/customXml" Target="../ink/ink213.xml"/><Relationship Id="rId48" Type="http://schemas.openxmlformats.org/officeDocument/2006/relationships/image" Target="../media/image256.png"/><Relationship Id="rId69" Type="http://schemas.openxmlformats.org/officeDocument/2006/relationships/image" Target="../media/image266.png"/><Relationship Id="rId113" Type="http://schemas.openxmlformats.org/officeDocument/2006/relationships/image" Target="../media/image288.png"/><Relationship Id="rId134" Type="http://schemas.openxmlformats.org/officeDocument/2006/relationships/customXml" Target="../ink/ink267.xml"/><Relationship Id="rId320" Type="http://schemas.openxmlformats.org/officeDocument/2006/relationships/image" Target="../media/image391.png"/><Relationship Id="rId80" Type="http://schemas.openxmlformats.org/officeDocument/2006/relationships/customXml" Target="../ink/ink240.xml"/><Relationship Id="rId155" Type="http://schemas.openxmlformats.org/officeDocument/2006/relationships/customXml" Target="../ink/ink278.xml"/><Relationship Id="rId176" Type="http://schemas.openxmlformats.org/officeDocument/2006/relationships/image" Target="../media/image319.png"/><Relationship Id="rId197" Type="http://schemas.openxmlformats.org/officeDocument/2006/relationships/customXml" Target="../ink/ink299.xml"/><Relationship Id="rId341" Type="http://schemas.openxmlformats.org/officeDocument/2006/relationships/image" Target="../media/image401.png"/><Relationship Id="rId362" Type="http://schemas.openxmlformats.org/officeDocument/2006/relationships/customXml" Target="../ink/ink382.xml"/><Relationship Id="rId383" Type="http://schemas.openxmlformats.org/officeDocument/2006/relationships/image" Target="../media/image422.png"/><Relationship Id="rId201" Type="http://schemas.openxmlformats.org/officeDocument/2006/relationships/customXml" Target="../ink/ink301.xml"/><Relationship Id="rId222" Type="http://schemas.openxmlformats.org/officeDocument/2006/relationships/image" Target="../media/image342.png"/><Relationship Id="rId243" Type="http://schemas.openxmlformats.org/officeDocument/2006/relationships/customXml" Target="../ink/ink322.xml"/><Relationship Id="rId264" Type="http://schemas.openxmlformats.org/officeDocument/2006/relationships/image" Target="../media/image363.png"/><Relationship Id="rId285" Type="http://schemas.openxmlformats.org/officeDocument/2006/relationships/customXml" Target="../ink/ink343.xml"/><Relationship Id="rId17" Type="http://schemas.openxmlformats.org/officeDocument/2006/relationships/customXml" Target="../ink/ink208.xml"/><Relationship Id="rId38" Type="http://schemas.openxmlformats.org/officeDocument/2006/relationships/image" Target="../media/image251.png"/><Relationship Id="rId59" Type="http://schemas.openxmlformats.org/officeDocument/2006/relationships/customXml" Target="../ink/ink229.xml"/><Relationship Id="rId103" Type="http://schemas.openxmlformats.org/officeDocument/2006/relationships/image" Target="../media/image283.png"/><Relationship Id="rId124" Type="http://schemas.openxmlformats.org/officeDocument/2006/relationships/customXml" Target="../ink/ink262.xml"/><Relationship Id="rId310" Type="http://schemas.openxmlformats.org/officeDocument/2006/relationships/image" Target="../media/image386.png"/><Relationship Id="rId70" Type="http://schemas.openxmlformats.org/officeDocument/2006/relationships/customXml" Target="../ink/ink235.xml"/><Relationship Id="rId91" Type="http://schemas.openxmlformats.org/officeDocument/2006/relationships/image" Target="../media/image277.png"/><Relationship Id="rId145" Type="http://schemas.openxmlformats.org/officeDocument/2006/relationships/image" Target="../media/image304.png"/><Relationship Id="rId166" Type="http://schemas.openxmlformats.org/officeDocument/2006/relationships/image" Target="../media/image314.png"/><Relationship Id="rId187" Type="http://schemas.openxmlformats.org/officeDocument/2006/relationships/customXml" Target="../ink/ink294.xml"/><Relationship Id="rId331" Type="http://schemas.openxmlformats.org/officeDocument/2006/relationships/customXml" Target="../ink/ink366.xml"/><Relationship Id="rId352" Type="http://schemas.openxmlformats.org/officeDocument/2006/relationships/customXml" Target="../ink/ink377.xml"/><Relationship Id="rId373" Type="http://schemas.openxmlformats.org/officeDocument/2006/relationships/image" Target="../media/image417.png"/><Relationship Id="rId394" Type="http://schemas.openxmlformats.org/officeDocument/2006/relationships/customXml" Target="../ink/ink398.xml"/><Relationship Id="rId408" Type="http://schemas.openxmlformats.org/officeDocument/2006/relationships/customXml" Target="../ink/ink405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37.png"/><Relationship Id="rId233" Type="http://schemas.openxmlformats.org/officeDocument/2006/relationships/customXml" Target="../ink/ink317.xml"/><Relationship Id="rId254" Type="http://schemas.openxmlformats.org/officeDocument/2006/relationships/image" Target="../media/image358.png"/><Relationship Id="rId28" Type="http://schemas.openxmlformats.org/officeDocument/2006/relationships/image" Target="../media/image246.png"/><Relationship Id="rId49" Type="http://schemas.openxmlformats.org/officeDocument/2006/relationships/customXml" Target="../ink/ink224.xml"/><Relationship Id="rId114" Type="http://schemas.openxmlformats.org/officeDocument/2006/relationships/customXml" Target="../ink/ink257.xml"/><Relationship Id="rId275" Type="http://schemas.openxmlformats.org/officeDocument/2006/relationships/customXml" Target="../ink/ink338.xml"/><Relationship Id="rId296" Type="http://schemas.openxmlformats.org/officeDocument/2006/relationships/image" Target="../media/image379.png"/><Relationship Id="rId300" Type="http://schemas.openxmlformats.org/officeDocument/2006/relationships/image" Target="../media/image381.png"/><Relationship Id="rId60" Type="http://schemas.openxmlformats.org/officeDocument/2006/relationships/image" Target="../media/image262.png"/><Relationship Id="rId81" Type="http://schemas.openxmlformats.org/officeDocument/2006/relationships/image" Target="../media/image272.png"/><Relationship Id="rId135" Type="http://schemas.openxmlformats.org/officeDocument/2006/relationships/image" Target="../media/image299.png"/><Relationship Id="rId156" Type="http://schemas.openxmlformats.org/officeDocument/2006/relationships/image" Target="../media/image309.png"/><Relationship Id="rId177" Type="http://schemas.openxmlformats.org/officeDocument/2006/relationships/customXml" Target="../ink/ink289.xml"/><Relationship Id="rId198" Type="http://schemas.openxmlformats.org/officeDocument/2006/relationships/image" Target="../media/image330.png"/><Relationship Id="rId321" Type="http://schemas.openxmlformats.org/officeDocument/2006/relationships/customXml" Target="../ink/ink361.xml"/><Relationship Id="rId342" Type="http://schemas.openxmlformats.org/officeDocument/2006/relationships/customXml" Target="../ink/ink372.xml"/><Relationship Id="rId363" Type="http://schemas.openxmlformats.org/officeDocument/2006/relationships/image" Target="../media/image412.png"/><Relationship Id="rId384" Type="http://schemas.openxmlformats.org/officeDocument/2006/relationships/customXml" Target="../ink/ink393.xml"/><Relationship Id="rId202" Type="http://schemas.openxmlformats.org/officeDocument/2006/relationships/image" Target="../media/image332.png"/><Relationship Id="rId223" Type="http://schemas.openxmlformats.org/officeDocument/2006/relationships/customXml" Target="../ink/ink312.xml"/><Relationship Id="rId244" Type="http://schemas.openxmlformats.org/officeDocument/2006/relationships/image" Target="../media/image353.png"/><Relationship Id="rId18" Type="http://schemas.openxmlformats.org/officeDocument/2006/relationships/image" Target="../media/image241.png"/><Relationship Id="rId39" Type="http://schemas.openxmlformats.org/officeDocument/2006/relationships/customXml" Target="../ink/ink219.xml"/><Relationship Id="rId265" Type="http://schemas.openxmlformats.org/officeDocument/2006/relationships/customXml" Target="../ink/ink333.xml"/><Relationship Id="rId286" Type="http://schemas.openxmlformats.org/officeDocument/2006/relationships/image" Target="../media/image374.png"/><Relationship Id="rId50" Type="http://schemas.openxmlformats.org/officeDocument/2006/relationships/image" Target="../media/image257.png"/><Relationship Id="rId104" Type="http://schemas.openxmlformats.org/officeDocument/2006/relationships/customXml" Target="../ink/ink252.xml"/><Relationship Id="rId125" Type="http://schemas.openxmlformats.org/officeDocument/2006/relationships/image" Target="../media/image294.png"/><Relationship Id="rId146" Type="http://schemas.openxmlformats.org/officeDocument/2006/relationships/customXml" Target="../ink/ink273.xml"/><Relationship Id="rId167" Type="http://schemas.openxmlformats.org/officeDocument/2006/relationships/customXml" Target="../ink/ink284.xml"/><Relationship Id="rId188" Type="http://schemas.openxmlformats.org/officeDocument/2006/relationships/image" Target="../media/image325.png"/><Relationship Id="rId311" Type="http://schemas.openxmlformats.org/officeDocument/2006/relationships/customXml" Target="../ink/ink356.xml"/><Relationship Id="rId332" Type="http://schemas.openxmlformats.org/officeDocument/2006/relationships/image" Target="../media/image397.png"/><Relationship Id="rId353" Type="http://schemas.openxmlformats.org/officeDocument/2006/relationships/image" Target="../media/image407.png"/><Relationship Id="rId374" Type="http://schemas.openxmlformats.org/officeDocument/2006/relationships/customXml" Target="../ink/ink388.xml"/><Relationship Id="rId395" Type="http://schemas.openxmlformats.org/officeDocument/2006/relationships/image" Target="../media/image428.png"/><Relationship Id="rId409" Type="http://schemas.openxmlformats.org/officeDocument/2006/relationships/image" Target="../media/image435.png"/><Relationship Id="rId71" Type="http://schemas.openxmlformats.org/officeDocument/2006/relationships/image" Target="../media/image267.png"/><Relationship Id="rId92" Type="http://schemas.openxmlformats.org/officeDocument/2006/relationships/customXml" Target="../ink/ink246.xml"/><Relationship Id="rId213" Type="http://schemas.openxmlformats.org/officeDocument/2006/relationships/customXml" Target="../ink/ink307.xml"/><Relationship Id="rId234" Type="http://schemas.openxmlformats.org/officeDocument/2006/relationships/image" Target="../media/image348.png"/><Relationship Id="rId2" Type="http://schemas.openxmlformats.org/officeDocument/2006/relationships/oleObject" Target="../embeddings/oleObject16.bin"/><Relationship Id="rId29" Type="http://schemas.openxmlformats.org/officeDocument/2006/relationships/customXml" Target="../ink/ink214.xml"/><Relationship Id="rId255" Type="http://schemas.openxmlformats.org/officeDocument/2006/relationships/customXml" Target="../ink/ink328.xml"/><Relationship Id="rId276" Type="http://schemas.openxmlformats.org/officeDocument/2006/relationships/image" Target="../media/image369.png"/><Relationship Id="rId297" Type="http://schemas.openxmlformats.org/officeDocument/2006/relationships/customXml" Target="../ink/ink349.xml"/><Relationship Id="rId40" Type="http://schemas.openxmlformats.org/officeDocument/2006/relationships/image" Target="../media/image252.png"/><Relationship Id="rId115" Type="http://schemas.openxmlformats.org/officeDocument/2006/relationships/image" Target="../media/image289.png"/><Relationship Id="rId136" Type="http://schemas.openxmlformats.org/officeDocument/2006/relationships/customXml" Target="../ink/ink268.xml"/><Relationship Id="rId157" Type="http://schemas.openxmlformats.org/officeDocument/2006/relationships/customXml" Target="../ink/ink279.xml"/><Relationship Id="rId178" Type="http://schemas.openxmlformats.org/officeDocument/2006/relationships/image" Target="../media/image320.png"/><Relationship Id="rId301" Type="http://schemas.openxmlformats.org/officeDocument/2006/relationships/customXml" Target="../ink/ink351.xml"/><Relationship Id="rId322" Type="http://schemas.openxmlformats.org/officeDocument/2006/relationships/image" Target="../media/image392.png"/><Relationship Id="rId343" Type="http://schemas.openxmlformats.org/officeDocument/2006/relationships/image" Target="../media/image402.png"/><Relationship Id="rId364" Type="http://schemas.openxmlformats.org/officeDocument/2006/relationships/customXml" Target="../ink/ink383.xml"/><Relationship Id="rId61" Type="http://schemas.openxmlformats.org/officeDocument/2006/relationships/customXml" Target="../ink/ink230.xml"/><Relationship Id="rId82" Type="http://schemas.openxmlformats.org/officeDocument/2006/relationships/customXml" Target="../ink/ink241.xml"/><Relationship Id="rId199" Type="http://schemas.openxmlformats.org/officeDocument/2006/relationships/customXml" Target="../ink/ink300.xml"/><Relationship Id="rId203" Type="http://schemas.openxmlformats.org/officeDocument/2006/relationships/customXml" Target="../ink/ink302.xml"/><Relationship Id="rId385" Type="http://schemas.openxmlformats.org/officeDocument/2006/relationships/image" Target="../media/image423.png"/><Relationship Id="rId19" Type="http://schemas.openxmlformats.org/officeDocument/2006/relationships/customXml" Target="../ink/ink209.xml"/><Relationship Id="rId224" Type="http://schemas.openxmlformats.org/officeDocument/2006/relationships/image" Target="../media/image343.png"/><Relationship Id="rId245" Type="http://schemas.openxmlformats.org/officeDocument/2006/relationships/customXml" Target="../ink/ink323.xml"/><Relationship Id="rId266" Type="http://schemas.openxmlformats.org/officeDocument/2006/relationships/image" Target="../media/image364.png"/><Relationship Id="rId287" Type="http://schemas.openxmlformats.org/officeDocument/2006/relationships/customXml" Target="../ink/ink344.xml"/><Relationship Id="rId410" Type="http://schemas.openxmlformats.org/officeDocument/2006/relationships/customXml" Target="../ink/ink406.xml"/><Relationship Id="rId30" Type="http://schemas.openxmlformats.org/officeDocument/2006/relationships/image" Target="../media/image247.png"/><Relationship Id="rId105" Type="http://schemas.openxmlformats.org/officeDocument/2006/relationships/image" Target="../media/image284.png"/><Relationship Id="rId126" Type="http://schemas.openxmlformats.org/officeDocument/2006/relationships/customXml" Target="../ink/ink263.xml"/><Relationship Id="rId147" Type="http://schemas.openxmlformats.org/officeDocument/2006/relationships/image" Target="../media/image305.png"/><Relationship Id="rId168" Type="http://schemas.openxmlformats.org/officeDocument/2006/relationships/image" Target="../media/image315.png"/><Relationship Id="rId312" Type="http://schemas.openxmlformats.org/officeDocument/2006/relationships/image" Target="../media/image387.png"/><Relationship Id="rId333" Type="http://schemas.openxmlformats.org/officeDocument/2006/relationships/customXml" Target="../ink/ink367.xml"/><Relationship Id="rId354" Type="http://schemas.openxmlformats.org/officeDocument/2006/relationships/customXml" Target="../ink/ink378.xml"/><Relationship Id="rId51" Type="http://schemas.openxmlformats.org/officeDocument/2006/relationships/customXml" Target="../ink/ink225.xml"/><Relationship Id="rId72" Type="http://schemas.openxmlformats.org/officeDocument/2006/relationships/customXml" Target="../ink/ink236.xml"/><Relationship Id="rId93" Type="http://schemas.openxmlformats.org/officeDocument/2006/relationships/image" Target="../media/image278.png"/><Relationship Id="rId189" Type="http://schemas.openxmlformats.org/officeDocument/2006/relationships/customXml" Target="../ink/ink295.xml"/><Relationship Id="rId375" Type="http://schemas.openxmlformats.org/officeDocument/2006/relationships/image" Target="../media/image418.png"/><Relationship Id="rId396" Type="http://schemas.openxmlformats.org/officeDocument/2006/relationships/customXml" Target="../ink/ink399.xml"/><Relationship Id="rId3" Type="http://schemas.openxmlformats.org/officeDocument/2006/relationships/image" Target="../media/image133.wmf"/><Relationship Id="rId214" Type="http://schemas.openxmlformats.org/officeDocument/2006/relationships/image" Target="../media/image338.png"/><Relationship Id="rId235" Type="http://schemas.openxmlformats.org/officeDocument/2006/relationships/customXml" Target="../ink/ink318.xml"/><Relationship Id="rId256" Type="http://schemas.openxmlformats.org/officeDocument/2006/relationships/image" Target="../media/image359.png"/><Relationship Id="rId277" Type="http://schemas.openxmlformats.org/officeDocument/2006/relationships/customXml" Target="../ink/ink339.xml"/><Relationship Id="rId298" Type="http://schemas.openxmlformats.org/officeDocument/2006/relationships/image" Target="../media/image380.png"/><Relationship Id="rId400" Type="http://schemas.openxmlformats.org/officeDocument/2006/relationships/customXml" Target="../ink/ink401.xml"/><Relationship Id="rId116" Type="http://schemas.openxmlformats.org/officeDocument/2006/relationships/customXml" Target="../ink/ink258.xml"/><Relationship Id="rId137" Type="http://schemas.openxmlformats.org/officeDocument/2006/relationships/image" Target="../media/image300.png"/><Relationship Id="rId158" Type="http://schemas.openxmlformats.org/officeDocument/2006/relationships/image" Target="../media/image310.png"/><Relationship Id="rId302" Type="http://schemas.openxmlformats.org/officeDocument/2006/relationships/image" Target="../media/image382.png"/><Relationship Id="rId323" Type="http://schemas.openxmlformats.org/officeDocument/2006/relationships/customXml" Target="../ink/ink362.xml"/><Relationship Id="rId344" Type="http://schemas.openxmlformats.org/officeDocument/2006/relationships/customXml" Target="../ink/ink373.xml"/><Relationship Id="rId20" Type="http://schemas.openxmlformats.org/officeDocument/2006/relationships/image" Target="../media/image242.png"/><Relationship Id="rId41" Type="http://schemas.openxmlformats.org/officeDocument/2006/relationships/customXml" Target="../ink/ink220.xml"/><Relationship Id="rId62" Type="http://schemas.openxmlformats.org/officeDocument/2006/relationships/image" Target="../media/image263.png"/><Relationship Id="rId83" Type="http://schemas.openxmlformats.org/officeDocument/2006/relationships/image" Target="../media/image273.png"/><Relationship Id="rId179" Type="http://schemas.openxmlformats.org/officeDocument/2006/relationships/customXml" Target="../ink/ink290.xml"/><Relationship Id="rId365" Type="http://schemas.openxmlformats.org/officeDocument/2006/relationships/image" Target="../media/image413.png"/><Relationship Id="rId386" Type="http://schemas.openxmlformats.org/officeDocument/2006/relationships/customXml" Target="../ink/ink394.xml"/><Relationship Id="rId190" Type="http://schemas.openxmlformats.org/officeDocument/2006/relationships/image" Target="../media/image326.png"/><Relationship Id="rId204" Type="http://schemas.openxmlformats.org/officeDocument/2006/relationships/image" Target="../media/image333.png"/><Relationship Id="rId225" Type="http://schemas.openxmlformats.org/officeDocument/2006/relationships/customXml" Target="../ink/ink313.xml"/><Relationship Id="rId246" Type="http://schemas.openxmlformats.org/officeDocument/2006/relationships/image" Target="../media/image354.png"/><Relationship Id="rId267" Type="http://schemas.openxmlformats.org/officeDocument/2006/relationships/customXml" Target="../ink/ink334.xml"/><Relationship Id="rId288" Type="http://schemas.openxmlformats.org/officeDocument/2006/relationships/image" Target="../media/image375.png"/><Relationship Id="rId411" Type="http://schemas.openxmlformats.org/officeDocument/2006/relationships/image" Target="../media/image436.png"/><Relationship Id="rId106" Type="http://schemas.openxmlformats.org/officeDocument/2006/relationships/customXml" Target="../ink/ink253.xml"/><Relationship Id="rId127" Type="http://schemas.openxmlformats.org/officeDocument/2006/relationships/image" Target="../media/image295.png"/><Relationship Id="rId313" Type="http://schemas.openxmlformats.org/officeDocument/2006/relationships/customXml" Target="../ink/ink357.xml"/><Relationship Id="rId10" Type="http://schemas.openxmlformats.org/officeDocument/2006/relationships/image" Target="../media/image237.png"/><Relationship Id="rId31" Type="http://schemas.openxmlformats.org/officeDocument/2006/relationships/customXml" Target="../ink/ink215.xml"/><Relationship Id="rId52" Type="http://schemas.openxmlformats.org/officeDocument/2006/relationships/image" Target="../media/image258.png"/><Relationship Id="rId73" Type="http://schemas.openxmlformats.org/officeDocument/2006/relationships/image" Target="../media/image268.png"/><Relationship Id="rId94" Type="http://schemas.openxmlformats.org/officeDocument/2006/relationships/customXml" Target="../ink/ink247.xml"/><Relationship Id="rId148" Type="http://schemas.openxmlformats.org/officeDocument/2006/relationships/customXml" Target="../ink/ink274.xml"/><Relationship Id="rId169" Type="http://schemas.openxmlformats.org/officeDocument/2006/relationships/customXml" Target="../ink/ink285.xml"/><Relationship Id="rId334" Type="http://schemas.openxmlformats.org/officeDocument/2006/relationships/image" Target="../media/image398.png"/><Relationship Id="rId355" Type="http://schemas.openxmlformats.org/officeDocument/2006/relationships/image" Target="../media/image408.png"/><Relationship Id="rId376" Type="http://schemas.openxmlformats.org/officeDocument/2006/relationships/customXml" Target="../ink/ink389.xml"/><Relationship Id="rId397" Type="http://schemas.openxmlformats.org/officeDocument/2006/relationships/image" Target="../media/image429.png"/><Relationship Id="rId4" Type="http://schemas.openxmlformats.org/officeDocument/2006/relationships/oleObject" Target="../embeddings/oleObject17.bin"/><Relationship Id="rId180" Type="http://schemas.openxmlformats.org/officeDocument/2006/relationships/image" Target="../media/image321.png"/><Relationship Id="rId215" Type="http://schemas.openxmlformats.org/officeDocument/2006/relationships/customXml" Target="../ink/ink308.xml"/><Relationship Id="rId236" Type="http://schemas.openxmlformats.org/officeDocument/2006/relationships/image" Target="../media/image349.png"/><Relationship Id="rId257" Type="http://schemas.openxmlformats.org/officeDocument/2006/relationships/customXml" Target="../ink/ink329.xml"/><Relationship Id="rId278" Type="http://schemas.openxmlformats.org/officeDocument/2006/relationships/image" Target="../media/image370.png"/><Relationship Id="rId401" Type="http://schemas.openxmlformats.org/officeDocument/2006/relationships/image" Target="../media/image431.png"/><Relationship Id="rId303" Type="http://schemas.openxmlformats.org/officeDocument/2006/relationships/customXml" Target="../ink/ink352.xml"/><Relationship Id="rId42" Type="http://schemas.openxmlformats.org/officeDocument/2006/relationships/image" Target="../media/image253.png"/><Relationship Id="rId84" Type="http://schemas.openxmlformats.org/officeDocument/2006/relationships/customXml" Target="../ink/ink242.xml"/><Relationship Id="rId138" Type="http://schemas.openxmlformats.org/officeDocument/2006/relationships/customXml" Target="../ink/ink269.xml"/><Relationship Id="rId345" Type="http://schemas.openxmlformats.org/officeDocument/2006/relationships/image" Target="../media/image403.png"/><Relationship Id="rId387" Type="http://schemas.openxmlformats.org/officeDocument/2006/relationships/image" Target="../media/image424.png"/><Relationship Id="rId191" Type="http://schemas.openxmlformats.org/officeDocument/2006/relationships/customXml" Target="../ink/ink296.xml"/><Relationship Id="rId205" Type="http://schemas.openxmlformats.org/officeDocument/2006/relationships/customXml" Target="../ink/ink303.xml"/><Relationship Id="rId247" Type="http://schemas.openxmlformats.org/officeDocument/2006/relationships/customXml" Target="../ink/ink324.xml"/><Relationship Id="rId412" Type="http://schemas.openxmlformats.org/officeDocument/2006/relationships/customXml" Target="../ink/ink407.xml"/><Relationship Id="rId107" Type="http://schemas.openxmlformats.org/officeDocument/2006/relationships/image" Target="../media/image285.png"/><Relationship Id="rId289" Type="http://schemas.openxmlformats.org/officeDocument/2006/relationships/customXml" Target="../ink/ink345.xml"/><Relationship Id="rId11" Type="http://schemas.openxmlformats.org/officeDocument/2006/relationships/customXml" Target="../ink/ink205.xml"/><Relationship Id="rId53" Type="http://schemas.openxmlformats.org/officeDocument/2006/relationships/customXml" Target="../ink/ink226.xml"/><Relationship Id="rId149" Type="http://schemas.openxmlformats.org/officeDocument/2006/relationships/image" Target="../media/image306.png"/><Relationship Id="rId314" Type="http://schemas.openxmlformats.org/officeDocument/2006/relationships/image" Target="../media/image388.png"/><Relationship Id="rId356" Type="http://schemas.openxmlformats.org/officeDocument/2006/relationships/customXml" Target="../ink/ink379.xml"/><Relationship Id="rId398" Type="http://schemas.openxmlformats.org/officeDocument/2006/relationships/customXml" Target="../ink/ink400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93.png"/><Relationship Id="rId21" Type="http://schemas.openxmlformats.org/officeDocument/2006/relationships/image" Target="../media/image445.png"/><Relationship Id="rId42" Type="http://schemas.openxmlformats.org/officeDocument/2006/relationships/customXml" Target="../ink/ink423.xml"/><Relationship Id="rId63" Type="http://schemas.openxmlformats.org/officeDocument/2006/relationships/image" Target="../media/image466.png"/><Relationship Id="rId84" Type="http://schemas.openxmlformats.org/officeDocument/2006/relationships/customXml" Target="../ink/ink444.xml"/><Relationship Id="rId138" Type="http://schemas.openxmlformats.org/officeDocument/2006/relationships/image" Target="../media/image503.png"/><Relationship Id="rId159" Type="http://schemas.openxmlformats.org/officeDocument/2006/relationships/customXml" Target="../ink/ink482.xml"/><Relationship Id="rId170" Type="http://schemas.openxmlformats.org/officeDocument/2006/relationships/image" Target="../media/image519.png"/><Relationship Id="rId191" Type="http://schemas.openxmlformats.org/officeDocument/2006/relationships/customXml" Target="../ink/ink498.xml"/><Relationship Id="rId205" Type="http://schemas.openxmlformats.org/officeDocument/2006/relationships/customXml" Target="../ink/ink505.xml"/><Relationship Id="rId226" Type="http://schemas.openxmlformats.org/officeDocument/2006/relationships/image" Target="../media/image546.png"/><Relationship Id="rId107" Type="http://schemas.openxmlformats.org/officeDocument/2006/relationships/image" Target="../media/image488.png"/><Relationship Id="rId32" Type="http://schemas.openxmlformats.org/officeDocument/2006/relationships/customXml" Target="../ink/ink418.xml"/><Relationship Id="rId53" Type="http://schemas.openxmlformats.org/officeDocument/2006/relationships/image" Target="../media/image461.png"/><Relationship Id="rId74" Type="http://schemas.openxmlformats.org/officeDocument/2006/relationships/customXml" Target="../ink/ink439.xml"/><Relationship Id="rId128" Type="http://schemas.openxmlformats.org/officeDocument/2006/relationships/customXml" Target="../ink/ink466.xml"/><Relationship Id="rId149" Type="http://schemas.openxmlformats.org/officeDocument/2006/relationships/customXml" Target="../ink/ink477.xml"/><Relationship Id="rId5" Type="http://schemas.openxmlformats.org/officeDocument/2006/relationships/oleObject" Target="../embeddings/oleObject19.bin"/><Relationship Id="rId95" Type="http://schemas.openxmlformats.org/officeDocument/2006/relationships/image" Target="../media/image482.png"/><Relationship Id="rId160" Type="http://schemas.openxmlformats.org/officeDocument/2006/relationships/image" Target="../media/image514.png"/><Relationship Id="rId181" Type="http://schemas.openxmlformats.org/officeDocument/2006/relationships/customXml" Target="../ink/ink493.xml"/><Relationship Id="rId216" Type="http://schemas.openxmlformats.org/officeDocument/2006/relationships/image" Target="../media/image542.png"/><Relationship Id="rId237" Type="http://schemas.openxmlformats.org/officeDocument/2006/relationships/customXml" Target="../ink/ink521.xml"/><Relationship Id="rId22" Type="http://schemas.openxmlformats.org/officeDocument/2006/relationships/customXml" Target="../ink/ink413.xml"/><Relationship Id="rId43" Type="http://schemas.openxmlformats.org/officeDocument/2006/relationships/image" Target="../media/image456.png"/><Relationship Id="rId64" Type="http://schemas.openxmlformats.org/officeDocument/2006/relationships/customXml" Target="../ink/ink434.xml"/><Relationship Id="rId118" Type="http://schemas.openxmlformats.org/officeDocument/2006/relationships/customXml" Target="../ink/ink461.xml"/><Relationship Id="rId139" Type="http://schemas.openxmlformats.org/officeDocument/2006/relationships/customXml" Target="../ink/ink472.xml"/><Relationship Id="rId80" Type="http://schemas.openxmlformats.org/officeDocument/2006/relationships/customXml" Target="../ink/ink442.xml"/><Relationship Id="rId85" Type="http://schemas.openxmlformats.org/officeDocument/2006/relationships/image" Target="../media/image477.png"/><Relationship Id="rId150" Type="http://schemas.openxmlformats.org/officeDocument/2006/relationships/image" Target="../media/image509.png"/><Relationship Id="rId155" Type="http://schemas.openxmlformats.org/officeDocument/2006/relationships/customXml" Target="../ink/ink480.xml"/><Relationship Id="rId171" Type="http://schemas.openxmlformats.org/officeDocument/2006/relationships/customXml" Target="../ink/ink488.xml"/><Relationship Id="rId176" Type="http://schemas.openxmlformats.org/officeDocument/2006/relationships/image" Target="../media/image522.png"/><Relationship Id="rId192" Type="http://schemas.openxmlformats.org/officeDocument/2006/relationships/image" Target="../media/image530.png"/><Relationship Id="rId197" Type="http://schemas.openxmlformats.org/officeDocument/2006/relationships/customXml" Target="../ink/ink501.xml"/><Relationship Id="rId206" Type="http://schemas.openxmlformats.org/officeDocument/2006/relationships/image" Target="../media/image537.png"/><Relationship Id="rId227" Type="http://schemas.openxmlformats.org/officeDocument/2006/relationships/customXml" Target="../ink/ink516.xml"/><Relationship Id="rId201" Type="http://schemas.openxmlformats.org/officeDocument/2006/relationships/customXml" Target="../ink/ink503.xml"/><Relationship Id="rId222" Type="http://schemas.openxmlformats.org/officeDocument/2006/relationships/image" Target="../media/image544.png"/><Relationship Id="rId17" Type="http://schemas.openxmlformats.org/officeDocument/2006/relationships/image" Target="../media/image443.png"/><Relationship Id="rId33" Type="http://schemas.openxmlformats.org/officeDocument/2006/relationships/image" Target="../media/image451.png"/><Relationship Id="rId38" Type="http://schemas.openxmlformats.org/officeDocument/2006/relationships/customXml" Target="../ink/ink421.xml"/><Relationship Id="rId59" Type="http://schemas.openxmlformats.org/officeDocument/2006/relationships/image" Target="../media/image464.png"/><Relationship Id="rId103" Type="http://schemas.openxmlformats.org/officeDocument/2006/relationships/image" Target="../media/image486.png"/><Relationship Id="rId108" Type="http://schemas.openxmlformats.org/officeDocument/2006/relationships/customXml" Target="../ink/ink456.xml"/><Relationship Id="rId124" Type="http://schemas.openxmlformats.org/officeDocument/2006/relationships/customXml" Target="../ink/ink464.xml"/><Relationship Id="rId129" Type="http://schemas.openxmlformats.org/officeDocument/2006/relationships/image" Target="../media/image499.png"/><Relationship Id="rId54" Type="http://schemas.openxmlformats.org/officeDocument/2006/relationships/customXml" Target="../ink/ink429.xml"/><Relationship Id="rId70" Type="http://schemas.openxmlformats.org/officeDocument/2006/relationships/customXml" Target="../ink/ink437.xml"/><Relationship Id="rId75" Type="http://schemas.openxmlformats.org/officeDocument/2006/relationships/image" Target="../media/image472.png"/><Relationship Id="rId91" Type="http://schemas.openxmlformats.org/officeDocument/2006/relationships/image" Target="../media/image480.png"/><Relationship Id="rId96" Type="http://schemas.openxmlformats.org/officeDocument/2006/relationships/customXml" Target="../ink/ink450.xml"/><Relationship Id="rId140" Type="http://schemas.openxmlformats.org/officeDocument/2006/relationships/image" Target="../media/image504.png"/><Relationship Id="rId145" Type="http://schemas.openxmlformats.org/officeDocument/2006/relationships/customXml" Target="../ink/ink475.xml"/><Relationship Id="rId161" Type="http://schemas.openxmlformats.org/officeDocument/2006/relationships/customXml" Target="../ink/ink483.xml"/><Relationship Id="rId166" Type="http://schemas.openxmlformats.org/officeDocument/2006/relationships/image" Target="../media/image517.png"/><Relationship Id="rId182" Type="http://schemas.openxmlformats.org/officeDocument/2006/relationships/image" Target="../media/image525.png"/><Relationship Id="rId187" Type="http://schemas.openxmlformats.org/officeDocument/2006/relationships/customXml" Target="../ink/ink496.xml"/><Relationship Id="rId217" Type="http://schemas.openxmlformats.org/officeDocument/2006/relationships/customXml" Target="../ink/ink5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wmf"/><Relationship Id="rId212" Type="http://schemas.openxmlformats.org/officeDocument/2006/relationships/image" Target="../media/image540.png"/><Relationship Id="rId233" Type="http://schemas.openxmlformats.org/officeDocument/2006/relationships/customXml" Target="../ink/ink519.xml"/><Relationship Id="rId238" Type="http://schemas.openxmlformats.org/officeDocument/2006/relationships/image" Target="../media/image552.png"/><Relationship Id="rId23" Type="http://schemas.openxmlformats.org/officeDocument/2006/relationships/image" Target="../media/image446.png"/><Relationship Id="rId28" Type="http://schemas.openxmlformats.org/officeDocument/2006/relationships/customXml" Target="../ink/ink416.xml"/><Relationship Id="rId49" Type="http://schemas.openxmlformats.org/officeDocument/2006/relationships/image" Target="../media/image459.png"/><Relationship Id="rId114" Type="http://schemas.openxmlformats.org/officeDocument/2006/relationships/customXml" Target="../ink/ink459.xml"/><Relationship Id="rId119" Type="http://schemas.openxmlformats.org/officeDocument/2006/relationships/image" Target="../media/image494.png"/><Relationship Id="rId44" Type="http://schemas.openxmlformats.org/officeDocument/2006/relationships/customXml" Target="../ink/ink424.xml"/><Relationship Id="rId60" Type="http://schemas.openxmlformats.org/officeDocument/2006/relationships/customXml" Target="../ink/ink432.xml"/><Relationship Id="rId65" Type="http://schemas.openxmlformats.org/officeDocument/2006/relationships/image" Target="../media/image467.png"/><Relationship Id="rId81" Type="http://schemas.openxmlformats.org/officeDocument/2006/relationships/image" Target="../media/image475.png"/><Relationship Id="rId86" Type="http://schemas.openxmlformats.org/officeDocument/2006/relationships/customXml" Target="../ink/ink445.xml"/><Relationship Id="rId130" Type="http://schemas.openxmlformats.org/officeDocument/2006/relationships/customXml" Target="../ink/ink467.xml"/><Relationship Id="rId135" Type="http://schemas.openxmlformats.org/officeDocument/2006/relationships/customXml" Target="../ink/ink470.xml"/><Relationship Id="rId151" Type="http://schemas.openxmlformats.org/officeDocument/2006/relationships/customXml" Target="../ink/ink478.xml"/><Relationship Id="rId156" Type="http://schemas.openxmlformats.org/officeDocument/2006/relationships/image" Target="../media/image512.png"/><Relationship Id="rId177" Type="http://schemas.openxmlformats.org/officeDocument/2006/relationships/customXml" Target="../ink/ink491.xml"/><Relationship Id="rId198" Type="http://schemas.openxmlformats.org/officeDocument/2006/relationships/image" Target="../media/image533.png"/><Relationship Id="rId172" Type="http://schemas.openxmlformats.org/officeDocument/2006/relationships/image" Target="../media/image520.png"/><Relationship Id="rId193" Type="http://schemas.openxmlformats.org/officeDocument/2006/relationships/customXml" Target="../ink/ink499.xml"/><Relationship Id="rId202" Type="http://schemas.openxmlformats.org/officeDocument/2006/relationships/image" Target="../media/image535.png"/><Relationship Id="rId207" Type="http://schemas.openxmlformats.org/officeDocument/2006/relationships/customXml" Target="../ink/ink506.xml"/><Relationship Id="rId223" Type="http://schemas.openxmlformats.org/officeDocument/2006/relationships/customXml" Target="../ink/ink514.xml"/><Relationship Id="rId228" Type="http://schemas.openxmlformats.org/officeDocument/2006/relationships/image" Target="../media/image547.png"/><Relationship Id="rId13" Type="http://schemas.openxmlformats.org/officeDocument/2006/relationships/image" Target="../media/image441.png"/><Relationship Id="rId18" Type="http://schemas.openxmlformats.org/officeDocument/2006/relationships/customXml" Target="../ink/ink411.xml"/><Relationship Id="rId39" Type="http://schemas.openxmlformats.org/officeDocument/2006/relationships/image" Target="../media/image454.png"/><Relationship Id="rId109" Type="http://schemas.openxmlformats.org/officeDocument/2006/relationships/image" Target="../media/image489.png"/><Relationship Id="rId34" Type="http://schemas.openxmlformats.org/officeDocument/2006/relationships/customXml" Target="../ink/ink419.xml"/><Relationship Id="rId50" Type="http://schemas.openxmlformats.org/officeDocument/2006/relationships/customXml" Target="../ink/ink427.xml"/><Relationship Id="rId55" Type="http://schemas.openxmlformats.org/officeDocument/2006/relationships/image" Target="../media/image462.png"/><Relationship Id="rId76" Type="http://schemas.openxmlformats.org/officeDocument/2006/relationships/customXml" Target="../ink/ink440.xml"/><Relationship Id="rId97" Type="http://schemas.openxmlformats.org/officeDocument/2006/relationships/image" Target="../media/image483.png"/><Relationship Id="rId104" Type="http://schemas.openxmlformats.org/officeDocument/2006/relationships/customXml" Target="../ink/ink454.xml"/><Relationship Id="rId120" Type="http://schemas.openxmlformats.org/officeDocument/2006/relationships/customXml" Target="../ink/ink462.xml"/><Relationship Id="rId125" Type="http://schemas.openxmlformats.org/officeDocument/2006/relationships/image" Target="../media/image497.png"/><Relationship Id="rId141" Type="http://schemas.openxmlformats.org/officeDocument/2006/relationships/customXml" Target="../ink/ink473.xml"/><Relationship Id="rId146" Type="http://schemas.openxmlformats.org/officeDocument/2006/relationships/image" Target="../media/image507.png"/><Relationship Id="rId167" Type="http://schemas.openxmlformats.org/officeDocument/2006/relationships/customXml" Target="../ink/ink486.xml"/><Relationship Id="rId188" Type="http://schemas.openxmlformats.org/officeDocument/2006/relationships/image" Target="../media/image528.png"/><Relationship Id="rId7" Type="http://schemas.openxmlformats.org/officeDocument/2006/relationships/oleObject" Target="../embeddings/oleObject20.bin"/><Relationship Id="rId71" Type="http://schemas.openxmlformats.org/officeDocument/2006/relationships/image" Target="../media/image470.png"/><Relationship Id="rId92" Type="http://schemas.openxmlformats.org/officeDocument/2006/relationships/customXml" Target="../ink/ink448.xml"/><Relationship Id="rId162" Type="http://schemas.openxmlformats.org/officeDocument/2006/relationships/image" Target="../media/image515.png"/><Relationship Id="rId183" Type="http://schemas.openxmlformats.org/officeDocument/2006/relationships/customXml" Target="../ink/ink494.xml"/><Relationship Id="rId213" Type="http://schemas.openxmlformats.org/officeDocument/2006/relationships/customXml" Target="../ink/ink509.xml"/><Relationship Id="rId218" Type="http://schemas.openxmlformats.org/officeDocument/2006/relationships/image" Target="../media/image247.png"/><Relationship Id="rId234" Type="http://schemas.openxmlformats.org/officeDocument/2006/relationships/image" Target="../media/image550.png"/><Relationship Id="rId239" Type="http://schemas.openxmlformats.org/officeDocument/2006/relationships/customXml" Target="../ink/ink522.xml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449.png"/><Relationship Id="rId24" Type="http://schemas.openxmlformats.org/officeDocument/2006/relationships/customXml" Target="../ink/ink414.xml"/><Relationship Id="rId40" Type="http://schemas.openxmlformats.org/officeDocument/2006/relationships/customXml" Target="../ink/ink422.xml"/><Relationship Id="rId45" Type="http://schemas.openxmlformats.org/officeDocument/2006/relationships/image" Target="../media/image457.png"/><Relationship Id="rId66" Type="http://schemas.openxmlformats.org/officeDocument/2006/relationships/customXml" Target="../ink/ink435.xml"/><Relationship Id="rId87" Type="http://schemas.openxmlformats.org/officeDocument/2006/relationships/image" Target="../media/image478.png"/><Relationship Id="rId110" Type="http://schemas.openxmlformats.org/officeDocument/2006/relationships/customXml" Target="../ink/ink457.xml"/><Relationship Id="rId115" Type="http://schemas.openxmlformats.org/officeDocument/2006/relationships/image" Target="../media/image492.png"/><Relationship Id="rId131" Type="http://schemas.openxmlformats.org/officeDocument/2006/relationships/image" Target="../media/image500.png"/><Relationship Id="rId136" Type="http://schemas.openxmlformats.org/officeDocument/2006/relationships/image" Target="../media/image502.png"/><Relationship Id="rId157" Type="http://schemas.openxmlformats.org/officeDocument/2006/relationships/customXml" Target="../ink/ink481.xml"/><Relationship Id="rId178" Type="http://schemas.openxmlformats.org/officeDocument/2006/relationships/image" Target="../media/image523.png"/><Relationship Id="rId61" Type="http://schemas.openxmlformats.org/officeDocument/2006/relationships/image" Target="../media/image465.png"/><Relationship Id="rId82" Type="http://schemas.openxmlformats.org/officeDocument/2006/relationships/customXml" Target="../ink/ink443.xml"/><Relationship Id="rId152" Type="http://schemas.openxmlformats.org/officeDocument/2006/relationships/image" Target="../media/image510.png"/><Relationship Id="rId173" Type="http://schemas.openxmlformats.org/officeDocument/2006/relationships/customXml" Target="../ink/ink489.xml"/><Relationship Id="rId194" Type="http://schemas.openxmlformats.org/officeDocument/2006/relationships/image" Target="../media/image531.png"/><Relationship Id="rId199" Type="http://schemas.openxmlformats.org/officeDocument/2006/relationships/customXml" Target="../ink/ink502.xml"/><Relationship Id="rId203" Type="http://schemas.openxmlformats.org/officeDocument/2006/relationships/customXml" Target="../ink/ink504.xml"/><Relationship Id="rId208" Type="http://schemas.openxmlformats.org/officeDocument/2006/relationships/image" Target="../media/image538.png"/><Relationship Id="rId229" Type="http://schemas.openxmlformats.org/officeDocument/2006/relationships/customXml" Target="../ink/ink517.xml"/><Relationship Id="rId19" Type="http://schemas.openxmlformats.org/officeDocument/2006/relationships/image" Target="../media/image444.png"/><Relationship Id="rId224" Type="http://schemas.openxmlformats.org/officeDocument/2006/relationships/image" Target="../media/image545.png"/><Relationship Id="rId240" Type="http://schemas.openxmlformats.org/officeDocument/2006/relationships/image" Target="../media/image553.png"/><Relationship Id="rId14" Type="http://schemas.openxmlformats.org/officeDocument/2006/relationships/customXml" Target="../ink/ink409.xml"/><Relationship Id="rId30" Type="http://schemas.openxmlformats.org/officeDocument/2006/relationships/customXml" Target="../ink/ink417.xml"/><Relationship Id="rId35" Type="http://schemas.openxmlformats.org/officeDocument/2006/relationships/image" Target="../media/image452.png"/><Relationship Id="rId56" Type="http://schemas.openxmlformats.org/officeDocument/2006/relationships/customXml" Target="../ink/ink430.xml"/><Relationship Id="rId77" Type="http://schemas.openxmlformats.org/officeDocument/2006/relationships/image" Target="../media/image473.png"/><Relationship Id="rId100" Type="http://schemas.openxmlformats.org/officeDocument/2006/relationships/customXml" Target="../ink/ink452.xml"/><Relationship Id="rId105" Type="http://schemas.openxmlformats.org/officeDocument/2006/relationships/image" Target="../media/image487.png"/><Relationship Id="rId126" Type="http://schemas.openxmlformats.org/officeDocument/2006/relationships/customXml" Target="../ink/ink465.xml"/><Relationship Id="rId147" Type="http://schemas.openxmlformats.org/officeDocument/2006/relationships/customXml" Target="../ink/ink476.xml"/><Relationship Id="rId168" Type="http://schemas.openxmlformats.org/officeDocument/2006/relationships/image" Target="../media/image518.png"/><Relationship Id="rId8" Type="http://schemas.openxmlformats.org/officeDocument/2006/relationships/image" Target="../media/image137.wmf"/><Relationship Id="rId51" Type="http://schemas.openxmlformats.org/officeDocument/2006/relationships/image" Target="../media/image460.png"/><Relationship Id="rId72" Type="http://schemas.openxmlformats.org/officeDocument/2006/relationships/customXml" Target="../ink/ink438.xml"/><Relationship Id="rId93" Type="http://schemas.openxmlformats.org/officeDocument/2006/relationships/image" Target="../media/image481.png"/><Relationship Id="rId98" Type="http://schemas.openxmlformats.org/officeDocument/2006/relationships/customXml" Target="../ink/ink451.xml"/><Relationship Id="rId121" Type="http://schemas.openxmlformats.org/officeDocument/2006/relationships/image" Target="../media/image495.png"/><Relationship Id="rId142" Type="http://schemas.openxmlformats.org/officeDocument/2006/relationships/image" Target="../media/image505.png"/><Relationship Id="rId163" Type="http://schemas.openxmlformats.org/officeDocument/2006/relationships/customXml" Target="../ink/ink484.xml"/><Relationship Id="rId184" Type="http://schemas.openxmlformats.org/officeDocument/2006/relationships/image" Target="../media/image526.png"/><Relationship Id="rId189" Type="http://schemas.openxmlformats.org/officeDocument/2006/relationships/customXml" Target="../ink/ink497.xml"/><Relationship Id="rId219" Type="http://schemas.openxmlformats.org/officeDocument/2006/relationships/customXml" Target="../ink/ink512.xml"/><Relationship Id="rId3" Type="http://schemas.openxmlformats.org/officeDocument/2006/relationships/oleObject" Target="../embeddings/oleObject18.bin"/><Relationship Id="rId214" Type="http://schemas.openxmlformats.org/officeDocument/2006/relationships/image" Target="../media/image541.png"/><Relationship Id="rId230" Type="http://schemas.openxmlformats.org/officeDocument/2006/relationships/image" Target="../media/image548.png"/><Relationship Id="rId235" Type="http://schemas.openxmlformats.org/officeDocument/2006/relationships/customXml" Target="../ink/ink520.xml"/><Relationship Id="rId25" Type="http://schemas.openxmlformats.org/officeDocument/2006/relationships/image" Target="../media/image447.png"/><Relationship Id="rId46" Type="http://schemas.openxmlformats.org/officeDocument/2006/relationships/customXml" Target="../ink/ink425.xml"/><Relationship Id="rId67" Type="http://schemas.openxmlformats.org/officeDocument/2006/relationships/image" Target="../media/image468.png"/><Relationship Id="rId116" Type="http://schemas.openxmlformats.org/officeDocument/2006/relationships/customXml" Target="../ink/ink460.xml"/><Relationship Id="rId137" Type="http://schemas.openxmlformats.org/officeDocument/2006/relationships/customXml" Target="../ink/ink471.xml"/><Relationship Id="rId158" Type="http://schemas.openxmlformats.org/officeDocument/2006/relationships/image" Target="../media/image513.png"/><Relationship Id="rId20" Type="http://schemas.openxmlformats.org/officeDocument/2006/relationships/customXml" Target="../ink/ink412.xml"/><Relationship Id="rId41" Type="http://schemas.openxmlformats.org/officeDocument/2006/relationships/image" Target="../media/image455.png"/><Relationship Id="rId62" Type="http://schemas.openxmlformats.org/officeDocument/2006/relationships/customXml" Target="../ink/ink433.xml"/><Relationship Id="rId83" Type="http://schemas.openxmlformats.org/officeDocument/2006/relationships/image" Target="../media/image476.png"/><Relationship Id="rId88" Type="http://schemas.openxmlformats.org/officeDocument/2006/relationships/customXml" Target="../ink/ink446.xml"/><Relationship Id="rId111" Type="http://schemas.openxmlformats.org/officeDocument/2006/relationships/image" Target="../media/image490.png"/><Relationship Id="rId132" Type="http://schemas.openxmlformats.org/officeDocument/2006/relationships/customXml" Target="../ink/ink468.xml"/><Relationship Id="rId153" Type="http://schemas.openxmlformats.org/officeDocument/2006/relationships/customXml" Target="../ink/ink479.xml"/><Relationship Id="rId174" Type="http://schemas.openxmlformats.org/officeDocument/2006/relationships/image" Target="../media/image521.png"/><Relationship Id="rId179" Type="http://schemas.openxmlformats.org/officeDocument/2006/relationships/customXml" Target="../ink/ink492.xml"/><Relationship Id="rId195" Type="http://schemas.openxmlformats.org/officeDocument/2006/relationships/customXml" Target="../ink/ink500.xml"/><Relationship Id="rId209" Type="http://schemas.openxmlformats.org/officeDocument/2006/relationships/customXml" Target="../ink/ink507.xml"/><Relationship Id="rId190" Type="http://schemas.openxmlformats.org/officeDocument/2006/relationships/image" Target="../media/image529.png"/><Relationship Id="rId204" Type="http://schemas.openxmlformats.org/officeDocument/2006/relationships/image" Target="../media/image536.png"/><Relationship Id="rId220" Type="http://schemas.openxmlformats.org/officeDocument/2006/relationships/image" Target="../media/image543.png"/><Relationship Id="rId225" Type="http://schemas.openxmlformats.org/officeDocument/2006/relationships/customXml" Target="../ink/ink515.xml"/><Relationship Id="rId15" Type="http://schemas.openxmlformats.org/officeDocument/2006/relationships/image" Target="../media/image442.png"/><Relationship Id="rId36" Type="http://schemas.openxmlformats.org/officeDocument/2006/relationships/customXml" Target="../ink/ink420.xml"/><Relationship Id="rId57" Type="http://schemas.openxmlformats.org/officeDocument/2006/relationships/image" Target="../media/image463.png"/><Relationship Id="rId106" Type="http://schemas.openxmlformats.org/officeDocument/2006/relationships/customXml" Target="../ink/ink455.xml"/><Relationship Id="rId127" Type="http://schemas.openxmlformats.org/officeDocument/2006/relationships/image" Target="../media/image498.png"/><Relationship Id="rId31" Type="http://schemas.openxmlformats.org/officeDocument/2006/relationships/image" Target="../media/image450.png"/><Relationship Id="rId52" Type="http://schemas.openxmlformats.org/officeDocument/2006/relationships/customXml" Target="../ink/ink428.xml"/><Relationship Id="rId73" Type="http://schemas.openxmlformats.org/officeDocument/2006/relationships/image" Target="../media/image471.png"/><Relationship Id="rId78" Type="http://schemas.openxmlformats.org/officeDocument/2006/relationships/customXml" Target="../ink/ink441.xml"/><Relationship Id="rId94" Type="http://schemas.openxmlformats.org/officeDocument/2006/relationships/customXml" Target="../ink/ink449.xml"/><Relationship Id="rId99" Type="http://schemas.openxmlformats.org/officeDocument/2006/relationships/image" Target="../media/image484.png"/><Relationship Id="rId101" Type="http://schemas.openxmlformats.org/officeDocument/2006/relationships/image" Target="../media/image485.png"/><Relationship Id="rId122" Type="http://schemas.openxmlformats.org/officeDocument/2006/relationships/customXml" Target="../ink/ink463.xml"/><Relationship Id="rId143" Type="http://schemas.openxmlformats.org/officeDocument/2006/relationships/customXml" Target="../ink/ink474.xml"/><Relationship Id="rId148" Type="http://schemas.openxmlformats.org/officeDocument/2006/relationships/image" Target="../media/image508.png"/><Relationship Id="rId164" Type="http://schemas.openxmlformats.org/officeDocument/2006/relationships/image" Target="../media/image516.png"/><Relationship Id="rId169" Type="http://schemas.openxmlformats.org/officeDocument/2006/relationships/customXml" Target="../ink/ink487.xml"/><Relationship Id="rId185" Type="http://schemas.openxmlformats.org/officeDocument/2006/relationships/customXml" Target="../ink/ink495.xml"/><Relationship Id="rId4" Type="http://schemas.openxmlformats.org/officeDocument/2006/relationships/image" Target="../media/image135.wmf"/><Relationship Id="rId9" Type="http://schemas.openxmlformats.org/officeDocument/2006/relationships/customXml" Target="../ink/ink408.xml"/><Relationship Id="rId180" Type="http://schemas.openxmlformats.org/officeDocument/2006/relationships/image" Target="../media/image524.png"/><Relationship Id="rId210" Type="http://schemas.openxmlformats.org/officeDocument/2006/relationships/image" Target="../media/image539.png"/><Relationship Id="rId215" Type="http://schemas.openxmlformats.org/officeDocument/2006/relationships/customXml" Target="../ink/ink510.xml"/><Relationship Id="rId236" Type="http://schemas.openxmlformats.org/officeDocument/2006/relationships/image" Target="../media/image551.png"/><Relationship Id="rId26" Type="http://schemas.openxmlformats.org/officeDocument/2006/relationships/customXml" Target="../ink/ink415.xml"/><Relationship Id="rId231" Type="http://schemas.openxmlformats.org/officeDocument/2006/relationships/customXml" Target="../ink/ink518.xml"/><Relationship Id="rId47" Type="http://schemas.openxmlformats.org/officeDocument/2006/relationships/image" Target="../media/image458.png"/><Relationship Id="rId68" Type="http://schemas.openxmlformats.org/officeDocument/2006/relationships/customXml" Target="../ink/ink436.xml"/><Relationship Id="rId89" Type="http://schemas.openxmlformats.org/officeDocument/2006/relationships/image" Target="../media/image479.png"/><Relationship Id="rId112" Type="http://schemas.openxmlformats.org/officeDocument/2006/relationships/customXml" Target="../ink/ink458.xml"/><Relationship Id="rId133" Type="http://schemas.openxmlformats.org/officeDocument/2006/relationships/image" Target="../media/image501.png"/><Relationship Id="rId154" Type="http://schemas.openxmlformats.org/officeDocument/2006/relationships/image" Target="../media/image511.png"/><Relationship Id="rId175" Type="http://schemas.openxmlformats.org/officeDocument/2006/relationships/customXml" Target="../ink/ink490.xml"/><Relationship Id="rId196" Type="http://schemas.openxmlformats.org/officeDocument/2006/relationships/image" Target="../media/image532.png"/><Relationship Id="rId200" Type="http://schemas.openxmlformats.org/officeDocument/2006/relationships/image" Target="../media/image534.png"/><Relationship Id="rId16" Type="http://schemas.openxmlformats.org/officeDocument/2006/relationships/customXml" Target="../ink/ink410.xml"/><Relationship Id="rId221" Type="http://schemas.openxmlformats.org/officeDocument/2006/relationships/customXml" Target="../ink/ink513.xml"/><Relationship Id="rId37" Type="http://schemas.openxmlformats.org/officeDocument/2006/relationships/image" Target="../media/image453.png"/><Relationship Id="rId58" Type="http://schemas.openxmlformats.org/officeDocument/2006/relationships/customXml" Target="../ink/ink431.xml"/><Relationship Id="rId79" Type="http://schemas.openxmlformats.org/officeDocument/2006/relationships/image" Target="../media/image474.png"/><Relationship Id="rId102" Type="http://schemas.openxmlformats.org/officeDocument/2006/relationships/customXml" Target="../ink/ink453.xml"/><Relationship Id="rId123" Type="http://schemas.openxmlformats.org/officeDocument/2006/relationships/image" Target="../media/image496.png"/><Relationship Id="rId144" Type="http://schemas.openxmlformats.org/officeDocument/2006/relationships/image" Target="../media/image506.png"/><Relationship Id="rId90" Type="http://schemas.openxmlformats.org/officeDocument/2006/relationships/customXml" Target="../ink/ink447.xml"/><Relationship Id="rId165" Type="http://schemas.openxmlformats.org/officeDocument/2006/relationships/customXml" Target="../ink/ink485.xml"/><Relationship Id="rId186" Type="http://schemas.openxmlformats.org/officeDocument/2006/relationships/image" Target="../media/image527.png"/><Relationship Id="rId211" Type="http://schemas.openxmlformats.org/officeDocument/2006/relationships/customXml" Target="../ink/ink508.xml"/><Relationship Id="rId232" Type="http://schemas.openxmlformats.org/officeDocument/2006/relationships/image" Target="../media/image549.png"/><Relationship Id="rId27" Type="http://schemas.openxmlformats.org/officeDocument/2006/relationships/image" Target="../media/image448.png"/><Relationship Id="rId48" Type="http://schemas.openxmlformats.org/officeDocument/2006/relationships/customXml" Target="../ink/ink426.xml"/><Relationship Id="rId69" Type="http://schemas.openxmlformats.org/officeDocument/2006/relationships/image" Target="../media/image469.png"/><Relationship Id="rId113" Type="http://schemas.openxmlformats.org/officeDocument/2006/relationships/image" Target="../media/image491.png"/><Relationship Id="rId134" Type="http://schemas.openxmlformats.org/officeDocument/2006/relationships/customXml" Target="../ink/ink4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25.xml"/><Relationship Id="rId18" Type="http://schemas.openxmlformats.org/officeDocument/2006/relationships/image" Target="../media/image566.png"/><Relationship Id="rId26" Type="http://schemas.openxmlformats.org/officeDocument/2006/relationships/image" Target="../media/image570.png"/><Relationship Id="rId39" Type="http://schemas.openxmlformats.org/officeDocument/2006/relationships/customXml" Target="../ink/ink538.xml"/><Relationship Id="rId21" Type="http://schemas.openxmlformats.org/officeDocument/2006/relationships/customXml" Target="../ink/ink529.xml"/><Relationship Id="rId34" Type="http://schemas.openxmlformats.org/officeDocument/2006/relationships/image" Target="../media/image574.png"/><Relationship Id="rId42" Type="http://schemas.openxmlformats.org/officeDocument/2006/relationships/image" Target="../media/image578.png"/><Relationship Id="rId47" Type="http://schemas.openxmlformats.org/officeDocument/2006/relationships/customXml" Target="../ink/ink542.xml"/><Relationship Id="rId50" Type="http://schemas.openxmlformats.org/officeDocument/2006/relationships/image" Target="../media/image582.png"/><Relationship Id="rId55" Type="http://schemas.openxmlformats.org/officeDocument/2006/relationships/customXml" Target="../ink/ink546.xml"/><Relationship Id="rId63" Type="http://schemas.openxmlformats.org/officeDocument/2006/relationships/customXml" Target="../ink/ink550.xml"/><Relationship Id="rId2" Type="http://schemas.openxmlformats.org/officeDocument/2006/relationships/oleObject" Target="../embeddings/oleObject21.bin"/><Relationship Id="rId16" Type="http://schemas.openxmlformats.org/officeDocument/2006/relationships/image" Target="../media/image5650.png"/><Relationship Id="rId20" Type="http://schemas.openxmlformats.org/officeDocument/2006/relationships/image" Target="../media/image567.png"/><Relationship Id="rId29" Type="http://schemas.openxmlformats.org/officeDocument/2006/relationships/customXml" Target="../ink/ink533.xml"/><Relationship Id="rId41" Type="http://schemas.openxmlformats.org/officeDocument/2006/relationships/customXml" Target="../ink/ink539.xml"/><Relationship Id="rId54" Type="http://schemas.openxmlformats.org/officeDocument/2006/relationships/image" Target="../media/image584.png"/><Relationship Id="rId62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3.xml"/><Relationship Id="rId11" Type="http://schemas.openxmlformats.org/officeDocument/2006/relationships/customXml" Target="../ink/ink524.xml"/><Relationship Id="rId24" Type="http://schemas.openxmlformats.org/officeDocument/2006/relationships/image" Target="../media/image569.png"/><Relationship Id="rId32" Type="http://schemas.openxmlformats.org/officeDocument/2006/relationships/image" Target="../media/image573.png"/><Relationship Id="rId37" Type="http://schemas.openxmlformats.org/officeDocument/2006/relationships/customXml" Target="../ink/ink537.xml"/><Relationship Id="rId40" Type="http://schemas.openxmlformats.org/officeDocument/2006/relationships/image" Target="../media/image577.png"/><Relationship Id="rId45" Type="http://schemas.openxmlformats.org/officeDocument/2006/relationships/customXml" Target="../ink/ink541.xml"/><Relationship Id="rId53" Type="http://schemas.openxmlformats.org/officeDocument/2006/relationships/customXml" Target="../ink/ink545.xml"/><Relationship Id="rId58" Type="http://schemas.openxmlformats.org/officeDocument/2006/relationships/image" Target="../media/image586.png"/><Relationship Id="rId66" Type="http://schemas.openxmlformats.org/officeDocument/2006/relationships/image" Target="../media/image590.png"/><Relationship Id="rId5" Type="http://schemas.openxmlformats.org/officeDocument/2006/relationships/image" Target="../media/image181.png"/><Relationship Id="rId15" Type="http://schemas.openxmlformats.org/officeDocument/2006/relationships/customXml" Target="../ink/ink526.xml"/><Relationship Id="rId23" Type="http://schemas.openxmlformats.org/officeDocument/2006/relationships/customXml" Target="../ink/ink530.xml"/><Relationship Id="rId28" Type="http://schemas.openxmlformats.org/officeDocument/2006/relationships/image" Target="../media/image571.png"/><Relationship Id="rId36" Type="http://schemas.openxmlformats.org/officeDocument/2006/relationships/image" Target="../media/image575.png"/><Relationship Id="rId49" Type="http://schemas.openxmlformats.org/officeDocument/2006/relationships/customXml" Target="../ink/ink543.xml"/><Relationship Id="rId57" Type="http://schemas.openxmlformats.org/officeDocument/2006/relationships/customXml" Target="../ink/ink547.xml"/><Relationship Id="rId61" Type="http://schemas.openxmlformats.org/officeDocument/2006/relationships/customXml" Target="../ink/ink549.xml"/><Relationship Id="rId10" Type="http://schemas.openxmlformats.org/officeDocument/2006/relationships/image" Target="../media/image5620.png"/><Relationship Id="rId19" Type="http://schemas.openxmlformats.org/officeDocument/2006/relationships/customXml" Target="../ink/ink528.xml"/><Relationship Id="rId31" Type="http://schemas.openxmlformats.org/officeDocument/2006/relationships/customXml" Target="../ink/ink534.xml"/><Relationship Id="rId44" Type="http://schemas.openxmlformats.org/officeDocument/2006/relationships/image" Target="../media/image579.png"/><Relationship Id="rId52" Type="http://schemas.openxmlformats.org/officeDocument/2006/relationships/image" Target="../media/image583.png"/><Relationship Id="rId60" Type="http://schemas.openxmlformats.org/officeDocument/2006/relationships/image" Target="../media/image587.png"/><Relationship Id="rId65" Type="http://schemas.openxmlformats.org/officeDocument/2006/relationships/customXml" Target="../ink/ink551.xml"/><Relationship Id="rId4" Type="http://schemas.openxmlformats.org/officeDocument/2006/relationships/image" Target="../media/image144.png"/><Relationship Id="rId14" Type="http://schemas.openxmlformats.org/officeDocument/2006/relationships/image" Target="../media/image5640.png"/><Relationship Id="rId22" Type="http://schemas.openxmlformats.org/officeDocument/2006/relationships/image" Target="../media/image568.png"/><Relationship Id="rId27" Type="http://schemas.openxmlformats.org/officeDocument/2006/relationships/customXml" Target="../ink/ink532.xml"/><Relationship Id="rId30" Type="http://schemas.openxmlformats.org/officeDocument/2006/relationships/image" Target="../media/image572.png"/><Relationship Id="rId35" Type="http://schemas.openxmlformats.org/officeDocument/2006/relationships/customXml" Target="../ink/ink536.xml"/><Relationship Id="rId43" Type="http://schemas.openxmlformats.org/officeDocument/2006/relationships/customXml" Target="../ink/ink540.xml"/><Relationship Id="rId48" Type="http://schemas.openxmlformats.org/officeDocument/2006/relationships/image" Target="../media/image581.png"/><Relationship Id="rId56" Type="http://schemas.openxmlformats.org/officeDocument/2006/relationships/image" Target="../media/image585.png"/><Relationship Id="rId64" Type="http://schemas.openxmlformats.org/officeDocument/2006/relationships/image" Target="../media/image589.png"/><Relationship Id="rId51" Type="http://schemas.openxmlformats.org/officeDocument/2006/relationships/customXml" Target="../ink/ink544.xml"/><Relationship Id="rId3" Type="http://schemas.openxmlformats.org/officeDocument/2006/relationships/image" Target="../media/image143.wmf"/><Relationship Id="rId12" Type="http://schemas.openxmlformats.org/officeDocument/2006/relationships/image" Target="../media/image563.png"/><Relationship Id="rId17" Type="http://schemas.openxmlformats.org/officeDocument/2006/relationships/customXml" Target="../ink/ink527.xml"/><Relationship Id="rId25" Type="http://schemas.openxmlformats.org/officeDocument/2006/relationships/customXml" Target="../ink/ink531.xml"/><Relationship Id="rId33" Type="http://schemas.openxmlformats.org/officeDocument/2006/relationships/customXml" Target="../ink/ink535.xml"/><Relationship Id="rId38" Type="http://schemas.openxmlformats.org/officeDocument/2006/relationships/image" Target="../media/image576.png"/><Relationship Id="rId46" Type="http://schemas.openxmlformats.org/officeDocument/2006/relationships/image" Target="../media/image580.png"/><Relationship Id="rId59" Type="http://schemas.openxmlformats.org/officeDocument/2006/relationships/customXml" Target="../ink/ink548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7.png"/><Relationship Id="rId299" Type="http://schemas.openxmlformats.org/officeDocument/2006/relationships/image" Target="../media/image737.png"/><Relationship Id="rId671" Type="http://schemas.openxmlformats.org/officeDocument/2006/relationships/image" Target="../media/image923.png"/><Relationship Id="rId21" Type="http://schemas.openxmlformats.org/officeDocument/2006/relationships/image" Target="../media/image601.png"/><Relationship Id="rId63" Type="http://schemas.openxmlformats.org/officeDocument/2006/relationships/image" Target="../media/image259.png"/><Relationship Id="rId159" Type="http://schemas.openxmlformats.org/officeDocument/2006/relationships/image" Target="../media/image667.png"/><Relationship Id="rId324" Type="http://schemas.openxmlformats.org/officeDocument/2006/relationships/customXml" Target="../ink/ink710.xml"/><Relationship Id="rId366" Type="http://schemas.openxmlformats.org/officeDocument/2006/relationships/customXml" Target="../ink/ink731.xml"/><Relationship Id="rId531" Type="http://schemas.openxmlformats.org/officeDocument/2006/relationships/image" Target="../media/image853.png"/><Relationship Id="rId573" Type="http://schemas.openxmlformats.org/officeDocument/2006/relationships/image" Target="../media/image874.png"/><Relationship Id="rId629" Type="http://schemas.openxmlformats.org/officeDocument/2006/relationships/image" Target="../media/image902.png"/><Relationship Id="rId170" Type="http://schemas.openxmlformats.org/officeDocument/2006/relationships/customXml" Target="../ink/ink633.xml"/><Relationship Id="rId226" Type="http://schemas.openxmlformats.org/officeDocument/2006/relationships/customXml" Target="../ink/ink661.xml"/><Relationship Id="rId433" Type="http://schemas.openxmlformats.org/officeDocument/2006/relationships/image" Target="../media/image804.png"/><Relationship Id="rId268" Type="http://schemas.openxmlformats.org/officeDocument/2006/relationships/customXml" Target="../ink/ink682.xml"/><Relationship Id="rId475" Type="http://schemas.openxmlformats.org/officeDocument/2006/relationships/image" Target="../media/image825.png"/><Relationship Id="rId640" Type="http://schemas.openxmlformats.org/officeDocument/2006/relationships/customXml" Target="../ink/ink868.xml"/><Relationship Id="rId682" Type="http://schemas.openxmlformats.org/officeDocument/2006/relationships/customXml" Target="../ink/ink889.xml"/><Relationship Id="rId32" Type="http://schemas.openxmlformats.org/officeDocument/2006/relationships/customXml" Target="../ink/ink564.xml"/><Relationship Id="rId74" Type="http://schemas.openxmlformats.org/officeDocument/2006/relationships/customXml" Target="../ink/ink585.xml"/><Relationship Id="rId128" Type="http://schemas.openxmlformats.org/officeDocument/2006/relationships/customXml" Target="../ink/ink612.xml"/><Relationship Id="rId335" Type="http://schemas.openxmlformats.org/officeDocument/2006/relationships/image" Target="../media/image755.png"/><Relationship Id="rId377" Type="http://schemas.openxmlformats.org/officeDocument/2006/relationships/image" Target="../media/image776.png"/><Relationship Id="rId500" Type="http://schemas.openxmlformats.org/officeDocument/2006/relationships/customXml" Target="../ink/ink798.xml"/><Relationship Id="rId542" Type="http://schemas.openxmlformats.org/officeDocument/2006/relationships/customXml" Target="../ink/ink819.xml"/><Relationship Id="rId584" Type="http://schemas.openxmlformats.org/officeDocument/2006/relationships/customXml" Target="../ink/ink840.xml"/><Relationship Id="rId5" Type="http://schemas.openxmlformats.org/officeDocument/2006/relationships/image" Target="../media/image236.png"/><Relationship Id="rId181" Type="http://schemas.openxmlformats.org/officeDocument/2006/relationships/image" Target="../media/image678.png"/><Relationship Id="rId237" Type="http://schemas.openxmlformats.org/officeDocument/2006/relationships/image" Target="../media/image706.png"/><Relationship Id="rId402" Type="http://schemas.openxmlformats.org/officeDocument/2006/relationships/customXml" Target="../ink/ink749.xml"/><Relationship Id="rId279" Type="http://schemas.openxmlformats.org/officeDocument/2006/relationships/image" Target="../media/image727.png"/><Relationship Id="rId444" Type="http://schemas.openxmlformats.org/officeDocument/2006/relationships/customXml" Target="../ink/ink770.xml"/><Relationship Id="rId486" Type="http://schemas.openxmlformats.org/officeDocument/2006/relationships/customXml" Target="../ink/ink791.xml"/><Relationship Id="rId651" Type="http://schemas.openxmlformats.org/officeDocument/2006/relationships/image" Target="../media/image913.png"/><Relationship Id="rId43" Type="http://schemas.openxmlformats.org/officeDocument/2006/relationships/image" Target="../media/image612.png"/><Relationship Id="rId139" Type="http://schemas.openxmlformats.org/officeDocument/2006/relationships/image" Target="../media/image657.png"/><Relationship Id="rId290" Type="http://schemas.openxmlformats.org/officeDocument/2006/relationships/customXml" Target="../ink/ink693.xml"/><Relationship Id="rId304" Type="http://schemas.openxmlformats.org/officeDocument/2006/relationships/customXml" Target="../ink/ink700.xml"/><Relationship Id="rId346" Type="http://schemas.openxmlformats.org/officeDocument/2006/relationships/customXml" Target="../ink/ink721.xml"/><Relationship Id="rId388" Type="http://schemas.openxmlformats.org/officeDocument/2006/relationships/customXml" Target="../ink/ink742.xml"/><Relationship Id="rId511" Type="http://schemas.openxmlformats.org/officeDocument/2006/relationships/image" Target="../media/image843.png"/><Relationship Id="rId553" Type="http://schemas.openxmlformats.org/officeDocument/2006/relationships/image" Target="../media/image864.png"/><Relationship Id="rId609" Type="http://schemas.openxmlformats.org/officeDocument/2006/relationships/image" Target="../media/image892.png"/><Relationship Id="rId85" Type="http://schemas.openxmlformats.org/officeDocument/2006/relationships/image" Target="../media/image632.png"/><Relationship Id="rId150" Type="http://schemas.openxmlformats.org/officeDocument/2006/relationships/customXml" Target="../ink/ink623.xml"/><Relationship Id="rId192" Type="http://schemas.openxmlformats.org/officeDocument/2006/relationships/customXml" Target="../ink/ink644.xml"/><Relationship Id="rId206" Type="http://schemas.openxmlformats.org/officeDocument/2006/relationships/customXml" Target="../ink/ink651.xml"/><Relationship Id="rId413" Type="http://schemas.openxmlformats.org/officeDocument/2006/relationships/image" Target="../media/image794.png"/><Relationship Id="rId595" Type="http://schemas.openxmlformats.org/officeDocument/2006/relationships/image" Target="../media/image885.png"/><Relationship Id="rId248" Type="http://schemas.openxmlformats.org/officeDocument/2006/relationships/customXml" Target="../ink/ink672.xml"/><Relationship Id="rId455" Type="http://schemas.openxmlformats.org/officeDocument/2006/relationships/image" Target="../media/image815.png"/><Relationship Id="rId497" Type="http://schemas.openxmlformats.org/officeDocument/2006/relationships/image" Target="../media/image836.png"/><Relationship Id="rId620" Type="http://schemas.openxmlformats.org/officeDocument/2006/relationships/customXml" Target="../ink/ink858.xml"/><Relationship Id="rId662" Type="http://schemas.openxmlformats.org/officeDocument/2006/relationships/customXml" Target="../ink/ink879.xml"/><Relationship Id="rId12" Type="http://schemas.openxmlformats.org/officeDocument/2006/relationships/customXml" Target="../ink/ink554.xml"/><Relationship Id="rId108" Type="http://schemas.openxmlformats.org/officeDocument/2006/relationships/customXml" Target="../ink/ink602.xml"/><Relationship Id="rId315" Type="http://schemas.openxmlformats.org/officeDocument/2006/relationships/image" Target="../media/image745.png"/><Relationship Id="rId357" Type="http://schemas.openxmlformats.org/officeDocument/2006/relationships/image" Target="../media/image766.png"/><Relationship Id="rId522" Type="http://schemas.openxmlformats.org/officeDocument/2006/relationships/customXml" Target="../ink/ink809.xml"/><Relationship Id="rId54" Type="http://schemas.openxmlformats.org/officeDocument/2006/relationships/customXml" Target="../ink/ink575.xml"/><Relationship Id="rId96" Type="http://schemas.openxmlformats.org/officeDocument/2006/relationships/customXml" Target="../ink/ink596.xml"/><Relationship Id="rId161" Type="http://schemas.openxmlformats.org/officeDocument/2006/relationships/image" Target="../media/image668.png"/><Relationship Id="rId217" Type="http://schemas.openxmlformats.org/officeDocument/2006/relationships/image" Target="../media/image696.png"/><Relationship Id="rId399" Type="http://schemas.openxmlformats.org/officeDocument/2006/relationships/image" Target="../media/image787.png"/><Relationship Id="rId564" Type="http://schemas.openxmlformats.org/officeDocument/2006/relationships/customXml" Target="../ink/ink830.xml"/><Relationship Id="rId259" Type="http://schemas.openxmlformats.org/officeDocument/2006/relationships/image" Target="../media/image717.png"/><Relationship Id="rId424" Type="http://schemas.openxmlformats.org/officeDocument/2006/relationships/customXml" Target="../ink/ink760.xml"/><Relationship Id="rId466" Type="http://schemas.openxmlformats.org/officeDocument/2006/relationships/customXml" Target="../ink/ink781.xml"/><Relationship Id="rId631" Type="http://schemas.openxmlformats.org/officeDocument/2006/relationships/image" Target="../media/image903.png"/><Relationship Id="rId673" Type="http://schemas.openxmlformats.org/officeDocument/2006/relationships/image" Target="../media/image924.png"/><Relationship Id="rId23" Type="http://schemas.openxmlformats.org/officeDocument/2006/relationships/image" Target="../media/image602.png"/><Relationship Id="rId119" Type="http://schemas.openxmlformats.org/officeDocument/2006/relationships/image" Target="../media/image648.png"/><Relationship Id="rId270" Type="http://schemas.openxmlformats.org/officeDocument/2006/relationships/customXml" Target="../ink/ink683.xml"/><Relationship Id="rId326" Type="http://schemas.openxmlformats.org/officeDocument/2006/relationships/customXml" Target="../ink/ink711.xml"/><Relationship Id="rId533" Type="http://schemas.openxmlformats.org/officeDocument/2006/relationships/image" Target="../media/image854.png"/><Relationship Id="rId65" Type="http://schemas.openxmlformats.org/officeDocument/2006/relationships/image" Target="../media/image622.png"/><Relationship Id="rId130" Type="http://schemas.openxmlformats.org/officeDocument/2006/relationships/customXml" Target="../ink/ink613.xml"/><Relationship Id="rId368" Type="http://schemas.openxmlformats.org/officeDocument/2006/relationships/customXml" Target="../ink/ink732.xml"/><Relationship Id="rId575" Type="http://schemas.openxmlformats.org/officeDocument/2006/relationships/image" Target="../media/image875.png"/><Relationship Id="rId172" Type="http://schemas.openxmlformats.org/officeDocument/2006/relationships/customXml" Target="../ink/ink634.xml"/><Relationship Id="rId228" Type="http://schemas.openxmlformats.org/officeDocument/2006/relationships/customXml" Target="../ink/ink662.xml"/><Relationship Id="rId435" Type="http://schemas.openxmlformats.org/officeDocument/2006/relationships/image" Target="../media/image805.png"/><Relationship Id="rId477" Type="http://schemas.openxmlformats.org/officeDocument/2006/relationships/image" Target="../media/image826.png"/><Relationship Id="rId600" Type="http://schemas.openxmlformats.org/officeDocument/2006/relationships/customXml" Target="../ink/ink848.xml"/><Relationship Id="rId642" Type="http://schemas.openxmlformats.org/officeDocument/2006/relationships/customXml" Target="../ink/ink869.xml"/><Relationship Id="rId684" Type="http://schemas.openxmlformats.org/officeDocument/2006/relationships/customXml" Target="../ink/ink890.xml"/><Relationship Id="rId281" Type="http://schemas.openxmlformats.org/officeDocument/2006/relationships/image" Target="../media/image728.png"/><Relationship Id="rId337" Type="http://schemas.openxmlformats.org/officeDocument/2006/relationships/image" Target="../media/image756.png"/><Relationship Id="rId502" Type="http://schemas.openxmlformats.org/officeDocument/2006/relationships/customXml" Target="../ink/ink799.xml"/><Relationship Id="rId34" Type="http://schemas.openxmlformats.org/officeDocument/2006/relationships/customXml" Target="../ink/ink565.xml"/><Relationship Id="rId76" Type="http://schemas.openxmlformats.org/officeDocument/2006/relationships/customXml" Target="../ink/ink586.xml"/><Relationship Id="rId141" Type="http://schemas.openxmlformats.org/officeDocument/2006/relationships/image" Target="../media/image658.png"/><Relationship Id="rId379" Type="http://schemas.openxmlformats.org/officeDocument/2006/relationships/image" Target="../media/image777.png"/><Relationship Id="rId544" Type="http://schemas.openxmlformats.org/officeDocument/2006/relationships/customXml" Target="../ink/ink820.xml"/><Relationship Id="rId586" Type="http://schemas.openxmlformats.org/officeDocument/2006/relationships/customXml" Target="../ink/ink841.xml"/><Relationship Id="rId183" Type="http://schemas.openxmlformats.org/officeDocument/2006/relationships/image" Target="../media/image679.png"/><Relationship Id="rId239" Type="http://schemas.openxmlformats.org/officeDocument/2006/relationships/image" Target="../media/image707.png"/><Relationship Id="rId390" Type="http://schemas.openxmlformats.org/officeDocument/2006/relationships/customXml" Target="../ink/ink743.xml"/><Relationship Id="rId404" Type="http://schemas.openxmlformats.org/officeDocument/2006/relationships/customXml" Target="../ink/ink750.xml"/><Relationship Id="rId446" Type="http://schemas.openxmlformats.org/officeDocument/2006/relationships/customXml" Target="../ink/ink771.xml"/><Relationship Id="rId611" Type="http://schemas.openxmlformats.org/officeDocument/2006/relationships/image" Target="../media/image893.png"/><Relationship Id="rId653" Type="http://schemas.openxmlformats.org/officeDocument/2006/relationships/image" Target="../media/image914.png"/><Relationship Id="rId250" Type="http://schemas.openxmlformats.org/officeDocument/2006/relationships/customXml" Target="../ink/ink673.xml"/><Relationship Id="rId292" Type="http://schemas.openxmlformats.org/officeDocument/2006/relationships/customXml" Target="../ink/ink694.xml"/><Relationship Id="rId306" Type="http://schemas.openxmlformats.org/officeDocument/2006/relationships/customXml" Target="../ink/ink701.xml"/><Relationship Id="rId488" Type="http://schemas.openxmlformats.org/officeDocument/2006/relationships/customXml" Target="../ink/ink792.xml"/><Relationship Id="rId45" Type="http://schemas.openxmlformats.org/officeDocument/2006/relationships/image" Target="../media/image613.png"/><Relationship Id="rId87" Type="http://schemas.openxmlformats.org/officeDocument/2006/relationships/image" Target="../media/image633.png"/><Relationship Id="rId110" Type="http://schemas.openxmlformats.org/officeDocument/2006/relationships/customXml" Target="../ink/ink603.xml"/><Relationship Id="rId348" Type="http://schemas.openxmlformats.org/officeDocument/2006/relationships/customXml" Target="../ink/ink722.xml"/><Relationship Id="rId513" Type="http://schemas.openxmlformats.org/officeDocument/2006/relationships/image" Target="../media/image844.png"/><Relationship Id="rId555" Type="http://schemas.openxmlformats.org/officeDocument/2006/relationships/image" Target="../media/image865.png"/><Relationship Id="rId597" Type="http://schemas.openxmlformats.org/officeDocument/2006/relationships/image" Target="../media/image886.png"/><Relationship Id="rId152" Type="http://schemas.openxmlformats.org/officeDocument/2006/relationships/customXml" Target="../ink/ink624.xml"/><Relationship Id="rId194" Type="http://schemas.openxmlformats.org/officeDocument/2006/relationships/customXml" Target="../ink/ink645.xml"/><Relationship Id="rId208" Type="http://schemas.openxmlformats.org/officeDocument/2006/relationships/customXml" Target="../ink/ink652.xml"/><Relationship Id="rId415" Type="http://schemas.openxmlformats.org/officeDocument/2006/relationships/image" Target="../media/image795.png"/><Relationship Id="rId457" Type="http://schemas.openxmlformats.org/officeDocument/2006/relationships/image" Target="../media/image816.png"/><Relationship Id="rId622" Type="http://schemas.openxmlformats.org/officeDocument/2006/relationships/customXml" Target="../ink/ink859.xml"/><Relationship Id="rId261" Type="http://schemas.openxmlformats.org/officeDocument/2006/relationships/image" Target="../media/image718.png"/><Relationship Id="rId499" Type="http://schemas.openxmlformats.org/officeDocument/2006/relationships/image" Target="../media/image837.png"/><Relationship Id="rId664" Type="http://schemas.openxmlformats.org/officeDocument/2006/relationships/customXml" Target="../ink/ink880.xml"/><Relationship Id="rId14" Type="http://schemas.openxmlformats.org/officeDocument/2006/relationships/customXml" Target="../ink/ink555.xml"/><Relationship Id="rId56" Type="http://schemas.openxmlformats.org/officeDocument/2006/relationships/customXml" Target="../ink/ink576.xml"/><Relationship Id="rId317" Type="http://schemas.openxmlformats.org/officeDocument/2006/relationships/image" Target="../media/image746.png"/><Relationship Id="rId359" Type="http://schemas.openxmlformats.org/officeDocument/2006/relationships/image" Target="../media/image767.png"/><Relationship Id="rId524" Type="http://schemas.openxmlformats.org/officeDocument/2006/relationships/customXml" Target="../ink/ink810.xml"/><Relationship Id="rId566" Type="http://schemas.openxmlformats.org/officeDocument/2006/relationships/customXml" Target="../ink/ink831.xml"/><Relationship Id="rId98" Type="http://schemas.openxmlformats.org/officeDocument/2006/relationships/customXml" Target="../ink/ink597.xml"/><Relationship Id="rId121" Type="http://schemas.openxmlformats.org/officeDocument/2006/relationships/image" Target="../media/image649.png"/><Relationship Id="rId163" Type="http://schemas.openxmlformats.org/officeDocument/2006/relationships/image" Target="../media/image669.png"/><Relationship Id="rId219" Type="http://schemas.openxmlformats.org/officeDocument/2006/relationships/image" Target="../media/image697.png"/><Relationship Id="rId370" Type="http://schemas.openxmlformats.org/officeDocument/2006/relationships/customXml" Target="../ink/ink733.xml"/><Relationship Id="rId426" Type="http://schemas.openxmlformats.org/officeDocument/2006/relationships/customXml" Target="../ink/ink761.xml"/><Relationship Id="rId633" Type="http://schemas.openxmlformats.org/officeDocument/2006/relationships/image" Target="../media/image904.png"/><Relationship Id="rId230" Type="http://schemas.openxmlformats.org/officeDocument/2006/relationships/customXml" Target="../ink/ink663.xml"/><Relationship Id="rId468" Type="http://schemas.openxmlformats.org/officeDocument/2006/relationships/customXml" Target="../ink/ink782.xml"/><Relationship Id="rId675" Type="http://schemas.openxmlformats.org/officeDocument/2006/relationships/image" Target="../media/image925.png"/><Relationship Id="rId25" Type="http://schemas.openxmlformats.org/officeDocument/2006/relationships/image" Target="../media/image603.png"/><Relationship Id="rId67" Type="http://schemas.openxmlformats.org/officeDocument/2006/relationships/image" Target="../media/image623.png"/><Relationship Id="rId272" Type="http://schemas.openxmlformats.org/officeDocument/2006/relationships/customXml" Target="../ink/ink684.xml"/><Relationship Id="rId328" Type="http://schemas.openxmlformats.org/officeDocument/2006/relationships/customXml" Target="../ink/ink712.xml"/><Relationship Id="rId535" Type="http://schemas.openxmlformats.org/officeDocument/2006/relationships/image" Target="../media/image855.png"/><Relationship Id="rId577" Type="http://schemas.openxmlformats.org/officeDocument/2006/relationships/image" Target="../media/image876.png"/><Relationship Id="rId132" Type="http://schemas.openxmlformats.org/officeDocument/2006/relationships/customXml" Target="../ink/ink614.xml"/><Relationship Id="rId174" Type="http://schemas.openxmlformats.org/officeDocument/2006/relationships/customXml" Target="../ink/ink635.xml"/><Relationship Id="rId381" Type="http://schemas.openxmlformats.org/officeDocument/2006/relationships/image" Target="../media/image778.png"/><Relationship Id="rId602" Type="http://schemas.openxmlformats.org/officeDocument/2006/relationships/customXml" Target="../ink/ink849.xml"/><Relationship Id="rId241" Type="http://schemas.openxmlformats.org/officeDocument/2006/relationships/image" Target="../media/image708.png"/><Relationship Id="rId437" Type="http://schemas.openxmlformats.org/officeDocument/2006/relationships/image" Target="../media/image806.png"/><Relationship Id="rId479" Type="http://schemas.openxmlformats.org/officeDocument/2006/relationships/image" Target="../media/image827.png"/><Relationship Id="rId644" Type="http://schemas.openxmlformats.org/officeDocument/2006/relationships/customXml" Target="../ink/ink870.xml"/><Relationship Id="rId686" Type="http://schemas.openxmlformats.org/officeDocument/2006/relationships/customXml" Target="../ink/ink891.xml"/><Relationship Id="rId36" Type="http://schemas.openxmlformats.org/officeDocument/2006/relationships/customXml" Target="../ink/ink566.xml"/><Relationship Id="rId283" Type="http://schemas.openxmlformats.org/officeDocument/2006/relationships/image" Target="../media/image729.png"/><Relationship Id="rId339" Type="http://schemas.openxmlformats.org/officeDocument/2006/relationships/image" Target="../media/image757.png"/><Relationship Id="rId490" Type="http://schemas.openxmlformats.org/officeDocument/2006/relationships/customXml" Target="../ink/ink793.xml"/><Relationship Id="rId504" Type="http://schemas.openxmlformats.org/officeDocument/2006/relationships/customXml" Target="../ink/ink800.xml"/><Relationship Id="rId546" Type="http://schemas.openxmlformats.org/officeDocument/2006/relationships/customXml" Target="../ink/ink821.xml"/><Relationship Id="rId78" Type="http://schemas.openxmlformats.org/officeDocument/2006/relationships/customXml" Target="../ink/ink587.xml"/><Relationship Id="rId101" Type="http://schemas.openxmlformats.org/officeDocument/2006/relationships/image" Target="../media/image640.png"/><Relationship Id="rId143" Type="http://schemas.openxmlformats.org/officeDocument/2006/relationships/image" Target="../media/image659.png"/><Relationship Id="rId185" Type="http://schemas.openxmlformats.org/officeDocument/2006/relationships/image" Target="../media/image680.png"/><Relationship Id="rId350" Type="http://schemas.openxmlformats.org/officeDocument/2006/relationships/customXml" Target="../ink/ink723.xml"/><Relationship Id="rId406" Type="http://schemas.openxmlformats.org/officeDocument/2006/relationships/customXml" Target="../ink/ink751.xml"/><Relationship Id="rId588" Type="http://schemas.openxmlformats.org/officeDocument/2006/relationships/customXml" Target="../ink/ink842.xml"/><Relationship Id="rId9" Type="http://schemas.openxmlformats.org/officeDocument/2006/relationships/image" Target="../media/image5950.png"/><Relationship Id="rId210" Type="http://schemas.openxmlformats.org/officeDocument/2006/relationships/customXml" Target="../ink/ink653.xml"/><Relationship Id="rId392" Type="http://schemas.openxmlformats.org/officeDocument/2006/relationships/customXml" Target="../ink/ink744.xml"/><Relationship Id="rId448" Type="http://schemas.openxmlformats.org/officeDocument/2006/relationships/customXml" Target="../ink/ink772.xml"/><Relationship Id="rId613" Type="http://schemas.openxmlformats.org/officeDocument/2006/relationships/image" Target="../media/image894.png"/><Relationship Id="rId655" Type="http://schemas.openxmlformats.org/officeDocument/2006/relationships/image" Target="../media/image915.png"/><Relationship Id="rId252" Type="http://schemas.openxmlformats.org/officeDocument/2006/relationships/customXml" Target="../ink/ink674.xml"/><Relationship Id="rId294" Type="http://schemas.openxmlformats.org/officeDocument/2006/relationships/customXml" Target="../ink/ink695.xml"/><Relationship Id="rId308" Type="http://schemas.openxmlformats.org/officeDocument/2006/relationships/customXml" Target="../ink/ink702.xml"/><Relationship Id="rId515" Type="http://schemas.openxmlformats.org/officeDocument/2006/relationships/image" Target="../media/image845.png"/><Relationship Id="rId47" Type="http://schemas.openxmlformats.org/officeDocument/2006/relationships/image" Target="../media/image614.png"/><Relationship Id="rId89" Type="http://schemas.openxmlformats.org/officeDocument/2006/relationships/image" Target="../media/image634.png"/><Relationship Id="rId112" Type="http://schemas.openxmlformats.org/officeDocument/2006/relationships/customXml" Target="../ink/ink604.xml"/><Relationship Id="rId154" Type="http://schemas.openxmlformats.org/officeDocument/2006/relationships/customXml" Target="../ink/ink625.xml"/><Relationship Id="rId361" Type="http://schemas.openxmlformats.org/officeDocument/2006/relationships/image" Target="../media/image768.png"/><Relationship Id="rId557" Type="http://schemas.openxmlformats.org/officeDocument/2006/relationships/image" Target="../media/image866.png"/><Relationship Id="rId599" Type="http://schemas.openxmlformats.org/officeDocument/2006/relationships/image" Target="../media/image887.png"/><Relationship Id="rId196" Type="http://schemas.openxmlformats.org/officeDocument/2006/relationships/customXml" Target="../ink/ink646.xml"/><Relationship Id="rId417" Type="http://schemas.openxmlformats.org/officeDocument/2006/relationships/image" Target="../media/image796.png"/><Relationship Id="rId459" Type="http://schemas.openxmlformats.org/officeDocument/2006/relationships/image" Target="../media/image817.png"/><Relationship Id="rId624" Type="http://schemas.openxmlformats.org/officeDocument/2006/relationships/customXml" Target="../ink/ink860.xml"/><Relationship Id="rId666" Type="http://schemas.openxmlformats.org/officeDocument/2006/relationships/customXml" Target="../ink/ink881.xml"/><Relationship Id="rId16" Type="http://schemas.openxmlformats.org/officeDocument/2006/relationships/customXml" Target="../ink/ink556.xml"/><Relationship Id="rId221" Type="http://schemas.openxmlformats.org/officeDocument/2006/relationships/image" Target="../media/image698.png"/><Relationship Id="rId263" Type="http://schemas.openxmlformats.org/officeDocument/2006/relationships/image" Target="../media/image719.png"/><Relationship Id="rId319" Type="http://schemas.openxmlformats.org/officeDocument/2006/relationships/image" Target="../media/image747.png"/><Relationship Id="rId470" Type="http://schemas.openxmlformats.org/officeDocument/2006/relationships/customXml" Target="../ink/ink783.xml"/><Relationship Id="rId526" Type="http://schemas.openxmlformats.org/officeDocument/2006/relationships/customXml" Target="../ink/ink811.xml"/><Relationship Id="rId58" Type="http://schemas.openxmlformats.org/officeDocument/2006/relationships/customXml" Target="../ink/ink577.xml"/><Relationship Id="rId123" Type="http://schemas.openxmlformats.org/officeDocument/2006/relationships/image" Target="../media/image650.png"/><Relationship Id="rId330" Type="http://schemas.openxmlformats.org/officeDocument/2006/relationships/customXml" Target="../ink/ink713.xml"/><Relationship Id="rId568" Type="http://schemas.openxmlformats.org/officeDocument/2006/relationships/customXml" Target="../ink/ink832.xml"/><Relationship Id="rId165" Type="http://schemas.openxmlformats.org/officeDocument/2006/relationships/image" Target="../media/image670.png"/><Relationship Id="rId372" Type="http://schemas.openxmlformats.org/officeDocument/2006/relationships/customXml" Target="../ink/ink734.xml"/><Relationship Id="rId428" Type="http://schemas.openxmlformats.org/officeDocument/2006/relationships/customXml" Target="../ink/ink762.xml"/><Relationship Id="rId635" Type="http://schemas.openxmlformats.org/officeDocument/2006/relationships/image" Target="../media/image905.png"/><Relationship Id="rId677" Type="http://schemas.openxmlformats.org/officeDocument/2006/relationships/image" Target="../media/image926.png"/><Relationship Id="rId232" Type="http://schemas.openxmlformats.org/officeDocument/2006/relationships/customXml" Target="../ink/ink664.xml"/><Relationship Id="rId274" Type="http://schemas.openxmlformats.org/officeDocument/2006/relationships/customXml" Target="../ink/ink685.xml"/><Relationship Id="rId481" Type="http://schemas.openxmlformats.org/officeDocument/2006/relationships/image" Target="../media/image828.png"/><Relationship Id="rId27" Type="http://schemas.openxmlformats.org/officeDocument/2006/relationships/image" Target="../media/image604.png"/><Relationship Id="rId69" Type="http://schemas.openxmlformats.org/officeDocument/2006/relationships/image" Target="../media/image624.png"/><Relationship Id="rId134" Type="http://schemas.openxmlformats.org/officeDocument/2006/relationships/customXml" Target="../ink/ink615.xml"/><Relationship Id="rId537" Type="http://schemas.openxmlformats.org/officeDocument/2006/relationships/image" Target="../media/image856.png"/><Relationship Id="rId579" Type="http://schemas.openxmlformats.org/officeDocument/2006/relationships/image" Target="../media/image877.png"/><Relationship Id="rId80" Type="http://schemas.openxmlformats.org/officeDocument/2006/relationships/customXml" Target="../ink/ink588.xml"/><Relationship Id="rId176" Type="http://schemas.openxmlformats.org/officeDocument/2006/relationships/customXml" Target="../ink/ink636.xml"/><Relationship Id="rId341" Type="http://schemas.openxmlformats.org/officeDocument/2006/relationships/image" Target="../media/image758.png"/><Relationship Id="rId383" Type="http://schemas.openxmlformats.org/officeDocument/2006/relationships/image" Target="../media/image779.png"/><Relationship Id="rId439" Type="http://schemas.openxmlformats.org/officeDocument/2006/relationships/image" Target="../media/image807.png"/><Relationship Id="rId590" Type="http://schemas.openxmlformats.org/officeDocument/2006/relationships/customXml" Target="../ink/ink843.xml"/><Relationship Id="rId604" Type="http://schemas.openxmlformats.org/officeDocument/2006/relationships/customXml" Target="../ink/ink850.xml"/><Relationship Id="rId646" Type="http://schemas.openxmlformats.org/officeDocument/2006/relationships/customXml" Target="../ink/ink871.xml"/><Relationship Id="rId201" Type="http://schemas.openxmlformats.org/officeDocument/2006/relationships/image" Target="../media/image688.png"/><Relationship Id="rId243" Type="http://schemas.openxmlformats.org/officeDocument/2006/relationships/image" Target="../media/image709.png"/><Relationship Id="rId285" Type="http://schemas.openxmlformats.org/officeDocument/2006/relationships/image" Target="../media/image730.png"/><Relationship Id="rId450" Type="http://schemas.openxmlformats.org/officeDocument/2006/relationships/customXml" Target="../ink/ink773.xml"/><Relationship Id="rId506" Type="http://schemas.openxmlformats.org/officeDocument/2006/relationships/customXml" Target="../ink/ink801.xml"/><Relationship Id="rId688" Type="http://schemas.openxmlformats.org/officeDocument/2006/relationships/customXml" Target="../ink/ink892.xml"/><Relationship Id="rId38" Type="http://schemas.openxmlformats.org/officeDocument/2006/relationships/customXml" Target="../ink/ink567.xml"/><Relationship Id="rId103" Type="http://schemas.openxmlformats.org/officeDocument/2006/relationships/image" Target="../media/image641.png"/><Relationship Id="rId310" Type="http://schemas.openxmlformats.org/officeDocument/2006/relationships/customXml" Target="../ink/ink703.xml"/><Relationship Id="rId492" Type="http://schemas.openxmlformats.org/officeDocument/2006/relationships/customXml" Target="../ink/ink794.xml"/><Relationship Id="rId548" Type="http://schemas.openxmlformats.org/officeDocument/2006/relationships/customXml" Target="../ink/ink822.xml"/><Relationship Id="rId91" Type="http://schemas.openxmlformats.org/officeDocument/2006/relationships/image" Target="../media/image635.png"/><Relationship Id="rId145" Type="http://schemas.openxmlformats.org/officeDocument/2006/relationships/image" Target="../media/image660.png"/><Relationship Id="rId187" Type="http://schemas.openxmlformats.org/officeDocument/2006/relationships/image" Target="../media/image681.png"/><Relationship Id="rId352" Type="http://schemas.openxmlformats.org/officeDocument/2006/relationships/customXml" Target="../ink/ink724.xml"/><Relationship Id="rId394" Type="http://schemas.openxmlformats.org/officeDocument/2006/relationships/customXml" Target="../ink/ink745.xml"/><Relationship Id="rId408" Type="http://schemas.openxmlformats.org/officeDocument/2006/relationships/customXml" Target="../ink/ink752.xml"/><Relationship Id="rId615" Type="http://schemas.openxmlformats.org/officeDocument/2006/relationships/image" Target="../media/image895.png"/><Relationship Id="rId212" Type="http://schemas.openxmlformats.org/officeDocument/2006/relationships/customXml" Target="../ink/ink654.xml"/><Relationship Id="rId254" Type="http://schemas.openxmlformats.org/officeDocument/2006/relationships/customXml" Target="../ink/ink675.xml"/><Relationship Id="rId657" Type="http://schemas.openxmlformats.org/officeDocument/2006/relationships/image" Target="../media/image916.png"/><Relationship Id="rId49" Type="http://schemas.openxmlformats.org/officeDocument/2006/relationships/image" Target="../media/image615.png"/><Relationship Id="rId114" Type="http://schemas.openxmlformats.org/officeDocument/2006/relationships/customXml" Target="../ink/ink605.xml"/><Relationship Id="rId296" Type="http://schemas.openxmlformats.org/officeDocument/2006/relationships/customXml" Target="../ink/ink696.xml"/><Relationship Id="rId461" Type="http://schemas.openxmlformats.org/officeDocument/2006/relationships/image" Target="../media/image818.png"/><Relationship Id="rId517" Type="http://schemas.openxmlformats.org/officeDocument/2006/relationships/image" Target="../media/image846.png"/><Relationship Id="rId559" Type="http://schemas.openxmlformats.org/officeDocument/2006/relationships/image" Target="../media/image867.png"/><Relationship Id="rId60" Type="http://schemas.openxmlformats.org/officeDocument/2006/relationships/customXml" Target="../ink/ink578.xml"/><Relationship Id="rId156" Type="http://schemas.openxmlformats.org/officeDocument/2006/relationships/customXml" Target="../ink/ink626.xml"/><Relationship Id="rId198" Type="http://schemas.openxmlformats.org/officeDocument/2006/relationships/customXml" Target="../ink/ink647.xml"/><Relationship Id="rId321" Type="http://schemas.openxmlformats.org/officeDocument/2006/relationships/image" Target="../media/image748.png"/><Relationship Id="rId363" Type="http://schemas.openxmlformats.org/officeDocument/2006/relationships/image" Target="../media/image769.png"/><Relationship Id="rId419" Type="http://schemas.openxmlformats.org/officeDocument/2006/relationships/image" Target="../media/image797.png"/><Relationship Id="rId570" Type="http://schemas.openxmlformats.org/officeDocument/2006/relationships/customXml" Target="../ink/ink833.xml"/><Relationship Id="rId626" Type="http://schemas.openxmlformats.org/officeDocument/2006/relationships/customXml" Target="../ink/ink861.xml"/><Relationship Id="rId223" Type="http://schemas.openxmlformats.org/officeDocument/2006/relationships/image" Target="../media/image699.png"/><Relationship Id="rId430" Type="http://schemas.openxmlformats.org/officeDocument/2006/relationships/customXml" Target="../ink/ink763.xml"/><Relationship Id="rId668" Type="http://schemas.openxmlformats.org/officeDocument/2006/relationships/customXml" Target="../ink/ink882.xml"/><Relationship Id="rId18" Type="http://schemas.openxmlformats.org/officeDocument/2006/relationships/customXml" Target="../ink/ink557.xml"/><Relationship Id="rId265" Type="http://schemas.openxmlformats.org/officeDocument/2006/relationships/image" Target="../media/image720.png"/><Relationship Id="rId472" Type="http://schemas.openxmlformats.org/officeDocument/2006/relationships/customXml" Target="../ink/ink784.xml"/><Relationship Id="rId528" Type="http://schemas.openxmlformats.org/officeDocument/2006/relationships/customXml" Target="../ink/ink812.xml"/><Relationship Id="rId125" Type="http://schemas.openxmlformats.org/officeDocument/2006/relationships/image" Target="../media/image651.png"/><Relationship Id="rId167" Type="http://schemas.openxmlformats.org/officeDocument/2006/relationships/image" Target="../media/image671.png"/><Relationship Id="rId332" Type="http://schemas.openxmlformats.org/officeDocument/2006/relationships/customXml" Target="../ink/ink714.xml"/><Relationship Id="rId374" Type="http://schemas.openxmlformats.org/officeDocument/2006/relationships/customXml" Target="../ink/ink735.xml"/><Relationship Id="rId581" Type="http://schemas.openxmlformats.org/officeDocument/2006/relationships/image" Target="../media/image878.png"/><Relationship Id="rId71" Type="http://schemas.openxmlformats.org/officeDocument/2006/relationships/image" Target="../media/image625.png"/><Relationship Id="rId234" Type="http://schemas.openxmlformats.org/officeDocument/2006/relationships/customXml" Target="../ink/ink665.xml"/><Relationship Id="rId637" Type="http://schemas.openxmlformats.org/officeDocument/2006/relationships/image" Target="../media/image906.png"/><Relationship Id="rId679" Type="http://schemas.openxmlformats.org/officeDocument/2006/relationships/image" Target="../media/image927.png"/><Relationship Id="rId2" Type="http://schemas.openxmlformats.org/officeDocument/2006/relationships/image" Target="../media/image182.png"/><Relationship Id="rId29" Type="http://schemas.openxmlformats.org/officeDocument/2006/relationships/image" Target="../media/image605.png"/><Relationship Id="rId255" Type="http://schemas.openxmlformats.org/officeDocument/2006/relationships/image" Target="../media/image715.png"/><Relationship Id="rId276" Type="http://schemas.openxmlformats.org/officeDocument/2006/relationships/customXml" Target="../ink/ink686.xml"/><Relationship Id="rId297" Type="http://schemas.openxmlformats.org/officeDocument/2006/relationships/image" Target="../media/image736.png"/><Relationship Id="rId441" Type="http://schemas.openxmlformats.org/officeDocument/2006/relationships/image" Target="../media/image808.png"/><Relationship Id="rId462" Type="http://schemas.openxmlformats.org/officeDocument/2006/relationships/customXml" Target="../ink/ink779.xml"/><Relationship Id="rId483" Type="http://schemas.openxmlformats.org/officeDocument/2006/relationships/image" Target="../media/image829.png"/><Relationship Id="rId518" Type="http://schemas.openxmlformats.org/officeDocument/2006/relationships/customXml" Target="../ink/ink807.xml"/><Relationship Id="rId539" Type="http://schemas.openxmlformats.org/officeDocument/2006/relationships/image" Target="../media/image857.png"/><Relationship Id="rId690" Type="http://schemas.openxmlformats.org/officeDocument/2006/relationships/customXml" Target="../ink/ink893.xml"/><Relationship Id="rId40" Type="http://schemas.openxmlformats.org/officeDocument/2006/relationships/customXml" Target="../ink/ink568.xml"/><Relationship Id="rId115" Type="http://schemas.openxmlformats.org/officeDocument/2006/relationships/image" Target="../media/image479.png"/><Relationship Id="rId136" Type="http://schemas.openxmlformats.org/officeDocument/2006/relationships/customXml" Target="../ink/ink616.xml"/><Relationship Id="rId157" Type="http://schemas.openxmlformats.org/officeDocument/2006/relationships/image" Target="../media/image666.png"/><Relationship Id="rId178" Type="http://schemas.openxmlformats.org/officeDocument/2006/relationships/customXml" Target="../ink/ink637.xml"/><Relationship Id="rId301" Type="http://schemas.openxmlformats.org/officeDocument/2006/relationships/image" Target="../media/image738.png"/><Relationship Id="rId322" Type="http://schemas.openxmlformats.org/officeDocument/2006/relationships/customXml" Target="../ink/ink709.xml"/><Relationship Id="rId343" Type="http://schemas.openxmlformats.org/officeDocument/2006/relationships/image" Target="../media/image759.png"/><Relationship Id="rId364" Type="http://schemas.openxmlformats.org/officeDocument/2006/relationships/customXml" Target="../ink/ink730.xml"/><Relationship Id="rId550" Type="http://schemas.openxmlformats.org/officeDocument/2006/relationships/customXml" Target="../ink/ink823.xml"/><Relationship Id="rId61" Type="http://schemas.openxmlformats.org/officeDocument/2006/relationships/image" Target="../media/image621.png"/><Relationship Id="rId82" Type="http://schemas.openxmlformats.org/officeDocument/2006/relationships/customXml" Target="../ink/ink589.xml"/><Relationship Id="rId199" Type="http://schemas.openxmlformats.org/officeDocument/2006/relationships/image" Target="../media/image687.png"/><Relationship Id="rId203" Type="http://schemas.openxmlformats.org/officeDocument/2006/relationships/image" Target="../media/image689.png"/><Relationship Id="rId385" Type="http://schemas.openxmlformats.org/officeDocument/2006/relationships/image" Target="../media/image780.png"/><Relationship Id="rId571" Type="http://schemas.openxmlformats.org/officeDocument/2006/relationships/image" Target="../media/image873.png"/><Relationship Id="rId592" Type="http://schemas.openxmlformats.org/officeDocument/2006/relationships/customXml" Target="../ink/ink844.xml"/><Relationship Id="rId606" Type="http://schemas.openxmlformats.org/officeDocument/2006/relationships/customXml" Target="../ink/ink851.xml"/><Relationship Id="rId627" Type="http://schemas.openxmlformats.org/officeDocument/2006/relationships/image" Target="../media/image901.png"/><Relationship Id="rId648" Type="http://schemas.openxmlformats.org/officeDocument/2006/relationships/customXml" Target="../ink/ink872.xml"/><Relationship Id="rId669" Type="http://schemas.openxmlformats.org/officeDocument/2006/relationships/image" Target="../media/image922.png"/><Relationship Id="rId19" Type="http://schemas.openxmlformats.org/officeDocument/2006/relationships/image" Target="../media/image600.png"/><Relationship Id="rId224" Type="http://schemas.openxmlformats.org/officeDocument/2006/relationships/customXml" Target="../ink/ink660.xml"/><Relationship Id="rId245" Type="http://schemas.openxmlformats.org/officeDocument/2006/relationships/image" Target="../media/image710.png"/><Relationship Id="rId266" Type="http://schemas.openxmlformats.org/officeDocument/2006/relationships/customXml" Target="../ink/ink681.xml"/><Relationship Id="rId287" Type="http://schemas.openxmlformats.org/officeDocument/2006/relationships/image" Target="../media/image731.png"/><Relationship Id="rId410" Type="http://schemas.openxmlformats.org/officeDocument/2006/relationships/customXml" Target="../ink/ink753.xml"/><Relationship Id="rId431" Type="http://schemas.openxmlformats.org/officeDocument/2006/relationships/image" Target="../media/image803.png"/><Relationship Id="rId452" Type="http://schemas.openxmlformats.org/officeDocument/2006/relationships/customXml" Target="../ink/ink774.xml"/><Relationship Id="rId473" Type="http://schemas.openxmlformats.org/officeDocument/2006/relationships/image" Target="../media/image824.png"/><Relationship Id="rId494" Type="http://schemas.openxmlformats.org/officeDocument/2006/relationships/customXml" Target="../ink/ink795.xml"/><Relationship Id="rId508" Type="http://schemas.openxmlformats.org/officeDocument/2006/relationships/customXml" Target="../ink/ink802.xml"/><Relationship Id="rId529" Type="http://schemas.openxmlformats.org/officeDocument/2006/relationships/image" Target="../media/image852.png"/><Relationship Id="rId680" Type="http://schemas.openxmlformats.org/officeDocument/2006/relationships/customXml" Target="../ink/ink888.xml"/><Relationship Id="rId30" Type="http://schemas.openxmlformats.org/officeDocument/2006/relationships/customXml" Target="../ink/ink563.xml"/><Relationship Id="rId105" Type="http://schemas.openxmlformats.org/officeDocument/2006/relationships/image" Target="../media/image642.png"/><Relationship Id="rId126" Type="http://schemas.openxmlformats.org/officeDocument/2006/relationships/customXml" Target="../ink/ink611.xml"/><Relationship Id="rId147" Type="http://schemas.openxmlformats.org/officeDocument/2006/relationships/image" Target="../media/image661.png"/><Relationship Id="rId168" Type="http://schemas.openxmlformats.org/officeDocument/2006/relationships/customXml" Target="../ink/ink632.xml"/><Relationship Id="rId312" Type="http://schemas.openxmlformats.org/officeDocument/2006/relationships/customXml" Target="../ink/ink704.xml"/><Relationship Id="rId333" Type="http://schemas.openxmlformats.org/officeDocument/2006/relationships/image" Target="../media/image754.png"/><Relationship Id="rId354" Type="http://schemas.openxmlformats.org/officeDocument/2006/relationships/customXml" Target="../ink/ink725.xml"/><Relationship Id="rId540" Type="http://schemas.openxmlformats.org/officeDocument/2006/relationships/customXml" Target="../ink/ink818.xml"/><Relationship Id="rId51" Type="http://schemas.openxmlformats.org/officeDocument/2006/relationships/image" Target="../media/image616.png"/><Relationship Id="rId72" Type="http://schemas.openxmlformats.org/officeDocument/2006/relationships/customXml" Target="../ink/ink584.xml"/><Relationship Id="rId93" Type="http://schemas.openxmlformats.org/officeDocument/2006/relationships/image" Target="../media/image636.png"/><Relationship Id="rId189" Type="http://schemas.openxmlformats.org/officeDocument/2006/relationships/image" Target="../media/image682.png"/><Relationship Id="rId375" Type="http://schemas.openxmlformats.org/officeDocument/2006/relationships/image" Target="../media/image775.png"/><Relationship Id="rId396" Type="http://schemas.openxmlformats.org/officeDocument/2006/relationships/customXml" Target="../ink/ink746.xml"/><Relationship Id="rId561" Type="http://schemas.openxmlformats.org/officeDocument/2006/relationships/image" Target="../media/image868.png"/><Relationship Id="rId582" Type="http://schemas.openxmlformats.org/officeDocument/2006/relationships/customXml" Target="../ink/ink839.xml"/><Relationship Id="rId617" Type="http://schemas.openxmlformats.org/officeDocument/2006/relationships/image" Target="../media/image896.png"/><Relationship Id="rId638" Type="http://schemas.openxmlformats.org/officeDocument/2006/relationships/customXml" Target="../ink/ink867.xml"/><Relationship Id="rId659" Type="http://schemas.openxmlformats.org/officeDocument/2006/relationships/image" Target="../media/image917.png"/><Relationship Id="rId3" Type="http://schemas.openxmlformats.org/officeDocument/2006/relationships/image" Target="../media/image183.png"/><Relationship Id="rId214" Type="http://schemas.openxmlformats.org/officeDocument/2006/relationships/customXml" Target="../ink/ink655.xml"/><Relationship Id="rId235" Type="http://schemas.openxmlformats.org/officeDocument/2006/relationships/image" Target="../media/image705.png"/><Relationship Id="rId256" Type="http://schemas.openxmlformats.org/officeDocument/2006/relationships/customXml" Target="../ink/ink676.xml"/><Relationship Id="rId277" Type="http://schemas.openxmlformats.org/officeDocument/2006/relationships/image" Target="../media/image726.png"/><Relationship Id="rId298" Type="http://schemas.openxmlformats.org/officeDocument/2006/relationships/customXml" Target="../ink/ink697.xml"/><Relationship Id="rId400" Type="http://schemas.openxmlformats.org/officeDocument/2006/relationships/customXml" Target="../ink/ink748.xml"/><Relationship Id="rId421" Type="http://schemas.openxmlformats.org/officeDocument/2006/relationships/image" Target="../media/image798.png"/><Relationship Id="rId442" Type="http://schemas.openxmlformats.org/officeDocument/2006/relationships/customXml" Target="../ink/ink769.xml"/><Relationship Id="rId463" Type="http://schemas.openxmlformats.org/officeDocument/2006/relationships/image" Target="../media/image819.png"/><Relationship Id="rId484" Type="http://schemas.openxmlformats.org/officeDocument/2006/relationships/customXml" Target="../ink/ink790.xml"/><Relationship Id="rId519" Type="http://schemas.openxmlformats.org/officeDocument/2006/relationships/image" Target="../media/image847.png"/><Relationship Id="rId670" Type="http://schemas.openxmlformats.org/officeDocument/2006/relationships/customXml" Target="../ink/ink883.xml"/><Relationship Id="rId116" Type="http://schemas.openxmlformats.org/officeDocument/2006/relationships/customXml" Target="../ink/ink606.xml"/><Relationship Id="rId137" Type="http://schemas.openxmlformats.org/officeDocument/2006/relationships/image" Target="../media/image656.png"/><Relationship Id="rId158" Type="http://schemas.openxmlformats.org/officeDocument/2006/relationships/customXml" Target="../ink/ink627.xml"/><Relationship Id="rId302" Type="http://schemas.openxmlformats.org/officeDocument/2006/relationships/customXml" Target="../ink/ink699.xml"/><Relationship Id="rId323" Type="http://schemas.openxmlformats.org/officeDocument/2006/relationships/image" Target="../media/image749.png"/><Relationship Id="rId344" Type="http://schemas.openxmlformats.org/officeDocument/2006/relationships/customXml" Target="../ink/ink720.xml"/><Relationship Id="rId530" Type="http://schemas.openxmlformats.org/officeDocument/2006/relationships/customXml" Target="../ink/ink813.xml"/><Relationship Id="rId691" Type="http://schemas.openxmlformats.org/officeDocument/2006/relationships/image" Target="../media/image933.png"/><Relationship Id="rId20" Type="http://schemas.openxmlformats.org/officeDocument/2006/relationships/customXml" Target="../ink/ink558.xml"/><Relationship Id="rId41" Type="http://schemas.openxmlformats.org/officeDocument/2006/relationships/image" Target="../media/image611.png"/><Relationship Id="rId62" Type="http://schemas.openxmlformats.org/officeDocument/2006/relationships/customXml" Target="../ink/ink579.xml"/><Relationship Id="rId83" Type="http://schemas.openxmlformats.org/officeDocument/2006/relationships/image" Target="../media/image631.png"/><Relationship Id="rId179" Type="http://schemas.openxmlformats.org/officeDocument/2006/relationships/image" Target="../media/image677.png"/><Relationship Id="rId365" Type="http://schemas.openxmlformats.org/officeDocument/2006/relationships/image" Target="../media/image770.png"/><Relationship Id="rId386" Type="http://schemas.openxmlformats.org/officeDocument/2006/relationships/customXml" Target="../ink/ink741.xml"/><Relationship Id="rId551" Type="http://schemas.openxmlformats.org/officeDocument/2006/relationships/image" Target="../media/image863.png"/><Relationship Id="rId572" Type="http://schemas.openxmlformats.org/officeDocument/2006/relationships/customXml" Target="../ink/ink834.xml"/><Relationship Id="rId593" Type="http://schemas.openxmlformats.org/officeDocument/2006/relationships/image" Target="../media/image884.png"/><Relationship Id="rId607" Type="http://schemas.openxmlformats.org/officeDocument/2006/relationships/image" Target="../media/image891.png"/><Relationship Id="rId628" Type="http://schemas.openxmlformats.org/officeDocument/2006/relationships/customXml" Target="../ink/ink862.xml"/><Relationship Id="rId649" Type="http://schemas.openxmlformats.org/officeDocument/2006/relationships/image" Target="../media/image912.png"/><Relationship Id="rId190" Type="http://schemas.openxmlformats.org/officeDocument/2006/relationships/customXml" Target="../ink/ink643.xml"/><Relationship Id="rId204" Type="http://schemas.openxmlformats.org/officeDocument/2006/relationships/customXml" Target="../ink/ink650.xml"/><Relationship Id="rId225" Type="http://schemas.openxmlformats.org/officeDocument/2006/relationships/image" Target="../media/image700.png"/><Relationship Id="rId246" Type="http://schemas.openxmlformats.org/officeDocument/2006/relationships/customXml" Target="../ink/ink671.xml"/><Relationship Id="rId267" Type="http://schemas.openxmlformats.org/officeDocument/2006/relationships/image" Target="../media/image721.png"/><Relationship Id="rId288" Type="http://schemas.openxmlformats.org/officeDocument/2006/relationships/customXml" Target="../ink/ink692.xml"/><Relationship Id="rId411" Type="http://schemas.openxmlformats.org/officeDocument/2006/relationships/image" Target="../media/image793.png"/><Relationship Id="rId432" Type="http://schemas.openxmlformats.org/officeDocument/2006/relationships/customXml" Target="../ink/ink764.xml"/><Relationship Id="rId453" Type="http://schemas.openxmlformats.org/officeDocument/2006/relationships/image" Target="../media/image814.png"/><Relationship Id="rId474" Type="http://schemas.openxmlformats.org/officeDocument/2006/relationships/customXml" Target="../ink/ink785.xml"/><Relationship Id="rId509" Type="http://schemas.openxmlformats.org/officeDocument/2006/relationships/image" Target="../media/image842.png"/><Relationship Id="rId660" Type="http://schemas.openxmlformats.org/officeDocument/2006/relationships/customXml" Target="../ink/ink878.xml"/><Relationship Id="rId106" Type="http://schemas.openxmlformats.org/officeDocument/2006/relationships/customXml" Target="../ink/ink601.xml"/><Relationship Id="rId127" Type="http://schemas.openxmlformats.org/officeDocument/2006/relationships/image" Target="../media/image652.png"/><Relationship Id="rId313" Type="http://schemas.openxmlformats.org/officeDocument/2006/relationships/image" Target="../media/image744.png"/><Relationship Id="rId495" Type="http://schemas.openxmlformats.org/officeDocument/2006/relationships/image" Target="../media/image835.png"/><Relationship Id="rId681" Type="http://schemas.openxmlformats.org/officeDocument/2006/relationships/image" Target="../media/image928.png"/><Relationship Id="rId10" Type="http://schemas.openxmlformats.org/officeDocument/2006/relationships/customXml" Target="../ink/ink553.xml"/><Relationship Id="rId31" Type="http://schemas.openxmlformats.org/officeDocument/2006/relationships/image" Target="../media/image606.png"/><Relationship Id="rId52" Type="http://schemas.openxmlformats.org/officeDocument/2006/relationships/customXml" Target="../ink/ink574.xml"/><Relationship Id="rId73" Type="http://schemas.openxmlformats.org/officeDocument/2006/relationships/image" Target="../media/image626.png"/><Relationship Id="rId94" Type="http://schemas.openxmlformats.org/officeDocument/2006/relationships/customXml" Target="../ink/ink595.xml"/><Relationship Id="rId148" Type="http://schemas.openxmlformats.org/officeDocument/2006/relationships/customXml" Target="../ink/ink622.xml"/><Relationship Id="rId169" Type="http://schemas.openxmlformats.org/officeDocument/2006/relationships/image" Target="../media/image672.png"/><Relationship Id="rId334" Type="http://schemas.openxmlformats.org/officeDocument/2006/relationships/customXml" Target="../ink/ink715.xml"/><Relationship Id="rId355" Type="http://schemas.openxmlformats.org/officeDocument/2006/relationships/image" Target="../media/image765.png"/><Relationship Id="rId376" Type="http://schemas.openxmlformats.org/officeDocument/2006/relationships/customXml" Target="../ink/ink736.xml"/><Relationship Id="rId397" Type="http://schemas.openxmlformats.org/officeDocument/2006/relationships/image" Target="../media/image786.png"/><Relationship Id="rId520" Type="http://schemas.openxmlformats.org/officeDocument/2006/relationships/customXml" Target="../ink/ink808.xml"/><Relationship Id="rId541" Type="http://schemas.openxmlformats.org/officeDocument/2006/relationships/image" Target="../media/image858.png"/><Relationship Id="rId562" Type="http://schemas.openxmlformats.org/officeDocument/2006/relationships/customXml" Target="../ink/ink829.xml"/><Relationship Id="rId583" Type="http://schemas.openxmlformats.org/officeDocument/2006/relationships/image" Target="../media/image879.png"/><Relationship Id="rId618" Type="http://schemas.openxmlformats.org/officeDocument/2006/relationships/customXml" Target="../ink/ink857.xml"/><Relationship Id="rId639" Type="http://schemas.openxmlformats.org/officeDocument/2006/relationships/image" Target="../media/image907.png"/><Relationship Id="rId4" Type="http://schemas.openxmlformats.org/officeDocument/2006/relationships/image" Target="../media/image235.png"/><Relationship Id="rId180" Type="http://schemas.openxmlformats.org/officeDocument/2006/relationships/customXml" Target="../ink/ink638.xml"/><Relationship Id="rId215" Type="http://schemas.openxmlformats.org/officeDocument/2006/relationships/image" Target="../media/image695.png"/><Relationship Id="rId236" Type="http://schemas.openxmlformats.org/officeDocument/2006/relationships/customXml" Target="../ink/ink666.xml"/><Relationship Id="rId257" Type="http://schemas.openxmlformats.org/officeDocument/2006/relationships/image" Target="../media/image716.png"/><Relationship Id="rId278" Type="http://schemas.openxmlformats.org/officeDocument/2006/relationships/customXml" Target="../ink/ink687.xml"/><Relationship Id="rId401" Type="http://schemas.openxmlformats.org/officeDocument/2006/relationships/image" Target="../media/image788.png"/><Relationship Id="rId422" Type="http://schemas.openxmlformats.org/officeDocument/2006/relationships/customXml" Target="../ink/ink759.xml"/><Relationship Id="rId443" Type="http://schemas.openxmlformats.org/officeDocument/2006/relationships/image" Target="../media/image809.png"/><Relationship Id="rId464" Type="http://schemas.openxmlformats.org/officeDocument/2006/relationships/customXml" Target="../ink/ink780.xml"/><Relationship Id="rId650" Type="http://schemas.openxmlformats.org/officeDocument/2006/relationships/customXml" Target="../ink/ink873.xml"/><Relationship Id="rId303" Type="http://schemas.openxmlformats.org/officeDocument/2006/relationships/image" Target="../media/image739.png"/><Relationship Id="rId485" Type="http://schemas.openxmlformats.org/officeDocument/2006/relationships/image" Target="../media/image830.png"/><Relationship Id="rId42" Type="http://schemas.openxmlformats.org/officeDocument/2006/relationships/customXml" Target="../ink/ink569.xml"/><Relationship Id="rId84" Type="http://schemas.openxmlformats.org/officeDocument/2006/relationships/customXml" Target="../ink/ink590.xml"/><Relationship Id="rId138" Type="http://schemas.openxmlformats.org/officeDocument/2006/relationships/customXml" Target="../ink/ink617.xml"/><Relationship Id="rId345" Type="http://schemas.openxmlformats.org/officeDocument/2006/relationships/image" Target="../media/image760.png"/><Relationship Id="rId387" Type="http://schemas.openxmlformats.org/officeDocument/2006/relationships/image" Target="../media/image781.png"/><Relationship Id="rId510" Type="http://schemas.openxmlformats.org/officeDocument/2006/relationships/customXml" Target="../ink/ink803.xml"/><Relationship Id="rId552" Type="http://schemas.openxmlformats.org/officeDocument/2006/relationships/customXml" Target="../ink/ink824.xml"/><Relationship Id="rId594" Type="http://schemas.openxmlformats.org/officeDocument/2006/relationships/customXml" Target="../ink/ink845.xml"/><Relationship Id="rId608" Type="http://schemas.openxmlformats.org/officeDocument/2006/relationships/customXml" Target="../ink/ink852.xml"/><Relationship Id="rId191" Type="http://schemas.openxmlformats.org/officeDocument/2006/relationships/image" Target="../media/image683.png"/><Relationship Id="rId205" Type="http://schemas.openxmlformats.org/officeDocument/2006/relationships/image" Target="../media/image690.png"/><Relationship Id="rId247" Type="http://schemas.openxmlformats.org/officeDocument/2006/relationships/image" Target="../media/image711.png"/><Relationship Id="rId412" Type="http://schemas.openxmlformats.org/officeDocument/2006/relationships/customXml" Target="../ink/ink754.xml"/><Relationship Id="rId107" Type="http://schemas.openxmlformats.org/officeDocument/2006/relationships/image" Target="../media/image643.png"/><Relationship Id="rId289" Type="http://schemas.openxmlformats.org/officeDocument/2006/relationships/image" Target="../media/image732.png"/><Relationship Id="rId454" Type="http://schemas.openxmlformats.org/officeDocument/2006/relationships/customXml" Target="../ink/ink775.xml"/><Relationship Id="rId496" Type="http://schemas.openxmlformats.org/officeDocument/2006/relationships/customXml" Target="../ink/ink796.xml"/><Relationship Id="rId661" Type="http://schemas.openxmlformats.org/officeDocument/2006/relationships/image" Target="../media/image918.png"/><Relationship Id="rId11" Type="http://schemas.openxmlformats.org/officeDocument/2006/relationships/image" Target="../media/image596.png"/><Relationship Id="rId53" Type="http://schemas.openxmlformats.org/officeDocument/2006/relationships/image" Target="../media/image617.png"/><Relationship Id="rId149" Type="http://schemas.openxmlformats.org/officeDocument/2006/relationships/image" Target="../media/image662.png"/><Relationship Id="rId314" Type="http://schemas.openxmlformats.org/officeDocument/2006/relationships/customXml" Target="../ink/ink705.xml"/><Relationship Id="rId356" Type="http://schemas.openxmlformats.org/officeDocument/2006/relationships/customXml" Target="../ink/ink726.xml"/><Relationship Id="rId398" Type="http://schemas.openxmlformats.org/officeDocument/2006/relationships/customXml" Target="../ink/ink747.xml"/><Relationship Id="rId521" Type="http://schemas.openxmlformats.org/officeDocument/2006/relationships/image" Target="../media/image848.png"/><Relationship Id="rId563" Type="http://schemas.openxmlformats.org/officeDocument/2006/relationships/image" Target="../media/image869.png"/><Relationship Id="rId619" Type="http://schemas.openxmlformats.org/officeDocument/2006/relationships/image" Target="../media/image897.png"/><Relationship Id="rId95" Type="http://schemas.openxmlformats.org/officeDocument/2006/relationships/image" Target="../media/image637.png"/><Relationship Id="rId160" Type="http://schemas.openxmlformats.org/officeDocument/2006/relationships/customXml" Target="../ink/ink628.xml"/><Relationship Id="rId216" Type="http://schemas.openxmlformats.org/officeDocument/2006/relationships/customXml" Target="../ink/ink656.xml"/><Relationship Id="rId423" Type="http://schemas.openxmlformats.org/officeDocument/2006/relationships/image" Target="../media/image799.png"/><Relationship Id="rId258" Type="http://schemas.openxmlformats.org/officeDocument/2006/relationships/customXml" Target="../ink/ink677.xml"/><Relationship Id="rId465" Type="http://schemas.openxmlformats.org/officeDocument/2006/relationships/image" Target="../media/image820.png"/><Relationship Id="rId630" Type="http://schemas.openxmlformats.org/officeDocument/2006/relationships/customXml" Target="../ink/ink863.xml"/><Relationship Id="rId672" Type="http://schemas.openxmlformats.org/officeDocument/2006/relationships/customXml" Target="../ink/ink884.xml"/><Relationship Id="rId22" Type="http://schemas.openxmlformats.org/officeDocument/2006/relationships/customXml" Target="../ink/ink559.xml"/><Relationship Id="rId64" Type="http://schemas.openxmlformats.org/officeDocument/2006/relationships/customXml" Target="../ink/ink580.xml"/><Relationship Id="rId118" Type="http://schemas.openxmlformats.org/officeDocument/2006/relationships/customXml" Target="../ink/ink607.xml"/><Relationship Id="rId325" Type="http://schemas.openxmlformats.org/officeDocument/2006/relationships/image" Target="../media/image750.png"/><Relationship Id="rId367" Type="http://schemas.openxmlformats.org/officeDocument/2006/relationships/image" Target="../media/image771.png"/><Relationship Id="rId532" Type="http://schemas.openxmlformats.org/officeDocument/2006/relationships/customXml" Target="../ink/ink814.xml"/><Relationship Id="rId574" Type="http://schemas.openxmlformats.org/officeDocument/2006/relationships/customXml" Target="../ink/ink835.xml"/><Relationship Id="rId171" Type="http://schemas.openxmlformats.org/officeDocument/2006/relationships/image" Target="../media/image673.png"/><Relationship Id="rId227" Type="http://schemas.openxmlformats.org/officeDocument/2006/relationships/image" Target="../media/image701.png"/><Relationship Id="rId269" Type="http://schemas.openxmlformats.org/officeDocument/2006/relationships/image" Target="../media/image722.png"/><Relationship Id="rId434" Type="http://schemas.openxmlformats.org/officeDocument/2006/relationships/customXml" Target="../ink/ink765.xml"/><Relationship Id="rId476" Type="http://schemas.openxmlformats.org/officeDocument/2006/relationships/customXml" Target="../ink/ink786.xml"/><Relationship Id="rId641" Type="http://schemas.openxmlformats.org/officeDocument/2006/relationships/image" Target="../media/image908.png"/><Relationship Id="rId683" Type="http://schemas.openxmlformats.org/officeDocument/2006/relationships/image" Target="../media/image929.png"/><Relationship Id="rId33" Type="http://schemas.openxmlformats.org/officeDocument/2006/relationships/image" Target="../media/image607.png"/><Relationship Id="rId129" Type="http://schemas.openxmlformats.org/officeDocument/2006/relationships/image" Target="../media/image653.png"/><Relationship Id="rId280" Type="http://schemas.openxmlformats.org/officeDocument/2006/relationships/customXml" Target="../ink/ink688.xml"/><Relationship Id="rId336" Type="http://schemas.openxmlformats.org/officeDocument/2006/relationships/customXml" Target="../ink/ink716.xml"/><Relationship Id="rId501" Type="http://schemas.openxmlformats.org/officeDocument/2006/relationships/image" Target="../media/image838.png"/><Relationship Id="rId543" Type="http://schemas.openxmlformats.org/officeDocument/2006/relationships/image" Target="../media/image859.png"/><Relationship Id="rId75" Type="http://schemas.openxmlformats.org/officeDocument/2006/relationships/image" Target="../media/image627.png"/><Relationship Id="rId140" Type="http://schemas.openxmlformats.org/officeDocument/2006/relationships/customXml" Target="../ink/ink618.xml"/><Relationship Id="rId182" Type="http://schemas.openxmlformats.org/officeDocument/2006/relationships/customXml" Target="../ink/ink639.xml"/><Relationship Id="rId378" Type="http://schemas.openxmlformats.org/officeDocument/2006/relationships/customXml" Target="../ink/ink737.xml"/><Relationship Id="rId403" Type="http://schemas.openxmlformats.org/officeDocument/2006/relationships/image" Target="../media/image789.png"/><Relationship Id="rId585" Type="http://schemas.openxmlformats.org/officeDocument/2006/relationships/image" Target="../media/image880.png"/><Relationship Id="rId6" Type="http://schemas.openxmlformats.org/officeDocument/2006/relationships/customXml" Target="../ink/ink552.xml"/><Relationship Id="rId238" Type="http://schemas.openxmlformats.org/officeDocument/2006/relationships/customXml" Target="../ink/ink667.xml"/><Relationship Id="rId445" Type="http://schemas.openxmlformats.org/officeDocument/2006/relationships/image" Target="../media/image810.png"/><Relationship Id="rId487" Type="http://schemas.openxmlformats.org/officeDocument/2006/relationships/image" Target="../media/image831.png"/><Relationship Id="rId610" Type="http://schemas.openxmlformats.org/officeDocument/2006/relationships/customXml" Target="../ink/ink853.xml"/><Relationship Id="rId652" Type="http://schemas.openxmlformats.org/officeDocument/2006/relationships/customXml" Target="../ink/ink874.xml"/><Relationship Id="rId291" Type="http://schemas.openxmlformats.org/officeDocument/2006/relationships/image" Target="../media/image733.png"/><Relationship Id="rId305" Type="http://schemas.openxmlformats.org/officeDocument/2006/relationships/image" Target="../media/image740.png"/><Relationship Id="rId347" Type="http://schemas.openxmlformats.org/officeDocument/2006/relationships/image" Target="../media/image761.png"/><Relationship Id="rId512" Type="http://schemas.openxmlformats.org/officeDocument/2006/relationships/customXml" Target="../ink/ink804.xml"/><Relationship Id="rId44" Type="http://schemas.openxmlformats.org/officeDocument/2006/relationships/customXml" Target="../ink/ink570.xml"/><Relationship Id="rId86" Type="http://schemas.openxmlformats.org/officeDocument/2006/relationships/customXml" Target="../ink/ink591.xml"/><Relationship Id="rId151" Type="http://schemas.openxmlformats.org/officeDocument/2006/relationships/image" Target="../media/image663.png"/><Relationship Id="rId389" Type="http://schemas.openxmlformats.org/officeDocument/2006/relationships/image" Target="../media/image782.png"/><Relationship Id="rId554" Type="http://schemas.openxmlformats.org/officeDocument/2006/relationships/customXml" Target="../ink/ink825.xml"/><Relationship Id="rId596" Type="http://schemas.openxmlformats.org/officeDocument/2006/relationships/customXml" Target="../ink/ink846.xml"/><Relationship Id="rId193" Type="http://schemas.openxmlformats.org/officeDocument/2006/relationships/image" Target="../media/image684.png"/><Relationship Id="rId207" Type="http://schemas.openxmlformats.org/officeDocument/2006/relationships/image" Target="../media/image691.png"/><Relationship Id="rId249" Type="http://schemas.openxmlformats.org/officeDocument/2006/relationships/image" Target="../media/image712.png"/><Relationship Id="rId414" Type="http://schemas.openxmlformats.org/officeDocument/2006/relationships/customXml" Target="../ink/ink755.xml"/><Relationship Id="rId456" Type="http://schemas.openxmlformats.org/officeDocument/2006/relationships/customXml" Target="../ink/ink776.xml"/><Relationship Id="rId498" Type="http://schemas.openxmlformats.org/officeDocument/2006/relationships/customXml" Target="../ink/ink797.xml"/><Relationship Id="rId621" Type="http://schemas.openxmlformats.org/officeDocument/2006/relationships/image" Target="../media/image898.png"/><Relationship Id="rId663" Type="http://schemas.openxmlformats.org/officeDocument/2006/relationships/image" Target="../media/image919.png"/><Relationship Id="rId13" Type="http://schemas.openxmlformats.org/officeDocument/2006/relationships/image" Target="../media/image597.png"/><Relationship Id="rId109" Type="http://schemas.openxmlformats.org/officeDocument/2006/relationships/image" Target="../media/image644.png"/><Relationship Id="rId260" Type="http://schemas.openxmlformats.org/officeDocument/2006/relationships/customXml" Target="../ink/ink678.xml"/><Relationship Id="rId316" Type="http://schemas.openxmlformats.org/officeDocument/2006/relationships/customXml" Target="../ink/ink706.xml"/><Relationship Id="rId523" Type="http://schemas.openxmlformats.org/officeDocument/2006/relationships/image" Target="../media/image849.png"/><Relationship Id="rId55" Type="http://schemas.openxmlformats.org/officeDocument/2006/relationships/image" Target="../media/image618.png"/><Relationship Id="rId97" Type="http://schemas.openxmlformats.org/officeDocument/2006/relationships/image" Target="../media/image638.png"/><Relationship Id="rId120" Type="http://schemas.openxmlformats.org/officeDocument/2006/relationships/customXml" Target="../ink/ink608.xml"/><Relationship Id="rId358" Type="http://schemas.openxmlformats.org/officeDocument/2006/relationships/customXml" Target="../ink/ink727.xml"/><Relationship Id="rId565" Type="http://schemas.openxmlformats.org/officeDocument/2006/relationships/image" Target="../media/image870.png"/><Relationship Id="rId162" Type="http://schemas.openxmlformats.org/officeDocument/2006/relationships/customXml" Target="../ink/ink629.xml"/><Relationship Id="rId218" Type="http://schemas.openxmlformats.org/officeDocument/2006/relationships/customXml" Target="../ink/ink657.xml"/><Relationship Id="rId425" Type="http://schemas.openxmlformats.org/officeDocument/2006/relationships/image" Target="../media/image800.png"/><Relationship Id="rId467" Type="http://schemas.openxmlformats.org/officeDocument/2006/relationships/image" Target="../media/image821.png"/><Relationship Id="rId632" Type="http://schemas.openxmlformats.org/officeDocument/2006/relationships/customXml" Target="../ink/ink864.xml"/><Relationship Id="rId271" Type="http://schemas.openxmlformats.org/officeDocument/2006/relationships/image" Target="../media/image723.png"/><Relationship Id="rId674" Type="http://schemas.openxmlformats.org/officeDocument/2006/relationships/customXml" Target="../ink/ink885.xml"/><Relationship Id="rId24" Type="http://schemas.openxmlformats.org/officeDocument/2006/relationships/customXml" Target="../ink/ink560.xml"/><Relationship Id="rId66" Type="http://schemas.openxmlformats.org/officeDocument/2006/relationships/customXml" Target="../ink/ink581.xml"/><Relationship Id="rId131" Type="http://schemas.openxmlformats.org/officeDocument/2006/relationships/image" Target="../media/image654.png"/><Relationship Id="rId327" Type="http://schemas.openxmlformats.org/officeDocument/2006/relationships/image" Target="../media/image751.png"/><Relationship Id="rId369" Type="http://schemas.openxmlformats.org/officeDocument/2006/relationships/image" Target="../media/image772.png"/><Relationship Id="rId534" Type="http://schemas.openxmlformats.org/officeDocument/2006/relationships/customXml" Target="../ink/ink815.xml"/><Relationship Id="rId576" Type="http://schemas.openxmlformats.org/officeDocument/2006/relationships/customXml" Target="../ink/ink836.xml"/><Relationship Id="rId173" Type="http://schemas.openxmlformats.org/officeDocument/2006/relationships/image" Target="../media/image674.png"/><Relationship Id="rId229" Type="http://schemas.openxmlformats.org/officeDocument/2006/relationships/image" Target="../media/image702.png"/><Relationship Id="rId380" Type="http://schemas.openxmlformats.org/officeDocument/2006/relationships/customXml" Target="../ink/ink738.xml"/><Relationship Id="rId436" Type="http://schemas.openxmlformats.org/officeDocument/2006/relationships/customXml" Target="../ink/ink766.xml"/><Relationship Id="rId601" Type="http://schemas.openxmlformats.org/officeDocument/2006/relationships/image" Target="../media/image888.png"/><Relationship Id="rId643" Type="http://schemas.openxmlformats.org/officeDocument/2006/relationships/image" Target="../media/image909.png"/><Relationship Id="rId240" Type="http://schemas.openxmlformats.org/officeDocument/2006/relationships/customXml" Target="../ink/ink668.xml"/><Relationship Id="rId478" Type="http://schemas.openxmlformats.org/officeDocument/2006/relationships/customXml" Target="../ink/ink787.xml"/><Relationship Id="rId685" Type="http://schemas.openxmlformats.org/officeDocument/2006/relationships/image" Target="../media/image930.png"/><Relationship Id="rId35" Type="http://schemas.openxmlformats.org/officeDocument/2006/relationships/image" Target="../media/image608.png"/><Relationship Id="rId77" Type="http://schemas.openxmlformats.org/officeDocument/2006/relationships/image" Target="../media/image628.png"/><Relationship Id="rId100" Type="http://schemas.openxmlformats.org/officeDocument/2006/relationships/customXml" Target="../ink/ink598.xml"/><Relationship Id="rId282" Type="http://schemas.openxmlformats.org/officeDocument/2006/relationships/customXml" Target="../ink/ink689.xml"/><Relationship Id="rId338" Type="http://schemas.openxmlformats.org/officeDocument/2006/relationships/customXml" Target="../ink/ink717.xml"/><Relationship Id="rId503" Type="http://schemas.openxmlformats.org/officeDocument/2006/relationships/image" Target="../media/image839.png"/><Relationship Id="rId545" Type="http://schemas.openxmlformats.org/officeDocument/2006/relationships/image" Target="../media/image860.png"/><Relationship Id="rId587" Type="http://schemas.openxmlformats.org/officeDocument/2006/relationships/image" Target="../media/image881.png"/><Relationship Id="rId142" Type="http://schemas.openxmlformats.org/officeDocument/2006/relationships/customXml" Target="../ink/ink619.xml"/><Relationship Id="rId184" Type="http://schemas.openxmlformats.org/officeDocument/2006/relationships/customXml" Target="../ink/ink640.xml"/><Relationship Id="rId391" Type="http://schemas.openxmlformats.org/officeDocument/2006/relationships/image" Target="../media/image783.png"/><Relationship Id="rId405" Type="http://schemas.openxmlformats.org/officeDocument/2006/relationships/image" Target="../media/image790.png"/><Relationship Id="rId447" Type="http://schemas.openxmlformats.org/officeDocument/2006/relationships/image" Target="../media/image811.png"/><Relationship Id="rId612" Type="http://schemas.openxmlformats.org/officeDocument/2006/relationships/customXml" Target="../ink/ink854.xml"/><Relationship Id="rId251" Type="http://schemas.openxmlformats.org/officeDocument/2006/relationships/image" Target="../media/image713.png"/><Relationship Id="rId489" Type="http://schemas.openxmlformats.org/officeDocument/2006/relationships/image" Target="../media/image832.png"/><Relationship Id="rId654" Type="http://schemas.openxmlformats.org/officeDocument/2006/relationships/customXml" Target="../ink/ink875.xml"/><Relationship Id="rId46" Type="http://schemas.openxmlformats.org/officeDocument/2006/relationships/customXml" Target="../ink/ink571.xml"/><Relationship Id="rId293" Type="http://schemas.openxmlformats.org/officeDocument/2006/relationships/image" Target="../media/image734.png"/><Relationship Id="rId307" Type="http://schemas.openxmlformats.org/officeDocument/2006/relationships/image" Target="../media/image741.png"/><Relationship Id="rId349" Type="http://schemas.openxmlformats.org/officeDocument/2006/relationships/image" Target="../media/image762.png"/><Relationship Id="rId514" Type="http://schemas.openxmlformats.org/officeDocument/2006/relationships/customXml" Target="../ink/ink805.xml"/><Relationship Id="rId556" Type="http://schemas.openxmlformats.org/officeDocument/2006/relationships/customXml" Target="../ink/ink826.xml"/><Relationship Id="rId88" Type="http://schemas.openxmlformats.org/officeDocument/2006/relationships/customXml" Target="../ink/ink592.xml"/><Relationship Id="rId111" Type="http://schemas.openxmlformats.org/officeDocument/2006/relationships/image" Target="../media/image645.png"/><Relationship Id="rId153" Type="http://schemas.openxmlformats.org/officeDocument/2006/relationships/image" Target="../media/image664.png"/><Relationship Id="rId195" Type="http://schemas.openxmlformats.org/officeDocument/2006/relationships/image" Target="../media/image685.png"/><Relationship Id="rId209" Type="http://schemas.openxmlformats.org/officeDocument/2006/relationships/image" Target="../media/image692.png"/><Relationship Id="rId360" Type="http://schemas.openxmlformats.org/officeDocument/2006/relationships/customXml" Target="../ink/ink728.xml"/><Relationship Id="rId416" Type="http://schemas.openxmlformats.org/officeDocument/2006/relationships/customXml" Target="../ink/ink756.xml"/><Relationship Id="rId598" Type="http://schemas.openxmlformats.org/officeDocument/2006/relationships/customXml" Target="../ink/ink847.xml"/><Relationship Id="rId220" Type="http://schemas.openxmlformats.org/officeDocument/2006/relationships/customXml" Target="../ink/ink658.xml"/><Relationship Id="rId458" Type="http://schemas.openxmlformats.org/officeDocument/2006/relationships/customXml" Target="../ink/ink777.xml"/><Relationship Id="rId623" Type="http://schemas.openxmlformats.org/officeDocument/2006/relationships/image" Target="../media/image899.png"/><Relationship Id="rId665" Type="http://schemas.openxmlformats.org/officeDocument/2006/relationships/image" Target="../media/image920.png"/><Relationship Id="rId15" Type="http://schemas.openxmlformats.org/officeDocument/2006/relationships/image" Target="../media/image598.png"/><Relationship Id="rId57" Type="http://schemas.openxmlformats.org/officeDocument/2006/relationships/image" Target="../media/image619.png"/><Relationship Id="rId262" Type="http://schemas.openxmlformats.org/officeDocument/2006/relationships/customXml" Target="../ink/ink679.xml"/><Relationship Id="rId318" Type="http://schemas.openxmlformats.org/officeDocument/2006/relationships/customXml" Target="../ink/ink707.xml"/><Relationship Id="rId525" Type="http://schemas.openxmlformats.org/officeDocument/2006/relationships/image" Target="../media/image850.png"/><Relationship Id="rId567" Type="http://schemas.openxmlformats.org/officeDocument/2006/relationships/image" Target="../media/image871.png"/><Relationship Id="rId99" Type="http://schemas.openxmlformats.org/officeDocument/2006/relationships/image" Target="../media/image639.png"/><Relationship Id="rId122" Type="http://schemas.openxmlformats.org/officeDocument/2006/relationships/customXml" Target="../ink/ink609.xml"/><Relationship Id="rId164" Type="http://schemas.openxmlformats.org/officeDocument/2006/relationships/customXml" Target="../ink/ink630.xml"/><Relationship Id="rId371" Type="http://schemas.openxmlformats.org/officeDocument/2006/relationships/image" Target="../media/image773.png"/><Relationship Id="rId427" Type="http://schemas.openxmlformats.org/officeDocument/2006/relationships/image" Target="../media/image801.png"/><Relationship Id="rId469" Type="http://schemas.openxmlformats.org/officeDocument/2006/relationships/image" Target="../media/image822.png"/><Relationship Id="rId634" Type="http://schemas.openxmlformats.org/officeDocument/2006/relationships/customXml" Target="../ink/ink865.xml"/><Relationship Id="rId676" Type="http://schemas.openxmlformats.org/officeDocument/2006/relationships/customXml" Target="../ink/ink886.xml"/><Relationship Id="rId26" Type="http://schemas.openxmlformats.org/officeDocument/2006/relationships/customXml" Target="../ink/ink561.xml"/><Relationship Id="rId231" Type="http://schemas.openxmlformats.org/officeDocument/2006/relationships/image" Target="../media/image703.png"/><Relationship Id="rId273" Type="http://schemas.openxmlformats.org/officeDocument/2006/relationships/image" Target="../media/image724.png"/><Relationship Id="rId329" Type="http://schemas.openxmlformats.org/officeDocument/2006/relationships/image" Target="../media/image752.png"/><Relationship Id="rId480" Type="http://schemas.openxmlformats.org/officeDocument/2006/relationships/customXml" Target="../ink/ink788.xml"/><Relationship Id="rId536" Type="http://schemas.openxmlformats.org/officeDocument/2006/relationships/customXml" Target="../ink/ink816.xml"/><Relationship Id="rId68" Type="http://schemas.openxmlformats.org/officeDocument/2006/relationships/customXml" Target="../ink/ink582.xml"/><Relationship Id="rId133" Type="http://schemas.openxmlformats.org/officeDocument/2006/relationships/image" Target="../media/image450.png"/><Relationship Id="rId175" Type="http://schemas.openxmlformats.org/officeDocument/2006/relationships/image" Target="../media/image675.png"/><Relationship Id="rId340" Type="http://schemas.openxmlformats.org/officeDocument/2006/relationships/customXml" Target="../ink/ink718.xml"/><Relationship Id="rId578" Type="http://schemas.openxmlformats.org/officeDocument/2006/relationships/customXml" Target="../ink/ink837.xml"/><Relationship Id="rId200" Type="http://schemas.openxmlformats.org/officeDocument/2006/relationships/customXml" Target="../ink/ink648.xml"/><Relationship Id="rId382" Type="http://schemas.openxmlformats.org/officeDocument/2006/relationships/customXml" Target="../ink/ink739.xml"/><Relationship Id="rId438" Type="http://schemas.openxmlformats.org/officeDocument/2006/relationships/customXml" Target="../ink/ink767.xml"/><Relationship Id="rId603" Type="http://schemas.openxmlformats.org/officeDocument/2006/relationships/image" Target="../media/image889.png"/><Relationship Id="rId645" Type="http://schemas.openxmlformats.org/officeDocument/2006/relationships/image" Target="../media/image910.png"/><Relationship Id="rId687" Type="http://schemas.openxmlformats.org/officeDocument/2006/relationships/image" Target="../media/image931.png"/><Relationship Id="rId242" Type="http://schemas.openxmlformats.org/officeDocument/2006/relationships/customXml" Target="../ink/ink669.xml"/><Relationship Id="rId284" Type="http://schemas.openxmlformats.org/officeDocument/2006/relationships/customXml" Target="../ink/ink690.xml"/><Relationship Id="rId491" Type="http://schemas.openxmlformats.org/officeDocument/2006/relationships/image" Target="../media/image833.png"/><Relationship Id="rId505" Type="http://schemas.openxmlformats.org/officeDocument/2006/relationships/image" Target="../media/image840.png"/><Relationship Id="rId37" Type="http://schemas.openxmlformats.org/officeDocument/2006/relationships/image" Target="../media/image609.png"/><Relationship Id="rId79" Type="http://schemas.openxmlformats.org/officeDocument/2006/relationships/image" Target="../media/image629.png"/><Relationship Id="rId102" Type="http://schemas.openxmlformats.org/officeDocument/2006/relationships/customXml" Target="../ink/ink599.xml"/><Relationship Id="rId144" Type="http://schemas.openxmlformats.org/officeDocument/2006/relationships/customXml" Target="../ink/ink620.xml"/><Relationship Id="rId547" Type="http://schemas.openxmlformats.org/officeDocument/2006/relationships/image" Target="../media/image861.png"/><Relationship Id="rId589" Type="http://schemas.openxmlformats.org/officeDocument/2006/relationships/image" Target="../media/image882.png"/><Relationship Id="rId90" Type="http://schemas.openxmlformats.org/officeDocument/2006/relationships/customXml" Target="../ink/ink593.xml"/><Relationship Id="rId186" Type="http://schemas.openxmlformats.org/officeDocument/2006/relationships/customXml" Target="../ink/ink641.xml"/><Relationship Id="rId351" Type="http://schemas.openxmlformats.org/officeDocument/2006/relationships/image" Target="../media/image763.png"/><Relationship Id="rId393" Type="http://schemas.openxmlformats.org/officeDocument/2006/relationships/image" Target="../media/image784.png"/><Relationship Id="rId407" Type="http://schemas.openxmlformats.org/officeDocument/2006/relationships/image" Target="../media/image791.png"/><Relationship Id="rId449" Type="http://schemas.openxmlformats.org/officeDocument/2006/relationships/image" Target="../media/image812.png"/><Relationship Id="rId614" Type="http://schemas.openxmlformats.org/officeDocument/2006/relationships/customXml" Target="../ink/ink855.xml"/><Relationship Id="rId656" Type="http://schemas.openxmlformats.org/officeDocument/2006/relationships/customXml" Target="../ink/ink876.xml"/><Relationship Id="rId211" Type="http://schemas.openxmlformats.org/officeDocument/2006/relationships/image" Target="../media/image693.png"/><Relationship Id="rId253" Type="http://schemas.openxmlformats.org/officeDocument/2006/relationships/image" Target="../media/image714.png"/><Relationship Id="rId295" Type="http://schemas.openxmlformats.org/officeDocument/2006/relationships/image" Target="../media/image735.png"/><Relationship Id="rId309" Type="http://schemas.openxmlformats.org/officeDocument/2006/relationships/image" Target="../media/image742.png"/><Relationship Id="rId460" Type="http://schemas.openxmlformats.org/officeDocument/2006/relationships/customXml" Target="../ink/ink778.xml"/><Relationship Id="rId516" Type="http://schemas.openxmlformats.org/officeDocument/2006/relationships/customXml" Target="../ink/ink806.xml"/><Relationship Id="rId48" Type="http://schemas.openxmlformats.org/officeDocument/2006/relationships/customXml" Target="../ink/ink572.xml"/><Relationship Id="rId113" Type="http://schemas.openxmlformats.org/officeDocument/2006/relationships/image" Target="../media/image646.png"/><Relationship Id="rId320" Type="http://schemas.openxmlformats.org/officeDocument/2006/relationships/customXml" Target="../ink/ink708.xml"/><Relationship Id="rId558" Type="http://schemas.openxmlformats.org/officeDocument/2006/relationships/customXml" Target="../ink/ink827.xml"/><Relationship Id="rId155" Type="http://schemas.openxmlformats.org/officeDocument/2006/relationships/image" Target="../media/image665.png"/><Relationship Id="rId197" Type="http://schemas.openxmlformats.org/officeDocument/2006/relationships/image" Target="../media/image686.png"/><Relationship Id="rId362" Type="http://schemas.openxmlformats.org/officeDocument/2006/relationships/customXml" Target="../ink/ink729.xml"/><Relationship Id="rId418" Type="http://schemas.openxmlformats.org/officeDocument/2006/relationships/customXml" Target="../ink/ink757.xml"/><Relationship Id="rId625" Type="http://schemas.openxmlformats.org/officeDocument/2006/relationships/image" Target="../media/image900.png"/><Relationship Id="rId222" Type="http://schemas.openxmlformats.org/officeDocument/2006/relationships/customXml" Target="../ink/ink659.xml"/><Relationship Id="rId264" Type="http://schemas.openxmlformats.org/officeDocument/2006/relationships/customXml" Target="../ink/ink680.xml"/><Relationship Id="rId471" Type="http://schemas.openxmlformats.org/officeDocument/2006/relationships/image" Target="../media/image823.png"/><Relationship Id="rId667" Type="http://schemas.openxmlformats.org/officeDocument/2006/relationships/image" Target="../media/image921.png"/><Relationship Id="rId17" Type="http://schemas.openxmlformats.org/officeDocument/2006/relationships/image" Target="../media/image599.png"/><Relationship Id="rId59" Type="http://schemas.openxmlformats.org/officeDocument/2006/relationships/image" Target="../media/image620.png"/><Relationship Id="rId124" Type="http://schemas.openxmlformats.org/officeDocument/2006/relationships/customXml" Target="../ink/ink610.xml"/><Relationship Id="rId527" Type="http://schemas.openxmlformats.org/officeDocument/2006/relationships/image" Target="../media/image851.png"/><Relationship Id="rId569" Type="http://schemas.openxmlformats.org/officeDocument/2006/relationships/image" Target="../media/image872.png"/><Relationship Id="rId70" Type="http://schemas.openxmlformats.org/officeDocument/2006/relationships/customXml" Target="../ink/ink583.xml"/><Relationship Id="rId166" Type="http://schemas.openxmlformats.org/officeDocument/2006/relationships/customXml" Target="../ink/ink631.xml"/><Relationship Id="rId331" Type="http://schemas.openxmlformats.org/officeDocument/2006/relationships/image" Target="../media/image753.png"/><Relationship Id="rId373" Type="http://schemas.openxmlformats.org/officeDocument/2006/relationships/image" Target="../media/image774.png"/><Relationship Id="rId429" Type="http://schemas.openxmlformats.org/officeDocument/2006/relationships/image" Target="../media/image802.png"/><Relationship Id="rId580" Type="http://schemas.openxmlformats.org/officeDocument/2006/relationships/customXml" Target="../ink/ink838.xml"/><Relationship Id="rId636" Type="http://schemas.openxmlformats.org/officeDocument/2006/relationships/customXml" Target="../ink/ink866.xml"/><Relationship Id="rId1" Type="http://schemas.openxmlformats.org/officeDocument/2006/relationships/slideLayout" Target="../slideLayouts/slideLayout2.xml"/><Relationship Id="rId233" Type="http://schemas.openxmlformats.org/officeDocument/2006/relationships/image" Target="../media/image704.png"/><Relationship Id="rId440" Type="http://schemas.openxmlformats.org/officeDocument/2006/relationships/customXml" Target="../ink/ink768.xml"/><Relationship Id="rId678" Type="http://schemas.openxmlformats.org/officeDocument/2006/relationships/customXml" Target="../ink/ink887.xml"/><Relationship Id="rId28" Type="http://schemas.openxmlformats.org/officeDocument/2006/relationships/customXml" Target="../ink/ink562.xml"/><Relationship Id="rId275" Type="http://schemas.openxmlformats.org/officeDocument/2006/relationships/image" Target="../media/image725.png"/><Relationship Id="rId300" Type="http://schemas.openxmlformats.org/officeDocument/2006/relationships/customXml" Target="../ink/ink698.xml"/><Relationship Id="rId482" Type="http://schemas.openxmlformats.org/officeDocument/2006/relationships/customXml" Target="../ink/ink789.xml"/><Relationship Id="rId538" Type="http://schemas.openxmlformats.org/officeDocument/2006/relationships/customXml" Target="../ink/ink817.xml"/><Relationship Id="rId81" Type="http://schemas.openxmlformats.org/officeDocument/2006/relationships/image" Target="../media/image630.png"/><Relationship Id="rId135" Type="http://schemas.openxmlformats.org/officeDocument/2006/relationships/image" Target="../media/image655.png"/><Relationship Id="rId177" Type="http://schemas.openxmlformats.org/officeDocument/2006/relationships/image" Target="../media/image676.png"/><Relationship Id="rId342" Type="http://schemas.openxmlformats.org/officeDocument/2006/relationships/customXml" Target="../ink/ink719.xml"/><Relationship Id="rId384" Type="http://schemas.openxmlformats.org/officeDocument/2006/relationships/customXml" Target="../ink/ink740.xml"/><Relationship Id="rId591" Type="http://schemas.openxmlformats.org/officeDocument/2006/relationships/image" Target="../media/image883.png"/><Relationship Id="rId605" Type="http://schemas.openxmlformats.org/officeDocument/2006/relationships/image" Target="../media/image890.png"/><Relationship Id="rId202" Type="http://schemas.openxmlformats.org/officeDocument/2006/relationships/customXml" Target="../ink/ink649.xml"/><Relationship Id="rId244" Type="http://schemas.openxmlformats.org/officeDocument/2006/relationships/customXml" Target="../ink/ink670.xml"/><Relationship Id="rId647" Type="http://schemas.openxmlformats.org/officeDocument/2006/relationships/image" Target="../media/image911.png"/><Relationship Id="rId689" Type="http://schemas.openxmlformats.org/officeDocument/2006/relationships/image" Target="../media/image932.png"/><Relationship Id="rId39" Type="http://schemas.openxmlformats.org/officeDocument/2006/relationships/image" Target="../media/image610.png"/><Relationship Id="rId286" Type="http://schemas.openxmlformats.org/officeDocument/2006/relationships/customXml" Target="../ink/ink691.xml"/><Relationship Id="rId451" Type="http://schemas.openxmlformats.org/officeDocument/2006/relationships/image" Target="../media/image813.png"/><Relationship Id="rId493" Type="http://schemas.openxmlformats.org/officeDocument/2006/relationships/image" Target="../media/image834.png"/><Relationship Id="rId507" Type="http://schemas.openxmlformats.org/officeDocument/2006/relationships/image" Target="../media/image841.png"/><Relationship Id="rId549" Type="http://schemas.openxmlformats.org/officeDocument/2006/relationships/image" Target="../media/image862.png"/><Relationship Id="rId50" Type="http://schemas.openxmlformats.org/officeDocument/2006/relationships/customXml" Target="../ink/ink573.xml"/><Relationship Id="rId104" Type="http://schemas.openxmlformats.org/officeDocument/2006/relationships/customXml" Target="../ink/ink600.xml"/><Relationship Id="rId146" Type="http://schemas.openxmlformats.org/officeDocument/2006/relationships/customXml" Target="../ink/ink621.xml"/><Relationship Id="rId188" Type="http://schemas.openxmlformats.org/officeDocument/2006/relationships/customXml" Target="../ink/ink642.xml"/><Relationship Id="rId311" Type="http://schemas.openxmlformats.org/officeDocument/2006/relationships/image" Target="../media/image743.png"/><Relationship Id="rId353" Type="http://schemas.openxmlformats.org/officeDocument/2006/relationships/image" Target="../media/image764.png"/><Relationship Id="rId395" Type="http://schemas.openxmlformats.org/officeDocument/2006/relationships/image" Target="../media/image785.png"/><Relationship Id="rId409" Type="http://schemas.openxmlformats.org/officeDocument/2006/relationships/image" Target="../media/image792.png"/><Relationship Id="rId560" Type="http://schemas.openxmlformats.org/officeDocument/2006/relationships/customXml" Target="../ink/ink828.xml"/><Relationship Id="rId92" Type="http://schemas.openxmlformats.org/officeDocument/2006/relationships/customXml" Target="../ink/ink594.xml"/><Relationship Id="rId213" Type="http://schemas.openxmlformats.org/officeDocument/2006/relationships/image" Target="../media/image694.png"/><Relationship Id="rId420" Type="http://schemas.openxmlformats.org/officeDocument/2006/relationships/customXml" Target="../ink/ink758.xml"/><Relationship Id="rId616" Type="http://schemas.openxmlformats.org/officeDocument/2006/relationships/customXml" Target="../ink/ink856.xml"/><Relationship Id="rId658" Type="http://schemas.openxmlformats.org/officeDocument/2006/relationships/customXml" Target="../ink/ink87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7.bin"/><Relationship Id="rId26" Type="http://schemas.openxmlformats.org/officeDocument/2006/relationships/image" Target="../media/image944.png"/><Relationship Id="rId39" Type="http://schemas.openxmlformats.org/officeDocument/2006/relationships/customXml" Target="../ink/ink904.xml"/><Relationship Id="rId21" Type="http://schemas.openxmlformats.org/officeDocument/2006/relationships/customXml" Target="../ink/ink895.xml"/><Relationship Id="rId34" Type="http://schemas.openxmlformats.org/officeDocument/2006/relationships/image" Target="../media/image948.png"/><Relationship Id="rId42" Type="http://schemas.openxmlformats.org/officeDocument/2006/relationships/image" Target="../media/image952.png"/><Relationship Id="rId47" Type="http://schemas.openxmlformats.org/officeDocument/2006/relationships/customXml" Target="../ink/ink908.xml"/><Relationship Id="rId50" Type="http://schemas.openxmlformats.org/officeDocument/2006/relationships/image" Target="../media/image956.png"/><Relationship Id="rId55" Type="http://schemas.openxmlformats.org/officeDocument/2006/relationships/customXml" Target="../ink/ink912.xml"/><Relationship Id="rId63" Type="http://schemas.openxmlformats.org/officeDocument/2006/relationships/customXml" Target="../ink/ink916.xml"/><Relationship Id="rId68" Type="http://schemas.openxmlformats.org/officeDocument/2006/relationships/image" Target="../media/image965.png"/><Relationship Id="rId76" Type="http://schemas.openxmlformats.org/officeDocument/2006/relationships/image" Target="../media/image969.png"/><Relationship Id="rId7" Type="http://schemas.openxmlformats.org/officeDocument/2006/relationships/oleObject" Target="../embeddings/oleObject24.bin"/><Relationship Id="rId71" Type="http://schemas.openxmlformats.org/officeDocument/2006/relationships/customXml" Target="../ink/ink920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894.xml"/><Relationship Id="rId29" Type="http://schemas.openxmlformats.org/officeDocument/2006/relationships/customXml" Target="../ink/ink899.xml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943.png"/><Relationship Id="rId32" Type="http://schemas.openxmlformats.org/officeDocument/2006/relationships/image" Target="../media/image947.png"/><Relationship Id="rId37" Type="http://schemas.openxmlformats.org/officeDocument/2006/relationships/customXml" Target="../ink/ink903.xml"/><Relationship Id="rId40" Type="http://schemas.openxmlformats.org/officeDocument/2006/relationships/image" Target="../media/image951.png"/><Relationship Id="rId45" Type="http://schemas.openxmlformats.org/officeDocument/2006/relationships/customXml" Target="../ink/ink907.xml"/><Relationship Id="rId53" Type="http://schemas.openxmlformats.org/officeDocument/2006/relationships/customXml" Target="../ink/ink911.xml"/><Relationship Id="rId58" Type="http://schemas.openxmlformats.org/officeDocument/2006/relationships/image" Target="../media/image960.png"/><Relationship Id="rId66" Type="http://schemas.openxmlformats.org/officeDocument/2006/relationships/image" Target="../media/image964.png"/><Relationship Id="rId74" Type="http://schemas.openxmlformats.org/officeDocument/2006/relationships/image" Target="../media/image968.png"/><Relationship Id="rId79" Type="http://schemas.openxmlformats.org/officeDocument/2006/relationships/customXml" Target="../ink/ink924.xml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243.jpeg"/><Relationship Id="rId23" Type="http://schemas.openxmlformats.org/officeDocument/2006/relationships/customXml" Target="../ink/ink896.xml"/><Relationship Id="rId28" Type="http://schemas.openxmlformats.org/officeDocument/2006/relationships/image" Target="../media/image945.png"/><Relationship Id="rId36" Type="http://schemas.openxmlformats.org/officeDocument/2006/relationships/image" Target="../media/image949.png"/><Relationship Id="rId49" Type="http://schemas.openxmlformats.org/officeDocument/2006/relationships/customXml" Target="../ink/ink909.xml"/><Relationship Id="rId57" Type="http://schemas.openxmlformats.org/officeDocument/2006/relationships/customXml" Target="../ink/ink913.xml"/><Relationship Id="rId61" Type="http://schemas.openxmlformats.org/officeDocument/2006/relationships/customXml" Target="../ink/ink915.xml"/><Relationship Id="rId10" Type="http://schemas.openxmlformats.org/officeDocument/2006/relationships/image" Target="../media/image240.wmf"/><Relationship Id="rId31" Type="http://schemas.openxmlformats.org/officeDocument/2006/relationships/customXml" Target="../ink/ink900.xml"/><Relationship Id="rId44" Type="http://schemas.openxmlformats.org/officeDocument/2006/relationships/image" Target="../media/image953.png"/><Relationship Id="rId52" Type="http://schemas.openxmlformats.org/officeDocument/2006/relationships/image" Target="../media/image957.png"/><Relationship Id="rId60" Type="http://schemas.openxmlformats.org/officeDocument/2006/relationships/image" Target="../media/image961.png"/><Relationship Id="rId65" Type="http://schemas.openxmlformats.org/officeDocument/2006/relationships/customXml" Target="../ink/ink917.xml"/><Relationship Id="rId73" Type="http://schemas.openxmlformats.org/officeDocument/2006/relationships/customXml" Target="../ink/ink921.xml"/><Relationship Id="rId78" Type="http://schemas.openxmlformats.org/officeDocument/2006/relationships/image" Target="../media/image970.png"/><Relationship Id="rId4" Type="http://schemas.openxmlformats.org/officeDocument/2006/relationships/image" Target="../media/image237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242.wmf"/><Relationship Id="rId22" Type="http://schemas.openxmlformats.org/officeDocument/2006/relationships/image" Target="../media/image942.png"/><Relationship Id="rId27" Type="http://schemas.openxmlformats.org/officeDocument/2006/relationships/customXml" Target="../ink/ink898.xml"/><Relationship Id="rId30" Type="http://schemas.openxmlformats.org/officeDocument/2006/relationships/image" Target="../media/image946.png"/><Relationship Id="rId35" Type="http://schemas.openxmlformats.org/officeDocument/2006/relationships/customXml" Target="../ink/ink902.xml"/><Relationship Id="rId43" Type="http://schemas.openxmlformats.org/officeDocument/2006/relationships/customXml" Target="../ink/ink906.xml"/><Relationship Id="rId48" Type="http://schemas.openxmlformats.org/officeDocument/2006/relationships/image" Target="../media/image955.png"/><Relationship Id="rId56" Type="http://schemas.openxmlformats.org/officeDocument/2006/relationships/image" Target="../media/image959.png"/><Relationship Id="rId64" Type="http://schemas.openxmlformats.org/officeDocument/2006/relationships/image" Target="../media/image963.png"/><Relationship Id="rId69" Type="http://schemas.openxmlformats.org/officeDocument/2006/relationships/customXml" Target="../ink/ink919.xml"/><Relationship Id="rId77" Type="http://schemas.openxmlformats.org/officeDocument/2006/relationships/customXml" Target="../ink/ink923.xml"/><Relationship Id="rId8" Type="http://schemas.openxmlformats.org/officeDocument/2006/relationships/image" Target="../media/image239.wmf"/><Relationship Id="rId51" Type="http://schemas.openxmlformats.org/officeDocument/2006/relationships/customXml" Target="../ink/ink910.xml"/><Relationship Id="rId72" Type="http://schemas.openxmlformats.org/officeDocument/2006/relationships/image" Target="../media/image967.png"/><Relationship Id="rId80" Type="http://schemas.openxmlformats.org/officeDocument/2006/relationships/image" Target="../media/image971.png"/><Relationship Id="rId3" Type="http://schemas.openxmlformats.org/officeDocument/2006/relationships/oleObject" Target="../embeddings/oleObject22.bin"/><Relationship Id="rId12" Type="http://schemas.openxmlformats.org/officeDocument/2006/relationships/image" Target="../media/image241.wmf"/><Relationship Id="rId25" Type="http://schemas.openxmlformats.org/officeDocument/2006/relationships/customXml" Target="../ink/ink897.xml"/><Relationship Id="rId33" Type="http://schemas.openxmlformats.org/officeDocument/2006/relationships/customXml" Target="../ink/ink901.xml"/><Relationship Id="rId38" Type="http://schemas.openxmlformats.org/officeDocument/2006/relationships/image" Target="../media/image950.png"/><Relationship Id="rId46" Type="http://schemas.openxmlformats.org/officeDocument/2006/relationships/image" Target="../media/image954.png"/><Relationship Id="rId59" Type="http://schemas.openxmlformats.org/officeDocument/2006/relationships/customXml" Target="../ink/ink914.xml"/><Relationship Id="rId67" Type="http://schemas.openxmlformats.org/officeDocument/2006/relationships/customXml" Target="../ink/ink918.xml"/><Relationship Id="rId20" Type="http://schemas.openxmlformats.org/officeDocument/2006/relationships/image" Target="../media/image941.png"/><Relationship Id="rId41" Type="http://schemas.openxmlformats.org/officeDocument/2006/relationships/customXml" Target="../ink/ink905.xml"/><Relationship Id="rId54" Type="http://schemas.openxmlformats.org/officeDocument/2006/relationships/image" Target="../media/image958.png"/><Relationship Id="rId62" Type="http://schemas.openxmlformats.org/officeDocument/2006/relationships/image" Target="../media/image962.png"/><Relationship Id="rId70" Type="http://schemas.openxmlformats.org/officeDocument/2006/relationships/image" Target="../media/image966.png"/><Relationship Id="rId75" Type="http://schemas.openxmlformats.org/officeDocument/2006/relationships/customXml" Target="../ink/ink9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8.wmf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77.xml"/><Relationship Id="rId21" Type="http://schemas.openxmlformats.org/officeDocument/2006/relationships/customXml" Target="../ink/ink929.xml"/><Relationship Id="rId42" Type="http://schemas.openxmlformats.org/officeDocument/2006/relationships/image" Target="../media/image990.png"/><Relationship Id="rId63" Type="http://schemas.openxmlformats.org/officeDocument/2006/relationships/customXml" Target="../ink/ink950.xml"/><Relationship Id="rId84" Type="http://schemas.openxmlformats.org/officeDocument/2006/relationships/image" Target="../media/image1011.png"/><Relationship Id="rId138" Type="http://schemas.openxmlformats.org/officeDocument/2006/relationships/image" Target="../media/image1038.png"/><Relationship Id="rId159" Type="http://schemas.openxmlformats.org/officeDocument/2006/relationships/customXml" Target="../ink/ink998.xml"/><Relationship Id="rId170" Type="http://schemas.openxmlformats.org/officeDocument/2006/relationships/image" Target="../media/image1054.png"/><Relationship Id="rId191" Type="http://schemas.openxmlformats.org/officeDocument/2006/relationships/customXml" Target="../ink/ink1014.xml"/><Relationship Id="rId205" Type="http://schemas.openxmlformats.org/officeDocument/2006/relationships/customXml" Target="../ink/ink1021.xml"/><Relationship Id="rId226" Type="http://schemas.openxmlformats.org/officeDocument/2006/relationships/image" Target="../media/image1082.png"/><Relationship Id="rId247" Type="http://schemas.openxmlformats.org/officeDocument/2006/relationships/customXml" Target="../ink/ink1042.xml"/><Relationship Id="rId107" Type="http://schemas.openxmlformats.org/officeDocument/2006/relationships/customXml" Target="../ink/ink972.xml"/><Relationship Id="rId268" Type="http://schemas.openxmlformats.org/officeDocument/2006/relationships/image" Target="../media/image1103.png"/><Relationship Id="rId289" Type="http://schemas.openxmlformats.org/officeDocument/2006/relationships/customXml" Target="../ink/ink1063.xml"/><Relationship Id="rId32" Type="http://schemas.openxmlformats.org/officeDocument/2006/relationships/image" Target="../media/image985.png"/><Relationship Id="rId53" Type="http://schemas.openxmlformats.org/officeDocument/2006/relationships/customXml" Target="../ink/ink945.xml"/><Relationship Id="rId74" Type="http://schemas.openxmlformats.org/officeDocument/2006/relationships/image" Target="../media/image1006.png"/><Relationship Id="rId128" Type="http://schemas.openxmlformats.org/officeDocument/2006/relationships/image" Target="../media/image1033.png"/><Relationship Id="rId149" Type="http://schemas.openxmlformats.org/officeDocument/2006/relationships/customXml" Target="../ink/ink993.xml"/><Relationship Id="rId5" Type="http://schemas.openxmlformats.org/officeDocument/2006/relationships/image" Target="../media/image245.wmf"/><Relationship Id="rId95" Type="http://schemas.openxmlformats.org/officeDocument/2006/relationships/customXml" Target="../ink/ink966.xml"/><Relationship Id="rId160" Type="http://schemas.openxmlformats.org/officeDocument/2006/relationships/image" Target="../media/image1049.png"/><Relationship Id="rId181" Type="http://schemas.openxmlformats.org/officeDocument/2006/relationships/customXml" Target="../ink/ink1009.xml"/><Relationship Id="rId216" Type="http://schemas.openxmlformats.org/officeDocument/2006/relationships/image" Target="../media/image1077.png"/><Relationship Id="rId237" Type="http://schemas.openxmlformats.org/officeDocument/2006/relationships/customXml" Target="../ink/ink1037.xml"/><Relationship Id="rId258" Type="http://schemas.openxmlformats.org/officeDocument/2006/relationships/image" Target="../media/image1098.png"/><Relationship Id="rId279" Type="http://schemas.openxmlformats.org/officeDocument/2006/relationships/customXml" Target="../ink/ink1058.xml"/><Relationship Id="rId22" Type="http://schemas.openxmlformats.org/officeDocument/2006/relationships/image" Target="../media/image980.png"/><Relationship Id="rId43" Type="http://schemas.openxmlformats.org/officeDocument/2006/relationships/customXml" Target="../ink/ink940.xml"/><Relationship Id="rId64" Type="http://schemas.openxmlformats.org/officeDocument/2006/relationships/image" Target="../media/image1001.png"/><Relationship Id="rId118" Type="http://schemas.openxmlformats.org/officeDocument/2006/relationships/image" Target="../media/image1028.png"/><Relationship Id="rId139" Type="http://schemas.openxmlformats.org/officeDocument/2006/relationships/customXml" Target="../ink/ink988.xml"/><Relationship Id="rId290" Type="http://schemas.openxmlformats.org/officeDocument/2006/relationships/image" Target="../media/image1114.png"/><Relationship Id="rId85" Type="http://schemas.openxmlformats.org/officeDocument/2006/relationships/customXml" Target="../ink/ink961.xml"/><Relationship Id="rId150" Type="http://schemas.openxmlformats.org/officeDocument/2006/relationships/image" Target="../media/image1044.png"/><Relationship Id="rId171" Type="http://schemas.openxmlformats.org/officeDocument/2006/relationships/customXml" Target="../ink/ink1004.xml"/><Relationship Id="rId192" Type="http://schemas.openxmlformats.org/officeDocument/2006/relationships/image" Target="../media/image1065.png"/><Relationship Id="rId206" Type="http://schemas.openxmlformats.org/officeDocument/2006/relationships/image" Target="../media/image1072.png"/><Relationship Id="rId227" Type="http://schemas.openxmlformats.org/officeDocument/2006/relationships/customXml" Target="../ink/ink1032.xml"/><Relationship Id="rId248" Type="http://schemas.openxmlformats.org/officeDocument/2006/relationships/image" Target="../media/image1093.png"/><Relationship Id="rId269" Type="http://schemas.openxmlformats.org/officeDocument/2006/relationships/customXml" Target="../ink/ink1053.xml"/><Relationship Id="rId33" Type="http://schemas.openxmlformats.org/officeDocument/2006/relationships/customXml" Target="../ink/ink935.xml"/><Relationship Id="rId108" Type="http://schemas.openxmlformats.org/officeDocument/2006/relationships/image" Target="../media/image1023.png"/><Relationship Id="rId129" Type="http://schemas.openxmlformats.org/officeDocument/2006/relationships/customXml" Target="../ink/ink983.xml"/><Relationship Id="rId280" Type="http://schemas.openxmlformats.org/officeDocument/2006/relationships/image" Target="../media/image1109.png"/><Relationship Id="rId54" Type="http://schemas.openxmlformats.org/officeDocument/2006/relationships/image" Target="../media/image996.png"/><Relationship Id="rId75" Type="http://schemas.openxmlformats.org/officeDocument/2006/relationships/customXml" Target="../ink/ink956.xml"/><Relationship Id="rId96" Type="http://schemas.openxmlformats.org/officeDocument/2006/relationships/image" Target="../media/image1017.png"/><Relationship Id="rId140" Type="http://schemas.openxmlformats.org/officeDocument/2006/relationships/image" Target="../media/image1039.png"/><Relationship Id="rId161" Type="http://schemas.openxmlformats.org/officeDocument/2006/relationships/customXml" Target="../ink/ink999.xml"/><Relationship Id="rId182" Type="http://schemas.openxmlformats.org/officeDocument/2006/relationships/image" Target="../media/image1060.png"/><Relationship Id="rId217" Type="http://schemas.openxmlformats.org/officeDocument/2006/relationships/customXml" Target="../ink/ink1027.xml"/><Relationship Id="rId6" Type="http://schemas.openxmlformats.org/officeDocument/2006/relationships/oleObject" Target="../embeddings/oleObject30.bin"/><Relationship Id="rId238" Type="http://schemas.openxmlformats.org/officeDocument/2006/relationships/image" Target="../media/image1088.png"/><Relationship Id="rId259" Type="http://schemas.openxmlformats.org/officeDocument/2006/relationships/customXml" Target="../ink/ink1048.xml"/><Relationship Id="rId23" Type="http://schemas.openxmlformats.org/officeDocument/2006/relationships/customXml" Target="../ink/ink930.xml"/><Relationship Id="rId119" Type="http://schemas.openxmlformats.org/officeDocument/2006/relationships/customXml" Target="../ink/ink978.xml"/><Relationship Id="rId270" Type="http://schemas.openxmlformats.org/officeDocument/2006/relationships/image" Target="../media/image1104.png"/><Relationship Id="rId291" Type="http://schemas.openxmlformats.org/officeDocument/2006/relationships/customXml" Target="../ink/ink1064.xml"/><Relationship Id="rId44" Type="http://schemas.openxmlformats.org/officeDocument/2006/relationships/image" Target="../media/image991.png"/><Relationship Id="rId65" Type="http://schemas.openxmlformats.org/officeDocument/2006/relationships/customXml" Target="../ink/ink951.xml"/><Relationship Id="rId86" Type="http://schemas.openxmlformats.org/officeDocument/2006/relationships/image" Target="../media/image1012.png"/><Relationship Id="rId130" Type="http://schemas.openxmlformats.org/officeDocument/2006/relationships/image" Target="../media/image1034.png"/><Relationship Id="rId151" Type="http://schemas.openxmlformats.org/officeDocument/2006/relationships/customXml" Target="../ink/ink994.xml"/><Relationship Id="rId172" Type="http://schemas.openxmlformats.org/officeDocument/2006/relationships/image" Target="../media/image1055.png"/><Relationship Id="rId193" Type="http://schemas.openxmlformats.org/officeDocument/2006/relationships/customXml" Target="../ink/ink1015.xml"/><Relationship Id="rId207" Type="http://schemas.openxmlformats.org/officeDocument/2006/relationships/customXml" Target="../ink/ink1022.xml"/><Relationship Id="rId228" Type="http://schemas.openxmlformats.org/officeDocument/2006/relationships/image" Target="../media/image1083.png"/><Relationship Id="rId249" Type="http://schemas.openxmlformats.org/officeDocument/2006/relationships/customXml" Target="../ink/ink1043.xml"/><Relationship Id="rId109" Type="http://schemas.openxmlformats.org/officeDocument/2006/relationships/customXml" Target="../ink/ink973.xml"/><Relationship Id="rId260" Type="http://schemas.openxmlformats.org/officeDocument/2006/relationships/image" Target="../media/image1099.png"/><Relationship Id="rId281" Type="http://schemas.openxmlformats.org/officeDocument/2006/relationships/customXml" Target="../ink/ink1059.xml"/><Relationship Id="rId34" Type="http://schemas.openxmlformats.org/officeDocument/2006/relationships/image" Target="../media/image986.png"/><Relationship Id="rId50" Type="http://schemas.openxmlformats.org/officeDocument/2006/relationships/image" Target="../media/image994.png"/><Relationship Id="rId55" Type="http://schemas.openxmlformats.org/officeDocument/2006/relationships/customXml" Target="../ink/ink946.xml"/><Relationship Id="rId76" Type="http://schemas.openxmlformats.org/officeDocument/2006/relationships/image" Target="../media/image1007.png"/><Relationship Id="rId97" Type="http://schemas.openxmlformats.org/officeDocument/2006/relationships/customXml" Target="../ink/ink967.xml"/><Relationship Id="rId104" Type="http://schemas.openxmlformats.org/officeDocument/2006/relationships/image" Target="../media/image1021.png"/><Relationship Id="rId120" Type="http://schemas.openxmlformats.org/officeDocument/2006/relationships/image" Target="../media/image1029.png"/><Relationship Id="rId125" Type="http://schemas.openxmlformats.org/officeDocument/2006/relationships/customXml" Target="../ink/ink981.xml"/><Relationship Id="rId141" Type="http://schemas.openxmlformats.org/officeDocument/2006/relationships/customXml" Target="../ink/ink989.xml"/><Relationship Id="rId146" Type="http://schemas.openxmlformats.org/officeDocument/2006/relationships/image" Target="../media/image1042.png"/><Relationship Id="rId167" Type="http://schemas.openxmlformats.org/officeDocument/2006/relationships/customXml" Target="../ink/ink1002.xml"/><Relationship Id="rId188" Type="http://schemas.openxmlformats.org/officeDocument/2006/relationships/image" Target="../media/image1063.png"/><Relationship Id="rId7" Type="http://schemas.openxmlformats.org/officeDocument/2006/relationships/image" Target="../media/image246.wmf"/><Relationship Id="rId71" Type="http://schemas.openxmlformats.org/officeDocument/2006/relationships/customXml" Target="../ink/ink954.xml"/><Relationship Id="rId92" Type="http://schemas.openxmlformats.org/officeDocument/2006/relationships/image" Target="../media/image1015.png"/><Relationship Id="rId162" Type="http://schemas.openxmlformats.org/officeDocument/2006/relationships/image" Target="../media/image1050.png"/><Relationship Id="rId183" Type="http://schemas.openxmlformats.org/officeDocument/2006/relationships/customXml" Target="../ink/ink1010.xml"/><Relationship Id="rId213" Type="http://schemas.openxmlformats.org/officeDocument/2006/relationships/customXml" Target="../ink/ink1025.xml"/><Relationship Id="rId218" Type="http://schemas.openxmlformats.org/officeDocument/2006/relationships/image" Target="../media/image1078.png"/><Relationship Id="rId234" Type="http://schemas.openxmlformats.org/officeDocument/2006/relationships/image" Target="../media/image1086.png"/><Relationship Id="rId239" Type="http://schemas.openxmlformats.org/officeDocument/2006/relationships/customXml" Target="../ink/ink1038.xml"/><Relationship Id="rId2" Type="http://schemas.openxmlformats.org/officeDocument/2006/relationships/oleObject" Target="../embeddings/oleObject28.bin"/><Relationship Id="rId29" Type="http://schemas.openxmlformats.org/officeDocument/2006/relationships/customXml" Target="../ink/ink933.xml"/><Relationship Id="rId250" Type="http://schemas.openxmlformats.org/officeDocument/2006/relationships/image" Target="../media/image1094.png"/><Relationship Id="rId255" Type="http://schemas.openxmlformats.org/officeDocument/2006/relationships/customXml" Target="../ink/ink1046.xml"/><Relationship Id="rId271" Type="http://schemas.openxmlformats.org/officeDocument/2006/relationships/customXml" Target="../ink/ink1054.xml"/><Relationship Id="rId276" Type="http://schemas.openxmlformats.org/officeDocument/2006/relationships/image" Target="../media/image1107.png"/><Relationship Id="rId292" Type="http://schemas.openxmlformats.org/officeDocument/2006/relationships/image" Target="../media/image1115.png"/><Relationship Id="rId24" Type="http://schemas.openxmlformats.org/officeDocument/2006/relationships/image" Target="../media/image981.png"/><Relationship Id="rId40" Type="http://schemas.openxmlformats.org/officeDocument/2006/relationships/image" Target="../media/image989.png"/><Relationship Id="rId45" Type="http://schemas.openxmlformats.org/officeDocument/2006/relationships/customXml" Target="../ink/ink941.xml"/><Relationship Id="rId66" Type="http://schemas.openxmlformats.org/officeDocument/2006/relationships/image" Target="../media/image1002.png"/><Relationship Id="rId87" Type="http://schemas.openxmlformats.org/officeDocument/2006/relationships/customXml" Target="../ink/ink962.xml"/><Relationship Id="rId110" Type="http://schemas.openxmlformats.org/officeDocument/2006/relationships/image" Target="../media/image1024.png"/><Relationship Id="rId115" Type="http://schemas.openxmlformats.org/officeDocument/2006/relationships/customXml" Target="../ink/ink976.xml"/><Relationship Id="rId131" Type="http://schemas.openxmlformats.org/officeDocument/2006/relationships/customXml" Target="../ink/ink984.xml"/><Relationship Id="rId136" Type="http://schemas.openxmlformats.org/officeDocument/2006/relationships/image" Target="../media/image1037.png"/><Relationship Id="rId157" Type="http://schemas.openxmlformats.org/officeDocument/2006/relationships/customXml" Target="../ink/ink997.xml"/><Relationship Id="rId178" Type="http://schemas.openxmlformats.org/officeDocument/2006/relationships/image" Target="../media/image1058.png"/><Relationship Id="rId61" Type="http://schemas.openxmlformats.org/officeDocument/2006/relationships/customXml" Target="../ink/ink949.xml"/><Relationship Id="rId82" Type="http://schemas.openxmlformats.org/officeDocument/2006/relationships/image" Target="../media/image1010.png"/><Relationship Id="rId152" Type="http://schemas.openxmlformats.org/officeDocument/2006/relationships/image" Target="../media/image1045.png"/><Relationship Id="rId173" Type="http://schemas.openxmlformats.org/officeDocument/2006/relationships/customXml" Target="../ink/ink1005.xml"/><Relationship Id="rId194" Type="http://schemas.openxmlformats.org/officeDocument/2006/relationships/image" Target="../media/image1066.png"/><Relationship Id="rId199" Type="http://schemas.openxmlformats.org/officeDocument/2006/relationships/customXml" Target="../ink/ink1018.xml"/><Relationship Id="rId203" Type="http://schemas.openxmlformats.org/officeDocument/2006/relationships/customXml" Target="../ink/ink1020.xml"/><Relationship Id="rId208" Type="http://schemas.openxmlformats.org/officeDocument/2006/relationships/image" Target="../media/image1073.png"/><Relationship Id="rId229" Type="http://schemas.openxmlformats.org/officeDocument/2006/relationships/customXml" Target="../ink/ink1033.xml"/><Relationship Id="rId19" Type="http://schemas.openxmlformats.org/officeDocument/2006/relationships/customXml" Target="../ink/ink928.xml"/><Relationship Id="rId224" Type="http://schemas.openxmlformats.org/officeDocument/2006/relationships/image" Target="../media/image1081.png"/><Relationship Id="rId240" Type="http://schemas.openxmlformats.org/officeDocument/2006/relationships/image" Target="../media/image1089.png"/><Relationship Id="rId245" Type="http://schemas.openxmlformats.org/officeDocument/2006/relationships/customXml" Target="../ink/ink1041.xml"/><Relationship Id="rId261" Type="http://schemas.openxmlformats.org/officeDocument/2006/relationships/customXml" Target="../ink/ink1049.xml"/><Relationship Id="rId266" Type="http://schemas.openxmlformats.org/officeDocument/2006/relationships/image" Target="../media/image1102.png"/><Relationship Id="rId287" Type="http://schemas.openxmlformats.org/officeDocument/2006/relationships/customXml" Target="../ink/ink1062.xml"/><Relationship Id="rId14" Type="http://schemas.openxmlformats.org/officeDocument/2006/relationships/image" Target="../media/image976.png"/><Relationship Id="rId30" Type="http://schemas.openxmlformats.org/officeDocument/2006/relationships/image" Target="../media/image984.png"/><Relationship Id="rId35" Type="http://schemas.openxmlformats.org/officeDocument/2006/relationships/customXml" Target="../ink/ink936.xml"/><Relationship Id="rId56" Type="http://schemas.openxmlformats.org/officeDocument/2006/relationships/image" Target="../media/image997.png"/><Relationship Id="rId77" Type="http://schemas.openxmlformats.org/officeDocument/2006/relationships/customXml" Target="../ink/ink957.xml"/><Relationship Id="rId100" Type="http://schemas.openxmlformats.org/officeDocument/2006/relationships/image" Target="../media/image1019.png"/><Relationship Id="rId105" Type="http://schemas.openxmlformats.org/officeDocument/2006/relationships/customXml" Target="../ink/ink971.xml"/><Relationship Id="rId126" Type="http://schemas.openxmlformats.org/officeDocument/2006/relationships/image" Target="../media/image1032.png"/><Relationship Id="rId147" Type="http://schemas.openxmlformats.org/officeDocument/2006/relationships/customXml" Target="../ink/ink992.xml"/><Relationship Id="rId168" Type="http://schemas.openxmlformats.org/officeDocument/2006/relationships/image" Target="../media/image1053.png"/><Relationship Id="rId282" Type="http://schemas.openxmlformats.org/officeDocument/2006/relationships/image" Target="../media/image1110.png"/><Relationship Id="rId8" Type="http://schemas.openxmlformats.org/officeDocument/2006/relationships/oleObject" Target="../embeddings/oleObject31.bin"/><Relationship Id="rId51" Type="http://schemas.openxmlformats.org/officeDocument/2006/relationships/customXml" Target="../ink/ink944.xml"/><Relationship Id="rId72" Type="http://schemas.openxmlformats.org/officeDocument/2006/relationships/image" Target="../media/image1005.png"/><Relationship Id="rId93" Type="http://schemas.openxmlformats.org/officeDocument/2006/relationships/customXml" Target="../ink/ink965.xml"/><Relationship Id="rId98" Type="http://schemas.openxmlformats.org/officeDocument/2006/relationships/image" Target="../media/image1018.png"/><Relationship Id="rId121" Type="http://schemas.openxmlformats.org/officeDocument/2006/relationships/customXml" Target="../ink/ink979.xml"/><Relationship Id="rId142" Type="http://schemas.openxmlformats.org/officeDocument/2006/relationships/image" Target="../media/image1040.png"/><Relationship Id="rId163" Type="http://schemas.openxmlformats.org/officeDocument/2006/relationships/customXml" Target="../ink/ink1000.xml"/><Relationship Id="rId184" Type="http://schemas.openxmlformats.org/officeDocument/2006/relationships/image" Target="../media/image1061.png"/><Relationship Id="rId189" Type="http://schemas.openxmlformats.org/officeDocument/2006/relationships/customXml" Target="../ink/ink1013.xml"/><Relationship Id="rId219" Type="http://schemas.openxmlformats.org/officeDocument/2006/relationships/customXml" Target="../ink/ink1028.xml"/><Relationship Id="rId3" Type="http://schemas.openxmlformats.org/officeDocument/2006/relationships/image" Target="../media/image244.wmf"/><Relationship Id="rId214" Type="http://schemas.openxmlformats.org/officeDocument/2006/relationships/image" Target="../media/image1076.png"/><Relationship Id="rId230" Type="http://schemas.openxmlformats.org/officeDocument/2006/relationships/image" Target="../media/image1084.png"/><Relationship Id="rId235" Type="http://schemas.openxmlformats.org/officeDocument/2006/relationships/customXml" Target="../ink/ink1036.xml"/><Relationship Id="rId251" Type="http://schemas.openxmlformats.org/officeDocument/2006/relationships/customXml" Target="../ink/ink1044.xml"/><Relationship Id="rId256" Type="http://schemas.openxmlformats.org/officeDocument/2006/relationships/image" Target="../media/image1097.png"/><Relationship Id="rId277" Type="http://schemas.openxmlformats.org/officeDocument/2006/relationships/customXml" Target="../ink/ink1057.xml"/><Relationship Id="rId25" Type="http://schemas.openxmlformats.org/officeDocument/2006/relationships/customXml" Target="../ink/ink931.xml"/><Relationship Id="rId46" Type="http://schemas.openxmlformats.org/officeDocument/2006/relationships/image" Target="../media/image992.png"/><Relationship Id="rId67" Type="http://schemas.openxmlformats.org/officeDocument/2006/relationships/customXml" Target="../ink/ink952.xml"/><Relationship Id="rId116" Type="http://schemas.openxmlformats.org/officeDocument/2006/relationships/image" Target="../media/image1027.png"/><Relationship Id="rId137" Type="http://schemas.openxmlformats.org/officeDocument/2006/relationships/customXml" Target="../ink/ink987.xml"/><Relationship Id="rId158" Type="http://schemas.openxmlformats.org/officeDocument/2006/relationships/image" Target="../media/image1048.png"/><Relationship Id="rId272" Type="http://schemas.openxmlformats.org/officeDocument/2006/relationships/image" Target="../media/image1105.png"/><Relationship Id="rId293" Type="http://schemas.openxmlformats.org/officeDocument/2006/relationships/customXml" Target="../ink/ink1065.xml"/><Relationship Id="rId20" Type="http://schemas.openxmlformats.org/officeDocument/2006/relationships/image" Target="../media/image979.png"/><Relationship Id="rId41" Type="http://schemas.openxmlformats.org/officeDocument/2006/relationships/customXml" Target="../ink/ink939.xml"/><Relationship Id="rId62" Type="http://schemas.openxmlformats.org/officeDocument/2006/relationships/image" Target="../media/image1000.png"/><Relationship Id="rId83" Type="http://schemas.openxmlformats.org/officeDocument/2006/relationships/customXml" Target="../ink/ink960.xml"/><Relationship Id="rId88" Type="http://schemas.openxmlformats.org/officeDocument/2006/relationships/image" Target="../media/image1013.png"/><Relationship Id="rId111" Type="http://schemas.openxmlformats.org/officeDocument/2006/relationships/customXml" Target="../ink/ink974.xml"/><Relationship Id="rId132" Type="http://schemas.openxmlformats.org/officeDocument/2006/relationships/image" Target="../media/image1035.png"/><Relationship Id="rId153" Type="http://schemas.openxmlformats.org/officeDocument/2006/relationships/customXml" Target="../ink/ink995.xml"/><Relationship Id="rId174" Type="http://schemas.openxmlformats.org/officeDocument/2006/relationships/image" Target="../media/image1056.png"/><Relationship Id="rId179" Type="http://schemas.openxmlformats.org/officeDocument/2006/relationships/customXml" Target="../ink/ink1008.xml"/><Relationship Id="rId195" Type="http://schemas.openxmlformats.org/officeDocument/2006/relationships/customXml" Target="../ink/ink1016.xml"/><Relationship Id="rId209" Type="http://schemas.openxmlformats.org/officeDocument/2006/relationships/customXml" Target="../ink/ink1023.xml"/><Relationship Id="rId190" Type="http://schemas.openxmlformats.org/officeDocument/2006/relationships/image" Target="../media/image1064.png"/><Relationship Id="rId204" Type="http://schemas.openxmlformats.org/officeDocument/2006/relationships/image" Target="../media/image1071.png"/><Relationship Id="rId220" Type="http://schemas.openxmlformats.org/officeDocument/2006/relationships/image" Target="../media/image1079.png"/><Relationship Id="rId225" Type="http://schemas.openxmlformats.org/officeDocument/2006/relationships/customXml" Target="../ink/ink1031.xml"/><Relationship Id="rId241" Type="http://schemas.openxmlformats.org/officeDocument/2006/relationships/customXml" Target="../ink/ink1039.xml"/><Relationship Id="rId246" Type="http://schemas.openxmlformats.org/officeDocument/2006/relationships/image" Target="../media/image1092.png"/><Relationship Id="rId267" Type="http://schemas.openxmlformats.org/officeDocument/2006/relationships/customXml" Target="../ink/ink1052.xml"/><Relationship Id="rId288" Type="http://schemas.openxmlformats.org/officeDocument/2006/relationships/image" Target="../media/image1113.png"/><Relationship Id="rId15" Type="http://schemas.openxmlformats.org/officeDocument/2006/relationships/customXml" Target="../ink/ink926.xml"/><Relationship Id="rId36" Type="http://schemas.openxmlformats.org/officeDocument/2006/relationships/image" Target="../media/image987.png"/><Relationship Id="rId57" Type="http://schemas.openxmlformats.org/officeDocument/2006/relationships/customXml" Target="../ink/ink947.xml"/><Relationship Id="rId106" Type="http://schemas.openxmlformats.org/officeDocument/2006/relationships/image" Target="../media/image1022.png"/><Relationship Id="rId127" Type="http://schemas.openxmlformats.org/officeDocument/2006/relationships/customXml" Target="../ink/ink982.xml"/><Relationship Id="rId262" Type="http://schemas.openxmlformats.org/officeDocument/2006/relationships/image" Target="../media/image1100.png"/><Relationship Id="rId283" Type="http://schemas.openxmlformats.org/officeDocument/2006/relationships/customXml" Target="../ink/ink1060.xml"/><Relationship Id="rId10" Type="http://schemas.openxmlformats.org/officeDocument/2006/relationships/customXml" Target="../ink/ink925.xml"/><Relationship Id="rId31" Type="http://schemas.openxmlformats.org/officeDocument/2006/relationships/customXml" Target="../ink/ink934.xml"/><Relationship Id="rId52" Type="http://schemas.openxmlformats.org/officeDocument/2006/relationships/image" Target="../media/image995.png"/><Relationship Id="rId73" Type="http://schemas.openxmlformats.org/officeDocument/2006/relationships/customXml" Target="../ink/ink955.xml"/><Relationship Id="rId78" Type="http://schemas.openxmlformats.org/officeDocument/2006/relationships/image" Target="../media/image1008.png"/><Relationship Id="rId94" Type="http://schemas.openxmlformats.org/officeDocument/2006/relationships/image" Target="../media/image1016.png"/><Relationship Id="rId99" Type="http://schemas.openxmlformats.org/officeDocument/2006/relationships/customXml" Target="../ink/ink968.xml"/><Relationship Id="rId101" Type="http://schemas.openxmlformats.org/officeDocument/2006/relationships/customXml" Target="../ink/ink969.xml"/><Relationship Id="rId122" Type="http://schemas.openxmlformats.org/officeDocument/2006/relationships/image" Target="../media/image1030.png"/><Relationship Id="rId143" Type="http://schemas.openxmlformats.org/officeDocument/2006/relationships/customXml" Target="../ink/ink990.xml"/><Relationship Id="rId148" Type="http://schemas.openxmlformats.org/officeDocument/2006/relationships/image" Target="../media/image1043.png"/><Relationship Id="rId164" Type="http://schemas.openxmlformats.org/officeDocument/2006/relationships/image" Target="../media/image1051.png"/><Relationship Id="rId169" Type="http://schemas.openxmlformats.org/officeDocument/2006/relationships/customXml" Target="../ink/ink1003.xml"/><Relationship Id="rId185" Type="http://schemas.openxmlformats.org/officeDocument/2006/relationships/customXml" Target="../ink/ink1011.xml"/><Relationship Id="rId4" Type="http://schemas.openxmlformats.org/officeDocument/2006/relationships/oleObject" Target="../embeddings/oleObject29.bin"/><Relationship Id="rId9" Type="http://schemas.openxmlformats.org/officeDocument/2006/relationships/image" Target="../media/image247.wmf"/><Relationship Id="rId180" Type="http://schemas.openxmlformats.org/officeDocument/2006/relationships/image" Target="../media/image1059.png"/><Relationship Id="rId210" Type="http://schemas.openxmlformats.org/officeDocument/2006/relationships/image" Target="../media/image1074.png"/><Relationship Id="rId215" Type="http://schemas.openxmlformats.org/officeDocument/2006/relationships/customXml" Target="../ink/ink1026.xml"/><Relationship Id="rId236" Type="http://schemas.openxmlformats.org/officeDocument/2006/relationships/image" Target="../media/image1087.png"/><Relationship Id="rId257" Type="http://schemas.openxmlformats.org/officeDocument/2006/relationships/customXml" Target="../ink/ink1047.xml"/><Relationship Id="rId278" Type="http://schemas.openxmlformats.org/officeDocument/2006/relationships/image" Target="../media/image1108.png"/><Relationship Id="rId26" Type="http://schemas.openxmlformats.org/officeDocument/2006/relationships/image" Target="../media/image982.png"/><Relationship Id="rId231" Type="http://schemas.openxmlformats.org/officeDocument/2006/relationships/customXml" Target="../ink/ink1034.xml"/><Relationship Id="rId252" Type="http://schemas.openxmlformats.org/officeDocument/2006/relationships/image" Target="../media/image1095.png"/><Relationship Id="rId273" Type="http://schemas.openxmlformats.org/officeDocument/2006/relationships/customXml" Target="../ink/ink1055.xml"/><Relationship Id="rId294" Type="http://schemas.openxmlformats.org/officeDocument/2006/relationships/image" Target="../media/image1116.png"/><Relationship Id="rId47" Type="http://schemas.openxmlformats.org/officeDocument/2006/relationships/customXml" Target="../ink/ink942.xml"/><Relationship Id="rId68" Type="http://schemas.openxmlformats.org/officeDocument/2006/relationships/image" Target="../media/image1003.png"/><Relationship Id="rId89" Type="http://schemas.openxmlformats.org/officeDocument/2006/relationships/customXml" Target="../ink/ink963.xml"/><Relationship Id="rId112" Type="http://schemas.openxmlformats.org/officeDocument/2006/relationships/image" Target="../media/image1025.png"/><Relationship Id="rId133" Type="http://schemas.openxmlformats.org/officeDocument/2006/relationships/customXml" Target="../ink/ink985.xml"/><Relationship Id="rId154" Type="http://schemas.openxmlformats.org/officeDocument/2006/relationships/image" Target="../media/image1046.png"/><Relationship Id="rId175" Type="http://schemas.openxmlformats.org/officeDocument/2006/relationships/customXml" Target="../ink/ink1006.xml"/><Relationship Id="rId196" Type="http://schemas.openxmlformats.org/officeDocument/2006/relationships/image" Target="../media/image1067.png"/><Relationship Id="rId200" Type="http://schemas.openxmlformats.org/officeDocument/2006/relationships/image" Target="../media/image1069.png"/><Relationship Id="rId16" Type="http://schemas.openxmlformats.org/officeDocument/2006/relationships/image" Target="../media/image977.png"/><Relationship Id="rId221" Type="http://schemas.openxmlformats.org/officeDocument/2006/relationships/customXml" Target="../ink/ink1029.xml"/><Relationship Id="rId242" Type="http://schemas.openxmlformats.org/officeDocument/2006/relationships/image" Target="../media/image1090.png"/><Relationship Id="rId263" Type="http://schemas.openxmlformats.org/officeDocument/2006/relationships/customXml" Target="../ink/ink1050.xml"/><Relationship Id="rId284" Type="http://schemas.openxmlformats.org/officeDocument/2006/relationships/image" Target="../media/image1111.png"/><Relationship Id="rId37" Type="http://schemas.openxmlformats.org/officeDocument/2006/relationships/customXml" Target="../ink/ink937.xml"/><Relationship Id="rId58" Type="http://schemas.openxmlformats.org/officeDocument/2006/relationships/image" Target="../media/image998.png"/><Relationship Id="rId79" Type="http://schemas.openxmlformats.org/officeDocument/2006/relationships/customXml" Target="../ink/ink958.xml"/><Relationship Id="rId102" Type="http://schemas.openxmlformats.org/officeDocument/2006/relationships/image" Target="../media/image1020.png"/><Relationship Id="rId123" Type="http://schemas.openxmlformats.org/officeDocument/2006/relationships/customXml" Target="../ink/ink980.xml"/><Relationship Id="rId144" Type="http://schemas.openxmlformats.org/officeDocument/2006/relationships/image" Target="../media/image1041.png"/><Relationship Id="rId90" Type="http://schemas.openxmlformats.org/officeDocument/2006/relationships/image" Target="../media/image1014.png"/><Relationship Id="rId165" Type="http://schemas.openxmlformats.org/officeDocument/2006/relationships/customXml" Target="../ink/ink1001.xml"/><Relationship Id="rId186" Type="http://schemas.openxmlformats.org/officeDocument/2006/relationships/image" Target="../media/image1062.png"/><Relationship Id="rId211" Type="http://schemas.openxmlformats.org/officeDocument/2006/relationships/customXml" Target="../ink/ink1024.xml"/><Relationship Id="rId232" Type="http://schemas.openxmlformats.org/officeDocument/2006/relationships/image" Target="../media/image1085.png"/><Relationship Id="rId253" Type="http://schemas.openxmlformats.org/officeDocument/2006/relationships/customXml" Target="../ink/ink1045.xml"/><Relationship Id="rId274" Type="http://schemas.openxmlformats.org/officeDocument/2006/relationships/image" Target="../media/image1106.png"/><Relationship Id="rId295" Type="http://schemas.openxmlformats.org/officeDocument/2006/relationships/oleObject" Target="../embeddings/oleObject26.bin"/><Relationship Id="rId27" Type="http://schemas.openxmlformats.org/officeDocument/2006/relationships/customXml" Target="../ink/ink932.xml"/><Relationship Id="rId48" Type="http://schemas.openxmlformats.org/officeDocument/2006/relationships/image" Target="../media/image993.png"/><Relationship Id="rId69" Type="http://schemas.openxmlformats.org/officeDocument/2006/relationships/customXml" Target="../ink/ink953.xml"/><Relationship Id="rId113" Type="http://schemas.openxmlformats.org/officeDocument/2006/relationships/customXml" Target="../ink/ink975.xml"/><Relationship Id="rId134" Type="http://schemas.openxmlformats.org/officeDocument/2006/relationships/image" Target="../media/image1036.png"/><Relationship Id="rId80" Type="http://schemas.openxmlformats.org/officeDocument/2006/relationships/image" Target="../media/image1009.png"/><Relationship Id="rId155" Type="http://schemas.openxmlformats.org/officeDocument/2006/relationships/customXml" Target="../ink/ink996.xml"/><Relationship Id="rId176" Type="http://schemas.openxmlformats.org/officeDocument/2006/relationships/image" Target="../media/image1057.png"/><Relationship Id="rId197" Type="http://schemas.openxmlformats.org/officeDocument/2006/relationships/customXml" Target="../ink/ink1017.xml"/><Relationship Id="rId201" Type="http://schemas.openxmlformats.org/officeDocument/2006/relationships/customXml" Target="../ink/ink1019.xml"/><Relationship Id="rId222" Type="http://schemas.openxmlformats.org/officeDocument/2006/relationships/image" Target="../media/image1080.png"/><Relationship Id="rId243" Type="http://schemas.openxmlformats.org/officeDocument/2006/relationships/customXml" Target="../ink/ink1040.xml"/><Relationship Id="rId264" Type="http://schemas.openxmlformats.org/officeDocument/2006/relationships/image" Target="../media/image1101.png"/><Relationship Id="rId285" Type="http://schemas.openxmlformats.org/officeDocument/2006/relationships/customXml" Target="../ink/ink1061.xml"/><Relationship Id="rId17" Type="http://schemas.openxmlformats.org/officeDocument/2006/relationships/customXml" Target="../ink/ink927.xml"/><Relationship Id="rId38" Type="http://schemas.openxmlformats.org/officeDocument/2006/relationships/image" Target="../media/image988.png"/><Relationship Id="rId59" Type="http://schemas.openxmlformats.org/officeDocument/2006/relationships/customXml" Target="../ink/ink948.xml"/><Relationship Id="rId103" Type="http://schemas.openxmlformats.org/officeDocument/2006/relationships/customXml" Target="../ink/ink970.xml"/><Relationship Id="rId124" Type="http://schemas.openxmlformats.org/officeDocument/2006/relationships/image" Target="../media/image1031.png"/><Relationship Id="rId70" Type="http://schemas.openxmlformats.org/officeDocument/2006/relationships/image" Target="../media/image1004.png"/><Relationship Id="rId91" Type="http://schemas.openxmlformats.org/officeDocument/2006/relationships/customXml" Target="../ink/ink964.xml"/><Relationship Id="rId145" Type="http://schemas.openxmlformats.org/officeDocument/2006/relationships/customXml" Target="../ink/ink991.xml"/><Relationship Id="rId166" Type="http://schemas.openxmlformats.org/officeDocument/2006/relationships/image" Target="../media/image1052.png"/><Relationship Id="rId187" Type="http://schemas.openxmlformats.org/officeDocument/2006/relationships/customXml" Target="../ink/ink1012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5.png"/><Relationship Id="rId233" Type="http://schemas.openxmlformats.org/officeDocument/2006/relationships/customXml" Target="../ink/ink1035.xml"/><Relationship Id="rId254" Type="http://schemas.openxmlformats.org/officeDocument/2006/relationships/image" Target="../media/image1096.png"/><Relationship Id="rId28" Type="http://schemas.openxmlformats.org/officeDocument/2006/relationships/image" Target="../media/image983.png"/><Relationship Id="rId49" Type="http://schemas.openxmlformats.org/officeDocument/2006/relationships/customXml" Target="../ink/ink943.xml"/><Relationship Id="rId114" Type="http://schemas.openxmlformats.org/officeDocument/2006/relationships/image" Target="../media/image1026.png"/><Relationship Id="rId275" Type="http://schemas.openxmlformats.org/officeDocument/2006/relationships/customXml" Target="../ink/ink1056.xml"/><Relationship Id="rId296" Type="http://schemas.openxmlformats.org/officeDocument/2006/relationships/image" Target="../media/image241.wmf"/><Relationship Id="rId60" Type="http://schemas.openxmlformats.org/officeDocument/2006/relationships/image" Target="../media/image999.png"/><Relationship Id="rId81" Type="http://schemas.openxmlformats.org/officeDocument/2006/relationships/customXml" Target="../ink/ink959.xml"/><Relationship Id="rId135" Type="http://schemas.openxmlformats.org/officeDocument/2006/relationships/customXml" Target="../ink/ink986.xml"/><Relationship Id="rId156" Type="http://schemas.openxmlformats.org/officeDocument/2006/relationships/image" Target="../media/image1047.png"/><Relationship Id="rId177" Type="http://schemas.openxmlformats.org/officeDocument/2006/relationships/customXml" Target="../ink/ink1007.xml"/><Relationship Id="rId198" Type="http://schemas.openxmlformats.org/officeDocument/2006/relationships/image" Target="../media/image1068.png"/><Relationship Id="rId202" Type="http://schemas.openxmlformats.org/officeDocument/2006/relationships/image" Target="../media/image1070.png"/><Relationship Id="rId223" Type="http://schemas.openxmlformats.org/officeDocument/2006/relationships/customXml" Target="../ink/ink1030.xml"/><Relationship Id="rId244" Type="http://schemas.openxmlformats.org/officeDocument/2006/relationships/image" Target="../media/image1091.png"/><Relationship Id="rId18" Type="http://schemas.openxmlformats.org/officeDocument/2006/relationships/image" Target="../media/image978.png"/><Relationship Id="rId39" Type="http://schemas.openxmlformats.org/officeDocument/2006/relationships/customXml" Target="../ink/ink938.xml"/><Relationship Id="rId265" Type="http://schemas.openxmlformats.org/officeDocument/2006/relationships/customXml" Target="../ink/ink1051.xml"/><Relationship Id="rId286" Type="http://schemas.openxmlformats.org/officeDocument/2006/relationships/image" Target="../media/image1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4.png"/><Relationship Id="rId4" Type="http://schemas.openxmlformats.org/officeDocument/2006/relationships/image" Target="../media/image4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8.png"/><Relationship Id="rId5" Type="http://schemas.openxmlformats.org/officeDocument/2006/relationships/image" Target="../media/image243.jpeg"/><Relationship Id="rId4" Type="http://schemas.openxmlformats.org/officeDocument/2006/relationships/image" Target="../media/image556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76.xml"/><Relationship Id="rId117" Type="http://schemas.openxmlformats.org/officeDocument/2006/relationships/image" Target="../media/image1178.png"/><Relationship Id="rId21" Type="http://schemas.openxmlformats.org/officeDocument/2006/relationships/image" Target="../media/image1131.png"/><Relationship Id="rId42" Type="http://schemas.openxmlformats.org/officeDocument/2006/relationships/customXml" Target="../ink/ink1084.xml"/><Relationship Id="rId47" Type="http://schemas.openxmlformats.org/officeDocument/2006/relationships/image" Target="../media/image1144.png"/><Relationship Id="rId63" Type="http://schemas.openxmlformats.org/officeDocument/2006/relationships/image" Target="../media/image1152.png"/><Relationship Id="rId68" Type="http://schemas.openxmlformats.org/officeDocument/2006/relationships/customXml" Target="../ink/ink1097.xml"/><Relationship Id="rId84" Type="http://schemas.openxmlformats.org/officeDocument/2006/relationships/customXml" Target="../ink/ink1105.xml"/><Relationship Id="rId89" Type="http://schemas.openxmlformats.org/officeDocument/2006/relationships/image" Target="../media/image1164.png"/><Relationship Id="rId112" Type="http://schemas.openxmlformats.org/officeDocument/2006/relationships/customXml" Target="../ink/ink1119.xml"/><Relationship Id="rId16" Type="http://schemas.openxmlformats.org/officeDocument/2006/relationships/customXml" Target="../ink/ink1071.xml"/><Relationship Id="rId107" Type="http://schemas.openxmlformats.org/officeDocument/2006/relationships/image" Target="../media/image1173.png"/><Relationship Id="rId11" Type="http://schemas.openxmlformats.org/officeDocument/2006/relationships/image" Target="../media/image1127.png"/><Relationship Id="rId24" Type="http://schemas.openxmlformats.org/officeDocument/2006/relationships/customXml" Target="../ink/ink1075.xml"/><Relationship Id="rId32" Type="http://schemas.openxmlformats.org/officeDocument/2006/relationships/customXml" Target="../ink/ink1079.xml"/><Relationship Id="rId37" Type="http://schemas.openxmlformats.org/officeDocument/2006/relationships/image" Target="../media/image1139.png"/><Relationship Id="rId40" Type="http://schemas.openxmlformats.org/officeDocument/2006/relationships/customXml" Target="../ink/ink1083.xml"/><Relationship Id="rId45" Type="http://schemas.openxmlformats.org/officeDocument/2006/relationships/image" Target="../media/image1143.png"/><Relationship Id="rId53" Type="http://schemas.openxmlformats.org/officeDocument/2006/relationships/image" Target="../media/image1147.png"/><Relationship Id="rId58" Type="http://schemas.openxmlformats.org/officeDocument/2006/relationships/customXml" Target="../ink/ink1092.xml"/><Relationship Id="rId66" Type="http://schemas.openxmlformats.org/officeDocument/2006/relationships/customXml" Target="../ink/ink1096.xml"/><Relationship Id="rId74" Type="http://schemas.openxmlformats.org/officeDocument/2006/relationships/customXml" Target="../ink/ink1100.xml"/><Relationship Id="rId79" Type="http://schemas.openxmlformats.org/officeDocument/2006/relationships/image" Target="../media/image450.png"/><Relationship Id="rId87" Type="http://schemas.openxmlformats.org/officeDocument/2006/relationships/image" Target="../media/image1163.png"/><Relationship Id="rId102" Type="http://schemas.openxmlformats.org/officeDocument/2006/relationships/customXml" Target="../ink/ink1114.xml"/><Relationship Id="rId110" Type="http://schemas.openxmlformats.org/officeDocument/2006/relationships/customXml" Target="../ink/ink1118.xml"/><Relationship Id="rId115" Type="http://schemas.openxmlformats.org/officeDocument/2006/relationships/image" Target="../media/image1177.png"/><Relationship Id="rId61" Type="http://schemas.openxmlformats.org/officeDocument/2006/relationships/image" Target="../media/image1151.png"/><Relationship Id="rId82" Type="http://schemas.openxmlformats.org/officeDocument/2006/relationships/customXml" Target="../ink/ink1104.xml"/><Relationship Id="rId90" Type="http://schemas.openxmlformats.org/officeDocument/2006/relationships/customXml" Target="../ink/ink1108.xml"/><Relationship Id="rId95" Type="http://schemas.openxmlformats.org/officeDocument/2006/relationships/image" Target="../media/image1167.png"/><Relationship Id="rId19" Type="http://schemas.openxmlformats.org/officeDocument/2006/relationships/image" Target="../media/image1130.png"/><Relationship Id="rId14" Type="http://schemas.openxmlformats.org/officeDocument/2006/relationships/customXml" Target="../ink/ink1070.xml"/><Relationship Id="rId22" Type="http://schemas.openxmlformats.org/officeDocument/2006/relationships/customXml" Target="../ink/ink1074.xml"/><Relationship Id="rId27" Type="http://schemas.openxmlformats.org/officeDocument/2006/relationships/image" Target="../media/image1134.png"/><Relationship Id="rId30" Type="http://schemas.openxmlformats.org/officeDocument/2006/relationships/customXml" Target="../ink/ink1078.xml"/><Relationship Id="rId35" Type="http://schemas.openxmlformats.org/officeDocument/2006/relationships/image" Target="../media/image1138.png"/><Relationship Id="rId43" Type="http://schemas.openxmlformats.org/officeDocument/2006/relationships/image" Target="../media/image1142.png"/><Relationship Id="rId48" Type="http://schemas.openxmlformats.org/officeDocument/2006/relationships/customXml" Target="../ink/ink1087.xml"/><Relationship Id="rId56" Type="http://schemas.openxmlformats.org/officeDocument/2006/relationships/customXml" Target="../ink/ink1091.xml"/><Relationship Id="rId64" Type="http://schemas.openxmlformats.org/officeDocument/2006/relationships/customXml" Target="../ink/ink1095.xml"/><Relationship Id="rId69" Type="http://schemas.openxmlformats.org/officeDocument/2006/relationships/image" Target="../media/image1155.png"/><Relationship Id="rId77" Type="http://schemas.openxmlformats.org/officeDocument/2006/relationships/image" Target="../media/image1159.png"/><Relationship Id="rId100" Type="http://schemas.openxmlformats.org/officeDocument/2006/relationships/customXml" Target="../ink/ink1113.xml"/><Relationship Id="rId105" Type="http://schemas.openxmlformats.org/officeDocument/2006/relationships/image" Target="../media/image1172.png"/><Relationship Id="rId113" Type="http://schemas.openxmlformats.org/officeDocument/2006/relationships/image" Target="../media/image1176.png"/><Relationship Id="rId8" Type="http://schemas.openxmlformats.org/officeDocument/2006/relationships/customXml" Target="../ink/ink1067.xml"/><Relationship Id="rId51" Type="http://schemas.openxmlformats.org/officeDocument/2006/relationships/image" Target="../media/image1146.png"/><Relationship Id="rId72" Type="http://schemas.openxmlformats.org/officeDocument/2006/relationships/customXml" Target="../ink/ink1099.xml"/><Relationship Id="rId80" Type="http://schemas.openxmlformats.org/officeDocument/2006/relationships/customXml" Target="../ink/ink1103.xml"/><Relationship Id="rId85" Type="http://schemas.openxmlformats.org/officeDocument/2006/relationships/image" Target="../media/image1162.png"/><Relationship Id="rId93" Type="http://schemas.openxmlformats.org/officeDocument/2006/relationships/image" Target="../media/image1166.png"/><Relationship Id="rId98" Type="http://schemas.openxmlformats.org/officeDocument/2006/relationships/customXml" Target="../ink/ink1112.xml"/><Relationship Id="rId3" Type="http://schemas.openxmlformats.org/officeDocument/2006/relationships/image" Target="../media/image558.png"/><Relationship Id="rId12" Type="http://schemas.openxmlformats.org/officeDocument/2006/relationships/customXml" Target="../ink/ink1069.xml"/><Relationship Id="rId17" Type="http://schemas.openxmlformats.org/officeDocument/2006/relationships/image" Target="../media/image1129.png"/><Relationship Id="rId25" Type="http://schemas.openxmlformats.org/officeDocument/2006/relationships/image" Target="../media/image1133.png"/><Relationship Id="rId33" Type="http://schemas.openxmlformats.org/officeDocument/2006/relationships/image" Target="../media/image1137.png"/><Relationship Id="rId38" Type="http://schemas.openxmlformats.org/officeDocument/2006/relationships/customXml" Target="../ink/ink1082.xml"/><Relationship Id="rId46" Type="http://schemas.openxmlformats.org/officeDocument/2006/relationships/customXml" Target="../ink/ink1086.xml"/><Relationship Id="rId59" Type="http://schemas.openxmlformats.org/officeDocument/2006/relationships/image" Target="../media/image1150.png"/><Relationship Id="rId67" Type="http://schemas.openxmlformats.org/officeDocument/2006/relationships/image" Target="../media/image1154.png"/><Relationship Id="rId103" Type="http://schemas.openxmlformats.org/officeDocument/2006/relationships/image" Target="../media/image1171.png"/><Relationship Id="rId108" Type="http://schemas.openxmlformats.org/officeDocument/2006/relationships/customXml" Target="../ink/ink1117.xml"/><Relationship Id="rId116" Type="http://schemas.openxmlformats.org/officeDocument/2006/relationships/customXml" Target="../ink/ink1121.xml"/><Relationship Id="rId20" Type="http://schemas.openxmlformats.org/officeDocument/2006/relationships/customXml" Target="../ink/ink1073.xml"/><Relationship Id="rId41" Type="http://schemas.openxmlformats.org/officeDocument/2006/relationships/image" Target="../media/image1141.png"/><Relationship Id="rId54" Type="http://schemas.openxmlformats.org/officeDocument/2006/relationships/customXml" Target="../ink/ink1090.xml"/><Relationship Id="rId62" Type="http://schemas.openxmlformats.org/officeDocument/2006/relationships/customXml" Target="../ink/ink1094.xml"/><Relationship Id="rId70" Type="http://schemas.openxmlformats.org/officeDocument/2006/relationships/customXml" Target="../ink/ink1098.xml"/><Relationship Id="rId75" Type="http://schemas.openxmlformats.org/officeDocument/2006/relationships/image" Target="../media/image1158.png"/><Relationship Id="rId83" Type="http://schemas.openxmlformats.org/officeDocument/2006/relationships/image" Target="../media/image1161.png"/><Relationship Id="rId88" Type="http://schemas.openxmlformats.org/officeDocument/2006/relationships/customXml" Target="../ink/ink1107.xml"/><Relationship Id="rId91" Type="http://schemas.openxmlformats.org/officeDocument/2006/relationships/image" Target="../media/image1165.png"/><Relationship Id="rId96" Type="http://schemas.openxmlformats.org/officeDocument/2006/relationships/customXml" Target="../ink/ink1111.xml"/><Relationship Id="rId111" Type="http://schemas.openxmlformats.org/officeDocument/2006/relationships/image" Target="../media/image117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23" Type="http://schemas.openxmlformats.org/officeDocument/2006/relationships/image" Target="../media/image1132.png"/><Relationship Id="rId28" Type="http://schemas.openxmlformats.org/officeDocument/2006/relationships/customXml" Target="../ink/ink1077.xml"/><Relationship Id="rId36" Type="http://schemas.openxmlformats.org/officeDocument/2006/relationships/customXml" Target="../ink/ink1081.xml"/><Relationship Id="rId49" Type="http://schemas.openxmlformats.org/officeDocument/2006/relationships/image" Target="../media/image1145.png"/><Relationship Id="rId57" Type="http://schemas.openxmlformats.org/officeDocument/2006/relationships/image" Target="../media/image1149.png"/><Relationship Id="rId106" Type="http://schemas.openxmlformats.org/officeDocument/2006/relationships/customXml" Target="../ink/ink1116.xml"/><Relationship Id="rId114" Type="http://schemas.openxmlformats.org/officeDocument/2006/relationships/customXml" Target="../ink/ink1120.xml"/><Relationship Id="rId10" Type="http://schemas.openxmlformats.org/officeDocument/2006/relationships/customXml" Target="../ink/ink1068.xml"/><Relationship Id="rId31" Type="http://schemas.openxmlformats.org/officeDocument/2006/relationships/image" Target="../media/image1136.png"/><Relationship Id="rId44" Type="http://schemas.openxmlformats.org/officeDocument/2006/relationships/customXml" Target="../ink/ink1085.xml"/><Relationship Id="rId52" Type="http://schemas.openxmlformats.org/officeDocument/2006/relationships/customXml" Target="../ink/ink1089.xml"/><Relationship Id="rId60" Type="http://schemas.openxmlformats.org/officeDocument/2006/relationships/customXml" Target="../ink/ink1093.xml"/><Relationship Id="rId65" Type="http://schemas.openxmlformats.org/officeDocument/2006/relationships/image" Target="../media/image1153.png"/><Relationship Id="rId73" Type="http://schemas.openxmlformats.org/officeDocument/2006/relationships/image" Target="../media/image1157.png"/><Relationship Id="rId78" Type="http://schemas.openxmlformats.org/officeDocument/2006/relationships/customXml" Target="../ink/ink1102.xml"/><Relationship Id="rId81" Type="http://schemas.openxmlformats.org/officeDocument/2006/relationships/image" Target="../media/image1160.png"/><Relationship Id="rId86" Type="http://schemas.openxmlformats.org/officeDocument/2006/relationships/customXml" Target="../ink/ink1106.xml"/><Relationship Id="rId94" Type="http://schemas.openxmlformats.org/officeDocument/2006/relationships/customXml" Target="../ink/ink1110.xml"/><Relationship Id="rId99" Type="http://schemas.openxmlformats.org/officeDocument/2006/relationships/image" Target="../media/image1169.png"/><Relationship Id="rId101" Type="http://schemas.openxmlformats.org/officeDocument/2006/relationships/image" Target="../media/image1170.png"/><Relationship Id="rId4" Type="http://schemas.openxmlformats.org/officeDocument/2006/relationships/customXml" Target="../ink/ink1066.xml"/><Relationship Id="rId9" Type="http://schemas.openxmlformats.org/officeDocument/2006/relationships/image" Target="../media/image1126.png"/><Relationship Id="rId13" Type="http://schemas.openxmlformats.org/officeDocument/2006/relationships/image" Target="../media/image1128.png"/><Relationship Id="rId18" Type="http://schemas.openxmlformats.org/officeDocument/2006/relationships/customXml" Target="../ink/ink1072.xml"/><Relationship Id="rId39" Type="http://schemas.openxmlformats.org/officeDocument/2006/relationships/image" Target="../media/image1140.png"/><Relationship Id="rId109" Type="http://schemas.openxmlformats.org/officeDocument/2006/relationships/image" Target="../media/image1174.png"/><Relationship Id="rId34" Type="http://schemas.openxmlformats.org/officeDocument/2006/relationships/customXml" Target="../ink/ink1080.xml"/><Relationship Id="rId50" Type="http://schemas.openxmlformats.org/officeDocument/2006/relationships/customXml" Target="../ink/ink1088.xml"/><Relationship Id="rId55" Type="http://schemas.openxmlformats.org/officeDocument/2006/relationships/image" Target="../media/image1148.png"/><Relationship Id="rId76" Type="http://schemas.openxmlformats.org/officeDocument/2006/relationships/customXml" Target="../ink/ink1101.xml"/><Relationship Id="rId97" Type="http://schemas.openxmlformats.org/officeDocument/2006/relationships/image" Target="../media/image1168.png"/><Relationship Id="rId104" Type="http://schemas.openxmlformats.org/officeDocument/2006/relationships/customXml" Target="../ink/ink1115.xml"/><Relationship Id="rId7" Type="http://schemas.openxmlformats.org/officeDocument/2006/relationships/image" Target="../media/image1125.png"/><Relationship Id="rId71" Type="http://schemas.openxmlformats.org/officeDocument/2006/relationships/image" Target="../media/image1156.png"/><Relationship Id="rId92" Type="http://schemas.openxmlformats.org/officeDocument/2006/relationships/customXml" Target="../ink/ink1109.xml"/><Relationship Id="rId2" Type="http://schemas.openxmlformats.org/officeDocument/2006/relationships/image" Target="../media/image557.png"/><Relationship Id="rId29" Type="http://schemas.openxmlformats.org/officeDocument/2006/relationships/image" Target="../media/image1135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9.png"/><Relationship Id="rId117" Type="http://schemas.openxmlformats.org/officeDocument/2006/relationships/customXml" Target="../ink/ink1175.xml"/><Relationship Id="rId21" Type="http://schemas.openxmlformats.org/officeDocument/2006/relationships/customXml" Target="../ink/ink1127.xml"/><Relationship Id="rId42" Type="http://schemas.openxmlformats.org/officeDocument/2006/relationships/image" Target="../media/image1197.png"/><Relationship Id="rId47" Type="http://schemas.openxmlformats.org/officeDocument/2006/relationships/customXml" Target="../ink/ink1140.xml"/><Relationship Id="rId63" Type="http://schemas.openxmlformats.org/officeDocument/2006/relationships/customXml" Target="../ink/ink1148.xml"/><Relationship Id="rId68" Type="http://schemas.openxmlformats.org/officeDocument/2006/relationships/image" Target="../media/image1210.png"/><Relationship Id="rId84" Type="http://schemas.openxmlformats.org/officeDocument/2006/relationships/image" Target="../media/image1218.png"/><Relationship Id="rId89" Type="http://schemas.openxmlformats.org/officeDocument/2006/relationships/customXml" Target="../ink/ink1161.xml"/><Relationship Id="rId112" Type="http://schemas.openxmlformats.org/officeDocument/2006/relationships/image" Target="../media/image1231.png"/><Relationship Id="rId133" Type="http://schemas.openxmlformats.org/officeDocument/2006/relationships/customXml" Target="../ink/ink1183.xml"/><Relationship Id="rId138" Type="http://schemas.openxmlformats.org/officeDocument/2006/relationships/image" Target="../media/image1244.png"/><Relationship Id="rId16" Type="http://schemas.openxmlformats.org/officeDocument/2006/relationships/image" Target="../media/image1184.png"/><Relationship Id="rId107" Type="http://schemas.openxmlformats.org/officeDocument/2006/relationships/customXml" Target="../ink/ink1170.xml"/><Relationship Id="rId32" Type="http://schemas.openxmlformats.org/officeDocument/2006/relationships/image" Target="../media/image1192.png"/><Relationship Id="rId37" Type="http://schemas.openxmlformats.org/officeDocument/2006/relationships/customXml" Target="../ink/ink1135.xml"/><Relationship Id="rId53" Type="http://schemas.openxmlformats.org/officeDocument/2006/relationships/customXml" Target="../ink/ink1143.xml"/><Relationship Id="rId58" Type="http://schemas.openxmlformats.org/officeDocument/2006/relationships/image" Target="../media/image1205.png"/><Relationship Id="rId74" Type="http://schemas.openxmlformats.org/officeDocument/2006/relationships/image" Target="../media/image1213.png"/><Relationship Id="rId79" Type="http://schemas.openxmlformats.org/officeDocument/2006/relationships/customXml" Target="../ink/ink1156.xml"/><Relationship Id="rId102" Type="http://schemas.openxmlformats.org/officeDocument/2006/relationships/image" Target="../media/image1227.png"/><Relationship Id="rId123" Type="http://schemas.openxmlformats.org/officeDocument/2006/relationships/customXml" Target="../ink/ink1178.xml"/><Relationship Id="rId128" Type="http://schemas.openxmlformats.org/officeDocument/2006/relationships/image" Target="../media/image1239.png"/><Relationship Id="rId144" Type="http://schemas.openxmlformats.org/officeDocument/2006/relationships/image" Target="../media/image1247.png"/><Relationship Id="rId5" Type="http://schemas.openxmlformats.org/officeDocument/2006/relationships/image" Target="../media/image560.wmf"/><Relationship Id="rId90" Type="http://schemas.openxmlformats.org/officeDocument/2006/relationships/image" Target="../media/image1221.png"/><Relationship Id="rId95" Type="http://schemas.openxmlformats.org/officeDocument/2006/relationships/customXml" Target="../ink/ink1164.xml"/><Relationship Id="rId22" Type="http://schemas.openxmlformats.org/officeDocument/2006/relationships/image" Target="../media/image1187.png"/><Relationship Id="rId27" Type="http://schemas.openxmlformats.org/officeDocument/2006/relationships/customXml" Target="../ink/ink1130.xml"/><Relationship Id="rId43" Type="http://schemas.openxmlformats.org/officeDocument/2006/relationships/customXml" Target="../ink/ink1138.xml"/><Relationship Id="rId48" Type="http://schemas.openxmlformats.org/officeDocument/2006/relationships/image" Target="../media/image1200.png"/><Relationship Id="rId64" Type="http://schemas.openxmlformats.org/officeDocument/2006/relationships/image" Target="../media/image1208.png"/><Relationship Id="rId69" Type="http://schemas.openxmlformats.org/officeDocument/2006/relationships/customXml" Target="../ink/ink1151.xml"/><Relationship Id="rId113" Type="http://schemas.openxmlformats.org/officeDocument/2006/relationships/customXml" Target="../ink/ink1173.xml"/><Relationship Id="rId118" Type="http://schemas.openxmlformats.org/officeDocument/2006/relationships/image" Target="../media/image1234.png"/><Relationship Id="rId134" Type="http://schemas.openxmlformats.org/officeDocument/2006/relationships/image" Target="../media/image1242.png"/><Relationship Id="rId139" Type="http://schemas.openxmlformats.org/officeDocument/2006/relationships/customXml" Target="../ink/ink1186.xml"/><Relationship Id="rId80" Type="http://schemas.openxmlformats.org/officeDocument/2006/relationships/image" Target="../media/image1216.png"/><Relationship Id="rId85" Type="http://schemas.openxmlformats.org/officeDocument/2006/relationships/customXml" Target="../ink/ink1159.xml"/><Relationship Id="rId3" Type="http://schemas.openxmlformats.org/officeDocument/2006/relationships/image" Target="../media/image559.wmf"/><Relationship Id="rId12" Type="http://schemas.openxmlformats.org/officeDocument/2006/relationships/image" Target="../media/image1182.png"/><Relationship Id="rId17" Type="http://schemas.openxmlformats.org/officeDocument/2006/relationships/customXml" Target="../ink/ink1125.xml"/><Relationship Id="rId25" Type="http://schemas.openxmlformats.org/officeDocument/2006/relationships/customXml" Target="../ink/ink1129.xml"/><Relationship Id="rId33" Type="http://schemas.openxmlformats.org/officeDocument/2006/relationships/customXml" Target="../ink/ink1133.xml"/><Relationship Id="rId38" Type="http://schemas.openxmlformats.org/officeDocument/2006/relationships/image" Target="../media/image1195.png"/><Relationship Id="rId46" Type="http://schemas.openxmlformats.org/officeDocument/2006/relationships/image" Target="../media/image1199.png"/><Relationship Id="rId59" Type="http://schemas.openxmlformats.org/officeDocument/2006/relationships/customXml" Target="../ink/ink1146.xml"/><Relationship Id="rId67" Type="http://schemas.openxmlformats.org/officeDocument/2006/relationships/customXml" Target="../ink/ink1150.xml"/><Relationship Id="rId103" Type="http://schemas.openxmlformats.org/officeDocument/2006/relationships/customXml" Target="../ink/ink1168.xml"/><Relationship Id="rId108" Type="http://schemas.openxmlformats.org/officeDocument/2006/relationships/image" Target="../media/image1230.png"/><Relationship Id="rId116" Type="http://schemas.openxmlformats.org/officeDocument/2006/relationships/image" Target="../media/image1233.png"/><Relationship Id="rId124" Type="http://schemas.openxmlformats.org/officeDocument/2006/relationships/image" Target="../media/image1237.png"/><Relationship Id="rId129" Type="http://schemas.openxmlformats.org/officeDocument/2006/relationships/customXml" Target="../ink/ink1181.xml"/><Relationship Id="rId137" Type="http://schemas.openxmlformats.org/officeDocument/2006/relationships/customXml" Target="../ink/ink1185.xml"/><Relationship Id="rId20" Type="http://schemas.openxmlformats.org/officeDocument/2006/relationships/image" Target="../media/image1186.png"/><Relationship Id="rId41" Type="http://schemas.openxmlformats.org/officeDocument/2006/relationships/customXml" Target="../ink/ink1137.xml"/><Relationship Id="rId54" Type="http://schemas.openxmlformats.org/officeDocument/2006/relationships/image" Target="../media/image1203.png"/><Relationship Id="rId62" Type="http://schemas.openxmlformats.org/officeDocument/2006/relationships/image" Target="../media/image1207.png"/><Relationship Id="rId70" Type="http://schemas.openxmlformats.org/officeDocument/2006/relationships/image" Target="../media/image1211.png"/><Relationship Id="rId75" Type="http://schemas.openxmlformats.org/officeDocument/2006/relationships/customXml" Target="../ink/ink1154.xml"/><Relationship Id="rId83" Type="http://schemas.openxmlformats.org/officeDocument/2006/relationships/customXml" Target="../ink/ink1158.xml"/><Relationship Id="rId88" Type="http://schemas.openxmlformats.org/officeDocument/2006/relationships/image" Target="../media/image1220.png"/><Relationship Id="rId91" Type="http://schemas.openxmlformats.org/officeDocument/2006/relationships/customXml" Target="../ink/ink1162.xml"/><Relationship Id="rId96" Type="http://schemas.openxmlformats.org/officeDocument/2006/relationships/image" Target="../media/image1224.png"/><Relationship Id="rId111" Type="http://schemas.openxmlformats.org/officeDocument/2006/relationships/customXml" Target="../ink/ink1172.xml"/><Relationship Id="rId132" Type="http://schemas.openxmlformats.org/officeDocument/2006/relationships/image" Target="../media/image1241.png"/><Relationship Id="rId140" Type="http://schemas.openxmlformats.org/officeDocument/2006/relationships/image" Target="../media/image1245.png"/><Relationship Id="rId145" Type="http://schemas.openxmlformats.org/officeDocument/2006/relationships/customXml" Target="../ink/ink1189.xml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5.bin"/><Relationship Id="rId15" Type="http://schemas.openxmlformats.org/officeDocument/2006/relationships/customXml" Target="../ink/ink1124.xml"/><Relationship Id="rId23" Type="http://schemas.openxmlformats.org/officeDocument/2006/relationships/customXml" Target="../ink/ink1128.xml"/><Relationship Id="rId28" Type="http://schemas.openxmlformats.org/officeDocument/2006/relationships/image" Target="../media/image1190.png"/><Relationship Id="rId36" Type="http://schemas.openxmlformats.org/officeDocument/2006/relationships/image" Target="../media/image1194.png"/><Relationship Id="rId49" Type="http://schemas.openxmlformats.org/officeDocument/2006/relationships/customXml" Target="../ink/ink1141.xml"/><Relationship Id="rId57" Type="http://schemas.openxmlformats.org/officeDocument/2006/relationships/customXml" Target="../ink/ink1145.xml"/><Relationship Id="rId106" Type="http://schemas.openxmlformats.org/officeDocument/2006/relationships/image" Target="../media/image1229.png"/><Relationship Id="rId114" Type="http://schemas.openxmlformats.org/officeDocument/2006/relationships/image" Target="../media/image1232.png"/><Relationship Id="rId119" Type="http://schemas.openxmlformats.org/officeDocument/2006/relationships/customXml" Target="../ink/ink1176.xml"/><Relationship Id="rId127" Type="http://schemas.openxmlformats.org/officeDocument/2006/relationships/customXml" Target="../ink/ink1180.xml"/><Relationship Id="rId31" Type="http://schemas.openxmlformats.org/officeDocument/2006/relationships/customXml" Target="../ink/ink1132.xml"/><Relationship Id="rId44" Type="http://schemas.openxmlformats.org/officeDocument/2006/relationships/image" Target="../media/image1198.png"/><Relationship Id="rId52" Type="http://schemas.openxmlformats.org/officeDocument/2006/relationships/image" Target="../media/image1202.png"/><Relationship Id="rId60" Type="http://schemas.openxmlformats.org/officeDocument/2006/relationships/image" Target="../media/image1206.png"/><Relationship Id="rId65" Type="http://schemas.openxmlformats.org/officeDocument/2006/relationships/customXml" Target="../ink/ink1149.xml"/><Relationship Id="rId73" Type="http://schemas.openxmlformats.org/officeDocument/2006/relationships/customXml" Target="../ink/ink1153.xml"/><Relationship Id="rId78" Type="http://schemas.openxmlformats.org/officeDocument/2006/relationships/image" Target="../media/image1215.png"/><Relationship Id="rId81" Type="http://schemas.openxmlformats.org/officeDocument/2006/relationships/customXml" Target="../ink/ink1157.xml"/><Relationship Id="rId86" Type="http://schemas.openxmlformats.org/officeDocument/2006/relationships/image" Target="../media/image1219.png"/><Relationship Id="rId94" Type="http://schemas.openxmlformats.org/officeDocument/2006/relationships/image" Target="../media/image1223.png"/><Relationship Id="rId99" Type="http://schemas.openxmlformats.org/officeDocument/2006/relationships/customXml" Target="../ink/ink1166.xml"/><Relationship Id="rId101" Type="http://schemas.openxmlformats.org/officeDocument/2006/relationships/customXml" Target="../ink/ink1167.xml"/><Relationship Id="rId122" Type="http://schemas.openxmlformats.org/officeDocument/2006/relationships/image" Target="../media/image1236.png"/><Relationship Id="rId130" Type="http://schemas.openxmlformats.org/officeDocument/2006/relationships/image" Target="../media/image1240.png"/><Relationship Id="rId135" Type="http://schemas.openxmlformats.org/officeDocument/2006/relationships/customXml" Target="../ink/ink1184.xml"/><Relationship Id="rId143" Type="http://schemas.openxmlformats.org/officeDocument/2006/relationships/customXml" Target="../ink/ink1188.xml"/><Relationship Id="rId148" Type="http://schemas.openxmlformats.org/officeDocument/2006/relationships/image" Target="../media/image1249.png"/><Relationship Id="rId4" Type="http://schemas.openxmlformats.org/officeDocument/2006/relationships/oleObject" Target="../embeddings/oleObject34.bin"/><Relationship Id="rId13" Type="http://schemas.openxmlformats.org/officeDocument/2006/relationships/customXml" Target="../ink/ink1123.xml"/><Relationship Id="rId18" Type="http://schemas.openxmlformats.org/officeDocument/2006/relationships/image" Target="../media/image1185.png"/><Relationship Id="rId39" Type="http://schemas.openxmlformats.org/officeDocument/2006/relationships/customXml" Target="../ink/ink1136.xml"/><Relationship Id="rId109" Type="http://schemas.openxmlformats.org/officeDocument/2006/relationships/customXml" Target="../ink/ink1171.xml"/><Relationship Id="rId34" Type="http://schemas.openxmlformats.org/officeDocument/2006/relationships/image" Target="../media/image1193.png"/><Relationship Id="rId50" Type="http://schemas.openxmlformats.org/officeDocument/2006/relationships/image" Target="../media/image1201.png"/><Relationship Id="rId55" Type="http://schemas.openxmlformats.org/officeDocument/2006/relationships/customXml" Target="../ink/ink1144.xml"/><Relationship Id="rId76" Type="http://schemas.openxmlformats.org/officeDocument/2006/relationships/image" Target="../media/image1214.png"/><Relationship Id="rId97" Type="http://schemas.openxmlformats.org/officeDocument/2006/relationships/customXml" Target="../ink/ink1165.xml"/><Relationship Id="rId104" Type="http://schemas.openxmlformats.org/officeDocument/2006/relationships/image" Target="../media/image1228.png"/><Relationship Id="rId120" Type="http://schemas.openxmlformats.org/officeDocument/2006/relationships/image" Target="../media/image1235.png"/><Relationship Id="rId125" Type="http://schemas.openxmlformats.org/officeDocument/2006/relationships/customXml" Target="../ink/ink1179.xml"/><Relationship Id="rId141" Type="http://schemas.openxmlformats.org/officeDocument/2006/relationships/customXml" Target="../ink/ink1187.xml"/><Relationship Id="rId146" Type="http://schemas.openxmlformats.org/officeDocument/2006/relationships/image" Target="../media/image1248.png"/><Relationship Id="rId7" Type="http://schemas.openxmlformats.org/officeDocument/2006/relationships/image" Target="../media/image561.wmf"/><Relationship Id="rId71" Type="http://schemas.openxmlformats.org/officeDocument/2006/relationships/customXml" Target="../ink/ink1152.xml"/><Relationship Id="rId92" Type="http://schemas.openxmlformats.org/officeDocument/2006/relationships/image" Target="../media/image1222.png"/><Relationship Id="rId2" Type="http://schemas.openxmlformats.org/officeDocument/2006/relationships/oleObject" Target="../embeddings/oleObject33.bin"/><Relationship Id="rId29" Type="http://schemas.openxmlformats.org/officeDocument/2006/relationships/customXml" Target="../ink/ink1131.xml"/><Relationship Id="rId24" Type="http://schemas.openxmlformats.org/officeDocument/2006/relationships/image" Target="../media/image1188.png"/><Relationship Id="rId40" Type="http://schemas.openxmlformats.org/officeDocument/2006/relationships/image" Target="../media/image1196.png"/><Relationship Id="rId45" Type="http://schemas.openxmlformats.org/officeDocument/2006/relationships/customXml" Target="../ink/ink1139.xml"/><Relationship Id="rId66" Type="http://schemas.openxmlformats.org/officeDocument/2006/relationships/image" Target="../media/image1209.png"/><Relationship Id="rId87" Type="http://schemas.openxmlformats.org/officeDocument/2006/relationships/customXml" Target="../ink/ink1160.xml"/><Relationship Id="rId110" Type="http://schemas.openxmlformats.org/officeDocument/2006/relationships/image" Target="../media/image436.png"/><Relationship Id="rId115" Type="http://schemas.openxmlformats.org/officeDocument/2006/relationships/customXml" Target="../ink/ink1174.xml"/><Relationship Id="rId131" Type="http://schemas.openxmlformats.org/officeDocument/2006/relationships/customXml" Target="../ink/ink1182.xml"/><Relationship Id="rId136" Type="http://schemas.openxmlformats.org/officeDocument/2006/relationships/image" Target="../media/image1243.png"/><Relationship Id="rId61" Type="http://schemas.openxmlformats.org/officeDocument/2006/relationships/customXml" Target="../ink/ink1147.xml"/><Relationship Id="rId82" Type="http://schemas.openxmlformats.org/officeDocument/2006/relationships/image" Target="../media/image1217.png"/><Relationship Id="rId19" Type="http://schemas.openxmlformats.org/officeDocument/2006/relationships/customXml" Target="../ink/ink1126.xml"/><Relationship Id="rId14" Type="http://schemas.openxmlformats.org/officeDocument/2006/relationships/image" Target="../media/image1183.png"/><Relationship Id="rId30" Type="http://schemas.openxmlformats.org/officeDocument/2006/relationships/image" Target="../media/image1191.png"/><Relationship Id="rId35" Type="http://schemas.openxmlformats.org/officeDocument/2006/relationships/customXml" Target="../ink/ink1134.xml"/><Relationship Id="rId56" Type="http://schemas.openxmlformats.org/officeDocument/2006/relationships/image" Target="../media/image1204.png"/><Relationship Id="rId77" Type="http://schemas.openxmlformats.org/officeDocument/2006/relationships/customXml" Target="../ink/ink1155.xml"/><Relationship Id="rId100" Type="http://schemas.openxmlformats.org/officeDocument/2006/relationships/image" Target="../media/image1226.png"/><Relationship Id="rId105" Type="http://schemas.openxmlformats.org/officeDocument/2006/relationships/customXml" Target="../ink/ink1169.xml"/><Relationship Id="rId126" Type="http://schemas.openxmlformats.org/officeDocument/2006/relationships/image" Target="../media/image1238.png"/><Relationship Id="rId147" Type="http://schemas.openxmlformats.org/officeDocument/2006/relationships/customXml" Target="../ink/ink1190.xml"/><Relationship Id="rId8" Type="http://schemas.openxmlformats.org/officeDocument/2006/relationships/customXml" Target="../ink/ink1122.xml"/><Relationship Id="rId51" Type="http://schemas.openxmlformats.org/officeDocument/2006/relationships/customXml" Target="../ink/ink1142.xml"/><Relationship Id="rId72" Type="http://schemas.openxmlformats.org/officeDocument/2006/relationships/image" Target="../media/image1212.png"/><Relationship Id="rId93" Type="http://schemas.openxmlformats.org/officeDocument/2006/relationships/customXml" Target="../ink/ink1163.xml"/><Relationship Id="rId98" Type="http://schemas.openxmlformats.org/officeDocument/2006/relationships/image" Target="../media/image1225.png"/><Relationship Id="rId121" Type="http://schemas.openxmlformats.org/officeDocument/2006/relationships/customXml" Target="../ink/ink1177.xml"/><Relationship Id="rId142" Type="http://schemas.openxmlformats.org/officeDocument/2006/relationships/image" Target="../media/image12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2.png"/><Relationship Id="rId13" Type="http://schemas.openxmlformats.org/officeDocument/2006/relationships/customXml" Target="../ink/ink1195.xml"/><Relationship Id="rId18" Type="http://schemas.openxmlformats.org/officeDocument/2006/relationships/image" Target="../media/image1257.png"/><Relationship Id="rId26" Type="http://schemas.openxmlformats.org/officeDocument/2006/relationships/image" Target="../media/image1261.png"/><Relationship Id="rId3" Type="http://schemas.openxmlformats.org/officeDocument/2006/relationships/customXml" Target="../ink/ink1191.xml"/><Relationship Id="rId21" Type="http://schemas.openxmlformats.org/officeDocument/2006/relationships/customXml" Target="../ink/ink1199.xml"/><Relationship Id="rId7" Type="http://schemas.openxmlformats.org/officeDocument/2006/relationships/customXml" Target="../ink/ink1192.xml"/><Relationship Id="rId12" Type="http://schemas.openxmlformats.org/officeDocument/2006/relationships/image" Target="../media/image1254.png"/><Relationship Id="rId17" Type="http://schemas.openxmlformats.org/officeDocument/2006/relationships/customXml" Target="../ink/ink1197.xml"/><Relationship Id="rId25" Type="http://schemas.openxmlformats.org/officeDocument/2006/relationships/customXml" Target="../ink/ink1201.xml"/><Relationship Id="rId2" Type="http://schemas.openxmlformats.org/officeDocument/2006/relationships/image" Target="../media/image562.png"/><Relationship Id="rId16" Type="http://schemas.openxmlformats.org/officeDocument/2006/relationships/image" Target="../media/image1256.png"/><Relationship Id="rId20" Type="http://schemas.openxmlformats.org/officeDocument/2006/relationships/image" Target="../media/image1258.png"/><Relationship Id="rId29" Type="http://schemas.openxmlformats.org/officeDocument/2006/relationships/customXml" Target="../ink/ink12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1.png"/><Relationship Id="rId11" Type="http://schemas.openxmlformats.org/officeDocument/2006/relationships/customXml" Target="../ink/ink1194.xml"/><Relationship Id="rId24" Type="http://schemas.openxmlformats.org/officeDocument/2006/relationships/image" Target="../media/image1260.png"/><Relationship Id="rId15" Type="http://schemas.openxmlformats.org/officeDocument/2006/relationships/customXml" Target="../ink/ink1196.xml"/><Relationship Id="rId23" Type="http://schemas.openxmlformats.org/officeDocument/2006/relationships/customXml" Target="../ink/ink1200.xml"/><Relationship Id="rId28" Type="http://schemas.openxmlformats.org/officeDocument/2006/relationships/image" Target="../media/image1262.png"/><Relationship Id="rId10" Type="http://schemas.openxmlformats.org/officeDocument/2006/relationships/image" Target="../media/image1253.png"/><Relationship Id="rId19" Type="http://schemas.openxmlformats.org/officeDocument/2006/relationships/customXml" Target="../ink/ink1198.xml"/><Relationship Id="rId9" Type="http://schemas.openxmlformats.org/officeDocument/2006/relationships/customXml" Target="../ink/ink1193.xml"/><Relationship Id="rId14" Type="http://schemas.openxmlformats.org/officeDocument/2006/relationships/image" Target="../media/image1255.png"/><Relationship Id="rId22" Type="http://schemas.openxmlformats.org/officeDocument/2006/relationships/image" Target="../media/image1259.png"/><Relationship Id="rId27" Type="http://schemas.openxmlformats.org/officeDocument/2006/relationships/customXml" Target="../ink/ink1202.xml"/><Relationship Id="rId30" Type="http://schemas.openxmlformats.org/officeDocument/2006/relationships/image" Target="../media/image1263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8.png"/><Relationship Id="rId18" Type="http://schemas.openxmlformats.org/officeDocument/2006/relationships/customXml" Target="../ink/ink1208.xml"/><Relationship Id="rId26" Type="http://schemas.openxmlformats.org/officeDocument/2006/relationships/customXml" Target="../ink/ink1212.xml"/><Relationship Id="rId39" Type="http://schemas.openxmlformats.org/officeDocument/2006/relationships/image" Target="../media/image1281.png"/><Relationship Id="rId3" Type="http://schemas.openxmlformats.org/officeDocument/2006/relationships/image" Target="../media/image563.wmf"/><Relationship Id="rId21" Type="http://schemas.openxmlformats.org/officeDocument/2006/relationships/image" Target="../media/image1272.png"/><Relationship Id="rId34" Type="http://schemas.openxmlformats.org/officeDocument/2006/relationships/customXml" Target="../ink/ink1216.xml"/><Relationship Id="rId42" Type="http://schemas.openxmlformats.org/officeDocument/2006/relationships/customXml" Target="../ink/ink1220.xml"/><Relationship Id="rId47" Type="http://schemas.openxmlformats.org/officeDocument/2006/relationships/image" Target="../media/image1285.png"/><Relationship Id="rId50" Type="http://schemas.openxmlformats.org/officeDocument/2006/relationships/customXml" Target="../ink/ink1224.xml"/><Relationship Id="rId7" Type="http://schemas.openxmlformats.org/officeDocument/2006/relationships/customXml" Target="../ink/ink1204.xml"/><Relationship Id="rId12" Type="http://schemas.openxmlformats.org/officeDocument/2006/relationships/customXml" Target="../ink/ink1205.xml"/><Relationship Id="rId17" Type="http://schemas.openxmlformats.org/officeDocument/2006/relationships/image" Target="../media/image1270.png"/><Relationship Id="rId25" Type="http://schemas.openxmlformats.org/officeDocument/2006/relationships/image" Target="../media/image1274.png"/><Relationship Id="rId33" Type="http://schemas.openxmlformats.org/officeDocument/2006/relationships/image" Target="../media/image1278.png"/><Relationship Id="rId38" Type="http://schemas.openxmlformats.org/officeDocument/2006/relationships/customXml" Target="../ink/ink1218.xml"/><Relationship Id="rId46" Type="http://schemas.openxmlformats.org/officeDocument/2006/relationships/customXml" Target="../ink/ink1222.xml"/><Relationship Id="rId2" Type="http://schemas.openxmlformats.org/officeDocument/2006/relationships/oleObject" Target="../embeddings/oleObject36.bin"/><Relationship Id="rId16" Type="http://schemas.openxmlformats.org/officeDocument/2006/relationships/customXml" Target="../ink/ink1207.xml"/><Relationship Id="rId20" Type="http://schemas.openxmlformats.org/officeDocument/2006/relationships/customXml" Target="../ink/ink1209.xml"/><Relationship Id="rId29" Type="http://schemas.openxmlformats.org/officeDocument/2006/relationships/image" Target="../media/image1276.png"/><Relationship Id="rId41" Type="http://schemas.openxmlformats.org/officeDocument/2006/relationships/image" Target="../media/image12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5.png"/><Relationship Id="rId11" Type="http://schemas.openxmlformats.org/officeDocument/2006/relationships/image" Target="../media/image1267.png"/><Relationship Id="rId24" Type="http://schemas.openxmlformats.org/officeDocument/2006/relationships/customXml" Target="../ink/ink1211.xml"/><Relationship Id="rId32" Type="http://schemas.openxmlformats.org/officeDocument/2006/relationships/customXml" Target="../ink/ink1215.xml"/><Relationship Id="rId37" Type="http://schemas.openxmlformats.org/officeDocument/2006/relationships/image" Target="../media/image1280.png"/><Relationship Id="rId40" Type="http://schemas.openxmlformats.org/officeDocument/2006/relationships/customXml" Target="../ink/ink1219.xml"/><Relationship Id="rId45" Type="http://schemas.openxmlformats.org/officeDocument/2006/relationships/image" Target="../media/image1284.png"/><Relationship Id="rId5" Type="http://schemas.openxmlformats.org/officeDocument/2006/relationships/image" Target="../media/image564.wmf"/><Relationship Id="rId15" Type="http://schemas.openxmlformats.org/officeDocument/2006/relationships/image" Target="../media/image1269.png"/><Relationship Id="rId23" Type="http://schemas.openxmlformats.org/officeDocument/2006/relationships/image" Target="../media/image1273.png"/><Relationship Id="rId28" Type="http://schemas.openxmlformats.org/officeDocument/2006/relationships/customXml" Target="../ink/ink1213.xml"/><Relationship Id="rId36" Type="http://schemas.openxmlformats.org/officeDocument/2006/relationships/customXml" Target="../ink/ink1217.xml"/><Relationship Id="rId49" Type="http://schemas.openxmlformats.org/officeDocument/2006/relationships/image" Target="../media/image1286.png"/><Relationship Id="rId19" Type="http://schemas.openxmlformats.org/officeDocument/2006/relationships/image" Target="../media/image1271.png"/><Relationship Id="rId31" Type="http://schemas.openxmlformats.org/officeDocument/2006/relationships/image" Target="../media/image1277.png"/><Relationship Id="rId44" Type="http://schemas.openxmlformats.org/officeDocument/2006/relationships/customXml" Target="../ink/ink1221.xml"/><Relationship Id="rId52" Type="http://schemas.openxmlformats.org/officeDocument/2006/relationships/image" Target="../media/image591.png"/><Relationship Id="rId4" Type="http://schemas.openxmlformats.org/officeDocument/2006/relationships/oleObject" Target="../embeddings/oleObject37.bin"/><Relationship Id="rId14" Type="http://schemas.openxmlformats.org/officeDocument/2006/relationships/customXml" Target="../ink/ink1206.xml"/><Relationship Id="rId22" Type="http://schemas.openxmlformats.org/officeDocument/2006/relationships/customXml" Target="../ink/ink1210.xml"/><Relationship Id="rId27" Type="http://schemas.openxmlformats.org/officeDocument/2006/relationships/image" Target="../media/image1275.png"/><Relationship Id="rId30" Type="http://schemas.openxmlformats.org/officeDocument/2006/relationships/customXml" Target="../ink/ink1214.xml"/><Relationship Id="rId35" Type="http://schemas.openxmlformats.org/officeDocument/2006/relationships/image" Target="../media/image1279.png"/><Relationship Id="rId43" Type="http://schemas.openxmlformats.org/officeDocument/2006/relationships/image" Target="../media/image1283.png"/><Relationship Id="rId48" Type="http://schemas.openxmlformats.org/officeDocument/2006/relationships/customXml" Target="../ink/ink1223.xml"/><Relationship Id="rId51" Type="http://schemas.openxmlformats.org/officeDocument/2006/relationships/image" Target="../media/image12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wmf"/><Relationship Id="rId7" Type="http://schemas.openxmlformats.org/officeDocument/2006/relationships/image" Target="../media/image594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593.png"/><Relationship Id="rId4" Type="http://schemas.openxmlformats.org/officeDocument/2006/relationships/oleObject" Target="../embeddings/oleObject3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4.png"/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7" Type="http://schemas.openxmlformats.org/officeDocument/2006/relationships/image" Target="../media/image937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936.wmf"/><Relationship Id="rId4" Type="http://schemas.openxmlformats.org/officeDocument/2006/relationships/image" Target="../media/image93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1.emf"/><Relationship Id="rId21" Type="http://schemas.openxmlformats.org/officeDocument/2006/relationships/image" Target="../media/image10.png"/><Relationship Id="rId7" Type="http://schemas.openxmlformats.org/officeDocument/2006/relationships/image" Target="../media/image3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2.wmf"/><Relationship Id="rId15" Type="http://schemas.openxmlformats.org/officeDocument/2006/relationships/image" Target="../media/image7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Relationship Id="rId14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8.wmf"/><Relationship Id="rId3" Type="http://schemas.openxmlformats.org/officeDocument/2006/relationships/image" Target="../media/image940.wmf"/><Relationship Id="rId7" Type="http://schemas.openxmlformats.org/officeDocument/2006/relationships/image" Target="../media/image944.wmf"/><Relationship Id="rId2" Type="http://schemas.openxmlformats.org/officeDocument/2006/relationships/image" Target="../media/image9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3.wmf"/><Relationship Id="rId5" Type="http://schemas.openxmlformats.org/officeDocument/2006/relationships/image" Target="../media/image942.wmf"/><Relationship Id="rId10" Type="http://schemas.openxmlformats.org/officeDocument/2006/relationships/image" Target="../media/image946.wmf"/><Relationship Id="rId4" Type="http://schemas.openxmlformats.org/officeDocument/2006/relationships/image" Target="../media/image941.wmf"/><Relationship Id="rId9" Type="http://schemas.openxmlformats.org/officeDocument/2006/relationships/image" Target="../media/image94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wmf"/><Relationship Id="rId13" Type="http://schemas.openxmlformats.org/officeDocument/2006/relationships/oleObject" Target="../embeddings/oleObject46.bin"/><Relationship Id="rId3" Type="http://schemas.openxmlformats.org/officeDocument/2006/relationships/diagramLayout" Target="../diagrams/layout1.xml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239.wmf"/><Relationship Id="rId2" Type="http://schemas.openxmlformats.org/officeDocument/2006/relationships/diagramData" Target="../diagrams/data1.xml"/><Relationship Id="rId16" Type="http://schemas.openxmlformats.org/officeDocument/2006/relationships/image" Target="../media/image947.wm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oleObject" Target="../embeddings/oleObject45.bin"/><Relationship Id="rId5" Type="http://schemas.openxmlformats.org/officeDocument/2006/relationships/diagramColors" Target="../diagrams/colors1.xml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238.wmf"/><Relationship Id="rId4" Type="http://schemas.openxmlformats.org/officeDocument/2006/relationships/diagramQuickStyle" Target="../diagrams/quickStyle1.xml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24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8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34.xml"/><Relationship Id="rId117" Type="http://schemas.openxmlformats.org/officeDocument/2006/relationships/image" Target="../media/image1366.png"/><Relationship Id="rId21" Type="http://schemas.openxmlformats.org/officeDocument/2006/relationships/image" Target="../media/image1318.png"/><Relationship Id="rId42" Type="http://schemas.openxmlformats.org/officeDocument/2006/relationships/customXml" Target="../ink/ink1242.xml"/><Relationship Id="rId47" Type="http://schemas.openxmlformats.org/officeDocument/2006/relationships/image" Target="../media/image1331.png"/><Relationship Id="rId63" Type="http://schemas.openxmlformats.org/officeDocument/2006/relationships/image" Target="../media/image1339.png"/><Relationship Id="rId68" Type="http://schemas.openxmlformats.org/officeDocument/2006/relationships/customXml" Target="../ink/ink1255.xml"/><Relationship Id="rId84" Type="http://schemas.openxmlformats.org/officeDocument/2006/relationships/customXml" Target="../ink/ink1263.xml"/><Relationship Id="rId89" Type="http://schemas.openxmlformats.org/officeDocument/2006/relationships/image" Target="../media/image1352.png"/><Relationship Id="rId112" Type="http://schemas.openxmlformats.org/officeDocument/2006/relationships/customXml" Target="../ink/ink1277.xml"/><Relationship Id="rId133" Type="http://schemas.openxmlformats.org/officeDocument/2006/relationships/image" Target="../media/image1374.png"/><Relationship Id="rId138" Type="http://schemas.openxmlformats.org/officeDocument/2006/relationships/customXml" Target="../ink/ink1290.xml"/><Relationship Id="rId154" Type="http://schemas.openxmlformats.org/officeDocument/2006/relationships/customXml" Target="../ink/ink1298.xml"/><Relationship Id="rId159" Type="http://schemas.openxmlformats.org/officeDocument/2006/relationships/image" Target="../media/image1387.png"/><Relationship Id="rId16" Type="http://schemas.openxmlformats.org/officeDocument/2006/relationships/customXml" Target="../ink/ink1229.xml"/><Relationship Id="rId107" Type="http://schemas.openxmlformats.org/officeDocument/2006/relationships/image" Target="../media/image1361.png"/><Relationship Id="rId11" Type="http://schemas.openxmlformats.org/officeDocument/2006/relationships/image" Target="../media/image13130.png"/><Relationship Id="rId32" Type="http://schemas.openxmlformats.org/officeDocument/2006/relationships/customXml" Target="../ink/ink1237.xml"/><Relationship Id="rId37" Type="http://schemas.openxmlformats.org/officeDocument/2006/relationships/image" Target="../media/image1326.png"/><Relationship Id="rId53" Type="http://schemas.openxmlformats.org/officeDocument/2006/relationships/image" Target="../media/image1334.png"/><Relationship Id="rId58" Type="http://schemas.openxmlformats.org/officeDocument/2006/relationships/customXml" Target="../ink/ink1250.xml"/><Relationship Id="rId74" Type="http://schemas.openxmlformats.org/officeDocument/2006/relationships/customXml" Target="../ink/ink1258.xml"/><Relationship Id="rId79" Type="http://schemas.openxmlformats.org/officeDocument/2006/relationships/image" Target="../media/image1347.png"/><Relationship Id="rId102" Type="http://schemas.openxmlformats.org/officeDocument/2006/relationships/customXml" Target="../ink/ink1272.xml"/><Relationship Id="rId123" Type="http://schemas.openxmlformats.org/officeDocument/2006/relationships/image" Target="../media/image1369.png"/><Relationship Id="rId128" Type="http://schemas.openxmlformats.org/officeDocument/2006/relationships/customXml" Target="../ink/ink1285.xml"/><Relationship Id="rId144" Type="http://schemas.openxmlformats.org/officeDocument/2006/relationships/customXml" Target="../ink/ink1293.xml"/><Relationship Id="rId149" Type="http://schemas.openxmlformats.org/officeDocument/2006/relationships/image" Target="../media/image1382.png"/><Relationship Id="rId5" Type="http://schemas.openxmlformats.org/officeDocument/2006/relationships/image" Target="../media/image974.png"/><Relationship Id="rId90" Type="http://schemas.openxmlformats.org/officeDocument/2006/relationships/customXml" Target="../ink/ink1266.xml"/><Relationship Id="rId95" Type="http://schemas.openxmlformats.org/officeDocument/2006/relationships/image" Target="../media/image1355.png"/><Relationship Id="rId160" Type="http://schemas.openxmlformats.org/officeDocument/2006/relationships/customXml" Target="../ink/ink1301.xml"/><Relationship Id="rId165" Type="http://schemas.openxmlformats.org/officeDocument/2006/relationships/image" Target="../media/image1390.png"/><Relationship Id="rId22" Type="http://schemas.openxmlformats.org/officeDocument/2006/relationships/customXml" Target="../ink/ink1232.xml"/><Relationship Id="rId27" Type="http://schemas.openxmlformats.org/officeDocument/2006/relationships/image" Target="../media/image1321.png"/><Relationship Id="rId43" Type="http://schemas.openxmlformats.org/officeDocument/2006/relationships/image" Target="../media/image1329.png"/><Relationship Id="rId48" Type="http://schemas.openxmlformats.org/officeDocument/2006/relationships/customXml" Target="../ink/ink1245.xml"/><Relationship Id="rId64" Type="http://schemas.openxmlformats.org/officeDocument/2006/relationships/customXml" Target="../ink/ink1253.xml"/><Relationship Id="rId69" Type="http://schemas.openxmlformats.org/officeDocument/2006/relationships/image" Target="../media/image1342.png"/><Relationship Id="rId113" Type="http://schemas.openxmlformats.org/officeDocument/2006/relationships/image" Target="../media/image1364.png"/><Relationship Id="rId118" Type="http://schemas.openxmlformats.org/officeDocument/2006/relationships/customXml" Target="../ink/ink1280.xml"/><Relationship Id="rId134" Type="http://schemas.openxmlformats.org/officeDocument/2006/relationships/customXml" Target="../ink/ink1288.xml"/><Relationship Id="rId139" Type="http://schemas.openxmlformats.org/officeDocument/2006/relationships/image" Target="../media/image1377.png"/><Relationship Id="rId80" Type="http://schemas.openxmlformats.org/officeDocument/2006/relationships/customXml" Target="../ink/ink1261.xml"/><Relationship Id="rId85" Type="http://schemas.openxmlformats.org/officeDocument/2006/relationships/image" Target="../media/image1350.png"/><Relationship Id="rId150" Type="http://schemas.openxmlformats.org/officeDocument/2006/relationships/customXml" Target="../ink/ink1296.xml"/><Relationship Id="rId155" Type="http://schemas.openxmlformats.org/officeDocument/2006/relationships/image" Target="../media/image1385.png"/><Relationship Id="rId12" Type="http://schemas.openxmlformats.org/officeDocument/2006/relationships/customXml" Target="../ink/ink1227.xml"/><Relationship Id="rId17" Type="http://schemas.openxmlformats.org/officeDocument/2006/relationships/image" Target="../media/image1316.png"/><Relationship Id="rId33" Type="http://schemas.openxmlformats.org/officeDocument/2006/relationships/image" Target="../media/image1324.png"/><Relationship Id="rId38" Type="http://schemas.openxmlformats.org/officeDocument/2006/relationships/customXml" Target="../ink/ink1240.xml"/><Relationship Id="rId59" Type="http://schemas.openxmlformats.org/officeDocument/2006/relationships/image" Target="../media/image1337.png"/><Relationship Id="rId103" Type="http://schemas.openxmlformats.org/officeDocument/2006/relationships/image" Target="../media/image1359.png"/><Relationship Id="rId108" Type="http://schemas.openxmlformats.org/officeDocument/2006/relationships/customXml" Target="../ink/ink1275.xml"/><Relationship Id="rId124" Type="http://schemas.openxmlformats.org/officeDocument/2006/relationships/customXml" Target="../ink/ink1283.xml"/><Relationship Id="rId129" Type="http://schemas.openxmlformats.org/officeDocument/2006/relationships/image" Target="../media/image1372.png"/><Relationship Id="rId54" Type="http://schemas.openxmlformats.org/officeDocument/2006/relationships/customXml" Target="../ink/ink1248.xml"/><Relationship Id="rId70" Type="http://schemas.openxmlformats.org/officeDocument/2006/relationships/customXml" Target="../ink/ink1256.xml"/><Relationship Id="rId75" Type="http://schemas.openxmlformats.org/officeDocument/2006/relationships/image" Target="../media/image1345.png"/><Relationship Id="rId91" Type="http://schemas.openxmlformats.org/officeDocument/2006/relationships/image" Target="../media/image1353.png"/><Relationship Id="rId96" Type="http://schemas.openxmlformats.org/officeDocument/2006/relationships/customXml" Target="../ink/ink1269.xml"/><Relationship Id="rId140" Type="http://schemas.openxmlformats.org/officeDocument/2006/relationships/customXml" Target="../ink/ink1291.xml"/><Relationship Id="rId145" Type="http://schemas.openxmlformats.org/officeDocument/2006/relationships/image" Target="../media/image1380.png"/><Relationship Id="rId161" Type="http://schemas.openxmlformats.org/officeDocument/2006/relationships/image" Target="../media/image1388.png"/><Relationship Id="rId166" Type="http://schemas.openxmlformats.org/officeDocument/2006/relationships/customXml" Target="../ink/ink1304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225.xml"/><Relationship Id="rId15" Type="http://schemas.openxmlformats.org/officeDocument/2006/relationships/image" Target="../media/image1315.png"/><Relationship Id="rId23" Type="http://schemas.openxmlformats.org/officeDocument/2006/relationships/image" Target="../media/image1319.png"/><Relationship Id="rId28" Type="http://schemas.openxmlformats.org/officeDocument/2006/relationships/customXml" Target="../ink/ink1235.xml"/><Relationship Id="rId36" Type="http://schemas.openxmlformats.org/officeDocument/2006/relationships/customXml" Target="../ink/ink1239.xml"/><Relationship Id="rId49" Type="http://schemas.openxmlformats.org/officeDocument/2006/relationships/image" Target="../media/image1332.png"/><Relationship Id="rId57" Type="http://schemas.openxmlformats.org/officeDocument/2006/relationships/image" Target="../media/image1336.png"/><Relationship Id="rId106" Type="http://schemas.openxmlformats.org/officeDocument/2006/relationships/customXml" Target="../ink/ink1274.xml"/><Relationship Id="rId114" Type="http://schemas.openxmlformats.org/officeDocument/2006/relationships/customXml" Target="../ink/ink1278.xml"/><Relationship Id="rId119" Type="http://schemas.openxmlformats.org/officeDocument/2006/relationships/image" Target="../media/image1367.png"/><Relationship Id="rId127" Type="http://schemas.openxmlformats.org/officeDocument/2006/relationships/image" Target="../media/image1371.png"/><Relationship Id="rId10" Type="http://schemas.openxmlformats.org/officeDocument/2006/relationships/customXml" Target="../ink/ink1226.xml"/><Relationship Id="rId31" Type="http://schemas.openxmlformats.org/officeDocument/2006/relationships/image" Target="../media/image1323.png"/><Relationship Id="rId44" Type="http://schemas.openxmlformats.org/officeDocument/2006/relationships/customXml" Target="../ink/ink1243.xml"/><Relationship Id="rId52" Type="http://schemas.openxmlformats.org/officeDocument/2006/relationships/customXml" Target="../ink/ink1247.xml"/><Relationship Id="rId60" Type="http://schemas.openxmlformats.org/officeDocument/2006/relationships/customXml" Target="../ink/ink1251.xml"/><Relationship Id="rId65" Type="http://schemas.openxmlformats.org/officeDocument/2006/relationships/image" Target="../media/image1340.png"/><Relationship Id="rId73" Type="http://schemas.openxmlformats.org/officeDocument/2006/relationships/image" Target="../media/image1344.png"/><Relationship Id="rId78" Type="http://schemas.openxmlformats.org/officeDocument/2006/relationships/customXml" Target="../ink/ink1260.xml"/><Relationship Id="rId81" Type="http://schemas.openxmlformats.org/officeDocument/2006/relationships/image" Target="../media/image1348.png"/><Relationship Id="rId86" Type="http://schemas.openxmlformats.org/officeDocument/2006/relationships/customXml" Target="../ink/ink1264.xml"/><Relationship Id="rId94" Type="http://schemas.openxmlformats.org/officeDocument/2006/relationships/customXml" Target="../ink/ink1268.xml"/><Relationship Id="rId99" Type="http://schemas.openxmlformats.org/officeDocument/2006/relationships/image" Target="../media/image1357.png"/><Relationship Id="rId101" Type="http://schemas.openxmlformats.org/officeDocument/2006/relationships/image" Target="../media/image1358.png"/><Relationship Id="rId122" Type="http://schemas.openxmlformats.org/officeDocument/2006/relationships/customXml" Target="../ink/ink1282.xml"/><Relationship Id="rId130" Type="http://schemas.openxmlformats.org/officeDocument/2006/relationships/customXml" Target="../ink/ink1286.xml"/><Relationship Id="rId135" Type="http://schemas.openxmlformats.org/officeDocument/2006/relationships/image" Target="../media/image1375.png"/><Relationship Id="rId143" Type="http://schemas.openxmlformats.org/officeDocument/2006/relationships/image" Target="../media/image1379.png"/><Relationship Id="rId148" Type="http://schemas.openxmlformats.org/officeDocument/2006/relationships/customXml" Target="../ink/ink1295.xml"/><Relationship Id="rId151" Type="http://schemas.openxmlformats.org/officeDocument/2006/relationships/image" Target="../media/image1383.png"/><Relationship Id="rId156" Type="http://schemas.openxmlformats.org/officeDocument/2006/relationships/customXml" Target="../ink/ink1299.xml"/><Relationship Id="rId164" Type="http://schemas.openxmlformats.org/officeDocument/2006/relationships/customXml" Target="../ink/ink1303.xml"/><Relationship Id="rId169" Type="http://schemas.openxmlformats.org/officeDocument/2006/relationships/image" Target="../media/image1392.png"/><Relationship Id="rId4" Type="http://schemas.openxmlformats.org/officeDocument/2006/relationships/image" Target="../media/image973.png"/><Relationship Id="rId9" Type="http://schemas.openxmlformats.org/officeDocument/2006/relationships/image" Target="../media/image13120.png"/><Relationship Id="rId13" Type="http://schemas.openxmlformats.org/officeDocument/2006/relationships/image" Target="../media/image13140.png"/><Relationship Id="rId18" Type="http://schemas.openxmlformats.org/officeDocument/2006/relationships/customXml" Target="../ink/ink1230.xml"/><Relationship Id="rId39" Type="http://schemas.openxmlformats.org/officeDocument/2006/relationships/image" Target="../media/image1327.png"/><Relationship Id="rId109" Type="http://schemas.openxmlformats.org/officeDocument/2006/relationships/image" Target="../media/image1362.png"/><Relationship Id="rId34" Type="http://schemas.openxmlformats.org/officeDocument/2006/relationships/customXml" Target="../ink/ink1238.xml"/><Relationship Id="rId50" Type="http://schemas.openxmlformats.org/officeDocument/2006/relationships/customXml" Target="../ink/ink1246.xml"/><Relationship Id="rId55" Type="http://schemas.openxmlformats.org/officeDocument/2006/relationships/image" Target="../media/image1335.png"/><Relationship Id="rId76" Type="http://schemas.openxmlformats.org/officeDocument/2006/relationships/customXml" Target="../ink/ink1259.xml"/><Relationship Id="rId97" Type="http://schemas.openxmlformats.org/officeDocument/2006/relationships/image" Target="../media/image1356.png"/><Relationship Id="rId104" Type="http://schemas.openxmlformats.org/officeDocument/2006/relationships/customXml" Target="../ink/ink1273.xml"/><Relationship Id="rId120" Type="http://schemas.openxmlformats.org/officeDocument/2006/relationships/customXml" Target="../ink/ink1281.xml"/><Relationship Id="rId125" Type="http://schemas.openxmlformats.org/officeDocument/2006/relationships/image" Target="../media/image1370.png"/><Relationship Id="rId141" Type="http://schemas.openxmlformats.org/officeDocument/2006/relationships/image" Target="../media/image1378.png"/><Relationship Id="rId146" Type="http://schemas.openxmlformats.org/officeDocument/2006/relationships/customXml" Target="../ink/ink1294.xml"/><Relationship Id="rId167" Type="http://schemas.openxmlformats.org/officeDocument/2006/relationships/image" Target="../media/image1391.png"/><Relationship Id="rId71" Type="http://schemas.openxmlformats.org/officeDocument/2006/relationships/image" Target="../media/image1343.png"/><Relationship Id="rId92" Type="http://schemas.openxmlformats.org/officeDocument/2006/relationships/customXml" Target="../ink/ink1267.xml"/><Relationship Id="rId162" Type="http://schemas.openxmlformats.org/officeDocument/2006/relationships/customXml" Target="../ink/ink1302.xml"/><Relationship Id="rId2" Type="http://schemas.openxmlformats.org/officeDocument/2006/relationships/image" Target="../media/image949.jpeg"/><Relationship Id="rId29" Type="http://schemas.openxmlformats.org/officeDocument/2006/relationships/image" Target="../media/image1322.png"/><Relationship Id="rId24" Type="http://schemas.openxmlformats.org/officeDocument/2006/relationships/customXml" Target="../ink/ink1233.xml"/><Relationship Id="rId40" Type="http://schemas.openxmlformats.org/officeDocument/2006/relationships/customXml" Target="../ink/ink1241.xml"/><Relationship Id="rId45" Type="http://schemas.openxmlformats.org/officeDocument/2006/relationships/image" Target="../media/image1330.png"/><Relationship Id="rId66" Type="http://schemas.openxmlformats.org/officeDocument/2006/relationships/customXml" Target="../ink/ink1254.xml"/><Relationship Id="rId87" Type="http://schemas.openxmlformats.org/officeDocument/2006/relationships/image" Target="../media/image1351.png"/><Relationship Id="rId110" Type="http://schemas.openxmlformats.org/officeDocument/2006/relationships/customXml" Target="../ink/ink1276.xml"/><Relationship Id="rId115" Type="http://schemas.openxmlformats.org/officeDocument/2006/relationships/image" Target="../media/image1365.png"/><Relationship Id="rId131" Type="http://schemas.openxmlformats.org/officeDocument/2006/relationships/image" Target="../media/image1373.png"/><Relationship Id="rId136" Type="http://schemas.openxmlformats.org/officeDocument/2006/relationships/customXml" Target="../ink/ink1289.xml"/><Relationship Id="rId157" Type="http://schemas.openxmlformats.org/officeDocument/2006/relationships/image" Target="../media/image1386.png"/><Relationship Id="rId61" Type="http://schemas.openxmlformats.org/officeDocument/2006/relationships/image" Target="../media/image1338.png"/><Relationship Id="rId82" Type="http://schemas.openxmlformats.org/officeDocument/2006/relationships/customXml" Target="../ink/ink1262.xml"/><Relationship Id="rId152" Type="http://schemas.openxmlformats.org/officeDocument/2006/relationships/customXml" Target="../ink/ink1297.xml"/><Relationship Id="rId19" Type="http://schemas.openxmlformats.org/officeDocument/2006/relationships/image" Target="../media/image1317.png"/><Relationship Id="rId14" Type="http://schemas.openxmlformats.org/officeDocument/2006/relationships/customXml" Target="../ink/ink1228.xml"/><Relationship Id="rId30" Type="http://schemas.openxmlformats.org/officeDocument/2006/relationships/customXml" Target="../ink/ink1236.xml"/><Relationship Id="rId35" Type="http://schemas.openxmlformats.org/officeDocument/2006/relationships/image" Target="../media/image1325.png"/><Relationship Id="rId56" Type="http://schemas.openxmlformats.org/officeDocument/2006/relationships/customXml" Target="../ink/ink1249.xml"/><Relationship Id="rId77" Type="http://schemas.openxmlformats.org/officeDocument/2006/relationships/image" Target="../media/image1346.png"/><Relationship Id="rId100" Type="http://schemas.openxmlformats.org/officeDocument/2006/relationships/customXml" Target="../ink/ink1271.xml"/><Relationship Id="rId105" Type="http://schemas.openxmlformats.org/officeDocument/2006/relationships/image" Target="../media/image1360.png"/><Relationship Id="rId126" Type="http://schemas.openxmlformats.org/officeDocument/2006/relationships/customXml" Target="../ink/ink1284.xml"/><Relationship Id="rId147" Type="http://schemas.openxmlformats.org/officeDocument/2006/relationships/image" Target="../media/image1381.png"/><Relationship Id="rId168" Type="http://schemas.openxmlformats.org/officeDocument/2006/relationships/customXml" Target="../ink/ink1305.xml"/><Relationship Id="rId51" Type="http://schemas.openxmlformats.org/officeDocument/2006/relationships/image" Target="../media/image1333.png"/><Relationship Id="rId72" Type="http://schemas.openxmlformats.org/officeDocument/2006/relationships/customXml" Target="../ink/ink1257.xml"/><Relationship Id="rId93" Type="http://schemas.openxmlformats.org/officeDocument/2006/relationships/image" Target="../media/image1354.png"/><Relationship Id="rId98" Type="http://schemas.openxmlformats.org/officeDocument/2006/relationships/customXml" Target="../ink/ink1270.xml"/><Relationship Id="rId121" Type="http://schemas.openxmlformats.org/officeDocument/2006/relationships/image" Target="../media/image1368.png"/><Relationship Id="rId142" Type="http://schemas.openxmlformats.org/officeDocument/2006/relationships/customXml" Target="../ink/ink1292.xml"/><Relationship Id="rId163" Type="http://schemas.openxmlformats.org/officeDocument/2006/relationships/image" Target="../media/image1389.png"/><Relationship Id="rId3" Type="http://schemas.openxmlformats.org/officeDocument/2006/relationships/image" Target="../media/image972.png"/><Relationship Id="rId25" Type="http://schemas.openxmlformats.org/officeDocument/2006/relationships/image" Target="../media/image1320.png"/><Relationship Id="rId46" Type="http://schemas.openxmlformats.org/officeDocument/2006/relationships/customXml" Target="../ink/ink1244.xml"/><Relationship Id="rId67" Type="http://schemas.openxmlformats.org/officeDocument/2006/relationships/image" Target="../media/image1341.png"/><Relationship Id="rId116" Type="http://schemas.openxmlformats.org/officeDocument/2006/relationships/customXml" Target="../ink/ink1279.xml"/><Relationship Id="rId137" Type="http://schemas.openxmlformats.org/officeDocument/2006/relationships/image" Target="../media/image1376.png"/><Relationship Id="rId158" Type="http://schemas.openxmlformats.org/officeDocument/2006/relationships/customXml" Target="../ink/ink1300.xml"/><Relationship Id="rId20" Type="http://schemas.openxmlformats.org/officeDocument/2006/relationships/customXml" Target="../ink/ink1231.xml"/><Relationship Id="rId41" Type="http://schemas.openxmlformats.org/officeDocument/2006/relationships/image" Target="../media/image1328.png"/><Relationship Id="rId62" Type="http://schemas.openxmlformats.org/officeDocument/2006/relationships/customXml" Target="../ink/ink1252.xml"/><Relationship Id="rId83" Type="http://schemas.openxmlformats.org/officeDocument/2006/relationships/image" Target="../media/image1349.png"/><Relationship Id="rId88" Type="http://schemas.openxmlformats.org/officeDocument/2006/relationships/customXml" Target="../ink/ink1265.xml"/><Relationship Id="rId111" Type="http://schemas.openxmlformats.org/officeDocument/2006/relationships/image" Target="../media/image1363.png"/><Relationship Id="rId132" Type="http://schemas.openxmlformats.org/officeDocument/2006/relationships/customXml" Target="../ink/ink1287.xml"/><Relationship Id="rId153" Type="http://schemas.openxmlformats.org/officeDocument/2006/relationships/image" Target="../media/image13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9.png"/><Relationship Id="rId2" Type="http://schemas.openxmlformats.org/officeDocument/2006/relationships/image" Target="../media/image11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2.png"/><Relationship Id="rId5" Type="http://schemas.openxmlformats.org/officeDocument/2006/relationships/image" Target="../media/image1121.png"/><Relationship Id="rId4" Type="http://schemas.openxmlformats.org/officeDocument/2006/relationships/image" Target="../media/image1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2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4.png"/><Relationship Id="rId3" Type="http://schemas.openxmlformats.org/officeDocument/2006/relationships/image" Target="../media/image1124.png"/><Relationship Id="rId7" Type="http://schemas.openxmlformats.org/officeDocument/2006/relationships/image" Target="../media/image1250.png"/><Relationship Id="rId2" Type="http://schemas.openxmlformats.org/officeDocument/2006/relationships/image" Target="../media/image1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1.png"/><Relationship Id="rId5" Type="http://schemas.openxmlformats.org/officeDocument/2006/relationships/image" Target="../media/image1180.png"/><Relationship Id="rId4" Type="http://schemas.openxmlformats.org/officeDocument/2006/relationships/image" Target="../media/image11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6.png"/><Relationship Id="rId2" Type="http://schemas.openxmlformats.org/officeDocument/2006/relationships/image" Target="../media/image12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0.png"/><Relationship Id="rId5" Type="http://schemas.openxmlformats.org/officeDocument/2006/relationships/image" Target="../media/image1289.png"/><Relationship Id="rId4" Type="http://schemas.openxmlformats.org/officeDocument/2006/relationships/image" Target="../media/image128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69.png"/><Relationship Id="rId299" Type="http://schemas.openxmlformats.org/officeDocument/2006/relationships/customXml" Target="../ink/ink1454.xml"/><Relationship Id="rId303" Type="http://schemas.openxmlformats.org/officeDocument/2006/relationships/customXml" Target="../ink/ink1456.xml"/><Relationship Id="rId21" Type="http://schemas.openxmlformats.org/officeDocument/2006/relationships/image" Target="../media/image1421.png"/><Relationship Id="rId42" Type="http://schemas.openxmlformats.org/officeDocument/2006/relationships/customXml" Target="../ink/ink1325.xml"/><Relationship Id="rId63" Type="http://schemas.openxmlformats.org/officeDocument/2006/relationships/image" Target="../media/image1442.png"/><Relationship Id="rId84" Type="http://schemas.openxmlformats.org/officeDocument/2006/relationships/customXml" Target="../ink/ink1346.xml"/><Relationship Id="rId138" Type="http://schemas.openxmlformats.org/officeDocument/2006/relationships/customXml" Target="../ink/ink1373.xml"/><Relationship Id="rId159" Type="http://schemas.openxmlformats.org/officeDocument/2006/relationships/image" Target="../media/image1489.png"/><Relationship Id="rId170" Type="http://schemas.openxmlformats.org/officeDocument/2006/relationships/customXml" Target="../ink/ink1389.xml"/><Relationship Id="rId191" Type="http://schemas.openxmlformats.org/officeDocument/2006/relationships/image" Target="../media/image1505.png"/><Relationship Id="rId205" Type="http://schemas.openxmlformats.org/officeDocument/2006/relationships/customXml" Target="../ink/ink1407.xml"/><Relationship Id="rId226" Type="http://schemas.openxmlformats.org/officeDocument/2006/relationships/image" Target="../media/image1522.png"/><Relationship Id="rId247" Type="http://schemas.openxmlformats.org/officeDocument/2006/relationships/customXml" Target="../ink/ink1428.xml"/><Relationship Id="rId107" Type="http://schemas.openxmlformats.org/officeDocument/2006/relationships/image" Target="../media/image1464.png"/><Relationship Id="rId268" Type="http://schemas.openxmlformats.org/officeDocument/2006/relationships/image" Target="../media/image1542.png"/><Relationship Id="rId289" Type="http://schemas.openxmlformats.org/officeDocument/2006/relationships/customXml" Target="../ink/ink1449.xml"/><Relationship Id="rId11" Type="http://schemas.openxmlformats.org/officeDocument/2006/relationships/image" Target="../media/image14160.png"/><Relationship Id="rId32" Type="http://schemas.openxmlformats.org/officeDocument/2006/relationships/customXml" Target="../ink/ink1320.xml"/><Relationship Id="rId53" Type="http://schemas.openxmlformats.org/officeDocument/2006/relationships/image" Target="../media/image1437.png"/><Relationship Id="rId74" Type="http://schemas.openxmlformats.org/officeDocument/2006/relationships/customXml" Target="../ink/ink1341.xml"/><Relationship Id="rId128" Type="http://schemas.openxmlformats.org/officeDocument/2006/relationships/customXml" Target="../ink/ink1368.xml"/><Relationship Id="rId149" Type="http://schemas.openxmlformats.org/officeDocument/2006/relationships/image" Target="../media/image1484.png"/><Relationship Id="rId314" Type="http://schemas.openxmlformats.org/officeDocument/2006/relationships/image" Target="../media/image1565.png"/><Relationship Id="rId5" Type="http://schemas.openxmlformats.org/officeDocument/2006/relationships/image" Target="../media/image14130.png"/><Relationship Id="rId95" Type="http://schemas.openxmlformats.org/officeDocument/2006/relationships/image" Target="../media/image1458.png"/><Relationship Id="rId160" Type="http://schemas.openxmlformats.org/officeDocument/2006/relationships/customXml" Target="../ink/ink1384.xml"/><Relationship Id="rId181" Type="http://schemas.openxmlformats.org/officeDocument/2006/relationships/image" Target="../media/image1500.png"/><Relationship Id="rId216" Type="http://schemas.openxmlformats.org/officeDocument/2006/relationships/image" Target="../media/image1517.png"/><Relationship Id="rId237" Type="http://schemas.openxmlformats.org/officeDocument/2006/relationships/customXml" Target="../ink/ink1423.xml"/><Relationship Id="rId258" Type="http://schemas.openxmlformats.org/officeDocument/2006/relationships/image" Target="../media/image1537.png"/><Relationship Id="rId279" Type="http://schemas.openxmlformats.org/officeDocument/2006/relationships/customXml" Target="../ink/ink1444.xml"/><Relationship Id="rId22" Type="http://schemas.openxmlformats.org/officeDocument/2006/relationships/customXml" Target="../ink/ink1315.xml"/><Relationship Id="rId43" Type="http://schemas.openxmlformats.org/officeDocument/2006/relationships/image" Target="../media/image1432.png"/><Relationship Id="rId64" Type="http://schemas.openxmlformats.org/officeDocument/2006/relationships/customXml" Target="../ink/ink1336.xml"/><Relationship Id="rId118" Type="http://schemas.openxmlformats.org/officeDocument/2006/relationships/customXml" Target="../ink/ink1363.xml"/><Relationship Id="rId139" Type="http://schemas.openxmlformats.org/officeDocument/2006/relationships/image" Target="../media/image1479.png"/><Relationship Id="rId290" Type="http://schemas.openxmlformats.org/officeDocument/2006/relationships/image" Target="../media/image1553.png"/><Relationship Id="rId304" Type="http://schemas.openxmlformats.org/officeDocument/2006/relationships/image" Target="../media/image1560.png"/><Relationship Id="rId85" Type="http://schemas.openxmlformats.org/officeDocument/2006/relationships/image" Target="../media/image1453.png"/><Relationship Id="rId150" Type="http://schemas.openxmlformats.org/officeDocument/2006/relationships/customXml" Target="../ink/ink1379.xml"/><Relationship Id="rId171" Type="http://schemas.openxmlformats.org/officeDocument/2006/relationships/image" Target="../media/image1495.png"/><Relationship Id="rId192" Type="http://schemas.openxmlformats.org/officeDocument/2006/relationships/customXml" Target="../ink/ink1400.xml"/><Relationship Id="rId206" Type="http://schemas.openxmlformats.org/officeDocument/2006/relationships/image" Target="../media/image1512.png"/><Relationship Id="rId227" Type="http://schemas.openxmlformats.org/officeDocument/2006/relationships/customXml" Target="../ink/ink1418.xml"/><Relationship Id="rId248" Type="http://schemas.openxmlformats.org/officeDocument/2006/relationships/image" Target="../media/image1532.png"/><Relationship Id="rId269" Type="http://schemas.openxmlformats.org/officeDocument/2006/relationships/customXml" Target="../ink/ink1439.xml"/><Relationship Id="rId12" Type="http://schemas.openxmlformats.org/officeDocument/2006/relationships/customXml" Target="../ink/ink1310.xml"/><Relationship Id="rId33" Type="http://schemas.openxmlformats.org/officeDocument/2006/relationships/image" Target="../media/image1427.png"/><Relationship Id="rId108" Type="http://schemas.openxmlformats.org/officeDocument/2006/relationships/customXml" Target="../ink/ink1358.xml"/><Relationship Id="rId129" Type="http://schemas.openxmlformats.org/officeDocument/2006/relationships/image" Target="../media/image1474.png"/><Relationship Id="rId280" Type="http://schemas.openxmlformats.org/officeDocument/2006/relationships/image" Target="../media/image1548.png"/><Relationship Id="rId315" Type="http://schemas.openxmlformats.org/officeDocument/2006/relationships/customXml" Target="../ink/ink1462.xml"/><Relationship Id="rId54" Type="http://schemas.openxmlformats.org/officeDocument/2006/relationships/customXml" Target="../ink/ink1331.xml"/><Relationship Id="rId75" Type="http://schemas.openxmlformats.org/officeDocument/2006/relationships/image" Target="../media/image1448.png"/><Relationship Id="rId96" Type="http://schemas.openxmlformats.org/officeDocument/2006/relationships/customXml" Target="../ink/ink1352.xml"/><Relationship Id="rId140" Type="http://schemas.openxmlformats.org/officeDocument/2006/relationships/customXml" Target="../ink/ink1374.xml"/><Relationship Id="rId161" Type="http://schemas.openxmlformats.org/officeDocument/2006/relationships/image" Target="../media/image1490.png"/><Relationship Id="rId182" Type="http://schemas.openxmlformats.org/officeDocument/2006/relationships/customXml" Target="../ink/ink1395.xml"/><Relationship Id="rId217" Type="http://schemas.openxmlformats.org/officeDocument/2006/relationships/customXml" Target="../ink/ink1413.xml"/><Relationship Id="rId6" Type="http://schemas.openxmlformats.org/officeDocument/2006/relationships/customXml" Target="../ink/ink1307.xml"/><Relationship Id="rId238" Type="http://schemas.openxmlformats.org/officeDocument/2006/relationships/image" Target="../media/image1527.png"/><Relationship Id="rId259" Type="http://schemas.openxmlformats.org/officeDocument/2006/relationships/customXml" Target="../ink/ink1434.xml"/><Relationship Id="rId23" Type="http://schemas.openxmlformats.org/officeDocument/2006/relationships/image" Target="../media/image1422.png"/><Relationship Id="rId119" Type="http://schemas.openxmlformats.org/officeDocument/2006/relationships/image" Target="../media/image1470.png"/><Relationship Id="rId270" Type="http://schemas.openxmlformats.org/officeDocument/2006/relationships/image" Target="../media/image1543.png"/><Relationship Id="rId291" Type="http://schemas.openxmlformats.org/officeDocument/2006/relationships/customXml" Target="../ink/ink1450.xml"/><Relationship Id="rId305" Type="http://schemas.openxmlformats.org/officeDocument/2006/relationships/customXml" Target="../ink/ink1457.xml"/><Relationship Id="rId44" Type="http://schemas.openxmlformats.org/officeDocument/2006/relationships/customXml" Target="../ink/ink1326.xml"/><Relationship Id="rId65" Type="http://schemas.openxmlformats.org/officeDocument/2006/relationships/image" Target="../media/image1443.png"/><Relationship Id="rId86" Type="http://schemas.openxmlformats.org/officeDocument/2006/relationships/customXml" Target="../ink/ink1347.xml"/><Relationship Id="rId130" Type="http://schemas.openxmlformats.org/officeDocument/2006/relationships/customXml" Target="../ink/ink1369.xml"/><Relationship Id="rId151" Type="http://schemas.openxmlformats.org/officeDocument/2006/relationships/image" Target="../media/image1485.png"/><Relationship Id="rId172" Type="http://schemas.openxmlformats.org/officeDocument/2006/relationships/customXml" Target="../ink/ink1390.xml"/><Relationship Id="rId193" Type="http://schemas.openxmlformats.org/officeDocument/2006/relationships/image" Target="../media/image1506.png"/><Relationship Id="rId207" Type="http://schemas.openxmlformats.org/officeDocument/2006/relationships/customXml" Target="../ink/ink1408.xml"/><Relationship Id="rId228" Type="http://schemas.openxmlformats.org/officeDocument/2006/relationships/image" Target="../media/image1523.png"/><Relationship Id="rId249" Type="http://schemas.openxmlformats.org/officeDocument/2006/relationships/customXml" Target="../ink/ink1429.xml"/><Relationship Id="rId13" Type="http://schemas.openxmlformats.org/officeDocument/2006/relationships/image" Target="../media/image1417.png"/><Relationship Id="rId109" Type="http://schemas.openxmlformats.org/officeDocument/2006/relationships/image" Target="../media/image1465.png"/><Relationship Id="rId260" Type="http://schemas.openxmlformats.org/officeDocument/2006/relationships/image" Target="../media/image1538.png"/><Relationship Id="rId281" Type="http://schemas.openxmlformats.org/officeDocument/2006/relationships/customXml" Target="../ink/ink1445.xml"/><Relationship Id="rId316" Type="http://schemas.openxmlformats.org/officeDocument/2006/relationships/image" Target="../media/image1566.png"/><Relationship Id="rId34" Type="http://schemas.openxmlformats.org/officeDocument/2006/relationships/customXml" Target="../ink/ink1321.xml"/><Relationship Id="rId55" Type="http://schemas.openxmlformats.org/officeDocument/2006/relationships/image" Target="../media/image1438.png"/><Relationship Id="rId76" Type="http://schemas.openxmlformats.org/officeDocument/2006/relationships/customXml" Target="../ink/ink1342.xml"/><Relationship Id="rId97" Type="http://schemas.openxmlformats.org/officeDocument/2006/relationships/image" Target="../media/image1459.png"/><Relationship Id="rId120" Type="http://schemas.openxmlformats.org/officeDocument/2006/relationships/customXml" Target="../ink/ink1364.xml"/><Relationship Id="rId141" Type="http://schemas.openxmlformats.org/officeDocument/2006/relationships/image" Target="../media/image1480.png"/><Relationship Id="rId7" Type="http://schemas.openxmlformats.org/officeDocument/2006/relationships/image" Target="../media/image14140.png"/><Relationship Id="rId162" Type="http://schemas.openxmlformats.org/officeDocument/2006/relationships/customXml" Target="../ink/ink1385.xml"/><Relationship Id="rId183" Type="http://schemas.openxmlformats.org/officeDocument/2006/relationships/image" Target="../media/image1501.png"/><Relationship Id="rId218" Type="http://schemas.openxmlformats.org/officeDocument/2006/relationships/image" Target="../media/image1518.png"/><Relationship Id="rId239" Type="http://schemas.openxmlformats.org/officeDocument/2006/relationships/customXml" Target="../ink/ink1424.xml"/><Relationship Id="rId250" Type="http://schemas.openxmlformats.org/officeDocument/2006/relationships/image" Target="../media/image1533.png"/><Relationship Id="rId271" Type="http://schemas.openxmlformats.org/officeDocument/2006/relationships/customXml" Target="../ink/ink1440.xml"/><Relationship Id="rId292" Type="http://schemas.openxmlformats.org/officeDocument/2006/relationships/image" Target="../media/image1554.png"/><Relationship Id="rId306" Type="http://schemas.openxmlformats.org/officeDocument/2006/relationships/image" Target="../media/image1561.png"/><Relationship Id="rId24" Type="http://schemas.openxmlformats.org/officeDocument/2006/relationships/customXml" Target="../ink/ink1316.xml"/><Relationship Id="rId45" Type="http://schemas.openxmlformats.org/officeDocument/2006/relationships/image" Target="../media/image1433.png"/><Relationship Id="rId66" Type="http://schemas.openxmlformats.org/officeDocument/2006/relationships/customXml" Target="../ink/ink1337.xml"/><Relationship Id="rId87" Type="http://schemas.openxmlformats.org/officeDocument/2006/relationships/image" Target="../media/image1454.png"/><Relationship Id="rId110" Type="http://schemas.openxmlformats.org/officeDocument/2006/relationships/customXml" Target="../ink/ink1359.xml"/><Relationship Id="rId131" Type="http://schemas.openxmlformats.org/officeDocument/2006/relationships/image" Target="../media/image1475.png"/><Relationship Id="rId152" Type="http://schemas.openxmlformats.org/officeDocument/2006/relationships/customXml" Target="../ink/ink1380.xml"/><Relationship Id="rId173" Type="http://schemas.openxmlformats.org/officeDocument/2006/relationships/image" Target="../media/image1496.png"/><Relationship Id="rId194" Type="http://schemas.openxmlformats.org/officeDocument/2006/relationships/customXml" Target="../ink/ink1401.xml"/><Relationship Id="rId208" Type="http://schemas.openxmlformats.org/officeDocument/2006/relationships/image" Target="../media/image1513.png"/><Relationship Id="rId229" Type="http://schemas.openxmlformats.org/officeDocument/2006/relationships/customXml" Target="../ink/ink1419.xml"/><Relationship Id="rId19" Type="http://schemas.openxmlformats.org/officeDocument/2006/relationships/image" Target="../media/image1420.png"/><Relationship Id="rId224" Type="http://schemas.openxmlformats.org/officeDocument/2006/relationships/image" Target="../media/image1521.png"/><Relationship Id="rId240" Type="http://schemas.openxmlformats.org/officeDocument/2006/relationships/image" Target="../media/image1528.png"/><Relationship Id="rId245" Type="http://schemas.openxmlformats.org/officeDocument/2006/relationships/customXml" Target="../ink/ink1427.xml"/><Relationship Id="rId261" Type="http://schemas.openxmlformats.org/officeDocument/2006/relationships/customXml" Target="../ink/ink1435.xml"/><Relationship Id="rId266" Type="http://schemas.openxmlformats.org/officeDocument/2006/relationships/image" Target="../media/image1541.png"/><Relationship Id="rId287" Type="http://schemas.openxmlformats.org/officeDocument/2006/relationships/customXml" Target="../ink/ink1448.xml"/><Relationship Id="rId14" Type="http://schemas.openxmlformats.org/officeDocument/2006/relationships/customXml" Target="../ink/ink1311.xml"/><Relationship Id="rId30" Type="http://schemas.openxmlformats.org/officeDocument/2006/relationships/customXml" Target="../ink/ink1319.xml"/><Relationship Id="rId35" Type="http://schemas.openxmlformats.org/officeDocument/2006/relationships/image" Target="../media/image1428.png"/><Relationship Id="rId56" Type="http://schemas.openxmlformats.org/officeDocument/2006/relationships/customXml" Target="../ink/ink1332.xml"/><Relationship Id="rId77" Type="http://schemas.openxmlformats.org/officeDocument/2006/relationships/image" Target="../media/image1449.png"/><Relationship Id="rId100" Type="http://schemas.openxmlformats.org/officeDocument/2006/relationships/customXml" Target="../ink/ink1354.xml"/><Relationship Id="rId105" Type="http://schemas.openxmlformats.org/officeDocument/2006/relationships/image" Target="../media/image1463.png"/><Relationship Id="rId126" Type="http://schemas.openxmlformats.org/officeDocument/2006/relationships/customXml" Target="../ink/ink1367.xml"/><Relationship Id="rId147" Type="http://schemas.openxmlformats.org/officeDocument/2006/relationships/image" Target="../media/image1483.png"/><Relationship Id="rId168" Type="http://schemas.openxmlformats.org/officeDocument/2006/relationships/customXml" Target="../ink/ink1388.xml"/><Relationship Id="rId282" Type="http://schemas.openxmlformats.org/officeDocument/2006/relationships/image" Target="../media/image1549.png"/><Relationship Id="rId312" Type="http://schemas.openxmlformats.org/officeDocument/2006/relationships/image" Target="../media/image1564.png"/><Relationship Id="rId317" Type="http://schemas.openxmlformats.org/officeDocument/2006/relationships/customXml" Target="../ink/ink1463.xml"/><Relationship Id="rId8" Type="http://schemas.openxmlformats.org/officeDocument/2006/relationships/customXml" Target="../ink/ink1308.xml"/><Relationship Id="rId51" Type="http://schemas.openxmlformats.org/officeDocument/2006/relationships/image" Target="../media/image1436.png"/><Relationship Id="rId72" Type="http://schemas.openxmlformats.org/officeDocument/2006/relationships/customXml" Target="../ink/ink1340.xml"/><Relationship Id="rId93" Type="http://schemas.openxmlformats.org/officeDocument/2006/relationships/image" Target="../media/image1457.png"/><Relationship Id="rId98" Type="http://schemas.openxmlformats.org/officeDocument/2006/relationships/customXml" Target="../ink/ink1353.xml"/><Relationship Id="rId121" Type="http://schemas.openxmlformats.org/officeDocument/2006/relationships/image" Target="../media/image1471.png"/><Relationship Id="rId142" Type="http://schemas.openxmlformats.org/officeDocument/2006/relationships/customXml" Target="../ink/ink1375.xml"/><Relationship Id="rId163" Type="http://schemas.openxmlformats.org/officeDocument/2006/relationships/image" Target="../media/image1491.png"/><Relationship Id="rId184" Type="http://schemas.openxmlformats.org/officeDocument/2006/relationships/customXml" Target="../ink/ink1396.xml"/><Relationship Id="rId189" Type="http://schemas.openxmlformats.org/officeDocument/2006/relationships/image" Target="../media/image1504.png"/><Relationship Id="rId219" Type="http://schemas.openxmlformats.org/officeDocument/2006/relationships/customXml" Target="../ink/ink1414.xml"/><Relationship Id="rId214" Type="http://schemas.openxmlformats.org/officeDocument/2006/relationships/image" Target="../media/image1516.png"/><Relationship Id="rId230" Type="http://schemas.openxmlformats.org/officeDocument/2006/relationships/image" Target="../media/image1524.png"/><Relationship Id="rId235" Type="http://schemas.openxmlformats.org/officeDocument/2006/relationships/customXml" Target="../ink/ink1422.xml"/><Relationship Id="rId251" Type="http://schemas.openxmlformats.org/officeDocument/2006/relationships/customXml" Target="../ink/ink1430.xml"/><Relationship Id="rId256" Type="http://schemas.openxmlformats.org/officeDocument/2006/relationships/image" Target="../media/image1536.png"/><Relationship Id="rId277" Type="http://schemas.openxmlformats.org/officeDocument/2006/relationships/customXml" Target="../ink/ink1443.xml"/><Relationship Id="rId298" Type="http://schemas.openxmlformats.org/officeDocument/2006/relationships/image" Target="../media/image1557.png"/><Relationship Id="rId25" Type="http://schemas.openxmlformats.org/officeDocument/2006/relationships/image" Target="../media/image1423.png"/><Relationship Id="rId46" Type="http://schemas.openxmlformats.org/officeDocument/2006/relationships/customXml" Target="../ink/ink1327.xml"/><Relationship Id="rId67" Type="http://schemas.openxmlformats.org/officeDocument/2006/relationships/image" Target="../media/image1444.png"/><Relationship Id="rId116" Type="http://schemas.openxmlformats.org/officeDocument/2006/relationships/customXml" Target="../ink/ink1362.xml"/><Relationship Id="rId137" Type="http://schemas.openxmlformats.org/officeDocument/2006/relationships/image" Target="../media/image1478.png"/><Relationship Id="rId158" Type="http://schemas.openxmlformats.org/officeDocument/2006/relationships/customXml" Target="../ink/ink1383.xml"/><Relationship Id="rId272" Type="http://schemas.openxmlformats.org/officeDocument/2006/relationships/image" Target="../media/image1544.png"/><Relationship Id="rId293" Type="http://schemas.openxmlformats.org/officeDocument/2006/relationships/customXml" Target="../ink/ink1451.xml"/><Relationship Id="rId302" Type="http://schemas.openxmlformats.org/officeDocument/2006/relationships/image" Target="../media/image1559.png"/><Relationship Id="rId307" Type="http://schemas.openxmlformats.org/officeDocument/2006/relationships/customXml" Target="../ink/ink1458.xml"/><Relationship Id="rId20" Type="http://schemas.openxmlformats.org/officeDocument/2006/relationships/customXml" Target="../ink/ink1314.xml"/><Relationship Id="rId41" Type="http://schemas.openxmlformats.org/officeDocument/2006/relationships/image" Target="../media/image1431.png"/><Relationship Id="rId62" Type="http://schemas.openxmlformats.org/officeDocument/2006/relationships/customXml" Target="../ink/ink1335.xml"/><Relationship Id="rId83" Type="http://schemas.openxmlformats.org/officeDocument/2006/relationships/image" Target="../media/image1452.png"/><Relationship Id="rId88" Type="http://schemas.openxmlformats.org/officeDocument/2006/relationships/customXml" Target="../ink/ink1348.xml"/><Relationship Id="rId111" Type="http://schemas.openxmlformats.org/officeDocument/2006/relationships/image" Target="../media/image1466.png"/><Relationship Id="rId132" Type="http://schemas.openxmlformats.org/officeDocument/2006/relationships/customXml" Target="../ink/ink1370.xml"/><Relationship Id="rId153" Type="http://schemas.openxmlformats.org/officeDocument/2006/relationships/image" Target="../media/image1486.png"/><Relationship Id="rId174" Type="http://schemas.openxmlformats.org/officeDocument/2006/relationships/customXml" Target="../ink/ink1391.xml"/><Relationship Id="rId179" Type="http://schemas.openxmlformats.org/officeDocument/2006/relationships/image" Target="../media/image1499.png"/><Relationship Id="rId195" Type="http://schemas.openxmlformats.org/officeDocument/2006/relationships/image" Target="../media/image1507.png"/><Relationship Id="rId209" Type="http://schemas.openxmlformats.org/officeDocument/2006/relationships/customXml" Target="../ink/ink1409.xml"/><Relationship Id="rId190" Type="http://schemas.openxmlformats.org/officeDocument/2006/relationships/customXml" Target="../ink/ink1399.xml"/><Relationship Id="rId204" Type="http://schemas.openxmlformats.org/officeDocument/2006/relationships/image" Target="../media/image1511.png"/><Relationship Id="rId220" Type="http://schemas.openxmlformats.org/officeDocument/2006/relationships/image" Target="../media/image1519.png"/><Relationship Id="rId225" Type="http://schemas.openxmlformats.org/officeDocument/2006/relationships/customXml" Target="../ink/ink1417.xml"/><Relationship Id="rId241" Type="http://schemas.openxmlformats.org/officeDocument/2006/relationships/customXml" Target="../ink/ink1425.xml"/><Relationship Id="rId246" Type="http://schemas.openxmlformats.org/officeDocument/2006/relationships/image" Target="../media/image1531.png"/><Relationship Id="rId267" Type="http://schemas.openxmlformats.org/officeDocument/2006/relationships/customXml" Target="../ink/ink1438.xml"/><Relationship Id="rId288" Type="http://schemas.openxmlformats.org/officeDocument/2006/relationships/image" Target="../media/image1552.png"/><Relationship Id="rId15" Type="http://schemas.openxmlformats.org/officeDocument/2006/relationships/image" Target="../media/image1418.png"/><Relationship Id="rId36" Type="http://schemas.openxmlformats.org/officeDocument/2006/relationships/customXml" Target="../ink/ink1322.xml"/><Relationship Id="rId57" Type="http://schemas.openxmlformats.org/officeDocument/2006/relationships/image" Target="../media/image1439.png"/><Relationship Id="rId106" Type="http://schemas.openxmlformats.org/officeDocument/2006/relationships/customXml" Target="../ink/ink1357.xml"/><Relationship Id="rId127" Type="http://schemas.openxmlformats.org/officeDocument/2006/relationships/image" Target="../media/image1473.png"/><Relationship Id="rId262" Type="http://schemas.openxmlformats.org/officeDocument/2006/relationships/image" Target="../media/image1539.png"/><Relationship Id="rId283" Type="http://schemas.openxmlformats.org/officeDocument/2006/relationships/customXml" Target="../ink/ink1446.xml"/><Relationship Id="rId313" Type="http://schemas.openxmlformats.org/officeDocument/2006/relationships/customXml" Target="../ink/ink1461.xml"/><Relationship Id="rId318" Type="http://schemas.openxmlformats.org/officeDocument/2006/relationships/image" Target="../media/image1567.png"/><Relationship Id="rId10" Type="http://schemas.openxmlformats.org/officeDocument/2006/relationships/customXml" Target="../ink/ink1309.xml"/><Relationship Id="rId31" Type="http://schemas.openxmlformats.org/officeDocument/2006/relationships/image" Target="../media/image1426.png"/><Relationship Id="rId52" Type="http://schemas.openxmlformats.org/officeDocument/2006/relationships/customXml" Target="../ink/ink1330.xml"/><Relationship Id="rId73" Type="http://schemas.openxmlformats.org/officeDocument/2006/relationships/image" Target="../media/image1447.png"/><Relationship Id="rId78" Type="http://schemas.openxmlformats.org/officeDocument/2006/relationships/customXml" Target="../ink/ink1343.xml"/><Relationship Id="rId94" Type="http://schemas.openxmlformats.org/officeDocument/2006/relationships/customXml" Target="../ink/ink1351.xml"/><Relationship Id="rId99" Type="http://schemas.openxmlformats.org/officeDocument/2006/relationships/image" Target="../media/image1460.png"/><Relationship Id="rId101" Type="http://schemas.openxmlformats.org/officeDocument/2006/relationships/image" Target="../media/image1461.png"/><Relationship Id="rId122" Type="http://schemas.openxmlformats.org/officeDocument/2006/relationships/customXml" Target="../ink/ink1365.xml"/><Relationship Id="rId143" Type="http://schemas.openxmlformats.org/officeDocument/2006/relationships/image" Target="../media/image1481.png"/><Relationship Id="rId148" Type="http://schemas.openxmlformats.org/officeDocument/2006/relationships/customXml" Target="../ink/ink1378.xml"/><Relationship Id="rId164" Type="http://schemas.openxmlformats.org/officeDocument/2006/relationships/customXml" Target="../ink/ink1386.xml"/><Relationship Id="rId169" Type="http://schemas.openxmlformats.org/officeDocument/2006/relationships/image" Target="../media/image1494.png"/><Relationship Id="rId185" Type="http://schemas.openxmlformats.org/officeDocument/2006/relationships/image" Target="../media/image1502.png"/><Relationship Id="rId9" Type="http://schemas.openxmlformats.org/officeDocument/2006/relationships/image" Target="../media/image14150.png"/><Relationship Id="rId180" Type="http://schemas.openxmlformats.org/officeDocument/2006/relationships/customXml" Target="../ink/ink1394.xml"/><Relationship Id="rId210" Type="http://schemas.openxmlformats.org/officeDocument/2006/relationships/image" Target="../media/image1514.png"/><Relationship Id="rId215" Type="http://schemas.openxmlformats.org/officeDocument/2006/relationships/customXml" Target="../ink/ink1412.xml"/><Relationship Id="rId236" Type="http://schemas.openxmlformats.org/officeDocument/2006/relationships/image" Target="../media/image1526.png"/><Relationship Id="rId257" Type="http://schemas.openxmlformats.org/officeDocument/2006/relationships/customXml" Target="../ink/ink1433.xml"/><Relationship Id="rId278" Type="http://schemas.openxmlformats.org/officeDocument/2006/relationships/image" Target="../media/image1547.png"/><Relationship Id="rId26" Type="http://schemas.openxmlformats.org/officeDocument/2006/relationships/customXml" Target="../ink/ink1317.xml"/><Relationship Id="rId231" Type="http://schemas.openxmlformats.org/officeDocument/2006/relationships/customXml" Target="../ink/ink1420.xml"/><Relationship Id="rId252" Type="http://schemas.openxmlformats.org/officeDocument/2006/relationships/image" Target="../media/image1534.png"/><Relationship Id="rId273" Type="http://schemas.openxmlformats.org/officeDocument/2006/relationships/customXml" Target="../ink/ink1441.xml"/><Relationship Id="rId294" Type="http://schemas.openxmlformats.org/officeDocument/2006/relationships/image" Target="../media/image1555.png"/><Relationship Id="rId308" Type="http://schemas.openxmlformats.org/officeDocument/2006/relationships/image" Target="../media/image1562.png"/><Relationship Id="rId47" Type="http://schemas.openxmlformats.org/officeDocument/2006/relationships/image" Target="../media/image1434.png"/><Relationship Id="rId68" Type="http://schemas.openxmlformats.org/officeDocument/2006/relationships/customXml" Target="../ink/ink1338.xml"/><Relationship Id="rId89" Type="http://schemas.openxmlformats.org/officeDocument/2006/relationships/image" Target="../media/image1455.png"/><Relationship Id="rId112" Type="http://schemas.openxmlformats.org/officeDocument/2006/relationships/customXml" Target="../ink/ink1360.xml"/><Relationship Id="rId133" Type="http://schemas.openxmlformats.org/officeDocument/2006/relationships/image" Target="../media/image1476.png"/><Relationship Id="rId154" Type="http://schemas.openxmlformats.org/officeDocument/2006/relationships/customXml" Target="../ink/ink1381.xml"/><Relationship Id="rId175" Type="http://schemas.openxmlformats.org/officeDocument/2006/relationships/image" Target="../media/image1497.png"/><Relationship Id="rId196" Type="http://schemas.openxmlformats.org/officeDocument/2006/relationships/customXml" Target="../ink/ink1402.xml"/><Relationship Id="rId200" Type="http://schemas.openxmlformats.org/officeDocument/2006/relationships/image" Target="../media/image1509.png"/><Relationship Id="rId16" Type="http://schemas.openxmlformats.org/officeDocument/2006/relationships/customXml" Target="../ink/ink1312.xml"/><Relationship Id="rId221" Type="http://schemas.openxmlformats.org/officeDocument/2006/relationships/customXml" Target="../ink/ink1415.xml"/><Relationship Id="rId242" Type="http://schemas.openxmlformats.org/officeDocument/2006/relationships/image" Target="../media/image1529.png"/><Relationship Id="rId263" Type="http://schemas.openxmlformats.org/officeDocument/2006/relationships/customXml" Target="../ink/ink1436.xml"/><Relationship Id="rId284" Type="http://schemas.openxmlformats.org/officeDocument/2006/relationships/image" Target="../media/image1550.png"/><Relationship Id="rId319" Type="http://schemas.openxmlformats.org/officeDocument/2006/relationships/customXml" Target="../ink/ink1464.xml"/><Relationship Id="rId37" Type="http://schemas.openxmlformats.org/officeDocument/2006/relationships/image" Target="../media/image1429.png"/><Relationship Id="rId58" Type="http://schemas.openxmlformats.org/officeDocument/2006/relationships/customXml" Target="../ink/ink1333.xml"/><Relationship Id="rId79" Type="http://schemas.openxmlformats.org/officeDocument/2006/relationships/image" Target="../media/image1450.png"/><Relationship Id="rId102" Type="http://schemas.openxmlformats.org/officeDocument/2006/relationships/customXml" Target="../ink/ink1355.xml"/><Relationship Id="rId123" Type="http://schemas.openxmlformats.org/officeDocument/2006/relationships/image" Target="../media/image1472.png"/><Relationship Id="rId144" Type="http://schemas.openxmlformats.org/officeDocument/2006/relationships/customXml" Target="../ink/ink1376.xml"/><Relationship Id="rId90" Type="http://schemas.openxmlformats.org/officeDocument/2006/relationships/customXml" Target="../ink/ink1349.xml"/><Relationship Id="rId165" Type="http://schemas.openxmlformats.org/officeDocument/2006/relationships/image" Target="../media/image1492.png"/><Relationship Id="rId186" Type="http://schemas.openxmlformats.org/officeDocument/2006/relationships/customXml" Target="../ink/ink1397.xml"/><Relationship Id="rId211" Type="http://schemas.openxmlformats.org/officeDocument/2006/relationships/customXml" Target="../ink/ink1410.xml"/><Relationship Id="rId232" Type="http://schemas.openxmlformats.org/officeDocument/2006/relationships/image" Target="../media/image436.png"/><Relationship Id="rId253" Type="http://schemas.openxmlformats.org/officeDocument/2006/relationships/customXml" Target="../ink/ink1431.xml"/><Relationship Id="rId274" Type="http://schemas.openxmlformats.org/officeDocument/2006/relationships/image" Target="../media/image1545.png"/><Relationship Id="rId295" Type="http://schemas.openxmlformats.org/officeDocument/2006/relationships/customXml" Target="../ink/ink1452.xml"/><Relationship Id="rId309" Type="http://schemas.openxmlformats.org/officeDocument/2006/relationships/customXml" Target="../ink/ink1459.xml"/><Relationship Id="rId27" Type="http://schemas.openxmlformats.org/officeDocument/2006/relationships/image" Target="../media/image1424.png"/><Relationship Id="rId48" Type="http://schemas.openxmlformats.org/officeDocument/2006/relationships/customXml" Target="../ink/ink1328.xml"/><Relationship Id="rId69" Type="http://schemas.openxmlformats.org/officeDocument/2006/relationships/image" Target="../media/image1445.png"/><Relationship Id="rId113" Type="http://schemas.openxmlformats.org/officeDocument/2006/relationships/image" Target="../media/image1467.png"/><Relationship Id="rId134" Type="http://schemas.openxmlformats.org/officeDocument/2006/relationships/customXml" Target="../ink/ink1371.xml"/><Relationship Id="rId320" Type="http://schemas.openxmlformats.org/officeDocument/2006/relationships/image" Target="../media/image1568.png"/><Relationship Id="rId80" Type="http://schemas.openxmlformats.org/officeDocument/2006/relationships/customXml" Target="../ink/ink1344.xml"/><Relationship Id="rId155" Type="http://schemas.openxmlformats.org/officeDocument/2006/relationships/image" Target="../media/image1487.png"/><Relationship Id="rId176" Type="http://schemas.openxmlformats.org/officeDocument/2006/relationships/customXml" Target="../ink/ink1392.xml"/><Relationship Id="rId197" Type="http://schemas.openxmlformats.org/officeDocument/2006/relationships/customXml" Target="../ink/ink1403.xml"/><Relationship Id="rId201" Type="http://schemas.openxmlformats.org/officeDocument/2006/relationships/customXml" Target="../ink/ink1405.xml"/><Relationship Id="rId222" Type="http://schemas.openxmlformats.org/officeDocument/2006/relationships/image" Target="../media/image1520.png"/><Relationship Id="rId243" Type="http://schemas.openxmlformats.org/officeDocument/2006/relationships/customXml" Target="../ink/ink1426.xml"/><Relationship Id="rId264" Type="http://schemas.openxmlformats.org/officeDocument/2006/relationships/image" Target="../media/image1540.png"/><Relationship Id="rId285" Type="http://schemas.openxmlformats.org/officeDocument/2006/relationships/customXml" Target="../ink/ink1447.xml"/><Relationship Id="rId17" Type="http://schemas.openxmlformats.org/officeDocument/2006/relationships/image" Target="../media/image1419.png"/><Relationship Id="rId38" Type="http://schemas.openxmlformats.org/officeDocument/2006/relationships/customXml" Target="../ink/ink1323.xml"/><Relationship Id="rId59" Type="http://schemas.openxmlformats.org/officeDocument/2006/relationships/image" Target="../media/image1440.png"/><Relationship Id="rId103" Type="http://schemas.openxmlformats.org/officeDocument/2006/relationships/image" Target="../media/image1462.png"/><Relationship Id="rId124" Type="http://schemas.openxmlformats.org/officeDocument/2006/relationships/customXml" Target="../ink/ink1366.xml"/><Relationship Id="rId310" Type="http://schemas.openxmlformats.org/officeDocument/2006/relationships/image" Target="../media/image1563.png"/><Relationship Id="rId70" Type="http://schemas.openxmlformats.org/officeDocument/2006/relationships/customXml" Target="../ink/ink1339.xml"/><Relationship Id="rId91" Type="http://schemas.openxmlformats.org/officeDocument/2006/relationships/image" Target="../media/image1456.png"/><Relationship Id="rId145" Type="http://schemas.openxmlformats.org/officeDocument/2006/relationships/image" Target="../media/image1482.png"/><Relationship Id="rId166" Type="http://schemas.openxmlformats.org/officeDocument/2006/relationships/customXml" Target="../ink/ink1387.xml"/><Relationship Id="rId187" Type="http://schemas.openxmlformats.org/officeDocument/2006/relationships/image" Target="../media/image1503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515.png"/><Relationship Id="rId233" Type="http://schemas.openxmlformats.org/officeDocument/2006/relationships/customXml" Target="../ink/ink1421.xml"/><Relationship Id="rId254" Type="http://schemas.openxmlformats.org/officeDocument/2006/relationships/image" Target="../media/image1535.png"/><Relationship Id="rId28" Type="http://schemas.openxmlformats.org/officeDocument/2006/relationships/customXml" Target="../ink/ink1318.xml"/><Relationship Id="rId49" Type="http://schemas.openxmlformats.org/officeDocument/2006/relationships/image" Target="../media/image1435.png"/><Relationship Id="rId114" Type="http://schemas.openxmlformats.org/officeDocument/2006/relationships/customXml" Target="../ink/ink1361.xml"/><Relationship Id="rId275" Type="http://schemas.openxmlformats.org/officeDocument/2006/relationships/customXml" Target="../ink/ink1442.xml"/><Relationship Id="rId296" Type="http://schemas.openxmlformats.org/officeDocument/2006/relationships/image" Target="../media/image1556.png"/><Relationship Id="rId300" Type="http://schemas.openxmlformats.org/officeDocument/2006/relationships/image" Target="../media/image1558.png"/><Relationship Id="rId60" Type="http://schemas.openxmlformats.org/officeDocument/2006/relationships/customXml" Target="../ink/ink1334.xml"/><Relationship Id="rId81" Type="http://schemas.openxmlformats.org/officeDocument/2006/relationships/image" Target="../media/image1451.png"/><Relationship Id="rId135" Type="http://schemas.openxmlformats.org/officeDocument/2006/relationships/image" Target="../media/image1477.png"/><Relationship Id="rId156" Type="http://schemas.openxmlformats.org/officeDocument/2006/relationships/customXml" Target="../ink/ink1382.xml"/><Relationship Id="rId177" Type="http://schemas.openxmlformats.org/officeDocument/2006/relationships/image" Target="../media/image1498.png"/><Relationship Id="rId198" Type="http://schemas.openxmlformats.org/officeDocument/2006/relationships/image" Target="../media/image1508.png"/><Relationship Id="rId321" Type="http://schemas.openxmlformats.org/officeDocument/2006/relationships/customXml" Target="../ink/ink1465.xml"/><Relationship Id="rId202" Type="http://schemas.openxmlformats.org/officeDocument/2006/relationships/image" Target="../media/image1510.png"/><Relationship Id="rId223" Type="http://schemas.openxmlformats.org/officeDocument/2006/relationships/customXml" Target="../ink/ink1416.xml"/><Relationship Id="rId244" Type="http://schemas.openxmlformats.org/officeDocument/2006/relationships/image" Target="../media/image1530.png"/><Relationship Id="rId18" Type="http://schemas.openxmlformats.org/officeDocument/2006/relationships/customXml" Target="../ink/ink1313.xml"/><Relationship Id="rId39" Type="http://schemas.openxmlformats.org/officeDocument/2006/relationships/image" Target="../media/image1430.png"/><Relationship Id="rId265" Type="http://schemas.openxmlformats.org/officeDocument/2006/relationships/customXml" Target="../ink/ink1437.xml"/><Relationship Id="rId286" Type="http://schemas.openxmlformats.org/officeDocument/2006/relationships/image" Target="../media/image1551.png"/><Relationship Id="rId50" Type="http://schemas.openxmlformats.org/officeDocument/2006/relationships/customXml" Target="../ink/ink1329.xml"/><Relationship Id="rId104" Type="http://schemas.openxmlformats.org/officeDocument/2006/relationships/customXml" Target="../ink/ink1356.xml"/><Relationship Id="rId125" Type="http://schemas.openxmlformats.org/officeDocument/2006/relationships/image" Target="../media/image259.png"/><Relationship Id="rId146" Type="http://schemas.openxmlformats.org/officeDocument/2006/relationships/customXml" Target="../ink/ink1377.xml"/><Relationship Id="rId167" Type="http://schemas.openxmlformats.org/officeDocument/2006/relationships/image" Target="../media/image1493.png"/><Relationship Id="rId188" Type="http://schemas.openxmlformats.org/officeDocument/2006/relationships/customXml" Target="../ink/ink1398.xml"/><Relationship Id="rId311" Type="http://schemas.openxmlformats.org/officeDocument/2006/relationships/customXml" Target="../ink/ink1460.xml"/><Relationship Id="rId71" Type="http://schemas.openxmlformats.org/officeDocument/2006/relationships/image" Target="../media/image1446.png"/><Relationship Id="rId92" Type="http://schemas.openxmlformats.org/officeDocument/2006/relationships/customXml" Target="../ink/ink1350.xml"/><Relationship Id="rId213" Type="http://schemas.openxmlformats.org/officeDocument/2006/relationships/customXml" Target="../ink/ink1411.xml"/><Relationship Id="rId234" Type="http://schemas.openxmlformats.org/officeDocument/2006/relationships/image" Target="../media/image1525.png"/><Relationship Id="rId2" Type="http://schemas.openxmlformats.org/officeDocument/2006/relationships/customXml" Target="../ink/ink1306.xml"/><Relationship Id="rId29" Type="http://schemas.openxmlformats.org/officeDocument/2006/relationships/image" Target="../media/image1425.png"/><Relationship Id="rId255" Type="http://schemas.openxmlformats.org/officeDocument/2006/relationships/customXml" Target="../ink/ink1432.xml"/><Relationship Id="rId276" Type="http://schemas.openxmlformats.org/officeDocument/2006/relationships/image" Target="../media/image1546.png"/><Relationship Id="rId297" Type="http://schemas.openxmlformats.org/officeDocument/2006/relationships/customXml" Target="../ink/ink1453.xml"/><Relationship Id="rId40" Type="http://schemas.openxmlformats.org/officeDocument/2006/relationships/customXml" Target="../ink/ink1324.xml"/><Relationship Id="rId115" Type="http://schemas.openxmlformats.org/officeDocument/2006/relationships/image" Target="../media/image1468.png"/><Relationship Id="rId136" Type="http://schemas.openxmlformats.org/officeDocument/2006/relationships/customXml" Target="../ink/ink1372.xml"/><Relationship Id="rId157" Type="http://schemas.openxmlformats.org/officeDocument/2006/relationships/image" Target="../media/image1488.png"/><Relationship Id="rId178" Type="http://schemas.openxmlformats.org/officeDocument/2006/relationships/customXml" Target="../ink/ink1393.xml"/><Relationship Id="rId301" Type="http://schemas.openxmlformats.org/officeDocument/2006/relationships/customXml" Target="../ink/ink1455.xml"/><Relationship Id="rId322" Type="http://schemas.openxmlformats.org/officeDocument/2006/relationships/image" Target="../media/image1569.png"/><Relationship Id="rId61" Type="http://schemas.openxmlformats.org/officeDocument/2006/relationships/image" Target="../media/image1441.png"/><Relationship Id="rId82" Type="http://schemas.openxmlformats.org/officeDocument/2006/relationships/customXml" Target="../ink/ink1345.xml"/><Relationship Id="rId199" Type="http://schemas.openxmlformats.org/officeDocument/2006/relationships/customXml" Target="../ink/ink1404.xml"/><Relationship Id="rId203" Type="http://schemas.openxmlformats.org/officeDocument/2006/relationships/customXml" Target="../ink/ink140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5.jpeg"/><Relationship Id="rId18" Type="http://schemas.openxmlformats.org/officeDocument/2006/relationships/image" Target="../media/image1577.png"/><Relationship Id="rId26" Type="http://schemas.openxmlformats.org/officeDocument/2006/relationships/image" Target="../media/image1581.png"/><Relationship Id="rId3" Type="http://schemas.openxmlformats.org/officeDocument/2006/relationships/image" Target="../media/image1292.wmf"/><Relationship Id="rId21" Type="http://schemas.openxmlformats.org/officeDocument/2006/relationships/customXml" Target="../ink/ink1470.xml"/><Relationship Id="rId34" Type="http://schemas.openxmlformats.org/officeDocument/2006/relationships/image" Target="../media/image1585.png"/><Relationship Id="rId7" Type="http://schemas.openxmlformats.org/officeDocument/2006/relationships/image" Target="../media/image1294.wmf"/><Relationship Id="rId17" Type="http://schemas.openxmlformats.org/officeDocument/2006/relationships/customXml" Target="../ink/ink1468.xml"/><Relationship Id="rId25" Type="http://schemas.openxmlformats.org/officeDocument/2006/relationships/customXml" Target="../ink/ink1472.xml"/><Relationship Id="rId33" Type="http://schemas.openxmlformats.org/officeDocument/2006/relationships/customXml" Target="../ink/ink1476.xml"/><Relationship Id="rId38" Type="http://schemas.openxmlformats.org/officeDocument/2006/relationships/image" Target="../media/image1587.png"/><Relationship Id="rId2" Type="http://schemas.openxmlformats.org/officeDocument/2006/relationships/oleObject" Target="../embeddings/oleObject49.bin"/><Relationship Id="rId16" Type="http://schemas.openxmlformats.org/officeDocument/2006/relationships/image" Target="../media/image1576.png"/><Relationship Id="rId20" Type="http://schemas.openxmlformats.org/officeDocument/2006/relationships/image" Target="../media/image1578.png"/><Relationship Id="rId29" Type="http://schemas.openxmlformats.org/officeDocument/2006/relationships/customXml" Target="../ink/ink147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1.bin"/><Relationship Id="rId24" Type="http://schemas.openxmlformats.org/officeDocument/2006/relationships/image" Target="../media/image1580.png"/><Relationship Id="rId32" Type="http://schemas.openxmlformats.org/officeDocument/2006/relationships/image" Target="../media/image1584.png"/><Relationship Id="rId37" Type="http://schemas.openxmlformats.org/officeDocument/2006/relationships/customXml" Target="../ink/ink1478.xml"/><Relationship Id="rId5" Type="http://schemas.openxmlformats.org/officeDocument/2006/relationships/image" Target="../media/image1293.wmf"/><Relationship Id="rId15" Type="http://schemas.openxmlformats.org/officeDocument/2006/relationships/customXml" Target="../ink/ink1467.xml"/><Relationship Id="rId23" Type="http://schemas.openxmlformats.org/officeDocument/2006/relationships/customXml" Target="../ink/ink1471.xml"/><Relationship Id="rId28" Type="http://schemas.openxmlformats.org/officeDocument/2006/relationships/image" Target="../media/image1582.png"/><Relationship Id="rId36" Type="http://schemas.openxmlformats.org/officeDocument/2006/relationships/image" Target="../media/image1586.png"/><Relationship Id="rId10" Type="http://schemas.openxmlformats.org/officeDocument/2006/relationships/customXml" Target="../ink/ink1466.xml"/><Relationship Id="rId19" Type="http://schemas.openxmlformats.org/officeDocument/2006/relationships/customXml" Target="../ink/ink1469.xml"/><Relationship Id="rId31" Type="http://schemas.openxmlformats.org/officeDocument/2006/relationships/customXml" Target="../ink/ink1475.xml"/><Relationship Id="rId4" Type="http://schemas.openxmlformats.org/officeDocument/2006/relationships/oleObject" Target="../embeddings/oleObject50.bin"/><Relationship Id="rId9" Type="http://schemas.openxmlformats.org/officeDocument/2006/relationships/image" Target="../media/image1296.png"/><Relationship Id="rId14" Type="http://schemas.openxmlformats.org/officeDocument/2006/relationships/image" Target="../media/image15750.png"/><Relationship Id="rId22" Type="http://schemas.openxmlformats.org/officeDocument/2006/relationships/image" Target="../media/image1579.png"/><Relationship Id="rId27" Type="http://schemas.openxmlformats.org/officeDocument/2006/relationships/customXml" Target="../ink/ink1473.xml"/><Relationship Id="rId30" Type="http://schemas.openxmlformats.org/officeDocument/2006/relationships/image" Target="../media/image1583.png"/><Relationship Id="rId35" Type="http://schemas.openxmlformats.org/officeDocument/2006/relationships/customXml" Target="../ink/ink147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3" Type="http://schemas.openxmlformats.org/officeDocument/2006/relationships/customXml" Target="../ink/ink1479.xml"/><Relationship Id="rId7" Type="http://schemas.openxmlformats.org/officeDocument/2006/relationships/customXml" Target="../ink/ink1480.xml"/><Relationship Id="rId12" Type="http://schemas.openxmlformats.org/officeDocument/2006/relationships/image" Target="../media/image1592.png"/><Relationship Id="rId2" Type="http://schemas.openxmlformats.org/officeDocument/2006/relationships/image" Target="../media/image1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90.png"/><Relationship Id="rId11" Type="http://schemas.openxmlformats.org/officeDocument/2006/relationships/customXml" Target="../ink/ink1482.xml"/><Relationship Id="rId10" Type="http://schemas.openxmlformats.org/officeDocument/2006/relationships/image" Target="../media/image1591.png"/><Relationship Id="rId9" Type="http://schemas.openxmlformats.org/officeDocument/2006/relationships/customXml" Target="../ink/ink148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image" Target="../media/image1298.wmf"/><Relationship Id="rId7" Type="http://schemas.openxmlformats.org/officeDocument/2006/relationships/image" Target="../media/image1300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1302.wmf"/><Relationship Id="rId5" Type="http://schemas.openxmlformats.org/officeDocument/2006/relationships/image" Target="../media/image1299.w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1301.wmf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13" Type="http://schemas.openxmlformats.org/officeDocument/2006/relationships/image" Target="../media/image1304.png"/><Relationship Id="rId3" Type="http://schemas.openxmlformats.org/officeDocument/2006/relationships/video" Target="file:///D:\My%20Download%20Files\IWM_prsnt\output.MPG" TargetMode="External"/><Relationship Id="rId7" Type="http://schemas.openxmlformats.org/officeDocument/2006/relationships/audio" Target="../media/media2.WAV"/><Relationship Id="rId12" Type="http://schemas.openxmlformats.org/officeDocument/2006/relationships/image" Target="../media/image1303.png"/><Relationship Id="rId2" Type="http://schemas.openxmlformats.org/officeDocument/2006/relationships/video" Target="file:///D:\My%20Download%20Files\IWM_prsnt\input.MPG" TargetMode="External"/><Relationship Id="rId1" Type="http://schemas.openxmlformats.org/officeDocument/2006/relationships/video" Target="file:///D:\My%20Download%20Files\IWM_prsnt\ENV.MPG" TargetMode="External"/><Relationship Id="rId6" Type="http://schemas.microsoft.com/office/2007/relationships/media" Target="../media/media2.WAV"/><Relationship Id="rId11" Type="http://schemas.openxmlformats.org/officeDocument/2006/relationships/notesSlide" Target="../notesSlides/notesSlide6.xml"/><Relationship Id="rId5" Type="http://schemas.openxmlformats.org/officeDocument/2006/relationships/audio" Target="../media/media1.WAV"/><Relationship Id="rId15" Type="http://schemas.openxmlformats.org/officeDocument/2006/relationships/image" Target="../media/image1306.png"/><Relationship Id="rId10" Type="http://schemas.openxmlformats.org/officeDocument/2006/relationships/slideLayout" Target="../slideLayouts/slideLayout7.xml"/><Relationship Id="rId4" Type="http://schemas.microsoft.com/office/2007/relationships/media" Target="../media/media1.WAV"/><Relationship Id="rId9" Type="http://schemas.openxmlformats.org/officeDocument/2006/relationships/audio" Target="../media/media3.WAV"/><Relationship Id="rId14" Type="http://schemas.openxmlformats.org/officeDocument/2006/relationships/image" Target="../media/image130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wmf"/><Relationship Id="rId3" Type="http://schemas.openxmlformats.org/officeDocument/2006/relationships/image" Target="../media/image1307.wmf"/><Relationship Id="rId7" Type="http://schemas.openxmlformats.org/officeDocument/2006/relationships/oleObject" Target="../embeddings/oleObject59.bin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9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1311.wmf"/><Relationship Id="rId4" Type="http://schemas.openxmlformats.org/officeDocument/2006/relationships/image" Target="../media/image1308.jpeg"/><Relationship Id="rId9" Type="http://schemas.openxmlformats.org/officeDocument/2006/relationships/oleObject" Target="../embeddings/oleObject60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.png"/><Relationship Id="rId21" Type="http://schemas.openxmlformats.org/officeDocument/2006/relationships/image" Target="../media/image22.png"/><Relationship Id="rId42" Type="http://schemas.openxmlformats.org/officeDocument/2006/relationships/customXml" Target="../ink/ink17.xml"/><Relationship Id="rId63" Type="http://schemas.openxmlformats.org/officeDocument/2006/relationships/image" Target="../media/image43.png"/><Relationship Id="rId84" Type="http://schemas.openxmlformats.org/officeDocument/2006/relationships/customXml" Target="../ink/ink38.xml"/><Relationship Id="rId138" Type="http://schemas.openxmlformats.org/officeDocument/2006/relationships/customXml" Target="../ink/ink65.xml"/><Relationship Id="rId159" Type="http://schemas.openxmlformats.org/officeDocument/2006/relationships/image" Target="../media/image91.png"/><Relationship Id="rId170" Type="http://schemas.openxmlformats.org/officeDocument/2006/relationships/customXml" Target="../ink/ink81.xml"/><Relationship Id="rId191" Type="http://schemas.openxmlformats.org/officeDocument/2006/relationships/image" Target="../media/image107.png"/><Relationship Id="rId205" Type="http://schemas.openxmlformats.org/officeDocument/2006/relationships/image" Target="../media/image114.png"/><Relationship Id="rId226" Type="http://schemas.openxmlformats.org/officeDocument/2006/relationships/customXml" Target="../ink/ink109.xml"/><Relationship Id="rId107" Type="http://schemas.openxmlformats.org/officeDocument/2006/relationships/image" Target="../media/image65.png"/><Relationship Id="rId11" Type="http://schemas.openxmlformats.org/officeDocument/2006/relationships/image" Target="../media/image17.png"/><Relationship Id="rId32" Type="http://schemas.openxmlformats.org/officeDocument/2006/relationships/customXml" Target="../ink/ink12.xml"/><Relationship Id="rId53" Type="http://schemas.openxmlformats.org/officeDocument/2006/relationships/image" Target="../media/image38.png"/><Relationship Id="rId74" Type="http://schemas.openxmlformats.org/officeDocument/2006/relationships/customXml" Target="../ink/ink33.xml"/><Relationship Id="rId128" Type="http://schemas.openxmlformats.org/officeDocument/2006/relationships/customXml" Target="../ink/ink60.xml"/><Relationship Id="rId149" Type="http://schemas.openxmlformats.org/officeDocument/2006/relationships/image" Target="../media/image86.png"/><Relationship Id="rId5" Type="http://schemas.openxmlformats.org/officeDocument/2006/relationships/oleObject" Target="../embeddings/oleObject13.bin"/><Relationship Id="rId95" Type="http://schemas.openxmlformats.org/officeDocument/2006/relationships/image" Target="../media/image59.png"/><Relationship Id="rId160" Type="http://schemas.openxmlformats.org/officeDocument/2006/relationships/customXml" Target="../ink/ink76.xml"/><Relationship Id="rId181" Type="http://schemas.openxmlformats.org/officeDocument/2006/relationships/image" Target="../media/image102.png"/><Relationship Id="rId216" Type="http://schemas.openxmlformats.org/officeDocument/2006/relationships/customXml" Target="../ink/ink104.xml"/><Relationship Id="rId211" Type="http://schemas.openxmlformats.org/officeDocument/2006/relationships/image" Target="../media/image117.png"/><Relationship Id="rId22" Type="http://schemas.openxmlformats.org/officeDocument/2006/relationships/customXml" Target="../ink/ink7.xml"/><Relationship Id="rId27" Type="http://schemas.openxmlformats.org/officeDocument/2006/relationships/image" Target="../media/image25.png"/><Relationship Id="rId43" Type="http://schemas.openxmlformats.org/officeDocument/2006/relationships/image" Target="../media/image33.png"/><Relationship Id="rId48" Type="http://schemas.openxmlformats.org/officeDocument/2006/relationships/customXml" Target="../ink/ink20.xml"/><Relationship Id="rId64" Type="http://schemas.openxmlformats.org/officeDocument/2006/relationships/customXml" Target="../ink/ink28.xml"/><Relationship Id="rId69" Type="http://schemas.openxmlformats.org/officeDocument/2006/relationships/image" Target="../media/image46.png"/><Relationship Id="rId113" Type="http://schemas.openxmlformats.org/officeDocument/2006/relationships/image" Target="../media/image68.png"/><Relationship Id="rId118" Type="http://schemas.openxmlformats.org/officeDocument/2006/relationships/customXml" Target="../ink/ink55.xml"/><Relationship Id="rId134" Type="http://schemas.openxmlformats.org/officeDocument/2006/relationships/customXml" Target="../ink/ink63.xml"/><Relationship Id="rId139" Type="http://schemas.openxmlformats.org/officeDocument/2006/relationships/image" Target="../media/image81.png"/><Relationship Id="rId80" Type="http://schemas.openxmlformats.org/officeDocument/2006/relationships/customXml" Target="../ink/ink36.xml"/><Relationship Id="rId85" Type="http://schemas.openxmlformats.org/officeDocument/2006/relationships/image" Target="../media/image54.png"/><Relationship Id="rId150" Type="http://schemas.openxmlformats.org/officeDocument/2006/relationships/customXml" Target="../ink/ink71.xml"/><Relationship Id="rId155" Type="http://schemas.openxmlformats.org/officeDocument/2006/relationships/image" Target="../media/image89.png"/><Relationship Id="rId171" Type="http://schemas.openxmlformats.org/officeDocument/2006/relationships/image" Target="../media/image97.png"/><Relationship Id="rId176" Type="http://schemas.openxmlformats.org/officeDocument/2006/relationships/customXml" Target="../ink/ink84.xml"/><Relationship Id="rId192" Type="http://schemas.openxmlformats.org/officeDocument/2006/relationships/customXml" Target="../ink/ink92.xml"/><Relationship Id="rId197" Type="http://schemas.openxmlformats.org/officeDocument/2006/relationships/image" Target="../media/image110.png"/><Relationship Id="rId206" Type="http://schemas.openxmlformats.org/officeDocument/2006/relationships/customXml" Target="../ink/ink99.xml"/><Relationship Id="rId227" Type="http://schemas.openxmlformats.org/officeDocument/2006/relationships/image" Target="../media/image125.png"/><Relationship Id="rId201" Type="http://schemas.openxmlformats.org/officeDocument/2006/relationships/image" Target="../media/image112.png"/><Relationship Id="rId222" Type="http://schemas.openxmlformats.org/officeDocument/2006/relationships/customXml" Target="../ink/ink107.xml"/><Relationship Id="rId12" Type="http://schemas.openxmlformats.org/officeDocument/2006/relationships/customXml" Target="../ink/ink2.xml"/><Relationship Id="rId17" Type="http://schemas.openxmlformats.org/officeDocument/2006/relationships/image" Target="../media/image20.png"/><Relationship Id="rId33" Type="http://schemas.openxmlformats.org/officeDocument/2006/relationships/image" Target="../media/image28.png"/><Relationship Id="rId38" Type="http://schemas.openxmlformats.org/officeDocument/2006/relationships/customXml" Target="../ink/ink15.xml"/><Relationship Id="rId59" Type="http://schemas.openxmlformats.org/officeDocument/2006/relationships/image" Target="../media/image41.png"/><Relationship Id="rId103" Type="http://schemas.openxmlformats.org/officeDocument/2006/relationships/image" Target="../media/image63.png"/><Relationship Id="rId108" Type="http://schemas.openxmlformats.org/officeDocument/2006/relationships/customXml" Target="../ink/ink50.xml"/><Relationship Id="rId124" Type="http://schemas.openxmlformats.org/officeDocument/2006/relationships/customXml" Target="../ink/ink58.xml"/><Relationship Id="rId129" Type="http://schemas.openxmlformats.org/officeDocument/2006/relationships/image" Target="../media/image76.png"/><Relationship Id="rId54" Type="http://schemas.openxmlformats.org/officeDocument/2006/relationships/customXml" Target="../ink/ink23.xml"/><Relationship Id="rId70" Type="http://schemas.openxmlformats.org/officeDocument/2006/relationships/customXml" Target="../ink/ink31.xml"/><Relationship Id="rId75" Type="http://schemas.openxmlformats.org/officeDocument/2006/relationships/image" Target="../media/image49.png"/><Relationship Id="rId91" Type="http://schemas.openxmlformats.org/officeDocument/2006/relationships/image" Target="../media/image57.png"/><Relationship Id="rId96" Type="http://schemas.openxmlformats.org/officeDocument/2006/relationships/customXml" Target="../ink/ink44.xml"/><Relationship Id="rId140" Type="http://schemas.openxmlformats.org/officeDocument/2006/relationships/customXml" Target="../ink/ink66.xml"/><Relationship Id="rId145" Type="http://schemas.openxmlformats.org/officeDocument/2006/relationships/image" Target="../media/image84.png"/><Relationship Id="rId161" Type="http://schemas.openxmlformats.org/officeDocument/2006/relationships/image" Target="../media/image92.png"/><Relationship Id="rId166" Type="http://schemas.openxmlformats.org/officeDocument/2006/relationships/customXml" Target="../ink/ink79.xml"/><Relationship Id="rId182" Type="http://schemas.openxmlformats.org/officeDocument/2006/relationships/customXml" Target="../ink/ink87.xml"/><Relationship Id="rId187" Type="http://schemas.openxmlformats.org/officeDocument/2006/relationships/image" Target="../media/image105.png"/><Relationship Id="rId217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212" Type="http://schemas.openxmlformats.org/officeDocument/2006/relationships/customXml" Target="../ink/ink102.xml"/><Relationship Id="rId23" Type="http://schemas.openxmlformats.org/officeDocument/2006/relationships/image" Target="../media/image23.png"/><Relationship Id="rId28" Type="http://schemas.openxmlformats.org/officeDocument/2006/relationships/customXml" Target="../ink/ink10.xml"/><Relationship Id="rId49" Type="http://schemas.openxmlformats.org/officeDocument/2006/relationships/image" Target="../media/image36.png"/><Relationship Id="rId114" Type="http://schemas.openxmlformats.org/officeDocument/2006/relationships/customXml" Target="../ink/ink53.xml"/><Relationship Id="rId119" Type="http://schemas.openxmlformats.org/officeDocument/2006/relationships/image" Target="../media/image71.png"/><Relationship Id="rId44" Type="http://schemas.openxmlformats.org/officeDocument/2006/relationships/customXml" Target="../ink/ink18.xml"/><Relationship Id="rId60" Type="http://schemas.openxmlformats.org/officeDocument/2006/relationships/customXml" Target="../ink/ink26.xml"/><Relationship Id="rId65" Type="http://schemas.openxmlformats.org/officeDocument/2006/relationships/image" Target="../media/image44.png"/><Relationship Id="rId81" Type="http://schemas.openxmlformats.org/officeDocument/2006/relationships/image" Target="../media/image52.png"/><Relationship Id="rId86" Type="http://schemas.openxmlformats.org/officeDocument/2006/relationships/customXml" Target="../ink/ink39.xml"/><Relationship Id="rId130" Type="http://schemas.openxmlformats.org/officeDocument/2006/relationships/customXml" Target="../ink/ink61.xml"/><Relationship Id="rId135" Type="http://schemas.openxmlformats.org/officeDocument/2006/relationships/image" Target="../media/image79.png"/><Relationship Id="rId151" Type="http://schemas.openxmlformats.org/officeDocument/2006/relationships/image" Target="../media/image87.png"/><Relationship Id="rId156" Type="http://schemas.openxmlformats.org/officeDocument/2006/relationships/customXml" Target="../ink/ink74.xml"/><Relationship Id="rId177" Type="http://schemas.openxmlformats.org/officeDocument/2006/relationships/image" Target="../media/image100.png"/><Relationship Id="rId198" Type="http://schemas.openxmlformats.org/officeDocument/2006/relationships/customXml" Target="../ink/ink95.xml"/><Relationship Id="rId172" Type="http://schemas.openxmlformats.org/officeDocument/2006/relationships/customXml" Target="../ink/ink82.xml"/><Relationship Id="rId193" Type="http://schemas.openxmlformats.org/officeDocument/2006/relationships/image" Target="../media/image108.png"/><Relationship Id="rId202" Type="http://schemas.openxmlformats.org/officeDocument/2006/relationships/customXml" Target="../ink/ink97.xml"/><Relationship Id="rId207" Type="http://schemas.openxmlformats.org/officeDocument/2006/relationships/image" Target="../media/image115.png"/><Relationship Id="rId223" Type="http://schemas.openxmlformats.org/officeDocument/2006/relationships/image" Target="../media/image123.png"/><Relationship Id="rId228" Type="http://schemas.openxmlformats.org/officeDocument/2006/relationships/customXml" Target="../ink/ink110.xml"/><Relationship Id="rId13" Type="http://schemas.openxmlformats.org/officeDocument/2006/relationships/image" Target="../media/image1810.png"/><Relationship Id="rId18" Type="http://schemas.openxmlformats.org/officeDocument/2006/relationships/customXml" Target="../ink/ink5.xml"/><Relationship Id="rId39" Type="http://schemas.openxmlformats.org/officeDocument/2006/relationships/image" Target="../media/image31.png"/><Relationship Id="rId109" Type="http://schemas.openxmlformats.org/officeDocument/2006/relationships/image" Target="../media/image66.png"/><Relationship Id="rId34" Type="http://schemas.openxmlformats.org/officeDocument/2006/relationships/customXml" Target="../ink/ink13.xml"/><Relationship Id="rId50" Type="http://schemas.openxmlformats.org/officeDocument/2006/relationships/customXml" Target="../ink/ink21.xml"/><Relationship Id="rId55" Type="http://schemas.openxmlformats.org/officeDocument/2006/relationships/image" Target="../media/image39.png"/><Relationship Id="rId76" Type="http://schemas.openxmlformats.org/officeDocument/2006/relationships/customXml" Target="../ink/ink34.xml"/><Relationship Id="rId97" Type="http://schemas.openxmlformats.org/officeDocument/2006/relationships/image" Target="../media/image60.png"/><Relationship Id="rId104" Type="http://schemas.openxmlformats.org/officeDocument/2006/relationships/customXml" Target="../ink/ink48.xml"/><Relationship Id="rId120" Type="http://schemas.openxmlformats.org/officeDocument/2006/relationships/customXml" Target="../ink/ink56.xml"/><Relationship Id="rId125" Type="http://schemas.openxmlformats.org/officeDocument/2006/relationships/image" Target="../media/image74.png"/><Relationship Id="rId141" Type="http://schemas.openxmlformats.org/officeDocument/2006/relationships/image" Target="../media/image82.png"/><Relationship Id="rId146" Type="http://schemas.openxmlformats.org/officeDocument/2006/relationships/customXml" Target="../ink/ink69.xml"/><Relationship Id="rId167" Type="http://schemas.openxmlformats.org/officeDocument/2006/relationships/image" Target="../media/image95.png"/><Relationship Id="rId188" Type="http://schemas.openxmlformats.org/officeDocument/2006/relationships/customXml" Target="../ink/ink90.xml"/><Relationship Id="rId7" Type="http://schemas.openxmlformats.org/officeDocument/2006/relationships/customXml" Target="../ink/ink1.xml"/><Relationship Id="rId71" Type="http://schemas.openxmlformats.org/officeDocument/2006/relationships/image" Target="../media/image47.png"/><Relationship Id="rId92" Type="http://schemas.openxmlformats.org/officeDocument/2006/relationships/customXml" Target="../ink/ink42.xml"/><Relationship Id="rId162" Type="http://schemas.openxmlformats.org/officeDocument/2006/relationships/customXml" Target="../ink/ink77.xml"/><Relationship Id="rId183" Type="http://schemas.openxmlformats.org/officeDocument/2006/relationships/image" Target="../media/image103.png"/><Relationship Id="rId213" Type="http://schemas.openxmlformats.org/officeDocument/2006/relationships/image" Target="../media/image118.png"/><Relationship Id="rId218" Type="http://schemas.openxmlformats.org/officeDocument/2006/relationships/customXml" Target="../ink/ink105.xml"/><Relationship Id="rId2" Type="http://schemas.openxmlformats.org/officeDocument/2006/relationships/image" Target="../media/image13.png"/><Relationship Id="rId29" Type="http://schemas.openxmlformats.org/officeDocument/2006/relationships/image" Target="../media/image26.png"/><Relationship Id="rId24" Type="http://schemas.openxmlformats.org/officeDocument/2006/relationships/customXml" Target="../ink/ink8.xml"/><Relationship Id="rId40" Type="http://schemas.openxmlformats.org/officeDocument/2006/relationships/customXml" Target="../ink/ink16.xml"/><Relationship Id="rId45" Type="http://schemas.openxmlformats.org/officeDocument/2006/relationships/image" Target="../media/image34.png"/><Relationship Id="rId66" Type="http://schemas.openxmlformats.org/officeDocument/2006/relationships/customXml" Target="../ink/ink29.xml"/><Relationship Id="rId87" Type="http://schemas.openxmlformats.org/officeDocument/2006/relationships/image" Target="../media/image55.png"/><Relationship Id="rId110" Type="http://schemas.openxmlformats.org/officeDocument/2006/relationships/customXml" Target="../ink/ink51.xml"/><Relationship Id="rId115" Type="http://schemas.openxmlformats.org/officeDocument/2006/relationships/image" Target="../media/image69.png"/><Relationship Id="rId131" Type="http://schemas.openxmlformats.org/officeDocument/2006/relationships/image" Target="../media/image77.png"/><Relationship Id="rId136" Type="http://schemas.openxmlformats.org/officeDocument/2006/relationships/customXml" Target="../ink/ink64.xml"/><Relationship Id="rId157" Type="http://schemas.openxmlformats.org/officeDocument/2006/relationships/image" Target="../media/image90.png"/><Relationship Id="rId178" Type="http://schemas.openxmlformats.org/officeDocument/2006/relationships/customXml" Target="../ink/ink85.xml"/><Relationship Id="rId61" Type="http://schemas.openxmlformats.org/officeDocument/2006/relationships/image" Target="../media/image42.png"/><Relationship Id="rId82" Type="http://schemas.openxmlformats.org/officeDocument/2006/relationships/customXml" Target="../ink/ink37.xml"/><Relationship Id="rId152" Type="http://schemas.openxmlformats.org/officeDocument/2006/relationships/customXml" Target="../ink/ink72.xml"/><Relationship Id="rId173" Type="http://schemas.openxmlformats.org/officeDocument/2006/relationships/image" Target="../media/image98.png"/><Relationship Id="rId194" Type="http://schemas.openxmlformats.org/officeDocument/2006/relationships/customXml" Target="../ink/ink93.xml"/><Relationship Id="rId199" Type="http://schemas.openxmlformats.org/officeDocument/2006/relationships/image" Target="../media/image111.png"/><Relationship Id="rId203" Type="http://schemas.openxmlformats.org/officeDocument/2006/relationships/image" Target="../media/image113.png"/><Relationship Id="rId208" Type="http://schemas.openxmlformats.org/officeDocument/2006/relationships/customXml" Target="../ink/ink100.xml"/><Relationship Id="rId229" Type="http://schemas.openxmlformats.org/officeDocument/2006/relationships/image" Target="../media/image126.png"/><Relationship Id="rId19" Type="http://schemas.openxmlformats.org/officeDocument/2006/relationships/image" Target="../media/image21.png"/><Relationship Id="rId224" Type="http://schemas.openxmlformats.org/officeDocument/2006/relationships/customXml" Target="../ink/ink108.xml"/><Relationship Id="rId14" Type="http://schemas.openxmlformats.org/officeDocument/2006/relationships/customXml" Target="../ink/ink3.xml"/><Relationship Id="rId30" Type="http://schemas.openxmlformats.org/officeDocument/2006/relationships/customXml" Target="../ink/ink11.xml"/><Relationship Id="rId35" Type="http://schemas.openxmlformats.org/officeDocument/2006/relationships/image" Target="../media/image29.png"/><Relationship Id="rId56" Type="http://schemas.openxmlformats.org/officeDocument/2006/relationships/customXml" Target="../ink/ink24.xml"/><Relationship Id="rId77" Type="http://schemas.openxmlformats.org/officeDocument/2006/relationships/image" Target="../media/image50.png"/><Relationship Id="rId100" Type="http://schemas.openxmlformats.org/officeDocument/2006/relationships/customXml" Target="../ink/ink46.xml"/><Relationship Id="rId105" Type="http://schemas.openxmlformats.org/officeDocument/2006/relationships/image" Target="../media/image64.png"/><Relationship Id="rId126" Type="http://schemas.openxmlformats.org/officeDocument/2006/relationships/customXml" Target="../ink/ink59.xml"/><Relationship Id="rId147" Type="http://schemas.openxmlformats.org/officeDocument/2006/relationships/image" Target="../media/image85.png"/><Relationship Id="rId168" Type="http://schemas.openxmlformats.org/officeDocument/2006/relationships/customXml" Target="../ink/ink80.xml"/><Relationship Id="rId51" Type="http://schemas.openxmlformats.org/officeDocument/2006/relationships/image" Target="../media/image37.png"/><Relationship Id="rId72" Type="http://schemas.openxmlformats.org/officeDocument/2006/relationships/customXml" Target="../ink/ink32.xml"/><Relationship Id="rId93" Type="http://schemas.openxmlformats.org/officeDocument/2006/relationships/image" Target="../media/image58.png"/><Relationship Id="rId98" Type="http://schemas.openxmlformats.org/officeDocument/2006/relationships/customXml" Target="../ink/ink45.xml"/><Relationship Id="rId121" Type="http://schemas.openxmlformats.org/officeDocument/2006/relationships/image" Target="../media/image72.png"/><Relationship Id="rId142" Type="http://schemas.openxmlformats.org/officeDocument/2006/relationships/customXml" Target="../ink/ink67.xml"/><Relationship Id="rId163" Type="http://schemas.openxmlformats.org/officeDocument/2006/relationships/image" Target="../media/image93.png"/><Relationship Id="rId184" Type="http://schemas.openxmlformats.org/officeDocument/2006/relationships/customXml" Target="../ink/ink88.xml"/><Relationship Id="rId189" Type="http://schemas.openxmlformats.org/officeDocument/2006/relationships/image" Target="../media/image106.png"/><Relationship Id="rId219" Type="http://schemas.openxmlformats.org/officeDocument/2006/relationships/image" Target="../media/image121.png"/><Relationship Id="rId3" Type="http://schemas.openxmlformats.org/officeDocument/2006/relationships/image" Target="../media/image14.wmf"/><Relationship Id="rId214" Type="http://schemas.openxmlformats.org/officeDocument/2006/relationships/customXml" Target="../ink/ink103.xml"/><Relationship Id="rId230" Type="http://schemas.openxmlformats.org/officeDocument/2006/relationships/customXml" Target="../ink/ink111.xml"/><Relationship Id="rId25" Type="http://schemas.openxmlformats.org/officeDocument/2006/relationships/image" Target="../media/image24.png"/><Relationship Id="rId46" Type="http://schemas.openxmlformats.org/officeDocument/2006/relationships/customXml" Target="../ink/ink19.xml"/><Relationship Id="rId67" Type="http://schemas.openxmlformats.org/officeDocument/2006/relationships/image" Target="../media/image45.png"/><Relationship Id="rId116" Type="http://schemas.openxmlformats.org/officeDocument/2006/relationships/customXml" Target="../ink/ink54.xml"/><Relationship Id="rId137" Type="http://schemas.openxmlformats.org/officeDocument/2006/relationships/image" Target="../media/image80.png"/><Relationship Id="rId158" Type="http://schemas.openxmlformats.org/officeDocument/2006/relationships/customXml" Target="../ink/ink75.xml"/><Relationship Id="rId20" Type="http://schemas.openxmlformats.org/officeDocument/2006/relationships/customXml" Target="../ink/ink6.xml"/><Relationship Id="rId41" Type="http://schemas.openxmlformats.org/officeDocument/2006/relationships/image" Target="../media/image32.png"/><Relationship Id="rId62" Type="http://schemas.openxmlformats.org/officeDocument/2006/relationships/customXml" Target="../ink/ink27.xml"/><Relationship Id="rId83" Type="http://schemas.openxmlformats.org/officeDocument/2006/relationships/image" Target="../media/image53.png"/><Relationship Id="rId88" Type="http://schemas.openxmlformats.org/officeDocument/2006/relationships/customXml" Target="../ink/ink40.xml"/><Relationship Id="rId111" Type="http://schemas.openxmlformats.org/officeDocument/2006/relationships/image" Target="../media/image67.png"/><Relationship Id="rId132" Type="http://schemas.openxmlformats.org/officeDocument/2006/relationships/customXml" Target="../ink/ink62.xml"/><Relationship Id="rId153" Type="http://schemas.openxmlformats.org/officeDocument/2006/relationships/image" Target="../media/image88.png"/><Relationship Id="rId174" Type="http://schemas.openxmlformats.org/officeDocument/2006/relationships/customXml" Target="../ink/ink83.xml"/><Relationship Id="rId179" Type="http://schemas.openxmlformats.org/officeDocument/2006/relationships/image" Target="../media/image101.png"/><Relationship Id="rId195" Type="http://schemas.openxmlformats.org/officeDocument/2006/relationships/image" Target="../media/image109.png"/><Relationship Id="rId209" Type="http://schemas.openxmlformats.org/officeDocument/2006/relationships/image" Target="../media/image116.png"/><Relationship Id="rId190" Type="http://schemas.openxmlformats.org/officeDocument/2006/relationships/customXml" Target="../ink/ink91.xml"/><Relationship Id="rId204" Type="http://schemas.openxmlformats.org/officeDocument/2006/relationships/customXml" Target="../ink/ink98.xml"/><Relationship Id="rId220" Type="http://schemas.openxmlformats.org/officeDocument/2006/relationships/customXml" Target="../ink/ink106.xml"/><Relationship Id="rId225" Type="http://schemas.openxmlformats.org/officeDocument/2006/relationships/image" Target="../media/image124.png"/><Relationship Id="rId15" Type="http://schemas.openxmlformats.org/officeDocument/2006/relationships/image" Target="../media/image19.png"/><Relationship Id="rId36" Type="http://schemas.openxmlformats.org/officeDocument/2006/relationships/customXml" Target="../ink/ink14.xml"/><Relationship Id="rId57" Type="http://schemas.openxmlformats.org/officeDocument/2006/relationships/image" Target="../media/image40.png"/><Relationship Id="rId106" Type="http://schemas.openxmlformats.org/officeDocument/2006/relationships/customXml" Target="../ink/ink49.xml"/><Relationship Id="rId127" Type="http://schemas.openxmlformats.org/officeDocument/2006/relationships/image" Target="../media/image75.png"/><Relationship Id="rId31" Type="http://schemas.openxmlformats.org/officeDocument/2006/relationships/image" Target="../media/image27.png"/><Relationship Id="rId52" Type="http://schemas.openxmlformats.org/officeDocument/2006/relationships/customXml" Target="../ink/ink22.xml"/><Relationship Id="rId73" Type="http://schemas.openxmlformats.org/officeDocument/2006/relationships/image" Target="../media/image48.png"/><Relationship Id="rId78" Type="http://schemas.openxmlformats.org/officeDocument/2006/relationships/customXml" Target="../ink/ink35.xml"/><Relationship Id="rId94" Type="http://schemas.openxmlformats.org/officeDocument/2006/relationships/customXml" Target="../ink/ink43.xml"/><Relationship Id="rId99" Type="http://schemas.openxmlformats.org/officeDocument/2006/relationships/image" Target="../media/image61.png"/><Relationship Id="rId101" Type="http://schemas.openxmlformats.org/officeDocument/2006/relationships/image" Target="../media/image62.png"/><Relationship Id="rId122" Type="http://schemas.openxmlformats.org/officeDocument/2006/relationships/customXml" Target="../ink/ink57.xml"/><Relationship Id="rId143" Type="http://schemas.openxmlformats.org/officeDocument/2006/relationships/image" Target="../media/image83.png"/><Relationship Id="rId148" Type="http://schemas.openxmlformats.org/officeDocument/2006/relationships/customXml" Target="../ink/ink70.xml"/><Relationship Id="rId164" Type="http://schemas.openxmlformats.org/officeDocument/2006/relationships/customXml" Target="../ink/ink78.xml"/><Relationship Id="rId169" Type="http://schemas.openxmlformats.org/officeDocument/2006/relationships/image" Target="../media/image96.png"/><Relationship Id="rId185" Type="http://schemas.openxmlformats.org/officeDocument/2006/relationships/image" Target="../media/image104.png"/><Relationship Id="rId4" Type="http://schemas.openxmlformats.org/officeDocument/2006/relationships/image" Target="../media/image15.wmf"/><Relationship Id="rId180" Type="http://schemas.openxmlformats.org/officeDocument/2006/relationships/customXml" Target="../ink/ink86.xml"/><Relationship Id="rId210" Type="http://schemas.openxmlformats.org/officeDocument/2006/relationships/customXml" Target="../ink/ink101.xml"/><Relationship Id="rId215" Type="http://schemas.openxmlformats.org/officeDocument/2006/relationships/image" Target="../media/image119.png"/><Relationship Id="rId26" Type="http://schemas.openxmlformats.org/officeDocument/2006/relationships/customXml" Target="../ink/ink9.xml"/><Relationship Id="rId231" Type="http://schemas.openxmlformats.org/officeDocument/2006/relationships/image" Target="../media/image127.png"/><Relationship Id="rId47" Type="http://schemas.openxmlformats.org/officeDocument/2006/relationships/image" Target="../media/image35.png"/><Relationship Id="rId68" Type="http://schemas.openxmlformats.org/officeDocument/2006/relationships/customXml" Target="../ink/ink30.xml"/><Relationship Id="rId89" Type="http://schemas.openxmlformats.org/officeDocument/2006/relationships/image" Target="../media/image56.png"/><Relationship Id="rId112" Type="http://schemas.openxmlformats.org/officeDocument/2006/relationships/customXml" Target="../ink/ink52.xml"/><Relationship Id="rId133" Type="http://schemas.openxmlformats.org/officeDocument/2006/relationships/image" Target="../media/image78.png"/><Relationship Id="rId154" Type="http://schemas.openxmlformats.org/officeDocument/2006/relationships/customXml" Target="../ink/ink73.xml"/><Relationship Id="rId175" Type="http://schemas.openxmlformats.org/officeDocument/2006/relationships/image" Target="../media/image99.png"/><Relationship Id="rId196" Type="http://schemas.openxmlformats.org/officeDocument/2006/relationships/customXml" Target="../ink/ink94.xml"/><Relationship Id="rId200" Type="http://schemas.openxmlformats.org/officeDocument/2006/relationships/customXml" Target="../ink/ink96.xml"/><Relationship Id="rId16" Type="http://schemas.openxmlformats.org/officeDocument/2006/relationships/customXml" Target="../ink/ink4.xml"/><Relationship Id="rId221" Type="http://schemas.openxmlformats.org/officeDocument/2006/relationships/image" Target="../media/image122.png"/><Relationship Id="rId37" Type="http://schemas.openxmlformats.org/officeDocument/2006/relationships/image" Target="../media/image30.png"/><Relationship Id="rId58" Type="http://schemas.openxmlformats.org/officeDocument/2006/relationships/customXml" Target="../ink/ink25.xml"/><Relationship Id="rId79" Type="http://schemas.openxmlformats.org/officeDocument/2006/relationships/image" Target="../media/image51.png"/><Relationship Id="rId102" Type="http://schemas.openxmlformats.org/officeDocument/2006/relationships/customXml" Target="../ink/ink47.xml"/><Relationship Id="rId123" Type="http://schemas.openxmlformats.org/officeDocument/2006/relationships/image" Target="../media/image73.png"/><Relationship Id="rId144" Type="http://schemas.openxmlformats.org/officeDocument/2006/relationships/customXml" Target="../ink/ink68.xml"/><Relationship Id="rId90" Type="http://schemas.openxmlformats.org/officeDocument/2006/relationships/customXml" Target="../ink/ink41.xml"/><Relationship Id="rId165" Type="http://schemas.openxmlformats.org/officeDocument/2006/relationships/image" Target="../media/image94.png"/><Relationship Id="rId186" Type="http://schemas.openxmlformats.org/officeDocument/2006/relationships/customXml" Target="../ink/ink8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7.jpeg"/><Relationship Id="rId3" Type="http://schemas.openxmlformats.org/officeDocument/2006/relationships/image" Target="../media/image1314.wmf"/><Relationship Id="rId7" Type="http://schemas.openxmlformats.org/officeDocument/2006/relationships/image" Target="../media/image1316.w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315.wmf"/><Relationship Id="rId4" Type="http://schemas.openxmlformats.org/officeDocument/2006/relationships/oleObject" Target="../embeddings/oleObject6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4.png"/><Relationship Id="rId2" Type="http://schemas.openxmlformats.org/officeDocument/2006/relationships/image" Target="../media/image13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2.jpeg"/><Relationship Id="rId18" Type="http://schemas.openxmlformats.org/officeDocument/2006/relationships/audio" Target="../media/audio6.wav"/><Relationship Id="rId3" Type="http://schemas.openxmlformats.org/officeDocument/2006/relationships/audio" Target="../media/audio1.wav"/><Relationship Id="rId21" Type="http://schemas.openxmlformats.org/officeDocument/2006/relationships/audio" Target="../media/audio9.wav"/><Relationship Id="rId7" Type="http://schemas.openxmlformats.org/officeDocument/2006/relationships/audio" Target="../media/audio4.wav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jpeg"/><Relationship Id="rId20" Type="http://schemas.openxmlformats.org/officeDocument/2006/relationships/audio" Target="../media/audio8.wav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20.wmf"/><Relationship Id="rId24" Type="http://schemas.openxmlformats.org/officeDocument/2006/relationships/image" Target="../media/image129.png"/><Relationship Id="rId5" Type="http://schemas.openxmlformats.org/officeDocument/2006/relationships/audio" Target="../media/audio2.wav"/><Relationship Id="rId15" Type="http://schemas.openxmlformats.org/officeDocument/2006/relationships/image" Target="../media/image24.jpeg"/><Relationship Id="rId23" Type="http://schemas.openxmlformats.org/officeDocument/2006/relationships/image" Target="../media/image128.png"/><Relationship Id="rId10" Type="http://schemas.openxmlformats.org/officeDocument/2006/relationships/image" Target="../media/image19.wmf"/><Relationship Id="rId19" Type="http://schemas.openxmlformats.org/officeDocument/2006/relationships/audio" Target="../media/audio7.wav"/><Relationship Id="rId4" Type="http://schemas.openxmlformats.org/officeDocument/2006/relationships/image" Target="../media/image17.wmf"/><Relationship Id="rId9" Type="http://schemas.openxmlformats.org/officeDocument/2006/relationships/image" Target="../media/image18.wmf"/><Relationship Id="rId14" Type="http://schemas.openxmlformats.org/officeDocument/2006/relationships/image" Target="../media/image23.jpeg"/><Relationship Id="rId22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5.xml"/><Relationship Id="rId18" Type="http://schemas.openxmlformats.org/officeDocument/2006/relationships/image" Target="../media/image147.png"/><Relationship Id="rId26" Type="http://schemas.openxmlformats.org/officeDocument/2006/relationships/image" Target="../media/image151.png"/><Relationship Id="rId39" Type="http://schemas.openxmlformats.org/officeDocument/2006/relationships/customXml" Target="../ink/ink128.xml"/><Relationship Id="rId21" Type="http://schemas.openxmlformats.org/officeDocument/2006/relationships/customXml" Target="../ink/ink119.xml"/><Relationship Id="rId34" Type="http://schemas.openxmlformats.org/officeDocument/2006/relationships/image" Target="../media/image155.png"/><Relationship Id="rId42" Type="http://schemas.openxmlformats.org/officeDocument/2006/relationships/image" Target="../media/image159.png"/><Relationship Id="rId47" Type="http://schemas.openxmlformats.org/officeDocument/2006/relationships/customXml" Target="../ink/ink132.xml"/><Relationship Id="rId50" Type="http://schemas.openxmlformats.org/officeDocument/2006/relationships/image" Target="../media/image163.png"/><Relationship Id="rId55" Type="http://schemas.openxmlformats.org/officeDocument/2006/relationships/customXml" Target="../ink/ink136.xml"/><Relationship Id="rId63" Type="http://schemas.openxmlformats.org/officeDocument/2006/relationships/customXml" Target="../ink/ink140.xml"/><Relationship Id="rId68" Type="http://schemas.openxmlformats.org/officeDocument/2006/relationships/image" Target="../media/image172.png"/><Relationship Id="rId76" Type="http://schemas.openxmlformats.org/officeDocument/2006/relationships/image" Target="../media/image176.png"/><Relationship Id="rId84" Type="http://schemas.openxmlformats.org/officeDocument/2006/relationships/image" Target="../media/image180.png"/><Relationship Id="rId71" Type="http://schemas.openxmlformats.org/officeDocument/2006/relationships/customXml" Target="../ink/ink144.xml"/><Relationship Id="rId2" Type="http://schemas.openxmlformats.org/officeDocument/2006/relationships/oleObject" Target="../embeddings/oleObject15.bin"/><Relationship Id="rId16" Type="http://schemas.openxmlformats.org/officeDocument/2006/relationships/image" Target="../media/image146.png"/><Relationship Id="rId29" Type="http://schemas.openxmlformats.org/officeDocument/2006/relationships/customXml" Target="../ink/ink123.xml"/><Relationship Id="rId11" Type="http://schemas.openxmlformats.org/officeDocument/2006/relationships/customXml" Target="../ink/ink114.xml"/><Relationship Id="rId24" Type="http://schemas.openxmlformats.org/officeDocument/2006/relationships/image" Target="../media/image150.png"/><Relationship Id="rId32" Type="http://schemas.openxmlformats.org/officeDocument/2006/relationships/image" Target="../media/image154.png"/><Relationship Id="rId37" Type="http://schemas.openxmlformats.org/officeDocument/2006/relationships/customXml" Target="../ink/ink127.xml"/><Relationship Id="rId40" Type="http://schemas.openxmlformats.org/officeDocument/2006/relationships/image" Target="../media/image158.png"/><Relationship Id="rId45" Type="http://schemas.openxmlformats.org/officeDocument/2006/relationships/customXml" Target="../ink/ink131.xml"/><Relationship Id="rId53" Type="http://schemas.openxmlformats.org/officeDocument/2006/relationships/customXml" Target="../ink/ink135.xml"/><Relationship Id="rId58" Type="http://schemas.openxmlformats.org/officeDocument/2006/relationships/image" Target="../media/image167.png"/><Relationship Id="rId66" Type="http://schemas.openxmlformats.org/officeDocument/2006/relationships/image" Target="../media/image171.png"/><Relationship Id="rId74" Type="http://schemas.openxmlformats.org/officeDocument/2006/relationships/image" Target="../media/image175.png"/><Relationship Id="rId79" Type="http://schemas.openxmlformats.org/officeDocument/2006/relationships/customXml" Target="../ink/ink148.xml"/><Relationship Id="rId61" Type="http://schemas.openxmlformats.org/officeDocument/2006/relationships/customXml" Target="../ink/ink139.xml"/><Relationship Id="rId82" Type="http://schemas.openxmlformats.org/officeDocument/2006/relationships/image" Target="../media/image179.png"/><Relationship Id="rId10" Type="http://schemas.openxmlformats.org/officeDocument/2006/relationships/image" Target="../media/image14310.png"/><Relationship Id="rId19" Type="http://schemas.openxmlformats.org/officeDocument/2006/relationships/customXml" Target="../ink/ink118.xml"/><Relationship Id="rId31" Type="http://schemas.openxmlformats.org/officeDocument/2006/relationships/customXml" Target="../ink/ink124.xml"/><Relationship Id="rId44" Type="http://schemas.openxmlformats.org/officeDocument/2006/relationships/image" Target="../media/image160.png"/><Relationship Id="rId52" Type="http://schemas.openxmlformats.org/officeDocument/2006/relationships/image" Target="../media/image164.png"/><Relationship Id="rId60" Type="http://schemas.openxmlformats.org/officeDocument/2006/relationships/image" Target="../media/image168.png"/><Relationship Id="rId65" Type="http://schemas.openxmlformats.org/officeDocument/2006/relationships/customXml" Target="../ink/ink141.xml"/><Relationship Id="rId73" Type="http://schemas.openxmlformats.org/officeDocument/2006/relationships/customXml" Target="../ink/ink145.xml"/><Relationship Id="rId78" Type="http://schemas.openxmlformats.org/officeDocument/2006/relationships/image" Target="../media/image177.png"/><Relationship Id="rId81" Type="http://schemas.openxmlformats.org/officeDocument/2006/relationships/customXml" Target="../ink/ink149.xml"/><Relationship Id="rId4" Type="http://schemas.openxmlformats.org/officeDocument/2006/relationships/customXml" Target="../ink/ink112.xml"/><Relationship Id="rId9" Type="http://schemas.openxmlformats.org/officeDocument/2006/relationships/customXml" Target="../ink/ink113.xml"/><Relationship Id="rId14" Type="http://schemas.openxmlformats.org/officeDocument/2006/relationships/image" Target="../media/image145.png"/><Relationship Id="rId22" Type="http://schemas.openxmlformats.org/officeDocument/2006/relationships/image" Target="../media/image149.png"/><Relationship Id="rId27" Type="http://schemas.openxmlformats.org/officeDocument/2006/relationships/customXml" Target="../ink/ink122.xml"/><Relationship Id="rId30" Type="http://schemas.openxmlformats.org/officeDocument/2006/relationships/image" Target="../media/image153.png"/><Relationship Id="rId35" Type="http://schemas.openxmlformats.org/officeDocument/2006/relationships/customXml" Target="../ink/ink126.xml"/><Relationship Id="rId43" Type="http://schemas.openxmlformats.org/officeDocument/2006/relationships/customXml" Target="../ink/ink130.xml"/><Relationship Id="rId48" Type="http://schemas.openxmlformats.org/officeDocument/2006/relationships/image" Target="../media/image162.png"/><Relationship Id="rId56" Type="http://schemas.openxmlformats.org/officeDocument/2006/relationships/image" Target="../media/image166.png"/><Relationship Id="rId64" Type="http://schemas.openxmlformats.org/officeDocument/2006/relationships/image" Target="../media/image170.png"/><Relationship Id="rId69" Type="http://schemas.openxmlformats.org/officeDocument/2006/relationships/customXml" Target="../ink/ink143.xml"/><Relationship Id="rId77" Type="http://schemas.openxmlformats.org/officeDocument/2006/relationships/customXml" Target="../ink/ink147.xml"/><Relationship Id="rId8" Type="http://schemas.openxmlformats.org/officeDocument/2006/relationships/image" Target="../media/image14210.png"/><Relationship Id="rId51" Type="http://schemas.openxmlformats.org/officeDocument/2006/relationships/customXml" Target="../ink/ink134.xml"/><Relationship Id="rId72" Type="http://schemas.openxmlformats.org/officeDocument/2006/relationships/image" Target="../media/image174.png"/><Relationship Id="rId80" Type="http://schemas.openxmlformats.org/officeDocument/2006/relationships/image" Target="../media/image178.png"/><Relationship Id="rId3" Type="http://schemas.openxmlformats.org/officeDocument/2006/relationships/image" Target="../media/image131.png"/><Relationship Id="rId12" Type="http://schemas.openxmlformats.org/officeDocument/2006/relationships/image" Target="../media/image14410.png"/><Relationship Id="rId17" Type="http://schemas.openxmlformats.org/officeDocument/2006/relationships/customXml" Target="../ink/ink117.xml"/><Relationship Id="rId25" Type="http://schemas.openxmlformats.org/officeDocument/2006/relationships/customXml" Target="../ink/ink121.xml"/><Relationship Id="rId33" Type="http://schemas.openxmlformats.org/officeDocument/2006/relationships/customXml" Target="../ink/ink125.xml"/><Relationship Id="rId38" Type="http://schemas.openxmlformats.org/officeDocument/2006/relationships/image" Target="../media/image157.png"/><Relationship Id="rId46" Type="http://schemas.openxmlformats.org/officeDocument/2006/relationships/image" Target="../media/image161.png"/><Relationship Id="rId59" Type="http://schemas.openxmlformats.org/officeDocument/2006/relationships/customXml" Target="../ink/ink138.xml"/><Relationship Id="rId67" Type="http://schemas.openxmlformats.org/officeDocument/2006/relationships/customXml" Target="../ink/ink142.xml"/><Relationship Id="rId20" Type="http://schemas.openxmlformats.org/officeDocument/2006/relationships/image" Target="../media/image148.png"/><Relationship Id="rId41" Type="http://schemas.openxmlformats.org/officeDocument/2006/relationships/customXml" Target="../ink/ink129.xml"/><Relationship Id="rId54" Type="http://schemas.openxmlformats.org/officeDocument/2006/relationships/image" Target="../media/image165.png"/><Relationship Id="rId62" Type="http://schemas.openxmlformats.org/officeDocument/2006/relationships/image" Target="../media/image169.png"/><Relationship Id="rId70" Type="http://schemas.openxmlformats.org/officeDocument/2006/relationships/image" Target="../media/image173.png"/><Relationship Id="rId75" Type="http://schemas.openxmlformats.org/officeDocument/2006/relationships/customXml" Target="../ink/ink146.xml"/><Relationship Id="rId83" Type="http://schemas.openxmlformats.org/officeDocument/2006/relationships/customXml" Target="../ink/ink150.xml"/><Relationship Id="rId1" Type="http://schemas.openxmlformats.org/officeDocument/2006/relationships/slideLayout" Target="../slideLayouts/slideLayout12.xml"/><Relationship Id="rId15" Type="http://schemas.openxmlformats.org/officeDocument/2006/relationships/customXml" Target="../ink/ink116.xml"/><Relationship Id="rId23" Type="http://schemas.openxmlformats.org/officeDocument/2006/relationships/customXml" Target="../ink/ink120.xml"/><Relationship Id="rId28" Type="http://schemas.openxmlformats.org/officeDocument/2006/relationships/image" Target="../media/image152.png"/><Relationship Id="rId36" Type="http://schemas.openxmlformats.org/officeDocument/2006/relationships/image" Target="../media/image156.png"/><Relationship Id="rId49" Type="http://schemas.openxmlformats.org/officeDocument/2006/relationships/customXml" Target="../ink/ink133.xml"/><Relationship Id="rId57" Type="http://schemas.openxmlformats.org/officeDocument/2006/relationships/customXml" Target="../ink/ink1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2694" y="2595282"/>
            <a:ext cx="10385612" cy="847445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F146A2D-2C62-414E-96BE-A3CED8296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95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7372051-380F-46D7-99A7-FAE515BAE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06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3000" dirty="0">
                <a:latin typeface="Arial" panose="020B0604020202020204" pitchFamily="34" charset="0"/>
              </a:rPr>
              <a:t>Assumptions and limitations on ICA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54F3BFE-5E42-4015-B401-5D71785DE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6"/>
            <a:ext cx="8229600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ko-KR" sz="2400">
                <a:latin typeface="Arial" panose="020B0604020202020204" pitchFamily="34" charset="0"/>
              </a:rPr>
              <a:t>Basic assumptions: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Individual source signals are statistically independent of the other source signals.</a:t>
            </a:r>
          </a:p>
          <a:p>
            <a:pPr lvl="1"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# of sources ≤ # of observations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b="1" i="1">
                <a:latin typeface="Arial" panose="020B0604020202020204" pitchFamily="34" charset="0"/>
              </a:rPr>
              <a:t>x = As     s=Wx</a:t>
            </a:r>
          </a:p>
          <a:p>
            <a:pPr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ko-KR" sz="2400">
                <a:latin typeface="Arial" panose="020B0604020202020204" pitchFamily="34" charset="0"/>
              </a:rPr>
              <a:t>Limitations: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Scale and sign indeterminacy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>
                <a:latin typeface="Arial" panose="020B0604020202020204" pitchFamily="34" charset="0"/>
              </a:rPr>
              <a:t>We cannot determine the variance of sources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b="1" i="1">
                <a:latin typeface="Arial" panose="020B0604020202020204" pitchFamily="34" charset="0"/>
              </a:rPr>
              <a:t>x = As = (A/</a:t>
            </a:r>
            <a:r>
              <a:rPr lang="el-GR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α</a:t>
            </a:r>
            <a:r>
              <a:rPr lang="en-US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en-US" altLang="ko-KR" b="1" i="1">
                <a:latin typeface="Arial" panose="020B0604020202020204" pitchFamily="34" charset="0"/>
              </a:rPr>
              <a:t> (</a:t>
            </a:r>
            <a:r>
              <a:rPr lang="el-GR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α</a:t>
            </a:r>
            <a:r>
              <a:rPr lang="en-US" altLang="ko-KR" b="1" i="1">
                <a:latin typeface="Arial" panose="020B0604020202020204" pitchFamily="34" charset="0"/>
                <a:cs typeface="Times New Roman" panose="02020603050405020304" pitchFamily="18" charset="0"/>
              </a:rPr>
              <a:t>s)=A’s’</a:t>
            </a:r>
            <a:endParaRPr lang="en-US" altLang="ko-KR" b="1" i="1">
              <a:latin typeface="Arial" panose="020B0604020202020204" pitchFamily="34" charset="0"/>
            </a:endParaRPr>
          </a:p>
          <a:p>
            <a:pPr lvl="2" eaLnBrk="1" hangingPunct="1">
              <a:lnSpc>
                <a:spcPct val="80000"/>
              </a:lnSpc>
            </a:pPr>
            <a:endParaRPr lang="en-US" altLang="ko-KR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Permutation indeterminacy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>
                <a:latin typeface="Arial" panose="020B0604020202020204" pitchFamily="34" charset="0"/>
              </a:rPr>
              <a:t>We cannot determine the order of sources</a:t>
            </a:r>
            <a:endParaRPr lang="en-US" altLang="ko-KR" sz="1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ko-KR" sz="2000"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>
                <a:latin typeface="Arial" panose="020B0604020202020204" pitchFamily="34" charset="0"/>
              </a:rPr>
              <a:t>Sources should be non-Gaussian. At most one source can be Gaussian.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EB6C60C2-BEDE-4316-805E-B25A75F8A064}"/>
              </a:ext>
            </a:extLst>
          </p:cNvPr>
          <p:cNvGrpSpPr/>
          <p:nvPr/>
        </p:nvGrpSpPr>
        <p:grpSpPr>
          <a:xfrm>
            <a:off x="4780290" y="6502538"/>
            <a:ext cx="1116000" cy="276120"/>
            <a:chOff x="4780290" y="6502538"/>
            <a:chExt cx="111600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E006BA2B-8ED9-4702-A959-016F7D6B07F0}"/>
                    </a:ext>
                  </a:extLst>
                </p14:cNvPr>
                <p14:cNvContentPartPr/>
                <p14:nvPr/>
              </p14:nvContentPartPr>
              <p14:xfrm>
                <a:off x="4780290" y="6502538"/>
                <a:ext cx="106560" cy="18432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E006BA2B-8ED9-4702-A959-016F7D6B07F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75970" y="6498218"/>
                  <a:ext cx="1152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316B3AE7-764F-4B49-8427-0EFEF253C3E6}"/>
                    </a:ext>
                  </a:extLst>
                </p14:cNvPr>
                <p14:cNvContentPartPr/>
                <p14:nvPr/>
              </p14:nvContentPartPr>
              <p14:xfrm>
                <a:off x="4828530" y="6577058"/>
                <a:ext cx="110880" cy="13788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316B3AE7-764F-4B49-8427-0EFEF253C3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24210" y="6572738"/>
                  <a:ext cx="1195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99A02000-0D20-48ED-87D9-02C08FF36D88}"/>
                    </a:ext>
                  </a:extLst>
                </p14:cNvPr>
                <p14:cNvContentPartPr/>
                <p14:nvPr/>
              </p14:nvContentPartPr>
              <p14:xfrm>
                <a:off x="4980090" y="6577778"/>
                <a:ext cx="133560" cy="14976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99A02000-0D20-48ED-87D9-02C08FF36D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75770" y="6573458"/>
                  <a:ext cx="1422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24D30248-A9FF-4066-8098-6D8AA20DF6A4}"/>
                    </a:ext>
                  </a:extLst>
                </p14:cNvPr>
                <p14:cNvContentPartPr/>
                <p14:nvPr/>
              </p14:nvContentPartPr>
              <p14:xfrm>
                <a:off x="5126610" y="6586418"/>
                <a:ext cx="135360" cy="13860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24D30248-A9FF-4066-8098-6D8AA20DF6A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22290" y="6582098"/>
                  <a:ext cx="1440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C09F65B2-22F5-440C-B6C7-55144E5865A0}"/>
                    </a:ext>
                  </a:extLst>
                </p14:cNvPr>
                <p14:cNvContentPartPr/>
                <p14:nvPr/>
              </p14:nvContentPartPr>
              <p14:xfrm>
                <a:off x="5303010" y="6565538"/>
                <a:ext cx="74160" cy="13392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C09F65B2-22F5-440C-B6C7-55144E5865A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8690" y="6561218"/>
                  <a:ext cx="828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19502BA0-9E3E-44E2-817A-1FAD9D6A4910}"/>
                    </a:ext>
                  </a:extLst>
                </p14:cNvPr>
                <p14:cNvContentPartPr/>
                <p14:nvPr/>
              </p14:nvContentPartPr>
              <p14:xfrm>
                <a:off x="5377530" y="6550778"/>
                <a:ext cx="88200" cy="17856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19502BA0-9E3E-44E2-817A-1FAD9D6A49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73210" y="6546458"/>
                  <a:ext cx="968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82F8174C-1BEB-4AA3-B09A-12A8B17EFA48}"/>
                    </a:ext>
                  </a:extLst>
                </p14:cNvPr>
                <p14:cNvContentPartPr/>
                <p14:nvPr/>
              </p14:nvContentPartPr>
              <p14:xfrm>
                <a:off x="5504610" y="6635378"/>
                <a:ext cx="41400" cy="14328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82F8174C-1BEB-4AA3-B09A-12A8B17EFA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00290" y="6631058"/>
                  <a:ext cx="500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57658F4E-BC9B-4A38-9A9A-17B3BC4A6D40}"/>
                    </a:ext>
                  </a:extLst>
                </p14:cNvPr>
                <p14:cNvContentPartPr/>
                <p14:nvPr/>
              </p14:nvContentPartPr>
              <p14:xfrm>
                <a:off x="5483010" y="6527738"/>
                <a:ext cx="88920" cy="11772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57658F4E-BC9B-4A38-9A9A-17B3BC4A6D4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78690" y="6523418"/>
                  <a:ext cx="975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8FDD30BD-6CF9-43A3-ADDF-3D12925BC984}"/>
                    </a:ext>
                  </a:extLst>
                </p14:cNvPr>
                <p14:cNvContentPartPr/>
                <p14:nvPr/>
              </p14:nvContentPartPr>
              <p14:xfrm>
                <a:off x="5602530" y="6609098"/>
                <a:ext cx="293760" cy="15192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8FDD30BD-6CF9-43A3-ADDF-3D12925BC98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98210" y="6604778"/>
                  <a:ext cx="30240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34" name="그룹 21533">
            <a:extLst>
              <a:ext uri="{FF2B5EF4-FFF2-40B4-BE49-F238E27FC236}">
                <a16:creationId xmlns:a16="http://schemas.microsoft.com/office/drawing/2014/main" id="{F08D7DB5-077D-4133-BFA3-218A0A738A06}"/>
              </a:ext>
            </a:extLst>
          </p:cNvPr>
          <p:cNvGrpSpPr/>
          <p:nvPr/>
        </p:nvGrpSpPr>
        <p:grpSpPr>
          <a:xfrm>
            <a:off x="6048930" y="6242618"/>
            <a:ext cx="3390120" cy="585000"/>
            <a:chOff x="6048930" y="6242618"/>
            <a:chExt cx="3390120" cy="58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42466FED-9A9C-47ED-BC3E-DC1D7998EC88}"/>
                    </a:ext>
                  </a:extLst>
                </p14:cNvPr>
                <p14:cNvContentPartPr/>
                <p14:nvPr/>
              </p14:nvContentPartPr>
              <p14:xfrm>
                <a:off x="6048930" y="6506138"/>
                <a:ext cx="115920" cy="19548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42466FED-9A9C-47ED-BC3E-DC1D7998EC8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44610" y="6501818"/>
                  <a:ext cx="1245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3C370300-5CBE-4FAC-8130-5357D6E1A5E5}"/>
                    </a:ext>
                  </a:extLst>
                </p14:cNvPr>
                <p14:cNvContentPartPr/>
                <p14:nvPr/>
              </p14:nvContentPartPr>
              <p14:xfrm>
                <a:off x="6194730" y="6588938"/>
                <a:ext cx="49320" cy="10152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3C370300-5CBE-4FAC-8130-5357D6E1A5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190410" y="6584618"/>
                  <a:ext cx="57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0C928614-D585-46A6-AD80-86EF9A85CCE1}"/>
                    </a:ext>
                  </a:extLst>
                </p14:cNvPr>
                <p14:cNvContentPartPr/>
                <p14:nvPr/>
              </p14:nvContentPartPr>
              <p14:xfrm>
                <a:off x="6208410" y="6553658"/>
                <a:ext cx="106560" cy="6696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0C928614-D585-46A6-AD80-86EF9A85CCE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04090" y="6549338"/>
                  <a:ext cx="1152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E00455D4-6CD9-4923-8B54-FEA5A7075BAB}"/>
                    </a:ext>
                  </a:extLst>
                </p14:cNvPr>
                <p14:cNvContentPartPr/>
                <p14:nvPr/>
              </p14:nvContentPartPr>
              <p14:xfrm>
                <a:off x="6359970" y="6552938"/>
                <a:ext cx="80640" cy="27468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E00455D4-6CD9-4923-8B54-FEA5A7075BA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355650" y="6548618"/>
                  <a:ext cx="892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AA8434A7-55F1-4F9F-8C60-4EAD7678FCB6}"/>
                    </a:ext>
                  </a:extLst>
                </p14:cNvPr>
                <p14:cNvContentPartPr/>
                <p14:nvPr/>
              </p14:nvContentPartPr>
              <p14:xfrm>
                <a:off x="6445290" y="6582098"/>
                <a:ext cx="148320" cy="11736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AA8434A7-55F1-4F9F-8C60-4EAD7678FCB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440970" y="6577778"/>
                  <a:ext cx="1569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7F49ABB8-842A-4D5F-8F9C-26901ED02669}"/>
                    </a:ext>
                  </a:extLst>
                </p14:cNvPr>
                <p14:cNvContentPartPr/>
                <p14:nvPr/>
              </p14:nvContentPartPr>
              <p14:xfrm>
                <a:off x="6604050" y="6352418"/>
                <a:ext cx="190800" cy="31680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7F49ABB8-842A-4D5F-8F9C-26901ED0266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599730" y="6348098"/>
                  <a:ext cx="19944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91C1AC70-A5B6-4511-8511-ED3092A46894}"/>
                    </a:ext>
                  </a:extLst>
                </p14:cNvPr>
                <p14:cNvContentPartPr/>
                <p14:nvPr/>
              </p14:nvContentPartPr>
              <p14:xfrm>
                <a:off x="6946770" y="6479858"/>
                <a:ext cx="75240" cy="25884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91C1AC70-A5B6-4511-8511-ED3092A4689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42450" y="6475538"/>
                  <a:ext cx="838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17A80FDF-DEBC-43BA-A8C2-596E4CABD6AA}"/>
                    </a:ext>
                  </a:extLst>
                </p14:cNvPr>
                <p14:cNvContentPartPr/>
                <p14:nvPr/>
              </p14:nvContentPartPr>
              <p14:xfrm>
                <a:off x="6916530" y="6556538"/>
                <a:ext cx="248760" cy="4140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17A80FDF-DEBC-43BA-A8C2-596E4CABD6A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912210" y="6552218"/>
                  <a:ext cx="2574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DEC0CFD6-4AFA-4D09-A220-0ACE01801C57}"/>
                    </a:ext>
                  </a:extLst>
                </p14:cNvPr>
                <p14:cNvContentPartPr/>
                <p14:nvPr/>
              </p14:nvContentPartPr>
              <p14:xfrm>
                <a:off x="7248810" y="6487418"/>
                <a:ext cx="79920" cy="19764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DEC0CFD6-4AFA-4D09-A220-0ACE01801C5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244490" y="6483098"/>
                  <a:ext cx="885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EB03BA33-06E6-475A-A91F-4967698F2F8F}"/>
                    </a:ext>
                  </a:extLst>
                </p14:cNvPr>
                <p14:cNvContentPartPr/>
                <p14:nvPr/>
              </p14:nvContentPartPr>
              <p14:xfrm>
                <a:off x="7280850" y="6590378"/>
                <a:ext cx="101160" cy="14256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EB03BA33-06E6-475A-A91F-4967698F2F8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76530" y="6586058"/>
                  <a:ext cx="1098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FA095488-3615-4B99-BA6B-E054B4740E73}"/>
                    </a:ext>
                  </a:extLst>
                </p14:cNvPr>
                <p14:cNvContentPartPr/>
                <p14:nvPr/>
              </p14:nvContentPartPr>
              <p14:xfrm>
                <a:off x="7374810" y="6589658"/>
                <a:ext cx="138960" cy="1083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FA095488-3615-4B99-BA6B-E054B4740E7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70490" y="6585338"/>
                  <a:ext cx="1476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352D36EA-8D16-49B3-9FB4-BFB90B74E409}"/>
                    </a:ext>
                  </a:extLst>
                </p14:cNvPr>
                <p14:cNvContentPartPr/>
                <p14:nvPr/>
              </p14:nvContentPartPr>
              <p14:xfrm>
                <a:off x="7524210" y="6572018"/>
                <a:ext cx="101880" cy="13932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352D36EA-8D16-49B3-9FB4-BFB90B74E40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19890" y="6567698"/>
                  <a:ext cx="1105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1E696B0B-CBC2-4DF5-BC69-2200B2FBAD74}"/>
                    </a:ext>
                  </a:extLst>
                </p14:cNvPr>
                <p14:cNvContentPartPr/>
                <p14:nvPr/>
              </p14:nvContentPartPr>
              <p14:xfrm>
                <a:off x="7646970" y="6562298"/>
                <a:ext cx="102960" cy="13536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1E696B0B-CBC2-4DF5-BC69-2200B2FBAD7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42650" y="6557978"/>
                  <a:ext cx="1116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E4BADE6D-441F-4350-83C0-0AB6FAF1FCD3}"/>
                    </a:ext>
                  </a:extLst>
                </p14:cNvPr>
                <p14:cNvContentPartPr/>
                <p14:nvPr/>
              </p14:nvContentPartPr>
              <p14:xfrm>
                <a:off x="7778370" y="6521978"/>
                <a:ext cx="64440" cy="15480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E4BADE6D-441F-4350-83C0-0AB6FAF1FCD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774050" y="6517658"/>
                  <a:ext cx="73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994607C2-7B1F-45A6-AE84-10D65457208E}"/>
                    </a:ext>
                  </a:extLst>
                </p14:cNvPr>
                <p14:cNvContentPartPr/>
                <p14:nvPr/>
              </p14:nvContentPartPr>
              <p14:xfrm>
                <a:off x="7891770" y="6604058"/>
                <a:ext cx="20160" cy="8964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994607C2-7B1F-45A6-AE84-10D65457208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87450" y="6599738"/>
                  <a:ext cx="288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8B13049A-C30D-43C4-BB20-C2739C1CCCEA}"/>
                    </a:ext>
                  </a:extLst>
                </p14:cNvPr>
                <p14:cNvContentPartPr/>
                <p14:nvPr/>
              </p14:nvContentPartPr>
              <p14:xfrm>
                <a:off x="7901850" y="6508658"/>
                <a:ext cx="41400" cy="205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8B13049A-C30D-43C4-BB20-C2739C1CCC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897530" y="6504338"/>
                  <a:ext cx="500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32B19F30-B60D-4247-A69D-6F1E39675CED}"/>
                    </a:ext>
                  </a:extLst>
                </p14:cNvPr>
                <p14:cNvContentPartPr/>
                <p14:nvPr/>
              </p14:nvContentPartPr>
              <p14:xfrm>
                <a:off x="7961610" y="6556538"/>
                <a:ext cx="83520" cy="11952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32B19F30-B60D-4247-A69D-6F1E39675CE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57290" y="6552218"/>
                  <a:ext cx="921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D03E3FC5-32D7-4ACF-BE06-97AB02AC9183}"/>
                    </a:ext>
                  </a:extLst>
                </p14:cNvPr>
                <p14:cNvContentPartPr/>
                <p14:nvPr/>
              </p14:nvContentPartPr>
              <p14:xfrm>
                <a:off x="8063490" y="6551138"/>
                <a:ext cx="198720" cy="11268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D03E3FC5-32D7-4ACF-BE06-97AB02AC918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59170" y="6546818"/>
                  <a:ext cx="2073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89595092-7DEA-4CB4-BAA4-CCE5E4DCDA81}"/>
                    </a:ext>
                  </a:extLst>
                </p14:cNvPr>
                <p14:cNvContentPartPr/>
                <p14:nvPr/>
              </p14:nvContentPartPr>
              <p14:xfrm>
                <a:off x="8012370" y="6584258"/>
                <a:ext cx="65520" cy="9360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89595092-7DEA-4CB4-BAA4-CCE5E4DCDA8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008050" y="6579938"/>
                  <a:ext cx="741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1504" name="잉크 21503">
                  <a:extLst>
                    <a:ext uri="{FF2B5EF4-FFF2-40B4-BE49-F238E27FC236}">
                      <a16:creationId xmlns:a16="http://schemas.microsoft.com/office/drawing/2014/main" id="{ED40A563-495A-430C-BF19-D5B1B8AFAA82}"/>
                    </a:ext>
                  </a:extLst>
                </p14:cNvPr>
                <p14:cNvContentPartPr/>
                <p14:nvPr/>
              </p14:nvContentPartPr>
              <p14:xfrm>
                <a:off x="8372370" y="6362858"/>
                <a:ext cx="155520" cy="240840"/>
              </p14:xfrm>
            </p:contentPart>
          </mc:Choice>
          <mc:Fallback xmlns="">
            <p:pic>
              <p:nvPicPr>
                <p:cNvPr id="21504" name="잉크 21503">
                  <a:extLst>
                    <a:ext uri="{FF2B5EF4-FFF2-40B4-BE49-F238E27FC236}">
                      <a16:creationId xmlns:a16="http://schemas.microsoft.com/office/drawing/2014/main" id="{ED40A563-495A-430C-BF19-D5B1B8AFAA8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368050" y="6358538"/>
                  <a:ext cx="1641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1505" name="잉크 21504">
                  <a:extLst>
                    <a:ext uri="{FF2B5EF4-FFF2-40B4-BE49-F238E27FC236}">
                      <a16:creationId xmlns:a16="http://schemas.microsoft.com/office/drawing/2014/main" id="{A0BA772D-A40E-43CD-A929-5772088A5FD8}"/>
                    </a:ext>
                  </a:extLst>
                </p14:cNvPr>
                <p14:cNvContentPartPr/>
                <p14:nvPr/>
              </p14:nvContentPartPr>
              <p14:xfrm>
                <a:off x="8582250" y="6485258"/>
                <a:ext cx="13680" cy="153720"/>
              </p14:xfrm>
            </p:contentPart>
          </mc:Choice>
          <mc:Fallback xmlns="">
            <p:pic>
              <p:nvPicPr>
                <p:cNvPr id="21505" name="잉크 21504">
                  <a:extLst>
                    <a:ext uri="{FF2B5EF4-FFF2-40B4-BE49-F238E27FC236}">
                      <a16:creationId xmlns:a16="http://schemas.microsoft.com/office/drawing/2014/main" id="{A0BA772D-A40E-43CD-A929-5772088A5F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577930" y="6480938"/>
                  <a:ext cx="22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508" name="잉크 21507">
                  <a:extLst>
                    <a:ext uri="{FF2B5EF4-FFF2-40B4-BE49-F238E27FC236}">
                      <a16:creationId xmlns:a16="http://schemas.microsoft.com/office/drawing/2014/main" id="{E5BF5988-15D0-47C3-AAF1-2B88E9B09AC1}"/>
                    </a:ext>
                  </a:extLst>
                </p14:cNvPr>
                <p14:cNvContentPartPr/>
                <p14:nvPr/>
              </p14:nvContentPartPr>
              <p14:xfrm>
                <a:off x="8563530" y="6451418"/>
                <a:ext cx="121680" cy="80640"/>
              </p14:xfrm>
            </p:contentPart>
          </mc:Choice>
          <mc:Fallback xmlns="">
            <p:pic>
              <p:nvPicPr>
                <p:cNvPr id="21508" name="잉크 21507">
                  <a:extLst>
                    <a:ext uri="{FF2B5EF4-FFF2-40B4-BE49-F238E27FC236}">
                      <a16:creationId xmlns:a16="http://schemas.microsoft.com/office/drawing/2014/main" id="{E5BF5988-15D0-47C3-AAF1-2B88E9B09AC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559210" y="6447098"/>
                  <a:ext cx="1303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1509" name="잉크 21508">
                  <a:extLst>
                    <a:ext uri="{FF2B5EF4-FFF2-40B4-BE49-F238E27FC236}">
                      <a16:creationId xmlns:a16="http://schemas.microsoft.com/office/drawing/2014/main" id="{1D1CACF7-9C3E-4D8A-8EB6-1D6078FB5515}"/>
                    </a:ext>
                  </a:extLst>
                </p14:cNvPr>
                <p14:cNvContentPartPr/>
                <p14:nvPr/>
              </p14:nvContentPartPr>
              <p14:xfrm>
                <a:off x="8705370" y="6479498"/>
                <a:ext cx="116640" cy="343800"/>
              </p14:xfrm>
            </p:contentPart>
          </mc:Choice>
          <mc:Fallback xmlns="">
            <p:pic>
              <p:nvPicPr>
                <p:cNvPr id="21509" name="잉크 21508">
                  <a:extLst>
                    <a:ext uri="{FF2B5EF4-FFF2-40B4-BE49-F238E27FC236}">
                      <a16:creationId xmlns:a16="http://schemas.microsoft.com/office/drawing/2014/main" id="{1D1CACF7-9C3E-4D8A-8EB6-1D6078FB551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701050" y="6475178"/>
                  <a:ext cx="12528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1510" name="잉크 21509">
                  <a:extLst>
                    <a:ext uri="{FF2B5EF4-FFF2-40B4-BE49-F238E27FC236}">
                      <a16:creationId xmlns:a16="http://schemas.microsoft.com/office/drawing/2014/main" id="{5AB4C148-4F87-4256-8C76-F3DDBEB5F318}"/>
                    </a:ext>
                  </a:extLst>
                </p14:cNvPr>
                <p14:cNvContentPartPr/>
                <p14:nvPr/>
              </p14:nvContentPartPr>
              <p14:xfrm>
                <a:off x="8838930" y="6242618"/>
                <a:ext cx="279720" cy="376560"/>
              </p14:xfrm>
            </p:contentPart>
          </mc:Choice>
          <mc:Fallback xmlns="">
            <p:pic>
              <p:nvPicPr>
                <p:cNvPr id="21510" name="잉크 21509">
                  <a:extLst>
                    <a:ext uri="{FF2B5EF4-FFF2-40B4-BE49-F238E27FC236}">
                      <a16:creationId xmlns:a16="http://schemas.microsoft.com/office/drawing/2014/main" id="{5AB4C148-4F87-4256-8C76-F3DDBEB5F31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834610" y="6238298"/>
                  <a:ext cx="28836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1511" name="잉크 21510">
                  <a:extLst>
                    <a:ext uri="{FF2B5EF4-FFF2-40B4-BE49-F238E27FC236}">
                      <a16:creationId xmlns:a16="http://schemas.microsoft.com/office/drawing/2014/main" id="{57700865-0A6E-4325-B661-64F5E3CCD7C5}"/>
                    </a:ext>
                  </a:extLst>
                </p14:cNvPr>
                <p14:cNvContentPartPr/>
                <p14:nvPr/>
              </p14:nvContentPartPr>
              <p14:xfrm>
                <a:off x="8971410" y="6503258"/>
                <a:ext cx="107640" cy="117000"/>
              </p14:xfrm>
            </p:contentPart>
          </mc:Choice>
          <mc:Fallback xmlns="">
            <p:pic>
              <p:nvPicPr>
                <p:cNvPr id="21511" name="잉크 21510">
                  <a:extLst>
                    <a:ext uri="{FF2B5EF4-FFF2-40B4-BE49-F238E27FC236}">
                      <a16:creationId xmlns:a16="http://schemas.microsoft.com/office/drawing/2014/main" id="{57700865-0A6E-4325-B661-64F5E3CCD7C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967090" y="6498938"/>
                  <a:ext cx="1162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1512" name="잉크 21511">
                  <a:extLst>
                    <a:ext uri="{FF2B5EF4-FFF2-40B4-BE49-F238E27FC236}">
                      <a16:creationId xmlns:a16="http://schemas.microsoft.com/office/drawing/2014/main" id="{A9D411E5-C5CF-4DE5-B502-561E53B00118}"/>
                    </a:ext>
                  </a:extLst>
                </p14:cNvPr>
                <p14:cNvContentPartPr/>
                <p14:nvPr/>
              </p14:nvContentPartPr>
              <p14:xfrm>
                <a:off x="9251130" y="6425858"/>
                <a:ext cx="121680" cy="23760"/>
              </p14:xfrm>
            </p:contentPart>
          </mc:Choice>
          <mc:Fallback xmlns="">
            <p:pic>
              <p:nvPicPr>
                <p:cNvPr id="21512" name="잉크 21511">
                  <a:extLst>
                    <a:ext uri="{FF2B5EF4-FFF2-40B4-BE49-F238E27FC236}">
                      <a16:creationId xmlns:a16="http://schemas.microsoft.com/office/drawing/2014/main" id="{A9D411E5-C5CF-4DE5-B502-561E53B0011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246810" y="6421538"/>
                  <a:ext cx="1303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1513" name="잉크 21512">
                  <a:extLst>
                    <a:ext uri="{FF2B5EF4-FFF2-40B4-BE49-F238E27FC236}">
                      <a16:creationId xmlns:a16="http://schemas.microsoft.com/office/drawing/2014/main" id="{4F0E6C70-FF1D-464A-87CF-A703D2D35D70}"/>
                    </a:ext>
                  </a:extLst>
                </p14:cNvPr>
                <p14:cNvContentPartPr/>
                <p14:nvPr/>
              </p14:nvContentPartPr>
              <p14:xfrm>
                <a:off x="9269130" y="6499658"/>
                <a:ext cx="132480" cy="13320"/>
              </p14:xfrm>
            </p:contentPart>
          </mc:Choice>
          <mc:Fallback xmlns="">
            <p:pic>
              <p:nvPicPr>
                <p:cNvPr id="21513" name="잉크 21512">
                  <a:extLst>
                    <a:ext uri="{FF2B5EF4-FFF2-40B4-BE49-F238E27FC236}">
                      <a16:creationId xmlns:a16="http://schemas.microsoft.com/office/drawing/2014/main" id="{4F0E6C70-FF1D-464A-87CF-A703D2D35D7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264810" y="6495338"/>
                  <a:ext cx="1411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1515" name="잉크 21514">
                  <a:extLst>
                    <a:ext uri="{FF2B5EF4-FFF2-40B4-BE49-F238E27FC236}">
                      <a16:creationId xmlns:a16="http://schemas.microsoft.com/office/drawing/2014/main" id="{9519802E-27EE-4A3B-B4B6-EFB1B2955102}"/>
                    </a:ext>
                  </a:extLst>
                </p14:cNvPr>
                <p14:cNvContentPartPr/>
                <p14:nvPr/>
              </p14:nvContentPartPr>
              <p14:xfrm>
                <a:off x="9257250" y="6308498"/>
                <a:ext cx="181800" cy="340560"/>
              </p14:xfrm>
            </p:contentPart>
          </mc:Choice>
          <mc:Fallback xmlns="">
            <p:pic>
              <p:nvPicPr>
                <p:cNvPr id="21515" name="잉크 21514">
                  <a:extLst>
                    <a:ext uri="{FF2B5EF4-FFF2-40B4-BE49-F238E27FC236}">
                      <a16:creationId xmlns:a16="http://schemas.microsoft.com/office/drawing/2014/main" id="{9519802E-27EE-4A3B-B4B6-EFB1B295510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52930" y="6304178"/>
                  <a:ext cx="190440" cy="34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33" name="그룹 21532">
            <a:extLst>
              <a:ext uri="{FF2B5EF4-FFF2-40B4-BE49-F238E27FC236}">
                <a16:creationId xmlns:a16="http://schemas.microsoft.com/office/drawing/2014/main" id="{33B2F3AC-E1C7-4838-8F1E-7D81D1AA6BB6}"/>
              </a:ext>
            </a:extLst>
          </p:cNvPr>
          <p:cNvGrpSpPr/>
          <p:nvPr/>
        </p:nvGrpSpPr>
        <p:grpSpPr>
          <a:xfrm>
            <a:off x="9607890" y="6305978"/>
            <a:ext cx="1195920" cy="290520"/>
            <a:chOff x="9607890" y="6305978"/>
            <a:chExt cx="1195920" cy="2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1516" name="잉크 21515">
                  <a:extLst>
                    <a:ext uri="{FF2B5EF4-FFF2-40B4-BE49-F238E27FC236}">
                      <a16:creationId xmlns:a16="http://schemas.microsoft.com/office/drawing/2014/main" id="{C471C1CE-F35D-4472-91DB-9E10D80FD6EA}"/>
                    </a:ext>
                  </a:extLst>
                </p14:cNvPr>
                <p14:cNvContentPartPr/>
                <p14:nvPr/>
              </p14:nvContentPartPr>
              <p14:xfrm>
                <a:off x="9607890" y="6307778"/>
                <a:ext cx="162000" cy="252720"/>
              </p14:xfrm>
            </p:contentPart>
          </mc:Choice>
          <mc:Fallback xmlns="">
            <p:pic>
              <p:nvPicPr>
                <p:cNvPr id="21516" name="잉크 21515">
                  <a:extLst>
                    <a:ext uri="{FF2B5EF4-FFF2-40B4-BE49-F238E27FC236}">
                      <a16:creationId xmlns:a16="http://schemas.microsoft.com/office/drawing/2014/main" id="{C471C1CE-F35D-4472-91DB-9E10D80FD6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603570" y="6303458"/>
                  <a:ext cx="1706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1517" name="잉크 21516">
                  <a:extLst>
                    <a:ext uri="{FF2B5EF4-FFF2-40B4-BE49-F238E27FC236}">
                      <a16:creationId xmlns:a16="http://schemas.microsoft.com/office/drawing/2014/main" id="{AF0603FA-0082-4FE2-97B5-EC7FB13EFD03}"/>
                    </a:ext>
                  </a:extLst>
                </p14:cNvPr>
                <p14:cNvContentPartPr/>
                <p14:nvPr/>
              </p14:nvContentPartPr>
              <p14:xfrm>
                <a:off x="9687090" y="6437018"/>
                <a:ext cx="86040" cy="159480"/>
              </p14:xfrm>
            </p:contentPart>
          </mc:Choice>
          <mc:Fallback xmlns="">
            <p:pic>
              <p:nvPicPr>
                <p:cNvPr id="21517" name="잉크 21516">
                  <a:extLst>
                    <a:ext uri="{FF2B5EF4-FFF2-40B4-BE49-F238E27FC236}">
                      <a16:creationId xmlns:a16="http://schemas.microsoft.com/office/drawing/2014/main" id="{AF0603FA-0082-4FE2-97B5-EC7FB13EFD0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682770" y="6432698"/>
                  <a:ext cx="946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1518" name="잉크 21517">
                  <a:extLst>
                    <a:ext uri="{FF2B5EF4-FFF2-40B4-BE49-F238E27FC236}">
                      <a16:creationId xmlns:a16="http://schemas.microsoft.com/office/drawing/2014/main" id="{C79E3010-6C51-4D22-A5E2-FAAEC2274AF3}"/>
                    </a:ext>
                  </a:extLst>
                </p14:cNvPr>
                <p14:cNvContentPartPr/>
                <p14:nvPr/>
              </p14:nvContentPartPr>
              <p14:xfrm>
                <a:off x="9837210" y="6438818"/>
                <a:ext cx="167400" cy="106200"/>
              </p14:xfrm>
            </p:contentPart>
          </mc:Choice>
          <mc:Fallback xmlns="">
            <p:pic>
              <p:nvPicPr>
                <p:cNvPr id="21518" name="잉크 21517">
                  <a:extLst>
                    <a:ext uri="{FF2B5EF4-FFF2-40B4-BE49-F238E27FC236}">
                      <a16:creationId xmlns:a16="http://schemas.microsoft.com/office/drawing/2014/main" id="{C79E3010-6C51-4D22-A5E2-FAAEC2274AF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832890" y="6434498"/>
                  <a:ext cx="1760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519" name="잉크 21518">
                  <a:extLst>
                    <a:ext uri="{FF2B5EF4-FFF2-40B4-BE49-F238E27FC236}">
                      <a16:creationId xmlns:a16="http://schemas.microsoft.com/office/drawing/2014/main" id="{0D01A135-D377-4DA1-B185-5F3F175CFDA4}"/>
                    </a:ext>
                  </a:extLst>
                </p14:cNvPr>
                <p14:cNvContentPartPr/>
                <p14:nvPr/>
              </p14:nvContentPartPr>
              <p14:xfrm>
                <a:off x="10013250" y="6393818"/>
                <a:ext cx="123480" cy="116640"/>
              </p14:xfrm>
            </p:contentPart>
          </mc:Choice>
          <mc:Fallback xmlns="">
            <p:pic>
              <p:nvPicPr>
                <p:cNvPr id="21519" name="잉크 21518">
                  <a:extLst>
                    <a:ext uri="{FF2B5EF4-FFF2-40B4-BE49-F238E27FC236}">
                      <a16:creationId xmlns:a16="http://schemas.microsoft.com/office/drawing/2014/main" id="{0D01A135-D377-4DA1-B185-5F3F175CFDA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008930" y="6389498"/>
                  <a:ext cx="1321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520" name="잉크 21519">
                  <a:extLst>
                    <a:ext uri="{FF2B5EF4-FFF2-40B4-BE49-F238E27FC236}">
                      <a16:creationId xmlns:a16="http://schemas.microsoft.com/office/drawing/2014/main" id="{BB51EDF1-951B-4E0C-8953-030EAE6948F9}"/>
                    </a:ext>
                  </a:extLst>
                </p14:cNvPr>
                <p14:cNvContentPartPr/>
                <p14:nvPr/>
              </p14:nvContentPartPr>
              <p14:xfrm>
                <a:off x="10178490" y="6368258"/>
                <a:ext cx="56520" cy="146880"/>
              </p14:xfrm>
            </p:contentPart>
          </mc:Choice>
          <mc:Fallback xmlns="">
            <p:pic>
              <p:nvPicPr>
                <p:cNvPr id="21520" name="잉크 21519">
                  <a:extLst>
                    <a:ext uri="{FF2B5EF4-FFF2-40B4-BE49-F238E27FC236}">
                      <a16:creationId xmlns:a16="http://schemas.microsoft.com/office/drawing/2014/main" id="{BB51EDF1-951B-4E0C-8953-030EAE6948F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174170" y="6363938"/>
                  <a:ext cx="651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521" name="잉크 21520">
                  <a:extLst>
                    <a:ext uri="{FF2B5EF4-FFF2-40B4-BE49-F238E27FC236}">
                      <a16:creationId xmlns:a16="http://schemas.microsoft.com/office/drawing/2014/main" id="{1AF48D68-CCF8-48BA-906D-90AF9D74BDB8}"/>
                    </a:ext>
                  </a:extLst>
                </p14:cNvPr>
                <p14:cNvContentPartPr/>
                <p14:nvPr/>
              </p14:nvContentPartPr>
              <p14:xfrm>
                <a:off x="10273170" y="6334058"/>
                <a:ext cx="45360" cy="161280"/>
              </p14:xfrm>
            </p:contentPart>
          </mc:Choice>
          <mc:Fallback xmlns="">
            <p:pic>
              <p:nvPicPr>
                <p:cNvPr id="21521" name="잉크 21520">
                  <a:extLst>
                    <a:ext uri="{FF2B5EF4-FFF2-40B4-BE49-F238E27FC236}">
                      <a16:creationId xmlns:a16="http://schemas.microsoft.com/office/drawing/2014/main" id="{1AF48D68-CCF8-48BA-906D-90AF9D74BDB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68850" y="6329738"/>
                  <a:ext cx="540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1522" name="잉크 21521">
                  <a:extLst>
                    <a:ext uri="{FF2B5EF4-FFF2-40B4-BE49-F238E27FC236}">
                      <a16:creationId xmlns:a16="http://schemas.microsoft.com/office/drawing/2014/main" id="{6793FF77-9C62-47B7-9AB4-7A6DCC92D710}"/>
                    </a:ext>
                  </a:extLst>
                </p14:cNvPr>
                <p14:cNvContentPartPr/>
                <p14:nvPr/>
              </p14:nvContentPartPr>
              <p14:xfrm>
                <a:off x="10353450" y="6420818"/>
                <a:ext cx="11880" cy="90360"/>
              </p14:xfrm>
            </p:contentPart>
          </mc:Choice>
          <mc:Fallback xmlns="">
            <p:pic>
              <p:nvPicPr>
                <p:cNvPr id="21522" name="잉크 21521">
                  <a:extLst>
                    <a:ext uri="{FF2B5EF4-FFF2-40B4-BE49-F238E27FC236}">
                      <a16:creationId xmlns:a16="http://schemas.microsoft.com/office/drawing/2014/main" id="{6793FF77-9C62-47B7-9AB4-7A6DCC92D71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349130" y="6416498"/>
                  <a:ext cx="205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1523" name="잉크 21522">
                  <a:extLst>
                    <a:ext uri="{FF2B5EF4-FFF2-40B4-BE49-F238E27FC236}">
                      <a16:creationId xmlns:a16="http://schemas.microsoft.com/office/drawing/2014/main" id="{445407BB-EF51-43E2-9969-2B068A48FE13}"/>
                    </a:ext>
                  </a:extLst>
                </p14:cNvPr>
                <p14:cNvContentPartPr/>
                <p14:nvPr/>
              </p14:nvContentPartPr>
              <p14:xfrm>
                <a:off x="10357050" y="6305978"/>
                <a:ext cx="57600" cy="51120"/>
              </p14:xfrm>
            </p:contentPart>
          </mc:Choice>
          <mc:Fallback xmlns="">
            <p:pic>
              <p:nvPicPr>
                <p:cNvPr id="21523" name="잉크 21522">
                  <a:extLst>
                    <a:ext uri="{FF2B5EF4-FFF2-40B4-BE49-F238E27FC236}">
                      <a16:creationId xmlns:a16="http://schemas.microsoft.com/office/drawing/2014/main" id="{445407BB-EF51-43E2-9969-2B068A48FE1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352730" y="6301658"/>
                  <a:ext cx="662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1524" name="잉크 21523">
                  <a:extLst>
                    <a:ext uri="{FF2B5EF4-FFF2-40B4-BE49-F238E27FC236}">
                      <a16:creationId xmlns:a16="http://schemas.microsoft.com/office/drawing/2014/main" id="{ABAA20AF-CEF6-4A41-A011-69D796D5E603}"/>
                    </a:ext>
                  </a:extLst>
                </p14:cNvPr>
                <p14:cNvContentPartPr/>
                <p14:nvPr/>
              </p14:nvContentPartPr>
              <p14:xfrm>
                <a:off x="10441650" y="6383738"/>
                <a:ext cx="146880" cy="124200"/>
              </p14:xfrm>
            </p:contentPart>
          </mc:Choice>
          <mc:Fallback xmlns="">
            <p:pic>
              <p:nvPicPr>
                <p:cNvPr id="21524" name="잉크 21523">
                  <a:extLst>
                    <a:ext uri="{FF2B5EF4-FFF2-40B4-BE49-F238E27FC236}">
                      <a16:creationId xmlns:a16="http://schemas.microsoft.com/office/drawing/2014/main" id="{ABAA20AF-CEF6-4A41-A011-69D796D5E60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437330" y="6379418"/>
                  <a:ext cx="15552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1525" name="잉크 21524">
                  <a:extLst>
                    <a:ext uri="{FF2B5EF4-FFF2-40B4-BE49-F238E27FC236}">
                      <a16:creationId xmlns:a16="http://schemas.microsoft.com/office/drawing/2014/main" id="{2A3AC3AA-906F-4BC7-8E79-205EFC233CD0}"/>
                    </a:ext>
                  </a:extLst>
                </p14:cNvPr>
                <p14:cNvContentPartPr/>
                <p14:nvPr/>
              </p14:nvContentPartPr>
              <p14:xfrm>
                <a:off x="10611570" y="6358538"/>
                <a:ext cx="192240" cy="123120"/>
              </p14:xfrm>
            </p:contentPart>
          </mc:Choice>
          <mc:Fallback xmlns="">
            <p:pic>
              <p:nvPicPr>
                <p:cNvPr id="21525" name="잉크 21524">
                  <a:extLst>
                    <a:ext uri="{FF2B5EF4-FFF2-40B4-BE49-F238E27FC236}">
                      <a16:creationId xmlns:a16="http://schemas.microsoft.com/office/drawing/2014/main" id="{2A3AC3AA-906F-4BC7-8E79-205EFC233CD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607250" y="6354218"/>
                  <a:ext cx="20088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32" name="그룹 21531">
            <a:extLst>
              <a:ext uri="{FF2B5EF4-FFF2-40B4-BE49-F238E27FC236}">
                <a16:creationId xmlns:a16="http://schemas.microsoft.com/office/drawing/2014/main" id="{72E5B20D-F043-4198-AC0B-9CADB85C674C}"/>
              </a:ext>
            </a:extLst>
          </p:cNvPr>
          <p:cNvGrpSpPr/>
          <p:nvPr/>
        </p:nvGrpSpPr>
        <p:grpSpPr>
          <a:xfrm>
            <a:off x="11057970" y="6011858"/>
            <a:ext cx="813600" cy="714960"/>
            <a:chOff x="11057970" y="6011858"/>
            <a:chExt cx="813600" cy="71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1526" name="잉크 21525">
                  <a:extLst>
                    <a:ext uri="{FF2B5EF4-FFF2-40B4-BE49-F238E27FC236}">
                      <a16:creationId xmlns:a16="http://schemas.microsoft.com/office/drawing/2014/main" id="{95DC209A-5C11-4426-89E5-C6B7C5A68965}"/>
                    </a:ext>
                  </a:extLst>
                </p14:cNvPr>
                <p14:cNvContentPartPr/>
                <p14:nvPr/>
              </p14:nvContentPartPr>
              <p14:xfrm>
                <a:off x="11057970" y="6170258"/>
                <a:ext cx="104400" cy="271080"/>
              </p14:xfrm>
            </p:contentPart>
          </mc:Choice>
          <mc:Fallback xmlns="">
            <p:pic>
              <p:nvPicPr>
                <p:cNvPr id="21526" name="잉크 21525">
                  <a:extLst>
                    <a:ext uri="{FF2B5EF4-FFF2-40B4-BE49-F238E27FC236}">
                      <a16:creationId xmlns:a16="http://schemas.microsoft.com/office/drawing/2014/main" id="{95DC209A-5C11-4426-89E5-C6B7C5A6896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053650" y="6165938"/>
                  <a:ext cx="1130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1527" name="잉크 21526">
                  <a:extLst>
                    <a:ext uri="{FF2B5EF4-FFF2-40B4-BE49-F238E27FC236}">
                      <a16:creationId xmlns:a16="http://schemas.microsoft.com/office/drawing/2014/main" id="{E40A67A0-ED27-4A20-8AB5-0D82AB5B50A5}"/>
                    </a:ext>
                  </a:extLst>
                </p14:cNvPr>
                <p14:cNvContentPartPr/>
                <p14:nvPr/>
              </p14:nvContentPartPr>
              <p14:xfrm>
                <a:off x="11159850" y="6386258"/>
                <a:ext cx="44640" cy="81360"/>
              </p14:xfrm>
            </p:contentPart>
          </mc:Choice>
          <mc:Fallback xmlns="">
            <p:pic>
              <p:nvPicPr>
                <p:cNvPr id="21527" name="잉크 21526">
                  <a:extLst>
                    <a:ext uri="{FF2B5EF4-FFF2-40B4-BE49-F238E27FC236}">
                      <a16:creationId xmlns:a16="http://schemas.microsoft.com/office/drawing/2014/main" id="{E40A67A0-ED27-4A20-8AB5-0D82AB5B50A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55530" y="6381938"/>
                  <a:ext cx="532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1528" name="잉크 21527">
                  <a:extLst>
                    <a:ext uri="{FF2B5EF4-FFF2-40B4-BE49-F238E27FC236}">
                      <a16:creationId xmlns:a16="http://schemas.microsoft.com/office/drawing/2014/main" id="{4AE35424-E463-472C-BF29-CCE4BF41451E}"/>
                    </a:ext>
                  </a:extLst>
                </p14:cNvPr>
                <p14:cNvContentPartPr/>
                <p14:nvPr/>
              </p14:nvContentPartPr>
              <p14:xfrm>
                <a:off x="11192970" y="6274658"/>
                <a:ext cx="99360" cy="96120"/>
              </p14:xfrm>
            </p:contentPart>
          </mc:Choice>
          <mc:Fallback xmlns="">
            <p:pic>
              <p:nvPicPr>
                <p:cNvPr id="21528" name="잉크 21527">
                  <a:extLst>
                    <a:ext uri="{FF2B5EF4-FFF2-40B4-BE49-F238E27FC236}">
                      <a16:creationId xmlns:a16="http://schemas.microsoft.com/office/drawing/2014/main" id="{4AE35424-E463-472C-BF29-CCE4BF41451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188650" y="6270338"/>
                  <a:ext cx="108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1529" name="잉크 21528">
                  <a:extLst>
                    <a:ext uri="{FF2B5EF4-FFF2-40B4-BE49-F238E27FC236}">
                      <a16:creationId xmlns:a16="http://schemas.microsoft.com/office/drawing/2014/main" id="{4BBB9467-A1D8-412B-A9AD-1F56E984449E}"/>
                    </a:ext>
                  </a:extLst>
                </p14:cNvPr>
                <p14:cNvContentPartPr/>
                <p14:nvPr/>
              </p14:nvContentPartPr>
              <p14:xfrm>
                <a:off x="11243370" y="6326138"/>
                <a:ext cx="152640" cy="400680"/>
              </p14:xfrm>
            </p:contentPart>
          </mc:Choice>
          <mc:Fallback xmlns="">
            <p:pic>
              <p:nvPicPr>
                <p:cNvPr id="21529" name="잉크 21528">
                  <a:extLst>
                    <a:ext uri="{FF2B5EF4-FFF2-40B4-BE49-F238E27FC236}">
                      <a16:creationId xmlns:a16="http://schemas.microsoft.com/office/drawing/2014/main" id="{4BBB9467-A1D8-412B-A9AD-1F56E984449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239050" y="6321818"/>
                  <a:ext cx="1612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1530" name="잉크 21529">
                  <a:extLst>
                    <a:ext uri="{FF2B5EF4-FFF2-40B4-BE49-F238E27FC236}">
                      <a16:creationId xmlns:a16="http://schemas.microsoft.com/office/drawing/2014/main" id="{958D323E-B6F8-4359-8A92-48F82B792BAF}"/>
                    </a:ext>
                  </a:extLst>
                </p14:cNvPr>
                <p14:cNvContentPartPr/>
                <p14:nvPr/>
              </p14:nvContentPartPr>
              <p14:xfrm>
                <a:off x="11431290" y="6300578"/>
                <a:ext cx="189720" cy="149400"/>
              </p14:xfrm>
            </p:contentPart>
          </mc:Choice>
          <mc:Fallback xmlns="">
            <p:pic>
              <p:nvPicPr>
                <p:cNvPr id="21530" name="잉크 21529">
                  <a:extLst>
                    <a:ext uri="{FF2B5EF4-FFF2-40B4-BE49-F238E27FC236}">
                      <a16:creationId xmlns:a16="http://schemas.microsoft.com/office/drawing/2014/main" id="{958D323E-B6F8-4359-8A92-48F82B792BA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426970" y="6296258"/>
                  <a:ext cx="1983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531" name="잉크 21530">
                  <a:extLst>
                    <a:ext uri="{FF2B5EF4-FFF2-40B4-BE49-F238E27FC236}">
                      <a16:creationId xmlns:a16="http://schemas.microsoft.com/office/drawing/2014/main" id="{CA358C98-23E4-4A54-9818-725A9CACED1A}"/>
                    </a:ext>
                  </a:extLst>
                </p14:cNvPr>
                <p14:cNvContentPartPr/>
                <p14:nvPr/>
              </p14:nvContentPartPr>
              <p14:xfrm>
                <a:off x="11617770" y="6011858"/>
                <a:ext cx="253800" cy="468720"/>
              </p14:xfrm>
            </p:contentPart>
          </mc:Choice>
          <mc:Fallback xmlns="">
            <p:pic>
              <p:nvPicPr>
                <p:cNvPr id="21531" name="잉크 21530">
                  <a:extLst>
                    <a:ext uri="{FF2B5EF4-FFF2-40B4-BE49-F238E27FC236}">
                      <a16:creationId xmlns:a16="http://schemas.microsoft.com/office/drawing/2014/main" id="{CA358C98-23E4-4A54-9818-725A9CACED1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613450" y="6007538"/>
                  <a:ext cx="262440" cy="477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294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11.2. Information Theory</a:t>
            </a:r>
            <a:endParaRPr lang="ko-KR" altLang="en-US" sz="32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6CC3319-162D-4D34-A458-7659B42CEFC9}"/>
              </a:ext>
            </a:extLst>
          </p:cNvPr>
          <p:cNvSpPr txBox="1">
            <a:spLocks noChangeArrowheads="1"/>
          </p:cNvSpPr>
          <p:nvPr/>
        </p:nvSpPr>
        <p:spPr>
          <a:xfrm>
            <a:off x="1691196" y="1253971"/>
            <a:ext cx="82184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600">
                <a:latin typeface="Arial" panose="020B0604020202020204" pitchFamily="34" charset="0"/>
              </a:rPr>
              <a:t>What is Entropy? </a:t>
            </a:r>
          </a:p>
          <a:p>
            <a:r>
              <a:rPr lang="en-US" altLang="ko-KR" sz="2600">
                <a:latin typeface="Arial" panose="020B0604020202020204" pitchFamily="34" charset="0"/>
              </a:rPr>
              <a:t>Definition: The average amount of information of the source.</a:t>
            </a: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endParaRPr lang="en-US" altLang="ko-KR" sz="2600">
              <a:latin typeface="Arial" panose="020B0604020202020204" pitchFamily="34" charset="0"/>
            </a:endParaRPr>
          </a:p>
          <a:p>
            <a:r>
              <a:rPr lang="en-US" altLang="ko-KR" sz="2600">
                <a:latin typeface="Arial" panose="020B0604020202020204" pitchFamily="34" charset="0"/>
              </a:rPr>
              <a:t>Ex) Two Symbol Sources</a:t>
            </a:r>
          </a:p>
          <a:p>
            <a:pPr lvl="1"/>
            <a:endParaRPr lang="en-US" altLang="ko-KR" sz="2200" dirty="0">
              <a:latin typeface="Arial" panose="020B0604020202020204" pitchFamily="34" charset="0"/>
            </a:endParaRPr>
          </a:p>
        </p:txBody>
      </p:sp>
      <p:graphicFrame>
        <p:nvGraphicFramePr>
          <p:cNvPr id="22" name="Object 30">
            <a:extLst>
              <a:ext uri="{FF2B5EF4-FFF2-40B4-BE49-F238E27FC236}">
                <a16:creationId xmlns:a16="http://schemas.microsoft.com/office/drawing/2014/main" id="{643CA35E-8956-4C39-9048-E0727E41D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47859"/>
              </p:ext>
            </p:extLst>
          </p:nvPr>
        </p:nvGraphicFramePr>
        <p:xfrm>
          <a:off x="1845184" y="2722409"/>
          <a:ext cx="4897437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65400" imgH="914400" progId="Equation.3">
                  <p:embed/>
                </p:oleObj>
              </mc:Choice>
              <mc:Fallback>
                <p:oleObj name="Equation" r:id="rId2" imgW="2565400" imgH="914400" progId="Equation.3">
                  <p:embed/>
                  <p:pic>
                    <p:nvPicPr>
                      <p:cNvPr id="22532" name="Object 30">
                        <a:extLst>
                          <a:ext uri="{FF2B5EF4-FFF2-40B4-BE49-F238E27FC236}">
                            <a16:creationId xmlns:a16="http://schemas.microsoft.com/office/drawing/2014/main" id="{16EF95C1-B4C4-48A7-92EB-2B8534EEA8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184" y="2722409"/>
                        <a:ext cx="4897437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2">
            <a:extLst>
              <a:ext uri="{FF2B5EF4-FFF2-40B4-BE49-F238E27FC236}">
                <a16:creationId xmlns:a16="http://schemas.microsoft.com/office/drawing/2014/main" id="{992984D2-8BEF-4629-8C01-955E8B0A3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894895"/>
              </p:ext>
            </p:extLst>
          </p:nvPr>
        </p:nvGraphicFramePr>
        <p:xfrm>
          <a:off x="1918209" y="5098896"/>
          <a:ext cx="468153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4" imgW="2641600" imgH="419100" progId="Equation.3">
                  <p:embed/>
                </p:oleObj>
              </mc:Choice>
              <mc:Fallback>
                <p:oleObj name="수식" r:id="rId4" imgW="2641600" imgH="419100" progId="Equation.3">
                  <p:embed/>
                  <p:pic>
                    <p:nvPicPr>
                      <p:cNvPr id="22533" name="Object 32">
                        <a:extLst>
                          <a:ext uri="{FF2B5EF4-FFF2-40B4-BE49-F238E27FC236}">
                            <a16:creationId xmlns:a16="http://schemas.microsoft.com/office/drawing/2014/main" id="{B76DA57C-B9A7-418C-A9D2-F1381B5FE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8209" y="5098896"/>
                        <a:ext cx="4681537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34">
            <a:extLst>
              <a:ext uri="{FF2B5EF4-FFF2-40B4-BE49-F238E27FC236}">
                <a16:creationId xmlns:a16="http://schemas.microsoft.com/office/drawing/2014/main" id="{ECEECD16-2F53-4694-8027-943DC0FC9927}"/>
              </a:ext>
            </a:extLst>
          </p:cNvPr>
          <p:cNvGrpSpPr>
            <a:grpSpLocks/>
          </p:cNvGrpSpPr>
          <p:nvPr/>
        </p:nvGrpSpPr>
        <p:grpSpPr bwMode="auto">
          <a:xfrm>
            <a:off x="6885496" y="3514571"/>
            <a:ext cx="3289300" cy="2179638"/>
            <a:chOff x="3312" y="2400"/>
            <a:chExt cx="2208" cy="1558"/>
          </a:xfrm>
        </p:grpSpPr>
        <p:sp>
          <p:nvSpPr>
            <p:cNvPr id="25" name="Line 35">
              <a:extLst>
                <a:ext uri="{FF2B5EF4-FFF2-40B4-BE49-F238E27FC236}">
                  <a16:creationId xmlns:a16="http://schemas.microsoft.com/office/drawing/2014/main" id="{7F7070EC-C37D-4B26-B858-F558D0C77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240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26" name="Line 36">
              <a:extLst>
                <a:ext uri="{FF2B5EF4-FFF2-40B4-BE49-F238E27FC236}">
                  <a16:creationId xmlns:a16="http://schemas.microsoft.com/office/drawing/2014/main" id="{03BE62E1-41C4-4AB2-82D5-08E4234A4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3696"/>
              <a:ext cx="19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grpSp>
          <p:nvGrpSpPr>
            <p:cNvPr id="27" name="Group 37">
              <a:extLst>
                <a:ext uri="{FF2B5EF4-FFF2-40B4-BE49-F238E27FC236}">
                  <a16:creationId xmlns:a16="http://schemas.microsoft.com/office/drawing/2014/main" id="{369A226D-1B93-4716-95A6-229100B10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544"/>
              <a:ext cx="1584" cy="1152"/>
              <a:chOff x="3504" y="2544"/>
              <a:chExt cx="1440" cy="1152"/>
            </a:xfrm>
          </p:grpSpPr>
          <p:sp>
            <p:nvSpPr>
              <p:cNvPr id="37" name="Arc 38">
                <a:extLst>
                  <a:ext uri="{FF2B5EF4-FFF2-40B4-BE49-F238E27FC236}">
                    <a16:creationId xmlns:a16="http://schemas.microsoft.com/office/drawing/2014/main" id="{45FD9571-EB6E-4148-9355-37160F3454D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504" y="2544"/>
                <a:ext cx="720" cy="1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8" name="Arc 39">
                <a:extLst>
                  <a:ext uri="{FF2B5EF4-FFF2-40B4-BE49-F238E27FC236}">
                    <a16:creationId xmlns:a16="http://schemas.microsoft.com/office/drawing/2014/main" id="{30F982D0-CB77-4C04-B984-256D570501B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4224" y="2544"/>
                <a:ext cx="720" cy="11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28" name="Text Box 40">
              <a:extLst>
                <a:ext uri="{FF2B5EF4-FFF2-40B4-BE49-F238E27FC236}">
                  <a16:creationId xmlns:a16="http://schemas.microsoft.com/office/drawing/2014/main" id="{E3F1247A-B78E-4FFF-B756-828BC4126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3648"/>
              <a:ext cx="24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 i="1">
                  <a:latin typeface="Times New Roman" panose="02020603050405020304" pitchFamily="18" charset="0"/>
                </a:rPr>
                <a:t>p</a:t>
              </a:r>
              <a:endParaRPr lang="en-US" altLang="ko-KR" sz="1800">
                <a:latin typeface="Times New Roman" panose="02020603050405020304" pitchFamily="18" charset="0"/>
              </a:endParaRPr>
            </a:p>
          </p:txBody>
        </p:sp>
        <p:sp>
          <p:nvSpPr>
            <p:cNvPr id="29" name="Text Box 41">
              <a:extLst>
                <a:ext uri="{FF2B5EF4-FFF2-40B4-BE49-F238E27FC236}">
                  <a16:creationId xmlns:a16="http://schemas.microsoft.com/office/drawing/2014/main" id="{B1AE413E-905C-45B9-8706-15AA38831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3696"/>
              <a:ext cx="1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Text Box 42">
              <a:extLst>
                <a:ext uri="{FF2B5EF4-FFF2-40B4-BE49-F238E27FC236}">
                  <a16:creationId xmlns:a16="http://schemas.microsoft.com/office/drawing/2014/main" id="{7DBBAEDE-AB26-47C9-9C93-FA2AE8038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3696"/>
              <a:ext cx="19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245A4C7A-267C-4986-8933-4ECDEABD28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544"/>
              <a:ext cx="0" cy="1152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295D4DD1-66C1-4B3A-A5FA-50A7F25F06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6" y="2544"/>
              <a:ext cx="1008" cy="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342B95AF-978F-48B2-9037-939BBEFCF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448"/>
              <a:ext cx="19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4" name="Text Box 46">
              <a:extLst>
                <a:ext uri="{FF2B5EF4-FFF2-40B4-BE49-F238E27FC236}">
                  <a16:creationId xmlns:a16="http://schemas.microsoft.com/office/drawing/2014/main" id="{CBBC368C-778A-4668-BA85-33943311C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69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ko-KR" sz="1800">
                  <a:latin typeface="Times New Roman" panose="02020603050405020304" pitchFamily="18" charset="0"/>
                </a:rPr>
                <a:t>1/2</a:t>
              </a:r>
            </a:p>
          </p:txBody>
        </p:sp>
        <p:sp>
          <p:nvSpPr>
            <p:cNvPr id="35" name="Line 47">
              <a:extLst>
                <a:ext uri="{FF2B5EF4-FFF2-40B4-BE49-F238E27FC236}">
                  <a16:creationId xmlns:a16="http://schemas.microsoft.com/office/drawing/2014/main" id="{EB07B904-F23C-421C-9182-33C4F984F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8" y="2976"/>
              <a:ext cx="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  <p:sp>
          <p:nvSpPr>
            <p:cNvPr id="36" name="Line 48">
              <a:extLst>
                <a:ext uri="{FF2B5EF4-FFF2-40B4-BE49-F238E27FC236}">
                  <a16:creationId xmlns:a16="http://schemas.microsoft.com/office/drawing/2014/main" id="{5A4DB011-D70A-4454-8653-825D47154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2976"/>
              <a:ext cx="0" cy="8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F3CC1AD-DAD9-48B4-80B1-713328D24AD4}"/>
              </a:ext>
            </a:extLst>
          </p:cNvPr>
          <p:cNvGrpSpPr/>
          <p:nvPr/>
        </p:nvGrpSpPr>
        <p:grpSpPr>
          <a:xfrm>
            <a:off x="6083130" y="158258"/>
            <a:ext cx="503280" cy="507600"/>
            <a:chOff x="6083130" y="158258"/>
            <a:chExt cx="503280" cy="50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E3F8A50B-1CAC-41FC-9A48-2C319709BE68}"/>
                    </a:ext>
                  </a:extLst>
                </p14:cNvPr>
                <p14:cNvContentPartPr/>
                <p14:nvPr/>
              </p14:nvContentPartPr>
              <p14:xfrm>
                <a:off x="6102930" y="247178"/>
                <a:ext cx="21240" cy="33840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E3F8A50B-1CAC-41FC-9A48-2C319709BE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98610" y="242858"/>
                  <a:ext cx="2988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D6C580FC-30E0-4248-A7F7-5E7E8BF7EDED}"/>
                    </a:ext>
                  </a:extLst>
                </p14:cNvPr>
                <p14:cNvContentPartPr/>
                <p14:nvPr/>
              </p14:nvContentPartPr>
              <p14:xfrm>
                <a:off x="6083130" y="273818"/>
                <a:ext cx="91440" cy="10836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D6C580FC-30E0-4248-A7F7-5E7E8BF7EDE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78810" y="269498"/>
                  <a:ext cx="1000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4A3231F9-5831-47ED-AE11-ECE4A4ADE051}"/>
                    </a:ext>
                  </a:extLst>
                </p14:cNvPr>
                <p14:cNvContentPartPr/>
                <p14:nvPr/>
              </p14:nvContentPartPr>
              <p14:xfrm>
                <a:off x="6145050" y="550658"/>
                <a:ext cx="83520" cy="11520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4A3231F9-5831-47ED-AE11-ECE4A4ADE05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40730" y="546338"/>
                  <a:ext cx="92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8DAC6C8B-7E57-4A5F-9D48-261A4E3B3C75}"/>
                    </a:ext>
                  </a:extLst>
                </p14:cNvPr>
                <p14:cNvContentPartPr/>
                <p14:nvPr/>
              </p14:nvContentPartPr>
              <p14:xfrm>
                <a:off x="6204810" y="433298"/>
                <a:ext cx="59400" cy="2124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8DAC6C8B-7E57-4A5F-9D48-261A4E3B3C7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00490" y="428978"/>
                  <a:ext cx="68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6C68FA3D-A6CD-47D6-BC71-695C6C2FC321}"/>
                    </a:ext>
                  </a:extLst>
                </p14:cNvPr>
                <p14:cNvContentPartPr/>
                <p14:nvPr/>
              </p14:nvContentPartPr>
              <p14:xfrm>
                <a:off x="6390930" y="158258"/>
                <a:ext cx="195480" cy="44100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6C68FA3D-A6CD-47D6-BC71-695C6C2FC32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86610" y="153938"/>
                  <a:ext cx="204120" cy="44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AE09FE4-CEE9-41AF-81C9-55CD122D560F}"/>
              </a:ext>
            </a:extLst>
          </p:cNvPr>
          <p:cNvGrpSpPr/>
          <p:nvPr/>
        </p:nvGrpSpPr>
        <p:grpSpPr>
          <a:xfrm>
            <a:off x="6795210" y="338258"/>
            <a:ext cx="422280" cy="173520"/>
            <a:chOff x="6795210" y="338258"/>
            <a:chExt cx="422280" cy="1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C1CE31D8-0106-4880-9BFC-7FE99A0D9A41}"/>
                    </a:ext>
                  </a:extLst>
                </p14:cNvPr>
                <p14:cNvContentPartPr/>
                <p14:nvPr/>
              </p14:nvContentPartPr>
              <p14:xfrm>
                <a:off x="6795210" y="426098"/>
                <a:ext cx="24480" cy="36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C1CE31D8-0106-4880-9BFC-7FE99A0D9A4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90890" y="421778"/>
                  <a:ext cx="3312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BE0C7530-C995-497C-A5E4-2A2131BFFF9B}"/>
                    </a:ext>
                  </a:extLst>
                </p14:cNvPr>
                <p14:cNvContentPartPr/>
                <p14:nvPr/>
              </p14:nvContentPartPr>
              <p14:xfrm>
                <a:off x="6912930" y="426098"/>
                <a:ext cx="63720" cy="36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BE0C7530-C995-497C-A5E4-2A2131BFFF9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08610" y="421778"/>
                  <a:ext cx="7236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53ECD872-82AA-416D-AE4D-8133262B12B3}"/>
                    </a:ext>
                  </a:extLst>
                </p14:cNvPr>
                <p14:cNvContentPartPr/>
                <p14:nvPr/>
              </p14:nvContentPartPr>
              <p14:xfrm>
                <a:off x="7051530" y="413858"/>
                <a:ext cx="137880" cy="1080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53ECD872-82AA-416D-AE4D-8133262B12B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47210" y="409538"/>
                  <a:ext cx="1465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5458B019-3006-47E2-BECD-B1489C32FE09}"/>
                    </a:ext>
                  </a:extLst>
                </p14:cNvPr>
                <p14:cNvContentPartPr/>
                <p14:nvPr/>
              </p14:nvContentPartPr>
              <p14:xfrm>
                <a:off x="7126410" y="338258"/>
                <a:ext cx="91080" cy="17352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5458B019-3006-47E2-BECD-B1489C32FE0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22090" y="333938"/>
                  <a:ext cx="9972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514DC375-36E0-453A-90DB-6F3289226FEC}"/>
              </a:ext>
            </a:extLst>
          </p:cNvPr>
          <p:cNvGrpSpPr/>
          <p:nvPr/>
        </p:nvGrpSpPr>
        <p:grpSpPr>
          <a:xfrm>
            <a:off x="7421250" y="195338"/>
            <a:ext cx="1191960" cy="542160"/>
            <a:chOff x="7421250" y="195338"/>
            <a:chExt cx="1191960" cy="54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7EA6E682-B741-4F54-A951-93AD51E4C356}"/>
                    </a:ext>
                  </a:extLst>
                </p14:cNvPr>
                <p14:cNvContentPartPr/>
                <p14:nvPr/>
              </p14:nvContentPartPr>
              <p14:xfrm>
                <a:off x="7432050" y="212978"/>
                <a:ext cx="128160" cy="28476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7EA6E682-B741-4F54-A951-93AD51E4C35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27730" y="208658"/>
                  <a:ext cx="1368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53F50E0C-37B1-42F2-94BD-151D3897A3DF}"/>
                    </a:ext>
                  </a:extLst>
                </p14:cNvPr>
                <p14:cNvContentPartPr/>
                <p14:nvPr/>
              </p14:nvContentPartPr>
              <p14:xfrm>
                <a:off x="7421250" y="529058"/>
                <a:ext cx="161280" cy="360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53F50E0C-37B1-42F2-94BD-151D3897A3D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416930" y="524738"/>
                  <a:ext cx="169920" cy="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0897FB13-0851-4F87-A57D-E7CC54A65AAD}"/>
                    </a:ext>
                  </a:extLst>
                </p14:cNvPr>
                <p14:cNvContentPartPr/>
                <p14:nvPr/>
              </p14:nvContentPartPr>
              <p14:xfrm>
                <a:off x="7653450" y="300818"/>
                <a:ext cx="114840" cy="21960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0897FB13-0851-4F87-A57D-E7CC54A65A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649130" y="296498"/>
                  <a:ext cx="1234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56C8B1DA-F762-471B-B912-CFC9EA211C98}"/>
                    </a:ext>
                  </a:extLst>
                </p14:cNvPr>
                <p14:cNvContentPartPr/>
                <p14:nvPr/>
              </p14:nvContentPartPr>
              <p14:xfrm>
                <a:off x="7850370" y="339338"/>
                <a:ext cx="16200" cy="39816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56C8B1DA-F762-471B-B912-CFC9EA211C9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846050" y="335018"/>
                  <a:ext cx="248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7E4BA3DD-C34C-4FAE-B901-20A69D5A37A4}"/>
                    </a:ext>
                  </a:extLst>
                </p14:cNvPr>
                <p14:cNvContentPartPr/>
                <p14:nvPr/>
              </p14:nvContentPartPr>
              <p14:xfrm>
                <a:off x="7843530" y="336818"/>
                <a:ext cx="91800" cy="15480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7E4BA3DD-C34C-4FAE-B901-20A69D5A37A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839210" y="332498"/>
                  <a:ext cx="1004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" name="잉크 40">
                  <a:extLst>
                    <a:ext uri="{FF2B5EF4-FFF2-40B4-BE49-F238E27FC236}">
                      <a16:creationId xmlns:a16="http://schemas.microsoft.com/office/drawing/2014/main" id="{56C3D38E-B1A8-4088-B70C-AFA75D6AD203}"/>
                    </a:ext>
                  </a:extLst>
                </p14:cNvPr>
                <p14:cNvContentPartPr/>
                <p14:nvPr/>
              </p14:nvContentPartPr>
              <p14:xfrm>
                <a:off x="7950090" y="385778"/>
                <a:ext cx="94320" cy="223920"/>
              </p14:xfrm>
            </p:contentPart>
          </mc:Choice>
          <mc:Fallback xmlns="">
            <p:pic>
              <p:nvPicPr>
                <p:cNvPr id="41" name="잉크 40">
                  <a:extLst>
                    <a:ext uri="{FF2B5EF4-FFF2-40B4-BE49-F238E27FC236}">
                      <a16:creationId xmlns:a16="http://schemas.microsoft.com/office/drawing/2014/main" id="{56C3D38E-B1A8-4088-B70C-AFA75D6AD20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945770" y="381458"/>
                  <a:ext cx="1029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2" name="잉크 41">
                  <a:extLst>
                    <a:ext uri="{FF2B5EF4-FFF2-40B4-BE49-F238E27FC236}">
                      <a16:creationId xmlns:a16="http://schemas.microsoft.com/office/drawing/2014/main" id="{0CB1451D-7674-40A2-8169-E8ECC405CA1A}"/>
                    </a:ext>
                  </a:extLst>
                </p14:cNvPr>
                <p14:cNvContentPartPr/>
                <p14:nvPr/>
              </p14:nvContentPartPr>
              <p14:xfrm>
                <a:off x="8132970" y="315218"/>
                <a:ext cx="90720" cy="267120"/>
              </p14:xfrm>
            </p:contentPart>
          </mc:Choice>
          <mc:Fallback xmlns="">
            <p:pic>
              <p:nvPicPr>
                <p:cNvPr id="42" name="잉크 41">
                  <a:extLst>
                    <a:ext uri="{FF2B5EF4-FFF2-40B4-BE49-F238E27FC236}">
                      <a16:creationId xmlns:a16="http://schemas.microsoft.com/office/drawing/2014/main" id="{0CB1451D-7674-40A2-8169-E8ECC405CA1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128650" y="310898"/>
                  <a:ext cx="993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3" name="잉크 42">
                  <a:extLst>
                    <a:ext uri="{FF2B5EF4-FFF2-40B4-BE49-F238E27FC236}">
                      <a16:creationId xmlns:a16="http://schemas.microsoft.com/office/drawing/2014/main" id="{55C5A1D5-EA1B-4E30-B493-05D101FFABE6}"/>
                    </a:ext>
                  </a:extLst>
                </p14:cNvPr>
                <p14:cNvContentPartPr/>
                <p14:nvPr/>
              </p14:nvContentPartPr>
              <p14:xfrm>
                <a:off x="8461650" y="195338"/>
                <a:ext cx="19080" cy="386640"/>
              </p14:xfrm>
            </p:contentPart>
          </mc:Choice>
          <mc:Fallback xmlns="">
            <p:pic>
              <p:nvPicPr>
                <p:cNvPr id="43" name="잉크 42">
                  <a:extLst>
                    <a:ext uri="{FF2B5EF4-FFF2-40B4-BE49-F238E27FC236}">
                      <a16:creationId xmlns:a16="http://schemas.microsoft.com/office/drawing/2014/main" id="{55C5A1D5-EA1B-4E30-B493-05D101FFABE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457330" y="191018"/>
                  <a:ext cx="277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잉크 43">
                  <a:extLst>
                    <a:ext uri="{FF2B5EF4-FFF2-40B4-BE49-F238E27FC236}">
                      <a16:creationId xmlns:a16="http://schemas.microsoft.com/office/drawing/2014/main" id="{E95E2777-C208-4859-9E98-4859D7CA2210}"/>
                    </a:ext>
                  </a:extLst>
                </p14:cNvPr>
                <p14:cNvContentPartPr/>
                <p14:nvPr/>
              </p14:nvContentPartPr>
              <p14:xfrm>
                <a:off x="8362650" y="458858"/>
                <a:ext cx="101160" cy="163080"/>
              </p14:xfrm>
            </p:contentPart>
          </mc:Choice>
          <mc:Fallback xmlns="">
            <p:pic>
              <p:nvPicPr>
                <p:cNvPr id="44" name="잉크 43">
                  <a:extLst>
                    <a:ext uri="{FF2B5EF4-FFF2-40B4-BE49-F238E27FC236}">
                      <a16:creationId xmlns:a16="http://schemas.microsoft.com/office/drawing/2014/main" id="{E95E2777-C208-4859-9E98-4859D7CA221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358330" y="454538"/>
                  <a:ext cx="1098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잉크 44">
                  <a:extLst>
                    <a:ext uri="{FF2B5EF4-FFF2-40B4-BE49-F238E27FC236}">
                      <a16:creationId xmlns:a16="http://schemas.microsoft.com/office/drawing/2014/main" id="{59105EE3-211E-4748-AA53-6AA99AAE8559}"/>
                    </a:ext>
                  </a:extLst>
                </p14:cNvPr>
                <p14:cNvContentPartPr/>
                <p14:nvPr/>
              </p14:nvContentPartPr>
              <p14:xfrm>
                <a:off x="8435010" y="473258"/>
                <a:ext cx="178200" cy="147600"/>
              </p14:xfrm>
            </p:contentPart>
          </mc:Choice>
          <mc:Fallback xmlns="">
            <p:pic>
              <p:nvPicPr>
                <p:cNvPr id="45" name="잉크 44">
                  <a:extLst>
                    <a:ext uri="{FF2B5EF4-FFF2-40B4-BE49-F238E27FC236}">
                      <a16:creationId xmlns:a16="http://schemas.microsoft.com/office/drawing/2014/main" id="{59105EE3-211E-4748-AA53-6AA99AAE855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430690" y="468938"/>
                  <a:ext cx="18684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28A0FA7C-53CF-4084-B91C-A3C2D13E761E}"/>
              </a:ext>
            </a:extLst>
          </p:cNvPr>
          <p:cNvGrpSpPr/>
          <p:nvPr/>
        </p:nvGrpSpPr>
        <p:grpSpPr>
          <a:xfrm>
            <a:off x="6117330" y="876098"/>
            <a:ext cx="524880" cy="366840"/>
            <a:chOff x="6117330" y="876098"/>
            <a:chExt cx="524880" cy="3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6" name="잉크 45">
                  <a:extLst>
                    <a:ext uri="{FF2B5EF4-FFF2-40B4-BE49-F238E27FC236}">
                      <a16:creationId xmlns:a16="http://schemas.microsoft.com/office/drawing/2014/main" id="{0727C101-21A5-42A5-9D91-F7160D19718F}"/>
                    </a:ext>
                  </a:extLst>
                </p14:cNvPr>
                <p14:cNvContentPartPr/>
                <p14:nvPr/>
              </p14:nvContentPartPr>
              <p14:xfrm>
                <a:off x="6117330" y="1003538"/>
                <a:ext cx="5760" cy="217800"/>
              </p14:xfrm>
            </p:contentPart>
          </mc:Choice>
          <mc:Fallback xmlns="">
            <p:pic>
              <p:nvPicPr>
                <p:cNvPr id="46" name="잉크 45">
                  <a:extLst>
                    <a:ext uri="{FF2B5EF4-FFF2-40B4-BE49-F238E27FC236}">
                      <a16:creationId xmlns:a16="http://schemas.microsoft.com/office/drawing/2014/main" id="{0727C101-21A5-42A5-9D91-F7160D19718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13010" y="999218"/>
                  <a:ext cx="14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7" name="잉크 46">
                  <a:extLst>
                    <a:ext uri="{FF2B5EF4-FFF2-40B4-BE49-F238E27FC236}">
                      <a16:creationId xmlns:a16="http://schemas.microsoft.com/office/drawing/2014/main" id="{D27A34F0-C272-43CD-A858-9E09DA07635C}"/>
                    </a:ext>
                  </a:extLst>
                </p14:cNvPr>
                <p14:cNvContentPartPr/>
                <p14:nvPr/>
              </p14:nvContentPartPr>
              <p14:xfrm>
                <a:off x="6123450" y="909578"/>
                <a:ext cx="86400" cy="180360"/>
              </p14:xfrm>
            </p:contentPart>
          </mc:Choice>
          <mc:Fallback xmlns="">
            <p:pic>
              <p:nvPicPr>
                <p:cNvPr id="47" name="잉크 46">
                  <a:extLst>
                    <a:ext uri="{FF2B5EF4-FFF2-40B4-BE49-F238E27FC236}">
                      <a16:creationId xmlns:a16="http://schemas.microsoft.com/office/drawing/2014/main" id="{D27A34F0-C272-43CD-A858-9E09DA07635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19130" y="905258"/>
                  <a:ext cx="950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잉크 47">
                  <a:extLst>
                    <a:ext uri="{FF2B5EF4-FFF2-40B4-BE49-F238E27FC236}">
                      <a16:creationId xmlns:a16="http://schemas.microsoft.com/office/drawing/2014/main" id="{744F86AA-8E0C-4E8F-B8D3-E1D83BB25F86}"/>
                    </a:ext>
                  </a:extLst>
                </p14:cNvPr>
                <p14:cNvContentPartPr/>
                <p14:nvPr/>
              </p14:nvContentPartPr>
              <p14:xfrm>
                <a:off x="6219570" y="1160498"/>
                <a:ext cx="71280" cy="61200"/>
              </p14:xfrm>
            </p:contentPart>
          </mc:Choice>
          <mc:Fallback xmlns="">
            <p:pic>
              <p:nvPicPr>
                <p:cNvPr id="48" name="잉크 47">
                  <a:extLst>
                    <a:ext uri="{FF2B5EF4-FFF2-40B4-BE49-F238E27FC236}">
                      <a16:creationId xmlns:a16="http://schemas.microsoft.com/office/drawing/2014/main" id="{744F86AA-8E0C-4E8F-B8D3-E1D83BB25F8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15250" y="1156178"/>
                  <a:ext cx="799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잉크 48">
                  <a:extLst>
                    <a:ext uri="{FF2B5EF4-FFF2-40B4-BE49-F238E27FC236}">
                      <a16:creationId xmlns:a16="http://schemas.microsoft.com/office/drawing/2014/main" id="{2C75BCA0-9043-461D-8FE6-B77B9308B2FF}"/>
                    </a:ext>
                  </a:extLst>
                </p14:cNvPr>
                <p14:cNvContentPartPr/>
                <p14:nvPr/>
              </p14:nvContentPartPr>
              <p14:xfrm>
                <a:off x="6285090" y="1069058"/>
                <a:ext cx="40680" cy="360"/>
              </p14:xfrm>
            </p:contentPart>
          </mc:Choice>
          <mc:Fallback xmlns="">
            <p:pic>
              <p:nvPicPr>
                <p:cNvPr id="49" name="잉크 48">
                  <a:extLst>
                    <a:ext uri="{FF2B5EF4-FFF2-40B4-BE49-F238E27FC236}">
                      <a16:creationId xmlns:a16="http://schemas.microsoft.com/office/drawing/2014/main" id="{2C75BCA0-9043-461D-8FE6-B77B9308B2F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280770" y="1064738"/>
                  <a:ext cx="4932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0" name="잉크 49">
                  <a:extLst>
                    <a:ext uri="{FF2B5EF4-FFF2-40B4-BE49-F238E27FC236}">
                      <a16:creationId xmlns:a16="http://schemas.microsoft.com/office/drawing/2014/main" id="{3417C7DE-BA68-44FF-9CF9-0FE9849DC640}"/>
                    </a:ext>
                  </a:extLst>
                </p14:cNvPr>
                <p14:cNvContentPartPr/>
                <p14:nvPr/>
              </p14:nvContentPartPr>
              <p14:xfrm>
                <a:off x="6542490" y="876098"/>
                <a:ext cx="4680" cy="329040"/>
              </p14:xfrm>
            </p:contentPart>
          </mc:Choice>
          <mc:Fallback xmlns="">
            <p:pic>
              <p:nvPicPr>
                <p:cNvPr id="50" name="잉크 49">
                  <a:extLst>
                    <a:ext uri="{FF2B5EF4-FFF2-40B4-BE49-F238E27FC236}">
                      <a16:creationId xmlns:a16="http://schemas.microsoft.com/office/drawing/2014/main" id="{3417C7DE-BA68-44FF-9CF9-0FE9849DC64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38170" y="871778"/>
                  <a:ext cx="133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1" name="잉크 50">
                  <a:extLst>
                    <a:ext uri="{FF2B5EF4-FFF2-40B4-BE49-F238E27FC236}">
                      <a16:creationId xmlns:a16="http://schemas.microsoft.com/office/drawing/2014/main" id="{CE92CEFD-C530-45D9-9207-3B89965085EB}"/>
                    </a:ext>
                  </a:extLst>
                </p14:cNvPr>
                <p14:cNvContentPartPr/>
                <p14:nvPr/>
              </p14:nvContentPartPr>
              <p14:xfrm>
                <a:off x="6448530" y="1118738"/>
                <a:ext cx="83520" cy="101880"/>
              </p14:xfrm>
            </p:contentPart>
          </mc:Choice>
          <mc:Fallback xmlns="">
            <p:pic>
              <p:nvPicPr>
                <p:cNvPr id="51" name="잉크 50">
                  <a:extLst>
                    <a:ext uri="{FF2B5EF4-FFF2-40B4-BE49-F238E27FC236}">
                      <a16:creationId xmlns:a16="http://schemas.microsoft.com/office/drawing/2014/main" id="{CE92CEFD-C530-45D9-9207-3B89965085E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44210" y="1114418"/>
                  <a:ext cx="921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잉크 51">
                  <a:extLst>
                    <a:ext uri="{FF2B5EF4-FFF2-40B4-BE49-F238E27FC236}">
                      <a16:creationId xmlns:a16="http://schemas.microsoft.com/office/drawing/2014/main" id="{80425B1F-B23A-420E-A627-42BD698F07E0}"/>
                    </a:ext>
                  </a:extLst>
                </p14:cNvPr>
                <p14:cNvContentPartPr/>
                <p14:nvPr/>
              </p14:nvContentPartPr>
              <p14:xfrm>
                <a:off x="6487050" y="1082738"/>
                <a:ext cx="155160" cy="160200"/>
              </p14:xfrm>
            </p:contentPart>
          </mc:Choice>
          <mc:Fallback xmlns="">
            <p:pic>
              <p:nvPicPr>
                <p:cNvPr id="52" name="잉크 51">
                  <a:extLst>
                    <a:ext uri="{FF2B5EF4-FFF2-40B4-BE49-F238E27FC236}">
                      <a16:creationId xmlns:a16="http://schemas.microsoft.com/office/drawing/2014/main" id="{80425B1F-B23A-420E-A627-42BD698F07E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82730" y="1078418"/>
                  <a:ext cx="16380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B68924ED-EEAC-47E6-AEFB-87FC57D85BD8}"/>
              </a:ext>
            </a:extLst>
          </p:cNvPr>
          <p:cNvGrpSpPr/>
          <p:nvPr/>
        </p:nvGrpSpPr>
        <p:grpSpPr>
          <a:xfrm>
            <a:off x="6812130" y="919298"/>
            <a:ext cx="483840" cy="284400"/>
            <a:chOff x="6812130" y="919298"/>
            <a:chExt cx="48384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3" name="잉크 52">
                  <a:extLst>
                    <a:ext uri="{FF2B5EF4-FFF2-40B4-BE49-F238E27FC236}">
                      <a16:creationId xmlns:a16="http://schemas.microsoft.com/office/drawing/2014/main" id="{040939C7-4F01-45EA-94C0-C153268535E9}"/>
                    </a:ext>
                  </a:extLst>
                </p14:cNvPr>
                <p14:cNvContentPartPr/>
                <p14:nvPr/>
              </p14:nvContentPartPr>
              <p14:xfrm>
                <a:off x="6812130" y="1075538"/>
                <a:ext cx="46080" cy="5040"/>
              </p14:xfrm>
            </p:contentPart>
          </mc:Choice>
          <mc:Fallback xmlns="">
            <p:pic>
              <p:nvPicPr>
                <p:cNvPr id="53" name="잉크 52">
                  <a:extLst>
                    <a:ext uri="{FF2B5EF4-FFF2-40B4-BE49-F238E27FC236}">
                      <a16:creationId xmlns:a16="http://schemas.microsoft.com/office/drawing/2014/main" id="{040939C7-4F01-45EA-94C0-C153268535E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807810" y="1071218"/>
                  <a:ext cx="5472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4" name="잉크 53">
                  <a:extLst>
                    <a:ext uri="{FF2B5EF4-FFF2-40B4-BE49-F238E27FC236}">
                      <a16:creationId xmlns:a16="http://schemas.microsoft.com/office/drawing/2014/main" id="{A623552D-3F6B-4AF1-B895-C522D3AFE38D}"/>
                    </a:ext>
                  </a:extLst>
                </p14:cNvPr>
                <p14:cNvContentPartPr/>
                <p14:nvPr/>
              </p14:nvContentPartPr>
              <p14:xfrm>
                <a:off x="6983490" y="1031258"/>
                <a:ext cx="162000" cy="10080"/>
              </p14:xfrm>
            </p:contentPart>
          </mc:Choice>
          <mc:Fallback xmlns="">
            <p:pic>
              <p:nvPicPr>
                <p:cNvPr id="54" name="잉크 53">
                  <a:extLst>
                    <a:ext uri="{FF2B5EF4-FFF2-40B4-BE49-F238E27FC236}">
                      <a16:creationId xmlns:a16="http://schemas.microsoft.com/office/drawing/2014/main" id="{A623552D-3F6B-4AF1-B895-C522D3AFE38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979170" y="1026938"/>
                  <a:ext cx="17064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5" name="잉크 54">
                  <a:extLst>
                    <a:ext uri="{FF2B5EF4-FFF2-40B4-BE49-F238E27FC236}">
                      <a16:creationId xmlns:a16="http://schemas.microsoft.com/office/drawing/2014/main" id="{39AD06B6-C941-43AF-A4C2-954CC5B6B2DE}"/>
                    </a:ext>
                  </a:extLst>
                </p14:cNvPr>
                <p14:cNvContentPartPr/>
                <p14:nvPr/>
              </p14:nvContentPartPr>
              <p14:xfrm>
                <a:off x="7189050" y="1023338"/>
                <a:ext cx="25200" cy="1800"/>
              </p14:xfrm>
            </p:contentPart>
          </mc:Choice>
          <mc:Fallback xmlns="">
            <p:pic>
              <p:nvPicPr>
                <p:cNvPr id="55" name="잉크 54">
                  <a:extLst>
                    <a:ext uri="{FF2B5EF4-FFF2-40B4-BE49-F238E27FC236}">
                      <a16:creationId xmlns:a16="http://schemas.microsoft.com/office/drawing/2014/main" id="{39AD06B6-C941-43AF-A4C2-954CC5B6B2D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84730" y="1019018"/>
                  <a:ext cx="3384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6" name="잉크 55">
                  <a:extLst>
                    <a:ext uri="{FF2B5EF4-FFF2-40B4-BE49-F238E27FC236}">
                      <a16:creationId xmlns:a16="http://schemas.microsoft.com/office/drawing/2014/main" id="{2314B4B5-928C-42D3-9CF5-D3DB9E6DC4DE}"/>
                    </a:ext>
                  </a:extLst>
                </p14:cNvPr>
                <p14:cNvContentPartPr/>
                <p14:nvPr/>
              </p14:nvContentPartPr>
              <p14:xfrm>
                <a:off x="7175730" y="919298"/>
                <a:ext cx="120240" cy="284400"/>
              </p14:xfrm>
            </p:contentPart>
          </mc:Choice>
          <mc:Fallback xmlns="">
            <p:pic>
              <p:nvPicPr>
                <p:cNvPr id="56" name="잉크 55">
                  <a:extLst>
                    <a:ext uri="{FF2B5EF4-FFF2-40B4-BE49-F238E27FC236}">
                      <a16:creationId xmlns:a16="http://schemas.microsoft.com/office/drawing/2014/main" id="{2314B4B5-928C-42D3-9CF5-D3DB9E6DC4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71410" y="914978"/>
                  <a:ext cx="12888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EA54C83E-F29B-476F-AB90-70E26821B6EC}"/>
              </a:ext>
            </a:extLst>
          </p:cNvPr>
          <p:cNvGrpSpPr/>
          <p:nvPr/>
        </p:nvGrpSpPr>
        <p:grpSpPr>
          <a:xfrm>
            <a:off x="7466610" y="869258"/>
            <a:ext cx="1108440" cy="480960"/>
            <a:chOff x="7466610" y="869258"/>
            <a:chExt cx="1108440" cy="48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" name="잉크 56">
                  <a:extLst>
                    <a:ext uri="{FF2B5EF4-FFF2-40B4-BE49-F238E27FC236}">
                      <a16:creationId xmlns:a16="http://schemas.microsoft.com/office/drawing/2014/main" id="{F63A58DE-6BBC-42FB-9C61-498047C4302E}"/>
                    </a:ext>
                  </a:extLst>
                </p14:cNvPr>
                <p14:cNvContentPartPr/>
                <p14:nvPr/>
              </p14:nvContentPartPr>
              <p14:xfrm>
                <a:off x="7466610" y="902018"/>
                <a:ext cx="136080" cy="286200"/>
              </p14:xfrm>
            </p:contentPart>
          </mc:Choice>
          <mc:Fallback xmlns="">
            <p:pic>
              <p:nvPicPr>
                <p:cNvPr id="57" name="잉크 56">
                  <a:extLst>
                    <a:ext uri="{FF2B5EF4-FFF2-40B4-BE49-F238E27FC236}">
                      <a16:creationId xmlns:a16="http://schemas.microsoft.com/office/drawing/2014/main" id="{F63A58DE-6BBC-42FB-9C61-498047C4302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62290" y="897698"/>
                  <a:ext cx="1447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잉크 57">
                  <a:extLst>
                    <a:ext uri="{FF2B5EF4-FFF2-40B4-BE49-F238E27FC236}">
                      <a16:creationId xmlns:a16="http://schemas.microsoft.com/office/drawing/2014/main" id="{14D9D183-F647-4A11-8BC4-FEF11298DCB5}"/>
                    </a:ext>
                  </a:extLst>
                </p14:cNvPr>
                <p14:cNvContentPartPr/>
                <p14:nvPr/>
              </p14:nvContentPartPr>
              <p14:xfrm>
                <a:off x="7700610" y="947018"/>
                <a:ext cx="117360" cy="214560"/>
              </p14:xfrm>
            </p:contentPart>
          </mc:Choice>
          <mc:Fallback xmlns="">
            <p:pic>
              <p:nvPicPr>
                <p:cNvPr id="58" name="잉크 57">
                  <a:extLst>
                    <a:ext uri="{FF2B5EF4-FFF2-40B4-BE49-F238E27FC236}">
                      <a16:creationId xmlns:a16="http://schemas.microsoft.com/office/drawing/2014/main" id="{14D9D183-F647-4A11-8BC4-FEF11298DCB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96290" y="942698"/>
                  <a:ext cx="1260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잉크 58">
                  <a:extLst>
                    <a:ext uri="{FF2B5EF4-FFF2-40B4-BE49-F238E27FC236}">
                      <a16:creationId xmlns:a16="http://schemas.microsoft.com/office/drawing/2014/main" id="{EDD9D8BB-DDF9-46A7-A2E1-9AFBC9CAF57E}"/>
                    </a:ext>
                  </a:extLst>
                </p14:cNvPr>
                <p14:cNvContentPartPr/>
                <p14:nvPr/>
              </p14:nvContentPartPr>
              <p14:xfrm>
                <a:off x="7870890" y="995258"/>
                <a:ext cx="29520" cy="354960"/>
              </p14:xfrm>
            </p:contentPart>
          </mc:Choice>
          <mc:Fallback xmlns="">
            <p:pic>
              <p:nvPicPr>
                <p:cNvPr id="59" name="잉크 58">
                  <a:extLst>
                    <a:ext uri="{FF2B5EF4-FFF2-40B4-BE49-F238E27FC236}">
                      <a16:creationId xmlns:a16="http://schemas.microsoft.com/office/drawing/2014/main" id="{EDD9D8BB-DDF9-46A7-A2E1-9AFBC9CAF57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866570" y="990938"/>
                  <a:ext cx="381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잉크 59">
                  <a:extLst>
                    <a:ext uri="{FF2B5EF4-FFF2-40B4-BE49-F238E27FC236}">
                      <a16:creationId xmlns:a16="http://schemas.microsoft.com/office/drawing/2014/main" id="{CA5F9BA4-F1D7-4A03-8BC1-5EDB7843FE3F}"/>
                    </a:ext>
                  </a:extLst>
                </p14:cNvPr>
                <p14:cNvContentPartPr/>
                <p14:nvPr/>
              </p14:nvContentPartPr>
              <p14:xfrm>
                <a:off x="7894650" y="983738"/>
                <a:ext cx="69120" cy="100440"/>
              </p14:xfrm>
            </p:contentPart>
          </mc:Choice>
          <mc:Fallback xmlns="">
            <p:pic>
              <p:nvPicPr>
                <p:cNvPr id="60" name="잉크 59">
                  <a:extLst>
                    <a:ext uri="{FF2B5EF4-FFF2-40B4-BE49-F238E27FC236}">
                      <a16:creationId xmlns:a16="http://schemas.microsoft.com/office/drawing/2014/main" id="{CA5F9BA4-F1D7-4A03-8BC1-5EDB7843FE3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90330" y="979418"/>
                  <a:ext cx="777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" name="잉크 60">
                  <a:extLst>
                    <a:ext uri="{FF2B5EF4-FFF2-40B4-BE49-F238E27FC236}">
                      <a16:creationId xmlns:a16="http://schemas.microsoft.com/office/drawing/2014/main" id="{7FB97C65-DBB1-42DD-B871-5FABA2F7FA6D}"/>
                    </a:ext>
                  </a:extLst>
                </p14:cNvPr>
                <p14:cNvContentPartPr/>
                <p14:nvPr/>
              </p14:nvContentPartPr>
              <p14:xfrm>
                <a:off x="7976730" y="1163018"/>
                <a:ext cx="75240" cy="51120"/>
              </p14:xfrm>
            </p:contentPart>
          </mc:Choice>
          <mc:Fallback xmlns="">
            <p:pic>
              <p:nvPicPr>
                <p:cNvPr id="61" name="잉크 60">
                  <a:extLst>
                    <a:ext uri="{FF2B5EF4-FFF2-40B4-BE49-F238E27FC236}">
                      <a16:creationId xmlns:a16="http://schemas.microsoft.com/office/drawing/2014/main" id="{7FB97C65-DBB1-42DD-B871-5FABA2F7FA6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72410" y="1158698"/>
                  <a:ext cx="838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2" name="잉크 61">
                  <a:extLst>
                    <a:ext uri="{FF2B5EF4-FFF2-40B4-BE49-F238E27FC236}">
                      <a16:creationId xmlns:a16="http://schemas.microsoft.com/office/drawing/2014/main" id="{64147E49-0F09-4579-8319-86A656F8A5D5}"/>
                    </a:ext>
                  </a:extLst>
                </p14:cNvPr>
                <p14:cNvContentPartPr/>
                <p14:nvPr/>
              </p14:nvContentPartPr>
              <p14:xfrm>
                <a:off x="8031090" y="961418"/>
                <a:ext cx="224640" cy="252000"/>
              </p14:xfrm>
            </p:contentPart>
          </mc:Choice>
          <mc:Fallback xmlns="">
            <p:pic>
              <p:nvPicPr>
                <p:cNvPr id="62" name="잉크 61">
                  <a:extLst>
                    <a:ext uri="{FF2B5EF4-FFF2-40B4-BE49-F238E27FC236}">
                      <a16:creationId xmlns:a16="http://schemas.microsoft.com/office/drawing/2014/main" id="{64147E49-0F09-4579-8319-86A656F8A5D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026770" y="957098"/>
                  <a:ext cx="2332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3" name="잉크 62">
                  <a:extLst>
                    <a:ext uri="{FF2B5EF4-FFF2-40B4-BE49-F238E27FC236}">
                      <a16:creationId xmlns:a16="http://schemas.microsoft.com/office/drawing/2014/main" id="{B6AF0000-DE81-49F4-AC4C-DECCB26CEAEF}"/>
                    </a:ext>
                  </a:extLst>
                </p14:cNvPr>
                <p14:cNvContentPartPr/>
                <p14:nvPr/>
              </p14:nvContentPartPr>
              <p14:xfrm>
                <a:off x="8307930" y="869258"/>
                <a:ext cx="267120" cy="161640"/>
              </p14:xfrm>
            </p:contentPart>
          </mc:Choice>
          <mc:Fallback xmlns="">
            <p:pic>
              <p:nvPicPr>
                <p:cNvPr id="63" name="잉크 62">
                  <a:extLst>
                    <a:ext uri="{FF2B5EF4-FFF2-40B4-BE49-F238E27FC236}">
                      <a16:creationId xmlns:a16="http://schemas.microsoft.com/office/drawing/2014/main" id="{B6AF0000-DE81-49F4-AC4C-DECCB26CEAE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03610" y="864938"/>
                  <a:ext cx="2757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4" name="잉크 63">
                  <a:extLst>
                    <a:ext uri="{FF2B5EF4-FFF2-40B4-BE49-F238E27FC236}">
                      <a16:creationId xmlns:a16="http://schemas.microsoft.com/office/drawing/2014/main" id="{F9F2D0EA-FC83-4BD3-AC55-779147236752}"/>
                    </a:ext>
                  </a:extLst>
                </p14:cNvPr>
                <p14:cNvContentPartPr/>
                <p14:nvPr/>
              </p14:nvContentPartPr>
              <p14:xfrm>
                <a:off x="8481810" y="905978"/>
                <a:ext cx="18000" cy="398160"/>
              </p14:xfrm>
            </p:contentPart>
          </mc:Choice>
          <mc:Fallback xmlns="">
            <p:pic>
              <p:nvPicPr>
                <p:cNvPr id="64" name="잉크 63">
                  <a:extLst>
                    <a:ext uri="{FF2B5EF4-FFF2-40B4-BE49-F238E27FC236}">
                      <a16:creationId xmlns:a16="http://schemas.microsoft.com/office/drawing/2014/main" id="{F9F2D0EA-FC83-4BD3-AC55-77914723675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77490" y="901658"/>
                  <a:ext cx="26640" cy="40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39D3BBAC-A07F-451F-9C01-C8B31FCE00C6}"/>
              </a:ext>
            </a:extLst>
          </p:cNvPr>
          <p:cNvGrpSpPr/>
          <p:nvPr/>
        </p:nvGrpSpPr>
        <p:grpSpPr>
          <a:xfrm>
            <a:off x="7526730" y="1359218"/>
            <a:ext cx="799560" cy="375480"/>
            <a:chOff x="7526730" y="1359218"/>
            <a:chExt cx="799560" cy="37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9" name="잉크 68">
                  <a:extLst>
                    <a:ext uri="{FF2B5EF4-FFF2-40B4-BE49-F238E27FC236}">
                      <a16:creationId xmlns:a16="http://schemas.microsoft.com/office/drawing/2014/main" id="{75E5A525-7FF7-4601-8433-5A824E3A44E4}"/>
                    </a:ext>
                  </a:extLst>
                </p14:cNvPr>
                <p14:cNvContentPartPr/>
                <p14:nvPr/>
              </p14:nvContentPartPr>
              <p14:xfrm>
                <a:off x="7526730" y="1417898"/>
                <a:ext cx="201240" cy="179640"/>
              </p14:xfrm>
            </p:contentPart>
          </mc:Choice>
          <mc:Fallback xmlns="">
            <p:pic>
              <p:nvPicPr>
                <p:cNvPr id="69" name="잉크 68">
                  <a:extLst>
                    <a:ext uri="{FF2B5EF4-FFF2-40B4-BE49-F238E27FC236}">
                      <a16:creationId xmlns:a16="http://schemas.microsoft.com/office/drawing/2014/main" id="{75E5A525-7FF7-4601-8433-5A824E3A44E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522410" y="1413578"/>
                  <a:ext cx="20988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0" name="잉크 69">
                  <a:extLst>
                    <a:ext uri="{FF2B5EF4-FFF2-40B4-BE49-F238E27FC236}">
                      <a16:creationId xmlns:a16="http://schemas.microsoft.com/office/drawing/2014/main" id="{17930E10-D477-47BC-A2B5-923C7356B878}"/>
                    </a:ext>
                  </a:extLst>
                </p14:cNvPr>
                <p14:cNvContentPartPr/>
                <p14:nvPr/>
              </p14:nvContentPartPr>
              <p14:xfrm>
                <a:off x="7626810" y="1601858"/>
                <a:ext cx="89280" cy="114480"/>
              </p14:xfrm>
            </p:contentPart>
          </mc:Choice>
          <mc:Fallback xmlns="">
            <p:pic>
              <p:nvPicPr>
                <p:cNvPr id="70" name="잉크 69">
                  <a:extLst>
                    <a:ext uri="{FF2B5EF4-FFF2-40B4-BE49-F238E27FC236}">
                      <a16:creationId xmlns:a16="http://schemas.microsoft.com/office/drawing/2014/main" id="{17930E10-D477-47BC-A2B5-923C7356B87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622490" y="1597538"/>
                  <a:ext cx="979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1" name="잉크 70">
                  <a:extLst>
                    <a:ext uri="{FF2B5EF4-FFF2-40B4-BE49-F238E27FC236}">
                      <a16:creationId xmlns:a16="http://schemas.microsoft.com/office/drawing/2014/main" id="{5AC30BD5-6D28-4714-8994-377F46983BA5}"/>
                    </a:ext>
                  </a:extLst>
                </p14:cNvPr>
                <p14:cNvContentPartPr/>
                <p14:nvPr/>
              </p14:nvContentPartPr>
              <p14:xfrm>
                <a:off x="7816890" y="1440578"/>
                <a:ext cx="52920" cy="101520"/>
              </p14:xfrm>
            </p:contentPart>
          </mc:Choice>
          <mc:Fallback xmlns="">
            <p:pic>
              <p:nvPicPr>
                <p:cNvPr id="71" name="잉크 70">
                  <a:extLst>
                    <a:ext uri="{FF2B5EF4-FFF2-40B4-BE49-F238E27FC236}">
                      <a16:creationId xmlns:a16="http://schemas.microsoft.com/office/drawing/2014/main" id="{5AC30BD5-6D28-4714-8994-377F46983BA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812570" y="1436258"/>
                  <a:ext cx="615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2" name="잉크 71">
                  <a:extLst>
                    <a:ext uri="{FF2B5EF4-FFF2-40B4-BE49-F238E27FC236}">
                      <a16:creationId xmlns:a16="http://schemas.microsoft.com/office/drawing/2014/main" id="{6D0AEDEB-A198-49DB-ADA9-56E6CB35CD69}"/>
                    </a:ext>
                  </a:extLst>
                </p14:cNvPr>
                <p14:cNvContentPartPr/>
                <p14:nvPr/>
              </p14:nvContentPartPr>
              <p14:xfrm>
                <a:off x="7848930" y="1419698"/>
                <a:ext cx="195120" cy="276120"/>
              </p14:xfrm>
            </p:contentPart>
          </mc:Choice>
          <mc:Fallback xmlns="">
            <p:pic>
              <p:nvPicPr>
                <p:cNvPr id="72" name="잉크 71">
                  <a:extLst>
                    <a:ext uri="{FF2B5EF4-FFF2-40B4-BE49-F238E27FC236}">
                      <a16:creationId xmlns:a16="http://schemas.microsoft.com/office/drawing/2014/main" id="{6D0AEDEB-A198-49DB-ADA9-56E6CB35CD6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44610" y="1415378"/>
                  <a:ext cx="2037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3" name="잉크 72">
                  <a:extLst>
                    <a:ext uri="{FF2B5EF4-FFF2-40B4-BE49-F238E27FC236}">
                      <a16:creationId xmlns:a16="http://schemas.microsoft.com/office/drawing/2014/main" id="{B1210100-6AED-43D4-A961-AECF7F1F4948}"/>
                    </a:ext>
                  </a:extLst>
                </p14:cNvPr>
                <p14:cNvContentPartPr/>
                <p14:nvPr/>
              </p14:nvContentPartPr>
              <p14:xfrm>
                <a:off x="8075010" y="1409978"/>
                <a:ext cx="84240" cy="153000"/>
              </p14:xfrm>
            </p:contentPart>
          </mc:Choice>
          <mc:Fallback xmlns="">
            <p:pic>
              <p:nvPicPr>
                <p:cNvPr id="73" name="잉크 72">
                  <a:extLst>
                    <a:ext uri="{FF2B5EF4-FFF2-40B4-BE49-F238E27FC236}">
                      <a16:creationId xmlns:a16="http://schemas.microsoft.com/office/drawing/2014/main" id="{B1210100-6AED-43D4-A961-AECF7F1F494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070690" y="1405658"/>
                  <a:ext cx="928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4" name="잉크 73">
                  <a:extLst>
                    <a:ext uri="{FF2B5EF4-FFF2-40B4-BE49-F238E27FC236}">
                      <a16:creationId xmlns:a16="http://schemas.microsoft.com/office/drawing/2014/main" id="{3FCBEDF0-24EE-4BEA-BACF-5CB551AEEB9E}"/>
                    </a:ext>
                  </a:extLst>
                </p14:cNvPr>
                <p14:cNvContentPartPr/>
                <p14:nvPr/>
              </p14:nvContentPartPr>
              <p14:xfrm>
                <a:off x="8179410" y="1359218"/>
                <a:ext cx="146880" cy="155520"/>
              </p14:xfrm>
            </p:contentPart>
          </mc:Choice>
          <mc:Fallback xmlns="">
            <p:pic>
              <p:nvPicPr>
                <p:cNvPr id="74" name="잉크 73">
                  <a:extLst>
                    <a:ext uri="{FF2B5EF4-FFF2-40B4-BE49-F238E27FC236}">
                      <a16:creationId xmlns:a16="http://schemas.microsoft.com/office/drawing/2014/main" id="{3FCBEDF0-24EE-4BEA-BACF-5CB551AEEB9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175090" y="1354898"/>
                  <a:ext cx="1555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5" name="잉크 74">
                  <a:extLst>
                    <a:ext uri="{FF2B5EF4-FFF2-40B4-BE49-F238E27FC236}">
                      <a16:creationId xmlns:a16="http://schemas.microsoft.com/office/drawing/2014/main" id="{A9766B8C-F1DC-4093-A0E6-5D08867C8205}"/>
                    </a:ext>
                  </a:extLst>
                </p14:cNvPr>
                <p14:cNvContentPartPr/>
                <p14:nvPr/>
              </p14:nvContentPartPr>
              <p14:xfrm>
                <a:off x="8170410" y="1624178"/>
                <a:ext cx="133560" cy="110520"/>
              </p14:xfrm>
            </p:contentPart>
          </mc:Choice>
          <mc:Fallback xmlns="">
            <p:pic>
              <p:nvPicPr>
                <p:cNvPr id="75" name="잉크 74">
                  <a:extLst>
                    <a:ext uri="{FF2B5EF4-FFF2-40B4-BE49-F238E27FC236}">
                      <a16:creationId xmlns:a16="http://schemas.microsoft.com/office/drawing/2014/main" id="{A9766B8C-F1DC-4093-A0E6-5D08867C820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166090" y="1619858"/>
                  <a:ext cx="14220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CBFF56F6-E43F-45FF-8139-E7D411DA8016}"/>
              </a:ext>
            </a:extLst>
          </p:cNvPr>
          <p:cNvGrpSpPr/>
          <p:nvPr/>
        </p:nvGrpSpPr>
        <p:grpSpPr>
          <a:xfrm>
            <a:off x="8913810" y="409898"/>
            <a:ext cx="294840" cy="390960"/>
            <a:chOff x="8913810" y="409898"/>
            <a:chExt cx="29484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7" name="잉크 76">
                  <a:extLst>
                    <a:ext uri="{FF2B5EF4-FFF2-40B4-BE49-F238E27FC236}">
                      <a16:creationId xmlns:a16="http://schemas.microsoft.com/office/drawing/2014/main" id="{15B1CEBD-4DD2-44AA-9115-D9C8CEC28AA0}"/>
                    </a:ext>
                  </a:extLst>
                </p14:cNvPr>
                <p14:cNvContentPartPr/>
                <p14:nvPr/>
              </p14:nvContentPartPr>
              <p14:xfrm>
                <a:off x="8934330" y="513578"/>
                <a:ext cx="244080" cy="8640"/>
              </p14:xfrm>
            </p:contentPart>
          </mc:Choice>
          <mc:Fallback xmlns="">
            <p:pic>
              <p:nvPicPr>
                <p:cNvPr id="77" name="잉크 76">
                  <a:extLst>
                    <a:ext uri="{FF2B5EF4-FFF2-40B4-BE49-F238E27FC236}">
                      <a16:creationId xmlns:a16="http://schemas.microsoft.com/office/drawing/2014/main" id="{15B1CEBD-4DD2-44AA-9115-D9C8CEC28AA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930010" y="509258"/>
                  <a:ext cx="252720" cy="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8" name="잉크 77">
                  <a:extLst>
                    <a:ext uri="{FF2B5EF4-FFF2-40B4-BE49-F238E27FC236}">
                      <a16:creationId xmlns:a16="http://schemas.microsoft.com/office/drawing/2014/main" id="{0CF434D2-C393-4191-8D28-700440E6C7E7}"/>
                    </a:ext>
                  </a:extLst>
                </p14:cNvPr>
                <p14:cNvContentPartPr/>
                <p14:nvPr/>
              </p14:nvContentPartPr>
              <p14:xfrm>
                <a:off x="8913810" y="615818"/>
                <a:ext cx="223560" cy="16560"/>
              </p14:xfrm>
            </p:contentPart>
          </mc:Choice>
          <mc:Fallback xmlns="">
            <p:pic>
              <p:nvPicPr>
                <p:cNvPr id="78" name="잉크 77">
                  <a:extLst>
                    <a:ext uri="{FF2B5EF4-FFF2-40B4-BE49-F238E27FC236}">
                      <a16:creationId xmlns:a16="http://schemas.microsoft.com/office/drawing/2014/main" id="{0CF434D2-C393-4191-8D28-700440E6C7E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909490" y="611498"/>
                  <a:ext cx="2322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잉크 78">
                  <a:extLst>
                    <a:ext uri="{FF2B5EF4-FFF2-40B4-BE49-F238E27FC236}">
                      <a16:creationId xmlns:a16="http://schemas.microsoft.com/office/drawing/2014/main" id="{B657DD94-C3C9-4769-A9CB-75C01680E0F3}"/>
                    </a:ext>
                  </a:extLst>
                </p14:cNvPr>
                <p14:cNvContentPartPr/>
                <p14:nvPr/>
              </p14:nvContentPartPr>
              <p14:xfrm>
                <a:off x="9042330" y="409898"/>
                <a:ext cx="166320" cy="390960"/>
              </p14:xfrm>
            </p:contentPart>
          </mc:Choice>
          <mc:Fallback xmlns="">
            <p:pic>
              <p:nvPicPr>
                <p:cNvPr id="79" name="잉크 78">
                  <a:extLst>
                    <a:ext uri="{FF2B5EF4-FFF2-40B4-BE49-F238E27FC236}">
                      <a16:creationId xmlns:a16="http://schemas.microsoft.com/office/drawing/2014/main" id="{B657DD94-C3C9-4769-A9CB-75C01680E0F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38010" y="405578"/>
                  <a:ext cx="174960" cy="39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EA8C1521-AD08-4EEE-BDF0-F312A7A3F8AF}"/>
              </a:ext>
            </a:extLst>
          </p:cNvPr>
          <p:cNvGrpSpPr/>
          <p:nvPr/>
        </p:nvGrpSpPr>
        <p:grpSpPr>
          <a:xfrm>
            <a:off x="9408090" y="310538"/>
            <a:ext cx="808200" cy="519120"/>
            <a:chOff x="9408090" y="310538"/>
            <a:chExt cx="808200" cy="51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잉크 79">
                  <a:extLst>
                    <a:ext uri="{FF2B5EF4-FFF2-40B4-BE49-F238E27FC236}">
                      <a16:creationId xmlns:a16="http://schemas.microsoft.com/office/drawing/2014/main" id="{2B51D9BE-7F0D-4BFB-AE0C-6B630E80C38D}"/>
                    </a:ext>
                  </a:extLst>
                </p14:cNvPr>
                <p14:cNvContentPartPr/>
                <p14:nvPr/>
              </p14:nvContentPartPr>
              <p14:xfrm>
                <a:off x="9408090" y="310538"/>
                <a:ext cx="165600" cy="325800"/>
              </p14:xfrm>
            </p:contentPart>
          </mc:Choice>
          <mc:Fallback xmlns="">
            <p:pic>
              <p:nvPicPr>
                <p:cNvPr id="80" name="잉크 79">
                  <a:extLst>
                    <a:ext uri="{FF2B5EF4-FFF2-40B4-BE49-F238E27FC236}">
                      <a16:creationId xmlns:a16="http://schemas.microsoft.com/office/drawing/2014/main" id="{2B51D9BE-7F0D-4BFB-AE0C-6B630E80C38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403770" y="306218"/>
                  <a:ext cx="1742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1" name="잉크 80">
                  <a:extLst>
                    <a:ext uri="{FF2B5EF4-FFF2-40B4-BE49-F238E27FC236}">
                      <a16:creationId xmlns:a16="http://schemas.microsoft.com/office/drawing/2014/main" id="{9CB7BEEB-C911-45DB-8C51-15D0710DA2BB}"/>
                    </a:ext>
                  </a:extLst>
                </p14:cNvPr>
                <p14:cNvContentPartPr/>
                <p14:nvPr/>
              </p14:nvContentPartPr>
              <p14:xfrm>
                <a:off x="9655770" y="382538"/>
                <a:ext cx="117360" cy="212400"/>
              </p14:xfrm>
            </p:contentPart>
          </mc:Choice>
          <mc:Fallback xmlns="">
            <p:pic>
              <p:nvPicPr>
                <p:cNvPr id="81" name="잉크 80">
                  <a:extLst>
                    <a:ext uri="{FF2B5EF4-FFF2-40B4-BE49-F238E27FC236}">
                      <a16:creationId xmlns:a16="http://schemas.microsoft.com/office/drawing/2014/main" id="{9CB7BEEB-C911-45DB-8C51-15D0710DA2B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651450" y="378218"/>
                  <a:ext cx="126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2" name="잉크 81">
                  <a:extLst>
                    <a:ext uri="{FF2B5EF4-FFF2-40B4-BE49-F238E27FC236}">
                      <a16:creationId xmlns:a16="http://schemas.microsoft.com/office/drawing/2014/main" id="{12272C1F-6C6B-468F-AF28-6FD0889B9E48}"/>
                    </a:ext>
                  </a:extLst>
                </p14:cNvPr>
                <p14:cNvContentPartPr/>
                <p14:nvPr/>
              </p14:nvContentPartPr>
              <p14:xfrm>
                <a:off x="9824610" y="434738"/>
                <a:ext cx="49320" cy="394920"/>
              </p14:xfrm>
            </p:contentPart>
          </mc:Choice>
          <mc:Fallback xmlns="">
            <p:pic>
              <p:nvPicPr>
                <p:cNvPr id="82" name="잉크 81">
                  <a:extLst>
                    <a:ext uri="{FF2B5EF4-FFF2-40B4-BE49-F238E27FC236}">
                      <a16:creationId xmlns:a16="http://schemas.microsoft.com/office/drawing/2014/main" id="{12272C1F-6C6B-468F-AF28-6FD0889B9E4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20290" y="430418"/>
                  <a:ext cx="579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3" name="잉크 82">
                  <a:extLst>
                    <a:ext uri="{FF2B5EF4-FFF2-40B4-BE49-F238E27FC236}">
                      <a16:creationId xmlns:a16="http://schemas.microsoft.com/office/drawing/2014/main" id="{E1F18FA4-FFD0-4F73-9F62-78E7DB96DDF0}"/>
                    </a:ext>
                  </a:extLst>
                </p14:cNvPr>
                <p14:cNvContentPartPr/>
                <p14:nvPr/>
              </p14:nvContentPartPr>
              <p14:xfrm>
                <a:off x="9852330" y="408458"/>
                <a:ext cx="108000" cy="166680"/>
              </p14:xfrm>
            </p:contentPart>
          </mc:Choice>
          <mc:Fallback xmlns="">
            <p:pic>
              <p:nvPicPr>
                <p:cNvPr id="83" name="잉크 82">
                  <a:extLst>
                    <a:ext uri="{FF2B5EF4-FFF2-40B4-BE49-F238E27FC236}">
                      <a16:creationId xmlns:a16="http://schemas.microsoft.com/office/drawing/2014/main" id="{E1F18FA4-FFD0-4F73-9F62-78E7DB96DDF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848010" y="404138"/>
                  <a:ext cx="116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4" name="잉크 83">
                  <a:extLst>
                    <a:ext uri="{FF2B5EF4-FFF2-40B4-BE49-F238E27FC236}">
                      <a16:creationId xmlns:a16="http://schemas.microsoft.com/office/drawing/2014/main" id="{0D548EA5-6790-4E28-9E8C-9D80C02B7E99}"/>
                    </a:ext>
                  </a:extLst>
                </p14:cNvPr>
                <p14:cNvContentPartPr/>
                <p14:nvPr/>
              </p14:nvContentPartPr>
              <p14:xfrm>
                <a:off x="9937290" y="626978"/>
                <a:ext cx="71640" cy="104040"/>
              </p14:xfrm>
            </p:contentPart>
          </mc:Choice>
          <mc:Fallback xmlns="">
            <p:pic>
              <p:nvPicPr>
                <p:cNvPr id="84" name="잉크 83">
                  <a:extLst>
                    <a:ext uri="{FF2B5EF4-FFF2-40B4-BE49-F238E27FC236}">
                      <a16:creationId xmlns:a16="http://schemas.microsoft.com/office/drawing/2014/main" id="{0D548EA5-6790-4E28-9E8C-9D80C02B7E9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932970" y="622658"/>
                  <a:ext cx="80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5" name="잉크 84">
                  <a:extLst>
                    <a:ext uri="{FF2B5EF4-FFF2-40B4-BE49-F238E27FC236}">
                      <a16:creationId xmlns:a16="http://schemas.microsoft.com/office/drawing/2014/main" id="{274077DC-A6B5-4891-B62B-2499446D9A5B}"/>
                    </a:ext>
                  </a:extLst>
                </p14:cNvPr>
                <p14:cNvContentPartPr/>
                <p14:nvPr/>
              </p14:nvContentPartPr>
              <p14:xfrm>
                <a:off x="9981930" y="502418"/>
                <a:ext cx="14760" cy="10800"/>
              </p14:xfrm>
            </p:contentPart>
          </mc:Choice>
          <mc:Fallback xmlns="">
            <p:pic>
              <p:nvPicPr>
                <p:cNvPr id="85" name="잉크 84">
                  <a:extLst>
                    <a:ext uri="{FF2B5EF4-FFF2-40B4-BE49-F238E27FC236}">
                      <a16:creationId xmlns:a16="http://schemas.microsoft.com/office/drawing/2014/main" id="{274077DC-A6B5-4891-B62B-2499446D9A5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977610" y="498098"/>
                  <a:ext cx="234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" name="잉크 85">
                  <a:extLst>
                    <a:ext uri="{FF2B5EF4-FFF2-40B4-BE49-F238E27FC236}">
                      <a16:creationId xmlns:a16="http://schemas.microsoft.com/office/drawing/2014/main" id="{8AA0172F-2FDE-4023-9591-36239F5C2D88}"/>
                    </a:ext>
                  </a:extLst>
                </p14:cNvPr>
                <p14:cNvContentPartPr/>
                <p14:nvPr/>
              </p14:nvContentPartPr>
              <p14:xfrm>
                <a:off x="10119450" y="399458"/>
                <a:ext cx="96840" cy="326880"/>
              </p14:xfrm>
            </p:contentPart>
          </mc:Choice>
          <mc:Fallback xmlns="">
            <p:pic>
              <p:nvPicPr>
                <p:cNvPr id="86" name="잉크 85">
                  <a:extLst>
                    <a:ext uri="{FF2B5EF4-FFF2-40B4-BE49-F238E27FC236}">
                      <a16:creationId xmlns:a16="http://schemas.microsoft.com/office/drawing/2014/main" id="{8AA0172F-2FDE-4023-9591-36239F5C2D8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115130" y="395138"/>
                  <a:ext cx="105480" cy="33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9" name="잉크 88">
                <a:extLst>
                  <a:ext uri="{FF2B5EF4-FFF2-40B4-BE49-F238E27FC236}">
                    <a16:creationId xmlns:a16="http://schemas.microsoft.com/office/drawing/2014/main" id="{B222B189-59E9-4C26-A202-681AD457C174}"/>
                  </a:ext>
                </a:extLst>
              </p14:cNvPr>
              <p14:cNvContentPartPr/>
              <p14:nvPr/>
            </p14:nvContentPartPr>
            <p14:xfrm>
              <a:off x="10343730" y="304058"/>
              <a:ext cx="147960" cy="153720"/>
            </p14:xfrm>
          </p:contentPart>
        </mc:Choice>
        <mc:Fallback xmlns="">
          <p:pic>
            <p:nvPicPr>
              <p:cNvPr id="89" name="잉크 88">
                <a:extLst>
                  <a:ext uri="{FF2B5EF4-FFF2-40B4-BE49-F238E27FC236}">
                    <a16:creationId xmlns:a16="http://schemas.microsoft.com/office/drawing/2014/main" id="{B222B189-59E9-4C26-A202-681AD457C17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339410" y="299738"/>
                <a:ext cx="156600" cy="16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그룹 95">
            <a:extLst>
              <a:ext uri="{FF2B5EF4-FFF2-40B4-BE49-F238E27FC236}">
                <a16:creationId xmlns:a16="http://schemas.microsoft.com/office/drawing/2014/main" id="{1792AC1E-00F5-4E49-B795-4715624CFD37}"/>
              </a:ext>
            </a:extLst>
          </p:cNvPr>
          <p:cNvGrpSpPr/>
          <p:nvPr/>
        </p:nvGrpSpPr>
        <p:grpSpPr>
          <a:xfrm>
            <a:off x="10355250" y="583778"/>
            <a:ext cx="160200" cy="78120"/>
            <a:chOff x="10355250" y="583778"/>
            <a:chExt cx="160200" cy="7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0" name="잉크 89">
                  <a:extLst>
                    <a:ext uri="{FF2B5EF4-FFF2-40B4-BE49-F238E27FC236}">
                      <a16:creationId xmlns:a16="http://schemas.microsoft.com/office/drawing/2014/main" id="{A846BED0-7FC8-4BA4-A1ED-B21F56EAE8A1}"/>
                    </a:ext>
                  </a:extLst>
                </p14:cNvPr>
                <p14:cNvContentPartPr/>
                <p14:nvPr/>
              </p14:nvContentPartPr>
              <p14:xfrm>
                <a:off x="10406010" y="583778"/>
                <a:ext cx="109440" cy="11520"/>
              </p14:xfrm>
            </p:contentPart>
          </mc:Choice>
          <mc:Fallback xmlns="">
            <p:pic>
              <p:nvPicPr>
                <p:cNvPr id="90" name="잉크 89">
                  <a:extLst>
                    <a:ext uri="{FF2B5EF4-FFF2-40B4-BE49-F238E27FC236}">
                      <a16:creationId xmlns:a16="http://schemas.microsoft.com/office/drawing/2014/main" id="{A846BED0-7FC8-4BA4-A1ED-B21F56EAE8A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401690" y="579458"/>
                  <a:ext cx="118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1" name="잉크 90">
                  <a:extLst>
                    <a:ext uri="{FF2B5EF4-FFF2-40B4-BE49-F238E27FC236}">
                      <a16:creationId xmlns:a16="http://schemas.microsoft.com/office/drawing/2014/main" id="{3BA9B59B-2A6B-4E19-B930-50C383ADCC3B}"/>
                    </a:ext>
                  </a:extLst>
                </p14:cNvPr>
                <p14:cNvContentPartPr/>
                <p14:nvPr/>
              </p14:nvContentPartPr>
              <p14:xfrm>
                <a:off x="10355250" y="647138"/>
                <a:ext cx="152280" cy="14760"/>
              </p14:xfrm>
            </p:contentPart>
          </mc:Choice>
          <mc:Fallback xmlns="">
            <p:pic>
              <p:nvPicPr>
                <p:cNvPr id="91" name="잉크 90">
                  <a:extLst>
                    <a:ext uri="{FF2B5EF4-FFF2-40B4-BE49-F238E27FC236}">
                      <a16:creationId xmlns:a16="http://schemas.microsoft.com/office/drawing/2014/main" id="{3BA9B59B-2A6B-4E19-B930-50C383ADCC3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350930" y="642818"/>
                  <a:ext cx="1609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177E73AC-6CE2-40D3-BB95-50CC7E1EF260}"/>
              </a:ext>
            </a:extLst>
          </p:cNvPr>
          <p:cNvGrpSpPr/>
          <p:nvPr/>
        </p:nvGrpSpPr>
        <p:grpSpPr>
          <a:xfrm>
            <a:off x="10705170" y="147818"/>
            <a:ext cx="869400" cy="795960"/>
            <a:chOff x="10705170" y="147818"/>
            <a:chExt cx="869400" cy="79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2" name="잉크 91">
                  <a:extLst>
                    <a:ext uri="{FF2B5EF4-FFF2-40B4-BE49-F238E27FC236}">
                      <a16:creationId xmlns:a16="http://schemas.microsoft.com/office/drawing/2014/main" id="{601ED8C4-4906-4A4E-9ADE-63980233A70C}"/>
                    </a:ext>
                  </a:extLst>
                </p14:cNvPr>
                <p14:cNvContentPartPr/>
                <p14:nvPr/>
              </p14:nvContentPartPr>
              <p14:xfrm>
                <a:off x="10705170" y="275618"/>
                <a:ext cx="116640" cy="367920"/>
              </p14:xfrm>
            </p:contentPart>
          </mc:Choice>
          <mc:Fallback xmlns="">
            <p:pic>
              <p:nvPicPr>
                <p:cNvPr id="92" name="잉크 91">
                  <a:extLst>
                    <a:ext uri="{FF2B5EF4-FFF2-40B4-BE49-F238E27FC236}">
                      <a16:creationId xmlns:a16="http://schemas.microsoft.com/office/drawing/2014/main" id="{601ED8C4-4906-4A4E-9ADE-63980233A70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700850" y="271298"/>
                  <a:ext cx="12528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3" name="잉크 92">
                  <a:extLst>
                    <a:ext uri="{FF2B5EF4-FFF2-40B4-BE49-F238E27FC236}">
                      <a16:creationId xmlns:a16="http://schemas.microsoft.com/office/drawing/2014/main" id="{CFD9413B-C613-4C64-8A27-AC7C3670FC14}"/>
                    </a:ext>
                  </a:extLst>
                </p14:cNvPr>
                <p14:cNvContentPartPr/>
                <p14:nvPr/>
              </p14:nvContentPartPr>
              <p14:xfrm>
                <a:off x="10849530" y="529058"/>
                <a:ext cx="77040" cy="126720"/>
              </p14:xfrm>
            </p:contentPart>
          </mc:Choice>
          <mc:Fallback xmlns="">
            <p:pic>
              <p:nvPicPr>
                <p:cNvPr id="93" name="잉크 92">
                  <a:extLst>
                    <a:ext uri="{FF2B5EF4-FFF2-40B4-BE49-F238E27FC236}">
                      <a16:creationId xmlns:a16="http://schemas.microsoft.com/office/drawing/2014/main" id="{CFD9413B-C613-4C64-8A27-AC7C3670FC1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845210" y="524738"/>
                  <a:ext cx="856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잉크 93">
                  <a:extLst>
                    <a:ext uri="{FF2B5EF4-FFF2-40B4-BE49-F238E27FC236}">
                      <a16:creationId xmlns:a16="http://schemas.microsoft.com/office/drawing/2014/main" id="{19FE7AC6-9613-4F55-8455-76DB588ADC5A}"/>
                    </a:ext>
                  </a:extLst>
                </p14:cNvPr>
                <p14:cNvContentPartPr/>
                <p14:nvPr/>
              </p14:nvContentPartPr>
              <p14:xfrm>
                <a:off x="10892010" y="490538"/>
                <a:ext cx="185400" cy="453240"/>
              </p14:xfrm>
            </p:contentPart>
          </mc:Choice>
          <mc:Fallback xmlns="">
            <p:pic>
              <p:nvPicPr>
                <p:cNvPr id="94" name="잉크 93">
                  <a:extLst>
                    <a:ext uri="{FF2B5EF4-FFF2-40B4-BE49-F238E27FC236}">
                      <a16:creationId xmlns:a16="http://schemas.microsoft.com/office/drawing/2014/main" id="{19FE7AC6-9613-4F55-8455-76DB588ADC5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887690" y="486218"/>
                  <a:ext cx="1940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잉크 96">
                  <a:extLst>
                    <a:ext uri="{FF2B5EF4-FFF2-40B4-BE49-F238E27FC236}">
                      <a16:creationId xmlns:a16="http://schemas.microsoft.com/office/drawing/2014/main" id="{25FC74E5-836F-4B3E-9910-AB6DDAFEDF8C}"/>
                    </a:ext>
                  </a:extLst>
                </p14:cNvPr>
                <p14:cNvContentPartPr/>
                <p14:nvPr/>
              </p14:nvContentPartPr>
              <p14:xfrm>
                <a:off x="11257050" y="625538"/>
                <a:ext cx="12960" cy="254160"/>
              </p14:xfrm>
            </p:contentPart>
          </mc:Choice>
          <mc:Fallback xmlns="">
            <p:pic>
              <p:nvPicPr>
                <p:cNvPr id="97" name="잉크 96">
                  <a:extLst>
                    <a:ext uri="{FF2B5EF4-FFF2-40B4-BE49-F238E27FC236}">
                      <a16:creationId xmlns:a16="http://schemas.microsoft.com/office/drawing/2014/main" id="{25FC74E5-836F-4B3E-9910-AB6DDAFEDF8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252730" y="621218"/>
                  <a:ext cx="216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잉크 97">
                  <a:extLst>
                    <a:ext uri="{FF2B5EF4-FFF2-40B4-BE49-F238E27FC236}">
                      <a16:creationId xmlns:a16="http://schemas.microsoft.com/office/drawing/2014/main" id="{911366BC-F838-479E-80A4-3C04EA124344}"/>
                    </a:ext>
                  </a:extLst>
                </p14:cNvPr>
                <p14:cNvContentPartPr/>
                <p14:nvPr/>
              </p14:nvContentPartPr>
              <p14:xfrm>
                <a:off x="11297370" y="583418"/>
                <a:ext cx="83880" cy="137880"/>
              </p14:xfrm>
            </p:contentPart>
          </mc:Choice>
          <mc:Fallback xmlns="">
            <p:pic>
              <p:nvPicPr>
                <p:cNvPr id="98" name="잉크 97">
                  <a:extLst>
                    <a:ext uri="{FF2B5EF4-FFF2-40B4-BE49-F238E27FC236}">
                      <a16:creationId xmlns:a16="http://schemas.microsoft.com/office/drawing/2014/main" id="{911366BC-F838-479E-80A4-3C04EA12434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293050" y="579098"/>
                  <a:ext cx="925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잉크 98">
                  <a:extLst>
                    <a:ext uri="{FF2B5EF4-FFF2-40B4-BE49-F238E27FC236}">
                      <a16:creationId xmlns:a16="http://schemas.microsoft.com/office/drawing/2014/main" id="{B9458924-14D3-4C7E-9E31-7F3605F03D19}"/>
                    </a:ext>
                  </a:extLst>
                </p14:cNvPr>
                <p14:cNvContentPartPr/>
                <p14:nvPr/>
              </p14:nvContentPartPr>
              <p14:xfrm>
                <a:off x="11361810" y="843338"/>
                <a:ext cx="114840" cy="66240"/>
              </p14:xfrm>
            </p:contentPart>
          </mc:Choice>
          <mc:Fallback xmlns="">
            <p:pic>
              <p:nvPicPr>
                <p:cNvPr id="99" name="잉크 98">
                  <a:extLst>
                    <a:ext uri="{FF2B5EF4-FFF2-40B4-BE49-F238E27FC236}">
                      <a16:creationId xmlns:a16="http://schemas.microsoft.com/office/drawing/2014/main" id="{B9458924-14D3-4C7E-9E31-7F3605F03D1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357490" y="839018"/>
                  <a:ext cx="1234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잉크 99">
                  <a:extLst>
                    <a:ext uri="{FF2B5EF4-FFF2-40B4-BE49-F238E27FC236}">
                      <a16:creationId xmlns:a16="http://schemas.microsoft.com/office/drawing/2014/main" id="{30DA2046-D9F6-4839-BA25-5556502C39D0}"/>
                    </a:ext>
                  </a:extLst>
                </p14:cNvPr>
                <p14:cNvContentPartPr/>
                <p14:nvPr/>
              </p14:nvContentPartPr>
              <p14:xfrm>
                <a:off x="11510850" y="751538"/>
                <a:ext cx="17280" cy="40680"/>
              </p14:xfrm>
            </p:contentPart>
          </mc:Choice>
          <mc:Fallback xmlns="">
            <p:pic>
              <p:nvPicPr>
                <p:cNvPr id="100" name="잉크 99">
                  <a:extLst>
                    <a:ext uri="{FF2B5EF4-FFF2-40B4-BE49-F238E27FC236}">
                      <a16:creationId xmlns:a16="http://schemas.microsoft.com/office/drawing/2014/main" id="{30DA2046-D9F6-4839-BA25-5556502C39D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506530" y="747218"/>
                  <a:ext cx="25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잉크 100">
                  <a:extLst>
                    <a:ext uri="{FF2B5EF4-FFF2-40B4-BE49-F238E27FC236}">
                      <a16:creationId xmlns:a16="http://schemas.microsoft.com/office/drawing/2014/main" id="{E422C57F-B8FE-4712-94DA-E99C6283EA28}"/>
                    </a:ext>
                  </a:extLst>
                </p14:cNvPr>
                <p14:cNvContentPartPr/>
                <p14:nvPr/>
              </p14:nvContentPartPr>
              <p14:xfrm>
                <a:off x="11202330" y="478298"/>
                <a:ext cx="372240" cy="32400"/>
              </p14:xfrm>
            </p:contentPart>
          </mc:Choice>
          <mc:Fallback xmlns="">
            <p:pic>
              <p:nvPicPr>
                <p:cNvPr id="101" name="잉크 100">
                  <a:extLst>
                    <a:ext uri="{FF2B5EF4-FFF2-40B4-BE49-F238E27FC236}">
                      <a16:creationId xmlns:a16="http://schemas.microsoft.com/office/drawing/2014/main" id="{E422C57F-B8FE-4712-94DA-E99C6283EA2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198010" y="473978"/>
                  <a:ext cx="3808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잉크 101">
                  <a:extLst>
                    <a:ext uri="{FF2B5EF4-FFF2-40B4-BE49-F238E27FC236}">
                      <a16:creationId xmlns:a16="http://schemas.microsoft.com/office/drawing/2014/main" id="{1A742AEB-0BBE-4D96-B14B-9D0A7B6CD5BD}"/>
                    </a:ext>
                  </a:extLst>
                </p14:cNvPr>
                <p14:cNvContentPartPr/>
                <p14:nvPr/>
              </p14:nvContentPartPr>
              <p14:xfrm>
                <a:off x="11422290" y="147818"/>
                <a:ext cx="9360" cy="355680"/>
              </p14:xfrm>
            </p:contentPart>
          </mc:Choice>
          <mc:Fallback xmlns="">
            <p:pic>
              <p:nvPicPr>
                <p:cNvPr id="102" name="잉크 101">
                  <a:extLst>
                    <a:ext uri="{FF2B5EF4-FFF2-40B4-BE49-F238E27FC236}">
                      <a16:creationId xmlns:a16="http://schemas.microsoft.com/office/drawing/2014/main" id="{1A742AEB-0BBE-4D96-B14B-9D0A7B6CD5B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417970" y="143498"/>
                  <a:ext cx="18000" cy="36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D8FB35C6-88E4-4544-9F23-2FDF5C2AD937}"/>
              </a:ext>
            </a:extLst>
          </p:cNvPr>
          <p:cNvGrpSpPr/>
          <p:nvPr/>
        </p:nvGrpSpPr>
        <p:grpSpPr>
          <a:xfrm>
            <a:off x="9388650" y="1145018"/>
            <a:ext cx="812880" cy="346680"/>
            <a:chOff x="9388650" y="1145018"/>
            <a:chExt cx="812880" cy="34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4" name="잉크 103">
                  <a:extLst>
                    <a:ext uri="{FF2B5EF4-FFF2-40B4-BE49-F238E27FC236}">
                      <a16:creationId xmlns:a16="http://schemas.microsoft.com/office/drawing/2014/main" id="{079F8960-1FFC-4EDF-AAD0-73A2D2D3BBFA}"/>
                    </a:ext>
                  </a:extLst>
                </p14:cNvPr>
                <p14:cNvContentPartPr/>
                <p14:nvPr/>
              </p14:nvContentPartPr>
              <p14:xfrm>
                <a:off x="9388650" y="1145018"/>
                <a:ext cx="87120" cy="231480"/>
              </p14:xfrm>
            </p:contentPart>
          </mc:Choice>
          <mc:Fallback xmlns="">
            <p:pic>
              <p:nvPicPr>
                <p:cNvPr id="104" name="잉크 103">
                  <a:extLst>
                    <a:ext uri="{FF2B5EF4-FFF2-40B4-BE49-F238E27FC236}">
                      <a16:creationId xmlns:a16="http://schemas.microsoft.com/office/drawing/2014/main" id="{079F8960-1FFC-4EDF-AAD0-73A2D2D3BBF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384330" y="1140698"/>
                  <a:ext cx="957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5" name="잉크 104">
                  <a:extLst>
                    <a:ext uri="{FF2B5EF4-FFF2-40B4-BE49-F238E27FC236}">
                      <a16:creationId xmlns:a16="http://schemas.microsoft.com/office/drawing/2014/main" id="{D1D30EBD-45C7-4191-9FDE-E4080D14964A}"/>
                    </a:ext>
                  </a:extLst>
                </p14:cNvPr>
                <p14:cNvContentPartPr/>
                <p14:nvPr/>
              </p14:nvContentPartPr>
              <p14:xfrm>
                <a:off x="9610410" y="1243298"/>
                <a:ext cx="31320" cy="247320"/>
              </p14:xfrm>
            </p:contentPart>
          </mc:Choice>
          <mc:Fallback xmlns="">
            <p:pic>
              <p:nvPicPr>
                <p:cNvPr id="105" name="잉크 104">
                  <a:extLst>
                    <a:ext uri="{FF2B5EF4-FFF2-40B4-BE49-F238E27FC236}">
                      <a16:creationId xmlns:a16="http://schemas.microsoft.com/office/drawing/2014/main" id="{D1D30EBD-45C7-4191-9FDE-E4080D14964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606090" y="1238978"/>
                  <a:ext cx="399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6" name="잉크 105">
                  <a:extLst>
                    <a:ext uri="{FF2B5EF4-FFF2-40B4-BE49-F238E27FC236}">
                      <a16:creationId xmlns:a16="http://schemas.microsoft.com/office/drawing/2014/main" id="{FBF18BA4-C55B-43F8-B04A-741E527E7FE8}"/>
                    </a:ext>
                  </a:extLst>
                </p14:cNvPr>
                <p14:cNvContentPartPr/>
                <p14:nvPr/>
              </p14:nvContentPartPr>
              <p14:xfrm>
                <a:off x="9610410" y="1180298"/>
                <a:ext cx="114120" cy="135360"/>
              </p14:xfrm>
            </p:contentPart>
          </mc:Choice>
          <mc:Fallback xmlns="">
            <p:pic>
              <p:nvPicPr>
                <p:cNvPr id="106" name="잉크 105">
                  <a:extLst>
                    <a:ext uri="{FF2B5EF4-FFF2-40B4-BE49-F238E27FC236}">
                      <a16:creationId xmlns:a16="http://schemas.microsoft.com/office/drawing/2014/main" id="{FBF18BA4-C55B-43F8-B04A-741E527E7FE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606090" y="1175978"/>
                  <a:ext cx="1227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7" name="잉크 106">
                  <a:extLst>
                    <a:ext uri="{FF2B5EF4-FFF2-40B4-BE49-F238E27FC236}">
                      <a16:creationId xmlns:a16="http://schemas.microsoft.com/office/drawing/2014/main" id="{69EE5CBA-3A8C-43A0-A793-48608D32D38A}"/>
                    </a:ext>
                  </a:extLst>
                </p14:cNvPr>
                <p14:cNvContentPartPr/>
                <p14:nvPr/>
              </p14:nvContentPartPr>
              <p14:xfrm>
                <a:off x="9708690" y="1430138"/>
                <a:ext cx="70920" cy="61560"/>
              </p14:xfrm>
            </p:contentPart>
          </mc:Choice>
          <mc:Fallback xmlns="">
            <p:pic>
              <p:nvPicPr>
                <p:cNvPr id="107" name="잉크 106">
                  <a:extLst>
                    <a:ext uri="{FF2B5EF4-FFF2-40B4-BE49-F238E27FC236}">
                      <a16:creationId xmlns:a16="http://schemas.microsoft.com/office/drawing/2014/main" id="{69EE5CBA-3A8C-43A0-A793-48608D32D38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704370" y="1425818"/>
                  <a:ext cx="795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8" name="잉크 107">
                  <a:extLst>
                    <a:ext uri="{FF2B5EF4-FFF2-40B4-BE49-F238E27FC236}">
                      <a16:creationId xmlns:a16="http://schemas.microsoft.com/office/drawing/2014/main" id="{D3A71A01-D908-4369-AC1B-50070B90CB4F}"/>
                    </a:ext>
                  </a:extLst>
                </p14:cNvPr>
                <p14:cNvContentPartPr/>
                <p14:nvPr/>
              </p14:nvContentPartPr>
              <p14:xfrm>
                <a:off x="9743250" y="1304498"/>
                <a:ext cx="50400" cy="1080"/>
              </p14:xfrm>
            </p:contentPart>
          </mc:Choice>
          <mc:Fallback xmlns="">
            <p:pic>
              <p:nvPicPr>
                <p:cNvPr id="108" name="잉크 107">
                  <a:extLst>
                    <a:ext uri="{FF2B5EF4-FFF2-40B4-BE49-F238E27FC236}">
                      <a16:creationId xmlns:a16="http://schemas.microsoft.com/office/drawing/2014/main" id="{D3A71A01-D908-4369-AC1B-50070B90CB4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738930" y="1300178"/>
                  <a:ext cx="5904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9" name="잉크 108">
                  <a:extLst>
                    <a:ext uri="{FF2B5EF4-FFF2-40B4-BE49-F238E27FC236}">
                      <a16:creationId xmlns:a16="http://schemas.microsoft.com/office/drawing/2014/main" id="{216D2621-CFA3-4251-A356-6E04EE5DD1A5}"/>
                    </a:ext>
                  </a:extLst>
                </p14:cNvPr>
                <p14:cNvContentPartPr/>
                <p14:nvPr/>
              </p14:nvContentPartPr>
              <p14:xfrm>
                <a:off x="9861330" y="1226378"/>
                <a:ext cx="108360" cy="64440"/>
              </p14:xfrm>
            </p:contentPart>
          </mc:Choice>
          <mc:Fallback xmlns="">
            <p:pic>
              <p:nvPicPr>
                <p:cNvPr id="109" name="잉크 108">
                  <a:extLst>
                    <a:ext uri="{FF2B5EF4-FFF2-40B4-BE49-F238E27FC236}">
                      <a16:creationId xmlns:a16="http://schemas.microsoft.com/office/drawing/2014/main" id="{216D2621-CFA3-4251-A356-6E04EE5DD1A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857010" y="1222058"/>
                  <a:ext cx="1170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0" name="잉크 109">
                  <a:extLst>
                    <a:ext uri="{FF2B5EF4-FFF2-40B4-BE49-F238E27FC236}">
                      <a16:creationId xmlns:a16="http://schemas.microsoft.com/office/drawing/2014/main" id="{FA93C177-8341-47C0-90AE-BD748D893DD3}"/>
                    </a:ext>
                  </a:extLst>
                </p14:cNvPr>
                <p14:cNvContentPartPr/>
                <p14:nvPr/>
              </p14:nvContentPartPr>
              <p14:xfrm>
                <a:off x="9890850" y="1348058"/>
                <a:ext cx="105480" cy="75600"/>
              </p14:xfrm>
            </p:contentPart>
          </mc:Choice>
          <mc:Fallback xmlns="">
            <p:pic>
              <p:nvPicPr>
                <p:cNvPr id="110" name="잉크 109">
                  <a:extLst>
                    <a:ext uri="{FF2B5EF4-FFF2-40B4-BE49-F238E27FC236}">
                      <a16:creationId xmlns:a16="http://schemas.microsoft.com/office/drawing/2014/main" id="{FA93C177-8341-47C0-90AE-BD748D893DD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886530" y="1343738"/>
                  <a:ext cx="1141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1" name="잉크 110">
                  <a:extLst>
                    <a:ext uri="{FF2B5EF4-FFF2-40B4-BE49-F238E27FC236}">
                      <a16:creationId xmlns:a16="http://schemas.microsoft.com/office/drawing/2014/main" id="{8CB81FF4-4FEE-4DB5-B795-FD2BAEC2DBDE}"/>
                    </a:ext>
                  </a:extLst>
                </p14:cNvPr>
                <p14:cNvContentPartPr/>
                <p14:nvPr/>
              </p14:nvContentPartPr>
              <p14:xfrm>
                <a:off x="10067610" y="1245098"/>
                <a:ext cx="133920" cy="180360"/>
              </p14:xfrm>
            </p:contentPart>
          </mc:Choice>
          <mc:Fallback xmlns="">
            <p:pic>
              <p:nvPicPr>
                <p:cNvPr id="111" name="잉크 110">
                  <a:extLst>
                    <a:ext uri="{FF2B5EF4-FFF2-40B4-BE49-F238E27FC236}">
                      <a16:creationId xmlns:a16="http://schemas.microsoft.com/office/drawing/2014/main" id="{8CB81FF4-4FEE-4DB5-B795-FD2BAEC2DBD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063290" y="1240778"/>
                  <a:ext cx="1425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0F18B1E1-F22D-47A9-89CB-8B213FD7FE41}"/>
              </a:ext>
            </a:extLst>
          </p:cNvPr>
          <p:cNvGrpSpPr/>
          <p:nvPr/>
        </p:nvGrpSpPr>
        <p:grpSpPr>
          <a:xfrm>
            <a:off x="10408890" y="1085618"/>
            <a:ext cx="1689120" cy="528120"/>
            <a:chOff x="10408890" y="1085618"/>
            <a:chExt cx="1689120" cy="5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2" name="잉크 111">
                  <a:extLst>
                    <a:ext uri="{FF2B5EF4-FFF2-40B4-BE49-F238E27FC236}">
                      <a16:creationId xmlns:a16="http://schemas.microsoft.com/office/drawing/2014/main" id="{B3A5A70B-DFD8-4B1E-B2A0-8849E4264FAA}"/>
                    </a:ext>
                  </a:extLst>
                </p14:cNvPr>
                <p14:cNvContentPartPr/>
                <p14:nvPr/>
              </p14:nvContentPartPr>
              <p14:xfrm>
                <a:off x="10493490" y="1301258"/>
                <a:ext cx="29880" cy="1800"/>
              </p14:xfrm>
            </p:contentPart>
          </mc:Choice>
          <mc:Fallback xmlns="">
            <p:pic>
              <p:nvPicPr>
                <p:cNvPr id="112" name="잉크 111">
                  <a:extLst>
                    <a:ext uri="{FF2B5EF4-FFF2-40B4-BE49-F238E27FC236}">
                      <a16:creationId xmlns:a16="http://schemas.microsoft.com/office/drawing/2014/main" id="{B3A5A70B-DFD8-4B1E-B2A0-8849E4264FA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489170" y="1296938"/>
                  <a:ext cx="3852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3" name="잉크 112">
                  <a:extLst>
                    <a:ext uri="{FF2B5EF4-FFF2-40B4-BE49-F238E27FC236}">
                      <a16:creationId xmlns:a16="http://schemas.microsoft.com/office/drawing/2014/main" id="{A99E3792-0331-4184-B1CF-D81348E9BCEA}"/>
                    </a:ext>
                  </a:extLst>
                </p14:cNvPr>
                <p14:cNvContentPartPr/>
                <p14:nvPr/>
              </p14:nvContentPartPr>
              <p14:xfrm>
                <a:off x="10598970" y="1288658"/>
                <a:ext cx="20880" cy="7560"/>
              </p14:xfrm>
            </p:contentPart>
          </mc:Choice>
          <mc:Fallback xmlns="">
            <p:pic>
              <p:nvPicPr>
                <p:cNvPr id="113" name="잉크 112">
                  <a:extLst>
                    <a:ext uri="{FF2B5EF4-FFF2-40B4-BE49-F238E27FC236}">
                      <a16:creationId xmlns:a16="http://schemas.microsoft.com/office/drawing/2014/main" id="{A99E3792-0331-4184-B1CF-D81348E9BCE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594650" y="1284338"/>
                  <a:ext cx="2952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4" name="잉크 113">
                  <a:extLst>
                    <a:ext uri="{FF2B5EF4-FFF2-40B4-BE49-F238E27FC236}">
                      <a16:creationId xmlns:a16="http://schemas.microsoft.com/office/drawing/2014/main" id="{EAC87AAA-0F1F-4A96-B53B-5467612F5041}"/>
                    </a:ext>
                  </a:extLst>
                </p14:cNvPr>
                <p14:cNvContentPartPr/>
                <p14:nvPr/>
              </p14:nvContentPartPr>
              <p14:xfrm>
                <a:off x="10699050" y="1284698"/>
                <a:ext cx="42480" cy="14040"/>
              </p14:xfrm>
            </p:contentPart>
          </mc:Choice>
          <mc:Fallback xmlns="">
            <p:pic>
              <p:nvPicPr>
                <p:cNvPr id="114" name="잉크 113">
                  <a:extLst>
                    <a:ext uri="{FF2B5EF4-FFF2-40B4-BE49-F238E27FC236}">
                      <a16:creationId xmlns:a16="http://schemas.microsoft.com/office/drawing/2014/main" id="{EAC87AAA-0F1F-4A96-B53B-5467612F504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94730" y="1280378"/>
                  <a:ext cx="511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5" name="잉크 114">
                  <a:extLst>
                    <a:ext uri="{FF2B5EF4-FFF2-40B4-BE49-F238E27FC236}">
                      <a16:creationId xmlns:a16="http://schemas.microsoft.com/office/drawing/2014/main" id="{8C34C67E-EF35-4E48-9C28-6B810FBCB490}"/>
                    </a:ext>
                  </a:extLst>
                </p14:cNvPr>
                <p14:cNvContentPartPr/>
                <p14:nvPr/>
              </p14:nvContentPartPr>
              <p14:xfrm>
                <a:off x="10701570" y="1188218"/>
                <a:ext cx="114480" cy="128880"/>
              </p14:xfrm>
            </p:contentPart>
          </mc:Choice>
          <mc:Fallback xmlns="">
            <p:pic>
              <p:nvPicPr>
                <p:cNvPr id="115" name="잉크 114">
                  <a:extLst>
                    <a:ext uri="{FF2B5EF4-FFF2-40B4-BE49-F238E27FC236}">
                      <a16:creationId xmlns:a16="http://schemas.microsoft.com/office/drawing/2014/main" id="{8C34C67E-EF35-4E48-9C28-6B810FBCB49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697250" y="1183898"/>
                  <a:ext cx="1231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6" name="잉크 115">
                  <a:extLst>
                    <a:ext uri="{FF2B5EF4-FFF2-40B4-BE49-F238E27FC236}">
                      <a16:creationId xmlns:a16="http://schemas.microsoft.com/office/drawing/2014/main" id="{2441A5AD-7609-4828-9A46-2A1751753275}"/>
                    </a:ext>
                  </a:extLst>
                </p14:cNvPr>
                <p14:cNvContentPartPr/>
                <p14:nvPr/>
              </p14:nvContentPartPr>
              <p14:xfrm>
                <a:off x="10408890" y="1217738"/>
                <a:ext cx="148680" cy="223920"/>
              </p14:xfrm>
            </p:contentPart>
          </mc:Choice>
          <mc:Fallback xmlns="">
            <p:pic>
              <p:nvPicPr>
                <p:cNvPr id="116" name="잉크 115">
                  <a:extLst>
                    <a:ext uri="{FF2B5EF4-FFF2-40B4-BE49-F238E27FC236}">
                      <a16:creationId xmlns:a16="http://schemas.microsoft.com/office/drawing/2014/main" id="{2441A5AD-7609-4828-9A46-2A175175327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404570" y="1213418"/>
                  <a:ext cx="1573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7" name="잉크 116">
                  <a:extLst>
                    <a:ext uri="{FF2B5EF4-FFF2-40B4-BE49-F238E27FC236}">
                      <a16:creationId xmlns:a16="http://schemas.microsoft.com/office/drawing/2014/main" id="{C6515214-389F-48B5-8052-8B9F45C6C398}"/>
                    </a:ext>
                  </a:extLst>
                </p14:cNvPr>
                <p14:cNvContentPartPr/>
                <p14:nvPr/>
              </p14:nvContentPartPr>
              <p14:xfrm>
                <a:off x="10908210" y="1195418"/>
                <a:ext cx="147600" cy="238680"/>
              </p14:xfrm>
            </p:contentPart>
          </mc:Choice>
          <mc:Fallback xmlns="">
            <p:pic>
              <p:nvPicPr>
                <p:cNvPr id="117" name="잉크 116">
                  <a:extLst>
                    <a:ext uri="{FF2B5EF4-FFF2-40B4-BE49-F238E27FC236}">
                      <a16:creationId xmlns:a16="http://schemas.microsoft.com/office/drawing/2014/main" id="{C6515214-389F-48B5-8052-8B9F45C6C39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903530" y="1191098"/>
                  <a:ext cx="1562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8" name="잉크 117">
                  <a:extLst>
                    <a:ext uri="{FF2B5EF4-FFF2-40B4-BE49-F238E27FC236}">
                      <a16:creationId xmlns:a16="http://schemas.microsoft.com/office/drawing/2014/main" id="{2F933AC5-7B55-46A2-AD64-80FD0CCCF572}"/>
                    </a:ext>
                  </a:extLst>
                </p14:cNvPr>
                <p14:cNvContentPartPr/>
                <p14:nvPr/>
              </p14:nvContentPartPr>
              <p14:xfrm>
                <a:off x="11094690" y="1255538"/>
                <a:ext cx="79920" cy="141120"/>
              </p14:xfrm>
            </p:contentPart>
          </mc:Choice>
          <mc:Fallback xmlns="">
            <p:pic>
              <p:nvPicPr>
                <p:cNvPr id="118" name="잉크 117">
                  <a:extLst>
                    <a:ext uri="{FF2B5EF4-FFF2-40B4-BE49-F238E27FC236}">
                      <a16:creationId xmlns:a16="http://schemas.microsoft.com/office/drawing/2014/main" id="{2F933AC5-7B55-46A2-AD64-80FD0CCCF57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090370" y="1251218"/>
                  <a:ext cx="88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9" name="잉크 118">
                  <a:extLst>
                    <a:ext uri="{FF2B5EF4-FFF2-40B4-BE49-F238E27FC236}">
                      <a16:creationId xmlns:a16="http://schemas.microsoft.com/office/drawing/2014/main" id="{7D19DFBC-1650-46F4-A740-B58F475088E0}"/>
                    </a:ext>
                  </a:extLst>
                </p14:cNvPr>
                <p14:cNvContentPartPr/>
                <p14:nvPr/>
              </p14:nvContentPartPr>
              <p14:xfrm>
                <a:off x="11205570" y="1286138"/>
                <a:ext cx="16560" cy="327600"/>
              </p14:xfrm>
            </p:contentPart>
          </mc:Choice>
          <mc:Fallback xmlns="">
            <p:pic>
              <p:nvPicPr>
                <p:cNvPr id="119" name="잉크 118">
                  <a:extLst>
                    <a:ext uri="{FF2B5EF4-FFF2-40B4-BE49-F238E27FC236}">
                      <a16:creationId xmlns:a16="http://schemas.microsoft.com/office/drawing/2014/main" id="{7D19DFBC-1650-46F4-A740-B58F475088E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201250" y="1281818"/>
                  <a:ext cx="252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0" name="잉크 119">
                  <a:extLst>
                    <a:ext uri="{FF2B5EF4-FFF2-40B4-BE49-F238E27FC236}">
                      <a16:creationId xmlns:a16="http://schemas.microsoft.com/office/drawing/2014/main" id="{496E785A-58A6-4D15-B7CC-993E485D3ADD}"/>
                    </a:ext>
                  </a:extLst>
                </p14:cNvPr>
                <p14:cNvContentPartPr/>
                <p14:nvPr/>
              </p14:nvContentPartPr>
              <p14:xfrm>
                <a:off x="11231490" y="1269938"/>
                <a:ext cx="90000" cy="120960"/>
              </p14:xfrm>
            </p:contentPart>
          </mc:Choice>
          <mc:Fallback xmlns="">
            <p:pic>
              <p:nvPicPr>
                <p:cNvPr id="120" name="잉크 119">
                  <a:extLst>
                    <a:ext uri="{FF2B5EF4-FFF2-40B4-BE49-F238E27FC236}">
                      <a16:creationId xmlns:a16="http://schemas.microsoft.com/office/drawing/2014/main" id="{496E785A-58A6-4D15-B7CC-993E485D3AD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227170" y="1265618"/>
                  <a:ext cx="986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1" name="잉크 120">
                  <a:extLst>
                    <a:ext uri="{FF2B5EF4-FFF2-40B4-BE49-F238E27FC236}">
                      <a16:creationId xmlns:a16="http://schemas.microsoft.com/office/drawing/2014/main" id="{9E53610E-3748-4488-8A16-318C7202BAA7}"/>
                    </a:ext>
                  </a:extLst>
                </p14:cNvPr>
                <p14:cNvContentPartPr/>
                <p14:nvPr/>
              </p14:nvContentPartPr>
              <p14:xfrm>
                <a:off x="11278650" y="1470098"/>
                <a:ext cx="73440" cy="30240"/>
              </p14:xfrm>
            </p:contentPart>
          </mc:Choice>
          <mc:Fallback xmlns="">
            <p:pic>
              <p:nvPicPr>
                <p:cNvPr id="121" name="잉크 120">
                  <a:extLst>
                    <a:ext uri="{FF2B5EF4-FFF2-40B4-BE49-F238E27FC236}">
                      <a16:creationId xmlns:a16="http://schemas.microsoft.com/office/drawing/2014/main" id="{9E53610E-3748-4488-8A16-318C7202BAA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274330" y="1465778"/>
                  <a:ext cx="82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2" name="잉크 121">
                  <a:extLst>
                    <a:ext uri="{FF2B5EF4-FFF2-40B4-BE49-F238E27FC236}">
                      <a16:creationId xmlns:a16="http://schemas.microsoft.com/office/drawing/2014/main" id="{E76E102C-57CC-47B7-AE54-2ABB69B29108}"/>
                    </a:ext>
                  </a:extLst>
                </p14:cNvPr>
                <p14:cNvContentPartPr/>
                <p14:nvPr/>
              </p14:nvContentPartPr>
              <p14:xfrm>
                <a:off x="11321490" y="1245818"/>
                <a:ext cx="207720" cy="231120"/>
              </p14:xfrm>
            </p:contentPart>
          </mc:Choice>
          <mc:Fallback xmlns="">
            <p:pic>
              <p:nvPicPr>
                <p:cNvPr id="122" name="잉크 121">
                  <a:extLst>
                    <a:ext uri="{FF2B5EF4-FFF2-40B4-BE49-F238E27FC236}">
                      <a16:creationId xmlns:a16="http://schemas.microsoft.com/office/drawing/2014/main" id="{E76E102C-57CC-47B7-AE54-2ABB69B2910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317170" y="1241498"/>
                  <a:ext cx="2163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5" name="잉크 124">
                  <a:extLst>
                    <a:ext uri="{FF2B5EF4-FFF2-40B4-BE49-F238E27FC236}">
                      <a16:creationId xmlns:a16="http://schemas.microsoft.com/office/drawing/2014/main" id="{BE703EC1-FA96-4476-B526-928A4215E43D}"/>
                    </a:ext>
                  </a:extLst>
                </p14:cNvPr>
                <p14:cNvContentPartPr/>
                <p14:nvPr/>
              </p14:nvContentPartPr>
              <p14:xfrm>
                <a:off x="11560170" y="1331858"/>
                <a:ext cx="162000" cy="23040"/>
              </p14:xfrm>
            </p:contentPart>
          </mc:Choice>
          <mc:Fallback xmlns="">
            <p:pic>
              <p:nvPicPr>
                <p:cNvPr id="125" name="잉크 124">
                  <a:extLst>
                    <a:ext uri="{FF2B5EF4-FFF2-40B4-BE49-F238E27FC236}">
                      <a16:creationId xmlns:a16="http://schemas.microsoft.com/office/drawing/2014/main" id="{BE703EC1-FA96-4476-B526-928A4215E43D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555850" y="1327538"/>
                  <a:ext cx="1706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6" name="잉크 125">
                  <a:extLst>
                    <a:ext uri="{FF2B5EF4-FFF2-40B4-BE49-F238E27FC236}">
                      <a16:creationId xmlns:a16="http://schemas.microsoft.com/office/drawing/2014/main" id="{62A9844F-B913-4B9C-AE24-58CA6F35A7A5}"/>
                    </a:ext>
                  </a:extLst>
                </p14:cNvPr>
                <p14:cNvContentPartPr/>
                <p14:nvPr/>
              </p14:nvContentPartPr>
              <p14:xfrm>
                <a:off x="11659170" y="1281458"/>
                <a:ext cx="78120" cy="129600"/>
              </p14:xfrm>
            </p:contentPart>
          </mc:Choice>
          <mc:Fallback xmlns="">
            <p:pic>
              <p:nvPicPr>
                <p:cNvPr id="126" name="잉크 125">
                  <a:extLst>
                    <a:ext uri="{FF2B5EF4-FFF2-40B4-BE49-F238E27FC236}">
                      <a16:creationId xmlns:a16="http://schemas.microsoft.com/office/drawing/2014/main" id="{62A9844F-B913-4B9C-AE24-58CA6F35A7A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654850" y="1277138"/>
                  <a:ext cx="867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7" name="잉크 126">
                  <a:extLst>
                    <a:ext uri="{FF2B5EF4-FFF2-40B4-BE49-F238E27FC236}">
                      <a16:creationId xmlns:a16="http://schemas.microsoft.com/office/drawing/2014/main" id="{913FABAA-B1BA-4D35-8FFE-78F667BB9EB8}"/>
                    </a:ext>
                  </a:extLst>
                </p14:cNvPr>
                <p14:cNvContentPartPr/>
                <p14:nvPr/>
              </p14:nvContentPartPr>
              <p14:xfrm>
                <a:off x="11794890" y="1241138"/>
                <a:ext cx="195840" cy="193680"/>
              </p14:xfrm>
            </p:contentPart>
          </mc:Choice>
          <mc:Fallback xmlns="">
            <p:pic>
              <p:nvPicPr>
                <p:cNvPr id="127" name="잉크 126">
                  <a:extLst>
                    <a:ext uri="{FF2B5EF4-FFF2-40B4-BE49-F238E27FC236}">
                      <a16:creationId xmlns:a16="http://schemas.microsoft.com/office/drawing/2014/main" id="{913FABAA-B1BA-4D35-8FFE-78F667BB9EB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790570" y="1236818"/>
                  <a:ext cx="2044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8" name="잉크 127">
                  <a:extLst>
                    <a:ext uri="{FF2B5EF4-FFF2-40B4-BE49-F238E27FC236}">
                      <a16:creationId xmlns:a16="http://schemas.microsoft.com/office/drawing/2014/main" id="{262C0BEA-5850-4D92-9FEF-7863A370C531}"/>
                    </a:ext>
                  </a:extLst>
                </p14:cNvPr>
                <p14:cNvContentPartPr/>
                <p14:nvPr/>
              </p14:nvContentPartPr>
              <p14:xfrm>
                <a:off x="11978850" y="1085618"/>
                <a:ext cx="119160" cy="437400"/>
              </p14:xfrm>
            </p:contentPart>
          </mc:Choice>
          <mc:Fallback xmlns="">
            <p:pic>
              <p:nvPicPr>
                <p:cNvPr id="128" name="잉크 127">
                  <a:extLst>
                    <a:ext uri="{FF2B5EF4-FFF2-40B4-BE49-F238E27FC236}">
                      <a16:creationId xmlns:a16="http://schemas.microsoft.com/office/drawing/2014/main" id="{262C0BEA-5850-4D92-9FEF-7863A370C53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974530" y="1081298"/>
                  <a:ext cx="127800" cy="44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30" name="잉크 129">
                <a:extLst>
                  <a:ext uri="{FF2B5EF4-FFF2-40B4-BE49-F238E27FC236}">
                    <a16:creationId xmlns:a16="http://schemas.microsoft.com/office/drawing/2014/main" id="{9974951A-924C-4E89-858E-C09729428538}"/>
                  </a:ext>
                </a:extLst>
              </p14:cNvPr>
              <p14:cNvContentPartPr/>
              <p14:nvPr/>
            </p14:nvContentPartPr>
            <p14:xfrm>
              <a:off x="6313530" y="3075338"/>
              <a:ext cx="219240" cy="55800"/>
            </p14:xfrm>
          </p:contentPart>
        </mc:Choice>
        <mc:Fallback xmlns="">
          <p:pic>
            <p:nvPicPr>
              <p:cNvPr id="130" name="잉크 129">
                <a:extLst>
                  <a:ext uri="{FF2B5EF4-FFF2-40B4-BE49-F238E27FC236}">
                    <a16:creationId xmlns:a16="http://schemas.microsoft.com/office/drawing/2014/main" id="{9974951A-924C-4E89-858E-C09729428538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6309210" y="3071018"/>
                <a:ext cx="2278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31" name="잉크 130">
                <a:extLst>
                  <a:ext uri="{FF2B5EF4-FFF2-40B4-BE49-F238E27FC236}">
                    <a16:creationId xmlns:a16="http://schemas.microsoft.com/office/drawing/2014/main" id="{2A5CA6E2-68AD-4A3F-92FC-1CCAFD78395D}"/>
                  </a:ext>
                </a:extLst>
              </p14:cNvPr>
              <p14:cNvContentPartPr/>
              <p14:nvPr/>
            </p14:nvContentPartPr>
            <p14:xfrm>
              <a:off x="6320730" y="3204938"/>
              <a:ext cx="212040" cy="11520"/>
            </p14:xfrm>
          </p:contentPart>
        </mc:Choice>
        <mc:Fallback xmlns="">
          <p:pic>
            <p:nvPicPr>
              <p:cNvPr id="131" name="잉크 130">
                <a:extLst>
                  <a:ext uri="{FF2B5EF4-FFF2-40B4-BE49-F238E27FC236}">
                    <a16:creationId xmlns:a16="http://schemas.microsoft.com/office/drawing/2014/main" id="{2A5CA6E2-68AD-4A3F-92FC-1CCAFD78395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6316410" y="3200618"/>
                <a:ext cx="2206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2" name="잉크 131">
                <a:extLst>
                  <a:ext uri="{FF2B5EF4-FFF2-40B4-BE49-F238E27FC236}">
                    <a16:creationId xmlns:a16="http://schemas.microsoft.com/office/drawing/2014/main" id="{52A506A7-3F7B-4366-8AFB-C319C2E42D89}"/>
                  </a:ext>
                </a:extLst>
              </p14:cNvPr>
              <p14:cNvContentPartPr/>
              <p14:nvPr/>
            </p14:nvContentPartPr>
            <p14:xfrm>
              <a:off x="6717450" y="3139778"/>
              <a:ext cx="165600" cy="21240"/>
            </p14:xfrm>
          </p:contentPart>
        </mc:Choice>
        <mc:Fallback xmlns="">
          <p:pic>
            <p:nvPicPr>
              <p:cNvPr id="132" name="잉크 131">
                <a:extLst>
                  <a:ext uri="{FF2B5EF4-FFF2-40B4-BE49-F238E27FC236}">
                    <a16:creationId xmlns:a16="http://schemas.microsoft.com/office/drawing/2014/main" id="{52A506A7-3F7B-4366-8AFB-C319C2E42D89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6713130" y="3135458"/>
                <a:ext cx="174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3" name="잉크 132">
                <a:extLst>
                  <a:ext uri="{FF2B5EF4-FFF2-40B4-BE49-F238E27FC236}">
                    <a16:creationId xmlns:a16="http://schemas.microsoft.com/office/drawing/2014/main" id="{624403B8-F7B0-4A0A-9D81-DBADDE4F3B1F}"/>
                  </a:ext>
                </a:extLst>
              </p14:cNvPr>
              <p14:cNvContentPartPr/>
              <p14:nvPr/>
            </p14:nvContentPartPr>
            <p14:xfrm>
              <a:off x="7076370" y="2902538"/>
              <a:ext cx="279360" cy="74160"/>
            </p14:xfrm>
          </p:contentPart>
        </mc:Choice>
        <mc:Fallback xmlns="">
          <p:pic>
            <p:nvPicPr>
              <p:cNvPr id="133" name="잉크 132">
                <a:extLst>
                  <a:ext uri="{FF2B5EF4-FFF2-40B4-BE49-F238E27FC236}">
                    <a16:creationId xmlns:a16="http://schemas.microsoft.com/office/drawing/2014/main" id="{624403B8-F7B0-4A0A-9D81-DBADDE4F3B1F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7072050" y="2898218"/>
                <a:ext cx="2880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4" name="잉크 133">
                <a:extLst>
                  <a:ext uri="{FF2B5EF4-FFF2-40B4-BE49-F238E27FC236}">
                    <a16:creationId xmlns:a16="http://schemas.microsoft.com/office/drawing/2014/main" id="{0392C144-C1D6-4912-B803-18E422B0CB5C}"/>
                  </a:ext>
                </a:extLst>
              </p14:cNvPr>
              <p14:cNvContentPartPr/>
              <p14:nvPr/>
            </p14:nvContentPartPr>
            <p14:xfrm>
              <a:off x="7093290" y="2957258"/>
              <a:ext cx="159480" cy="160200"/>
            </p14:xfrm>
          </p:contentPart>
        </mc:Choice>
        <mc:Fallback xmlns="">
          <p:pic>
            <p:nvPicPr>
              <p:cNvPr id="134" name="잉크 133">
                <a:extLst>
                  <a:ext uri="{FF2B5EF4-FFF2-40B4-BE49-F238E27FC236}">
                    <a16:creationId xmlns:a16="http://schemas.microsoft.com/office/drawing/2014/main" id="{0392C144-C1D6-4912-B803-18E422B0CB5C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7088970" y="2952938"/>
                <a:ext cx="1681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5" name="잉크 134">
                <a:extLst>
                  <a:ext uri="{FF2B5EF4-FFF2-40B4-BE49-F238E27FC236}">
                    <a16:creationId xmlns:a16="http://schemas.microsoft.com/office/drawing/2014/main" id="{915F5319-88E2-4E8E-848C-39560D1F36F8}"/>
                  </a:ext>
                </a:extLst>
              </p14:cNvPr>
              <p14:cNvContentPartPr/>
              <p14:nvPr/>
            </p14:nvContentPartPr>
            <p14:xfrm>
              <a:off x="7158450" y="3234098"/>
              <a:ext cx="118080" cy="52200"/>
            </p14:xfrm>
          </p:contentPart>
        </mc:Choice>
        <mc:Fallback xmlns="">
          <p:pic>
            <p:nvPicPr>
              <p:cNvPr id="135" name="잉크 134">
                <a:extLst>
                  <a:ext uri="{FF2B5EF4-FFF2-40B4-BE49-F238E27FC236}">
                    <a16:creationId xmlns:a16="http://schemas.microsoft.com/office/drawing/2014/main" id="{915F5319-88E2-4E8E-848C-39560D1F36F8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154130" y="3229778"/>
                <a:ext cx="12672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36" name="잉크 135">
                <a:extLst>
                  <a:ext uri="{FF2B5EF4-FFF2-40B4-BE49-F238E27FC236}">
                    <a16:creationId xmlns:a16="http://schemas.microsoft.com/office/drawing/2014/main" id="{B717D328-85B5-4E6A-BE7A-9C353154C5DD}"/>
                  </a:ext>
                </a:extLst>
              </p14:cNvPr>
              <p14:cNvContentPartPr/>
              <p14:nvPr/>
            </p14:nvContentPartPr>
            <p14:xfrm>
              <a:off x="7210290" y="3146258"/>
              <a:ext cx="47520" cy="6120"/>
            </p14:xfrm>
          </p:contentPart>
        </mc:Choice>
        <mc:Fallback xmlns="">
          <p:pic>
            <p:nvPicPr>
              <p:cNvPr id="136" name="잉크 135">
                <a:extLst>
                  <a:ext uri="{FF2B5EF4-FFF2-40B4-BE49-F238E27FC236}">
                    <a16:creationId xmlns:a16="http://schemas.microsoft.com/office/drawing/2014/main" id="{B717D328-85B5-4E6A-BE7A-9C353154C5DD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7205970" y="3141938"/>
                <a:ext cx="56160" cy="1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그룹 155">
            <a:extLst>
              <a:ext uri="{FF2B5EF4-FFF2-40B4-BE49-F238E27FC236}">
                <a16:creationId xmlns:a16="http://schemas.microsoft.com/office/drawing/2014/main" id="{E993BDF6-92E3-48BA-A982-9B8169DA9338}"/>
              </a:ext>
            </a:extLst>
          </p:cNvPr>
          <p:cNvGrpSpPr/>
          <p:nvPr/>
        </p:nvGrpSpPr>
        <p:grpSpPr>
          <a:xfrm>
            <a:off x="7548690" y="2803898"/>
            <a:ext cx="1200960" cy="541080"/>
            <a:chOff x="7548690" y="2803898"/>
            <a:chExt cx="1200960" cy="54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7" name="잉크 136">
                  <a:extLst>
                    <a:ext uri="{FF2B5EF4-FFF2-40B4-BE49-F238E27FC236}">
                      <a16:creationId xmlns:a16="http://schemas.microsoft.com/office/drawing/2014/main" id="{A4DDFA3C-3C66-4922-A120-17BAAE871C2A}"/>
                    </a:ext>
                  </a:extLst>
                </p14:cNvPr>
                <p14:cNvContentPartPr/>
                <p14:nvPr/>
              </p14:nvContentPartPr>
              <p14:xfrm>
                <a:off x="7548690" y="2973098"/>
                <a:ext cx="32400" cy="249840"/>
              </p14:xfrm>
            </p:contentPart>
          </mc:Choice>
          <mc:Fallback xmlns="">
            <p:pic>
              <p:nvPicPr>
                <p:cNvPr id="137" name="잉크 136">
                  <a:extLst>
                    <a:ext uri="{FF2B5EF4-FFF2-40B4-BE49-F238E27FC236}">
                      <a16:creationId xmlns:a16="http://schemas.microsoft.com/office/drawing/2014/main" id="{A4DDFA3C-3C66-4922-A120-17BAAE871C2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544370" y="2968778"/>
                  <a:ext cx="410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8" name="잉크 137">
                  <a:extLst>
                    <a:ext uri="{FF2B5EF4-FFF2-40B4-BE49-F238E27FC236}">
                      <a16:creationId xmlns:a16="http://schemas.microsoft.com/office/drawing/2014/main" id="{ED99B10F-3283-4CA5-9FA3-F88DDA27530D}"/>
                    </a:ext>
                  </a:extLst>
                </p14:cNvPr>
                <p14:cNvContentPartPr/>
                <p14:nvPr/>
              </p14:nvContentPartPr>
              <p14:xfrm>
                <a:off x="7597290" y="2913698"/>
                <a:ext cx="87120" cy="133200"/>
              </p14:xfrm>
            </p:contentPart>
          </mc:Choice>
          <mc:Fallback xmlns="">
            <p:pic>
              <p:nvPicPr>
                <p:cNvPr id="138" name="잉크 137">
                  <a:extLst>
                    <a:ext uri="{FF2B5EF4-FFF2-40B4-BE49-F238E27FC236}">
                      <a16:creationId xmlns:a16="http://schemas.microsoft.com/office/drawing/2014/main" id="{ED99B10F-3283-4CA5-9FA3-F88DDA27530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592970" y="2909378"/>
                  <a:ext cx="957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5" name="잉크 144">
                  <a:extLst>
                    <a:ext uri="{FF2B5EF4-FFF2-40B4-BE49-F238E27FC236}">
                      <a16:creationId xmlns:a16="http://schemas.microsoft.com/office/drawing/2014/main" id="{1EF03AF7-D992-4A4A-98B6-C06E7A50BC75}"/>
                    </a:ext>
                  </a:extLst>
                </p14:cNvPr>
                <p14:cNvContentPartPr/>
                <p14:nvPr/>
              </p14:nvContentPartPr>
              <p14:xfrm>
                <a:off x="7638690" y="3161378"/>
                <a:ext cx="114480" cy="115200"/>
              </p14:xfrm>
            </p:contentPart>
          </mc:Choice>
          <mc:Fallback xmlns="">
            <p:pic>
              <p:nvPicPr>
                <p:cNvPr id="145" name="잉크 144">
                  <a:extLst>
                    <a:ext uri="{FF2B5EF4-FFF2-40B4-BE49-F238E27FC236}">
                      <a16:creationId xmlns:a16="http://schemas.microsoft.com/office/drawing/2014/main" id="{1EF03AF7-D992-4A4A-98B6-C06E7A50BC7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634370" y="3157058"/>
                  <a:ext cx="1231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6" name="잉크 145">
                  <a:extLst>
                    <a:ext uri="{FF2B5EF4-FFF2-40B4-BE49-F238E27FC236}">
                      <a16:creationId xmlns:a16="http://schemas.microsoft.com/office/drawing/2014/main" id="{1EF40A6F-63FB-4816-8BD4-C2F2F05961E8}"/>
                    </a:ext>
                  </a:extLst>
                </p14:cNvPr>
                <p14:cNvContentPartPr/>
                <p14:nvPr/>
              </p14:nvContentPartPr>
              <p14:xfrm>
                <a:off x="7681170" y="3086498"/>
                <a:ext cx="80640" cy="14040"/>
              </p14:xfrm>
            </p:contentPart>
          </mc:Choice>
          <mc:Fallback xmlns="">
            <p:pic>
              <p:nvPicPr>
                <p:cNvPr id="146" name="잉크 145">
                  <a:extLst>
                    <a:ext uri="{FF2B5EF4-FFF2-40B4-BE49-F238E27FC236}">
                      <a16:creationId xmlns:a16="http://schemas.microsoft.com/office/drawing/2014/main" id="{1EF40A6F-63FB-4816-8BD4-C2F2F05961E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676850" y="3082178"/>
                  <a:ext cx="892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7" name="잉크 146">
                  <a:extLst>
                    <a:ext uri="{FF2B5EF4-FFF2-40B4-BE49-F238E27FC236}">
                      <a16:creationId xmlns:a16="http://schemas.microsoft.com/office/drawing/2014/main" id="{A67C334C-A9CE-465F-88F4-C6D7F94571D8}"/>
                    </a:ext>
                  </a:extLst>
                </p14:cNvPr>
                <p14:cNvContentPartPr/>
                <p14:nvPr/>
              </p14:nvContentPartPr>
              <p14:xfrm>
                <a:off x="7810770" y="2803898"/>
                <a:ext cx="130680" cy="408600"/>
              </p14:xfrm>
            </p:contentPart>
          </mc:Choice>
          <mc:Fallback xmlns="">
            <p:pic>
              <p:nvPicPr>
                <p:cNvPr id="147" name="잉크 146">
                  <a:extLst>
                    <a:ext uri="{FF2B5EF4-FFF2-40B4-BE49-F238E27FC236}">
                      <a16:creationId xmlns:a16="http://schemas.microsoft.com/office/drawing/2014/main" id="{A67C334C-A9CE-465F-88F4-C6D7F94571D8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06450" y="2799578"/>
                  <a:ext cx="1393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8" name="잉크 147">
                  <a:extLst>
                    <a:ext uri="{FF2B5EF4-FFF2-40B4-BE49-F238E27FC236}">
                      <a16:creationId xmlns:a16="http://schemas.microsoft.com/office/drawing/2014/main" id="{F304C039-81FC-44E7-8B42-83225E8CEB4E}"/>
                    </a:ext>
                  </a:extLst>
                </p14:cNvPr>
                <p14:cNvContentPartPr/>
                <p14:nvPr/>
              </p14:nvContentPartPr>
              <p14:xfrm>
                <a:off x="7946490" y="3035378"/>
                <a:ext cx="88560" cy="131760"/>
              </p14:xfrm>
            </p:contentPart>
          </mc:Choice>
          <mc:Fallback xmlns="">
            <p:pic>
              <p:nvPicPr>
                <p:cNvPr id="148" name="잉크 147">
                  <a:extLst>
                    <a:ext uri="{FF2B5EF4-FFF2-40B4-BE49-F238E27FC236}">
                      <a16:creationId xmlns:a16="http://schemas.microsoft.com/office/drawing/2014/main" id="{F304C039-81FC-44E7-8B42-83225E8CEB4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942170" y="3031058"/>
                  <a:ext cx="972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9" name="잉크 148">
                  <a:extLst>
                    <a:ext uri="{FF2B5EF4-FFF2-40B4-BE49-F238E27FC236}">
                      <a16:creationId xmlns:a16="http://schemas.microsoft.com/office/drawing/2014/main" id="{684F8850-7A78-47AA-B1CF-C7F3FDEB59A8}"/>
                    </a:ext>
                  </a:extLst>
                </p14:cNvPr>
                <p14:cNvContentPartPr/>
                <p14:nvPr/>
              </p14:nvContentPartPr>
              <p14:xfrm>
                <a:off x="8067450" y="3036098"/>
                <a:ext cx="117720" cy="308880"/>
              </p14:xfrm>
            </p:contentPart>
          </mc:Choice>
          <mc:Fallback xmlns="">
            <p:pic>
              <p:nvPicPr>
                <p:cNvPr id="149" name="잉크 148">
                  <a:extLst>
                    <a:ext uri="{FF2B5EF4-FFF2-40B4-BE49-F238E27FC236}">
                      <a16:creationId xmlns:a16="http://schemas.microsoft.com/office/drawing/2014/main" id="{684F8850-7A78-47AA-B1CF-C7F3FDEB59A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063130" y="3031778"/>
                  <a:ext cx="1263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0" name="잉크 149">
                  <a:extLst>
                    <a:ext uri="{FF2B5EF4-FFF2-40B4-BE49-F238E27FC236}">
                      <a16:creationId xmlns:a16="http://schemas.microsoft.com/office/drawing/2014/main" id="{53B9D20C-72C2-42F7-9333-A5B3057252AB}"/>
                    </a:ext>
                  </a:extLst>
                </p14:cNvPr>
                <p14:cNvContentPartPr/>
                <p14:nvPr/>
              </p14:nvContentPartPr>
              <p14:xfrm>
                <a:off x="8227650" y="3196658"/>
                <a:ext cx="149400" cy="124200"/>
              </p14:xfrm>
            </p:contentPart>
          </mc:Choice>
          <mc:Fallback xmlns="">
            <p:pic>
              <p:nvPicPr>
                <p:cNvPr id="150" name="잉크 149">
                  <a:extLst>
                    <a:ext uri="{FF2B5EF4-FFF2-40B4-BE49-F238E27FC236}">
                      <a16:creationId xmlns:a16="http://schemas.microsoft.com/office/drawing/2014/main" id="{53B9D20C-72C2-42F7-9333-A5B3057252A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223330" y="3192338"/>
                  <a:ext cx="1580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2" name="잉크 151">
                  <a:extLst>
                    <a:ext uri="{FF2B5EF4-FFF2-40B4-BE49-F238E27FC236}">
                      <a16:creationId xmlns:a16="http://schemas.microsoft.com/office/drawing/2014/main" id="{8C140B8A-E02C-4385-ACD8-954C474BB47C}"/>
                    </a:ext>
                  </a:extLst>
                </p14:cNvPr>
                <p14:cNvContentPartPr/>
                <p14:nvPr/>
              </p14:nvContentPartPr>
              <p14:xfrm>
                <a:off x="8494410" y="2935658"/>
                <a:ext cx="26640" cy="360360"/>
              </p14:xfrm>
            </p:contentPart>
          </mc:Choice>
          <mc:Fallback xmlns="">
            <p:pic>
              <p:nvPicPr>
                <p:cNvPr id="152" name="잉크 151">
                  <a:extLst>
                    <a:ext uri="{FF2B5EF4-FFF2-40B4-BE49-F238E27FC236}">
                      <a16:creationId xmlns:a16="http://schemas.microsoft.com/office/drawing/2014/main" id="{8C140B8A-E02C-4385-ACD8-954C474BB47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490090" y="2931338"/>
                  <a:ext cx="3528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3" name="잉크 152">
                  <a:extLst>
                    <a:ext uri="{FF2B5EF4-FFF2-40B4-BE49-F238E27FC236}">
                      <a16:creationId xmlns:a16="http://schemas.microsoft.com/office/drawing/2014/main" id="{E6A76254-CDA8-4AF8-B95E-EE013A343AA5}"/>
                    </a:ext>
                  </a:extLst>
                </p14:cNvPr>
                <p14:cNvContentPartPr/>
                <p14:nvPr/>
              </p14:nvContentPartPr>
              <p14:xfrm>
                <a:off x="8502690" y="2853578"/>
                <a:ext cx="124920" cy="203760"/>
              </p14:xfrm>
            </p:contentPart>
          </mc:Choice>
          <mc:Fallback xmlns="">
            <p:pic>
              <p:nvPicPr>
                <p:cNvPr id="153" name="잉크 152">
                  <a:extLst>
                    <a:ext uri="{FF2B5EF4-FFF2-40B4-BE49-F238E27FC236}">
                      <a16:creationId xmlns:a16="http://schemas.microsoft.com/office/drawing/2014/main" id="{E6A76254-CDA8-4AF8-B95E-EE013A343AA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498370" y="2849258"/>
                  <a:ext cx="13356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4" name="잉크 153">
                  <a:extLst>
                    <a:ext uri="{FF2B5EF4-FFF2-40B4-BE49-F238E27FC236}">
                      <a16:creationId xmlns:a16="http://schemas.microsoft.com/office/drawing/2014/main" id="{35B8A04D-96B3-46C7-A92B-7CE78DCC578E}"/>
                    </a:ext>
                  </a:extLst>
                </p14:cNvPr>
                <p14:cNvContentPartPr/>
                <p14:nvPr/>
              </p14:nvContentPartPr>
              <p14:xfrm>
                <a:off x="8598450" y="3211418"/>
                <a:ext cx="151200" cy="83880"/>
              </p14:xfrm>
            </p:contentPart>
          </mc:Choice>
          <mc:Fallback xmlns="">
            <p:pic>
              <p:nvPicPr>
                <p:cNvPr id="154" name="잉크 153">
                  <a:extLst>
                    <a:ext uri="{FF2B5EF4-FFF2-40B4-BE49-F238E27FC236}">
                      <a16:creationId xmlns:a16="http://schemas.microsoft.com/office/drawing/2014/main" id="{35B8A04D-96B3-46C7-A92B-7CE78DCC578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594130" y="3207098"/>
                  <a:ext cx="1598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5" name="잉크 154">
                  <a:extLst>
                    <a:ext uri="{FF2B5EF4-FFF2-40B4-BE49-F238E27FC236}">
                      <a16:creationId xmlns:a16="http://schemas.microsoft.com/office/drawing/2014/main" id="{424EAC8D-065A-40E4-8787-3853D3C86ACB}"/>
                    </a:ext>
                  </a:extLst>
                </p14:cNvPr>
                <p14:cNvContentPartPr/>
                <p14:nvPr/>
              </p14:nvContentPartPr>
              <p14:xfrm>
                <a:off x="8693850" y="3040778"/>
                <a:ext cx="8280" cy="9360"/>
              </p14:xfrm>
            </p:contentPart>
          </mc:Choice>
          <mc:Fallback xmlns="">
            <p:pic>
              <p:nvPicPr>
                <p:cNvPr id="155" name="잉크 154">
                  <a:extLst>
                    <a:ext uri="{FF2B5EF4-FFF2-40B4-BE49-F238E27FC236}">
                      <a16:creationId xmlns:a16="http://schemas.microsoft.com/office/drawing/2014/main" id="{424EAC8D-065A-40E4-8787-3853D3C86AC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689530" y="3036458"/>
                  <a:ext cx="169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id="{859E5CC0-5670-4301-8C49-0AA7157C7974}"/>
              </a:ext>
            </a:extLst>
          </p:cNvPr>
          <p:cNvGrpSpPr/>
          <p:nvPr/>
        </p:nvGrpSpPr>
        <p:grpSpPr>
          <a:xfrm>
            <a:off x="135570" y="6129938"/>
            <a:ext cx="924840" cy="478080"/>
            <a:chOff x="135570" y="6129938"/>
            <a:chExt cx="924840" cy="47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7" name="잉크 156">
                  <a:extLst>
                    <a:ext uri="{FF2B5EF4-FFF2-40B4-BE49-F238E27FC236}">
                      <a16:creationId xmlns:a16="http://schemas.microsoft.com/office/drawing/2014/main" id="{EF242FA2-E09B-4B4F-8352-3EA210991F67}"/>
                    </a:ext>
                  </a:extLst>
                </p14:cNvPr>
                <p14:cNvContentPartPr/>
                <p14:nvPr/>
              </p14:nvContentPartPr>
              <p14:xfrm>
                <a:off x="135570" y="6129938"/>
                <a:ext cx="150480" cy="181080"/>
              </p14:xfrm>
            </p:contentPart>
          </mc:Choice>
          <mc:Fallback xmlns="">
            <p:pic>
              <p:nvPicPr>
                <p:cNvPr id="157" name="잉크 156">
                  <a:extLst>
                    <a:ext uri="{FF2B5EF4-FFF2-40B4-BE49-F238E27FC236}">
                      <a16:creationId xmlns:a16="http://schemas.microsoft.com/office/drawing/2014/main" id="{EF242FA2-E09B-4B4F-8352-3EA210991F67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31250" y="6125618"/>
                  <a:ext cx="159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8" name="잉크 157">
                  <a:extLst>
                    <a:ext uri="{FF2B5EF4-FFF2-40B4-BE49-F238E27FC236}">
                      <a16:creationId xmlns:a16="http://schemas.microsoft.com/office/drawing/2014/main" id="{9BCDBF42-5390-4758-A092-5541F9C9749E}"/>
                    </a:ext>
                  </a:extLst>
                </p14:cNvPr>
                <p14:cNvContentPartPr/>
                <p14:nvPr/>
              </p14:nvContentPartPr>
              <p14:xfrm>
                <a:off x="216930" y="6215258"/>
                <a:ext cx="120960" cy="64800"/>
              </p14:xfrm>
            </p:contentPart>
          </mc:Choice>
          <mc:Fallback xmlns="">
            <p:pic>
              <p:nvPicPr>
                <p:cNvPr id="158" name="잉크 157">
                  <a:extLst>
                    <a:ext uri="{FF2B5EF4-FFF2-40B4-BE49-F238E27FC236}">
                      <a16:creationId xmlns:a16="http://schemas.microsoft.com/office/drawing/2014/main" id="{9BCDBF42-5390-4758-A092-5541F9C9749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12610" y="6210938"/>
                  <a:ext cx="1296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9" name="잉크 158">
                  <a:extLst>
                    <a:ext uri="{FF2B5EF4-FFF2-40B4-BE49-F238E27FC236}">
                      <a16:creationId xmlns:a16="http://schemas.microsoft.com/office/drawing/2014/main" id="{94982944-DBE8-490B-85CB-2E16E315F892}"/>
                    </a:ext>
                  </a:extLst>
                </p14:cNvPr>
                <p14:cNvContentPartPr/>
                <p14:nvPr/>
              </p14:nvContentPartPr>
              <p14:xfrm>
                <a:off x="166170" y="6344498"/>
                <a:ext cx="124560" cy="214200"/>
              </p14:xfrm>
            </p:contentPart>
          </mc:Choice>
          <mc:Fallback xmlns="">
            <p:pic>
              <p:nvPicPr>
                <p:cNvPr id="159" name="잉크 158">
                  <a:extLst>
                    <a:ext uri="{FF2B5EF4-FFF2-40B4-BE49-F238E27FC236}">
                      <a16:creationId xmlns:a16="http://schemas.microsoft.com/office/drawing/2014/main" id="{94982944-DBE8-490B-85CB-2E16E315F89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61850" y="6340178"/>
                  <a:ext cx="1332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0" name="잉크 159">
                  <a:extLst>
                    <a:ext uri="{FF2B5EF4-FFF2-40B4-BE49-F238E27FC236}">
                      <a16:creationId xmlns:a16="http://schemas.microsoft.com/office/drawing/2014/main" id="{CFABCE80-2DE9-42A0-9D41-A1AD9B36BB54}"/>
                    </a:ext>
                  </a:extLst>
                </p14:cNvPr>
                <p14:cNvContentPartPr/>
                <p14:nvPr/>
              </p14:nvContentPartPr>
              <p14:xfrm>
                <a:off x="320610" y="6290498"/>
                <a:ext cx="122760" cy="143280"/>
              </p14:xfrm>
            </p:contentPart>
          </mc:Choice>
          <mc:Fallback xmlns="">
            <p:pic>
              <p:nvPicPr>
                <p:cNvPr id="160" name="잉크 159">
                  <a:extLst>
                    <a:ext uri="{FF2B5EF4-FFF2-40B4-BE49-F238E27FC236}">
                      <a16:creationId xmlns:a16="http://schemas.microsoft.com/office/drawing/2014/main" id="{CFABCE80-2DE9-42A0-9D41-A1AD9B36BB54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16290" y="6286178"/>
                  <a:ext cx="1314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1" name="잉크 160">
                  <a:extLst>
                    <a:ext uri="{FF2B5EF4-FFF2-40B4-BE49-F238E27FC236}">
                      <a16:creationId xmlns:a16="http://schemas.microsoft.com/office/drawing/2014/main" id="{3883E70C-4E1A-4E11-B64D-0FCA8395770F}"/>
                    </a:ext>
                  </a:extLst>
                </p14:cNvPr>
                <p14:cNvContentPartPr/>
                <p14:nvPr/>
              </p14:nvContentPartPr>
              <p14:xfrm>
                <a:off x="458130" y="6258458"/>
                <a:ext cx="135360" cy="298080"/>
              </p14:xfrm>
            </p:contentPart>
          </mc:Choice>
          <mc:Fallback xmlns="">
            <p:pic>
              <p:nvPicPr>
                <p:cNvPr id="161" name="잉크 160">
                  <a:extLst>
                    <a:ext uri="{FF2B5EF4-FFF2-40B4-BE49-F238E27FC236}">
                      <a16:creationId xmlns:a16="http://schemas.microsoft.com/office/drawing/2014/main" id="{3883E70C-4E1A-4E11-B64D-0FCA8395770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53810" y="6254138"/>
                  <a:ext cx="1440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3" name="잉크 162">
                  <a:extLst>
                    <a:ext uri="{FF2B5EF4-FFF2-40B4-BE49-F238E27FC236}">
                      <a16:creationId xmlns:a16="http://schemas.microsoft.com/office/drawing/2014/main" id="{76532CB4-F1EE-495D-888B-4F0DD5ADBB47}"/>
                    </a:ext>
                  </a:extLst>
                </p14:cNvPr>
                <p14:cNvContentPartPr/>
                <p14:nvPr/>
              </p14:nvContentPartPr>
              <p14:xfrm>
                <a:off x="591330" y="6226418"/>
                <a:ext cx="122400" cy="309960"/>
              </p14:xfrm>
            </p:contentPart>
          </mc:Choice>
          <mc:Fallback xmlns="">
            <p:pic>
              <p:nvPicPr>
                <p:cNvPr id="163" name="잉크 162">
                  <a:extLst>
                    <a:ext uri="{FF2B5EF4-FFF2-40B4-BE49-F238E27FC236}">
                      <a16:creationId xmlns:a16="http://schemas.microsoft.com/office/drawing/2014/main" id="{76532CB4-F1EE-495D-888B-4F0DD5ADBB4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87010" y="6222098"/>
                  <a:ext cx="1310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4" name="잉크 163">
                  <a:extLst>
                    <a:ext uri="{FF2B5EF4-FFF2-40B4-BE49-F238E27FC236}">
                      <a16:creationId xmlns:a16="http://schemas.microsoft.com/office/drawing/2014/main" id="{992D23E4-0BEC-4B70-9461-6443ECC92474}"/>
                    </a:ext>
                  </a:extLst>
                </p14:cNvPr>
                <p14:cNvContentPartPr/>
                <p14:nvPr/>
              </p14:nvContentPartPr>
              <p14:xfrm>
                <a:off x="781050" y="6156578"/>
                <a:ext cx="81360" cy="451440"/>
              </p14:xfrm>
            </p:contentPart>
          </mc:Choice>
          <mc:Fallback xmlns="">
            <p:pic>
              <p:nvPicPr>
                <p:cNvPr id="164" name="잉크 163">
                  <a:extLst>
                    <a:ext uri="{FF2B5EF4-FFF2-40B4-BE49-F238E27FC236}">
                      <a16:creationId xmlns:a16="http://schemas.microsoft.com/office/drawing/2014/main" id="{992D23E4-0BEC-4B70-9461-6443ECC92474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76730" y="6152258"/>
                  <a:ext cx="900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5" name="잉크 164">
                  <a:extLst>
                    <a:ext uri="{FF2B5EF4-FFF2-40B4-BE49-F238E27FC236}">
                      <a16:creationId xmlns:a16="http://schemas.microsoft.com/office/drawing/2014/main" id="{B2E8FBDB-DB8D-458B-8A0B-CB3FD2122A20}"/>
                    </a:ext>
                  </a:extLst>
                </p14:cNvPr>
                <p14:cNvContentPartPr/>
                <p14:nvPr/>
              </p14:nvContentPartPr>
              <p14:xfrm>
                <a:off x="945570" y="6173498"/>
                <a:ext cx="59400" cy="93240"/>
              </p14:xfrm>
            </p:contentPart>
          </mc:Choice>
          <mc:Fallback xmlns="">
            <p:pic>
              <p:nvPicPr>
                <p:cNvPr id="165" name="잉크 164">
                  <a:extLst>
                    <a:ext uri="{FF2B5EF4-FFF2-40B4-BE49-F238E27FC236}">
                      <a16:creationId xmlns:a16="http://schemas.microsoft.com/office/drawing/2014/main" id="{B2E8FBDB-DB8D-458B-8A0B-CB3FD2122A2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941250" y="6169178"/>
                  <a:ext cx="680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6" name="잉크 165">
                  <a:extLst>
                    <a:ext uri="{FF2B5EF4-FFF2-40B4-BE49-F238E27FC236}">
                      <a16:creationId xmlns:a16="http://schemas.microsoft.com/office/drawing/2014/main" id="{EE771DED-FDA3-42B7-8F99-1B989E05526A}"/>
                    </a:ext>
                  </a:extLst>
                </p14:cNvPr>
                <p14:cNvContentPartPr/>
                <p14:nvPr/>
              </p14:nvContentPartPr>
              <p14:xfrm>
                <a:off x="994170" y="6444218"/>
                <a:ext cx="66240" cy="52920"/>
              </p14:xfrm>
            </p:contentPart>
          </mc:Choice>
          <mc:Fallback xmlns="">
            <p:pic>
              <p:nvPicPr>
                <p:cNvPr id="166" name="잉크 165">
                  <a:extLst>
                    <a:ext uri="{FF2B5EF4-FFF2-40B4-BE49-F238E27FC236}">
                      <a16:creationId xmlns:a16="http://schemas.microsoft.com/office/drawing/2014/main" id="{EE771DED-FDA3-42B7-8F99-1B989E05526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989850" y="6439898"/>
                  <a:ext cx="7488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그룹 175">
            <a:extLst>
              <a:ext uri="{FF2B5EF4-FFF2-40B4-BE49-F238E27FC236}">
                <a16:creationId xmlns:a16="http://schemas.microsoft.com/office/drawing/2014/main" id="{1AC1D24A-F592-4C25-B5FC-20237C26AF54}"/>
              </a:ext>
            </a:extLst>
          </p:cNvPr>
          <p:cNvGrpSpPr/>
          <p:nvPr/>
        </p:nvGrpSpPr>
        <p:grpSpPr>
          <a:xfrm>
            <a:off x="1490610" y="6111938"/>
            <a:ext cx="769320" cy="308520"/>
            <a:chOff x="1490610" y="6111938"/>
            <a:chExt cx="76932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8" name="잉크 167">
                  <a:extLst>
                    <a:ext uri="{FF2B5EF4-FFF2-40B4-BE49-F238E27FC236}">
                      <a16:creationId xmlns:a16="http://schemas.microsoft.com/office/drawing/2014/main" id="{1E169593-AED7-4D53-B169-917ED30EFF8E}"/>
                    </a:ext>
                  </a:extLst>
                </p14:cNvPr>
                <p14:cNvContentPartPr/>
                <p14:nvPr/>
              </p14:nvContentPartPr>
              <p14:xfrm>
                <a:off x="1490610" y="6113738"/>
                <a:ext cx="21960" cy="269280"/>
              </p14:xfrm>
            </p:contentPart>
          </mc:Choice>
          <mc:Fallback xmlns="">
            <p:pic>
              <p:nvPicPr>
                <p:cNvPr id="168" name="잉크 167">
                  <a:extLst>
                    <a:ext uri="{FF2B5EF4-FFF2-40B4-BE49-F238E27FC236}">
                      <a16:creationId xmlns:a16="http://schemas.microsoft.com/office/drawing/2014/main" id="{1E169593-AED7-4D53-B169-917ED30EFF8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486290" y="6109418"/>
                  <a:ext cx="306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9" name="잉크 168">
                  <a:extLst>
                    <a:ext uri="{FF2B5EF4-FFF2-40B4-BE49-F238E27FC236}">
                      <a16:creationId xmlns:a16="http://schemas.microsoft.com/office/drawing/2014/main" id="{C6469CA7-7894-45BB-B83C-45233E03EA43}"/>
                    </a:ext>
                  </a:extLst>
                </p14:cNvPr>
                <p14:cNvContentPartPr/>
                <p14:nvPr/>
              </p14:nvContentPartPr>
              <p14:xfrm>
                <a:off x="1494210" y="6195098"/>
                <a:ext cx="95040" cy="41400"/>
              </p14:xfrm>
            </p:contentPart>
          </mc:Choice>
          <mc:Fallback xmlns="">
            <p:pic>
              <p:nvPicPr>
                <p:cNvPr id="169" name="잉크 168">
                  <a:extLst>
                    <a:ext uri="{FF2B5EF4-FFF2-40B4-BE49-F238E27FC236}">
                      <a16:creationId xmlns:a16="http://schemas.microsoft.com/office/drawing/2014/main" id="{C6469CA7-7894-45BB-B83C-45233E03EA4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489890" y="6190778"/>
                  <a:ext cx="1036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0" name="잉크 169">
                  <a:extLst>
                    <a:ext uri="{FF2B5EF4-FFF2-40B4-BE49-F238E27FC236}">
                      <a16:creationId xmlns:a16="http://schemas.microsoft.com/office/drawing/2014/main" id="{396D2E2B-8183-486A-9463-EAD8AF04228E}"/>
                    </a:ext>
                  </a:extLst>
                </p14:cNvPr>
                <p14:cNvContentPartPr/>
                <p14:nvPr/>
              </p14:nvContentPartPr>
              <p14:xfrm>
                <a:off x="1595370" y="6123458"/>
                <a:ext cx="182520" cy="240840"/>
              </p14:xfrm>
            </p:contentPart>
          </mc:Choice>
          <mc:Fallback xmlns="">
            <p:pic>
              <p:nvPicPr>
                <p:cNvPr id="170" name="잉크 169">
                  <a:extLst>
                    <a:ext uri="{FF2B5EF4-FFF2-40B4-BE49-F238E27FC236}">
                      <a16:creationId xmlns:a16="http://schemas.microsoft.com/office/drawing/2014/main" id="{396D2E2B-8183-486A-9463-EAD8AF04228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591050" y="6119138"/>
                  <a:ext cx="1911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1" name="잉크 170">
                  <a:extLst>
                    <a:ext uri="{FF2B5EF4-FFF2-40B4-BE49-F238E27FC236}">
                      <a16:creationId xmlns:a16="http://schemas.microsoft.com/office/drawing/2014/main" id="{5FE867C4-74CE-4FBE-ACFA-BBF4B252A025}"/>
                    </a:ext>
                  </a:extLst>
                </p14:cNvPr>
                <p14:cNvContentPartPr/>
                <p14:nvPr/>
              </p14:nvContentPartPr>
              <p14:xfrm>
                <a:off x="1805970" y="6111938"/>
                <a:ext cx="25560" cy="308520"/>
              </p14:xfrm>
            </p:contentPart>
          </mc:Choice>
          <mc:Fallback xmlns="">
            <p:pic>
              <p:nvPicPr>
                <p:cNvPr id="171" name="잉크 170">
                  <a:extLst>
                    <a:ext uri="{FF2B5EF4-FFF2-40B4-BE49-F238E27FC236}">
                      <a16:creationId xmlns:a16="http://schemas.microsoft.com/office/drawing/2014/main" id="{5FE867C4-74CE-4FBE-ACFA-BBF4B252A02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801650" y="6107618"/>
                  <a:ext cx="342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2" name="잉크 171">
                  <a:extLst>
                    <a:ext uri="{FF2B5EF4-FFF2-40B4-BE49-F238E27FC236}">
                      <a16:creationId xmlns:a16="http://schemas.microsoft.com/office/drawing/2014/main" id="{B22F6613-66D3-49CC-B9D4-6F8A2EF6689B}"/>
                    </a:ext>
                  </a:extLst>
                </p14:cNvPr>
                <p14:cNvContentPartPr/>
                <p14:nvPr/>
              </p14:nvContentPartPr>
              <p14:xfrm>
                <a:off x="1798050" y="6124898"/>
                <a:ext cx="56520" cy="139680"/>
              </p14:xfrm>
            </p:contentPart>
          </mc:Choice>
          <mc:Fallback xmlns="">
            <p:pic>
              <p:nvPicPr>
                <p:cNvPr id="172" name="잉크 171">
                  <a:extLst>
                    <a:ext uri="{FF2B5EF4-FFF2-40B4-BE49-F238E27FC236}">
                      <a16:creationId xmlns:a16="http://schemas.microsoft.com/office/drawing/2014/main" id="{B22F6613-66D3-49CC-B9D4-6F8A2EF6689B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793730" y="6120578"/>
                  <a:ext cx="651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3" name="잉크 172">
                  <a:extLst>
                    <a:ext uri="{FF2B5EF4-FFF2-40B4-BE49-F238E27FC236}">
                      <a16:creationId xmlns:a16="http://schemas.microsoft.com/office/drawing/2014/main" id="{A03ACB3C-C161-4202-8BAC-A38A59C25AD0}"/>
                    </a:ext>
                  </a:extLst>
                </p14:cNvPr>
                <p14:cNvContentPartPr/>
                <p14:nvPr/>
              </p14:nvContentPartPr>
              <p14:xfrm>
                <a:off x="1916850" y="6137138"/>
                <a:ext cx="60120" cy="199800"/>
              </p14:xfrm>
            </p:contentPart>
          </mc:Choice>
          <mc:Fallback xmlns="">
            <p:pic>
              <p:nvPicPr>
                <p:cNvPr id="173" name="잉크 172">
                  <a:extLst>
                    <a:ext uri="{FF2B5EF4-FFF2-40B4-BE49-F238E27FC236}">
                      <a16:creationId xmlns:a16="http://schemas.microsoft.com/office/drawing/2014/main" id="{A03ACB3C-C161-4202-8BAC-A38A59C25AD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912530" y="6132818"/>
                  <a:ext cx="687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4" name="잉크 173">
                  <a:extLst>
                    <a:ext uri="{FF2B5EF4-FFF2-40B4-BE49-F238E27FC236}">
                      <a16:creationId xmlns:a16="http://schemas.microsoft.com/office/drawing/2014/main" id="{99040184-E2DD-4BA3-A42B-ED4949ADF254}"/>
                    </a:ext>
                  </a:extLst>
                </p14:cNvPr>
                <p14:cNvContentPartPr/>
                <p14:nvPr/>
              </p14:nvContentPartPr>
              <p14:xfrm>
                <a:off x="2118090" y="6170978"/>
                <a:ext cx="116640" cy="30960"/>
              </p14:xfrm>
            </p:contentPart>
          </mc:Choice>
          <mc:Fallback xmlns="">
            <p:pic>
              <p:nvPicPr>
                <p:cNvPr id="174" name="잉크 173">
                  <a:extLst>
                    <a:ext uri="{FF2B5EF4-FFF2-40B4-BE49-F238E27FC236}">
                      <a16:creationId xmlns:a16="http://schemas.microsoft.com/office/drawing/2014/main" id="{99040184-E2DD-4BA3-A42B-ED4949ADF25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113770" y="6166658"/>
                  <a:ext cx="1252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5" name="잉크 174">
                  <a:extLst>
                    <a:ext uri="{FF2B5EF4-FFF2-40B4-BE49-F238E27FC236}">
                      <a16:creationId xmlns:a16="http://schemas.microsoft.com/office/drawing/2014/main" id="{A180BEDC-BE96-4F5B-B684-D5FDA7631838}"/>
                    </a:ext>
                  </a:extLst>
                </p14:cNvPr>
                <p14:cNvContentPartPr/>
                <p14:nvPr/>
              </p14:nvContentPartPr>
              <p14:xfrm>
                <a:off x="2144370" y="6236858"/>
                <a:ext cx="115560" cy="360"/>
              </p14:xfrm>
            </p:contentPart>
          </mc:Choice>
          <mc:Fallback xmlns="">
            <p:pic>
              <p:nvPicPr>
                <p:cNvPr id="175" name="잉크 174">
                  <a:extLst>
                    <a:ext uri="{FF2B5EF4-FFF2-40B4-BE49-F238E27FC236}">
                      <a16:creationId xmlns:a16="http://schemas.microsoft.com/office/drawing/2014/main" id="{A180BEDC-BE96-4F5B-B684-D5FDA763183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140050" y="6232538"/>
                  <a:ext cx="1242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그룹 196">
            <a:extLst>
              <a:ext uri="{FF2B5EF4-FFF2-40B4-BE49-F238E27FC236}">
                <a16:creationId xmlns:a16="http://schemas.microsoft.com/office/drawing/2014/main" id="{706DB483-A995-4B5D-A73A-BC07996D1A6A}"/>
              </a:ext>
            </a:extLst>
          </p:cNvPr>
          <p:cNvGrpSpPr/>
          <p:nvPr/>
        </p:nvGrpSpPr>
        <p:grpSpPr>
          <a:xfrm>
            <a:off x="2467650" y="5925458"/>
            <a:ext cx="974880" cy="534240"/>
            <a:chOff x="2467650" y="5925458"/>
            <a:chExt cx="974880" cy="53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7" name="잉크 176">
                  <a:extLst>
                    <a:ext uri="{FF2B5EF4-FFF2-40B4-BE49-F238E27FC236}">
                      <a16:creationId xmlns:a16="http://schemas.microsoft.com/office/drawing/2014/main" id="{A3C1DF6A-AAA9-4096-A9D9-F1F3E15B0EE5}"/>
                    </a:ext>
                  </a:extLst>
                </p14:cNvPr>
                <p14:cNvContentPartPr/>
                <p14:nvPr/>
              </p14:nvContentPartPr>
              <p14:xfrm>
                <a:off x="2467650" y="6001418"/>
                <a:ext cx="73800" cy="391320"/>
              </p14:xfrm>
            </p:contentPart>
          </mc:Choice>
          <mc:Fallback xmlns="">
            <p:pic>
              <p:nvPicPr>
                <p:cNvPr id="177" name="잉크 176">
                  <a:extLst>
                    <a:ext uri="{FF2B5EF4-FFF2-40B4-BE49-F238E27FC236}">
                      <a16:creationId xmlns:a16="http://schemas.microsoft.com/office/drawing/2014/main" id="{A3C1DF6A-AAA9-4096-A9D9-F1F3E15B0EE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463330" y="5997098"/>
                  <a:ext cx="824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8" name="잉크 177">
                  <a:extLst>
                    <a:ext uri="{FF2B5EF4-FFF2-40B4-BE49-F238E27FC236}">
                      <a16:creationId xmlns:a16="http://schemas.microsoft.com/office/drawing/2014/main" id="{C977ECE7-10A2-4B64-876E-CEAF165F5E7A}"/>
                    </a:ext>
                  </a:extLst>
                </p14:cNvPr>
                <p14:cNvContentPartPr/>
                <p14:nvPr/>
              </p14:nvContentPartPr>
              <p14:xfrm>
                <a:off x="2682210" y="6205538"/>
                <a:ext cx="93240" cy="254160"/>
              </p14:xfrm>
            </p:contentPart>
          </mc:Choice>
          <mc:Fallback xmlns="">
            <p:pic>
              <p:nvPicPr>
                <p:cNvPr id="178" name="잉크 177">
                  <a:extLst>
                    <a:ext uri="{FF2B5EF4-FFF2-40B4-BE49-F238E27FC236}">
                      <a16:creationId xmlns:a16="http://schemas.microsoft.com/office/drawing/2014/main" id="{C977ECE7-10A2-4B64-876E-CEAF165F5E7A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677890" y="6201218"/>
                  <a:ext cx="101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9" name="잉크 178">
                  <a:extLst>
                    <a:ext uri="{FF2B5EF4-FFF2-40B4-BE49-F238E27FC236}">
                      <a16:creationId xmlns:a16="http://schemas.microsoft.com/office/drawing/2014/main" id="{DA310F56-61CD-4D10-85EA-9368D32492E6}"/>
                    </a:ext>
                  </a:extLst>
                </p14:cNvPr>
                <p14:cNvContentPartPr/>
                <p14:nvPr/>
              </p14:nvContentPartPr>
              <p14:xfrm>
                <a:off x="2603730" y="6141098"/>
                <a:ext cx="254880" cy="47880"/>
              </p14:xfrm>
            </p:contentPart>
          </mc:Choice>
          <mc:Fallback xmlns="">
            <p:pic>
              <p:nvPicPr>
                <p:cNvPr id="179" name="잉크 178">
                  <a:extLst>
                    <a:ext uri="{FF2B5EF4-FFF2-40B4-BE49-F238E27FC236}">
                      <a16:creationId xmlns:a16="http://schemas.microsoft.com/office/drawing/2014/main" id="{DA310F56-61CD-4D10-85EA-9368D32492E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599410" y="6136778"/>
                  <a:ext cx="2635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80" name="잉크 179">
                  <a:extLst>
                    <a:ext uri="{FF2B5EF4-FFF2-40B4-BE49-F238E27FC236}">
                      <a16:creationId xmlns:a16="http://schemas.microsoft.com/office/drawing/2014/main" id="{B55D8FEC-147D-457A-A3A8-664F0DE68871}"/>
                    </a:ext>
                  </a:extLst>
                </p14:cNvPr>
                <p14:cNvContentPartPr/>
                <p14:nvPr/>
              </p14:nvContentPartPr>
              <p14:xfrm>
                <a:off x="2732250" y="5948858"/>
                <a:ext cx="52920" cy="252720"/>
              </p14:xfrm>
            </p:contentPart>
          </mc:Choice>
          <mc:Fallback xmlns="">
            <p:pic>
              <p:nvPicPr>
                <p:cNvPr id="180" name="잉크 179">
                  <a:extLst>
                    <a:ext uri="{FF2B5EF4-FFF2-40B4-BE49-F238E27FC236}">
                      <a16:creationId xmlns:a16="http://schemas.microsoft.com/office/drawing/2014/main" id="{B55D8FEC-147D-457A-A3A8-664F0DE6887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727930" y="5944538"/>
                  <a:ext cx="615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1" name="잉크 180">
                  <a:extLst>
                    <a:ext uri="{FF2B5EF4-FFF2-40B4-BE49-F238E27FC236}">
                      <a16:creationId xmlns:a16="http://schemas.microsoft.com/office/drawing/2014/main" id="{9F6DAA35-2F4B-41DA-A256-5232844B40C4}"/>
                    </a:ext>
                  </a:extLst>
                </p14:cNvPr>
                <p14:cNvContentPartPr/>
                <p14:nvPr/>
              </p14:nvContentPartPr>
              <p14:xfrm>
                <a:off x="2931330" y="5925458"/>
                <a:ext cx="101520" cy="303480"/>
              </p14:xfrm>
            </p:contentPart>
          </mc:Choice>
          <mc:Fallback xmlns="">
            <p:pic>
              <p:nvPicPr>
                <p:cNvPr id="181" name="잉크 180">
                  <a:extLst>
                    <a:ext uri="{FF2B5EF4-FFF2-40B4-BE49-F238E27FC236}">
                      <a16:creationId xmlns:a16="http://schemas.microsoft.com/office/drawing/2014/main" id="{9F6DAA35-2F4B-41DA-A256-5232844B40C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927010" y="5921138"/>
                  <a:ext cx="1101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2" name="잉크 181">
                  <a:extLst>
                    <a:ext uri="{FF2B5EF4-FFF2-40B4-BE49-F238E27FC236}">
                      <a16:creationId xmlns:a16="http://schemas.microsoft.com/office/drawing/2014/main" id="{741B8B6B-E620-4889-8182-882AFCA0F5E6}"/>
                    </a:ext>
                  </a:extLst>
                </p14:cNvPr>
                <p14:cNvContentPartPr/>
                <p14:nvPr/>
              </p14:nvContentPartPr>
              <p14:xfrm>
                <a:off x="3027810" y="6096818"/>
                <a:ext cx="55800" cy="68040"/>
              </p14:xfrm>
            </p:contentPart>
          </mc:Choice>
          <mc:Fallback xmlns="">
            <p:pic>
              <p:nvPicPr>
                <p:cNvPr id="182" name="잉크 181">
                  <a:extLst>
                    <a:ext uri="{FF2B5EF4-FFF2-40B4-BE49-F238E27FC236}">
                      <a16:creationId xmlns:a16="http://schemas.microsoft.com/office/drawing/2014/main" id="{741B8B6B-E620-4889-8182-882AFCA0F5E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023490" y="6092498"/>
                  <a:ext cx="644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3" name="잉크 182">
                  <a:extLst>
                    <a:ext uri="{FF2B5EF4-FFF2-40B4-BE49-F238E27FC236}">
                      <a16:creationId xmlns:a16="http://schemas.microsoft.com/office/drawing/2014/main" id="{5EF5C5C6-EF5F-4546-9CAB-9CECEE5B7B90}"/>
                    </a:ext>
                  </a:extLst>
                </p14:cNvPr>
                <p14:cNvContentPartPr/>
                <p14:nvPr/>
              </p14:nvContentPartPr>
              <p14:xfrm>
                <a:off x="3113850" y="6089618"/>
                <a:ext cx="137880" cy="329400"/>
              </p14:xfrm>
            </p:contentPart>
          </mc:Choice>
          <mc:Fallback xmlns="">
            <p:pic>
              <p:nvPicPr>
                <p:cNvPr id="183" name="잉크 182">
                  <a:extLst>
                    <a:ext uri="{FF2B5EF4-FFF2-40B4-BE49-F238E27FC236}">
                      <a16:creationId xmlns:a16="http://schemas.microsoft.com/office/drawing/2014/main" id="{5EF5C5C6-EF5F-4546-9CAB-9CECEE5B7B90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109530" y="6085298"/>
                  <a:ext cx="1465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5" name="잉크 184">
                  <a:extLst>
                    <a:ext uri="{FF2B5EF4-FFF2-40B4-BE49-F238E27FC236}">
                      <a16:creationId xmlns:a16="http://schemas.microsoft.com/office/drawing/2014/main" id="{6889CD1E-01E0-44BB-94BE-7D0B01038066}"/>
                    </a:ext>
                  </a:extLst>
                </p14:cNvPr>
                <p14:cNvContentPartPr/>
                <p14:nvPr/>
              </p14:nvContentPartPr>
              <p14:xfrm>
                <a:off x="3281610" y="6303818"/>
                <a:ext cx="160920" cy="106200"/>
              </p14:xfrm>
            </p:contentPart>
          </mc:Choice>
          <mc:Fallback xmlns="">
            <p:pic>
              <p:nvPicPr>
                <p:cNvPr id="185" name="잉크 184">
                  <a:extLst>
                    <a:ext uri="{FF2B5EF4-FFF2-40B4-BE49-F238E27FC236}">
                      <a16:creationId xmlns:a16="http://schemas.microsoft.com/office/drawing/2014/main" id="{6889CD1E-01E0-44BB-94BE-7D0B01038066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277290" y="6299498"/>
                  <a:ext cx="16956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0F0A4F0E-592D-4864-95D0-1580FFF24DDD}"/>
              </a:ext>
            </a:extLst>
          </p:cNvPr>
          <p:cNvGrpSpPr/>
          <p:nvPr/>
        </p:nvGrpSpPr>
        <p:grpSpPr>
          <a:xfrm>
            <a:off x="3611730" y="5900978"/>
            <a:ext cx="1310400" cy="593640"/>
            <a:chOff x="3611730" y="5900978"/>
            <a:chExt cx="1310400" cy="59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6" name="잉크 185">
                  <a:extLst>
                    <a:ext uri="{FF2B5EF4-FFF2-40B4-BE49-F238E27FC236}">
                      <a16:creationId xmlns:a16="http://schemas.microsoft.com/office/drawing/2014/main" id="{A2DE063B-D7A0-4234-A0D7-CD4A0222BAED}"/>
                    </a:ext>
                  </a:extLst>
                </p14:cNvPr>
                <p14:cNvContentPartPr/>
                <p14:nvPr/>
              </p14:nvContentPartPr>
              <p14:xfrm>
                <a:off x="3611730" y="5993138"/>
                <a:ext cx="96840" cy="362160"/>
              </p14:xfrm>
            </p:contentPart>
          </mc:Choice>
          <mc:Fallback xmlns="">
            <p:pic>
              <p:nvPicPr>
                <p:cNvPr id="186" name="잉크 185">
                  <a:extLst>
                    <a:ext uri="{FF2B5EF4-FFF2-40B4-BE49-F238E27FC236}">
                      <a16:creationId xmlns:a16="http://schemas.microsoft.com/office/drawing/2014/main" id="{A2DE063B-D7A0-4234-A0D7-CD4A0222BAE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607410" y="5988818"/>
                  <a:ext cx="1054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7" name="잉크 186">
                  <a:extLst>
                    <a:ext uri="{FF2B5EF4-FFF2-40B4-BE49-F238E27FC236}">
                      <a16:creationId xmlns:a16="http://schemas.microsoft.com/office/drawing/2014/main" id="{1FAADA94-205B-48B5-9D80-D2D6FD38DC74}"/>
                    </a:ext>
                  </a:extLst>
                </p14:cNvPr>
                <p14:cNvContentPartPr/>
                <p14:nvPr/>
              </p14:nvContentPartPr>
              <p14:xfrm>
                <a:off x="3779850" y="6255938"/>
                <a:ext cx="106920" cy="238680"/>
              </p14:xfrm>
            </p:contentPart>
          </mc:Choice>
          <mc:Fallback xmlns="">
            <p:pic>
              <p:nvPicPr>
                <p:cNvPr id="187" name="잉크 186">
                  <a:extLst>
                    <a:ext uri="{FF2B5EF4-FFF2-40B4-BE49-F238E27FC236}">
                      <a16:creationId xmlns:a16="http://schemas.microsoft.com/office/drawing/2014/main" id="{1FAADA94-205B-48B5-9D80-D2D6FD38DC74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3775530" y="6251618"/>
                  <a:ext cx="1155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8" name="잉크 187">
                  <a:extLst>
                    <a:ext uri="{FF2B5EF4-FFF2-40B4-BE49-F238E27FC236}">
                      <a16:creationId xmlns:a16="http://schemas.microsoft.com/office/drawing/2014/main" id="{B495D539-F5F8-4F88-8786-7266E07524A1}"/>
                    </a:ext>
                  </a:extLst>
                </p14:cNvPr>
                <p14:cNvContentPartPr/>
                <p14:nvPr/>
              </p14:nvContentPartPr>
              <p14:xfrm>
                <a:off x="3715410" y="6182138"/>
                <a:ext cx="242280" cy="52560"/>
              </p14:xfrm>
            </p:contentPart>
          </mc:Choice>
          <mc:Fallback xmlns="">
            <p:pic>
              <p:nvPicPr>
                <p:cNvPr id="188" name="잉크 187">
                  <a:extLst>
                    <a:ext uri="{FF2B5EF4-FFF2-40B4-BE49-F238E27FC236}">
                      <a16:creationId xmlns:a16="http://schemas.microsoft.com/office/drawing/2014/main" id="{B495D539-F5F8-4F88-8786-7266E07524A1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711090" y="6177818"/>
                  <a:ext cx="250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9" name="잉크 188">
                  <a:extLst>
                    <a:ext uri="{FF2B5EF4-FFF2-40B4-BE49-F238E27FC236}">
                      <a16:creationId xmlns:a16="http://schemas.microsoft.com/office/drawing/2014/main" id="{7B1235B8-E520-4B64-BED5-B4BA9DCB7B60}"/>
                    </a:ext>
                  </a:extLst>
                </p14:cNvPr>
                <p14:cNvContentPartPr/>
                <p14:nvPr/>
              </p14:nvContentPartPr>
              <p14:xfrm>
                <a:off x="3808290" y="5994938"/>
                <a:ext cx="36000" cy="219960"/>
              </p14:xfrm>
            </p:contentPart>
          </mc:Choice>
          <mc:Fallback xmlns="">
            <p:pic>
              <p:nvPicPr>
                <p:cNvPr id="189" name="잉크 188">
                  <a:extLst>
                    <a:ext uri="{FF2B5EF4-FFF2-40B4-BE49-F238E27FC236}">
                      <a16:creationId xmlns:a16="http://schemas.microsoft.com/office/drawing/2014/main" id="{7B1235B8-E520-4B64-BED5-B4BA9DCB7B6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803970" y="5990618"/>
                  <a:ext cx="446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0" name="잉크 189">
                  <a:extLst>
                    <a:ext uri="{FF2B5EF4-FFF2-40B4-BE49-F238E27FC236}">
                      <a16:creationId xmlns:a16="http://schemas.microsoft.com/office/drawing/2014/main" id="{DBE79D61-BAC9-40F5-A30D-DB86D558051A}"/>
                    </a:ext>
                  </a:extLst>
                </p14:cNvPr>
                <p14:cNvContentPartPr/>
                <p14:nvPr/>
              </p14:nvContentPartPr>
              <p14:xfrm>
                <a:off x="4004130" y="6025538"/>
                <a:ext cx="91440" cy="356400"/>
              </p14:xfrm>
            </p:contentPart>
          </mc:Choice>
          <mc:Fallback xmlns="">
            <p:pic>
              <p:nvPicPr>
                <p:cNvPr id="190" name="잉크 189">
                  <a:extLst>
                    <a:ext uri="{FF2B5EF4-FFF2-40B4-BE49-F238E27FC236}">
                      <a16:creationId xmlns:a16="http://schemas.microsoft.com/office/drawing/2014/main" id="{DBE79D61-BAC9-40F5-A30D-DB86D558051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999810" y="6021218"/>
                  <a:ext cx="1000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1" name="잉크 190">
                  <a:extLst>
                    <a:ext uri="{FF2B5EF4-FFF2-40B4-BE49-F238E27FC236}">
                      <a16:creationId xmlns:a16="http://schemas.microsoft.com/office/drawing/2014/main" id="{4DE97EB3-9AD1-412E-BCF9-4DDB59F02D2D}"/>
                    </a:ext>
                  </a:extLst>
                </p14:cNvPr>
                <p14:cNvContentPartPr/>
                <p14:nvPr/>
              </p14:nvContentPartPr>
              <p14:xfrm>
                <a:off x="4077210" y="5900978"/>
                <a:ext cx="139680" cy="174960"/>
              </p14:xfrm>
            </p:contentPart>
          </mc:Choice>
          <mc:Fallback xmlns="">
            <p:pic>
              <p:nvPicPr>
                <p:cNvPr id="191" name="잉크 190">
                  <a:extLst>
                    <a:ext uri="{FF2B5EF4-FFF2-40B4-BE49-F238E27FC236}">
                      <a16:creationId xmlns:a16="http://schemas.microsoft.com/office/drawing/2014/main" id="{4DE97EB3-9AD1-412E-BCF9-4DDB59F02D2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072890" y="5896658"/>
                  <a:ext cx="1483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2" name="잉크 191">
                  <a:extLst>
                    <a:ext uri="{FF2B5EF4-FFF2-40B4-BE49-F238E27FC236}">
                      <a16:creationId xmlns:a16="http://schemas.microsoft.com/office/drawing/2014/main" id="{D83E51D8-8996-4D41-9DA7-EBD595819D2D}"/>
                    </a:ext>
                  </a:extLst>
                </p14:cNvPr>
                <p14:cNvContentPartPr/>
                <p14:nvPr/>
              </p14:nvContentPartPr>
              <p14:xfrm>
                <a:off x="4348650" y="6006098"/>
                <a:ext cx="117360" cy="359640"/>
              </p14:xfrm>
            </p:contentPart>
          </mc:Choice>
          <mc:Fallback xmlns="">
            <p:pic>
              <p:nvPicPr>
                <p:cNvPr id="192" name="잉크 191">
                  <a:extLst>
                    <a:ext uri="{FF2B5EF4-FFF2-40B4-BE49-F238E27FC236}">
                      <a16:creationId xmlns:a16="http://schemas.microsoft.com/office/drawing/2014/main" id="{D83E51D8-8996-4D41-9DA7-EBD595819D2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344330" y="6001778"/>
                  <a:ext cx="1260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3" name="잉크 192">
                  <a:extLst>
                    <a:ext uri="{FF2B5EF4-FFF2-40B4-BE49-F238E27FC236}">
                      <a16:creationId xmlns:a16="http://schemas.microsoft.com/office/drawing/2014/main" id="{CDAC4F78-6817-475A-9450-A5468B108E9B}"/>
                    </a:ext>
                  </a:extLst>
                </p14:cNvPr>
                <p14:cNvContentPartPr/>
                <p14:nvPr/>
              </p14:nvContentPartPr>
              <p14:xfrm>
                <a:off x="4586250" y="6087458"/>
                <a:ext cx="124560" cy="227880"/>
              </p14:xfrm>
            </p:contentPart>
          </mc:Choice>
          <mc:Fallback xmlns="">
            <p:pic>
              <p:nvPicPr>
                <p:cNvPr id="193" name="잉크 192">
                  <a:extLst>
                    <a:ext uri="{FF2B5EF4-FFF2-40B4-BE49-F238E27FC236}">
                      <a16:creationId xmlns:a16="http://schemas.microsoft.com/office/drawing/2014/main" id="{CDAC4F78-6817-475A-9450-A5468B108E9B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581930" y="6083138"/>
                  <a:ext cx="1332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4" name="잉크 193">
                  <a:extLst>
                    <a:ext uri="{FF2B5EF4-FFF2-40B4-BE49-F238E27FC236}">
                      <a16:creationId xmlns:a16="http://schemas.microsoft.com/office/drawing/2014/main" id="{D2EA71D2-1760-4992-9A65-AF7D6B78E8C3}"/>
                    </a:ext>
                  </a:extLst>
                </p14:cNvPr>
                <p14:cNvContentPartPr/>
                <p14:nvPr/>
              </p14:nvContentPartPr>
              <p14:xfrm>
                <a:off x="4574010" y="6131378"/>
                <a:ext cx="189720" cy="153720"/>
              </p14:xfrm>
            </p:contentPart>
          </mc:Choice>
          <mc:Fallback xmlns="">
            <p:pic>
              <p:nvPicPr>
                <p:cNvPr id="194" name="잉크 193">
                  <a:extLst>
                    <a:ext uri="{FF2B5EF4-FFF2-40B4-BE49-F238E27FC236}">
                      <a16:creationId xmlns:a16="http://schemas.microsoft.com/office/drawing/2014/main" id="{D2EA71D2-1760-4992-9A65-AF7D6B78E8C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569690" y="6127058"/>
                  <a:ext cx="1983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95" name="잉크 194">
                  <a:extLst>
                    <a:ext uri="{FF2B5EF4-FFF2-40B4-BE49-F238E27FC236}">
                      <a16:creationId xmlns:a16="http://schemas.microsoft.com/office/drawing/2014/main" id="{F88408A8-1B4E-44B8-B2A5-CCC85C51A325}"/>
                    </a:ext>
                  </a:extLst>
                </p14:cNvPr>
                <p14:cNvContentPartPr/>
                <p14:nvPr/>
              </p14:nvContentPartPr>
              <p14:xfrm>
                <a:off x="4769490" y="5984498"/>
                <a:ext cx="152640" cy="381960"/>
              </p14:xfrm>
            </p:contentPart>
          </mc:Choice>
          <mc:Fallback xmlns="">
            <p:pic>
              <p:nvPicPr>
                <p:cNvPr id="195" name="잉크 194">
                  <a:extLst>
                    <a:ext uri="{FF2B5EF4-FFF2-40B4-BE49-F238E27FC236}">
                      <a16:creationId xmlns:a16="http://schemas.microsoft.com/office/drawing/2014/main" id="{F88408A8-1B4E-44B8-B2A5-CCC85C51A325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765170" y="5980178"/>
                  <a:ext cx="161280" cy="39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98" name="잉크 197">
                <a:extLst>
                  <a:ext uri="{FF2B5EF4-FFF2-40B4-BE49-F238E27FC236}">
                    <a16:creationId xmlns:a16="http://schemas.microsoft.com/office/drawing/2014/main" id="{8F91F3C8-5DA9-4B19-9542-3F9E221FD88D}"/>
                  </a:ext>
                </a:extLst>
              </p14:cNvPr>
              <p14:cNvContentPartPr/>
              <p14:nvPr/>
            </p14:nvContentPartPr>
            <p14:xfrm>
              <a:off x="4995930" y="6161258"/>
              <a:ext cx="188280" cy="37440"/>
            </p14:xfrm>
          </p:contentPart>
        </mc:Choice>
        <mc:Fallback xmlns="">
          <p:pic>
            <p:nvPicPr>
              <p:cNvPr id="198" name="잉크 197">
                <a:extLst>
                  <a:ext uri="{FF2B5EF4-FFF2-40B4-BE49-F238E27FC236}">
                    <a16:creationId xmlns:a16="http://schemas.microsoft.com/office/drawing/2014/main" id="{8F91F3C8-5DA9-4B19-9542-3F9E221FD88D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4991610" y="6156938"/>
                <a:ext cx="1969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99" name="잉크 198">
                <a:extLst>
                  <a:ext uri="{FF2B5EF4-FFF2-40B4-BE49-F238E27FC236}">
                    <a16:creationId xmlns:a16="http://schemas.microsoft.com/office/drawing/2014/main" id="{1F10DA0E-B8A5-48B9-AB0B-71EBB807CE07}"/>
                  </a:ext>
                </a:extLst>
              </p14:cNvPr>
              <p14:cNvContentPartPr/>
              <p14:nvPr/>
            </p14:nvContentPartPr>
            <p14:xfrm>
              <a:off x="4997370" y="6252698"/>
              <a:ext cx="193320" cy="37440"/>
            </p14:xfrm>
          </p:contentPart>
        </mc:Choice>
        <mc:Fallback xmlns="">
          <p:pic>
            <p:nvPicPr>
              <p:cNvPr id="199" name="잉크 198">
                <a:extLst>
                  <a:ext uri="{FF2B5EF4-FFF2-40B4-BE49-F238E27FC236}">
                    <a16:creationId xmlns:a16="http://schemas.microsoft.com/office/drawing/2014/main" id="{1F10DA0E-B8A5-48B9-AB0B-71EBB807CE07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4993050" y="6248378"/>
                <a:ext cx="2019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200" name="잉크 199">
                <a:extLst>
                  <a:ext uri="{FF2B5EF4-FFF2-40B4-BE49-F238E27FC236}">
                    <a16:creationId xmlns:a16="http://schemas.microsoft.com/office/drawing/2014/main" id="{DF2724D3-F74F-4A60-B928-D89BFBF7C7A4}"/>
                  </a:ext>
                </a:extLst>
              </p14:cNvPr>
              <p14:cNvContentPartPr/>
              <p14:nvPr/>
            </p14:nvContentPartPr>
            <p14:xfrm>
              <a:off x="5251890" y="5934818"/>
              <a:ext cx="183600" cy="348840"/>
            </p14:xfrm>
          </p:contentPart>
        </mc:Choice>
        <mc:Fallback xmlns="">
          <p:pic>
            <p:nvPicPr>
              <p:cNvPr id="200" name="잉크 199">
                <a:extLst>
                  <a:ext uri="{FF2B5EF4-FFF2-40B4-BE49-F238E27FC236}">
                    <a16:creationId xmlns:a16="http://schemas.microsoft.com/office/drawing/2014/main" id="{DF2724D3-F74F-4A60-B928-D89BFBF7C7A4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5247570" y="5930498"/>
                <a:ext cx="19224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201" name="잉크 200">
                <a:extLst>
                  <a:ext uri="{FF2B5EF4-FFF2-40B4-BE49-F238E27FC236}">
                    <a16:creationId xmlns:a16="http://schemas.microsoft.com/office/drawing/2014/main" id="{D091AEF2-DF4A-4DAF-8F9E-8F80D171B158}"/>
                  </a:ext>
                </a:extLst>
              </p14:cNvPr>
              <p14:cNvContentPartPr/>
              <p14:nvPr/>
            </p14:nvContentPartPr>
            <p14:xfrm>
              <a:off x="5440170" y="6186098"/>
              <a:ext cx="88920" cy="99720"/>
            </p14:xfrm>
          </p:contentPart>
        </mc:Choice>
        <mc:Fallback xmlns="">
          <p:pic>
            <p:nvPicPr>
              <p:cNvPr id="201" name="잉크 200">
                <a:extLst>
                  <a:ext uri="{FF2B5EF4-FFF2-40B4-BE49-F238E27FC236}">
                    <a16:creationId xmlns:a16="http://schemas.microsoft.com/office/drawing/2014/main" id="{D091AEF2-DF4A-4DAF-8F9E-8F80D171B158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5435850" y="6181778"/>
                <a:ext cx="9756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202" name="잉크 201">
                <a:extLst>
                  <a:ext uri="{FF2B5EF4-FFF2-40B4-BE49-F238E27FC236}">
                    <a16:creationId xmlns:a16="http://schemas.microsoft.com/office/drawing/2014/main" id="{B258CC56-430C-4555-941E-DF6F6C58A9D4}"/>
                  </a:ext>
                </a:extLst>
              </p14:cNvPr>
              <p14:cNvContentPartPr/>
              <p14:nvPr/>
            </p14:nvContentPartPr>
            <p14:xfrm>
              <a:off x="5511450" y="6180698"/>
              <a:ext cx="160920" cy="399240"/>
            </p14:xfrm>
          </p:contentPart>
        </mc:Choice>
        <mc:Fallback xmlns="">
          <p:pic>
            <p:nvPicPr>
              <p:cNvPr id="202" name="잉크 201">
                <a:extLst>
                  <a:ext uri="{FF2B5EF4-FFF2-40B4-BE49-F238E27FC236}">
                    <a16:creationId xmlns:a16="http://schemas.microsoft.com/office/drawing/2014/main" id="{B258CC56-430C-4555-941E-DF6F6C58A9D4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5507130" y="6176378"/>
                <a:ext cx="16956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203" name="잉크 202">
                <a:extLst>
                  <a:ext uri="{FF2B5EF4-FFF2-40B4-BE49-F238E27FC236}">
                    <a16:creationId xmlns:a16="http://schemas.microsoft.com/office/drawing/2014/main" id="{310F2621-0504-448C-A2B4-90CBBB79DF38}"/>
                  </a:ext>
                </a:extLst>
              </p14:cNvPr>
              <p14:cNvContentPartPr/>
              <p14:nvPr/>
            </p14:nvContentPartPr>
            <p14:xfrm>
              <a:off x="5756250" y="6395978"/>
              <a:ext cx="114840" cy="97920"/>
            </p14:xfrm>
          </p:contentPart>
        </mc:Choice>
        <mc:Fallback xmlns="">
          <p:pic>
            <p:nvPicPr>
              <p:cNvPr id="203" name="잉크 202">
                <a:extLst>
                  <a:ext uri="{FF2B5EF4-FFF2-40B4-BE49-F238E27FC236}">
                    <a16:creationId xmlns:a16="http://schemas.microsoft.com/office/drawing/2014/main" id="{310F2621-0504-448C-A2B4-90CBBB79DF38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5751930" y="6391658"/>
                <a:ext cx="12348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206" name="잉크 205">
                <a:extLst>
                  <a:ext uri="{FF2B5EF4-FFF2-40B4-BE49-F238E27FC236}">
                    <a16:creationId xmlns:a16="http://schemas.microsoft.com/office/drawing/2014/main" id="{E143D34F-2B2A-4653-B4C7-4F0C95BFEC8C}"/>
                  </a:ext>
                </a:extLst>
              </p14:cNvPr>
              <p14:cNvContentPartPr/>
              <p14:nvPr/>
            </p14:nvContentPartPr>
            <p14:xfrm>
              <a:off x="5857410" y="5935538"/>
              <a:ext cx="195120" cy="351000"/>
            </p14:xfrm>
          </p:contentPart>
        </mc:Choice>
        <mc:Fallback xmlns="">
          <p:pic>
            <p:nvPicPr>
              <p:cNvPr id="206" name="잉크 205">
                <a:extLst>
                  <a:ext uri="{FF2B5EF4-FFF2-40B4-BE49-F238E27FC236}">
                    <a16:creationId xmlns:a16="http://schemas.microsoft.com/office/drawing/2014/main" id="{E143D34F-2B2A-4653-B4C7-4F0C95BFEC8C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5853090" y="5931218"/>
                <a:ext cx="203760" cy="35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2" name="그룹 211">
            <a:extLst>
              <a:ext uri="{FF2B5EF4-FFF2-40B4-BE49-F238E27FC236}">
                <a16:creationId xmlns:a16="http://schemas.microsoft.com/office/drawing/2014/main" id="{973D946B-52AF-42D1-BA0B-0C1DFC911A77}"/>
              </a:ext>
            </a:extLst>
          </p:cNvPr>
          <p:cNvGrpSpPr/>
          <p:nvPr/>
        </p:nvGrpSpPr>
        <p:grpSpPr>
          <a:xfrm>
            <a:off x="6212370" y="6018338"/>
            <a:ext cx="520560" cy="342360"/>
            <a:chOff x="6212370" y="6018338"/>
            <a:chExt cx="52056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07" name="잉크 206">
                  <a:extLst>
                    <a:ext uri="{FF2B5EF4-FFF2-40B4-BE49-F238E27FC236}">
                      <a16:creationId xmlns:a16="http://schemas.microsoft.com/office/drawing/2014/main" id="{DDE3FDFF-A050-461E-89F8-DAC318C0B200}"/>
                    </a:ext>
                  </a:extLst>
                </p14:cNvPr>
                <p14:cNvContentPartPr/>
                <p14:nvPr/>
              </p14:nvContentPartPr>
              <p14:xfrm>
                <a:off x="6212370" y="6018338"/>
                <a:ext cx="108000" cy="271080"/>
              </p14:xfrm>
            </p:contentPart>
          </mc:Choice>
          <mc:Fallback xmlns="">
            <p:pic>
              <p:nvPicPr>
                <p:cNvPr id="207" name="잉크 206">
                  <a:extLst>
                    <a:ext uri="{FF2B5EF4-FFF2-40B4-BE49-F238E27FC236}">
                      <a16:creationId xmlns:a16="http://schemas.microsoft.com/office/drawing/2014/main" id="{DDE3FDFF-A050-461E-89F8-DAC318C0B200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208050" y="6014018"/>
                  <a:ext cx="1166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08" name="잉크 207">
                  <a:extLst>
                    <a:ext uri="{FF2B5EF4-FFF2-40B4-BE49-F238E27FC236}">
                      <a16:creationId xmlns:a16="http://schemas.microsoft.com/office/drawing/2014/main" id="{BCC7AC21-2E64-4938-8F43-3CEDC12CA6A7}"/>
                    </a:ext>
                  </a:extLst>
                </p14:cNvPr>
                <p14:cNvContentPartPr/>
                <p14:nvPr/>
              </p14:nvContentPartPr>
              <p14:xfrm>
                <a:off x="6394890" y="6231098"/>
                <a:ext cx="11880" cy="84600"/>
              </p14:xfrm>
            </p:contentPart>
          </mc:Choice>
          <mc:Fallback xmlns="">
            <p:pic>
              <p:nvPicPr>
                <p:cNvPr id="208" name="잉크 207">
                  <a:extLst>
                    <a:ext uri="{FF2B5EF4-FFF2-40B4-BE49-F238E27FC236}">
                      <a16:creationId xmlns:a16="http://schemas.microsoft.com/office/drawing/2014/main" id="{BCC7AC21-2E64-4938-8F43-3CEDC12CA6A7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390570" y="6226778"/>
                  <a:ext cx="205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09" name="잉크 208">
                  <a:extLst>
                    <a:ext uri="{FF2B5EF4-FFF2-40B4-BE49-F238E27FC236}">
                      <a16:creationId xmlns:a16="http://schemas.microsoft.com/office/drawing/2014/main" id="{ED68C931-4A68-4FEB-93B1-7F378B644A78}"/>
                    </a:ext>
                  </a:extLst>
                </p14:cNvPr>
                <p14:cNvContentPartPr/>
                <p14:nvPr/>
              </p14:nvContentPartPr>
              <p14:xfrm>
                <a:off x="6394170" y="6146858"/>
                <a:ext cx="225360" cy="62280"/>
              </p14:xfrm>
            </p:contentPart>
          </mc:Choice>
          <mc:Fallback xmlns="">
            <p:pic>
              <p:nvPicPr>
                <p:cNvPr id="209" name="잉크 208">
                  <a:extLst>
                    <a:ext uri="{FF2B5EF4-FFF2-40B4-BE49-F238E27FC236}">
                      <a16:creationId xmlns:a16="http://schemas.microsoft.com/office/drawing/2014/main" id="{ED68C931-4A68-4FEB-93B1-7F378B644A78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389850" y="6142538"/>
                  <a:ext cx="234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10" name="잉크 209">
                  <a:extLst>
                    <a:ext uri="{FF2B5EF4-FFF2-40B4-BE49-F238E27FC236}">
                      <a16:creationId xmlns:a16="http://schemas.microsoft.com/office/drawing/2014/main" id="{FE9A95E3-73A9-47EB-88D8-745BECFB3D6C}"/>
                    </a:ext>
                  </a:extLst>
                </p14:cNvPr>
                <p14:cNvContentPartPr/>
                <p14:nvPr/>
              </p14:nvContentPartPr>
              <p14:xfrm>
                <a:off x="6512610" y="6033458"/>
                <a:ext cx="39960" cy="327240"/>
              </p14:xfrm>
            </p:contentPart>
          </mc:Choice>
          <mc:Fallback xmlns="">
            <p:pic>
              <p:nvPicPr>
                <p:cNvPr id="210" name="잉크 209">
                  <a:extLst>
                    <a:ext uri="{FF2B5EF4-FFF2-40B4-BE49-F238E27FC236}">
                      <a16:creationId xmlns:a16="http://schemas.microsoft.com/office/drawing/2014/main" id="{FE9A95E3-73A9-47EB-88D8-745BECFB3D6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6508290" y="6029138"/>
                  <a:ext cx="486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11" name="잉크 210">
                  <a:extLst>
                    <a:ext uri="{FF2B5EF4-FFF2-40B4-BE49-F238E27FC236}">
                      <a16:creationId xmlns:a16="http://schemas.microsoft.com/office/drawing/2014/main" id="{2C6782A3-74E8-43B4-8772-EC810B7ADBB5}"/>
                    </a:ext>
                  </a:extLst>
                </p14:cNvPr>
                <p14:cNvContentPartPr/>
                <p14:nvPr/>
              </p14:nvContentPartPr>
              <p14:xfrm>
                <a:off x="6634290" y="6175658"/>
                <a:ext cx="98640" cy="149040"/>
              </p14:xfrm>
            </p:contentPart>
          </mc:Choice>
          <mc:Fallback xmlns="">
            <p:pic>
              <p:nvPicPr>
                <p:cNvPr id="211" name="잉크 210">
                  <a:extLst>
                    <a:ext uri="{FF2B5EF4-FFF2-40B4-BE49-F238E27FC236}">
                      <a16:creationId xmlns:a16="http://schemas.microsoft.com/office/drawing/2014/main" id="{2C6782A3-74E8-43B4-8772-EC810B7ADBB5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6629970" y="6171338"/>
                  <a:ext cx="10728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그룹 230">
            <a:extLst>
              <a:ext uri="{FF2B5EF4-FFF2-40B4-BE49-F238E27FC236}">
                <a16:creationId xmlns:a16="http://schemas.microsoft.com/office/drawing/2014/main" id="{F10EA775-F903-40C8-ABFA-B69A299C7883}"/>
              </a:ext>
            </a:extLst>
          </p:cNvPr>
          <p:cNvGrpSpPr/>
          <p:nvPr/>
        </p:nvGrpSpPr>
        <p:grpSpPr>
          <a:xfrm>
            <a:off x="7666050" y="5874338"/>
            <a:ext cx="245520" cy="255960"/>
            <a:chOff x="7666050" y="5874338"/>
            <a:chExt cx="24552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13" name="잉크 212">
                  <a:extLst>
                    <a:ext uri="{FF2B5EF4-FFF2-40B4-BE49-F238E27FC236}">
                      <a16:creationId xmlns:a16="http://schemas.microsoft.com/office/drawing/2014/main" id="{5D416C3E-7D60-485A-AADD-0CDD43AA5AE7}"/>
                    </a:ext>
                  </a:extLst>
                </p14:cNvPr>
                <p14:cNvContentPartPr/>
                <p14:nvPr/>
              </p14:nvContentPartPr>
              <p14:xfrm>
                <a:off x="7877730" y="5944898"/>
                <a:ext cx="1080" cy="9360"/>
              </p14:xfrm>
            </p:contentPart>
          </mc:Choice>
          <mc:Fallback xmlns="">
            <p:pic>
              <p:nvPicPr>
                <p:cNvPr id="213" name="잉크 212">
                  <a:extLst>
                    <a:ext uri="{FF2B5EF4-FFF2-40B4-BE49-F238E27FC236}">
                      <a16:creationId xmlns:a16="http://schemas.microsoft.com/office/drawing/2014/main" id="{5D416C3E-7D60-485A-AADD-0CDD43AA5AE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873410" y="5940578"/>
                  <a:ext cx="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14" name="잉크 213">
                  <a:extLst>
                    <a:ext uri="{FF2B5EF4-FFF2-40B4-BE49-F238E27FC236}">
                      <a16:creationId xmlns:a16="http://schemas.microsoft.com/office/drawing/2014/main" id="{49668994-BC28-41B9-B35D-28FF8FD321C0}"/>
                    </a:ext>
                  </a:extLst>
                </p14:cNvPr>
                <p14:cNvContentPartPr/>
                <p14:nvPr/>
              </p14:nvContentPartPr>
              <p14:xfrm>
                <a:off x="7745250" y="5933378"/>
                <a:ext cx="138960" cy="162360"/>
              </p14:xfrm>
            </p:contentPart>
          </mc:Choice>
          <mc:Fallback xmlns="">
            <p:pic>
              <p:nvPicPr>
                <p:cNvPr id="214" name="잉크 213">
                  <a:extLst>
                    <a:ext uri="{FF2B5EF4-FFF2-40B4-BE49-F238E27FC236}">
                      <a16:creationId xmlns:a16="http://schemas.microsoft.com/office/drawing/2014/main" id="{49668994-BC28-41B9-B35D-28FF8FD321C0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740930" y="5929058"/>
                  <a:ext cx="1476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15" name="잉크 214">
                  <a:extLst>
                    <a:ext uri="{FF2B5EF4-FFF2-40B4-BE49-F238E27FC236}">
                      <a16:creationId xmlns:a16="http://schemas.microsoft.com/office/drawing/2014/main" id="{14B6D4EC-30C3-4EC0-B11A-185670F43407}"/>
                    </a:ext>
                  </a:extLst>
                </p14:cNvPr>
                <p14:cNvContentPartPr/>
                <p14:nvPr/>
              </p14:nvContentPartPr>
              <p14:xfrm>
                <a:off x="7721130" y="5972978"/>
                <a:ext cx="113040" cy="140400"/>
              </p14:xfrm>
            </p:contentPart>
          </mc:Choice>
          <mc:Fallback xmlns="">
            <p:pic>
              <p:nvPicPr>
                <p:cNvPr id="215" name="잉크 214">
                  <a:extLst>
                    <a:ext uri="{FF2B5EF4-FFF2-40B4-BE49-F238E27FC236}">
                      <a16:creationId xmlns:a16="http://schemas.microsoft.com/office/drawing/2014/main" id="{14B6D4EC-30C3-4EC0-B11A-185670F43407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716810" y="5968658"/>
                  <a:ext cx="1216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16" name="잉크 215">
                  <a:extLst>
                    <a:ext uri="{FF2B5EF4-FFF2-40B4-BE49-F238E27FC236}">
                      <a16:creationId xmlns:a16="http://schemas.microsoft.com/office/drawing/2014/main" id="{3B636A9B-6422-4B32-8862-120C30A974F8}"/>
                    </a:ext>
                  </a:extLst>
                </p14:cNvPr>
                <p14:cNvContentPartPr/>
                <p14:nvPr/>
              </p14:nvContentPartPr>
              <p14:xfrm>
                <a:off x="7722210" y="5874338"/>
                <a:ext cx="45360" cy="93240"/>
              </p14:xfrm>
            </p:contentPart>
          </mc:Choice>
          <mc:Fallback xmlns="">
            <p:pic>
              <p:nvPicPr>
                <p:cNvPr id="216" name="잉크 215">
                  <a:extLst>
                    <a:ext uri="{FF2B5EF4-FFF2-40B4-BE49-F238E27FC236}">
                      <a16:creationId xmlns:a16="http://schemas.microsoft.com/office/drawing/2014/main" id="{3B636A9B-6422-4B32-8862-120C30A974F8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717890" y="5870018"/>
                  <a:ext cx="540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17" name="잉크 216">
                  <a:extLst>
                    <a:ext uri="{FF2B5EF4-FFF2-40B4-BE49-F238E27FC236}">
                      <a16:creationId xmlns:a16="http://schemas.microsoft.com/office/drawing/2014/main" id="{9CF31B4F-1E53-4B0B-8CD3-AB62EA2CDF27}"/>
                    </a:ext>
                  </a:extLst>
                </p14:cNvPr>
                <p14:cNvContentPartPr/>
                <p14:nvPr/>
              </p14:nvContentPartPr>
              <p14:xfrm>
                <a:off x="7666050" y="6075218"/>
                <a:ext cx="34200" cy="55080"/>
              </p14:xfrm>
            </p:contentPart>
          </mc:Choice>
          <mc:Fallback xmlns="">
            <p:pic>
              <p:nvPicPr>
                <p:cNvPr id="217" name="잉크 216">
                  <a:extLst>
                    <a:ext uri="{FF2B5EF4-FFF2-40B4-BE49-F238E27FC236}">
                      <a16:creationId xmlns:a16="http://schemas.microsoft.com/office/drawing/2014/main" id="{9CF31B4F-1E53-4B0B-8CD3-AB62EA2CDF27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661730" y="6070898"/>
                  <a:ext cx="4284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18" name="잉크 217">
                  <a:extLst>
                    <a:ext uri="{FF2B5EF4-FFF2-40B4-BE49-F238E27FC236}">
                      <a16:creationId xmlns:a16="http://schemas.microsoft.com/office/drawing/2014/main" id="{0AA6BC85-FFC0-40C3-87EA-D55465FAA401}"/>
                    </a:ext>
                  </a:extLst>
                </p14:cNvPr>
                <p14:cNvContentPartPr/>
                <p14:nvPr/>
              </p14:nvContentPartPr>
              <p14:xfrm>
                <a:off x="7862250" y="6052898"/>
                <a:ext cx="49320" cy="61560"/>
              </p14:xfrm>
            </p:contentPart>
          </mc:Choice>
          <mc:Fallback xmlns="">
            <p:pic>
              <p:nvPicPr>
                <p:cNvPr id="218" name="잉크 217">
                  <a:extLst>
                    <a:ext uri="{FF2B5EF4-FFF2-40B4-BE49-F238E27FC236}">
                      <a16:creationId xmlns:a16="http://schemas.microsoft.com/office/drawing/2014/main" id="{0AA6BC85-FFC0-40C3-87EA-D55465FAA40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7857930" y="6048578"/>
                  <a:ext cx="57960" cy="7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19" name="잉크 218">
                <a:extLst>
                  <a:ext uri="{FF2B5EF4-FFF2-40B4-BE49-F238E27FC236}">
                    <a16:creationId xmlns:a16="http://schemas.microsoft.com/office/drawing/2014/main" id="{0972B466-564F-4711-8CE7-45EF8305A55A}"/>
                  </a:ext>
                </a:extLst>
              </p14:cNvPr>
              <p14:cNvContentPartPr/>
              <p14:nvPr/>
            </p14:nvContentPartPr>
            <p14:xfrm>
              <a:off x="7806090" y="6226418"/>
              <a:ext cx="17640" cy="25920"/>
            </p14:xfrm>
          </p:contentPart>
        </mc:Choice>
        <mc:Fallback xmlns="">
          <p:pic>
            <p:nvPicPr>
              <p:cNvPr id="219" name="잉크 218">
                <a:extLst>
                  <a:ext uri="{FF2B5EF4-FFF2-40B4-BE49-F238E27FC236}">
                    <a16:creationId xmlns:a16="http://schemas.microsoft.com/office/drawing/2014/main" id="{0972B466-564F-4711-8CE7-45EF8305A55A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7801770" y="6222098"/>
                <a:ext cx="26280" cy="3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0" name="그룹 229">
            <a:extLst>
              <a:ext uri="{FF2B5EF4-FFF2-40B4-BE49-F238E27FC236}">
                <a16:creationId xmlns:a16="http://schemas.microsoft.com/office/drawing/2014/main" id="{34577843-2F07-4D2C-8C81-1DF0C3F4D62D}"/>
              </a:ext>
            </a:extLst>
          </p:cNvPr>
          <p:cNvGrpSpPr/>
          <p:nvPr/>
        </p:nvGrpSpPr>
        <p:grpSpPr>
          <a:xfrm>
            <a:off x="8106690" y="5847698"/>
            <a:ext cx="1112760" cy="311400"/>
            <a:chOff x="8106690" y="5847698"/>
            <a:chExt cx="1112760" cy="31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0" name="잉크 219">
                  <a:extLst>
                    <a:ext uri="{FF2B5EF4-FFF2-40B4-BE49-F238E27FC236}">
                      <a16:creationId xmlns:a16="http://schemas.microsoft.com/office/drawing/2014/main" id="{0B6FBED6-C175-4F65-BB31-5F19B44E35F1}"/>
                    </a:ext>
                  </a:extLst>
                </p14:cNvPr>
                <p14:cNvContentPartPr/>
                <p14:nvPr/>
              </p14:nvContentPartPr>
              <p14:xfrm>
                <a:off x="8106690" y="5879378"/>
                <a:ext cx="114840" cy="251640"/>
              </p14:xfrm>
            </p:contentPart>
          </mc:Choice>
          <mc:Fallback xmlns="">
            <p:pic>
              <p:nvPicPr>
                <p:cNvPr id="220" name="잉크 219">
                  <a:extLst>
                    <a:ext uri="{FF2B5EF4-FFF2-40B4-BE49-F238E27FC236}">
                      <a16:creationId xmlns:a16="http://schemas.microsoft.com/office/drawing/2014/main" id="{0B6FBED6-C175-4F65-BB31-5F19B44E35F1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8102370" y="5875058"/>
                  <a:ext cx="1234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21" name="잉크 220">
                  <a:extLst>
                    <a:ext uri="{FF2B5EF4-FFF2-40B4-BE49-F238E27FC236}">
                      <a16:creationId xmlns:a16="http://schemas.microsoft.com/office/drawing/2014/main" id="{B7DE921C-9698-4BDA-B87C-04B815C70E92}"/>
                    </a:ext>
                  </a:extLst>
                </p14:cNvPr>
                <p14:cNvContentPartPr/>
                <p14:nvPr/>
              </p14:nvContentPartPr>
              <p14:xfrm>
                <a:off x="8281650" y="6024458"/>
                <a:ext cx="37440" cy="134640"/>
              </p14:xfrm>
            </p:contentPart>
          </mc:Choice>
          <mc:Fallback xmlns="">
            <p:pic>
              <p:nvPicPr>
                <p:cNvPr id="221" name="잉크 220">
                  <a:extLst>
                    <a:ext uri="{FF2B5EF4-FFF2-40B4-BE49-F238E27FC236}">
                      <a16:creationId xmlns:a16="http://schemas.microsoft.com/office/drawing/2014/main" id="{B7DE921C-9698-4BDA-B87C-04B815C70E92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8277330" y="6020138"/>
                  <a:ext cx="460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22" name="잉크 221">
                  <a:extLst>
                    <a:ext uri="{FF2B5EF4-FFF2-40B4-BE49-F238E27FC236}">
                      <a16:creationId xmlns:a16="http://schemas.microsoft.com/office/drawing/2014/main" id="{2D9B95C9-9151-4C30-A20D-A3DA5219D5FF}"/>
                    </a:ext>
                  </a:extLst>
                </p14:cNvPr>
                <p14:cNvContentPartPr/>
                <p14:nvPr/>
              </p14:nvContentPartPr>
              <p14:xfrm>
                <a:off x="8266170" y="5991698"/>
                <a:ext cx="65520" cy="3600"/>
              </p14:xfrm>
            </p:contentPart>
          </mc:Choice>
          <mc:Fallback xmlns="">
            <p:pic>
              <p:nvPicPr>
                <p:cNvPr id="222" name="잉크 221">
                  <a:extLst>
                    <a:ext uri="{FF2B5EF4-FFF2-40B4-BE49-F238E27FC236}">
                      <a16:creationId xmlns:a16="http://schemas.microsoft.com/office/drawing/2014/main" id="{2D9B95C9-9151-4C30-A20D-A3DA5219D5F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261850" y="5987378"/>
                  <a:ext cx="74160" cy="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3" name="잉크 222">
                  <a:extLst>
                    <a:ext uri="{FF2B5EF4-FFF2-40B4-BE49-F238E27FC236}">
                      <a16:creationId xmlns:a16="http://schemas.microsoft.com/office/drawing/2014/main" id="{82AE253C-7537-4144-B4F0-8913FE428E04}"/>
                    </a:ext>
                  </a:extLst>
                </p14:cNvPr>
                <p14:cNvContentPartPr/>
                <p14:nvPr/>
              </p14:nvContentPartPr>
              <p14:xfrm>
                <a:off x="8365170" y="5959298"/>
                <a:ext cx="119880" cy="182160"/>
              </p14:xfrm>
            </p:contentPart>
          </mc:Choice>
          <mc:Fallback xmlns="">
            <p:pic>
              <p:nvPicPr>
                <p:cNvPr id="223" name="잉크 222">
                  <a:extLst>
                    <a:ext uri="{FF2B5EF4-FFF2-40B4-BE49-F238E27FC236}">
                      <a16:creationId xmlns:a16="http://schemas.microsoft.com/office/drawing/2014/main" id="{82AE253C-7537-4144-B4F0-8913FE428E0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8360850" y="5954978"/>
                  <a:ext cx="1285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4" name="잉크 223">
                  <a:extLst>
                    <a:ext uri="{FF2B5EF4-FFF2-40B4-BE49-F238E27FC236}">
                      <a16:creationId xmlns:a16="http://schemas.microsoft.com/office/drawing/2014/main" id="{A4AB1D03-72B8-4495-B735-5930D3571164}"/>
                    </a:ext>
                  </a:extLst>
                </p14:cNvPr>
                <p14:cNvContentPartPr/>
                <p14:nvPr/>
              </p14:nvContentPartPr>
              <p14:xfrm>
                <a:off x="8509890" y="5959298"/>
                <a:ext cx="109440" cy="186480"/>
              </p14:xfrm>
            </p:contentPart>
          </mc:Choice>
          <mc:Fallback xmlns="">
            <p:pic>
              <p:nvPicPr>
                <p:cNvPr id="224" name="잉크 223">
                  <a:extLst>
                    <a:ext uri="{FF2B5EF4-FFF2-40B4-BE49-F238E27FC236}">
                      <a16:creationId xmlns:a16="http://schemas.microsoft.com/office/drawing/2014/main" id="{A4AB1D03-72B8-4495-B735-5930D3571164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505570" y="5954978"/>
                  <a:ext cx="118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5" name="잉크 224">
                  <a:extLst>
                    <a:ext uri="{FF2B5EF4-FFF2-40B4-BE49-F238E27FC236}">
                      <a16:creationId xmlns:a16="http://schemas.microsoft.com/office/drawing/2014/main" id="{AAD714D9-105F-41DC-B83F-A92117E83090}"/>
                    </a:ext>
                  </a:extLst>
                </p14:cNvPr>
                <p14:cNvContentPartPr/>
                <p14:nvPr/>
              </p14:nvContentPartPr>
              <p14:xfrm>
                <a:off x="8647410" y="5953898"/>
                <a:ext cx="109440" cy="181440"/>
              </p14:xfrm>
            </p:contentPart>
          </mc:Choice>
          <mc:Fallback xmlns="">
            <p:pic>
              <p:nvPicPr>
                <p:cNvPr id="225" name="잉크 224">
                  <a:extLst>
                    <a:ext uri="{FF2B5EF4-FFF2-40B4-BE49-F238E27FC236}">
                      <a16:creationId xmlns:a16="http://schemas.microsoft.com/office/drawing/2014/main" id="{AAD714D9-105F-41DC-B83F-A92117E83090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643090" y="5949578"/>
                  <a:ext cx="118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6" name="잉크 225">
                  <a:extLst>
                    <a:ext uri="{FF2B5EF4-FFF2-40B4-BE49-F238E27FC236}">
                      <a16:creationId xmlns:a16="http://schemas.microsoft.com/office/drawing/2014/main" id="{FD1DF8B6-4065-45B6-801F-E3CBB291C53A}"/>
                    </a:ext>
                  </a:extLst>
                </p14:cNvPr>
                <p14:cNvContentPartPr/>
                <p14:nvPr/>
              </p14:nvContentPartPr>
              <p14:xfrm>
                <a:off x="8759010" y="5954618"/>
                <a:ext cx="139680" cy="201600"/>
              </p14:xfrm>
            </p:contentPart>
          </mc:Choice>
          <mc:Fallback xmlns="">
            <p:pic>
              <p:nvPicPr>
                <p:cNvPr id="226" name="잉크 225">
                  <a:extLst>
                    <a:ext uri="{FF2B5EF4-FFF2-40B4-BE49-F238E27FC236}">
                      <a16:creationId xmlns:a16="http://schemas.microsoft.com/office/drawing/2014/main" id="{FD1DF8B6-4065-45B6-801F-E3CBB291C53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754690" y="5950298"/>
                  <a:ext cx="1483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7" name="잉크 226">
                  <a:extLst>
                    <a:ext uri="{FF2B5EF4-FFF2-40B4-BE49-F238E27FC236}">
                      <a16:creationId xmlns:a16="http://schemas.microsoft.com/office/drawing/2014/main" id="{176ED394-4A20-4164-96BA-F4EFE23CB304}"/>
                    </a:ext>
                  </a:extLst>
                </p14:cNvPr>
                <p14:cNvContentPartPr/>
                <p14:nvPr/>
              </p14:nvContentPartPr>
              <p14:xfrm>
                <a:off x="8910210" y="5916818"/>
                <a:ext cx="147600" cy="73440"/>
              </p14:xfrm>
            </p:contentPart>
          </mc:Choice>
          <mc:Fallback xmlns="">
            <p:pic>
              <p:nvPicPr>
                <p:cNvPr id="227" name="잉크 226">
                  <a:extLst>
                    <a:ext uri="{FF2B5EF4-FFF2-40B4-BE49-F238E27FC236}">
                      <a16:creationId xmlns:a16="http://schemas.microsoft.com/office/drawing/2014/main" id="{176ED394-4A20-4164-96BA-F4EFE23CB30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905890" y="5912498"/>
                  <a:ext cx="1562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8" name="잉크 227">
                  <a:extLst>
                    <a:ext uri="{FF2B5EF4-FFF2-40B4-BE49-F238E27FC236}">
                      <a16:creationId xmlns:a16="http://schemas.microsoft.com/office/drawing/2014/main" id="{25369CFF-39AA-4AAD-9F3F-632C3045F23C}"/>
                    </a:ext>
                  </a:extLst>
                </p14:cNvPr>
                <p14:cNvContentPartPr/>
                <p14:nvPr/>
              </p14:nvContentPartPr>
              <p14:xfrm>
                <a:off x="8968890" y="5847698"/>
                <a:ext cx="45000" cy="258480"/>
              </p14:xfrm>
            </p:contentPart>
          </mc:Choice>
          <mc:Fallback xmlns="">
            <p:pic>
              <p:nvPicPr>
                <p:cNvPr id="228" name="잉크 227">
                  <a:extLst>
                    <a:ext uri="{FF2B5EF4-FFF2-40B4-BE49-F238E27FC236}">
                      <a16:creationId xmlns:a16="http://schemas.microsoft.com/office/drawing/2014/main" id="{25369CFF-39AA-4AAD-9F3F-632C3045F23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964570" y="5843378"/>
                  <a:ext cx="536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9" name="잉크 228">
                  <a:extLst>
                    <a:ext uri="{FF2B5EF4-FFF2-40B4-BE49-F238E27FC236}">
                      <a16:creationId xmlns:a16="http://schemas.microsoft.com/office/drawing/2014/main" id="{42E865FF-8951-4A29-97D2-723D52B3D7EE}"/>
                    </a:ext>
                  </a:extLst>
                </p14:cNvPr>
                <p14:cNvContentPartPr/>
                <p14:nvPr/>
              </p14:nvContentPartPr>
              <p14:xfrm>
                <a:off x="9056730" y="5942738"/>
                <a:ext cx="162720" cy="195120"/>
              </p14:xfrm>
            </p:contentPart>
          </mc:Choice>
          <mc:Fallback xmlns="">
            <p:pic>
              <p:nvPicPr>
                <p:cNvPr id="229" name="잉크 228">
                  <a:extLst>
                    <a:ext uri="{FF2B5EF4-FFF2-40B4-BE49-F238E27FC236}">
                      <a16:creationId xmlns:a16="http://schemas.microsoft.com/office/drawing/2014/main" id="{42E865FF-8951-4A29-97D2-723D52B3D7E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052410" y="5938418"/>
                  <a:ext cx="171360" cy="20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그룹 246">
            <a:extLst>
              <a:ext uri="{FF2B5EF4-FFF2-40B4-BE49-F238E27FC236}">
                <a16:creationId xmlns:a16="http://schemas.microsoft.com/office/drawing/2014/main" id="{00EA0AE2-82DF-4E3D-BCFB-A53EA02C02DF}"/>
              </a:ext>
            </a:extLst>
          </p:cNvPr>
          <p:cNvGrpSpPr/>
          <p:nvPr/>
        </p:nvGrpSpPr>
        <p:grpSpPr>
          <a:xfrm>
            <a:off x="9459210" y="5727818"/>
            <a:ext cx="1019880" cy="387000"/>
            <a:chOff x="9459210" y="5727818"/>
            <a:chExt cx="101988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2" name="잉크 231">
                  <a:extLst>
                    <a:ext uri="{FF2B5EF4-FFF2-40B4-BE49-F238E27FC236}">
                      <a16:creationId xmlns:a16="http://schemas.microsoft.com/office/drawing/2014/main" id="{EAFD70BB-A1C5-4AA3-AF89-CD6979731496}"/>
                    </a:ext>
                  </a:extLst>
                </p14:cNvPr>
                <p14:cNvContentPartPr/>
                <p14:nvPr/>
              </p14:nvContentPartPr>
              <p14:xfrm>
                <a:off x="9459210" y="5924738"/>
                <a:ext cx="169920" cy="190080"/>
              </p14:xfrm>
            </p:contentPart>
          </mc:Choice>
          <mc:Fallback xmlns="">
            <p:pic>
              <p:nvPicPr>
                <p:cNvPr id="232" name="잉크 231">
                  <a:extLst>
                    <a:ext uri="{FF2B5EF4-FFF2-40B4-BE49-F238E27FC236}">
                      <a16:creationId xmlns:a16="http://schemas.microsoft.com/office/drawing/2014/main" id="{EAFD70BB-A1C5-4AA3-AF89-CD6979731496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454890" y="5920418"/>
                  <a:ext cx="1785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3" name="잉크 232">
                  <a:extLst>
                    <a:ext uri="{FF2B5EF4-FFF2-40B4-BE49-F238E27FC236}">
                      <a16:creationId xmlns:a16="http://schemas.microsoft.com/office/drawing/2014/main" id="{64D47067-A077-4BDD-AC2D-4C2D2878F5C5}"/>
                    </a:ext>
                  </a:extLst>
                </p14:cNvPr>
                <p14:cNvContentPartPr/>
                <p14:nvPr/>
              </p14:nvContentPartPr>
              <p14:xfrm>
                <a:off x="9579810" y="5920778"/>
                <a:ext cx="148680" cy="134640"/>
              </p14:xfrm>
            </p:contentPart>
          </mc:Choice>
          <mc:Fallback xmlns="">
            <p:pic>
              <p:nvPicPr>
                <p:cNvPr id="233" name="잉크 232">
                  <a:extLst>
                    <a:ext uri="{FF2B5EF4-FFF2-40B4-BE49-F238E27FC236}">
                      <a16:creationId xmlns:a16="http://schemas.microsoft.com/office/drawing/2014/main" id="{64D47067-A077-4BDD-AC2D-4C2D2878F5C5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575490" y="5916458"/>
                  <a:ext cx="1573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4" name="잉크 233">
                  <a:extLst>
                    <a:ext uri="{FF2B5EF4-FFF2-40B4-BE49-F238E27FC236}">
                      <a16:creationId xmlns:a16="http://schemas.microsoft.com/office/drawing/2014/main" id="{C65E2C49-629A-4C45-BE94-837F2BBB9F05}"/>
                    </a:ext>
                  </a:extLst>
                </p14:cNvPr>
                <p14:cNvContentPartPr/>
                <p14:nvPr/>
              </p14:nvContentPartPr>
              <p14:xfrm>
                <a:off x="9733530" y="5911778"/>
                <a:ext cx="184680" cy="105840"/>
              </p14:xfrm>
            </p:contentPart>
          </mc:Choice>
          <mc:Fallback xmlns="">
            <p:pic>
              <p:nvPicPr>
                <p:cNvPr id="234" name="잉크 233">
                  <a:extLst>
                    <a:ext uri="{FF2B5EF4-FFF2-40B4-BE49-F238E27FC236}">
                      <a16:creationId xmlns:a16="http://schemas.microsoft.com/office/drawing/2014/main" id="{C65E2C49-629A-4C45-BE94-837F2BBB9F0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729210" y="5907458"/>
                  <a:ext cx="19332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5" name="잉크 234">
                  <a:extLst>
                    <a:ext uri="{FF2B5EF4-FFF2-40B4-BE49-F238E27FC236}">
                      <a16:creationId xmlns:a16="http://schemas.microsoft.com/office/drawing/2014/main" id="{5BEC3BB1-7C60-4613-9A16-9D6CEB106B46}"/>
                    </a:ext>
                  </a:extLst>
                </p14:cNvPr>
                <p14:cNvContentPartPr/>
                <p14:nvPr/>
              </p14:nvContentPartPr>
              <p14:xfrm>
                <a:off x="9975450" y="5727818"/>
                <a:ext cx="96840" cy="291240"/>
              </p14:xfrm>
            </p:contentPart>
          </mc:Choice>
          <mc:Fallback xmlns="">
            <p:pic>
              <p:nvPicPr>
                <p:cNvPr id="235" name="잉크 234">
                  <a:extLst>
                    <a:ext uri="{FF2B5EF4-FFF2-40B4-BE49-F238E27FC236}">
                      <a16:creationId xmlns:a16="http://schemas.microsoft.com/office/drawing/2014/main" id="{5BEC3BB1-7C60-4613-9A16-9D6CEB106B4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971130" y="5723498"/>
                  <a:ext cx="1054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6" name="잉크 235">
                  <a:extLst>
                    <a:ext uri="{FF2B5EF4-FFF2-40B4-BE49-F238E27FC236}">
                      <a16:creationId xmlns:a16="http://schemas.microsoft.com/office/drawing/2014/main" id="{17092DE6-CFD3-48E9-9F49-B40F781E0679}"/>
                    </a:ext>
                  </a:extLst>
                </p14:cNvPr>
                <p14:cNvContentPartPr/>
                <p14:nvPr/>
              </p14:nvContentPartPr>
              <p14:xfrm>
                <a:off x="9954570" y="5889818"/>
                <a:ext cx="112680" cy="184680"/>
              </p14:xfrm>
            </p:contentPart>
          </mc:Choice>
          <mc:Fallback xmlns="">
            <p:pic>
              <p:nvPicPr>
                <p:cNvPr id="236" name="잉크 235">
                  <a:extLst>
                    <a:ext uri="{FF2B5EF4-FFF2-40B4-BE49-F238E27FC236}">
                      <a16:creationId xmlns:a16="http://schemas.microsoft.com/office/drawing/2014/main" id="{17092DE6-CFD3-48E9-9F49-B40F781E067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950250" y="5885498"/>
                  <a:ext cx="1213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7" name="잉크 236">
                  <a:extLst>
                    <a:ext uri="{FF2B5EF4-FFF2-40B4-BE49-F238E27FC236}">
                      <a16:creationId xmlns:a16="http://schemas.microsoft.com/office/drawing/2014/main" id="{17E79AA5-250F-4640-8B66-E50CABC93811}"/>
                    </a:ext>
                  </a:extLst>
                </p14:cNvPr>
                <p14:cNvContentPartPr/>
                <p14:nvPr/>
              </p14:nvContentPartPr>
              <p14:xfrm>
                <a:off x="10094610" y="5888738"/>
                <a:ext cx="84600" cy="126360"/>
              </p14:xfrm>
            </p:contentPart>
          </mc:Choice>
          <mc:Fallback xmlns="">
            <p:pic>
              <p:nvPicPr>
                <p:cNvPr id="237" name="잉크 236">
                  <a:extLst>
                    <a:ext uri="{FF2B5EF4-FFF2-40B4-BE49-F238E27FC236}">
                      <a16:creationId xmlns:a16="http://schemas.microsoft.com/office/drawing/2014/main" id="{17E79AA5-250F-4640-8B66-E50CABC93811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090290" y="5884418"/>
                  <a:ext cx="932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8" name="잉크 237">
                  <a:extLst>
                    <a:ext uri="{FF2B5EF4-FFF2-40B4-BE49-F238E27FC236}">
                      <a16:creationId xmlns:a16="http://schemas.microsoft.com/office/drawing/2014/main" id="{4BF8B5F6-4FB1-494A-8A49-1DE39E8258AC}"/>
                    </a:ext>
                  </a:extLst>
                </p14:cNvPr>
                <p14:cNvContentPartPr/>
                <p14:nvPr/>
              </p14:nvContentPartPr>
              <p14:xfrm>
                <a:off x="10180290" y="5868578"/>
                <a:ext cx="298800" cy="109800"/>
              </p14:xfrm>
            </p:contentPart>
          </mc:Choice>
          <mc:Fallback xmlns="">
            <p:pic>
              <p:nvPicPr>
                <p:cNvPr id="238" name="잉크 237">
                  <a:extLst>
                    <a:ext uri="{FF2B5EF4-FFF2-40B4-BE49-F238E27FC236}">
                      <a16:creationId xmlns:a16="http://schemas.microsoft.com/office/drawing/2014/main" id="{4BF8B5F6-4FB1-494A-8A49-1DE39E8258AC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175970" y="5864258"/>
                  <a:ext cx="30744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그룹 245">
            <a:extLst>
              <a:ext uri="{FF2B5EF4-FFF2-40B4-BE49-F238E27FC236}">
                <a16:creationId xmlns:a16="http://schemas.microsoft.com/office/drawing/2014/main" id="{23E334DE-E03E-4FB3-AA0B-742CA4D20817}"/>
              </a:ext>
            </a:extLst>
          </p:cNvPr>
          <p:cNvGrpSpPr/>
          <p:nvPr/>
        </p:nvGrpSpPr>
        <p:grpSpPr>
          <a:xfrm>
            <a:off x="10737570" y="5545658"/>
            <a:ext cx="1125000" cy="445320"/>
            <a:chOff x="10737570" y="5545658"/>
            <a:chExt cx="112500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9" name="잉크 238">
                  <a:extLst>
                    <a:ext uri="{FF2B5EF4-FFF2-40B4-BE49-F238E27FC236}">
                      <a16:creationId xmlns:a16="http://schemas.microsoft.com/office/drawing/2014/main" id="{0E84D595-0856-435A-B6A3-4BB2BA854EDB}"/>
                    </a:ext>
                  </a:extLst>
                </p14:cNvPr>
                <p14:cNvContentPartPr/>
                <p14:nvPr/>
              </p14:nvContentPartPr>
              <p14:xfrm>
                <a:off x="10737570" y="5814938"/>
                <a:ext cx="162000" cy="176040"/>
              </p14:xfrm>
            </p:contentPart>
          </mc:Choice>
          <mc:Fallback xmlns="">
            <p:pic>
              <p:nvPicPr>
                <p:cNvPr id="239" name="잉크 238">
                  <a:extLst>
                    <a:ext uri="{FF2B5EF4-FFF2-40B4-BE49-F238E27FC236}">
                      <a16:creationId xmlns:a16="http://schemas.microsoft.com/office/drawing/2014/main" id="{0E84D595-0856-435A-B6A3-4BB2BA854EDB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733250" y="5810618"/>
                  <a:ext cx="1706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40" name="잉크 239">
                  <a:extLst>
                    <a:ext uri="{FF2B5EF4-FFF2-40B4-BE49-F238E27FC236}">
                      <a16:creationId xmlns:a16="http://schemas.microsoft.com/office/drawing/2014/main" id="{D535EFC6-0E8A-4F93-BDC3-5D8F5C17545A}"/>
                    </a:ext>
                  </a:extLst>
                </p14:cNvPr>
                <p14:cNvContentPartPr/>
                <p14:nvPr/>
              </p14:nvContentPartPr>
              <p14:xfrm>
                <a:off x="10860330" y="5821418"/>
                <a:ext cx="165960" cy="143280"/>
              </p14:xfrm>
            </p:contentPart>
          </mc:Choice>
          <mc:Fallback xmlns="">
            <p:pic>
              <p:nvPicPr>
                <p:cNvPr id="240" name="잉크 239">
                  <a:extLst>
                    <a:ext uri="{FF2B5EF4-FFF2-40B4-BE49-F238E27FC236}">
                      <a16:creationId xmlns:a16="http://schemas.microsoft.com/office/drawing/2014/main" id="{D535EFC6-0E8A-4F93-BDC3-5D8F5C17545A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856010" y="5817098"/>
                  <a:ext cx="1746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1" name="잉크 240">
                  <a:extLst>
                    <a:ext uri="{FF2B5EF4-FFF2-40B4-BE49-F238E27FC236}">
                      <a16:creationId xmlns:a16="http://schemas.microsoft.com/office/drawing/2014/main" id="{F211B953-614C-4479-A5AF-FB9467D17470}"/>
                    </a:ext>
                  </a:extLst>
                </p14:cNvPr>
                <p14:cNvContentPartPr/>
                <p14:nvPr/>
              </p14:nvContentPartPr>
              <p14:xfrm>
                <a:off x="11071290" y="5796938"/>
                <a:ext cx="82440" cy="151920"/>
              </p14:xfrm>
            </p:contentPart>
          </mc:Choice>
          <mc:Fallback xmlns="">
            <p:pic>
              <p:nvPicPr>
                <p:cNvPr id="241" name="잉크 240">
                  <a:extLst>
                    <a:ext uri="{FF2B5EF4-FFF2-40B4-BE49-F238E27FC236}">
                      <a16:creationId xmlns:a16="http://schemas.microsoft.com/office/drawing/2014/main" id="{F211B953-614C-4479-A5AF-FB9467D17470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1066970" y="5792618"/>
                  <a:ext cx="910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42" name="잉크 241">
                  <a:extLst>
                    <a:ext uri="{FF2B5EF4-FFF2-40B4-BE49-F238E27FC236}">
                      <a16:creationId xmlns:a16="http://schemas.microsoft.com/office/drawing/2014/main" id="{EDB641A2-89FA-4059-8DFA-989A5277D3DF}"/>
                    </a:ext>
                  </a:extLst>
                </p14:cNvPr>
                <p14:cNvContentPartPr/>
                <p14:nvPr/>
              </p14:nvContentPartPr>
              <p14:xfrm>
                <a:off x="11131410" y="5711258"/>
                <a:ext cx="142200" cy="214920"/>
              </p14:xfrm>
            </p:contentPart>
          </mc:Choice>
          <mc:Fallback xmlns="">
            <p:pic>
              <p:nvPicPr>
                <p:cNvPr id="242" name="잉크 241">
                  <a:extLst>
                    <a:ext uri="{FF2B5EF4-FFF2-40B4-BE49-F238E27FC236}">
                      <a16:creationId xmlns:a16="http://schemas.microsoft.com/office/drawing/2014/main" id="{EDB641A2-89FA-4059-8DFA-989A5277D3DF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127090" y="5706938"/>
                  <a:ext cx="150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43" name="잉크 242">
                  <a:extLst>
                    <a:ext uri="{FF2B5EF4-FFF2-40B4-BE49-F238E27FC236}">
                      <a16:creationId xmlns:a16="http://schemas.microsoft.com/office/drawing/2014/main" id="{396936DD-C9DA-4EEF-A3D6-B6DE7B8F58E9}"/>
                    </a:ext>
                  </a:extLst>
                </p14:cNvPr>
                <p14:cNvContentPartPr/>
                <p14:nvPr/>
              </p14:nvContentPartPr>
              <p14:xfrm>
                <a:off x="11260650" y="5808458"/>
                <a:ext cx="153000" cy="168840"/>
              </p14:xfrm>
            </p:contentPart>
          </mc:Choice>
          <mc:Fallback xmlns="">
            <p:pic>
              <p:nvPicPr>
                <p:cNvPr id="243" name="잉크 242">
                  <a:extLst>
                    <a:ext uri="{FF2B5EF4-FFF2-40B4-BE49-F238E27FC236}">
                      <a16:creationId xmlns:a16="http://schemas.microsoft.com/office/drawing/2014/main" id="{396936DD-C9DA-4EEF-A3D6-B6DE7B8F58E9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1256330" y="5804138"/>
                  <a:ext cx="1616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44" name="잉크 243">
                  <a:extLst>
                    <a:ext uri="{FF2B5EF4-FFF2-40B4-BE49-F238E27FC236}">
                      <a16:creationId xmlns:a16="http://schemas.microsoft.com/office/drawing/2014/main" id="{0A15F538-4579-4B02-BD9A-80C9EAC94650}"/>
                    </a:ext>
                  </a:extLst>
                </p14:cNvPr>
                <p14:cNvContentPartPr/>
                <p14:nvPr/>
              </p14:nvContentPartPr>
              <p14:xfrm>
                <a:off x="11423730" y="5607578"/>
                <a:ext cx="142200" cy="301320"/>
              </p14:xfrm>
            </p:contentPart>
          </mc:Choice>
          <mc:Fallback xmlns="">
            <p:pic>
              <p:nvPicPr>
                <p:cNvPr id="244" name="잉크 243">
                  <a:extLst>
                    <a:ext uri="{FF2B5EF4-FFF2-40B4-BE49-F238E27FC236}">
                      <a16:creationId xmlns:a16="http://schemas.microsoft.com/office/drawing/2014/main" id="{0A15F538-4579-4B02-BD9A-80C9EAC94650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1419410" y="5603258"/>
                  <a:ext cx="15084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5" name="잉크 244">
                  <a:extLst>
                    <a:ext uri="{FF2B5EF4-FFF2-40B4-BE49-F238E27FC236}">
                      <a16:creationId xmlns:a16="http://schemas.microsoft.com/office/drawing/2014/main" id="{0BF976B6-EC51-47CE-8FA9-2DB5B9EC5BAC}"/>
                    </a:ext>
                  </a:extLst>
                </p14:cNvPr>
                <p14:cNvContentPartPr/>
                <p14:nvPr/>
              </p14:nvContentPartPr>
              <p14:xfrm>
                <a:off x="11557290" y="5545658"/>
                <a:ext cx="305280" cy="407520"/>
              </p14:xfrm>
            </p:contentPart>
          </mc:Choice>
          <mc:Fallback xmlns="">
            <p:pic>
              <p:nvPicPr>
                <p:cNvPr id="245" name="잉크 244">
                  <a:extLst>
                    <a:ext uri="{FF2B5EF4-FFF2-40B4-BE49-F238E27FC236}">
                      <a16:creationId xmlns:a16="http://schemas.microsoft.com/office/drawing/2014/main" id="{0BF976B6-EC51-47CE-8FA9-2DB5B9EC5BA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1552970" y="5541338"/>
                  <a:ext cx="313920" cy="41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" name="그룹 266">
            <a:extLst>
              <a:ext uri="{FF2B5EF4-FFF2-40B4-BE49-F238E27FC236}">
                <a16:creationId xmlns:a16="http://schemas.microsoft.com/office/drawing/2014/main" id="{C6440C64-479A-4227-A400-45951746FD85}"/>
              </a:ext>
            </a:extLst>
          </p:cNvPr>
          <p:cNvGrpSpPr/>
          <p:nvPr/>
        </p:nvGrpSpPr>
        <p:grpSpPr>
          <a:xfrm>
            <a:off x="7959090" y="6264938"/>
            <a:ext cx="1757520" cy="510120"/>
            <a:chOff x="7959090" y="6264938"/>
            <a:chExt cx="175752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8" name="잉크 247">
                  <a:extLst>
                    <a:ext uri="{FF2B5EF4-FFF2-40B4-BE49-F238E27FC236}">
                      <a16:creationId xmlns:a16="http://schemas.microsoft.com/office/drawing/2014/main" id="{5AFC2490-40D8-4872-9623-F4EC753CFA5F}"/>
                    </a:ext>
                  </a:extLst>
                </p14:cNvPr>
                <p14:cNvContentPartPr/>
                <p14:nvPr/>
              </p14:nvContentPartPr>
              <p14:xfrm>
                <a:off x="7959090" y="6264938"/>
                <a:ext cx="105480" cy="510120"/>
              </p14:xfrm>
            </p:contentPart>
          </mc:Choice>
          <mc:Fallback xmlns="">
            <p:pic>
              <p:nvPicPr>
                <p:cNvPr id="248" name="잉크 247">
                  <a:extLst>
                    <a:ext uri="{FF2B5EF4-FFF2-40B4-BE49-F238E27FC236}">
                      <a16:creationId xmlns:a16="http://schemas.microsoft.com/office/drawing/2014/main" id="{5AFC2490-40D8-4872-9623-F4EC753CFA5F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954770" y="6260618"/>
                  <a:ext cx="11412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9" name="잉크 248">
                  <a:extLst>
                    <a:ext uri="{FF2B5EF4-FFF2-40B4-BE49-F238E27FC236}">
                      <a16:creationId xmlns:a16="http://schemas.microsoft.com/office/drawing/2014/main" id="{820C942C-0BC5-45FC-B076-BEDB82170577}"/>
                    </a:ext>
                  </a:extLst>
                </p14:cNvPr>
                <p14:cNvContentPartPr/>
                <p14:nvPr/>
              </p14:nvContentPartPr>
              <p14:xfrm>
                <a:off x="8198130" y="6533498"/>
                <a:ext cx="257760" cy="213120"/>
              </p14:xfrm>
            </p:contentPart>
          </mc:Choice>
          <mc:Fallback xmlns="">
            <p:pic>
              <p:nvPicPr>
                <p:cNvPr id="249" name="잉크 248">
                  <a:extLst>
                    <a:ext uri="{FF2B5EF4-FFF2-40B4-BE49-F238E27FC236}">
                      <a16:creationId xmlns:a16="http://schemas.microsoft.com/office/drawing/2014/main" id="{820C942C-0BC5-45FC-B076-BEDB8217057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193810" y="6529178"/>
                  <a:ext cx="2664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50" name="잉크 249">
                  <a:extLst>
                    <a:ext uri="{FF2B5EF4-FFF2-40B4-BE49-F238E27FC236}">
                      <a16:creationId xmlns:a16="http://schemas.microsoft.com/office/drawing/2014/main" id="{D1637A40-54E1-425A-96DC-794FE82104D4}"/>
                    </a:ext>
                  </a:extLst>
                </p14:cNvPr>
                <p14:cNvContentPartPr/>
                <p14:nvPr/>
              </p14:nvContentPartPr>
              <p14:xfrm>
                <a:off x="8480370" y="6552218"/>
                <a:ext cx="187920" cy="127800"/>
              </p14:xfrm>
            </p:contentPart>
          </mc:Choice>
          <mc:Fallback xmlns="">
            <p:pic>
              <p:nvPicPr>
                <p:cNvPr id="250" name="잉크 249">
                  <a:extLst>
                    <a:ext uri="{FF2B5EF4-FFF2-40B4-BE49-F238E27FC236}">
                      <a16:creationId xmlns:a16="http://schemas.microsoft.com/office/drawing/2014/main" id="{D1637A40-54E1-425A-96DC-794FE82104D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476050" y="6547898"/>
                  <a:ext cx="196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51" name="잉크 250">
                  <a:extLst>
                    <a:ext uri="{FF2B5EF4-FFF2-40B4-BE49-F238E27FC236}">
                      <a16:creationId xmlns:a16="http://schemas.microsoft.com/office/drawing/2014/main" id="{260F242F-AB3E-4D6A-8577-F01DC2711F0C}"/>
                    </a:ext>
                  </a:extLst>
                </p14:cNvPr>
                <p14:cNvContentPartPr/>
                <p14:nvPr/>
              </p14:nvContentPartPr>
              <p14:xfrm>
                <a:off x="8632290" y="6461138"/>
                <a:ext cx="205920" cy="72720"/>
              </p14:xfrm>
            </p:contentPart>
          </mc:Choice>
          <mc:Fallback xmlns="">
            <p:pic>
              <p:nvPicPr>
                <p:cNvPr id="251" name="잉크 250">
                  <a:extLst>
                    <a:ext uri="{FF2B5EF4-FFF2-40B4-BE49-F238E27FC236}">
                      <a16:creationId xmlns:a16="http://schemas.microsoft.com/office/drawing/2014/main" id="{260F242F-AB3E-4D6A-8577-F01DC2711F0C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627970" y="6456818"/>
                  <a:ext cx="2145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52" name="잉크 251">
                  <a:extLst>
                    <a:ext uri="{FF2B5EF4-FFF2-40B4-BE49-F238E27FC236}">
                      <a16:creationId xmlns:a16="http://schemas.microsoft.com/office/drawing/2014/main" id="{91DE9BAB-C558-49FB-A5E6-0F4C277CD745}"/>
                    </a:ext>
                  </a:extLst>
                </p14:cNvPr>
                <p14:cNvContentPartPr/>
                <p14:nvPr/>
              </p14:nvContentPartPr>
              <p14:xfrm>
                <a:off x="8716170" y="6396698"/>
                <a:ext cx="162360" cy="289080"/>
              </p14:xfrm>
            </p:contentPart>
          </mc:Choice>
          <mc:Fallback xmlns="">
            <p:pic>
              <p:nvPicPr>
                <p:cNvPr id="252" name="잉크 251">
                  <a:extLst>
                    <a:ext uri="{FF2B5EF4-FFF2-40B4-BE49-F238E27FC236}">
                      <a16:creationId xmlns:a16="http://schemas.microsoft.com/office/drawing/2014/main" id="{91DE9BAB-C558-49FB-A5E6-0F4C277CD745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711850" y="6392378"/>
                  <a:ext cx="17100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53" name="잉크 252">
                  <a:extLst>
                    <a:ext uri="{FF2B5EF4-FFF2-40B4-BE49-F238E27FC236}">
                      <a16:creationId xmlns:a16="http://schemas.microsoft.com/office/drawing/2014/main" id="{1DCE3598-01C5-4B2B-885A-7CFCDF28ADD4}"/>
                    </a:ext>
                  </a:extLst>
                </p14:cNvPr>
                <p14:cNvContentPartPr/>
                <p14:nvPr/>
              </p14:nvContentPartPr>
              <p14:xfrm>
                <a:off x="8851170" y="6468338"/>
                <a:ext cx="37800" cy="77400"/>
              </p14:xfrm>
            </p:contentPart>
          </mc:Choice>
          <mc:Fallback xmlns="">
            <p:pic>
              <p:nvPicPr>
                <p:cNvPr id="253" name="잉크 252">
                  <a:extLst>
                    <a:ext uri="{FF2B5EF4-FFF2-40B4-BE49-F238E27FC236}">
                      <a16:creationId xmlns:a16="http://schemas.microsoft.com/office/drawing/2014/main" id="{1DCE3598-01C5-4B2B-885A-7CFCDF28ADD4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8846850" y="6464018"/>
                  <a:ext cx="464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54" name="잉크 253">
                  <a:extLst>
                    <a:ext uri="{FF2B5EF4-FFF2-40B4-BE49-F238E27FC236}">
                      <a16:creationId xmlns:a16="http://schemas.microsoft.com/office/drawing/2014/main" id="{1577953A-B9B4-40CE-BAC2-E230417387BB}"/>
                    </a:ext>
                  </a:extLst>
                </p14:cNvPr>
                <p14:cNvContentPartPr/>
                <p14:nvPr/>
              </p14:nvContentPartPr>
              <p14:xfrm>
                <a:off x="8937210" y="6541058"/>
                <a:ext cx="159840" cy="164520"/>
              </p14:xfrm>
            </p:contentPart>
          </mc:Choice>
          <mc:Fallback xmlns="">
            <p:pic>
              <p:nvPicPr>
                <p:cNvPr id="254" name="잉크 253">
                  <a:extLst>
                    <a:ext uri="{FF2B5EF4-FFF2-40B4-BE49-F238E27FC236}">
                      <a16:creationId xmlns:a16="http://schemas.microsoft.com/office/drawing/2014/main" id="{1577953A-B9B4-40CE-BAC2-E230417387BB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8932890" y="6536738"/>
                  <a:ext cx="1684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55" name="잉크 254">
                  <a:extLst>
                    <a:ext uri="{FF2B5EF4-FFF2-40B4-BE49-F238E27FC236}">
                      <a16:creationId xmlns:a16="http://schemas.microsoft.com/office/drawing/2014/main" id="{C3407694-5C77-421A-861A-6493C4CA342E}"/>
                    </a:ext>
                  </a:extLst>
                </p14:cNvPr>
                <p14:cNvContentPartPr/>
                <p14:nvPr/>
              </p14:nvContentPartPr>
              <p14:xfrm>
                <a:off x="9121890" y="6537458"/>
                <a:ext cx="187920" cy="143280"/>
              </p14:xfrm>
            </p:contentPart>
          </mc:Choice>
          <mc:Fallback xmlns="">
            <p:pic>
              <p:nvPicPr>
                <p:cNvPr id="255" name="잉크 254">
                  <a:extLst>
                    <a:ext uri="{FF2B5EF4-FFF2-40B4-BE49-F238E27FC236}">
                      <a16:creationId xmlns:a16="http://schemas.microsoft.com/office/drawing/2014/main" id="{C3407694-5C77-421A-861A-6493C4CA342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9117570" y="6533138"/>
                  <a:ext cx="1965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56" name="잉크 255">
                  <a:extLst>
                    <a:ext uri="{FF2B5EF4-FFF2-40B4-BE49-F238E27FC236}">
                      <a16:creationId xmlns:a16="http://schemas.microsoft.com/office/drawing/2014/main" id="{D9B4F098-9413-41D0-BAD2-1B546460ADF8}"/>
                    </a:ext>
                  </a:extLst>
                </p14:cNvPr>
                <p14:cNvContentPartPr/>
                <p14:nvPr/>
              </p14:nvContentPartPr>
              <p14:xfrm>
                <a:off x="9295770" y="6543218"/>
                <a:ext cx="101880" cy="156960"/>
              </p14:xfrm>
            </p:contentPart>
          </mc:Choice>
          <mc:Fallback xmlns="">
            <p:pic>
              <p:nvPicPr>
                <p:cNvPr id="256" name="잉크 255">
                  <a:extLst>
                    <a:ext uri="{FF2B5EF4-FFF2-40B4-BE49-F238E27FC236}">
                      <a16:creationId xmlns:a16="http://schemas.microsoft.com/office/drawing/2014/main" id="{D9B4F098-9413-41D0-BAD2-1B546460ADF8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291450" y="6538898"/>
                  <a:ext cx="1105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7" name="잉크 256">
                  <a:extLst>
                    <a:ext uri="{FF2B5EF4-FFF2-40B4-BE49-F238E27FC236}">
                      <a16:creationId xmlns:a16="http://schemas.microsoft.com/office/drawing/2014/main" id="{EB50FE79-54AE-4E9E-BEF8-222BD1DA0F1B}"/>
                    </a:ext>
                  </a:extLst>
                </p14:cNvPr>
                <p14:cNvContentPartPr/>
                <p14:nvPr/>
              </p14:nvContentPartPr>
              <p14:xfrm>
                <a:off x="9426450" y="6510818"/>
                <a:ext cx="153000" cy="132840"/>
              </p14:xfrm>
            </p:contentPart>
          </mc:Choice>
          <mc:Fallback xmlns="">
            <p:pic>
              <p:nvPicPr>
                <p:cNvPr id="257" name="잉크 256">
                  <a:extLst>
                    <a:ext uri="{FF2B5EF4-FFF2-40B4-BE49-F238E27FC236}">
                      <a16:creationId xmlns:a16="http://schemas.microsoft.com/office/drawing/2014/main" id="{EB50FE79-54AE-4E9E-BEF8-222BD1DA0F1B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9422130" y="6506498"/>
                  <a:ext cx="161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58" name="잉크 257">
                  <a:extLst>
                    <a:ext uri="{FF2B5EF4-FFF2-40B4-BE49-F238E27FC236}">
                      <a16:creationId xmlns:a16="http://schemas.microsoft.com/office/drawing/2014/main" id="{39DA2334-62E4-43F2-A833-DD72464FBFFF}"/>
                    </a:ext>
                  </a:extLst>
                </p14:cNvPr>
                <p14:cNvContentPartPr/>
                <p14:nvPr/>
              </p14:nvContentPartPr>
              <p14:xfrm>
                <a:off x="9619050" y="6487418"/>
                <a:ext cx="97560" cy="194040"/>
              </p14:xfrm>
            </p:contentPart>
          </mc:Choice>
          <mc:Fallback xmlns="">
            <p:pic>
              <p:nvPicPr>
                <p:cNvPr id="258" name="잉크 257">
                  <a:extLst>
                    <a:ext uri="{FF2B5EF4-FFF2-40B4-BE49-F238E27FC236}">
                      <a16:creationId xmlns:a16="http://schemas.microsoft.com/office/drawing/2014/main" id="{39DA2334-62E4-43F2-A833-DD72464FBFFF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9614730" y="6483098"/>
                  <a:ext cx="10620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그룹 265">
            <a:extLst>
              <a:ext uri="{FF2B5EF4-FFF2-40B4-BE49-F238E27FC236}">
                <a16:creationId xmlns:a16="http://schemas.microsoft.com/office/drawing/2014/main" id="{F5327F49-17E0-41E2-8EE1-F0F35045A9D1}"/>
              </a:ext>
            </a:extLst>
          </p:cNvPr>
          <p:cNvGrpSpPr/>
          <p:nvPr/>
        </p:nvGrpSpPr>
        <p:grpSpPr>
          <a:xfrm>
            <a:off x="10197930" y="6534218"/>
            <a:ext cx="105840" cy="101520"/>
            <a:chOff x="10197930" y="6534218"/>
            <a:chExt cx="105840" cy="10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59" name="잉크 258">
                  <a:extLst>
                    <a:ext uri="{FF2B5EF4-FFF2-40B4-BE49-F238E27FC236}">
                      <a16:creationId xmlns:a16="http://schemas.microsoft.com/office/drawing/2014/main" id="{C649147E-5F09-42F3-B7B1-4783F21BE27A}"/>
                    </a:ext>
                  </a:extLst>
                </p14:cNvPr>
                <p14:cNvContentPartPr/>
                <p14:nvPr/>
              </p14:nvContentPartPr>
              <p14:xfrm>
                <a:off x="10197930" y="6534218"/>
                <a:ext cx="11160" cy="59760"/>
              </p14:xfrm>
            </p:contentPart>
          </mc:Choice>
          <mc:Fallback xmlns="">
            <p:pic>
              <p:nvPicPr>
                <p:cNvPr id="259" name="잉크 258">
                  <a:extLst>
                    <a:ext uri="{FF2B5EF4-FFF2-40B4-BE49-F238E27FC236}">
                      <a16:creationId xmlns:a16="http://schemas.microsoft.com/office/drawing/2014/main" id="{C649147E-5F09-42F3-B7B1-4783F21BE27A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0193610" y="6529898"/>
                  <a:ext cx="198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60" name="잉크 259">
                  <a:extLst>
                    <a:ext uri="{FF2B5EF4-FFF2-40B4-BE49-F238E27FC236}">
                      <a16:creationId xmlns:a16="http://schemas.microsoft.com/office/drawing/2014/main" id="{DFD8F1CC-8683-4E92-A402-60DBC9E98B11}"/>
                    </a:ext>
                  </a:extLst>
                </p14:cNvPr>
                <p14:cNvContentPartPr/>
                <p14:nvPr/>
              </p14:nvContentPartPr>
              <p14:xfrm>
                <a:off x="10273890" y="6547898"/>
                <a:ext cx="29880" cy="87840"/>
              </p14:xfrm>
            </p:contentPart>
          </mc:Choice>
          <mc:Fallback xmlns="">
            <p:pic>
              <p:nvPicPr>
                <p:cNvPr id="260" name="잉크 259">
                  <a:extLst>
                    <a:ext uri="{FF2B5EF4-FFF2-40B4-BE49-F238E27FC236}">
                      <a16:creationId xmlns:a16="http://schemas.microsoft.com/office/drawing/2014/main" id="{DFD8F1CC-8683-4E92-A402-60DBC9E98B11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0269570" y="6543578"/>
                  <a:ext cx="3852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그룹 264">
            <a:extLst>
              <a:ext uri="{FF2B5EF4-FFF2-40B4-BE49-F238E27FC236}">
                <a16:creationId xmlns:a16="http://schemas.microsoft.com/office/drawing/2014/main" id="{E16668B9-4403-491F-82B3-7D83A78840C3}"/>
              </a:ext>
            </a:extLst>
          </p:cNvPr>
          <p:cNvGrpSpPr/>
          <p:nvPr/>
        </p:nvGrpSpPr>
        <p:grpSpPr>
          <a:xfrm>
            <a:off x="11213490" y="6425858"/>
            <a:ext cx="64800" cy="106560"/>
            <a:chOff x="11213490" y="6425858"/>
            <a:chExt cx="64800" cy="1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61" name="잉크 260">
                  <a:extLst>
                    <a:ext uri="{FF2B5EF4-FFF2-40B4-BE49-F238E27FC236}">
                      <a16:creationId xmlns:a16="http://schemas.microsoft.com/office/drawing/2014/main" id="{25A6674F-AE6D-4B30-8BA2-488DD7BA95EB}"/>
                    </a:ext>
                  </a:extLst>
                </p14:cNvPr>
                <p14:cNvContentPartPr/>
                <p14:nvPr/>
              </p14:nvContentPartPr>
              <p14:xfrm>
                <a:off x="11213490" y="6425858"/>
                <a:ext cx="360" cy="47160"/>
              </p14:xfrm>
            </p:contentPart>
          </mc:Choice>
          <mc:Fallback xmlns="">
            <p:pic>
              <p:nvPicPr>
                <p:cNvPr id="261" name="잉크 260">
                  <a:extLst>
                    <a:ext uri="{FF2B5EF4-FFF2-40B4-BE49-F238E27FC236}">
                      <a16:creationId xmlns:a16="http://schemas.microsoft.com/office/drawing/2014/main" id="{25A6674F-AE6D-4B30-8BA2-488DD7BA95EB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209170" y="6421538"/>
                  <a:ext cx="90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62" name="잉크 261">
                  <a:extLst>
                    <a:ext uri="{FF2B5EF4-FFF2-40B4-BE49-F238E27FC236}">
                      <a16:creationId xmlns:a16="http://schemas.microsoft.com/office/drawing/2014/main" id="{56EE1901-FF4C-4866-9F21-0BBB8F9EC720}"/>
                    </a:ext>
                  </a:extLst>
                </p14:cNvPr>
                <p14:cNvContentPartPr/>
                <p14:nvPr/>
              </p14:nvContentPartPr>
              <p14:xfrm>
                <a:off x="11213490" y="6425858"/>
                <a:ext cx="64800" cy="106560"/>
              </p14:xfrm>
            </p:contentPart>
          </mc:Choice>
          <mc:Fallback xmlns="">
            <p:pic>
              <p:nvPicPr>
                <p:cNvPr id="262" name="잉크 261">
                  <a:extLst>
                    <a:ext uri="{FF2B5EF4-FFF2-40B4-BE49-F238E27FC236}">
                      <a16:creationId xmlns:a16="http://schemas.microsoft.com/office/drawing/2014/main" id="{56EE1901-FF4C-4866-9F21-0BBB8F9EC720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209170" y="6421538"/>
                  <a:ext cx="73440" cy="11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63" name="잉크 262">
                <a:extLst>
                  <a:ext uri="{FF2B5EF4-FFF2-40B4-BE49-F238E27FC236}">
                    <a16:creationId xmlns:a16="http://schemas.microsoft.com/office/drawing/2014/main" id="{C2B5F73C-8D68-450D-A25E-3EEF7FDE1B69}"/>
                  </a:ext>
                </a:extLst>
              </p14:cNvPr>
              <p14:cNvContentPartPr/>
              <p14:nvPr/>
            </p14:nvContentPartPr>
            <p14:xfrm>
              <a:off x="11971650" y="5958578"/>
              <a:ext cx="9360" cy="6840"/>
            </p14:xfrm>
          </p:contentPart>
        </mc:Choice>
        <mc:Fallback xmlns="">
          <p:pic>
            <p:nvPicPr>
              <p:cNvPr id="263" name="잉크 262">
                <a:extLst>
                  <a:ext uri="{FF2B5EF4-FFF2-40B4-BE49-F238E27FC236}">
                    <a16:creationId xmlns:a16="http://schemas.microsoft.com/office/drawing/2014/main" id="{C2B5F73C-8D68-450D-A25E-3EEF7FDE1B69}"/>
                  </a:ext>
                </a:extLst>
              </p:cNvPr>
              <p:cNvPicPr/>
              <p:nvPr/>
            </p:nvPicPr>
            <p:blipFill>
              <a:blip r:embed="rId411"/>
              <a:stretch>
                <a:fillRect/>
              </a:stretch>
            </p:blipFill>
            <p:spPr>
              <a:xfrm>
                <a:off x="11967330" y="5954258"/>
                <a:ext cx="1800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64" name="잉크 263">
                <a:extLst>
                  <a:ext uri="{FF2B5EF4-FFF2-40B4-BE49-F238E27FC236}">
                    <a16:creationId xmlns:a16="http://schemas.microsoft.com/office/drawing/2014/main" id="{98415111-66FA-40C6-9993-EE4996F4A9B1}"/>
                  </a:ext>
                </a:extLst>
              </p14:cNvPr>
              <p14:cNvContentPartPr/>
              <p14:nvPr/>
            </p14:nvContentPartPr>
            <p14:xfrm>
              <a:off x="11906490" y="6499658"/>
              <a:ext cx="10080" cy="4320"/>
            </p14:xfrm>
          </p:contentPart>
        </mc:Choice>
        <mc:Fallback xmlns="">
          <p:pic>
            <p:nvPicPr>
              <p:cNvPr id="264" name="잉크 263">
                <a:extLst>
                  <a:ext uri="{FF2B5EF4-FFF2-40B4-BE49-F238E27FC236}">
                    <a16:creationId xmlns:a16="http://schemas.microsoft.com/office/drawing/2014/main" id="{98415111-66FA-40C6-9993-EE4996F4A9B1}"/>
                  </a:ext>
                </a:extLst>
              </p:cNvPr>
              <p:cNvPicPr/>
              <p:nvPr/>
            </p:nvPicPr>
            <p:blipFill>
              <a:blip r:embed="rId413"/>
              <a:stretch>
                <a:fillRect/>
              </a:stretch>
            </p:blipFill>
            <p:spPr>
              <a:xfrm>
                <a:off x="11902170" y="6495338"/>
                <a:ext cx="18720" cy="1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063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:a16="http://schemas.microsoft.com/office/drawing/2014/main" id="{DECA33B0-1CFC-4679-ABE3-71BD3EC317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17215" y="1005397"/>
            <a:ext cx="8218488" cy="4525963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Differential Entropy </a:t>
            </a:r>
          </a:p>
          <a:p>
            <a:pPr lvl="1" eaLnBrk="1" hangingPunct="1"/>
            <a:endParaRPr lang="en-US" altLang="ko-KR" sz="220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ko-KR" sz="2200">
                <a:latin typeface="Arial" panose="020B0604020202020204" pitchFamily="34" charset="0"/>
              </a:rPr>
              <a:t>Bounded Case: Uniform Distribution</a:t>
            </a:r>
          </a:p>
          <a:p>
            <a:pPr lvl="1" eaLnBrk="1" hangingPunct="1"/>
            <a:r>
              <a:rPr lang="en-US" altLang="ko-KR" sz="2200">
                <a:latin typeface="Arial" panose="020B0604020202020204" pitchFamily="34" charset="0"/>
              </a:rPr>
              <a:t>Unbounded Case: Normal Distribution (Gaussian)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Joint Entropy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Mutual Information</a:t>
            </a:r>
          </a:p>
          <a:p>
            <a:pPr lvl="1" eaLnBrk="1" hangingPunct="1"/>
            <a:endParaRPr lang="en-US" altLang="ko-KR" sz="2200"/>
          </a:p>
        </p:txBody>
      </p:sp>
      <p:graphicFrame>
        <p:nvGraphicFramePr>
          <p:cNvPr id="24579" name="Object 5">
            <a:extLst>
              <a:ext uri="{FF2B5EF4-FFF2-40B4-BE49-F238E27FC236}">
                <a16:creationId xmlns:a16="http://schemas.microsoft.com/office/drawing/2014/main" id="{9CAB7426-F81C-4600-9BB7-F750C1C27B4B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739270927"/>
              </p:ext>
            </p:extLst>
          </p:nvPr>
        </p:nvGraphicFramePr>
        <p:xfrm>
          <a:off x="5371653" y="962534"/>
          <a:ext cx="3744912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279400" progId="Equation.3">
                  <p:embed/>
                </p:oleObj>
              </mc:Choice>
              <mc:Fallback>
                <p:oleObj name="Equation" r:id="rId3" imgW="1701800" imgH="279400" progId="Equation.3">
                  <p:embed/>
                  <p:pic>
                    <p:nvPicPr>
                      <p:cNvPr id="24579" name="Object 5">
                        <a:extLst>
                          <a:ext uri="{FF2B5EF4-FFF2-40B4-BE49-F238E27FC236}">
                            <a16:creationId xmlns:a16="http://schemas.microsoft.com/office/drawing/2014/main" id="{9CAB7426-F81C-4600-9BB7-F750C1C27B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1653" y="962534"/>
                        <a:ext cx="3744912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7">
            <a:extLst>
              <a:ext uri="{FF2B5EF4-FFF2-40B4-BE49-F238E27FC236}">
                <a16:creationId xmlns:a16="http://schemas.microsoft.com/office/drawing/2014/main" id="{19DA02EF-105F-4768-A923-874D835CA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658184"/>
              </p:ext>
            </p:extLst>
          </p:nvPr>
        </p:nvGraphicFramePr>
        <p:xfrm>
          <a:off x="2852290" y="3770821"/>
          <a:ext cx="6337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79700" imgH="279400" progId="Equation.3">
                  <p:embed/>
                </p:oleObj>
              </mc:Choice>
              <mc:Fallback>
                <p:oleObj name="Equation" r:id="rId5" imgW="2679700" imgH="279400" progId="Equation.3">
                  <p:embed/>
                  <p:pic>
                    <p:nvPicPr>
                      <p:cNvPr id="24581" name="Object 7">
                        <a:extLst>
                          <a:ext uri="{FF2B5EF4-FFF2-40B4-BE49-F238E27FC236}">
                            <a16:creationId xmlns:a16="http://schemas.microsoft.com/office/drawing/2014/main" id="{19DA02EF-105F-4768-A923-874D835CA7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2290" y="3770821"/>
                        <a:ext cx="63373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75F1F072-11EA-4D65-A0A4-80EF4E72C908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49888526"/>
              </p:ext>
            </p:extLst>
          </p:nvPr>
        </p:nvGraphicFramePr>
        <p:xfrm>
          <a:off x="2869753" y="4994784"/>
          <a:ext cx="5505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717800" imgH="431800" progId="Equation.3">
                  <p:embed/>
                </p:oleObj>
              </mc:Choice>
              <mc:Fallback>
                <p:oleObj name="Equation" r:id="rId7" imgW="2717800" imgH="431800" progId="Equation.3">
                  <p:embed/>
                  <p:pic>
                    <p:nvPicPr>
                      <p:cNvPr id="24582" name="Object 9">
                        <a:extLst>
                          <a:ext uri="{FF2B5EF4-FFF2-40B4-BE49-F238E27FC236}">
                            <a16:creationId xmlns:a16="http://schemas.microsoft.com/office/drawing/2014/main" id="{75F1F072-11EA-4D65-A0A4-80EF4E72C9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9753" y="4994784"/>
                        <a:ext cx="5505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80" name="그룹 24579">
            <a:extLst>
              <a:ext uri="{FF2B5EF4-FFF2-40B4-BE49-F238E27FC236}">
                <a16:creationId xmlns:a16="http://schemas.microsoft.com/office/drawing/2014/main" id="{70538AF5-EFEB-44F4-B5DD-C05B966DD545}"/>
              </a:ext>
            </a:extLst>
          </p:cNvPr>
          <p:cNvGrpSpPr/>
          <p:nvPr/>
        </p:nvGrpSpPr>
        <p:grpSpPr>
          <a:xfrm>
            <a:off x="1164810" y="269138"/>
            <a:ext cx="1873440" cy="432360"/>
            <a:chOff x="1164810" y="269138"/>
            <a:chExt cx="187344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61549872-CAC2-4A41-96EE-E3FC781D0509}"/>
                    </a:ext>
                  </a:extLst>
                </p14:cNvPr>
                <p14:cNvContentPartPr/>
                <p14:nvPr/>
              </p14:nvContentPartPr>
              <p14:xfrm>
                <a:off x="1164810" y="287138"/>
                <a:ext cx="183600" cy="41436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61549872-CAC2-4A41-96EE-E3FC781D050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60490" y="282818"/>
                  <a:ext cx="1922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8E9D5CF7-E513-4A94-9088-DC53547F37D8}"/>
                    </a:ext>
                  </a:extLst>
                </p14:cNvPr>
                <p14:cNvContentPartPr/>
                <p14:nvPr/>
              </p14:nvContentPartPr>
              <p14:xfrm>
                <a:off x="1390530" y="269138"/>
                <a:ext cx="255960" cy="40896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8E9D5CF7-E513-4A94-9088-DC53547F37D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86210" y="264818"/>
                  <a:ext cx="2646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757C3813-3BDF-4DDD-ACD1-B7D62E3A9EFC}"/>
                    </a:ext>
                  </a:extLst>
                </p14:cNvPr>
                <p14:cNvContentPartPr/>
                <p14:nvPr/>
              </p14:nvContentPartPr>
              <p14:xfrm>
                <a:off x="1690050" y="472178"/>
                <a:ext cx="233640" cy="15660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757C3813-3BDF-4DDD-ACD1-B7D62E3A9EF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85730" y="467858"/>
                  <a:ext cx="242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B09CAD81-3529-402C-8A07-48609740F155}"/>
                    </a:ext>
                  </a:extLst>
                </p14:cNvPr>
                <p14:cNvContentPartPr/>
                <p14:nvPr/>
              </p14:nvContentPartPr>
              <p14:xfrm>
                <a:off x="1948170" y="466418"/>
                <a:ext cx="221760" cy="2700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B09CAD81-3529-402C-8A07-48609740F15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43850" y="462098"/>
                  <a:ext cx="2304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0CC83C6A-2DED-4EC0-9529-4BA13827B3F0}"/>
                    </a:ext>
                  </a:extLst>
                </p14:cNvPr>
                <p14:cNvContentPartPr/>
                <p14:nvPr/>
              </p14:nvContentPartPr>
              <p14:xfrm>
                <a:off x="2037450" y="345818"/>
                <a:ext cx="78120" cy="30420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0CC83C6A-2DED-4EC0-9529-4BA13827B3F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33130" y="341498"/>
                  <a:ext cx="86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C04F233B-0FEC-4144-AC3F-EC609FB6FD28}"/>
                    </a:ext>
                  </a:extLst>
                </p14:cNvPr>
                <p14:cNvContentPartPr/>
                <p14:nvPr/>
              </p14:nvContentPartPr>
              <p14:xfrm>
                <a:off x="2167770" y="432578"/>
                <a:ext cx="57600" cy="21744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C04F233B-0FEC-4144-AC3F-EC609FB6FD2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63450" y="428258"/>
                  <a:ext cx="662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320BAC06-7FE0-48B5-A032-BBEFA5629DE0}"/>
                    </a:ext>
                  </a:extLst>
                </p14:cNvPr>
                <p14:cNvContentPartPr/>
                <p14:nvPr/>
              </p14:nvContentPartPr>
              <p14:xfrm>
                <a:off x="2255250" y="464618"/>
                <a:ext cx="175680" cy="18468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320BAC06-7FE0-48B5-A032-BBEFA5629DE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50930" y="460298"/>
                  <a:ext cx="1843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D840E64F-0855-4B9E-B9B4-170BCA26AC6E}"/>
                    </a:ext>
                  </a:extLst>
                </p14:cNvPr>
                <p14:cNvContentPartPr/>
                <p14:nvPr/>
              </p14:nvContentPartPr>
              <p14:xfrm>
                <a:off x="2471970" y="480818"/>
                <a:ext cx="139320" cy="17964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D840E64F-0855-4B9E-B9B4-170BCA26AC6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67650" y="476498"/>
                  <a:ext cx="1479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1D0BAE3F-359A-4C6B-AC67-D652096D4AA7}"/>
                    </a:ext>
                  </a:extLst>
                </p14:cNvPr>
                <p14:cNvContentPartPr/>
                <p14:nvPr/>
              </p14:nvContentPartPr>
              <p14:xfrm>
                <a:off x="2627130" y="503858"/>
                <a:ext cx="102600" cy="14076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1D0BAE3F-359A-4C6B-AC67-D652096D4AA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22810" y="499538"/>
                  <a:ext cx="111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2ED9E39E-3033-4E24-A114-DB55A27D4449}"/>
                    </a:ext>
                  </a:extLst>
                </p14:cNvPr>
                <p14:cNvContentPartPr/>
                <p14:nvPr/>
              </p14:nvContentPartPr>
              <p14:xfrm>
                <a:off x="2695530" y="503858"/>
                <a:ext cx="360" cy="36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2ED9E39E-3033-4E24-A114-DB55A27D444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91210" y="49953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FC8DD771-C0DD-4DA0-8FEC-B32C4A7FADEE}"/>
                    </a:ext>
                  </a:extLst>
                </p14:cNvPr>
                <p14:cNvContentPartPr/>
                <p14:nvPr/>
              </p14:nvContentPartPr>
              <p14:xfrm>
                <a:off x="2695530" y="503858"/>
                <a:ext cx="221760" cy="13500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FC8DD771-C0DD-4DA0-8FEC-B32C4A7FADE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91210" y="499538"/>
                  <a:ext cx="2304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33BDFE67-7912-49C7-A343-5D33C8D1D665}"/>
                    </a:ext>
                  </a:extLst>
                </p14:cNvPr>
                <p14:cNvContentPartPr/>
                <p14:nvPr/>
              </p14:nvContentPartPr>
              <p14:xfrm>
                <a:off x="2977050" y="482258"/>
                <a:ext cx="61200" cy="15264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33BDFE67-7912-49C7-A343-5D33C8D1D6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72730" y="477938"/>
                  <a:ext cx="6984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77" name="그룹 24576">
            <a:extLst>
              <a:ext uri="{FF2B5EF4-FFF2-40B4-BE49-F238E27FC236}">
                <a16:creationId xmlns:a16="http://schemas.microsoft.com/office/drawing/2014/main" id="{474C09A4-0176-46FD-9B6F-98CF5CD77100}"/>
              </a:ext>
            </a:extLst>
          </p:cNvPr>
          <p:cNvGrpSpPr/>
          <p:nvPr/>
        </p:nvGrpSpPr>
        <p:grpSpPr>
          <a:xfrm>
            <a:off x="3424530" y="274898"/>
            <a:ext cx="1144440" cy="418680"/>
            <a:chOff x="3424530" y="274898"/>
            <a:chExt cx="1144440" cy="4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D6D1AC0A-F523-457C-AD25-D1224087EB80}"/>
                    </a:ext>
                  </a:extLst>
                </p14:cNvPr>
                <p14:cNvContentPartPr/>
                <p14:nvPr/>
              </p14:nvContentPartPr>
              <p14:xfrm>
                <a:off x="3427050" y="349778"/>
                <a:ext cx="5760" cy="32328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D6D1AC0A-F523-457C-AD25-D1224087EB8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22730" y="345458"/>
                  <a:ext cx="1440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7C6986E1-71A5-4963-8F38-2387D264295C}"/>
                    </a:ext>
                  </a:extLst>
                </p14:cNvPr>
                <p14:cNvContentPartPr/>
                <p14:nvPr/>
              </p14:nvContentPartPr>
              <p14:xfrm>
                <a:off x="3424530" y="321698"/>
                <a:ext cx="142200" cy="37188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7C6986E1-71A5-4963-8F38-2387D264295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20210" y="317378"/>
                  <a:ext cx="1508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CEA1D626-D68A-49F9-87A6-D5D5F8AEE569}"/>
                    </a:ext>
                  </a:extLst>
                </p14:cNvPr>
                <p14:cNvContentPartPr/>
                <p14:nvPr/>
              </p14:nvContentPartPr>
              <p14:xfrm>
                <a:off x="3593010" y="495218"/>
                <a:ext cx="139680" cy="17028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CEA1D626-D68A-49F9-87A6-D5D5F8AEE56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588690" y="490898"/>
                  <a:ext cx="1483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FA289F8A-5A0B-4A05-8EF0-5715F086A203}"/>
                    </a:ext>
                  </a:extLst>
                </p14:cNvPr>
                <p14:cNvContentPartPr/>
                <p14:nvPr/>
              </p14:nvContentPartPr>
              <p14:xfrm>
                <a:off x="3754650" y="520778"/>
                <a:ext cx="164520" cy="14688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FA289F8A-5A0B-4A05-8EF0-5715F086A20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50330" y="516458"/>
                  <a:ext cx="1731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389B84EF-B369-4D11-AF33-7D5C04AEF09F}"/>
                    </a:ext>
                  </a:extLst>
                </p14:cNvPr>
                <p14:cNvContentPartPr/>
                <p14:nvPr/>
              </p14:nvContentPartPr>
              <p14:xfrm>
                <a:off x="4009530" y="274898"/>
                <a:ext cx="44280" cy="39744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389B84EF-B369-4D11-AF33-7D5C04AEF09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05210" y="270578"/>
                  <a:ext cx="5292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69AE7BA3-725D-437E-832F-9D829A44E5F7}"/>
                    </a:ext>
                  </a:extLst>
                </p14:cNvPr>
                <p14:cNvContentPartPr/>
                <p14:nvPr/>
              </p14:nvContentPartPr>
              <p14:xfrm>
                <a:off x="3960570" y="540938"/>
                <a:ext cx="77760" cy="13824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69AE7BA3-725D-437E-832F-9D829A44E5F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956250" y="536618"/>
                  <a:ext cx="864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25BCD130-EBB3-407D-92F7-72B67139907A}"/>
                    </a:ext>
                  </a:extLst>
                </p14:cNvPr>
                <p14:cNvContentPartPr/>
                <p14:nvPr/>
              </p14:nvContentPartPr>
              <p14:xfrm>
                <a:off x="4089450" y="540938"/>
                <a:ext cx="122400" cy="14760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25BCD130-EBB3-407D-92F7-72B6713990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85130" y="536618"/>
                  <a:ext cx="1310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33E7373D-A215-4179-B5D1-70D95A18113A}"/>
                    </a:ext>
                  </a:extLst>
                </p14:cNvPr>
                <p14:cNvContentPartPr/>
                <p14:nvPr/>
              </p14:nvContentPartPr>
              <p14:xfrm>
                <a:off x="4217610" y="498458"/>
                <a:ext cx="351360" cy="1497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33E7373D-A215-4179-B5D1-70D95A18113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213290" y="494138"/>
                  <a:ext cx="360000" cy="15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76" name="그룹 24575">
            <a:extLst>
              <a:ext uri="{FF2B5EF4-FFF2-40B4-BE49-F238E27FC236}">
                <a16:creationId xmlns:a16="http://schemas.microsoft.com/office/drawing/2014/main" id="{41DB31C7-F970-4015-A5C3-2CB3921BAC9B}"/>
              </a:ext>
            </a:extLst>
          </p:cNvPr>
          <p:cNvGrpSpPr/>
          <p:nvPr/>
        </p:nvGrpSpPr>
        <p:grpSpPr>
          <a:xfrm>
            <a:off x="4857690" y="307658"/>
            <a:ext cx="1481400" cy="431640"/>
            <a:chOff x="4857690" y="307658"/>
            <a:chExt cx="148140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DAFA2B55-E8C4-4C8F-8179-A26EDC74E0CC}"/>
                    </a:ext>
                  </a:extLst>
                </p14:cNvPr>
                <p14:cNvContentPartPr/>
                <p14:nvPr/>
              </p14:nvContentPartPr>
              <p14:xfrm>
                <a:off x="4857690" y="359498"/>
                <a:ext cx="252360" cy="2656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DAFA2B55-E8C4-4C8F-8179-A26EDC74E0C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53370" y="355178"/>
                  <a:ext cx="2610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768FC123-0E9E-4036-A365-E57CF5534606}"/>
                    </a:ext>
                  </a:extLst>
                </p14:cNvPr>
                <p14:cNvContentPartPr/>
                <p14:nvPr/>
              </p14:nvContentPartPr>
              <p14:xfrm>
                <a:off x="5062530" y="506018"/>
                <a:ext cx="183600" cy="15516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768FC123-0E9E-4036-A365-E57CF553460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58210" y="501698"/>
                  <a:ext cx="1922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32CDAEAE-177B-4A72-A941-E25EB3BCD863}"/>
                    </a:ext>
                  </a:extLst>
                </p14:cNvPr>
                <p14:cNvContentPartPr/>
                <p14:nvPr/>
              </p14:nvContentPartPr>
              <p14:xfrm>
                <a:off x="5291130" y="501698"/>
                <a:ext cx="113040" cy="12420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32CDAEAE-177B-4A72-A941-E25EB3BCD86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86810" y="497378"/>
                  <a:ext cx="1216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DBCD75CC-6F6E-4ED2-A236-03D59B9E9577}"/>
                    </a:ext>
                  </a:extLst>
                </p14:cNvPr>
                <p14:cNvContentPartPr/>
                <p14:nvPr/>
              </p14:nvContentPartPr>
              <p14:xfrm>
                <a:off x="5428650" y="553178"/>
                <a:ext cx="24480" cy="8388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DBCD75CC-6F6E-4ED2-A236-03D59B9E957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24330" y="548858"/>
                  <a:ext cx="33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E0A98FC4-2B75-41E9-B51F-0F8C11DE3ADA}"/>
                    </a:ext>
                  </a:extLst>
                </p14:cNvPr>
                <p14:cNvContentPartPr/>
                <p14:nvPr/>
              </p14:nvContentPartPr>
              <p14:xfrm>
                <a:off x="5423970" y="418898"/>
                <a:ext cx="51120" cy="6480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E0A98FC4-2B75-41E9-B51F-0F8C11DE3AD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19650" y="414578"/>
                  <a:ext cx="597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235773DF-57EE-42B7-B660-58F6D2BDFC68}"/>
                    </a:ext>
                  </a:extLst>
                </p14:cNvPr>
                <p14:cNvContentPartPr/>
                <p14:nvPr/>
              </p14:nvContentPartPr>
              <p14:xfrm>
                <a:off x="5486250" y="500618"/>
                <a:ext cx="184680" cy="15876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235773DF-57EE-42B7-B660-58F6D2BDFC6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81930" y="496298"/>
                  <a:ext cx="1933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DA5F8039-E5BA-4DD6-BBF0-EA708F5EACC2}"/>
                    </a:ext>
                  </a:extLst>
                </p14:cNvPr>
                <p14:cNvContentPartPr/>
                <p14:nvPr/>
              </p14:nvContentPartPr>
              <p14:xfrm>
                <a:off x="5691090" y="367418"/>
                <a:ext cx="128520" cy="28440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DA5F8039-E5BA-4DD6-BBF0-EA708F5EACC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86770" y="363098"/>
                  <a:ext cx="1371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D86F442B-627D-4D84-9D14-A049F0BA887D}"/>
                    </a:ext>
                  </a:extLst>
                </p14:cNvPr>
                <p14:cNvContentPartPr/>
                <p14:nvPr/>
              </p14:nvContentPartPr>
              <p14:xfrm>
                <a:off x="5900970" y="308378"/>
                <a:ext cx="18360" cy="37476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D86F442B-627D-4D84-9D14-A049F0BA887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96650" y="304058"/>
                  <a:ext cx="27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0B37484E-054E-4779-812D-8A043B3590DD}"/>
                    </a:ext>
                  </a:extLst>
                </p14:cNvPr>
                <p14:cNvContentPartPr/>
                <p14:nvPr/>
              </p14:nvContentPartPr>
              <p14:xfrm>
                <a:off x="5944530" y="513218"/>
                <a:ext cx="144360" cy="18648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0B37484E-054E-4779-812D-8A043B3590D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40210" y="508898"/>
                  <a:ext cx="153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F3306BB0-DEA5-4071-B1CB-536438AD33DC}"/>
                    </a:ext>
                  </a:extLst>
                </p14:cNvPr>
                <p14:cNvContentPartPr/>
                <p14:nvPr/>
              </p14:nvContentPartPr>
              <p14:xfrm>
                <a:off x="6134970" y="307658"/>
                <a:ext cx="204120" cy="43164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F3306BB0-DEA5-4071-B1CB-536438AD33D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130650" y="303338"/>
                  <a:ext cx="212760" cy="44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4595" name="잉크 24594">
                <a:extLst>
                  <a:ext uri="{FF2B5EF4-FFF2-40B4-BE49-F238E27FC236}">
                    <a16:creationId xmlns:a16="http://schemas.microsoft.com/office/drawing/2014/main" id="{E69A561F-B1A8-497B-84A9-A839AC3B0040}"/>
                  </a:ext>
                </a:extLst>
              </p14:cNvPr>
              <p14:cNvContentPartPr/>
              <p14:nvPr/>
            </p14:nvContentPartPr>
            <p14:xfrm>
              <a:off x="10840890" y="1089218"/>
              <a:ext cx="22680" cy="480960"/>
            </p14:xfrm>
          </p:contentPart>
        </mc:Choice>
        <mc:Fallback xmlns="">
          <p:pic>
            <p:nvPicPr>
              <p:cNvPr id="24595" name="잉크 24594">
                <a:extLst>
                  <a:ext uri="{FF2B5EF4-FFF2-40B4-BE49-F238E27FC236}">
                    <a16:creationId xmlns:a16="http://schemas.microsoft.com/office/drawing/2014/main" id="{E69A561F-B1A8-497B-84A9-A839AC3B004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836570" y="1084898"/>
                <a:ext cx="31320" cy="48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4596" name="잉크 24595">
                <a:extLst>
                  <a:ext uri="{FF2B5EF4-FFF2-40B4-BE49-F238E27FC236}">
                    <a16:creationId xmlns:a16="http://schemas.microsoft.com/office/drawing/2014/main" id="{510381F0-002C-4A4B-8166-244148670A48}"/>
                  </a:ext>
                </a:extLst>
              </p14:cNvPr>
              <p14:cNvContentPartPr/>
              <p14:nvPr/>
            </p14:nvContentPartPr>
            <p14:xfrm>
              <a:off x="10854570" y="1115858"/>
              <a:ext cx="93240" cy="196920"/>
            </p14:xfrm>
          </p:contentPart>
        </mc:Choice>
        <mc:Fallback xmlns="">
          <p:pic>
            <p:nvPicPr>
              <p:cNvPr id="24596" name="잉크 24595">
                <a:extLst>
                  <a:ext uri="{FF2B5EF4-FFF2-40B4-BE49-F238E27FC236}">
                    <a16:creationId xmlns:a16="http://schemas.microsoft.com/office/drawing/2014/main" id="{510381F0-002C-4A4B-8166-244148670A4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850250" y="1111538"/>
                <a:ext cx="10188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4597" name="잉크 24596">
                <a:extLst>
                  <a:ext uri="{FF2B5EF4-FFF2-40B4-BE49-F238E27FC236}">
                    <a16:creationId xmlns:a16="http://schemas.microsoft.com/office/drawing/2014/main" id="{C16C85B9-ABFE-444A-8744-C5DFB4E6958E}"/>
                  </a:ext>
                </a:extLst>
              </p14:cNvPr>
              <p14:cNvContentPartPr/>
              <p14:nvPr/>
            </p14:nvContentPartPr>
            <p14:xfrm>
              <a:off x="11033130" y="1107578"/>
              <a:ext cx="24480" cy="228600"/>
            </p14:xfrm>
          </p:contentPart>
        </mc:Choice>
        <mc:Fallback xmlns="">
          <p:pic>
            <p:nvPicPr>
              <p:cNvPr id="24597" name="잉크 24596">
                <a:extLst>
                  <a:ext uri="{FF2B5EF4-FFF2-40B4-BE49-F238E27FC236}">
                    <a16:creationId xmlns:a16="http://schemas.microsoft.com/office/drawing/2014/main" id="{C16C85B9-ABFE-444A-8744-C5DFB4E6958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1028810" y="1103258"/>
                <a:ext cx="3312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4598" name="잉크 24597">
                <a:extLst>
                  <a:ext uri="{FF2B5EF4-FFF2-40B4-BE49-F238E27FC236}">
                    <a16:creationId xmlns:a16="http://schemas.microsoft.com/office/drawing/2014/main" id="{46656D15-DBE3-4AC7-B2F6-BC9EA7F75D0A}"/>
                  </a:ext>
                </a:extLst>
              </p14:cNvPr>
              <p14:cNvContentPartPr/>
              <p14:nvPr/>
            </p14:nvContentPartPr>
            <p14:xfrm>
              <a:off x="11099010" y="1155098"/>
              <a:ext cx="148680" cy="208440"/>
            </p14:xfrm>
          </p:contentPart>
        </mc:Choice>
        <mc:Fallback xmlns="">
          <p:pic>
            <p:nvPicPr>
              <p:cNvPr id="24598" name="잉크 24597">
                <a:extLst>
                  <a:ext uri="{FF2B5EF4-FFF2-40B4-BE49-F238E27FC236}">
                    <a16:creationId xmlns:a16="http://schemas.microsoft.com/office/drawing/2014/main" id="{46656D15-DBE3-4AC7-B2F6-BC9EA7F75D0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1094690" y="1150778"/>
                <a:ext cx="15732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4599" name="잉크 24598">
                <a:extLst>
                  <a:ext uri="{FF2B5EF4-FFF2-40B4-BE49-F238E27FC236}">
                    <a16:creationId xmlns:a16="http://schemas.microsoft.com/office/drawing/2014/main" id="{828B4C45-2482-44C0-80FD-408726F0A2B8}"/>
                  </a:ext>
                </a:extLst>
              </p14:cNvPr>
              <p14:cNvContentPartPr/>
              <p14:nvPr/>
            </p14:nvContentPartPr>
            <p14:xfrm>
              <a:off x="11259930" y="1138178"/>
              <a:ext cx="79920" cy="217440"/>
            </p14:xfrm>
          </p:contentPart>
        </mc:Choice>
        <mc:Fallback xmlns="">
          <p:pic>
            <p:nvPicPr>
              <p:cNvPr id="24599" name="잉크 24598">
                <a:extLst>
                  <a:ext uri="{FF2B5EF4-FFF2-40B4-BE49-F238E27FC236}">
                    <a16:creationId xmlns:a16="http://schemas.microsoft.com/office/drawing/2014/main" id="{828B4C45-2482-44C0-80FD-408726F0A2B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1255610" y="1133858"/>
                <a:ext cx="885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4600" name="잉크 24599">
                <a:extLst>
                  <a:ext uri="{FF2B5EF4-FFF2-40B4-BE49-F238E27FC236}">
                    <a16:creationId xmlns:a16="http://schemas.microsoft.com/office/drawing/2014/main" id="{2D4E60FA-9860-491C-AE73-DA538EB15304}"/>
                  </a:ext>
                </a:extLst>
              </p14:cNvPr>
              <p14:cNvContentPartPr/>
              <p14:nvPr/>
            </p14:nvContentPartPr>
            <p14:xfrm>
              <a:off x="11376930" y="998498"/>
              <a:ext cx="196920" cy="475560"/>
            </p14:xfrm>
          </p:contentPart>
        </mc:Choice>
        <mc:Fallback xmlns="">
          <p:pic>
            <p:nvPicPr>
              <p:cNvPr id="24600" name="잉크 24599">
                <a:extLst>
                  <a:ext uri="{FF2B5EF4-FFF2-40B4-BE49-F238E27FC236}">
                    <a16:creationId xmlns:a16="http://schemas.microsoft.com/office/drawing/2014/main" id="{2D4E60FA-9860-491C-AE73-DA538EB1530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372610" y="994178"/>
                <a:ext cx="205560" cy="48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651" name="그룹 24650">
            <a:extLst>
              <a:ext uri="{FF2B5EF4-FFF2-40B4-BE49-F238E27FC236}">
                <a16:creationId xmlns:a16="http://schemas.microsoft.com/office/drawing/2014/main" id="{E7C338E2-EAD9-441D-808F-ED42CDB7A7BF}"/>
              </a:ext>
            </a:extLst>
          </p:cNvPr>
          <p:cNvGrpSpPr/>
          <p:nvPr/>
        </p:nvGrpSpPr>
        <p:grpSpPr>
          <a:xfrm>
            <a:off x="6908610" y="140618"/>
            <a:ext cx="3781440" cy="1468080"/>
            <a:chOff x="6908610" y="140618"/>
            <a:chExt cx="3781440" cy="14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4583" name="잉크 24582">
                  <a:extLst>
                    <a:ext uri="{FF2B5EF4-FFF2-40B4-BE49-F238E27FC236}">
                      <a16:creationId xmlns:a16="http://schemas.microsoft.com/office/drawing/2014/main" id="{BB74CD63-5EC5-4E3D-AFEB-CB85BB515C9D}"/>
                    </a:ext>
                  </a:extLst>
                </p14:cNvPr>
                <p14:cNvContentPartPr/>
                <p14:nvPr/>
              </p14:nvContentPartPr>
              <p14:xfrm>
                <a:off x="9220890" y="1175258"/>
                <a:ext cx="173520" cy="6120"/>
              </p14:xfrm>
            </p:contentPart>
          </mc:Choice>
          <mc:Fallback xmlns="">
            <p:pic>
              <p:nvPicPr>
                <p:cNvPr id="24583" name="잉크 24582">
                  <a:extLst>
                    <a:ext uri="{FF2B5EF4-FFF2-40B4-BE49-F238E27FC236}">
                      <a16:creationId xmlns:a16="http://schemas.microsoft.com/office/drawing/2014/main" id="{BB74CD63-5EC5-4E3D-AFEB-CB85BB515C9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216570" y="1170938"/>
                  <a:ext cx="18216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4584" name="잉크 24583">
                  <a:extLst>
                    <a:ext uri="{FF2B5EF4-FFF2-40B4-BE49-F238E27FC236}">
                      <a16:creationId xmlns:a16="http://schemas.microsoft.com/office/drawing/2014/main" id="{229E1CEF-0597-4673-BD3C-EC9C7B10F16E}"/>
                    </a:ext>
                  </a:extLst>
                </p14:cNvPr>
                <p14:cNvContentPartPr/>
                <p14:nvPr/>
              </p14:nvContentPartPr>
              <p14:xfrm>
                <a:off x="9201090" y="1327178"/>
                <a:ext cx="147600" cy="14760"/>
              </p14:xfrm>
            </p:contentPart>
          </mc:Choice>
          <mc:Fallback xmlns="">
            <p:pic>
              <p:nvPicPr>
                <p:cNvPr id="24584" name="잉크 24583">
                  <a:extLst>
                    <a:ext uri="{FF2B5EF4-FFF2-40B4-BE49-F238E27FC236}">
                      <a16:creationId xmlns:a16="http://schemas.microsoft.com/office/drawing/2014/main" id="{229E1CEF-0597-4673-BD3C-EC9C7B10F16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196770" y="1322858"/>
                  <a:ext cx="1562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4585" name="잉크 24584">
                  <a:extLst>
                    <a:ext uri="{FF2B5EF4-FFF2-40B4-BE49-F238E27FC236}">
                      <a16:creationId xmlns:a16="http://schemas.microsoft.com/office/drawing/2014/main" id="{37725612-BD17-4585-BADE-57FDA0F68703}"/>
                    </a:ext>
                  </a:extLst>
                </p14:cNvPr>
                <p14:cNvContentPartPr/>
                <p14:nvPr/>
              </p14:nvContentPartPr>
              <p14:xfrm>
                <a:off x="9513930" y="1251578"/>
                <a:ext cx="167400" cy="2880"/>
              </p14:xfrm>
            </p:contentPart>
          </mc:Choice>
          <mc:Fallback xmlns="">
            <p:pic>
              <p:nvPicPr>
                <p:cNvPr id="24585" name="잉크 24584">
                  <a:extLst>
                    <a:ext uri="{FF2B5EF4-FFF2-40B4-BE49-F238E27FC236}">
                      <a16:creationId xmlns:a16="http://schemas.microsoft.com/office/drawing/2014/main" id="{37725612-BD17-4585-BADE-57FDA0F6870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509610" y="1247258"/>
                  <a:ext cx="176040" cy="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4587" name="잉크 24586">
                  <a:extLst>
                    <a:ext uri="{FF2B5EF4-FFF2-40B4-BE49-F238E27FC236}">
                      <a16:creationId xmlns:a16="http://schemas.microsoft.com/office/drawing/2014/main" id="{6FFADB69-5D75-4161-BC69-6ED097646493}"/>
                    </a:ext>
                  </a:extLst>
                </p14:cNvPr>
                <p14:cNvContentPartPr/>
                <p14:nvPr/>
              </p14:nvContentPartPr>
              <p14:xfrm>
                <a:off x="9791490" y="1031258"/>
                <a:ext cx="199440" cy="12240"/>
              </p14:xfrm>
            </p:contentPart>
          </mc:Choice>
          <mc:Fallback xmlns="">
            <p:pic>
              <p:nvPicPr>
                <p:cNvPr id="24587" name="잉크 24586">
                  <a:extLst>
                    <a:ext uri="{FF2B5EF4-FFF2-40B4-BE49-F238E27FC236}">
                      <a16:creationId xmlns:a16="http://schemas.microsoft.com/office/drawing/2014/main" id="{6FFADB69-5D75-4161-BC69-6ED09764649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787170" y="1026938"/>
                  <a:ext cx="208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4588" name="잉크 24587">
                  <a:extLst>
                    <a:ext uri="{FF2B5EF4-FFF2-40B4-BE49-F238E27FC236}">
                      <a16:creationId xmlns:a16="http://schemas.microsoft.com/office/drawing/2014/main" id="{C9188FA3-71FE-4BB9-894D-99988748B382}"/>
                    </a:ext>
                  </a:extLst>
                </p14:cNvPr>
                <p14:cNvContentPartPr/>
                <p14:nvPr/>
              </p14:nvContentPartPr>
              <p14:xfrm>
                <a:off x="9750810" y="1083458"/>
                <a:ext cx="180720" cy="298440"/>
              </p14:xfrm>
            </p:contentPart>
          </mc:Choice>
          <mc:Fallback xmlns="">
            <p:pic>
              <p:nvPicPr>
                <p:cNvPr id="24588" name="잉크 24587">
                  <a:extLst>
                    <a:ext uri="{FF2B5EF4-FFF2-40B4-BE49-F238E27FC236}">
                      <a16:creationId xmlns:a16="http://schemas.microsoft.com/office/drawing/2014/main" id="{C9188FA3-71FE-4BB9-894D-99988748B38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746490" y="1079138"/>
                  <a:ext cx="1893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4589" name="잉크 24588">
                  <a:extLst>
                    <a:ext uri="{FF2B5EF4-FFF2-40B4-BE49-F238E27FC236}">
                      <a16:creationId xmlns:a16="http://schemas.microsoft.com/office/drawing/2014/main" id="{9CFC56A7-42B9-4246-B203-69F57B8B34DB}"/>
                    </a:ext>
                  </a:extLst>
                </p14:cNvPr>
                <p14:cNvContentPartPr/>
                <p14:nvPr/>
              </p14:nvContentPartPr>
              <p14:xfrm>
                <a:off x="9755130" y="1224938"/>
                <a:ext cx="178920" cy="27720"/>
              </p14:xfrm>
            </p:contentPart>
          </mc:Choice>
          <mc:Fallback xmlns="">
            <p:pic>
              <p:nvPicPr>
                <p:cNvPr id="24589" name="잉크 24588">
                  <a:extLst>
                    <a:ext uri="{FF2B5EF4-FFF2-40B4-BE49-F238E27FC236}">
                      <a16:creationId xmlns:a16="http://schemas.microsoft.com/office/drawing/2014/main" id="{9CFC56A7-42B9-4246-B203-69F57B8B34D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750810" y="1220618"/>
                  <a:ext cx="187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4590" name="잉크 24589">
                  <a:extLst>
                    <a:ext uri="{FF2B5EF4-FFF2-40B4-BE49-F238E27FC236}">
                      <a16:creationId xmlns:a16="http://schemas.microsoft.com/office/drawing/2014/main" id="{06994E1B-4286-456A-B31E-1C3E72E13555}"/>
                    </a:ext>
                  </a:extLst>
                </p14:cNvPr>
                <p14:cNvContentPartPr/>
                <p14:nvPr/>
              </p14:nvContentPartPr>
              <p14:xfrm>
                <a:off x="10152570" y="1034498"/>
                <a:ext cx="139680" cy="384840"/>
              </p14:xfrm>
            </p:contentPart>
          </mc:Choice>
          <mc:Fallback xmlns="">
            <p:pic>
              <p:nvPicPr>
                <p:cNvPr id="24590" name="잉크 24589">
                  <a:extLst>
                    <a:ext uri="{FF2B5EF4-FFF2-40B4-BE49-F238E27FC236}">
                      <a16:creationId xmlns:a16="http://schemas.microsoft.com/office/drawing/2014/main" id="{06994E1B-4286-456A-B31E-1C3E72E1355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148250" y="1030178"/>
                  <a:ext cx="1483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4592" name="잉크 24591">
                  <a:extLst>
                    <a:ext uri="{FF2B5EF4-FFF2-40B4-BE49-F238E27FC236}">
                      <a16:creationId xmlns:a16="http://schemas.microsoft.com/office/drawing/2014/main" id="{AABC659E-3D7C-46C1-89FD-268384134448}"/>
                    </a:ext>
                  </a:extLst>
                </p14:cNvPr>
                <p14:cNvContentPartPr/>
                <p14:nvPr/>
              </p14:nvContentPartPr>
              <p14:xfrm>
                <a:off x="10278930" y="966458"/>
                <a:ext cx="171360" cy="383400"/>
              </p14:xfrm>
            </p:contentPart>
          </mc:Choice>
          <mc:Fallback xmlns="">
            <p:pic>
              <p:nvPicPr>
                <p:cNvPr id="24592" name="잉크 24591">
                  <a:extLst>
                    <a:ext uri="{FF2B5EF4-FFF2-40B4-BE49-F238E27FC236}">
                      <a16:creationId xmlns:a16="http://schemas.microsoft.com/office/drawing/2014/main" id="{AABC659E-3D7C-46C1-89FD-26838413444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274610" y="962138"/>
                  <a:ext cx="1800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4593" name="잉크 24592">
                  <a:extLst>
                    <a:ext uri="{FF2B5EF4-FFF2-40B4-BE49-F238E27FC236}">
                      <a16:creationId xmlns:a16="http://schemas.microsoft.com/office/drawing/2014/main" id="{EC3AA9F6-88A4-440A-BBA1-783DB0220EB9}"/>
                    </a:ext>
                  </a:extLst>
                </p14:cNvPr>
                <p14:cNvContentPartPr/>
                <p14:nvPr/>
              </p14:nvContentPartPr>
              <p14:xfrm>
                <a:off x="10452450" y="1193618"/>
                <a:ext cx="95040" cy="145440"/>
              </p14:xfrm>
            </p:contentPart>
          </mc:Choice>
          <mc:Fallback xmlns="">
            <p:pic>
              <p:nvPicPr>
                <p:cNvPr id="24593" name="잉크 24592">
                  <a:extLst>
                    <a:ext uri="{FF2B5EF4-FFF2-40B4-BE49-F238E27FC236}">
                      <a16:creationId xmlns:a16="http://schemas.microsoft.com/office/drawing/2014/main" id="{EC3AA9F6-88A4-440A-BBA1-783DB0220EB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448130" y="1189298"/>
                  <a:ext cx="1036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4594" name="잉크 24593">
                  <a:extLst>
                    <a:ext uri="{FF2B5EF4-FFF2-40B4-BE49-F238E27FC236}">
                      <a16:creationId xmlns:a16="http://schemas.microsoft.com/office/drawing/2014/main" id="{F2022614-6A1C-44CD-9657-4E9386835A5A}"/>
                    </a:ext>
                  </a:extLst>
                </p14:cNvPr>
                <p14:cNvContentPartPr/>
                <p14:nvPr/>
              </p14:nvContentPartPr>
              <p14:xfrm>
                <a:off x="10503930" y="1200098"/>
                <a:ext cx="186120" cy="408600"/>
              </p14:xfrm>
            </p:contentPart>
          </mc:Choice>
          <mc:Fallback xmlns="">
            <p:pic>
              <p:nvPicPr>
                <p:cNvPr id="24594" name="잉크 24593">
                  <a:extLst>
                    <a:ext uri="{FF2B5EF4-FFF2-40B4-BE49-F238E27FC236}">
                      <a16:creationId xmlns:a16="http://schemas.microsoft.com/office/drawing/2014/main" id="{F2022614-6A1C-44CD-9657-4E9386835A5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499610" y="1195778"/>
                  <a:ext cx="1947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4602" name="잉크 24601">
                  <a:extLst>
                    <a:ext uri="{FF2B5EF4-FFF2-40B4-BE49-F238E27FC236}">
                      <a16:creationId xmlns:a16="http://schemas.microsoft.com/office/drawing/2014/main" id="{495DD84D-58EF-4F2A-978E-2C106E48EF47}"/>
                    </a:ext>
                  </a:extLst>
                </p14:cNvPr>
                <p14:cNvContentPartPr/>
                <p14:nvPr/>
              </p14:nvContentPartPr>
              <p14:xfrm>
                <a:off x="6978450" y="226658"/>
                <a:ext cx="119880" cy="26640"/>
              </p14:xfrm>
            </p:contentPart>
          </mc:Choice>
          <mc:Fallback xmlns="">
            <p:pic>
              <p:nvPicPr>
                <p:cNvPr id="24602" name="잉크 24601">
                  <a:extLst>
                    <a:ext uri="{FF2B5EF4-FFF2-40B4-BE49-F238E27FC236}">
                      <a16:creationId xmlns:a16="http://schemas.microsoft.com/office/drawing/2014/main" id="{495DD84D-58EF-4F2A-978E-2C106E48EF4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74130" y="222338"/>
                  <a:ext cx="1285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4603" name="잉크 24602">
                  <a:extLst>
                    <a:ext uri="{FF2B5EF4-FFF2-40B4-BE49-F238E27FC236}">
                      <a16:creationId xmlns:a16="http://schemas.microsoft.com/office/drawing/2014/main" id="{8D4B10D9-D909-41E1-978D-3295371B1D8A}"/>
                    </a:ext>
                  </a:extLst>
                </p14:cNvPr>
                <p14:cNvContentPartPr/>
                <p14:nvPr/>
              </p14:nvContentPartPr>
              <p14:xfrm>
                <a:off x="6921930" y="229898"/>
                <a:ext cx="153000" cy="228600"/>
              </p14:xfrm>
            </p:contentPart>
          </mc:Choice>
          <mc:Fallback xmlns="">
            <p:pic>
              <p:nvPicPr>
                <p:cNvPr id="24603" name="잉크 24602">
                  <a:extLst>
                    <a:ext uri="{FF2B5EF4-FFF2-40B4-BE49-F238E27FC236}">
                      <a16:creationId xmlns:a16="http://schemas.microsoft.com/office/drawing/2014/main" id="{8D4B10D9-D909-41E1-978D-3295371B1D8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917610" y="225578"/>
                  <a:ext cx="1616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4604" name="잉크 24603">
                  <a:extLst>
                    <a:ext uri="{FF2B5EF4-FFF2-40B4-BE49-F238E27FC236}">
                      <a16:creationId xmlns:a16="http://schemas.microsoft.com/office/drawing/2014/main" id="{2E5430D1-FF3C-4011-973A-04694A695195}"/>
                    </a:ext>
                  </a:extLst>
                </p14:cNvPr>
                <p14:cNvContentPartPr/>
                <p14:nvPr/>
              </p14:nvContentPartPr>
              <p14:xfrm>
                <a:off x="6920850" y="350498"/>
                <a:ext cx="164520" cy="12240"/>
              </p14:xfrm>
            </p:contentPart>
          </mc:Choice>
          <mc:Fallback xmlns="">
            <p:pic>
              <p:nvPicPr>
                <p:cNvPr id="24604" name="잉크 24603">
                  <a:extLst>
                    <a:ext uri="{FF2B5EF4-FFF2-40B4-BE49-F238E27FC236}">
                      <a16:creationId xmlns:a16="http://schemas.microsoft.com/office/drawing/2014/main" id="{2E5430D1-FF3C-4011-973A-04694A69519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16530" y="346178"/>
                  <a:ext cx="173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4605" name="잉크 24604">
                  <a:extLst>
                    <a:ext uri="{FF2B5EF4-FFF2-40B4-BE49-F238E27FC236}">
                      <a16:creationId xmlns:a16="http://schemas.microsoft.com/office/drawing/2014/main" id="{34F8539F-9996-416D-B67A-8CBF0C469292}"/>
                    </a:ext>
                  </a:extLst>
                </p14:cNvPr>
                <p14:cNvContentPartPr/>
                <p14:nvPr/>
              </p14:nvContentPartPr>
              <p14:xfrm>
                <a:off x="7227930" y="189578"/>
                <a:ext cx="121320" cy="243360"/>
              </p14:xfrm>
            </p:contentPart>
          </mc:Choice>
          <mc:Fallback xmlns="">
            <p:pic>
              <p:nvPicPr>
                <p:cNvPr id="24605" name="잉크 24604">
                  <a:extLst>
                    <a:ext uri="{FF2B5EF4-FFF2-40B4-BE49-F238E27FC236}">
                      <a16:creationId xmlns:a16="http://schemas.microsoft.com/office/drawing/2014/main" id="{34F8539F-9996-416D-B67A-8CBF0C46929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223610" y="185258"/>
                  <a:ext cx="1299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4606" name="잉크 24605">
                  <a:extLst>
                    <a:ext uri="{FF2B5EF4-FFF2-40B4-BE49-F238E27FC236}">
                      <a16:creationId xmlns:a16="http://schemas.microsoft.com/office/drawing/2014/main" id="{D7066334-967C-4481-AABA-9F9AEBCD770C}"/>
                    </a:ext>
                  </a:extLst>
                </p14:cNvPr>
                <p14:cNvContentPartPr/>
                <p14:nvPr/>
              </p14:nvContentPartPr>
              <p14:xfrm>
                <a:off x="7405410" y="241778"/>
                <a:ext cx="74520" cy="126360"/>
              </p14:xfrm>
            </p:contentPart>
          </mc:Choice>
          <mc:Fallback xmlns="">
            <p:pic>
              <p:nvPicPr>
                <p:cNvPr id="24606" name="잉크 24605">
                  <a:extLst>
                    <a:ext uri="{FF2B5EF4-FFF2-40B4-BE49-F238E27FC236}">
                      <a16:creationId xmlns:a16="http://schemas.microsoft.com/office/drawing/2014/main" id="{D7066334-967C-4481-AABA-9F9AEBCD770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401090" y="237458"/>
                  <a:ext cx="831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4607" name="잉크 24606">
                  <a:extLst>
                    <a:ext uri="{FF2B5EF4-FFF2-40B4-BE49-F238E27FC236}">
                      <a16:creationId xmlns:a16="http://schemas.microsoft.com/office/drawing/2014/main" id="{6ED9A633-B1BD-47FF-A549-EC90ADC6E91C}"/>
                    </a:ext>
                  </a:extLst>
                </p14:cNvPr>
                <p14:cNvContentPartPr/>
                <p14:nvPr/>
              </p14:nvContentPartPr>
              <p14:xfrm>
                <a:off x="7408650" y="255818"/>
                <a:ext cx="119880" cy="158040"/>
              </p14:xfrm>
            </p:contentPart>
          </mc:Choice>
          <mc:Fallback xmlns="">
            <p:pic>
              <p:nvPicPr>
                <p:cNvPr id="24607" name="잉크 24606">
                  <a:extLst>
                    <a:ext uri="{FF2B5EF4-FFF2-40B4-BE49-F238E27FC236}">
                      <a16:creationId xmlns:a16="http://schemas.microsoft.com/office/drawing/2014/main" id="{6ED9A633-B1BD-47FF-A549-EC90ADC6E91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04330" y="251498"/>
                  <a:ext cx="128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4608" name="잉크 24607">
                  <a:extLst>
                    <a:ext uri="{FF2B5EF4-FFF2-40B4-BE49-F238E27FC236}">
                      <a16:creationId xmlns:a16="http://schemas.microsoft.com/office/drawing/2014/main" id="{CE537DD8-8F07-49FC-B152-9FED548A2F9E}"/>
                    </a:ext>
                  </a:extLst>
                </p14:cNvPr>
                <p14:cNvContentPartPr/>
                <p14:nvPr/>
              </p14:nvContentPartPr>
              <p14:xfrm>
                <a:off x="7366530" y="277418"/>
                <a:ext cx="128160" cy="124920"/>
              </p14:xfrm>
            </p:contentPart>
          </mc:Choice>
          <mc:Fallback xmlns="">
            <p:pic>
              <p:nvPicPr>
                <p:cNvPr id="24608" name="잉크 24607">
                  <a:extLst>
                    <a:ext uri="{FF2B5EF4-FFF2-40B4-BE49-F238E27FC236}">
                      <a16:creationId xmlns:a16="http://schemas.microsoft.com/office/drawing/2014/main" id="{CE537DD8-8F07-49FC-B152-9FED548A2F9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362210" y="273098"/>
                  <a:ext cx="1368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4609" name="잉크 24608">
                  <a:extLst>
                    <a:ext uri="{FF2B5EF4-FFF2-40B4-BE49-F238E27FC236}">
                      <a16:creationId xmlns:a16="http://schemas.microsoft.com/office/drawing/2014/main" id="{DFDBACB7-33F1-4229-92DC-46A670345C3A}"/>
                    </a:ext>
                  </a:extLst>
                </p14:cNvPr>
                <p14:cNvContentPartPr/>
                <p14:nvPr/>
              </p14:nvContentPartPr>
              <p14:xfrm>
                <a:off x="7574970" y="200738"/>
                <a:ext cx="125280" cy="291960"/>
              </p14:xfrm>
            </p:contentPart>
          </mc:Choice>
          <mc:Fallback xmlns="">
            <p:pic>
              <p:nvPicPr>
                <p:cNvPr id="24609" name="잉크 24608">
                  <a:extLst>
                    <a:ext uri="{FF2B5EF4-FFF2-40B4-BE49-F238E27FC236}">
                      <a16:creationId xmlns:a16="http://schemas.microsoft.com/office/drawing/2014/main" id="{DFDBACB7-33F1-4229-92DC-46A670345C3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70650" y="196418"/>
                  <a:ext cx="1339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4610" name="잉크 24609">
                  <a:extLst>
                    <a:ext uri="{FF2B5EF4-FFF2-40B4-BE49-F238E27FC236}">
                      <a16:creationId xmlns:a16="http://schemas.microsoft.com/office/drawing/2014/main" id="{808219D0-958C-488E-B826-13D96F65599B}"/>
                    </a:ext>
                  </a:extLst>
                </p14:cNvPr>
                <p14:cNvContentPartPr/>
                <p14:nvPr/>
              </p14:nvContentPartPr>
              <p14:xfrm>
                <a:off x="7771170" y="257258"/>
                <a:ext cx="134280" cy="60480"/>
              </p14:xfrm>
            </p:contentPart>
          </mc:Choice>
          <mc:Fallback xmlns="">
            <p:pic>
              <p:nvPicPr>
                <p:cNvPr id="24610" name="잉크 24609">
                  <a:extLst>
                    <a:ext uri="{FF2B5EF4-FFF2-40B4-BE49-F238E27FC236}">
                      <a16:creationId xmlns:a16="http://schemas.microsoft.com/office/drawing/2014/main" id="{808219D0-958C-488E-B826-13D96F65599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766850" y="252938"/>
                  <a:ext cx="1429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4611" name="잉크 24610">
                  <a:extLst>
                    <a:ext uri="{FF2B5EF4-FFF2-40B4-BE49-F238E27FC236}">
                      <a16:creationId xmlns:a16="http://schemas.microsoft.com/office/drawing/2014/main" id="{C74964E1-3D24-4C0C-91D6-12D805823E17}"/>
                    </a:ext>
                  </a:extLst>
                </p14:cNvPr>
                <p14:cNvContentPartPr/>
                <p14:nvPr/>
              </p14:nvContentPartPr>
              <p14:xfrm>
                <a:off x="8106330" y="144938"/>
                <a:ext cx="186120" cy="489960"/>
              </p14:xfrm>
            </p:contentPart>
          </mc:Choice>
          <mc:Fallback xmlns="">
            <p:pic>
              <p:nvPicPr>
                <p:cNvPr id="24611" name="잉크 24610">
                  <a:extLst>
                    <a:ext uri="{FF2B5EF4-FFF2-40B4-BE49-F238E27FC236}">
                      <a16:creationId xmlns:a16="http://schemas.microsoft.com/office/drawing/2014/main" id="{C74964E1-3D24-4C0C-91D6-12D805823E1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02010" y="140618"/>
                  <a:ext cx="19476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4613" name="잉크 24612">
                  <a:extLst>
                    <a:ext uri="{FF2B5EF4-FFF2-40B4-BE49-F238E27FC236}">
                      <a16:creationId xmlns:a16="http://schemas.microsoft.com/office/drawing/2014/main" id="{8CA2F745-B48B-411C-A849-7ED04C13313B}"/>
                    </a:ext>
                  </a:extLst>
                </p14:cNvPr>
                <p14:cNvContentPartPr/>
                <p14:nvPr/>
              </p14:nvContentPartPr>
              <p14:xfrm>
                <a:off x="8445450" y="262658"/>
                <a:ext cx="19080" cy="329400"/>
              </p14:xfrm>
            </p:contentPart>
          </mc:Choice>
          <mc:Fallback xmlns="">
            <p:pic>
              <p:nvPicPr>
                <p:cNvPr id="24613" name="잉크 24612">
                  <a:extLst>
                    <a:ext uri="{FF2B5EF4-FFF2-40B4-BE49-F238E27FC236}">
                      <a16:creationId xmlns:a16="http://schemas.microsoft.com/office/drawing/2014/main" id="{8CA2F745-B48B-411C-A849-7ED04C13313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441130" y="258338"/>
                  <a:ext cx="277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4614" name="잉크 24613">
                  <a:extLst>
                    <a:ext uri="{FF2B5EF4-FFF2-40B4-BE49-F238E27FC236}">
                      <a16:creationId xmlns:a16="http://schemas.microsoft.com/office/drawing/2014/main" id="{2FDE3489-C257-47EF-9AE9-EAB9E1FB2B01}"/>
                    </a:ext>
                  </a:extLst>
                </p14:cNvPr>
                <p14:cNvContentPartPr/>
                <p14:nvPr/>
              </p14:nvContentPartPr>
              <p14:xfrm>
                <a:off x="8423130" y="266618"/>
                <a:ext cx="95760" cy="172080"/>
              </p14:xfrm>
            </p:contentPart>
          </mc:Choice>
          <mc:Fallback xmlns="">
            <p:pic>
              <p:nvPicPr>
                <p:cNvPr id="24614" name="잉크 24613">
                  <a:extLst>
                    <a:ext uri="{FF2B5EF4-FFF2-40B4-BE49-F238E27FC236}">
                      <a16:creationId xmlns:a16="http://schemas.microsoft.com/office/drawing/2014/main" id="{2FDE3489-C257-47EF-9AE9-EAB9E1FB2B0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418810" y="262298"/>
                  <a:ext cx="1044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4615" name="잉크 24614">
                  <a:extLst>
                    <a:ext uri="{FF2B5EF4-FFF2-40B4-BE49-F238E27FC236}">
                      <a16:creationId xmlns:a16="http://schemas.microsoft.com/office/drawing/2014/main" id="{19FB7F15-4756-4C43-8E72-F87C9BDECBD5}"/>
                    </a:ext>
                  </a:extLst>
                </p14:cNvPr>
                <p14:cNvContentPartPr/>
                <p14:nvPr/>
              </p14:nvContentPartPr>
              <p14:xfrm>
                <a:off x="8591970" y="197858"/>
                <a:ext cx="45000" cy="253440"/>
              </p14:xfrm>
            </p:contentPart>
          </mc:Choice>
          <mc:Fallback xmlns="">
            <p:pic>
              <p:nvPicPr>
                <p:cNvPr id="24615" name="잉크 24614">
                  <a:extLst>
                    <a:ext uri="{FF2B5EF4-FFF2-40B4-BE49-F238E27FC236}">
                      <a16:creationId xmlns:a16="http://schemas.microsoft.com/office/drawing/2014/main" id="{19FB7F15-4756-4C43-8E72-F87C9BDECBD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587650" y="193538"/>
                  <a:ext cx="536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4616" name="잉크 24615">
                  <a:extLst>
                    <a:ext uri="{FF2B5EF4-FFF2-40B4-BE49-F238E27FC236}">
                      <a16:creationId xmlns:a16="http://schemas.microsoft.com/office/drawing/2014/main" id="{03CB21B4-B5BA-4B77-888B-467889A46D36}"/>
                    </a:ext>
                  </a:extLst>
                </p14:cNvPr>
                <p14:cNvContentPartPr/>
                <p14:nvPr/>
              </p14:nvContentPartPr>
              <p14:xfrm>
                <a:off x="8671530" y="271658"/>
                <a:ext cx="107640" cy="133920"/>
              </p14:xfrm>
            </p:contentPart>
          </mc:Choice>
          <mc:Fallback xmlns="">
            <p:pic>
              <p:nvPicPr>
                <p:cNvPr id="24616" name="잉크 24615">
                  <a:extLst>
                    <a:ext uri="{FF2B5EF4-FFF2-40B4-BE49-F238E27FC236}">
                      <a16:creationId xmlns:a16="http://schemas.microsoft.com/office/drawing/2014/main" id="{03CB21B4-B5BA-4B77-888B-467889A46D3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667210" y="267338"/>
                  <a:ext cx="1162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4617" name="잉크 24616">
                  <a:extLst>
                    <a:ext uri="{FF2B5EF4-FFF2-40B4-BE49-F238E27FC236}">
                      <a16:creationId xmlns:a16="http://schemas.microsoft.com/office/drawing/2014/main" id="{AE8933BC-055D-4E74-8726-BEE5D57D2451}"/>
                    </a:ext>
                  </a:extLst>
                </p14:cNvPr>
                <p14:cNvContentPartPr/>
                <p14:nvPr/>
              </p14:nvContentPartPr>
              <p14:xfrm>
                <a:off x="8692050" y="257258"/>
                <a:ext cx="167400" cy="190800"/>
              </p14:xfrm>
            </p:contentPart>
          </mc:Choice>
          <mc:Fallback xmlns="">
            <p:pic>
              <p:nvPicPr>
                <p:cNvPr id="24617" name="잉크 24616">
                  <a:extLst>
                    <a:ext uri="{FF2B5EF4-FFF2-40B4-BE49-F238E27FC236}">
                      <a16:creationId xmlns:a16="http://schemas.microsoft.com/office/drawing/2014/main" id="{AE8933BC-055D-4E74-8726-BEE5D57D245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687730" y="252938"/>
                  <a:ext cx="176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4619" name="잉크 24618">
                  <a:extLst>
                    <a:ext uri="{FF2B5EF4-FFF2-40B4-BE49-F238E27FC236}">
                      <a16:creationId xmlns:a16="http://schemas.microsoft.com/office/drawing/2014/main" id="{8702D13F-C9DC-4EC9-819F-E2576A545A71}"/>
                    </a:ext>
                  </a:extLst>
                </p14:cNvPr>
                <p14:cNvContentPartPr/>
                <p14:nvPr/>
              </p14:nvContentPartPr>
              <p14:xfrm>
                <a:off x="8942250" y="318458"/>
                <a:ext cx="1080" cy="1080"/>
              </p14:xfrm>
            </p:contentPart>
          </mc:Choice>
          <mc:Fallback xmlns="">
            <p:pic>
              <p:nvPicPr>
                <p:cNvPr id="24619" name="잉크 24618">
                  <a:extLst>
                    <a:ext uri="{FF2B5EF4-FFF2-40B4-BE49-F238E27FC236}">
                      <a16:creationId xmlns:a16="http://schemas.microsoft.com/office/drawing/2014/main" id="{8702D13F-C9DC-4EC9-819F-E2576A545A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37930" y="314138"/>
                  <a:ext cx="972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620" name="잉크 24619">
                  <a:extLst>
                    <a:ext uri="{FF2B5EF4-FFF2-40B4-BE49-F238E27FC236}">
                      <a16:creationId xmlns:a16="http://schemas.microsoft.com/office/drawing/2014/main" id="{04651D9D-AA24-4F94-93BC-41ADC83DD7FF}"/>
                    </a:ext>
                  </a:extLst>
                </p14:cNvPr>
                <p14:cNvContentPartPr/>
                <p14:nvPr/>
              </p14:nvContentPartPr>
              <p14:xfrm>
                <a:off x="8999490" y="258698"/>
                <a:ext cx="209520" cy="149400"/>
              </p14:xfrm>
            </p:contentPart>
          </mc:Choice>
          <mc:Fallback xmlns="">
            <p:pic>
              <p:nvPicPr>
                <p:cNvPr id="24620" name="잉크 24619">
                  <a:extLst>
                    <a:ext uri="{FF2B5EF4-FFF2-40B4-BE49-F238E27FC236}">
                      <a16:creationId xmlns:a16="http://schemas.microsoft.com/office/drawing/2014/main" id="{04651D9D-AA24-4F94-93BC-41ADC83DD7F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995170" y="254378"/>
                  <a:ext cx="2181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621" name="잉크 24620">
                  <a:extLst>
                    <a:ext uri="{FF2B5EF4-FFF2-40B4-BE49-F238E27FC236}">
                      <a16:creationId xmlns:a16="http://schemas.microsoft.com/office/drawing/2014/main" id="{8B68B529-A55F-4F02-A70A-6DC9CFECCAB1}"/>
                    </a:ext>
                  </a:extLst>
                </p14:cNvPr>
                <p14:cNvContentPartPr/>
                <p14:nvPr/>
              </p14:nvContentPartPr>
              <p14:xfrm>
                <a:off x="9027210" y="240338"/>
                <a:ext cx="163800" cy="182880"/>
              </p14:xfrm>
            </p:contentPart>
          </mc:Choice>
          <mc:Fallback xmlns="">
            <p:pic>
              <p:nvPicPr>
                <p:cNvPr id="24621" name="잉크 24620">
                  <a:extLst>
                    <a:ext uri="{FF2B5EF4-FFF2-40B4-BE49-F238E27FC236}">
                      <a16:creationId xmlns:a16="http://schemas.microsoft.com/office/drawing/2014/main" id="{8B68B529-A55F-4F02-A70A-6DC9CFECCAB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22890" y="236018"/>
                  <a:ext cx="1724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4622" name="잉크 24621">
                  <a:extLst>
                    <a:ext uri="{FF2B5EF4-FFF2-40B4-BE49-F238E27FC236}">
                      <a16:creationId xmlns:a16="http://schemas.microsoft.com/office/drawing/2014/main" id="{2D6E260E-DB7F-41BF-BFE2-FB2EF5E24665}"/>
                    </a:ext>
                  </a:extLst>
                </p14:cNvPr>
                <p14:cNvContentPartPr/>
                <p14:nvPr/>
              </p14:nvContentPartPr>
              <p14:xfrm>
                <a:off x="9345810" y="140618"/>
                <a:ext cx="33480" cy="274320"/>
              </p14:xfrm>
            </p:contentPart>
          </mc:Choice>
          <mc:Fallback xmlns="">
            <p:pic>
              <p:nvPicPr>
                <p:cNvPr id="24622" name="잉크 24621">
                  <a:extLst>
                    <a:ext uri="{FF2B5EF4-FFF2-40B4-BE49-F238E27FC236}">
                      <a16:creationId xmlns:a16="http://schemas.microsoft.com/office/drawing/2014/main" id="{2D6E260E-DB7F-41BF-BFE2-FB2EF5E2466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341490" y="136298"/>
                  <a:ext cx="421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4623" name="잉크 24622">
                  <a:extLst>
                    <a:ext uri="{FF2B5EF4-FFF2-40B4-BE49-F238E27FC236}">
                      <a16:creationId xmlns:a16="http://schemas.microsoft.com/office/drawing/2014/main" id="{13802D8B-0F61-4835-831F-5CC26E71602B}"/>
                    </a:ext>
                  </a:extLst>
                </p14:cNvPr>
                <p14:cNvContentPartPr/>
                <p14:nvPr/>
              </p14:nvContentPartPr>
              <p14:xfrm>
                <a:off x="9275250" y="281378"/>
                <a:ext cx="79920" cy="144720"/>
              </p14:xfrm>
            </p:contentPart>
          </mc:Choice>
          <mc:Fallback xmlns="">
            <p:pic>
              <p:nvPicPr>
                <p:cNvPr id="24623" name="잉크 24622">
                  <a:extLst>
                    <a:ext uri="{FF2B5EF4-FFF2-40B4-BE49-F238E27FC236}">
                      <a16:creationId xmlns:a16="http://schemas.microsoft.com/office/drawing/2014/main" id="{13802D8B-0F61-4835-831F-5CC26E71602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270930" y="277058"/>
                  <a:ext cx="885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4624" name="잉크 24623">
                  <a:extLst>
                    <a:ext uri="{FF2B5EF4-FFF2-40B4-BE49-F238E27FC236}">
                      <a16:creationId xmlns:a16="http://schemas.microsoft.com/office/drawing/2014/main" id="{FF017F1D-9280-4C0B-B911-FF2B12BAF8DF}"/>
                    </a:ext>
                  </a:extLst>
                </p14:cNvPr>
                <p14:cNvContentPartPr/>
                <p14:nvPr/>
              </p14:nvContentPartPr>
              <p14:xfrm>
                <a:off x="9428250" y="182378"/>
                <a:ext cx="194040" cy="323640"/>
              </p14:xfrm>
            </p:contentPart>
          </mc:Choice>
          <mc:Fallback xmlns="">
            <p:pic>
              <p:nvPicPr>
                <p:cNvPr id="24624" name="잉크 24623">
                  <a:extLst>
                    <a:ext uri="{FF2B5EF4-FFF2-40B4-BE49-F238E27FC236}">
                      <a16:creationId xmlns:a16="http://schemas.microsoft.com/office/drawing/2014/main" id="{FF017F1D-9280-4C0B-B911-FF2B12BAF8D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423930" y="178058"/>
                  <a:ext cx="20268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4626" name="잉크 24625">
                  <a:extLst>
                    <a:ext uri="{FF2B5EF4-FFF2-40B4-BE49-F238E27FC236}">
                      <a16:creationId xmlns:a16="http://schemas.microsoft.com/office/drawing/2014/main" id="{0123922E-7D29-42CC-B09F-463CE153B5DC}"/>
                    </a:ext>
                  </a:extLst>
                </p14:cNvPr>
                <p14:cNvContentPartPr/>
                <p14:nvPr/>
              </p14:nvContentPartPr>
              <p14:xfrm>
                <a:off x="6908610" y="703298"/>
                <a:ext cx="146880" cy="35640"/>
              </p14:xfrm>
            </p:contentPart>
          </mc:Choice>
          <mc:Fallback xmlns="">
            <p:pic>
              <p:nvPicPr>
                <p:cNvPr id="24626" name="잉크 24625">
                  <a:extLst>
                    <a:ext uri="{FF2B5EF4-FFF2-40B4-BE49-F238E27FC236}">
                      <a16:creationId xmlns:a16="http://schemas.microsoft.com/office/drawing/2014/main" id="{0123922E-7D29-42CC-B09F-463CE153B5D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904290" y="698978"/>
                  <a:ext cx="15552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4627" name="잉크 24626">
                  <a:extLst>
                    <a:ext uri="{FF2B5EF4-FFF2-40B4-BE49-F238E27FC236}">
                      <a16:creationId xmlns:a16="http://schemas.microsoft.com/office/drawing/2014/main" id="{DEDCDEA9-0F21-4852-B30A-81814EAF82DC}"/>
                    </a:ext>
                  </a:extLst>
                </p14:cNvPr>
                <p14:cNvContentPartPr/>
                <p14:nvPr/>
              </p14:nvContentPartPr>
              <p14:xfrm>
                <a:off x="6925530" y="717698"/>
                <a:ext cx="163080" cy="266400"/>
              </p14:xfrm>
            </p:contentPart>
          </mc:Choice>
          <mc:Fallback xmlns="">
            <p:pic>
              <p:nvPicPr>
                <p:cNvPr id="24627" name="잉크 24626">
                  <a:extLst>
                    <a:ext uri="{FF2B5EF4-FFF2-40B4-BE49-F238E27FC236}">
                      <a16:creationId xmlns:a16="http://schemas.microsoft.com/office/drawing/2014/main" id="{DEDCDEA9-0F21-4852-B30A-81814EAF82D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921210" y="713378"/>
                  <a:ext cx="1717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4628" name="잉크 24627">
                  <a:extLst>
                    <a:ext uri="{FF2B5EF4-FFF2-40B4-BE49-F238E27FC236}">
                      <a16:creationId xmlns:a16="http://schemas.microsoft.com/office/drawing/2014/main" id="{E6D02ED1-C595-4647-B999-3E93BE84F0DB}"/>
                    </a:ext>
                  </a:extLst>
                </p14:cNvPr>
                <p14:cNvContentPartPr/>
                <p14:nvPr/>
              </p14:nvContentPartPr>
              <p14:xfrm>
                <a:off x="6947850" y="857738"/>
                <a:ext cx="127080" cy="21240"/>
              </p14:xfrm>
            </p:contentPart>
          </mc:Choice>
          <mc:Fallback xmlns="">
            <p:pic>
              <p:nvPicPr>
                <p:cNvPr id="24628" name="잉크 24627">
                  <a:extLst>
                    <a:ext uri="{FF2B5EF4-FFF2-40B4-BE49-F238E27FC236}">
                      <a16:creationId xmlns:a16="http://schemas.microsoft.com/office/drawing/2014/main" id="{E6D02ED1-C595-4647-B999-3E93BE84F0D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943530" y="853418"/>
                  <a:ext cx="135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4629" name="잉크 24628">
                  <a:extLst>
                    <a:ext uri="{FF2B5EF4-FFF2-40B4-BE49-F238E27FC236}">
                      <a16:creationId xmlns:a16="http://schemas.microsoft.com/office/drawing/2014/main" id="{75BFE587-243D-40FC-BBE9-DCEFBE4D4799}"/>
                    </a:ext>
                  </a:extLst>
                </p14:cNvPr>
                <p14:cNvContentPartPr/>
                <p14:nvPr/>
              </p14:nvContentPartPr>
              <p14:xfrm>
                <a:off x="7216770" y="713018"/>
                <a:ext cx="93240" cy="224640"/>
              </p14:xfrm>
            </p:contentPart>
          </mc:Choice>
          <mc:Fallback xmlns="">
            <p:pic>
              <p:nvPicPr>
                <p:cNvPr id="24629" name="잉크 24628">
                  <a:extLst>
                    <a:ext uri="{FF2B5EF4-FFF2-40B4-BE49-F238E27FC236}">
                      <a16:creationId xmlns:a16="http://schemas.microsoft.com/office/drawing/2014/main" id="{75BFE587-243D-40FC-BBE9-DCEFBE4D479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212450" y="708698"/>
                  <a:ext cx="1018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4630" name="잉크 24629">
                  <a:extLst>
                    <a:ext uri="{FF2B5EF4-FFF2-40B4-BE49-F238E27FC236}">
                      <a16:creationId xmlns:a16="http://schemas.microsoft.com/office/drawing/2014/main" id="{78ACA7AB-9E00-42B3-99C0-C2A1BB234480}"/>
                    </a:ext>
                  </a:extLst>
                </p14:cNvPr>
                <p14:cNvContentPartPr/>
                <p14:nvPr/>
              </p14:nvContentPartPr>
              <p14:xfrm>
                <a:off x="7348890" y="763778"/>
                <a:ext cx="108360" cy="371160"/>
              </p14:xfrm>
            </p:contentPart>
          </mc:Choice>
          <mc:Fallback xmlns="">
            <p:pic>
              <p:nvPicPr>
                <p:cNvPr id="24630" name="잉크 24629">
                  <a:extLst>
                    <a:ext uri="{FF2B5EF4-FFF2-40B4-BE49-F238E27FC236}">
                      <a16:creationId xmlns:a16="http://schemas.microsoft.com/office/drawing/2014/main" id="{78ACA7AB-9E00-42B3-99C0-C2A1BB23448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344570" y="759458"/>
                  <a:ext cx="1170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4631" name="잉크 24630">
                  <a:extLst>
                    <a:ext uri="{FF2B5EF4-FFF2-40B4-BE49-F238E27FC236}">
                      <a16:creationId xmlns:a16="http://schemas.microsoft.com/office/drawing/2014/main" id="{8AACDB37-1BAF-402B-ACC9-1F928530154C}"/>
                    </a:ext>
                  </a:extLst>
                </p14:cNvPr>
                <p14:cNvContentPartPr/>
                <p14:nvPr/>
              </p14:nvContentPartPr>
              <p14:xfrm>
                <a:off x="7506930" y="718778"/>
                <a:ext cx="68400" cy="247680"/>
              </p14:xfrm>
            </p:contentPart>
          </mc:Choice>
          <mc:Fallback xmlns="">
            <p:pic>
              <p:nvPicPr>
                <p:cNvPr id="24631" name="잉크 24630">
                  <a:extLst>
                    <a:ext uri="{FF2B5EF4-FFF2-40B4-BE49-F238E27FC236}">
                      <a16:creationId xmlns:a16="http://schemas.microsoft.com/office/drawing/2014/main" id="{8AACDB37-1BAF-402B-ACC9-1F928530154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502610" y="714458"/>
                  <a:ext cx="770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4632" name="잉크 24631">
                  <a:extLst>
                    <a:ext uri="{FF2B5EF4-FFF2-40B4-BE49-F238E27FC236}">
                      <a16:creationId xmlns:a16="http://schemas.microsoft.com/office/drawing/2014/main" id="{820375A2-C8A0-4643-A353-87AC122D376A}"/>
                    </a:ext>
                  </a:extLst>
                </p14:cNvPr>
                <p14:cNvContentPartPr/>
                <p14:nvPr/>
              </p14:nvContentPartPr>
              <p14:xfrm>
                <a:off x="7635450" y="760538"/>
                <a:ext cx="82440" cy="122400"/>
              </p14:xfrm>
            </p:contentPart>
          </mc:Choice>
          <mc:Fallback xmlns="">
            <p:pic>
              <p:nvPicPr>
                <p:cNvPr id="24632" name="잉크 24631">
                  <a:extLst>
                    <a:ext uri="{FF2B5EF4-FFF2-40B4-BE49-F238E27FC236}">
                      <a16:creationId xmlns:a16="http://schemas.microsoft.com/office/drawing/2014/main" id="{820375A2-C8A0-4643-A353-87AC122D376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31130" y="756218"/>
                  <a:ext cx="910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4633" name="잉크 24632">
                  <a:extLst>
                    <a:ext uri="{FF2B5EF4-FFF2-40B4-BE49-F238E27FC236}">
                      <a16:creationId xmlns:a16="http://schemas.microsoft.com/office/drawing/2014/main" id="{72C13F40-638D-4A3B-B064-E8822EBA9FA8}"/>
                    </a:ext>
                  </a:extLst>
                </p14:cNvPr>
                <p14:cNvContentPartPr/>
                <p14:nvPr/>
              </p14:nvContentPartPr>
              <p14:xfrm>
                <a:off x="7668570" y="795098"/>
                <a:ext cx="67320" cy="127440"/>
              </p14:xfrm>
            </p:contentPart>
          </mc:Choice>
          <mc:Fallback xmlns="">
            <p:pic>
              <p:nvPicPr>
                <p:cNvPr id="24633" name="잉크 24632">
                  <a:extLst>
                    <a:ext uri="{FF2B5EF4-FFF2-40B4-BE49-F238E27FC236}">
                      <a16:creationId xmlns:a16="http://schemas.microsoft.com/office/drawing/2014/main" id="{72C13F40-638D-4A3B-B064-E8822EBA9FA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664250" y="790778"/>
                  <a:ext cx="75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4634" name="잉크 24633">
                  <a:extLst>
                    <a:ext uri="{FF2B5EF4-FFF2-40B4-BE49-F238E27FC236}">
                      <a16:creationId xmlns:a16="http://schemas.microsoft.com/office/drawing/2014/main" id="{6329AEBD-B6E8-4B1B-BB08-C6E0BDD37D20}"/>
                    </a:ext>
                  </a:extLst>
                </p14:cNvPr>
                <p14:cNvContentPartPr/>
                <p14:nvPr/>
              </p14:nvContentPartPr>
              <p14:xfrm>
                <a:off x="7628250" y="791858"/>
                <a:ext cx="196920" cy="163440"/>
              </p14:xfrm>
            </p:contentPart>
          </mc:Choice>
          <mc:Fallback xmlns="">
            <p:pic>
              <p:nvPicPr>
                <p:cNvPr id="24634" name="잉크 24633">
                  <a:extLst>
                    <a:ext uri="{FF2B5EF4-FFF2-40B4-BE49-F238E27FC236}">
                      <a16:creationId xmlns:a16="http://schemas.microsoft.com/office/drawing/2014/main" id="{6329AEBD-B6E8-4B1B-BB08-C6E0BDD37D2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623930" y="787538"/>
                  <a:ext cx="2055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4635" name="잉크 24634">
                  <a:extLst>
                    <a:ext uri="{FF2B5EF4-FFF2-40B4-BE49-F238E27FC236}">
                      <a16:creationId xmlns:a16="http://schemas.microsoft.com/office/drawing/2014/main" id="{04844AD5-73C2-4BF8-B1BC-7C49F990B998}"/>
                    </a:ext>
                  </a:extLst>
                </p14:cNvPr>
                <p14:cNvContentPartPr/>
                <p14:nvPr/>
              </p14:nvContentPartPr>
              <p14:xfrm>
                <a:off x="7848210" y="724898"/>
                <a:ext cx="135360" cy="244800"/>
              </p14:xfrm>
            </p:contentPart>
          </mc:Choice>
          <mc:Fallback xmlns="">
            <p:pic>
              <p:nvPicPr>
                <p:cNvPr id="24635" name="잉크 24634">
                  <a:extLst>
                    <a:ext uri="{FF2B5EF4-FFF2-40B4-BE49-F238E27FC236}">
                      <a16:creationId xmlns:a16="http://schemas.microsoft.com/office/drawing/2014/main" id="{04844AD5-73C2-4BF8-B1BC-7C49F990B99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843890" y="720578"/>
                  <a:ext cx="1440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4636" name="잉크 24635">
                  <a:extLst>
                    <a:ext uri="{FF2B5EF4-FFF2-40B4-BE49-F238E27FC236}">
                      <a16:creationId xmlns:a16="http://schemas.microsoft.com/office/drawing/2014/main" id="{9D9AAD83-48A2-4F06-81ED-7E146FEE65ED}"/>
                    </a:ext>
                  </a:extLst>
                </p14:cNvPr>
                <p14:cNvContentPartPr/>
                <p14:nvPr/>
              </p14:nvContentPartPr>
              <p14:xfrm>
                <a:off x="8173290" y="784658"/>
                <a:ext cx="123480" cy="8280"/>
              </p14:xfrm>
            </p:contentPart>
          </mc:Choice>
          <mc:Fallback xmlns="">
            <p:pic>
              <p:nvPicPr>
                <p:cNvPr id="24636" name="잉크 24635">
                  <a:extLst>
                    <a:ext uri="{FF2B5EF4-FFF2-40B4-BE49-F238E27FC236}">
                      <a16:creationId xmlns:a16="http://schemas.microsoft.com/office/drawing/2014/main" id="{9D9AAD83-48A2-4F06-81ED-7E146FEE65E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168970" y="780338"/>
                  <a:ext cx="13212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4637" name="잉크 24636">
                  <a:extLst>
                    <a:ext uri="{FF2B5EF4-FFF2-40B4-BE49-F238E27FC236}">
                      <a16:creationId xmlns:a16="http://schemas.microsoft.com/office/drawing/2014/main" id="{EBF9CC84-89C7-44AD-9508-708D70CA53F2}"/>
                    </a:ext>
                  </a:extLst>
                </p14:cNvPr>
                <p14:cNvContentPartPr/>
                <p14:nvPr/>
              </p14:nvContentPartPr>
              <p14:xfrm>
                <a:off x="8192010" y="830378"/>
                <a:ext cx="128880" cy="20520"/>
              </p14:xfrm>
            </p:contentPart>
          </mc:Choice>
          <mc:Fallback xmlns="">
            <p:pic>
              <p:nvPicPr>
                <p:cNvPr id="24637" name="잉크 24636">
                  <a:extLst>
                    <a:ext uri="{FF2B5EF4-FFF2-40B4-BE49-F238E27FC236}">
                      <a16:creationId xmlns:a16="http://schemas.microsoft.com/office/drawing/2014/main" id="{EBF9CC84-89C7-44AD-9508-708D70CA53F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187690" y="826058"/>
                  <a:ext cx="1375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4638" name="잉크 24637">
                  <a:extLst>
                    <a:ext uri="{FF2B5EF4-FFF2-40B4-BE49-F238E27FC236}">
                      <a16:creationId xmlns:a16="http://schemas.microsoft.com/office/drawing/2014/main" id="{FE2B65A8-ACB2-405F-97DC-EA6986404500}"/>
                    </a:ext>
                  </a:extLst>
                </p14:cNvPr>
                <p14:cNvContentPartPr/>
                <p14:nvPr/>
              </p14:nvContentPartPr>
              <p14:xfrm>
                <a:off x="8433930" y="581978"/>
                <a:ext cx="171720" cy="418320"/>
              </p14:xfrm>
            </p:contentPart>
          </mc:Choice>
          <mc:Fallback xmlns="">
            <p:pic>
              <p:nvPicPr>
                <p:cNvPr id="24638" name="잉크 24637">
                  <a:extLst>
                    <a:ext uri="{FF2B5EF4-FFF2-40B4-BE49-F238E27FC236}">
                      <a16:creationId xmlns:a16="http://schemas.microsoft.com/office/drawing/2014/main" id="{FE2B65A8-ACB2-405F-97DC-EA698640450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429610" y="577658"/>
                  <a:ext cx="18036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4639" name="잉크 24638">
                  <a:extLst>
                    <a:ext uri="{FF2B5EF4-FFF2-40B4-BE49-F238E27FC236}">
                      <a16:creationId xmlns:a16="http://schemas.microsoft.com/office/drawing/2014/main" id="{B156B0D2-13E5-4802-A016-D3D85855FD86}"/>
                    </a:ext>
                  </a:extLst>
                </p14:cNvPr>
                <p14:cNvContentPartPr/>
                <p14:nvPr/>
              </p14:nvContentPartPr>
              <p14:xfrm>
                <a:off x="8696730" y="700058"/>
                <a:ext cx="32760" cy="240840"/>
              </p14:xfrm>
            </p:contentPart>
          </mc:Choice>
          <mc:Fallback xmlns="">
            <p:pic>
              <p:nvPicPr>
                <p:cNvPr id="24639" name="잉크 24638">
                  <a:extLst>
                    <a:ext uri="{FF2B5EF4-FFF2-40B4-BE49-F238E27FC236}">
                      <a16:creationId xmlns:a16="http://schemas.microsoft.com/office/drawing/2014/main" id="{B156B0D2-13E5-4802-A016-D3D85855FD8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692410" y="695738"/>
                  <a:ext cx="414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4640" name="잉크 24639">
                  <a:extLst>
                    <a:ext uri="{FF2B5EF4-FFF2-40B4-BE49-F238E27FC236}">
                      <a16:creationId xmlns:a16="http://schemas.microsoft.com/office/drawing/2014/main" id="{E548D931-83BC-4ED2-8FBA-C373DC37AA5B}"/>
                    </a:ext>
                  </a:extLst>
                </p14:cNvPr>
                <p14:cNvContentPartPr/>
                <p14:nvPr/>
              </p14:nvContentPartPr>
              <p14:xfrm>
                <a:off x="8688450" y="709058"/>
                <a:ext cx="52920" cy="116280"/>
              </p14:xfrm>
            </p:contentPart>
          </mc:Choice>
          <mc:Fallback xmlns="">
            <p:pic>
              <p:nvPicPr>
                <p:cNvPr id="24640" name="잉크 24639">
                  <a:extLst>
                    <a:ext uri="{FF2B5EF4-FFF2-40B4-BE49-F238E27FC236}">
                      <a16:creationId xmlns:a16="http://schemas.microsoft.com/office/drawing/2014/main" id="{E548D931-83BC-4ED2-8FBA-C373DC37AA5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684130" y="704738"/>
                  <a:ext cx="615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4641" name="잉크 24640">
                  <a:extLst>
                    <a:ext uri="{FF2B5EF4-FFF2-40B4-BE49-F238E27FC236}">
                      <a16:creationId xmlns:a16="http://schemas.microsoft.com/office/drawing/2014/main" id="{3C43B12D-F1ED-403B-8B43-78B93F8840DA}"/>
                    </a:ext>
                  </a:extLst>
                </p14:cNvPr>
                <p14:cNvContentPartPr/>
                <p14:nvPr/>
              </p14:nvContentPartPr>
              <p14:xfrm>
                <a:off x="8816610" y="678458"/>
                <a:ext cx="213480" cy="135360"/>
              </p14:xfrm>
            </p:contentPart>
          </mc:Choice>
          <mc:Fallback xmlns="">
            <p:pic>
              <p:nvPicPr>
                <p:cNvPr id="24641" name="잉크 24640">
                  <a:extLst>
                    <a:ext uri="{FF2B5EF4-FFF2-40B4-BE49-F238E27FC236}">
                      <a16:creationId xmlns:a16="http://schemas.microsoft.com/office/drawing/2014/main" id="{3C43B12D-F1ED-403B-8B43-78B93F8840D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812290" y="674138"/>
                  <a:ext cx="2221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4642" name="잉크 24641">
                  <a:extLst>
                    <a:ext uri="{FF2B5EF4-FFF2-40B4-BE49-F238E27FC236}">
                      <a16:creationId xmlns:a16="http://schemas.microsoft.com/office/drawing/2014/main" id="{E9634C61-4476-459C-9206-B9D85B7802D4}"/>
                    </a:ext>
                  </a:extLst>
                </p14:cNvPr>
                <p14:cNvContentPartPr/>
                <p14:nvPr/>
              </p14:nvContentPartPr>
              <p14:xfrm>
                <a:off x="8920650" y="712298"/>
                <a:ext cx="87120" cy="120240"/>
              </p14:xfrm>
            </p:contentPart>
          </mc:Choice>
          <mc:Fallback xmlns="">
            <p:pic>
              <p:nvPicPr>
                <p:cNvPr id="24642" name="잉크 24641">
                  <a:extLst>
                    <a:ext uri="{FF2B5EF4-FFF2-40B4-BE49-F238E27FC236}">
                      <a16:creationId xmlns:a16="http://schemas.microsoft.com/office/drawing/2014/main" id="{E9634C61-4476-459C-9206-B9D85B7802D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916330" y="707978"/>
                  <a:ext cx="957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4643" name="잉크 24642">
                  <a:extLst>
                    <a:ext uri="{FF2B5EF4-FFF2-40B4-BE49-F238E27FC236}">
                      <a16:creationId xmlns:a16="http://schemas.microsoft.com/office/drawing/2014/main" id="{9E0FF589-E662-4B5F-A1C6-6388614849B7}"/>
                    </a:ext>
                  </a:extLst>
                </p14:cNvPr>
                <p14:cNvContentPartPr/>
                <p14:nvPr/>
              </p14:nvContentPartPr>
              <p14:xfrm>
                <a:off x="9050250" y="684938"/>
                <a:ext cx="43200" cy="138600"/>
              </p14:xfrm>
            </p:contentPart>
          </mc:Choice>
          <mc:Fallback xmlns="">
            <p:pic>
              <p:nvPicPr>
                <p:cNvPr id="24643" name="잉크 24642">
                  <a:extLst>
                    <a:ext uri="{FF2B5EF4-FFF2-40B4-BE49-F238E27FC236}">
                      <a16:creationId xmlns:a16="http://schemas.microsoft.com/office/drawing/2014/main" id="{9E0FF589-E662-4B5F-A1C6-6388614849B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045930" y="680618"/>
                  <a:ext cx="518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4644" name="잉크 24643">
                  <a:extLst>
                    <a:ext uri="{FF2B5EF4-FFF2-40B4-BE49-F238E27FC236}">
                      <a16:creationId xmlns:a16="http://schemas.microsoft.com/office/drawing/2014/main" id="{A7045377-8D99-4A63-8975-16D3B51A7F4D}"/>
                    </a:ext>
                  </a:extLst>
                </p14:cNvPr>
                <p14:cNvContentPartPr/>
                <p14:nvPr/>
              </p14:nvContentPartPr>
              <p14:xfrm>
                <a:off x="9175170" y="670178"/>
                <a:ext cx="103320" cy="368640"/>
              </p14:xfrm>
            </p:contentPart>
          </mc:Choice>
          <mc:Fallback xmlns="">
            <p:pic>
              <p:nvPicPr>
                <p:cNvPr id="24644" name="잉크 24643">
                  <a:extLst>
                    <a:ext uri="{FF2B5EF4-FFF2-40B4-BE49-F238E27FC236}">
                      <a16:creationId xmlns:a16="http://schemas.microsoft.com/office/drawing/2014/main" id="{A7045377-8D99-4A63-8975-16D3B51A7F4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170850" y="665858"/>
                  <a:ext cx="11196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4645" name="잉크 24644">
                  <a:extLst>
                    <a:ext uri="{FF2B5EF4-FFF2-40B4-BE49-F238E27FC236}">
                      <a16:creationId xmlns:a16="http://schemas.microsoft.com/office/drawing/2014/main" id="{C1537BC1-42F5-4A94-933E-A41DA33C8804}"/>
                    </a:ext>
                  </a:extLst>
                </p14:cNvPr>
                <p14:cNvContentPartPr/>
                <p14:nvPr/>
              </p14:nvContentPartPr>
              <p14:xfrm>
                <a:off x="9337530" y="617258"/>
                <a:ext cx="235440" cy="173520"/>
              </p14:xfrm>
            </p:contentPart>
          </mc:Choice>
          <mc:Fallback xmlns="">
            <p:pic>
              <p:nvPicPr>
                <p:cNvPr id="24645" name="잉크 24644">
                  <a:extLst>
                    <a:ext uri="{FF2B5EF4-FFF2-40B4-BE49-F238E27FC236}">
                      <a16:creationId xmlns:a16="http://schemas.microsoft.com/office/drawing/2014/main" id="{C1537BC1-42F5-4A94-933E-A41DA33C880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333210" y="612938"/>
                  <a:ext cx="244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4646" name="잉크 24645">
                  <a:extLst>
                    <a:ext uri="{FF2B5EF4-FFF2-40B4-BE49-F238E27FC236}">
                      <a16:creationId xmlns:a16="http://schemas.microsoft.com/office/drawing/2014/main" id="{A9C5B403-6671-4630-B560-66396F8137C7}"/>
                    </a:ext>
                  </a:extLst>
                </p14:cNvPr>
                <p14:cNvContentPartPr/>
                <p14:nvPr/>
              </p14:nvContentPartPr>
              <p14:xfrm>
                <a:off x="9451290" y="652898"/>
                <a:ext cx="97560" cy="159480"/>
              </p14:xfrm>
            </p:contentPart>
          </mc:Choice>
          <mc:Fallback xmlns="">
            <p:pic>
              <p:nvPicPr>
                <p:cNvPr id="24646" name="잉크 24645">
                  <a:extLst>
                    <a:ext uri="{FF2B5EF4-FFF2-40B4-BE49-F238E27FC236}">
                      <a16:creationId xmlns:a16="http://schemas.microsoft.com/office/drawing/2014/main" id="{A9C5B403-6671-4630-B560-66396F8137C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446970" y="648578"/>
                  <a:ext cx="1062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4647" name="잉크 24646">
                  <a:extLst>
                    <a:ext uri="{FF2B5EF4-FFF2-40B4-BE49-F238E27FC236}">
                      <a16:creationId xmlns:a16="http://schemas.microsoft.com/office/drawing/2014/main" id="{36C4883A-BB7E-43AF-BF6F-B350A8AF4EC5}"/>
                    </a:ext>
                  </a:extLst>
                </p14:cNvPr>
                <p14:cNvContentPartPr/>
                <p14:nvPr/>
              </p14:nvContentPartPr>
              <p14:xfrm>
                <a:off x="9579810" y="661538"/>
                <a:ext cx="57600" cy="163440"/>
              </p14:xfrm>
            </p:contentPart>
          </mc:Choice>
          <mc:Fallback xmlns="">
            <p:pic>
              <p:nvPicPr>
                <p:cNvPr id="24647" name="잉크 24646">
                  <a:extLst>
                    <a:ext uri="{FF2B5EF4-FFF2-40B4-BE49-F238E27FC236}">
                      <a16:creationId xmlns:a16="http://schemas.microsoft.com/office/drawing/2014/main" id="{36C4883A-BB7E-43AF-BF6F-B350A8AF4EC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575490" y="657218"/>
                  <a:ext cx="662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4648" name="잉크 24647">
                  <a:extLst>
                    <a:ext uri="{FF2B5EF4-FFF2-40B4-BE49-F238E27FC236}">
                      <a16:creationId xmlns:a16="http://schemas.microsoft.com/office/drawing/2014/main" id="{FC627893-006A-4939-AAB3-9A197B4D6F27}"/>
                    </a:ext>
                  </a:extLst>
                </p14:cNvPr>
                <p14:cNvContentPartPr/>
                <p14:nvPr/>
              </p14:nvContentPartPr>
              <p14:xfrm>
                <a:off x="9687810" y="510338"/>
                <a:ext cx="107280" cy="330120"/>
              </p14:xfrm>
            </p:contentPart>
          </mc:Choice>
          <mc:Fallback xmlns="">
            <p:pic>
              <p:nvPicPr>
                <p:cNvPr id="24648" name="잉크 24647">
                  <a:extLst>
                    <a:ext uri="{FF2B5EF4-FFF2-40B4-BE49-F238E27FC236}">
                      <a16:creationId xmlns:a16="http://schemas.microsoft.com/office/drawing/2014/main" id="{FC627893-006A-4939-AAB3-9A197B4D6F2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683490" y="506018"/>
                  <a:ext cx="1159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4649" name="잉크 24648">
                  <a:extLst>
                    <a:ext uri="{FF2B5EF4-FFF2-40B4-BE49-F238E27FC236}">
                      <a16:creationId xmlns:a16="http://schemas.microsoft.com/office/drawing/2014/main" id="{5D37D44C-49AB-4774-B28B-5EF15807443D}"/>
                    </a:ext>
                  </a:extLst>
                </p14:cNvPr>
                <p14:cNvContentPartPr/>
                <p14:nvPr/>
              </p14:nvContentPartPr>
              <p14:xfrm>
                <a:off x="9862050" y="673058"/>
                <a:ext cx="171720" cy="116640"/>
              </p14:xfrm>
            </p:contentPart>
          </mc:Choice>
          <mc:Fallback xmlns="">
            <p:pic>
              <p:nvPicPr>
                <p:cNvPr id="24649" name="잉크 24648">
                  <a:extLst>
                    <a:ext uri="{FF2B5EF4-FFF2-40B4-BE49-F238E27FC236}">
                      <a16:creationId xmlns:a16="http://schemas.microsoft.com/office/drawing/2014/main" id="{5D37D44C-49AB-4774-B28B-5EF15807443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857730" y="668738"/>
                  <a:ext cx="1803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4650" name="잉크 24649">
                  <a:extLst>
                    <a:ext uri="{FF2B5EF4-FFF2-40B4-BE49-F238E27FC236}">
                      <a16:creationId xmlns:a16="http://schemas.microsoft.com/office/drawing/2014/main" id="{D8C38AFA-DEB7-4EED-B987-167F0C169DAB}"/>
                    </a:ext>
                  </a:extLst>
                </p14:cNvPr>
                <p14:cNvContentPartPr/>
                <p14:nvPr/>
              </p14:nvContentPartPr>
              <p14:xfrm>
                <a:off x="9822810" y="581978"/>
                <a:ext cx="228960" cy="332280"/>
              </p14:xfrm>
            </p:contentPart>
          </mc:Choice>
          <mc:Fallback xmlns="">
            <p:pic>
              <p:nvPicPr>
                <p:cNvPr id="24650" name="잉크 24649">
                  <a:extLst>
                    <a:ext uri="{FF2B5EF4-FFF2-40B4-BE49-F238E27FC236}">
                      <a16:creationId xmlns:a16="http://schemas.microsoft.com/office/drawing/2014/main" id="{D8C38AFA-DEB7-4EED-B987-167F0C169DA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818490" y="577658"/>
                  <a:ext cx="237600" cy="34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78" name="그룹 24677">
            <a:extLst>
              <a:ext uri="{FF2B5EF4-FFF2-40B4-BE49-F238E27FC236}">
                <a16:creationId xmlns:a16="http://schemas.microsoft.com/office/drawing/2014/main" id="{7029E89C-2418-4142-A388-897B86E973AD}"/>
              </a:ext>
            </a:extLst>
          </p:cNvPr>
          <p:cNvGrpSpPr/>
          <p:nvPr/>
        </p:nvGrpSpPr>
        <p:grpSpPr>
          <a:xfrm>
            <a:off x="124050" y="1559018"/>
            <a:ext cx="2117520" cy="1085400"/>
            <a:chOff x="124050" y="1559018"/>
            <a:chExt cx="2117520" cy="108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4652" name="잉크 24651">
                  <a:extLst>
                    <a:ext uri="{FF2B5EF4-FFF2-40B4-BE49-F238E27FC236}">
                      <a16:creationId xmlns:a16="http://schemas.microsoft.com/office/drawing/2014/main" id="{4C4C2BAF-891C-4E49-BB0D-CD6D44A6C6B0}"/>
                    </a:ext>
                  </a:extLst>
                </p14:cNvPr>
                <p14:cNvContentPartPr/>
                <p14:nvPr/>
              </p14:nvContentPartPr>
              <p14:xfrm>
                <a:off x="345810" y="1596818"/>
                <a:ext cx="47520" cy="266400"/>
              </p14:xfrm>
            </p:contentPart>
          </mc:Choice>
          <mc:Fallback xmlns="">
            <p:pic>
              <p:nvPicPr>
                <p:cNvPr id="24652" name="잉크 24651">
                  <a:extLst>
                    <a:ext uri="{FF2B5EF4-FFF2-40B4-BE49-F238E27FC236}">
                      <a16:creationId xmlns:a16="http://schemas.microsoft.com/office/drawing/2014/main" id="{4C4C2BAF-891C-4E49-BB0D-CD6D44A6C6B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41490" y="1592498"/>
                  <a:ext cx="56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4653" name="잉크 24652">
                  <a:extLst>
                    <a:ext uri="{FF2B5EF4-FFF2-40B4-BE49-F238E27FC236}">
                      <a16:creationId xmlns:a16="http://schemas.microsoft.com/office/drawing/2014/main" id="{AAE3B468-D9CE-4DA3-8162-FB1D16C3AF4B}"/>
                    </a:ext>
                  </a:extLst>
                </p14:cNvPr>
                <p14:cNvContentPartPr/>
                <p14:nvPr/>
              </p14:nvContentPartPr>
              <p14:xfrm>
                <a:off x="360930" y="1559018"/>
                <a:ext cx="194760" cy="292680"/>
              </p14:xfrm>
            </p:contentPart>
          </mc:Choice>
          <mc:Fallback xmlns="">
            <p:pic>
              <p:nvPicPr>
                <p:cNvPr id="24653" name="잉크 24652">
                  <a:extLst>
                    <a:ext uri="{FF2B5EF4-FFF2-40B4-BE49-F238E27FC236}">
                      <a16:creationId xmlns:a16="http://schemas.microsoft.com/office/drawing/2014/main" id="{AAE3B468-D9CE-4DA3-8162-FB1D16C3AF4B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56610" y="1554698"/>
                  <a:ext cx="2034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4654" name="잉크 24653">
                  <a:extLst>
                    <a:ext uri="{FF2B5EF4-FFF2-40B4-BE49-F238E27FC236}">
                      <a16:creationId xmlns:a16="http://schemas.microsoft.com/office/drawing/2014/main" id="{3E8DFB1A-A93F-44C0-8859-496D16F2399C}"/>
                    </a:ext>
                  </a:extLst>
                </p14:cNvPr>
                <p14:cNvContentPartPr/>
                <p14:nvPr/>
              </p14:nvContentPartPr>
              <p14:xfrm>
                <a:off x="552810" y="1698338"/>
                <a:ext cx="180000" cy="154080"/>
              </p14:xfrm>
            </p:contentPart>
          </mc:Choice>
          <mc:Fallback xmlns="">
            <p:pic>
              <p:nvPicPr>
                <p:cNvPr id="24654" name="잉크 24653">
                  <a:extLst>
                    <a:ext uri="{FF2B5EF4-FFF2-40B4-BE49-F238E27FC236}">
                      <a16:creationId xmlns:a16="http://schemas.microsoft.com/office/drawing/2014/main" id="{3E8DFB1A-A93F-44C0-8859-496D16F2399C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48490" y="1694018"/>
                  <a:ext cx="1886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4655" name="잉크 24654">
                  <a:extLst>
                    <a:ext uri="{FF2B5EF4-FFF2-40B4-BE49-F238E27FC236}">
                      <a16:creationId xmlns:a16="http://schemas.microsoft.com/office/drawing/2014/main" id="{8EF8D650-335D-4F0C-9E6E-4C423E204FD7}"/>
                    </a:ext>
                  </a:extLst>
                </p14:cNvPr>
                <p14:cNvContentPartPr/>
                <p14:nvPr/>
              </p14:nvContentPartPr>
              <p14:xfrm>
                <a:off x="711930" y="1657658"/>
                <a:ext cx="129960" cy="217800"/>
              </p14:xfrm>
            </p:contentPart>
          </mc:Choice>
          <mc:Fallback xmlns="">
            <p:pic>
              <p:nvPicPr>
                <p:cNvPr id="24655" name="잉크 24654">
                  <a:extLst>
                    <a:ext uri="{FF2B5EF4-FFF2-40B4-BE49-F238E27FC236}">
                      <a16:creationId xmlns:a16="http://schemas.microsoft.com/office/drawing/2014/main" id="{8EF8D650-335D-4F0C-9E6E-4C423E204FD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07610" y="1653338"/>
                  <a:ext cx="138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4656" name="잉크 24655">
                  <a:extLst>
                    <a:ext uri="{FF2B5EF4-FFF2-40B4-BE49-F238E27FC236}">
                      <a16:creationId xmlns:a16="http://schemas.microsoft.com/office/drawing/2014/main" id="{680B5055-D163-475A-B89C-9B138BB38F01}"/>
                    </a:ext>
                  </a:extLst>
                </p14:cNvPr>
                <p14:cNvContentPartPr/>
                <p14:nvPr/>
              </p14:nvContentPartPr>
              <p14:xfrm>
                <a:off x="734250" y="1721018"/>
                <a:ext cx="182520" cy="130680"/>
              </p14:xfrm>
            </p:contentPart>
          </mc:Choice>
          <mc:Fallback xmlns="">
            <p:pic>
              <p:nvPicPr>
                <p:cNvPr id="24656" name="잉크 24655">
                  <a:extLst>
                    <a:ext uri="{FF2B5EF4-FFF2-40B4-BE49-F238E27FC236}">
                      <a16:creationId xmlns:a16="http://schemas.microsoft.com/office/drawing/2014/main" id="{680B5055-D163-475A-B89C-9B138BB38F0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29930" y="1716698"/>
                  <a:ext cx="1911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4657" name="잉크 24656">
                  <a:extLst>
                    <a:ext uri="{FF2B5EF4-FFF2-40B4-BE49-F238E27FC236}">
                      <a16:creationId xmlns:a16="http://schemas.microsoft.com/office/drawing/2014/main" id="{6DB1D194-97C5-44ED-9D93-D8938998AB32}"/>
                    </a:ext>
                  </a:extLst>
                </p14:cNvPr>
                <p14:cNvContentPartPr/>
                <p14:nvPr/>
              </p14:nvContentPartPr>
              <p14:xfrm>
                <a:off x="876090" y="1663778"/>
                <a:ext cx="84240" cy="106560"/>
              </p14:xfrm>
            </p:contentPart>
          </mc:Choice>
          <mc:Fallback xmlns="">
            <p:pic>
              <p:nvPicPr>
                <p:cNvPr id="24657" name="잉크 24656">
                  <a:extLst>
                    <a:ext uri="{FF2B5EF4-FFF2-40B4-BE49-F238E27FC236}">
                      <a16:creationId xmlns:a16="http://schemas.microsoft.com/office/drawing/2014/main" id="{6DB1D194-97C5-44ED-9D93-D8938998AB3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71770" y="1659458"/>
                  <a:ext cx="928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4658" name="잉크 24657">
                  <a:extLst>
                    <a:ext uri="{FF2B5EF4-FFF2-40B4-BE49-F238E27FC236}">
                      <a16:creationId xmlns:a16="http://schemas.microsoft.com/office/drawing/2014/main" id="{F686DAA6-B56E-4BE7-812C-594133C4B29C}"/>
                    </a:ext>
                  </a:extLst>
                </p14:cNvPr>
                <p14:cNvContentPartPr/>
                <p14:nvPr/>
              </p14:nvContentPartPr>
              <p14:xfrm>
                <a:off x="988050" y="1683938"/>
                <a:ext cx="182520" cy="146880"/>
              </p14:xfrm>
            </p:contentPart>
          </mc:Choice>
          <mc:Fallback xmlns="">
            <p:pic>
              <p:nvPicPr>
                <p:cNvPr id="24658" name="잉크 24657">
                  <a:extLst>
                    <a:ext uri="{FF2B5EF4-FFF2-40B4-BE49-F238E27FC236}">
                      <a16:creationId xmlns:a16="http://schemas.microsoft.com/office/drawing/2014/main" id="{F686DAA6-B56E-4BE7-812C-594133C4B29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83730" y="1679618"/>
                  <a:ext cx="1911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4659" name="잉크 24658">
                  <a:extLst>
                    <a:ext uri="{FF2B5EF4-FFF2-40B4-BE49-F238E27FC236}">
                      <a16:creationId xmlns:a16="http://schemas.microsoft.com/office/drawing/2014/main" id="{14A22CDF-66D8-43F4-89C5-4EA782493BFC}"/>
                    </a:ext>
                  </a:extLst>
                </p14:cNvPr>
                <p14:cNvContentPartPr/>
                <p14:nvPr/>
              </p14:nvContentPartPr>
              <p14:xfrm>
                <a:off x="1227810" y="1668818"/>
                <a:ext cx="164880" cy="154080"/>
              </p14:xfrm>
            </p:contentPart>
          </mc:Choice>
          <mc:Fallback xmlns="">
            <p:pic>
              <p:nvPicPr>
                <p:cNvPr id="24659" name="잉크 24658">
                  <a:extLst>
                    <a:ext uri="{FF2B5EF4-FFF2-40B4-BE49-F238E27FC236}">
                      <a16:creationId xmlns:a16="http://schemas.microsoft.com/office/drawing/2014/main" id="{14A22CDF-66D8-43F4-89C5-4EA782493BF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223490" y="1664498"/>
                  <a:ext cx="173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4660" name="잉크 24659">
                  <a:extLst>
                    <a:ext uri="{FF2B5EF4-FFF2-40B4-BE49-F238E27FC236}">
                      <a16:creationId xmlns:a16="http://schemas.microsoft.com/office/drawing/2014/main" id="{4F3EF80B-5DF9-4728-85A5-626B44500891}"/>
                    </a:ext>
                  </a:extLst>
                </p14:cNvPr>
                <p14:cNvContentPartPr/>
                <p14:nvPr/>
              </p14:nvContentPartPr>
              <p14:xfrm>
                <a:off x="1409250" y="1679618"/>
                <a:ext cx="261360" cy="137520"/>
              </p14:xfrm>
            </p:contentPart>
          </mc:Choice>
          <mc:Fallback xmlns="">
            <p:pic>
              <p:nvPicPr>
                <p:cNvPr id="24660" name="잉크 24659">
                  <a:extLst>
                    <a:ext uri="{FF2B5EF4-FFF2-40B4-BE49-F238E27FC236}">
                      <a16:creationId xmlns:a16="http://schemas.microsoft.com/office/drawing/2014/main" id="{4F3EF80B-5DF9-4728-85A5-626B4450089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404930" y="1675298"/>
                  <a:ext cx="2700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4661" name="잉크 24660">
                  <a:extLst>
                    <a:ext uri="{FF2B5EF4-FFF2-40B4-BE49-F238E27FC236}">
                      <a16:creationId xmlns:a16="http://schemas.microsoft.com/office/drawing/2014/main" id="{093DE09C-E13B-42D2-AD20-C96DED4E74E7}"/>
                    </a:ext>
                  </a:extLst>
                </p14:cNvPr>
                <p14:cNvContentPartPr/>
                <p14:nvPr/>
              </p14:nvContentPartPr>
              <p14:xfrm>
                <a:off x="681690" y="2024138"/>
                <a:ext cx="171000" cy="66960"/>
              </p14:xfrm>
            </p:contentPart>
          </mc:Choice>
          <mc:Fallback xmlns="">
            <p:pic>
              <p:nvPicPr>
                <p:cNvPr id="24661" name="잉크 24660">
                  <a:extLst>
                    <a:ext uri="{FF2B5EF4-FFF2-40B4-BE49-F238E27FC236}">
                      <a16:creationId xmlns:a16="http://schemas.microsoft.com/office/drawing/2014/main" id="{093DE09C-E13B-42D2-AD20-C96DED4E74E7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77370" y="2019818"/>
                  <a:ext cx="1796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4662" name="잉크 24661">
                  <a:extLst>
                    <a:ext uri="{FF2B5EF4-FFF2-40B4-BE49-F238E27FC236}">
                      <a16:creationId xmlns:a16="http://schemas.microsoft.com/office/drawing/2014/main" id="{FA8CE8C9-7273-42B0-9075-9E5462918E05}"/>
                    </a:ext>
                  </a:extLst>
                </p14:cNvPr>
                <p14:cNvContentPartPr/>
                <p14:nvPr/>
              </p14:nvContentPartPr>
              <p14:xfrm>
                <a:off x="681330" y="2074538"/>
                <a:ext cx="197640" cy="257040"/>
              </p14:xfrm>
            </p:contentPart>
          </mc:Choice>
          <mc:Fallback xmlns="">
            <p:pic>
              <p:nvPicPr>
                <p:cNvPr id="24662" name="잉크 24661">
                  <a:extLst>
                    <a:ext uri="{FF2B5EF4-FFF2-40B4-BE49-F238E27FC236}">
                      <a16:creationId xmlns:a16="http://schemas.microsoft.com/office/drawing/2014/main" id="{FA8CE8C9-7273-42B0-9075-9E5462918E0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77010" y="2070218"/>
                  <a:ext cx="2062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4663" name="잉크 24662">
                  <a:extLst>
                    <a:ext uri="{FF2B5EF4-FFF2-40B4-BE49-F238E27FC236}">
                      <a16:creationId xmlns:a16="http://schemas.microsoft.com/office/drawing/2014/main" id="{133698C7-9DB5-4DFF-B349-6C3D51704DCB}"/>
                    </a:ext>
                  </a:extLst>
                </p14:cNvPr>
                <p14:cNvContentPartPr/>
                <p14:nvPr/>
              </p14:nvContentPartPr>
              <p14:xfrm>
                <a:off x="707250" y="2204138"/>
                <a:ext cx="162000" cy="5040"/>
              </p14:xfrm>
            </p:contentPart>
          </mc:Choice>
          <mc:Fallback xmlns="">
            <p:pic>
              <p:nvPicPr>
                <p:cNvPr id="24663" name="잉크 24662">
                  <a:extLst>
                    <a:ext uri="{FF2B5EF4-FFF2-40B4-BE49-F238E27FC236}">
                      <a16:creationId xmlns:a16="http://schemas.microsoft.com/office/drawing/2014/main" id="{133698C7-9DB5-4DFF-B349-6C3D51704DC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02930" y="2199818"/>
                  <a:ext cx="17064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4664" name="잉크 24663">
                  <a:extLst>
                    <a:ext uri="{FF2B5EF4-FFF2-40B4-BE49-F238E27FC236}">
                      <a16:creationId xmlns:a16="http://schemas.microsoft.com/office/drawing/2014/main" id="{F02012BE-D0B3-4837-B610-2E259C77AFF8}"/>
                    </a:ext>
                  </a:extLst>
                </p14:cNvPr>
                <p14:cNvContentPartPr/>
                <p14:nvPr/>
              </p14:nvContentPartPr>
              <p14:xfrm>
                <a:off x="920370" y="2191538"/>
                <a:ext cx="149400" cy="142920"/>
              </p14:xfrm>
            </p:contentPart>
          </mc:Choice>
          <mc:Fallback xmlns="">
            <p:pic>
              <p:nvPicPr>
                <p:cNvPr id="24664" name="잉크 24663">
                  <a:extLst>
                    <a:ext uri="{FF2B5EF4-FFF2-40B4-BE49-F238E27FC236}">
                      <a16:creationId xmlns:a16="http://schemas.microsoft.com/office/drawing/2014/main" id="{F02012BE-D0B3-4837-B610-2E259C77AFF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16050" y="2187218"/>
                  <a:ext cx="158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4665" name="잉크 24664">
                  <a:extLst>
                    <a:ext uri="{FF2B5EF4-FFF2-40B4-BE49-F238E27FC236}">
                      <a16:creationId xmlns:a16="http://schemas.microsoft.com/office/drawing/2014/main" id="{AA1A1009-DF42-4CB2-B65D-B2477A5E7A3B}"/>
                    </a:ext>
                  </a:extLst>
                </p14:cNvPr>
                <p14:cNvContentPartPr/>
                <p14:nvPr/>
              </p14:nvContentPartPr>
              <p14:xfrm>
                <a:off x="1060050" y="2145458"/>
                <a:ext cx="171720" cy="27720"/>
              </p14:xfrm>
            </p:contentPart>
          </mc:Choice>
          <mc:Fallback xmlns="">
            <p:pic>
              <p:nvPicPr>
                <p:cNvPr id="24665" name="잉크 24664">
                  <a:extLst>
                    <a:ext uri="{FF2B5EF4-FFF2-40B4-BE49-F238E27FC236}">
                      <a16:creationId xmlns:a16="http://schemas.microsoft.com/office/drawing/2014/main" id="{AA1A1009-DF42-4CB2-B65D-B2477A5E7A3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55730" y="2141138"/>
                  <a:ext cx="180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4666" name="잉크 24665">
                  <a:extLst>
                    <a:ext uri="{FF2B5EF4-FFF2-40B4-BE49-F238E27FC236}">
                      <a16:creationId xmlns:a16="http://schemas.microsoft.com/office/drawing/2014/main" id="{86BC81EB-66D8-40DF-906C-9D22C6578785}"/>
                    </a:ext>
                  </a:extLst>
                </p14:cNvPr>
                <p14:cNvContentPartPr/>
                <p14:nvPr/>
              </p14:nvContentPartPr>
              <p14:xfrm>
                <a:off x="1130610" y="2049698"/>
                <a:ext cx="113040" cy="222120"/>
              </p14:xfrm>
            </p:contentPart>
          </mc:Choice>
          <mc:Fallback xmlns="">
            <p:pic>
              <p:nvPicPr>
                <p:cNvPr id="24666" name="잉크 24665">
                  <a:extLst>
                    <a:ext uri="{FF2B5EF4-FFF2-40B4-BE49-F238E27FC236}">
                      <a16:creationId xmlns:a16="http://schemas.microsoft.com/office/drawing/2014/main" id="{86BC81EB-66D8-40DF-906C-9D22C657878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26290" y="2045378"/>
                  <a:ext cx="1216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4667" name="잉크 24666">
                  <a:extLst>
                    <a:ext uri="{FF2B5EF4-FFF2-40B4-BE49-F238E27FC236}">
                      <a16:creationId xmlns:a16="http://schemas.microsoft.com/office/drawing/2014/main" id="{22E33762-4FE2-44F7-8CEE-C3D91D7DE892}"/>
                    </a:ext>
                  </a:extLst>
                </p14:cNvPr>
                <p14:cNvContentPartPr/>
                <p14:nvPr/>
              </p14:nvContentPartPr>
              <p14:xfrm>
                <a:off x="1277130" y="2125298"/>
                <a:ext cx="196200" cy="187920"/>
              </p14:xfrm>
            </p:contentPart>
          </mc:Choice>
          <mc:Fallback xmlns="">
            <p:pic>
              <p:nvPicPr>
                <p:cNvPr id="24667" name="잉크 24666">
                  <a:extLst>
                    <a:ext uri="{FF2B5EF4-FFF2-40B4-BE49-F238E27FC236}">
                      <a16:creationId xmlns:a16="http://schemas.microsoft.com/office/drawing/2014/main" id="{22E33762-4FE2-44F7-8CEE-C3D91D7DE89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272810" y="2120978"/>
                  <a:ext cx="2048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4668" name="잉크 24667">
                  <a:extLst>
                    <a:ext uri="{FF2B5EF4-FFF2-40B4-BE49-F238E27FC236}">
                      <a16:creationId xmlns:a16="http://schemas.microsoft.com/office/drawing/2014/main" id="{DE3C0B23-C690-444F-BAE9-8CA041492B98}"/>
                    </a:ext>
                  </a:extLst>
                </p14:cNvPr>
                <p14:cNvContentPartPr/>
                <p14:nvPr/>
              </p14:nvContentPartPr>
              <p14:xfrm>
                <a:off x="1520130" y="2171018"/>
                <a:ext cx="57240" cy="317520"/>
              </p14:xfrm>
            </p:contentPart>
          </mc:Choice>
          <mc:Fallback xmlns="">
            <p:pic>
              <p:nvPicPr>
                <p:cNvPr id="24668" name="잉크 24667">
                  <a:extLst>
                    <a:ext uri="{FF2B5EF4-FFF2-40B4-BE49-F238E27FC236}">
                      <a16:creationId xmlns:a16="http://schemas.microsoft.com/office/drawing/2014/main" id="{DE3C0B23-C690-444F-BAE9-8CA041492B98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515810" y="2166698"/>
                  <a:ext cx="6588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4669" name="잉크 24668">
                  <a:extLst>
                    <a:ext uri="{FF2B5EF4-FFF2-40B4-BE49-F238E27FC236}">
                      <a16:creationId xmlns:a16="http://schemas.microsoft.com/office/drawing/2014/main" id="{A12C62B9-2FB2-48EE-8E67-99392BAFAE83}"/>
                    </a:ext>
                  </a:extLst>
                </p14:cNvPr>
                <p14:cNvContentPartPr/>
                <p14:nvPr/>
              </p14:nvContentPartPr>
              <p14:xfrm>
                <a:off x="1548930" y="2142938"/>
                <a:ext cx="75240" cy="102240"/>
              </p14:xfrm>
            </p:contentPart>
          </mc:Choice>
          <mc:Fallback xmlns="">
            <p:pic>
              <p:nvPicPr>
                <p:cNvPr id="24669" name="잉크 24668">
                  <a:extLst>
                    <a:ext uri="{FF2B5EF4-FFF2-40B4-BE49-F238E27FC236}">
                      <a16:creationId xmlns:a16="http://schemas.microsoft.com/office/drawing/2014/main" id="{A12C62B9-2FB2-48EE-8E67-99392BAFAE8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544610" y="2138618"/>
                  <a:ext cx="83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4670" name="잉크 24669">
                  <a:extLst>
                    <a:ext uri="{FF2B5EF4-FFF2-40B4-BE49-F238E27FC236}">
                      <a16:creationId xmlns:a16="http://schemas.microsoft.com/office/drawing/2014/main" id="{ABCDFE30-0942-4A64-ACD6-3739AC1001B7}"/>
                    </a:ext>
                  </a:extLst>
                </p14:cNvPr>
                <p14:cNvContentPartPr/>
                <p14:nvPr/>
              </p14:nvContentPartPr>
              <p14:xfrm>
                <a:off x="1641810" y="2073098"/>
                <a:ext cx="145080" cy="537480"/>
              </p14:xfrm>
            </p:contentPart>
          </mc:Choice>
          <mc:Fallback xmlns="">
            <p:pic>
              <p:nvPicPr>
                <p:cNvPr id="24670" name="잉크 24669">
                  <a:extLst>
                    <a:ext uri="{FF2B5EF4-FFF2-40B4-BE49-F238E27FC236}">
                      <a16:creationId xmlns:a16="http://schemas.microsoft.com/office/drawing/2014/main" id="{ABCDFE30-0942-4A64-ACD6-3739AC1001B7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637490" y="2068778"/>
                  <a:ext cx="15372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4673" name="잉크 24672">
                  <a:extLst>
                    <a:ext uri="{FF2B5EF4-FFF2-40B4-BE49-F238E27FC236}">
                      <a16:creationId xmlns:a16="http://schemas.microsoft.com/office/drawing/2014/main" id="{ABE52DBE-EF20-45AF-A4A3-4BD1A0C17AE8}"/>
                    </a:ext>
                  </a:extLst>
                </p14:cNvPr>
                <p14:cNvContentPartPr/>
                <p14:nvPr/>
              </p14:nvContentPartPr>
              <p14:xfrm>
                <a:off x="124050" y="1808138"/>
                <a:ext cx="230040" cy="591840"/>
              </p14:xfrm>
            </p:contentPart>
          </mc:Choice>
          <mc:Fallback xmlns="">
            <p:pic>
              <p:nvPicPr>
                <p:cNvPr id="24673" name="잉크 24672">
                  <a:extLst>
                    <a:ext uri="{FF2B5EF4-FFF2-40B4-BE49-F238E27FC236}">
                      <a16:creationId xmlns:a16="http://schemas.microsoft.com/office/drawing/2014/main" id="{ABE52DBE-EF20-45AF-A4A3-4BD1A0C17AE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19730" y="1803818"/>
                  <a:ext cx="23868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4674" name="잉크 24673">
                  <a:extLst>
                    <a:ext uri="{FF2B5EF4-FFF2-40B4-BE49-F238E27FC236}">
                      <a16:creationId xmlns:a16="http://schemas.microsoft.com/office/drawing/2014/main" id="{0F15C1B4-0718-4331-AB33-308185EA002A}"/>
                    </a:ext>
                  </a:extLst>
                </p14:cNvPr>
                <p14:cNvContentPartPr/>
                <p14:nvPr/>
              </p14:nvContentPartPr>
              <p14:xfrm>
                <a:off x="1692570" y="1640738"/>
                <a:ext cx="276480" cy="558360"/>
              </p14:xfrm>
            </p:contentPart>
          </mc:Choice>
          <mc:Fallback xmlns="">
            <p:pic>
              <p:nvPicPr>
                <p:cNvPr id="24674" name="잉크 24673">
                  <a:extLst>
                    <a:ext uri="{FF2B5EF4-FFF2-40B4-BE49-F238E27FC236}">
                      <a16:creationId xmlns:a16="http://schemas.microsoft.com/office/drawing/2014/main" id="{0F15C1B4-0718-4331-AB33-308185EA002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688250" y="1636418"/>
                  <a:ext cx="28512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4675" name="잉크 24674">
                  <a:extLst>
                    <a:ext uri="{FF2B5EF4-FFF2-40B4-BE49-F238E27FC236}">
                      <a16:creationId xmlns:a16="http://schemas.microsoft.com/office/drawing/2014/main" id="{7813214B-0822-491B-8672-0D7817B055B5}"/>
                    </a:ext>
                  </a:extLst>
                </p14:cNvPr>
                <p14:cNvContentPartPr/>
                <p14:nvPr/>
              </p14:nvContentPartPr>
              <p14:xfrm>
                <a:off x="2047530" y="1953938"/>
                <a:ext cx="194040" cy="498600"/>
              </p14:xfrm>
            </p:contentPart>
          </mc:Choice>
          <mc:Fallback xmlns="">
            <p:pic>
              <p:nvPicPr>
                <p:cNvPr id="24675" name="잉크 24674">
                  <a:extLst>
                    <a:ext uri="{FF2B5EF4-FFF2-40B4-BE49-F238E27FC236}">
                      <a16:creationId xmlns:a16="http://schemas.microsoft.com/office/drawing/2014/main" id="{7813214B-0822-491B-8672-0D7817B055B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043210" y="1949618"/>
                  <a:ext cx="20268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4677" name="잉크 24676">
                  <a:extLst>
                    <a:ext uri="{FF2B5EF4-FFF2-40B4-BE49-F238E27FC236}">
                      <a16:creationId xmlns:a16="http://schemas.microsoft.com/office/drawing/2014/main" id="{811E18D0-5E73-41FC-9DB8-37761D6F96FE}"/>
                    </a:ext>
                  </a:extLst>
                </p14:cNvPr>
                <p14:cNvContentPartPr/>
                <p14:nvPr/>
              </p14:nvContentPartPr>
              <p14:xfrm>
                <a:off x="2099370" y="2276858"/>
                <a:ext cx="139680" cy="367560"/>
              </p14:xfrm>
            </p:contentPart>
          </mc:Choice>
          <mc:Fallback xmlns="">
            <p:pic>
              <p:nvPicPr>
                <p:cNvPr id="24677" name="잉크 24676">
                  <a:extLst>
                    <a:ext uri="{FF2B5EF4-FFF2-40B4-BE49-F238E27FC236}">
                      <a16:creationId xmlns:a16="http://schemas.microsoft.com/office/drawing/2014/main" id="{811E18D0-5E73-41FC-9DB8-37761D6F96FE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095050" y="2272538"/>
                  <a:ext cx="148320" cy="376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400937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D758EA9-40C2-40DC-A305-E1D9D834C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18" y="270101"/>
            <a:ext cx="9478265" cy="60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78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60DDFD-DE4A-4BE8-BC29-D2E0F60F8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5" y="225259"/>
            <a:ext cx="9572905" cy="39962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DFCC7DA-CBBB-4524-BC34-2D5C2E4EE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964" y="2223389"/>
            <a:ext cx="4473036" cy="331799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2BF7721-08A2-4F75-A510-4E6B70714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19167"/>
            <a:ext cx="9366074" cy="153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22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7BD021-0A31-4015-92AA-24505F31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342900"/>
            <a:ext cx="95821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5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AFAEAE9-BF6C-47C2-9C01-C0CC7080C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10560"/>
            <a:ext cx="9187648" cy="660879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Probability Density Function</a:t>
            </a:r>
          </a:p>
        </p:txBody>
      </p:sp>
      <p:graphicFrame>
        <p:nvGraphicFramePr>
          <p:cNvPr id="27651" name="Object 4">
            <a:extLst>
              <a:ext uri="{FF2B5EF4-FFF2-40B4-BE49-F238E27FC236}">
                <a16:creationId xmlns:a16="http://schemas.microsoft.com/office/drawing/2014/main" id="{74CB7AAC-6F7C-46AE-89A5-9EA111FAD8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483031"/>
              </p:ext>
            </p:extLst>
          </p:nvPr>
        </p:nvGraphicFramePr>
        <p:xfrm>
          <a:off x="1305526" y="1892268"/>
          <a:ext cx="6030912" cy="444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2" imgW="2895600" imgH="2133600" progId="Equation.3">
                  <p:embed/>
                </p:oleObj>
              </mc:Choice>
              <mc:Fallback>
                <p:oleObj name="수식" r:id="rId2" imgW="2895600" imgH="2133600" progId="Equation.3">
                  <p:embed/>
                  <p:pic>
                    <p:nvPicPr>
                      <p:cNvPr id="27651" name="Object 4">
                        <a:extLst>
                          <a:ext uri="{FF2B5EF4-FFF2-40B4-BE49-F238E27FC236}">
                            <a16:creationId xmlns:a16="http://schemas.microsoft.com/office/drawing/2014/main" id="{74CB7AAC-6F7C-46AE-89A5-9EA111FAD8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526" y="1892268"/>
                        <a:ext cx="6030912" cy="444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제목 1">
            <a:extLst>
              <a:ext uri="{FF2B5EF4-FFF2-40B4-BE49-F238E27FC236}">
                <a16:creationId xmlns:a16="http://schemas.microsoft.com/office/drawing/2014/main" id="{77628FD6-9F93-41B6-B815-A22F32FE64D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11.3. Probability</a:t>
            </a:r>
            <a:endParaRPr lang="ko-KR" altLang="en-US" sz="3200" b="1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DC0DF37-ABD3-48C8-89CD-9BFC7461C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339" y="724657"/>
            <a:ext cx="3076267" cy="285304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89DD511-ECE8-4BEA-91A9-743AF947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577" y="3795969"/>
            <a:ext cx="3076267" cy="2696906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B20D32E-D7FF-41A9-B32D-04030F30B6C9}"/>
              </a:ext>
            </a:extLst>
          </p:cNvPr>
          <p:cNvGrpSpPr/>
          <p:nvPr/>
        </p:nvGrpSpPr>
        <p:grpSpPr>
          <a:xfrm>
            <a:off x="5662650" y="249338"/>
            <a:ext cx="225360" cy="389520"/>
            <a:chOff x="5662650" y="249338"/>
            <a:chExt cx="225360" cy="38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F4A6C467-8CCB-425F-B258-BE1EA0236DDC}"/>
                    </a:ext>
                  </a:extLst>
                </p14:cNvPr>
                <p14:cNvContentPartPr/>
                <p14:nvPr/>
              </p14:nvContentPartPr>
              <p14:xfrm>
                <a:off x="5683170" y="315938"/>
                <a:ext cx="23760" cy="32292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F4A6C467-8CCB-425F-B258-BE1EA0236D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78850" y="311618"/>
                  <a:ext cx="324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6D90104E-BA59-441D-86F0-4F9272A47898}"/>
                    </a:ext>
                  </a:extLst>
                </p14:cNvPr>
                <p14:cNvContentPartPr/>
                <p14:nvPr/>
              </p14:nvContentPartPr>
              <p14:xfrm>
                <a:off x="5662650" y="249338"/>
                <a:ext cx="129960" cy="21060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6D90104E-BA59-441D-86F0-4F9272A4789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58330" y="245018"/>
                  <a:ext cx="1386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9A85F93D-D5FA-4E1E-868B-DBC23795524F}"/>
                    </a:ext>
                  </a:extLst>
                </p14:cNvPr>
                <p14:cNvContentPartPr/>
                <p14:nvPr/>
              </p14:nvContentPartPr>
              <p14:xfrm>
                <a:off x="5805570" y="461378"/>
                <a:ext cx="82440" cy="14580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9A85F93D-D5FA-4E1E-868B-DBC23795524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01250" y="457058"/>
                  <a:ext cx="9108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6740DB4-569A-4FE4-9CA7-7D0B7F83DEB9}"/>
              </a:ext>
            </a:extLst>
          </p:cNvPr>
          <p:cNvGrpSpPr/>
          <p:nvPr/>
        </p:nvGrpSpPr>
        <p:grpSpPr>
          <a:xfrm>
            <a:off x="6043890" y="180218"/>
            <a:ext cx="360360" cy="391680"/>
            <a:chOff x="6043890" y="180218"/>
            <a:chExt cx="36036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80123A86-398A-43A5-B311-8CA132E31A7E}"/>
                    </a:ext>
                  </a:extLst>
                </p14:cNvPr>
                <p14:cNvContentPartPr/>
                <p14:nvPr/>
              </p14:nvContentPartPr>
              <p14:xfrm>
                <a:off x="6043890" y="180218"/>
                <a:ext cx="73800" cy="39168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80123A86-398A-43A5-B311-8CA132E31A7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039570" y="175898"/>
                  <a:ext cx="8244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C0C147B2-2A6F-47E3-96BC-77A484BD247B}"/>
                    </a:ext>
                  </a:extLst>
                </p14:cNvPr>
                <p14:cNvContentPartPr/>
                <p14:nvPr/>
              </p14:nvContentPartPr>
              <p14:xfrm>
                <a:off x="6216330" y="306218"/>
                <a:ext cx="187920" cy="17640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C0C147B2-2A6F-47E3-96BC-77A484BD247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12010" y="301898"/>
                  <a:ext cx="196560" cy="18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8678BA77-6FFC-462A-9297-8595F10EBD82}"/>
                  </a:ext>
                </a:extLst>
              </p14:cNvPr>
              <p14:cNvContentPartPr/>
              <p14:nvPr/>
            </p14:nvContentPartPr>
            <p14:xfrm>
              <a:off x="6461130" y="218738"/>
              <a:ext cx="97560" cy="23184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8678BA77-6FFC-462A-9297-8595F10EBD8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56810" y="214418"/>
                <a:ext cx="106200" cy="24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676" name="그룹 27675">
            <a:extLst>
              <a:ext uri="{FF2B5EF4-FFF2-40B4-BE49-F238E27FC236}">
                <a16:creationId xmlns:a16="http://schemas.microsoft.com/office/drawing/2014/main" id="{8B527ACF-53A5-4F8E-8DBE-4D073F6ADB42}"/>
              </a:ext>
            </a:extLst>
          </p:cNvPr>
          <p:cNvGrpSpPr/>
          <p:nvPr/>
        </p:nvGrpSpPr>
        <p:grpSpPr>
          <a:xfrm>
            <a:off x="6554730" y="106188"/>
            <a:ext cx="1392840" cy="613440"/>
            <a:chOff x="6554730" y="106188"/>
            <a:chExt cx="1392840" cy="61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7654" name="잉크 27653">
                  <a:extLst>
                    <a:ext uri="{FF2B5EF4-FFF2-40B4-BE49-F238E27FC236}">
                      <a16:creationId xmlns:a16="http://schemas.microsoft.com/office/drawing/2014/main" id="{9D14B70C-455D-430C-8E5D-00F122CCA326}"/>
                    </a:ext>
                  </a:extLst>
                </p14:cNvPr>
                <p14:cNvContentPartPr/>
                <p14:nvPr/>
              </p14:nvContentPartPr>
              <p14:xfrm>
                <a:off x="6590730" y="344508"/>
                <a:ext cx="21960" cy="86400"/>
              </p14:xfrm>
            </p:contentPart>
          </mc:Choice>
          <mc:Fallback xmlns="">
            <p:pic>
              <p:nvPicPr>
                <p:cNvPr id="27654" name="잉크 27653">
                  <a:extLst>
                    <a:ext uri="{FF2B5EF4-FFF2-40B4-BE49-F238E27FC236}">
                      <a16:creationId xmlns:a16="http://schemas.microsoft.com/office/drawing/2014/main" id="{9D14B70C-455D-430C-8E5D-00F122CCA32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86410" y="340188"/>
                  <a:ext cx="306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655" name="잉크 27654">
                  <a:extLst>
                    <a:ext uri="{FF2B5EF4-FFF2-40B4-BE49-F238E27FC236}">
                      <a16:creationId xmlns:a16="http://schemas.microsoft.com/office/drawing/2014/main" id="{ABD7E359-48A9-46BC-BC3E-97C718949D7A}"/>
                    </a:ext>
                  </a:extLst>
                </p14:cNvPr>
                <p14:cNvContentPartPr/>
                <p14:nvPr/>
              </p14:nvContentPartPr>
              <p14:xfrm>
                <a:off x="6602250" y="326148"/>
                <a:ext cx="60120" cy="83520"/>
              </p14:xfrm>
            </p:contentPart>
          </mc:Choice>
          <mc:Fallback xmlns="">
            <p:pic>
              <p:nvPicPr>
                <p:cNvPr id="27655" name="잉크 27654">
                  <a:extLst>
                    <a:ext uri="{FF2B5EF4-FFF2-40B4-BE49-F238E27FC236}">
                      <a16:creationId xmlns:a16="http://schemas.microsoft.com/office/drawing/2014/main" id="{ABD7E359-48A9-46BC-BC3E-97C718949D7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597930" y="321828"/>
                  <a:ext cx="68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656" name="잉크 27655">
                  <a:extLst>
                    <a:ext uri="{FF2B5EF4-FFF2-40B4-BE49-F238E27FC236}">
                      <a16:creationId xmlns:a16="http://schemas.microsoft.com/office/drawing/2014/main" id="{A420F686-64AC-49E1-919E-A6EB4C39737E}"/>
                    </a:ext>
                  </a:extLst>
                </p14:cNvPr>
                <p14:cNvContentPartPr/>
                <p14:nvPr/>
              </p14:nvContentPartPr>
              <p14:xfrm>
                <a:off x="6554730" y="337668"/>
                <a:ext cx="124560" cy="363600"/>
              </p14:xfrm>
            </p:contentPart>
          </mc:Choice>
          <mc:Fallback xmlns="">
            <p:pic>
              <p:nvPicPr>
                <p:cNvPr id="27656" name="잉크 27655">
                  <a:extLst>
                    <a:ext uri="{FF2B5EF4-FFF2-40B4-BE49-F238E27FC236}">
                      <a16:creationId xmlns:a16="http://schemas.microsoft.com/office/drawing/2014/main" id="{A420F686-64AC-49E1-919E-A6EB4C39737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50410" y="333348"/>
                  <a:ext cx="1332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657" name="잉크 27656">
                  <a:extLst>
                    <a:ext uri="{FF2B5EF4-FFF2-40B4-BE49-F238E27FC236}">
                      <a16:creationId xmlns:a16="http://schemas.microsoft.com/office/drawing/2014/main" id="{D54C988C-4D70-4B8B-B760-E08AEAECD78D}"/>
                    </a:ext>
                  </a:extLst>
                </p14:cNvPr>
                <p14:cNvContentPartPr/>
                <p14:nvPr/>
              </p14:nvContentPartPr>
              <p14:xfrm>
                <a:off x="6789810" y="238668"/>
                <a:ext cx="95760" cy="216720"/>
              </p14:xfrm>
            </p:contentPart>
          </mc:Choice>
          <mc:Fallback xmlns="">
            <p:pic>
              <p:nvPicPr>
                <p:cNvPr id="27657" name="잉크 27656">
                  <a:extLst>
                    <a:ext uri="{FF2B5EF4-FFF2-40B4-BE49-F238E27FC236}">
                      <a16:creationId xmlns:a16="http://schemas.microsoft.com/office/drawing/2014/main" id="{D54C988C-4D70-4B8B-B760-E08AEAECD78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85490" y="234348"/>
                  <a:ext cx="1044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658" name="잉크 27657">
                  <a:extLst>
                    <a:ext uri="{FF2B5EF4-FFF2-40B4-BE49-F238E27FC236}">
                      <a16:creationId xmlns:a16="http://schemas.microsoft.com/office/drawing/2014/main" id="{8E6B741C-F3B4-4368-A28B-F00699254EB8}"/>
                    </a:ext>
                  </a:extLst>
                </p14:cNvPr>
                <p14:cNvContentPartPr/>
                <p14:nvPr/>
              </p14:nvContentPartPr>
              <p14:xfrm>
                <a:off x="6916530" y="227508"/>
                <a:ext cx="137520" cy="270000"/>
              </p14:xfrm>
            </p:contentPart>
          </mc:Choice>
          <mc:Fallback xmlns="">
            <p:pic>
              <p:nvPicPr>
                <p:cNvPr id="27658" name="잉크 27657">
                  <a:extLst>
                    <a:ext uri="{FF2B5EF4-FFF2-40B4-BE49-F238E27FC236}">
                      <a16:creationId xmlns:a16="http://schemas.microsoft.com/office/drawing/2014/main" id="{8E6B741C-F3B4-4368-A28B-F00699254EB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912210" y="223188"/>
                  <a:ext cx="1461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659" name="잉크 27658">
                  <a:extLst>
                    <a:ext uri="{FF2B5EF4-FFF2-40B4-BE49-F238E27FC236}">
                      <a16:creationId xmlns:a16="http://schemas.microsoft.com/office/drawing/2014/main" id="{B481C0D6-BB27-454E-8DCE-B847A84439E6}"/>
                    </a:ext>
                  </a:extLst>
                </p14:cNvPr>
                <p14:cNvContentPartPr/>
                <p14:nvPr/>
              </p14:nvContentPartPr>
              <p14:xfrm>
                <a:off x="7108050" y="209508"/>
                <a:ext cx="72360" cy="324000"/>
              </p14:xfrm>
            </p:contentPart>
          </mc:Choice>
          <mc:Fallback xmlns="">
            <p:pic>
              <p:nvPicPr>
                <p:cNvPr id="27659" name="잉크 27658">
                  <a:extLst>
                    <a:ext uri="{FF2B5EF4-FFF2-40B4-BE49-F238E27FC236}">
                      <a16:creationId xmlns:a16="http://schemas.microsoft.com/office/drawing/2014/main" id="{B481C0D6-BB27-454E-8DCE-B847A84439E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103730" y="205188"/>
                  <a:ext cx="810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660" name="잉크 27659">
                  <a:extLst>
                    <a:ext uri="{FF2B5EF4-FFF2-40B4-BE49-F238E27FC236}">
                      <a16:creationId xmlns:a16="http://schemas.microsoft.com/office/drawing/2014/main" id="{506FFE97-8F07-4705-BAFB-D8C5D86234BC}"/>
                    </a:ext>
                  </a:extLst>
                </p14:cNvPr>
                <p14:cNvContentPartPr/>
                <p14:nvPr/>
              </p14:nvContentPartPr>
              <p14:xfrm>
                <a:off x="7279050" y="342348"/>
                <a:ext cx="121680" cy="23040"/>
              </p14:xfrm>
            </p:contentPart>
          </mc:Choice>
          <mc:Fallback xmlns="">
            <p:pic>
              <p:nvPicPr>
                <p:cNvPr id="27660" name="잉크 27659">
                  <a:extLst>
                    <a:ext uri="{FF2B5EF4-FFF2-40B4-BE49-F238E27FC236}">
                      <a16:creationId xmlns:a16="http://schemas.microsoft.com/office/drawing/2014/main" id="{506FFE97-8F07-4705-BAFB-D8C5D86234B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74730" y="338028"/>
                  <a:ext cx="1303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661" name="잉크 27660">
                  <a:extLst>
                    <a:ext uri="{FF2B5EF4-FFF2-40B4-BE49-F238E27FC236}">
                      <a16:creationId xmlns:a16="http://schemas.microsoft.com/office/drawing/2014/main" id="{B9F2BC17-34CD-4DC2-B7A8-046DA319800E}"/>
                    </a:ext>
                  </a:extLst>
                </p14:cNvPr>
                <p14:cNvContentPartPr/>
                <p14:nvPr/>
              </p14:nvContentPartPr>
              <p14:xfrm>
                <a:off x="7279050" y="403548"/>
                <a:ext cx="145080" cy="34920"/>
              </p14:xfrm>
            </p:contentPart>
          </mc:Choice>
          <mc:Fallback xmlns="">
            <p:pic>
              <p:nvPicPr>
                <p:cNvPr id="27661" name="잉크 27660">
                  <a:extLst>
                    <a:ext uri="{FF2B5EF4-FFF2-40B4-BE49-F238E27FC236}">
                      <a16:creationId xmlns:a16="http://schemas.microsoft.com/office/drawing/2014/main" id="{B9F2BC17-34CD-4DC2-B7A8-046DA31980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274730" y="399228"/>
                  <a:ext cx="1537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662" name="잉크 27661">
                  <a:extLst>
                    <a:ext uri="{FF2B5EF4-FFF2-40B4-BE49-F238E27FC236}">
                      <a16:creationId xmlns:a16="http://schemas.microsoft.com/office/drawing/2014/main" id="{11630F65-6A22-426E-8F8D-50FCE614B846}"/>
                    </a:ext>
                  </a:extLst>
                </p14:cNvPr>
                <p14:cNvContentPartPr/>
                <p14:nvPr/>
              </p14:nvContentPartPr>
              <p14:xfrm>
                <a:off x="7521330" y="167748"/>
                <a:ext cx="180000" cy="551880"/>
              </p14:xfrm>
            </p:contentPart>
          </mc:Choice>
          <mc:Fallback xmlns="">
            <p:pic>
              <p:nvPicPr>
                <p:cNvPr id="27662" name="잉크 27661">
                  <a:extLst>
                    <a:ext uri="{FF2B5EF4-FFF2-40B4-BE49-F238E27FC236}">
                      <a16:creationId xmlns:a16="http://schemas.microsoft.com/office/drawing/2014/main" id="{11630F65-6A22-426E-8F8D-50FCE614B84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517010" y="163428"/>
                  <a:ext cx="18864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663" name="잉크 27662">
                  <a:extLst>
                    <a:ext uri="{FF2B5EF4-FFF2-40B4-BE49-F238E27FC236}">
                      <a16:creationId xmlns:a16="http://schemas.microsoft.com/office/drawing/2014/main" id="{ACB0936F-60C6-4929-A9FF-D054EB0EF51C}"/>
                    </a:ext>
                  </a:extLst>
                </p14:cNvPr>
                <p14:cNvContentPartPr/>
                <p14:nvPr/>
              </p14:nvContentPartPr>
              <p14:xfrm>
                <a:off x="7773690" y="613428"/>
                <a:ext cx="163800" cy="101520"/>
              </p14:xfrm>
            </p:contentPart>
          </mc:Choice>
          <mc:Fallback xmlns="">
            <p:pic>
              <p:nvPicPr>
                <p:cNvPr id="27663" name="잉크 27662">
                  <a:extLst>
                    <a:ext uri="{FF2B5EF4-FFF2-40B4-BE49-F238E27FC236}">
                      <a16:creationId xmlns:a16="http://schemas.microsoft.com/office/drawing/2014/main" id="{ACB0936F-60C6-4929-A9FF-D054EB0EF51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69370" y="609108"/>
                  <a:ext cx="1724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664" name="잉크 27663">
                  <a:extLst>
                    <a:ext uri="{FF2B5EF4-FFF2-40B4-BE49-F238E27FC236}">
                      <a16:creationId xmlns:a16="http://schemas.microsoft.com/office/drawing/2014/main" id="{63B1C417-B625-4EA4-BEAE-3DF00F7BBAED}"/>
                    </a:ext>
                  </a:extLst>
                </p14:cNvPr>
                <p14:cNvContentPartPr/>
                <p14:nvPr/>
              </p14:nvContentPartPr>
              <p14:xfrm>
                <a:off x="7815090" y="106188"/>
                <a:ext cx="132480" cy="184680"/>
              </p14:xfrm>
            </p:contentPart>
          </mc:Choice>
          <mc:Fallback xmlns="">
            <p:pic>
              <p:nvPicPr>
                <p:cNvPr id="27664" name="잉크 27663">
                  <a:extLst>
                    <a:ext uri="{FF2B5EF4-FFF2-40B4-BE49-F238E27FC236}">
                      <a16:creationId xmlns:a16="http://schemas.microsoft.com/office/drawing/2014/main" id="{63B1C417-B625-4EA4-BEAE-3DF00F7BBAE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810770" y="101868"/>
                  <a:ext cx="14112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80" name="그룹 27679">
            <a:extLst>
              <a:ext uri="{FF2B5EF4-FFF2-40B4-BE49-F238E27FC236}">
                <a16:creationId xmlns:a16="http://schemas.microsoft.com/office/drawing/2014/main" id="{990831C5-1BDF-4BFD-8A71-8A4E9B3CD516}"/>
              </a:ext>
            </a:extLst>
          </p:cNvPr>
          <p:cNvGrpSpPr/>
          <p:nvPr/>
        </p:nvGrpSpPr>
        <p:grpSpPr>
          <a:xfrm>
            <a:off x="8091210" y="198708"/>
            <a:ext cx="880920" cy="586080"/>
            <a:chOff x="8091210" y="198708"/>
            <a:chExt cx="880920" cy="5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665" name="잉크 27664">
                  <a:extLst>
                    <a:ext uri="{FF2B5EF4-FFF2-40B4-BE49-F238E27FC236}">
                      <a16:creationId xmlns:a16="http://schemas.microsoft.com/office/drawing/2014/main" id="{00ED2100-C6E0-4078-96AD-4D3E378A2A39}"/>
                    </a:ext>
                  </a:extLst>
                </p14:cNvPr>
                <p14:cNvContentPartPr/>
                <p14:nvPr/>
              </p14:nvContentPartPr>
              <p14:xfrm>
                <a:off x="8091210" y="331188"/>
                <a:ext cx="11880" cy="310680"/>
              </p14:xfrm>
            </p:contentPart>
          </mc:Choice>
          <mc:Fallback xmlns="">
            <p:pic>
              <p:nvPicPr>
                <p:cNvPr id="27665" name="잉크 27664">
                  <a:extLst>
                    <a:ext uri="{FF2B5EF4-FFF2-40B4-BE49-F238E27FC236}">
                      <a16:creationId xmlns:a16="http://schemas.microsoft.com/office/drawing/2014/main" id="{00ED2100-C6E0-4078-96AD-4D3E378A2A3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86890" y="326868"/>
                  <a:ext cx="205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666" name="잉크 27665">
                  <a:extLst>
                    <a:ext uri="{FF2B5EF4-FFF2-40B4-BE49-F238E27FC236}">
                      <a16:creationId xmlns:a16="http://schemas.microsoft.com/office/drawing/2014/main" id="{D03C9C16-E874-4FAA-A065-BDD30624C7BF}"/>
                    </a:ext>
                  </a:extLst>
                </p14:cNvPr>
                <p14:cNvContentPartPr/>
                <p14:nvPr/>
              </p14:nvContentPartPr>
              <p14:xfrm>
                <a:off x="8091930" y="315348"/>
                <a:ext cx="79560" cy="163440"/>
              </p14:xfrm>
            </p:contentPart>
          </mc:Choice>
          <mc:Fallback xmlns="">
            <p:pic>
              <p:nvPicPr>
                <p:cNvPr id="27666" name="잉크 27665">
                  <a:extLst>
                    <a:ext uri="{FF2B5EF4-FFF2-40B4-BE49-F238E27FC236}">
                      <a16:creationId xmlns:a16="http://schemas.microsoft.com/office/drawing/2014/main" id="{D03C9C16-E874-4FAA-A065-BDD30624C7B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087610" y="311028"/>
                  <a:ext cx="882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667" name="잉크 27666">
                  <a:extLst>
                    <a:ext uri="{FF2B5EF4-FFF2-40B4-BE49-F238E27FC236}">
                      <a16:creationId xmlns:a16="http://schemas.microsoft.com/office/drawing/2014/main" id="{2BD4BCC6-F4DE-48F6-AF1D-B3283A1E018E}"/>
                    </a:ext>
                  </a:extLst>
                </p14:cNvPr>
                <p14:cNvContentPartPr/>
                <p14:nvPr/>
              </p14:nvContentPartPr>
              <p14:xfrm>
                <a:off x="8158890" y="516228"/>
                <a:ext cx="68400" cy="84600"/>
              </p14:xfrm>
            </p:contentPart>
          </mc:Choice>
          <mc:Fallback xmlns="">
            <p:pic>
              <p:nvPicPr>
                <p:cNvPr id="27667" name="잉크 27666">
                  <a:extLst>
                    <a:ext uri="{FF2B5EF4-FFF2-40B4-BE49-F238E27FC236}">
                      <a16:creationId xmlns:a16="http://schemas.microsoft.com/office/drawing/2014/main" id="{2BD4BCC6-F4DE-48F6-AF1D-B3283A1E018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54570" y="511908"/>
                  <a:ext cx="770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668" name="잉크 27667">
                  <a:extLst>
                    <a:ext uri="{FF2B5EF4-FFF2-40B4-BE49-F238E27FC236}">
                      <a16:creationId xmlns:a16="http://schemas.microsoft.com/office/drawing/2014/main" id="{F5020215-E2B9-4EA8-BB84-D32E1F7F6960}"/>
                    </a:ext>
                  </a:extLst>
                </p14:cNvPr>
                <p14:cNvContentPartPr/>
                <p14:nvPr/>
              </p14:nvContentPartPr>
              <p14:xfrm>
                <a:off x="8149170" y="490308"/>
                <a:ext cx="124560" cy="294480"/>
              </p14:xfrm>
            </p:contentPart>
          </mc:Choice>
          <mc:Fallback xmlns="">
            <p:pic>
              <p:nvPicPr>
                <p:cNvPr id="27668" name="잉크 27667">
                  <a:extLst>
                    <a:ext uri="{FF2B5EF4-FFF2-40B4-BE49-F238E27FC236}">
                      <a16:creationId xmlns:a16="http://schemas.microsoft.com/office/drawing/2014/main" id="{F5020215-E2B9-4EA8-BB84-D32E1F7F696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144850" y="485988"/>
                  <a:ext cx="1332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669" name="잉크 27668">
                  <a:extLst>
                    <a:ext uri="{FF2B5EF4-FFF2-40B4-BE49-F238E27FC236}">
                      <a16:creationId xmlns:a16="http://schemas.microsoft.com/office/drawing/2014/main" id="{942307BC-6EB0-4CEB-8C4C-F0D0BABE9D81}"/>
                    </a:ext>
                  </a:extLst>
                </p14:cNvPr>
                <p14:cNvContentPartPr/>
                <p14:nvPr/>
              </p14:nvContentPartPr>
              <p14:xfrm>
                <a:off x="8349330" y="348108"/>
                <a:ext cx="34200" cy="181080"/>
              </p14:xfrm>
            </p:contentPart>
          </mc:Choice>
          <mc:Fallback xmlns="">
            <p:pic>
              <p:nvPicPr>
                <p:cNvPr id="27669" name="잉크 27668">
                  <a:extLst>
                    <a:ext uri="{FF2B5EF4-FFF2-40B4-BE49-F238E27FC236}">
                      <a16:creationId xmlns:a16="http://schemas.microsoft.com/office/drawing/2014/main" id="{942307BC-6EB0-4CEB-8C4C-F0D0BABE9D8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345010" y="343788"/>
                  <a:ext cx="428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7670" name="잉크 27669">
                  <a:extLst>
                    <a:ext uri="{FF2B5EF4-FFF2-40B4-BE49-F238E27FC236}">
                      <a16:creationId xmlns:a16="http://schemas.microsoft.com/office/drawing/2014/main" id="{E3AEF20D-EE45-4445-9126-5B87383DC924}"/>
                    </a:ext>
                  </a:extLst>
                </p14:cNvPr>
                <p14:cNvContentPartPr/>
                <p14:nvPr/>
              </p14:nvContentPartPr>
              <p14:xfrm>
                <a:off x="8416290" y="372228"/>
                <a:ext cx="92520" cy="243000"/>
              </p14:xfrm>
            </p:contentPart>
          </mc:Choice>
          <mc:Fallback xmlns="">
            <p:pic>
              <p:nvPicPr>
                <p:cNvPr id="27670" name="잉크 27669">
                  <a:extLst>
                    <a:ext uri="{FF2B5EF4-FFF2-40B4-BE49-F238E27FC236}">
                      <a16:creationId xmlns:a16="http://schemas.microsoft.com/office/drawing/2014/main" id="{E3AEF20D-EE45-4445-9126-5B87383DC92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411970" y="367908"/>
                  <a:ext cx="1011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7671" name="잉크 27670">
                  <a:extLst>
                    <a:ext uri="{FF2B5EF4-FFF2-40B4-BE49-F238E27FC236}">
                      <a16:creationId xmlns:a16="http://schemas.microsoft.com/office/drawing/2014/main" id="{C77D2E91-4709-410A-8EAE-6776DEB05FA0}"/>
                    </a:ext>
                  </a:extLst>
                </p14:cNvPr>
                <p14:cNvContentPartPr/>
                <p14:nvPr/>
              </p14:nvContentPartPr>
              <p14:xfrm>
                <a:off x="8567850" y="348108"/>
                <a:ext cx="76320" cy="178920"/>
              </p14:xfrm>
            </p:contentPart>
          </mc:Choice>
          <mc:Fallback xmlns="">
            <p:pic>
              <p:nvPicPr>
                <p:cNvPr id="27671" name="잉크 27670">
                  <a:extLst>
                    <a:ext uri="{FF2B5EF4-FFF2-40B4-BE49-F238E27FC236}">
                      <a16:creationId xmlns:a16="http://schemas.microsoft.com/office/drawing/2014/main" id="{C77D2E91-4709-410A-8EAE-6776DEB05F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563530" y="343788"/>
                  <a:ext cx="84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7672" name="잉크 27671">
                  <a:extLst>
                    <a:ext uri="{FF2B5EF4-FFF2-40B4-BE49-F238E27FC236}">
                      <a16:creationId xmlns:a16="http://schemas.microsoft.com/office/drawing/2014/main" id="{CC583831-9DD2-49BD-A913-59A437BEF1F7}"/>
                    </a:ext>
                  </a:extLst>
                </p14:cNvPr>
                <p14:cNvContentPartPr/>
                <p14:nvPr/>
              </p14:nvContentPartPr>
              <p14:xfrm>
                <a:off x="8780610" y="198708"/>
                <a:ext cx="15480" cy="292680"/>
              </p14:xfrm>
            </p:contentPart>
          </mc:Choice>
          <mc:Fallback xmlns="">
            <p:pic>
              <p:nvPicPr>
                <p:cNvPr id="27672" name="잉크 27671">
                  <a:extLst>
                    <a:ext uri="{FF2B5EF4-FFF2-40B4-BE49-F238E27FC236}">
                      <a16:creationId xmlns:a16="http://schemas.microsoft.com/office/drawing/2014/main" id="{CC583831-9DD2-49BD-A913-59A437BEF1F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776290" y="194388"/>
                  <a:ext cx="241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7673" name="잉크 27672">
                  <a:extLst>
                    <a:ext uri="{FF2B5EF4-FFF2-40B4-BE49-F238E27FC236}">
                      <a16:creationId xmlns:a16="http://schemas.microsoft.com/office/drawing/2014/main" id="{B772CE56-F560-40A7-9706-0BF60CEE7DBD}"/>
                    </a:ext>
                  </a:extLst>
                </p14:cNvPr>
                <p14:cNvContentPartPr/>
                <p14:nvPr/>
              </p14:nvContentPartPr>
              <p14:xfrm>
                <a:off x="8703570" y="377988"/>
                <a:ext cx="94320" cy="145080"/>
              </p14:xfrm>
            </p:contentPart>
          </mc:Choice>
          <mc:Fallback xmlns="">
            <p:pic>
              <p:nvPicPr>
                <p:cNvPr id="27673" name="잉크 27672">
                  <a:extLst>
                    <a:ext uri="{FF2B5EF4-FFF2-40B4-BE49-F238E27FC236}">
                      <a16:creationId xmlns:a16="http://schemas.microsoft.com/office/drawing/2014/main" id="{B772CE56-F560-40A7-9706-0BF60CEE7DB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99250" y="373668"/>
                  <a:ext cx="1029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7674" name="잉크 27673">
                  <a:extLst>
                    <a:ext uri="{FF2B5EF4-FFF2-40B4-BE49-F238E27FC236}">
                      <a16:creationId xmlns:a16="http://schemas.microsoft.com/office/drawing/2014/main" id="{41000D1F-36BC-41D8-A06B-0810EBFDCCC1}"/>
                    </a:ext>
                  </a:extLst>
                </p14:cNvPr>
                <p14:cNvContentPartPr/>
                <p14:nvPr/>
              </p14:nvContentPartPr>
              <p14:xfrm>
                <a:off x="8852970" y="342348"/>
                <a:ext cx="119160" cy="299520"/>
              </p14:xfrm>
            </p:contentPart>
          </mc:Choice>
          <mc:Fallback xmlns="">
            <p:pic>
              <p:nvPicPr>
                <p:cNvPr id="27674" name="잉크 27673">
                  <a:extLst>
                    <a:ext uri="{FF2B5EF4-FFF2-40B4-BE49-F238E27FC236}">
                      <a16:creationId xmlns:a16="http://schemas.microsoft.com/office/drawing/2014/main" id="{41000D1F-36BC-41D8-A06B-0810EBFDCCC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848650" y="338028"/>
                  <a:ext cx="1278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677" name="잉크 27676">
                  <a:extLst>
                    <a:ext uri="{FF2B5EF4-FFF2-40B4-BE49-F238E27FC236}">
                      <a16:creationId xmlns:a16="http://schemas.microsoft.com/office/drawing/2014/main" id="{3AC93BFD-121F-4B90-9E86-B64AF0D9B3E7}"/>
                    </a:ext>
                  </a:extLst>
                </p14:cNvPr>
                <p14:cNvContentPartPr/>
                <p14:nvPr/>
              </p14:nvContentPartPr>
              <p14:xfrm>
                <a:off x="8425290" y="316068"/>
                <a:ext cx="70200" cy="128160"/>
              </p14:xfrm>
            </p:contentPart>
          </mc:Choice>
          <mc:Fallback xmlns="">
            <p:pic>
              <p:nvPicPr>
                <p:cNvPr id="27677" name="잉크 27676">
                  <a:extLst>
                    <a:ext uri="{FF2B5EF4-FFF2-40B4-BE49-F238E27FC236}">
                      <a16:creationId xmlns:a16="http://schemas.microsoft.com/office/drawing/2014/main" id="{3AC93BFD-121F-4B90-9E86-B64AF0D9B3E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420970" y="311748"/>
                  <a:ext cx="788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7679" name="잉크 27678">
                  <a:extLst>
                    <a:ext uri="{FF2B5EF4-FFF2-40B4-BE49-F238E27FC236}">
                      <a16:creationId xmlns:a16="http://schemas.microsoft.com/office/drawing/2014/main" id="{16F8E522-95AB-4E38-9A4B-B6CDBDEBC2E8}"/>
                    </a:ext>
                  </a:extLst>
                </p14:cNvPr>
                <p14:cNvContentPartPr/>
                <p14:nvPr/>
              </p14:nvContentPartPr>
              <p14:xfrm>
                <a:off x="8869890" y="312828"/>
                <a:ext cx="89640" cy="115200"/>
              </p14:xfrm>
            </p:contentPart>
          </mc:Choice>
          <mc:Fallback xmlns="">
            <p:pic>
              <p:nvPicPr>
                <p:cNvPr id="27679" name="잉크 27678">
                  <a:extLst>
                    <a:ext uri="{FF2B5EF4-FFF2-40B4-BE49-F238E27FC236}">
                      <a16:creationId xmlns:a16="http://schemas.microsoft.com/office/drawing/2014/main" id="{16F8E522-95AB-4E38-9A4B-B6CDBDEBC2E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865570" y="308508"/>
                  <a:ext cx="98280" cy="123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58309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57C4E87-A50A-49CD-BEA2-538B6295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781175"/>
            <a:ext cx="2466975" cy="4762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83B0C61-9567-4425-93D3-CC03D777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2" y="2862263"/>
            <a:ext cx="3105956" cy="248126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22E1B6-CE1D-482F-A72E-009EF6746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5686425"/>
            <a:ext cx="6972300" cy="533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3ED501-BBAE-4DF3-A4CB-91F8A6054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964" y="638175"/>
            <a:ext cx="5139883" cy="4972050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0F15D2DF-4104-4E58-A531-085A57B96281}"/>
              </a:ext>
            </a:extLst>
          </p:cNvPr>
          <p:cNvGrpSpPr/>
          <p:nvPr/>
        </p:nvGrpSpPr>
        <p:grpSpPr>
          <a:xfrm>
            <a:off x="209730" y="118428"/>
            <a:ext cx="2707920" cy="421200"/>
            <a:chOff x="209730" y="118428"/>
            <a:chExt cx="270792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C9E54E5C-EC8A-4F99-84A9-D168A13C8515}"/>
                    </a:ext>
                  </a:extLst>
                </p14:cNvPr>
                <p14:cNvContentPartPr/>
                <p14:nvPr/>
              </p14:nvContentPartPr>
              <p14:xfrm>
                <a:off x="209730" y="204828"/>
                <a:ext cx="264960" cy="27144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C9E54E5C-EC8A-4F99-84A9-D168A13C85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5410" y="200508"/>
                  <a:ext cx="2736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93298FAB-F26B-46C5-BCE6-53B617F4783D}"/>
                    </a:ext>
                  </a:extLst>
                </p14:cNvPr>
                <p14:cNvContentPartPr/>
                <p14:nvPr/>
              </p14:nvContentPartPr>
              <p14:xfrm>
                <a:off x="524370" y="181788"/>
                <a:ext cx="32400" cy="21420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93298FAB-F26B-46C5-BCE6-53B617F478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0050" y="177468"/>
                  <a:ext cx="410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F71B2003-8168-4B2E-8082-ECCCBEE387F9}"/>
                    </a:ext>
                  </a:extLst>
                </p14:cNvPr>
                <p14:cNvContentPartPr/>
                <p14:nvPr/>
              </p14:nvContentPartPr>
              <p14:xfrm>
                <a:off x="496650" y="118428"/>
                <a:ext cx="219600" cy="34596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F71B2003-8168-4B2E-8082-ECCCBEE387F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2330" y="114108"/>
                  <a:ext cx="22824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FF2C02E5-7379-4FD4-A94D-B414E7A890D9}"/>
                    </a:ext>
                  </a:extLst>
                </p14:cNvPr>
                <p14:cNvContentPartPr/>
                <p14:nvPr/>
              </p14:nvContentPartPr>
              <p14:xfrm>
                <a:off x="812730" y="158388"/>
                <a:ext cx="152280" cy="4284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FF2C02E5-7379-4FD4-A94D-B414E7A890D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8410" y="154068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F45B87C8-632D-415C-BD1D-B2FBFD9EE168}"/>
                    </a:ext>
                  </a:extLst>
                </p14:cNvPr>
                <p14:cNvContentPartPr/>
                <p14:nvPr/>
              </p14:nvContentPartPr>
              <p14:xfrm>
                <a:off x="858450" y="165588"/>
                <a:ext cx="132840" cy="37404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F45B87C8-632D-415C-BD1D-B2FBFD9EE16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54130" y="161268"/>
                  <a:ext cx="1414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8DCE0A03-1B34-42B4-92EA-3E91B28EE449}"/>
                    </a:ext>
                  </a:extLst>
                </p14:cNvPr>
                <p14:cNvContentPartPr/>
                <p14:nvPr/>
              </p14:nvContentPartPr>
              <p14:xfrm>
                <a:off x="1088850" y="192228"/>
                <a:ext cx="132480" cy="26784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8DCE0A03-1B34-42B4-92EA-3E91B28EE4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84530" y="187908"/>
                  <a:ext cx="1411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FAE95B1D-82C0-498C-B0C4-4EE81C1A33EA}"/>
                    </a:ext>
                  </a:extLst>
                </p14:cNvPr>
                <p14:cNvContentPartPr/>
                <p14:nvPr/>
              </p14:nvContentPartPr>
              <p14:xfrm>
                <a:off x="1272810" y="207708"/>
                <a:ext cx="178920" cy="25200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FAE95B1D-82C0-498C-B0C4-4EE81C1A33E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68490" y="203388"/>
                  <a:ext cx="1875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2239D4E0-8BE5-451D-867F-31CF0631AC61}"/>
                    </a:ext>
                  </a:extLst>
                </p14:cNvPr>
                <p14:cNvContentPartPr/>
                <p14:nvPr/>
              </p14:nvContentPartPr>
              <p14:xfrm>
                <a:off x="1445610" y="320028"/>
                <a:ext cx="147240" cy="9432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2239D4E0-8BE5-451D-867F-31CF0631AC6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41290" y="315708"/>
                  <a:ext cx="1558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C2F623AD-8199-409C-A411-34C9A87C982A}"/>
                    </a:ext>
                  </a:extLst>
                </p14:cNvPr>
                <p14:cNvContentPartPr/>
                <p14:nvPr/>
              </p14:nvContentPartPr>
              <p14:xfrm>
                <a:off x="1617690" y="296268"/>
                <a:ext cx="174600" cy="11268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C2F623AD-8199-409C-A411-34C9A87C98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13370" y="291948"/>
                  <a:ext cx="1832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BD90311A-4238-4D8E-89D6-170497EE8660}"/>
                    </a:ext>
                  </a:extLst>
                </p14:cNvPr>
                <p14:cNvContentPartPr/>
                <p14:nvPr/>
              </p14:nvContentPartPr>
              <p14:xfrm>
                <a:off x="1817490" y="282588"/>
                <a:ext cx="183600" cy="1641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BD90311A-4238-4D8E-89D6-170497EE866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13170" y="278268"/>
                  <a:ext cx="1922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B6ACC44E-2C1C-432A-8C4E-2702BD7D0959}"/>
                    </a:ext>
                  </a:extLst>
                </p14:cNvPr>
                <p14:cNvContentPartPr/>
                <p14:nvPr/>
              </p14:nvContentPartPr>
              <p14:xfrm>
                <a:off x="2028090" y="340908"/>
                <a:ext cx="140040" cy="10872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B6ACC44E-2C1C-432A-8C4E-2702BD7D095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23770" y="336588"/>
                  <a:ext cx="1486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B69BE091-2A67-48DF-B0C4-51C34CDFD3B9}"/>
                    </a:ext>
                  </a:extLst>
                </p14:cNvPr>
                <p14:cNvContentPartPr/>
                <p14:nvPr/>
              </p14:nvContentPartPr>
              <p14:xfrm>
                <a:off x="2241930" y="149748"/>
                <a:ext cx="42480" cy="31392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B69BE091-2A67-48DF-B0C4-51C34CDFD3B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237610" y="145428"/>
                  <a:ext cx="511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9E08AF88-36F0-442D-8C77-979E0A1F6E3E}"/>
                    </a:ext>
                  </a:extLst>
                </p14:cNvPr>
                <p14:cNvContentPartPr/>
                <p14:nvPr/>
              </p14:nvContentPartPr>
              <p14:xfrm>
                <a:off x="2298090" y="293028"/>
                <a:ext cx="150480" cy="17820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9E08AF88-36F0-442D-8C77-979E0A1F6E3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93770" y="288708"/>
                  <a:ext cx="1591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7A162D8-3830-4351-A753-60109834D743}"/>
                    </a:ext>
                  </a:extLst>
                </p14:cNvPr>
                <p14:cNvContentPartPr/>
                <p14:nvPr/>
              </p14:nvContentPartPr>
              <p14:xfrm>
                <a:off x="2441010" y="272508"/>
                <a:ext cx="160560" cy="7164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7A162D8-3830-4351-A753-60109834D74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36690" y="268188"/>
                  <a:ext cx="1692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6C0C408-5AB6-4AA0-8059-389FDE062094}"/>
                    </a:ext>
                  </a:extLst>
                </p14:cNvPr>
                <p14:cNvContentPartPr/>
                <p14:nvPr/>
              </p14:nvContentPartPr>
              <p14:xfrm>
                <a:off x="2543250" y="241908"/>
                <a:ext cx="75240" cy="18684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6C0C408-5AB6-4AA0-8059-389FDE06209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38930" y="237588"/>
                  <a:ext cx="838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52711EDC-4BCB-451D-95A5-3BDB4DF291A2}"/>
                    </a:ext>
                  </a:extLst>
                </p14:cNvPr>
                <p14:cNvContentPartPr/>
                <p14:nvPr/>
              </p14:nvContentPartPr>
              <p14:xfrm>
                <a:off x="2632170" y="380508"/>
                <a:ext cx="56520" cy="5076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52711EDC-4BCB-451D-95A5-3BDB4DF291A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27850" y="376188"/>
                  <a:ext cx="651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37C480C2-7344-4A9E-9E08-53C31E24E7D9}"/>
                    </a:ext>
                  </a:extLst>
                </p14:cNvPr>
                <p14:cNvContentPartPr/>
                <p14:nvPr/>
              </p14:nvContentPartPr>
              <p14:xfrm>
                <a:off x="2632890" y="253428"/>
                <a:ext cx="24480" cy="7416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37C480C2-7344-4A9E-9E08-53C31E24E7D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28570" y="249108"/>
                  <a:ext cx="331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9CA86232-7B67-4F63-A95A-9214B5F69AAE}"/>
                    </a:ext>
                  </a:extLst>
                </p14:cNvPr>
                <p14:cNvContentPartPr/>
                <p14:nvPr/>
              </p14:nvContentPartPr>
              <p14:xfrm>
                <a:off x="2698410" y="322548"/>
                <a:ext cx="115560" cy="8748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9CA86232-7B67-4F63-A95A-9214B5F69AA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94090" y="318228"/>
                  <a:ext cx="1242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77864687-FC31-4B83-9A54-EF527E37D364}"/>
                    </a:ext>
                  </a:extLst>
                </p14:cNvPr>
                <p14:cNvContentPartPr/>
                <p14:nvPr/>
              </p14:nvContentPartPr>
              <p14:xfrm>
                <a:off x="2803530" y="288708"/>
                <a:ext cx="114120" cy="17100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77864687-FC31-4B83-9A54-EF527E37D36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799210" y="284388"/>
                  <a:ext cx="12276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453A628-B700-461B-A4F3-61D90FD5C668}"/>
              </a:ext>
            </a:extLst>
          </p:cNvPr>
          <p:cNvGrpSpPr/>
          <p:nvPr/>
        </p:nvGrpSpPr>
        <p:grpSpPr>
          <a:xfrm>
            <a:off x="3205650" y="85668"/>
            <a:ext cx="1780200" cy="335160"/>
            <a:chOff x="3205650" y="85668"/>
            <a:chExt cx="1780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AD681E1D-0333-44E9-BE65-866227C1C674}"/>
                    </a:ext>
                  </a:extLst>
                </p14:cNvPr>
                <p14:cNvContentPartPr/>
                <p14:nvPr/>
              </p14:nvContentPartPr>
              <p14:xfrm>
                <a:off x="3205650" y="133548"/>
                <a:ext cx="4680" cy="26568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AD681E1D-0333-44E9-BE65-866227C1C67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01330" y="129228"/>
                  <a:ext cx="133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A2BB02AA-7462-4407-821D-B5D6C61C37A1}"/>
                    </a:ext>
                  </a:extLst>
                </p14:cNvPr>
                <p14:cNvContentPartPr/>
                <p14:nvPr/>
              </p14:nvContentPartPr>
              <p14:xfrm>
                <a:off x="3209250" y="85668"/>
                <a:ext cx="146160" cy="27000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A2BB02AA-7462-4407-821D-B5D6C61C37A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04930" y="81348"/>
                  <a:ext cx="154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C8C16E86-A1E3-42FD-99E3-9D6166FD8351}"/>
                    </a:ext>
                  </a:extLst>
                </p14:cNvPr>
                <p14:cNvContentPartPr/>
                <p14:nvPr/>
              </p14:nvContentPartPr>
              <p14:xfrm>
                <a:off x="3405450" y="303108"/>
                <a:ext cx="22680" cy="10008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C8C16E86-A1E3-42FD-99E3-9D6166FD835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01130" y="298788"/>
                  <a:ext cx="313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0D354A90-7DB6-4C8D-B646-BB2C50D4AA91}"/>
                    </a:ext>
                  </a:extLst>
                </p14:cNvPr>
                <p14:cNvContentPartPr/>
                <p14:nvPr/>
              </p14:nvContentPartPr>
              <p14:xfrm>
                <a:off x="3402210" y="228228"/>
                <a:ext cx="58320" cy="1152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0D354A90-7DB6-4C8D-B646-BB2C50D4AA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97890" y="223908"/>
                  <a:ext cx="669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A37C44AF-8ED9-4BD5-B6E8-74F25BF56376}"/>
                    </a:ext>
                  </a:extLst>
                </p14:cNvPr>
                <p14:cNvContentPartPr/>
                <p14:nvPr/>
              </p14:nvContentPartPr>
              <p14:xfrm>
                <a:off x="3464490" y="219588"/>
                <a:ext cx="114840" cy="2012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A37C44AF-8ED9-4BD5-B6E8-74F25BF5637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60170" y="215268"/>
                  <a:ext cx="1234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E1D1B9AD-ECA7-4127-9EDD-E745D7CCA4A7}"/>
                    </a:ext>
                  </a:extLst>
                </p14:cNvPr>
                <p14:cNvContentPartPr/>
                <p14:nvPr/>
              </p14:nvContentPartPr>
              <p14:xfrm>
                <a:off x="3627930" y="222108"/>
                <a:ext cx="176400" cy="5580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E1D1B9AD-ECA7-4127-9EDD-E745D7CCA4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23610" y="217788"/>
                  <a:ext cx="185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290363EB-F5B7-4250-8230-4B077FC8ECBD}"/>
                    </a:ext>
                  </a:extLst>
                </p14:cNvPr>
                <p14:cNvContentPartPr/>
                <p14:nvPr/>
              </p14:nvContentPartPr>
              <p14:xfrm>
                <a:off x="3701730" y="110868"/>
                <a:ext cx="78480" cy="27252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290363EB-F5B7-4250-8230-4B077FC8ECB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97410" y="106548"/>
                  <a:ext cx="871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잉크 34">
                  <a:extLst>
                    <a:ext uri="{FF2B5EF4-FFF2-40B4-BE49-F238E27FC236}">
                      <a16:creationId xmlns:a16="http://schemas.microsoft.com/office/drawing/2014/main" id="{89F4249E-98CC-4FE3-83D2-31ED36A17D0A}"/>
                    </a:ext>
                  </a:extLst>
                </p14:cNvPr>
                <p14:cNvContentPartPr/>
                <p14:nvPr/>
              </p14:nvContentPartPr>
              <p14:xfrm>
                <a:off x="3848250" y="227508"/>
                <a:ext cx="168480" cy="149040"/>
              </p14:xfrm>
            </p:contentPart>
          </mc:Choice>
          <mc:Fallback xmlns="">
            <p:pic>
              <p:nvPicPr>
                <p:cNvPr id="35" name="잉크 34">
                  <a:extLst>
                    <a:ext uri="{FF2B5EF4-FFF2-40B4-BE49-F238E27FC236}">
                      <a16:creationId xmlns:a16="http://schemas.microsoft.com/office/drawing/2014/main" id="{89F4249E-98CC-4FE3-83D2-31ED36A17D0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843930" y="223188"/>
                  <a:ext cx="1771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A11F444B-885E-4029-9C76-55C1B45F1043}"/>
                    </a:ext>
                  </a:extLst>
                </p14:cNvPr>
                <p14:cNvContentPartPr/>
                <p14:nvPr/>
              </p14:nvContentPartPr>
              <p14:xfrm>
                <a:off x="3966330" y="153708"/>
                <a:ext cx="38880" cy="504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A11F444B-885E-4029-9C76-55C1B45F104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62010" y="149388"/>
                  <a:ext cx="4752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38240ACA-F977-4CCC-9C43-9589630A55BE}"/>
                    </a:ext>
                  </a:extLst>
                </p14:cNvPr>
                <p14:cNvContentPartPr/>
                <p14:nvPr/>
              </p14:nvContentPartPr>
              <p14:xfrm>
                <a:off x="4080810" y="106188"/>
                <a:ext cx="180360" cy="25308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38240ACA-F977-4CCC-9C43-9589630A55B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76490" y="101868"/>
                  <a:ext cx="1890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잉크 37">
                  <a:extLst>
                    <a:ext uri="{FF2B5EF4-FFF2-40B4-BE49-F238E27FC236}">
                      <a16:creationId xmlns:a16="http://schemas.microsoft.com/office/drawing/2014/main" id="{D6A4CBA6-B155-4BDE-9B56-3A050AC15846}"/>
                    </a:ext>
                  </a:extLst>
                </p14:cNvPr>
                <p14:cNvContentPartPr/>
                <p14:nvPr/>
              </p14:nvContentPartPr>
              <p14:xfrm>
                <a:off x="4289970" y="230028"/>
                <a:ext cx="139320" cy="163440"/>
              </p14:xfrm>
            </p:contentPart>
          </mc:Choice>
          <mc:Fallback xmlns="">
            <p:pic>
              <p:nvPicPr>
                <p:cNvPr id="38" name="잉크 37">
                  <a:extLst>
                    <a:ext uri="{FF2B5EF4-FFF2-40B4-BE49-F238E27FC236}">
                      <a16:creationId xmlns:a16="http://schemas.microsoft.com/office/drawing/2014/main" id="{D6A4CBA6-B155-4BDE-9B56-3A050AC1584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285650" y="225708"/>
                  <a:ext cx="1479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8DB93DFF-0D3F-4865-9F83-5EAE9F459122}"/>
                    </a:ext>
                  </a:extLst>
                </p14:cNvPr>
                <p14:cNvContentPartPr/>
                <p14:nvPr/>
              </p14:nvContentPartPr>
              <p14:xfrm>
                <a:off x="4419210" y="187548"/>
                <a:ext cx="163800" cy="4212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8DB93DFF-0D3F-4865-9F83-5EAE9F45912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14890" y="183228"/>
                  <a:ext cx="1724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B2ED7011-ACF3-43EE-80CE-BF767FCD8100}"/>
                    </a:ext>
                  </a:extLst>
                </p14:cNvPr>
                <p14:cNvContentPartPr/>
                <p14:nvPr/>
              </p14:nvContentPartPr>
              <p14:xfrm>
                <a:off x="4527210" y="129588"/>
                <a:ext cx="93600" cy="26568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B2ED7011-ACF3-43EE-80CE-BF767FCD810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22890" y="125268"/>
                  <a:ext cx="1022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잉크 40">
                  <a:extLst>
                    <a:ext uri="{FF2B5EF4-FFF2-40B4-BE49-F238E27FC236}">
                      <a16:creationId xmlns:a16="http://schemas.microsoft.com/office/drawing/2014/main" id="{C7309B55-0AA9-4CF6-A6F4-B7E9DA018F36}"/>
                    </a:ext>
                  </a:extLst>
                </p14:cNvPr>
                <p14:cNvContentPartPr/>
                <p14:nvPr/>
              </p14:nvContentPartPr>
              <p14:xfrm>
                <a:off x="4620450" y="209148"/>
                <a:ext cx="65520" cy="64800"/>
              </p14:xfrm>
            </p:contentPart>
          </mc:Choice>
          <mc:Fallback xmlns="">
            <p:pic>
              <p:nvPicPr>
                <p:cNvPr id="41" name="잉크 40">
                  <a:extLst>
                    <a:ext uri="{FF2B5EF4-FFF2-40B4-BE49-F238E27FC236}">
                      <a16:creationId xmlns:a16="http://schemas.microsoft.com/office/drawing/2014/main" id="{C7309B55-0AA9-4CF6-A6F4-B7E9DA018F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616130" y="204828"/>
                  <a:ext cx="741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잉크 41">
                  <a:extLst>
                    <a:ext uri="{FF2B5EF4-FFF2-40B4-BE49-F238E27FC236}">
                      <a16:creationId xmlns:a16="http://schemas.microsoft.com/office/drawing/2014/main" id="{EC345BED-0821-4B77-A5DA-99561D6CF826}"/>
                    </a:ext>
                  </a:extLst>
                </p14:cNvPr>
                <p14:cNvContentPartPr/>
                <p14:nvPr/>
              </p14:nvContentPartPr>
              <p14:xfrm>
                <a:off x="4660410" y="252348"/>
                <a:ext cx="87120" cy="152280"/>
              </p14:xfrm>
            </p:contentPart>
          </mc:Choice>
          <mc:Fallback xmlns="">
            <p:pic>
              <p:nvPicPr>
                <p:cNvPr id="42" name="잉크 41">
                  <a:extLst>
                    <a:ext uri="{FF2B5EF4-FFF2-40B4-BE49-F238E27FC236}">
                      <a16:creationId xmlns:a16="http://schemas.microsoft.com/office/drawing/2014/main" id="{EC345BED-0821-4B77-A5DA-99561D6CF82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56090" y="248028"/>
                  <a:ext cx="957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잉크 42">
                  <a:extLst>
                    <a:ext uri="{FF2B5EF4-FFF2-40B4-BE49-F238E27FC236}">
                      <a16:creationId xmlns:a16="http://schemas.microsoft.com/office/drawing/2014/main" id="{1ACBE52D-98CD-4CEC-8A32-CE4E25C7CC2B}"/>
                    </a:ext>
                  </a:extLst>
                </p14:cNvPr>
                <p14:cNvContentPartPr/>
                <p14:nvPr/>
              </p14:nvContentPartPr>
              <p14:xfrm>
                <a:off x="4721250" y="251628"/>
                <a:ext cx="264600" cy="141120"/>
              </p14:xfrm>
            </p:contentPart>
          </mc:Choice>
          <mc:Fallback xmlns="">
            <p:pic>
              <p:nvPicPr>
                <p:cNvPr id="43" name="잉크 42">
                  <a:extLst>
                    <a:ext uri="{FF2B5EF4-FFF2-40B4-BE49-F238E27FC236}">
                      <a16:creationId xmlns:a16="http://schemas.microsoft.com/office/drawing/2014/main" id="{1ACBE52D-98CD-4CEC-8A32-CE4E25C7CC2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16930" y="247308"/>
                  <a:ext cx="27324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75D24436-9F14-48D3-A5CE-4A53BB6B1CF3}"/>
              </a:ext>
            </a:extLst>
          </p:cNvPr>
          <p:cNvGrpSpPr/>
          <p:nvPr/>
        </p:nvGrpSpPr>
        <p:grpSpPr>
          <a:xfrm>
            <a:off x="5207250" y="95748"/>
            <a:ext cx="1409760" cy="310680"/>
            <a:chOff x="5207250" y="95748"/>
            <a:chExt cx="1409760" cy="31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잉크 43">
                  <a:extLst>
                    <a:ext uri="{FF2B5EF4-FFF2-40B4-BE49-F238E27FC236}">
                      <a16:creationId xmlns:a16="http://schemas.microsoft.com/office/drawing/2014/main" id="{A576FA0B-DD50-45FB-83E0-5DCE790E66DF}"/>
                    </a:ext>
                  </a:extLst>
                </p14:cNvPr>
                <p14:cNvContentPartPr/>
                <p14:nvPr/>
              </p14:nvContentPartPr>
              <p14:xfrm>
                <a:off x="5207250" y="97188"/>
                <a:ext cx="172800" cy="27000"/>
              </p14:xfrm>
            </p:contentPart>
          </mc:Choice>
          <mc:Fallback xmlns="">
            <p:pic>
              <p:nvPicPr>
                <p:cNvPr id="44" name="잉크 43">
                  <a:extLst>
                    <a:ext uri="{FF2B5EF4-FFF2-40B4-BE49-F238E27FC236}">
                      <a16:creationId xmlns:a16="http://schemas.microsoft.com/office/drawing/2014/main" id="{A576FA0B-DD50-45FB-83E0-5DCE790E66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202930" y="92868"/>
                  <a:ext cx="181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잉크 44">
                  <a:extLst>
                    <a:ext uri="{FF2B5EF4-FFF2-40B4-BE49-F238E27FC236}">
                      <a16:creationId xmlns:a16="http://schemas.microsoft.com/office/drawing/2014/main" id="{39B7D30D-548A-4AE0-8234-328CB9433E3C}"/>
                    </a:ext>
                  </a:extLst>
                </p14:cNvPr>
                <p14:cNvContentPartPr/>
                <p14:nvPr/>
              </p14:nvContentPartPr>
              <p14:xfrm>
                <a:off x="5243610" y="113388"/>
                <a:ext cx="145080" cy="293040"/>
              </p14:xfrm>
            </p:contentPart>
          </mc:Choice>
          <mc:Fallback xmlns="">
            <p:pic>
              <p:nvPicPr>
                <p:cNvPr id="45" name="잉크 44">
                  <a:extLst>
                    <a:ext uri="{FF2B5EF4-FFF2-40B4-BE49-F238E27FC236}">
                      <a16:creationId xmlns:a16="http://schemas.microsoft.com/office/drawing/2014/main" id="{39B7D30D-548A-4AE0-8234-328CB9433E3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39290" y="109068"/>
                  <a:ext cx="1537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잉크 45">
                  <a:extLst>
                    <a:ext uri="{FF2B5EF4-FFF2-40B4-BE49-F238E27FC236}">
                      <a16:creationId xmlns:a16="http://schemas.microsoft.com/office/drawing/2014/main" id="{B3813077-7A6F-43E2-928F-CD9EB94BEC40}"/>
                    </a:ext>
                  </a:extLst>
                </p14:cNvPr>
                <p14:cNvContentPartPr/>
                <p14:nvPr/>
              </p14:nvContentPartPr>
              <p14:xfrm>
                <a:off x="5466810" y="233988"/>
                <a:ext cx="129960" cy="141120"/>
              </p14:xfrm>
            </p:contentPart>
          </mc:Choice>
          <mc:Fallback xmlns="">
            <p:pic>
              <p:nvPicPr>
                <p:cNvPr id="46" name="잉크 45">
                  <a:extLst>
                    <a:ext uri="{FF2B5EF4-FFF2-40B4-BE49-F238E27FC236}">
                      <a16:creationId xmlns:a16="http://schemas.microsoft.com/office/drawing/2014/main" id="{B3813077-7A6F-43E2-928F-CD9EB94BEC4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462490" y="229668"/>
                  <a:ext cx="1386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잉크 46">
                  <a:extLst>
                    <a:ext uri="{FF2B5EF4-FFF2-40B4-BE49-F238E27FC236}">
                      <a16:creationId xmlns:a16="http://schemas.microsoft.com/office/drawing/2014/main" id="{C9110D72-0C6B-4234-8388-935E79F941B3}"/>
                    </a:ext>
                  </a:extLst>
                </p14:cNvPr>
                <p14:cNvContentPartPr/>
                <p14:nvPr/>
              </p14:nvContentPartPr>
              <p14:xfrm>
                <a:off x="5629530" y="231108"/>
                <a:ext cx="142200" cy="125280"/>
              </p14:xfrm>
            </p:contentPart>
          </mc:Choice>
          <mc:Fallback xmlns="">
            <p:pic>
              <p:nvPicPr>
                <p:cNvPr id="47" name="잉크 46">
                  <a:extLst>
                    <a:ext uri="{FF2B5EF4-FFF2-40B4-BE49-F238E27FC236}">
                      <a16:creationId xmlns:a16="http://schemas.microsoft.com/office/drawing/2014/main" id="{C9110D72-0C6B-4234-8388-935E79F941B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25210" y="226788"/>
                  <a:ext cx="1508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잉크 47">
                  <a:extLst>
                    <a:ext uri="{FF2B5EF4-FFF2-40B4-BE49-F238E27FC236}">
                      <a16:creationId xmlns:a16="http://schemas.microsoft.com/office/drawing/2014/main" id="{800531AF-2F47-41F1-AA24-05FDD142DD91}"/>
                    </a:ext>
                  </a:extLst>
                </p14:cNvPr>
                <p14:cNvContentPartPr/>
                <p14:nvPr/>
              </p14:nvContentPartPr>
              <p14:xfrm>
                <a:off x="5813490" y="217068"/>
                <a:ext cx="44280" cy="158760"/>
              </p14:xfrm>
            </p:contentPart>
          </mc:Choice>
          <mc:Fallback xmlns="">
            <p:pic>
              <p:nvPicPr>
                <p:cNvPr id="48" name="잉크 47">
                  <a:extLst>
                    <a:ext uri="{FF2B5EF4-FFF2-40B4-BE49-F238E27FC236}">
                      <a16:creationId xmlns:a16="http://schemas.microsoft.com/office/drawing/2014/main" id="{800531AF-2F47-41F1-AA24-05FDD142DD9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09170" y="212748"/>
                  <a:ext cx="529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잉크 48">
                  <a:extLst>
                    <a:ext uri="{FF2B5EF4-FFF2-40B4-BE49-F238E27FC236}">
                      <a16:creationId xmlns:a16="http://schemas.microsoft.com/office/drawing/2014/main" id="{6032AA09-8D2C-4FC9-8F25-7E08301451B1}"/>
                    </a:ext>
                  </a:extLst>
                </p14:cNvPr>
                <p14:cNvContentPartPr/>
                <p14:nvPr/>
              </p14:nvContentPartPr>
              <p14:xfrm>
                <a:off x="5903850" y="203388"/>
                <a:ext cx="118080" cy="27000"/>
              </p14:xfrm>
            </p:contentPart>
          </mc:Choice>
          <mc:Fallback xmlns="">
            <p:pic>
              <p:nvPicPr>
                <p:cNvPr id="49" name="잉크 48">
                  <a:extLst>
                    <a:ext uri="{FF2B5EF4-FFF2-40B4-BE49-F238E27FC236}">
                      <a16:creationId xmlns:a16="http://schemas.microsoft.com/office/drawing/2014/main" id="{6032AA09-8D2C-4FC9-8F25-7E08301451B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99530" y="199068"/>
                  <a:ext cx="1267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잉크 49">
                  <a:extLst>
                    <a:ext uri="{FF2B5EF4-FFF2-40B4-BE49-F238E27FC236}">
                      <a16:creationId xmlns:a16="http://schemas.microsoft.com/office/drawing/2014/main" id="{30CBA49E-7124-4A3F-8C84-2B041AEE73A2}"/>
                    </a:ext>
                  </a:extLst>
                </p14:cNvPr>
                <p14:cNvContentPartPr/>
                <p14:nvPr/>
              </p14:nvContentPartPr>
              <p14:xfrm>
                <a:off x="5961810" y="133548"/>
                <a:ext cx="97560" cy="243000"/>
              </p14:xfrm>
            </p:contentPart>
          </mc:Choice>
          <mc:Fallback xmlns="">
            <p:pic>
              <p:nvPicPr>
                <p:cNvPr id="50" name="잉크 49">
                  <a:extLst>
                    <a:ext uri="{FF2B5EF4-FFF2-40B4-BE49-F238E27FC236}">
                      <a16:creationId xmlns:a16="http://schemas.microsoft.com/office/drawing/2014/main" id="{30CBA49E-7124-4A3F-8C84-2B041AEE73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57490" y="129228"/>
                  <a:ext cx="1062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잉크 50">
                  <a:extLst>
                    <a:ext uri="{FF2B5EF4-FFF2-40B4-BE49-F238E27FC236}">
                      <a16:creationId xmlns:a16="http://schemas.microsoft.com/office/drawing/2014/main" id="{37197732-E5F5-4056-BA29-32029890FF7A}"/>
                    </a:ext>
                  </a:extLst>
                </p14:cNvPr>
                <p14:cNvContentPartPr/>
                <p14:nvPr/>
              </p14:nvContentPartPr>
              <p14:xfrm>
                <a:off x="6054690" y="192228"/>
                <a:ext cx="58320" cy="62280"/>
              </p14:xfrm>
            </p:contentPart>
          </mc:Choice>
          <mc:Fallback xmlns="">
            <p:pic>
              <p:nvPicPr>
                <p:cNvPr id="51" name="잉크 50">
                  <a:extLst>
                    <a:ext uri="{FF2B5EF4-FFF2-40B4-BE49-F238E27FC236}">
                      <a16:creationId xmlns:a16="http://schemas.microsoft.com/office/drawing/2014/main" id="{37197732-E5F5-4056-BA29-32029890FF7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50370" y="187908"/>
                  <a:ext cx="66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잉크 51">
                  <a:extLst>
                    <a:ext uri="{FF2B5EF4-FFF2-40B4-BE49-F238E27FC236}">
                      <a16:creationId xmlns:a16="http://schemas.microsoft.com/office/drawing/2014/main" id="{AB1EE5D6-8A13-4301-A429-46458403410E}"/>
                    </a:ext>
                  </a:extLst>
                </p14:cNvPr>
                <p14:cNvContentPartPr/>
                <p14:nvPr/>
              </p14:nvContentPartPr>
              <p14:xfrm>
                <a:off x="6102210" y="243348"/>
                <a:ext cx="106560" cy="149400"/>
              </p14:xfrm>
            </p:contentPart>
          </mc:Choice>
          <mc:Fallback xmlns="">
            <p:pic>
              <p:nvPicPr>
                <p:cNvPr id="52" name="잉크 51">
                  <a:extLst>
                    <a:ext uri="{FF2B5EF4-FFF2-40B4-BE49-F238E27FC236}">
                      <a16:creationId xmlns:a16="http://schemas.microsoft.com/office/drawing/2014/main" id="{AB1EE5D6-8A13-4301-A429-46458403410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097890" y="239028"/>
                  <a:ext cx="1152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잉크 52">
                  <a:extLst>
                    <a:ext uri="{FF2B5EF4-FFF2-40B4-BE49-F238E27FC236}">
                      <a16:creationId xmlns:a16="http://schemas.microsoft.com/office/drawing/2014/main" id="{41E525E5-DA26-41A0-ACE0-B992FBA0C43D}"/>
                    </a:ext>
                  </a:extLst>
                </p14:cNvPr>
                <p14:cNvContentPartPr/>
                <p14:nvPr/>
              </p14:nvContentPartPr>
              <p14:xfrm>
                <a:off x="6201210" y="228948"/>
                <a:ext cx="225360" cy="114480"/>
              </p14:xfrm>
            </p:contentPart>
          </mc:Choice>
          <mc:Fallback xmlns="">
            <p:pic>
              <p:nvPicPr>
                <p:cNvPr id="53" name="잉크 52">
                  <a:extLst>
                    <a:ext uri="{FF2B5EF4-FFF2-40B4-BE49-F238E27FC236}">
                      <a16:creationId xmlns:a16="http://schemas.microsoft.com/office/drawing/2014/main" id="{41E525E5-DA26-41A0-ACE0-B992FBA0C4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196890" y="224628"/>
                  <a:ext cx="2340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잉크 53">
                  <a:extLst>
                    <a:ext uri="{FF2B5EF4-FFF2-40B4-BE49-F238E27FC236}">
                      <a16:creationId xmlns:a16="http://schemas.microsoft.com/office/drawing/2014/main" id="{968DEDB0-3549-4E00-A339-F8F1F2FA6578}"/>
                    </a:ext>
                  </a:extLst>
                </p14:cNvPr>
                <p14:cNvContentPartPr/>
                <p14:nvPr/>
              </p14:nvContentPartPr>
              <p14:xfrm>
                <a:off x="6487050" y="95748"/>
                <a:ext cx="129960" cy="308160"/>
              </p14:xfrm>
            </p:contentPart>
          </mc:Choice>
          <mc:Fallback xmlns="">
            <p:pic>
              <p:nvPicPr>
                <p:cNvPr id="54" name="잉크 53">
                  <a:extLst>
                    <a:ext uri="{FF2B5EF4-FFF2-40B4-BE49-F238E27FC236}">
                      <a16:creationId xmlns:a16="http://schemas.microsoft.com/office/drawing/2014/main" id="{968DEDB0-3549-4E00-A339-F8F1F2FA657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482730" y="91428"/>
                  <a:ext cx="13860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CE1BB536-246D-438D-8FEE-24AAEE09FCFA}"/>
              </a:ext>
            </a:extLst>
          </p:cNvPr>
          <p:cNvGrpSpPr/>
          <p:nvPr/>
        </p:nvGrpSpPr>
        <p:grpSpPr>
          <a:xfrm>
            <a:off x="754770" y="700908"/>
            <a:ext cx="1049040" cy="458640"/>
            <a:chOff x="754770" y="700908"/>
            <a:chExt cx="104904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" name="잉크 56">
                  <a:extLst>
                    <a:ext uri="{FF2B5EF4-FFF2-40B4-BE49-F238E27FC236}">
                      <a16:creationId xmlns:a16="http://schemas.microsoft.com/office/drawing/2014/main" id="{8C46BC5F-0FB2-4A2A-85D8-5A39CEBFBC7B}"/>
                    </a:ext>
                  </a:extLst>
                </p14:cNvPr>
                <p14:cNvContentPartPr/>
                <p14:nvPr/>
              </p14:nvContentPartPr>
              <p14:xfrm>
                <a:off x="789690" y="700908"/>
                <a:ext cx="261000" cy="20520"/>
              </p14:xfrm>
            </p:contentPart>
          </mc:Choice>
          <mc:Fallback xmlns="">
            <p:pic>
              <p:nvPicPr>
                <p:cNvPr id="57" name="잉크 56">
                  <a:extLst>
                    <a:ext uri="{FF2B5EF4-FFF2-40B4-BE49-F238E27FC236}">
                      <a16:creationId xmlns:a16="http://schemas.microsoft.com/office/drawing/2014/main" id="{8C46BC5F-0FB2-4A2A-85D8-5A39CEBFBC7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85370" y="696588"/>
                  <a:ext cx="2696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8" name="잉크 57">
                  <a:extLst>
                    <a:ext uri="{FF2B5EF4-FFF2-40B4-BE49-F238E27FC236}">
                      <a16:creationId xmlns:a16="http://schemas.microsoft.com/office/drawing/2014/main" id="{4BC15FF1-5F36-4217-9CE4-BDB2F9ABC182}"/>
                    </a:ext>
                  </a:extLst>
                </p14:cNvPr>
                <p14:cNvContentPartPr/>
                <p14:nvPr/>
              </p14:nvContentPartPr>
              <p14:xfrm>
                <a:off x="754770" y="791988"/>
                <a:ext cx="180000" cy="304920"/>
              </p14:xfrm>
            </p:contentPart>
          </mc:Choice>
          <mc:Fallback xmlns="">
            <p:pic>
              <p:nvPicPr>
                <p:cNvPr id="58" name="잉크 57">
                  <a:extLst>
                    <a:ext uri="{FF2B5EF4-FFF2-40B4-BE49-F238E27FC236}">
                      <a16:creationId xmlns:a16="http://schemas.microsoft.com/office/drawing/2014/main" id="{4BC15FF1-5F36-4217-9CE4-BDB2F9ABC18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50450" y="787668"/>
                  <a:ext cx="1886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9" name="잉크 58">
                  <a:extLst>
                    <a:ext uri="{FF2B5EF4-FFF2-40B4-BE49-F238E27FC236}">
                      <a16:creationId xmlns:a16="http://schemas.microsoft.com/office/drawing/2014/main" id="{8D0BB59D-E145-47D2-9AF9-71F7C42C6E09}"/>
                    </a:ext>
                  </a:extLst>
                </p14:cNvPr>
                <p14:cNvContentPartPr/>
                <p14:nvPr/>
              </p14:nvContentPartPr>
              <p14:xfrm>
                <a:off x="972570" y="949308"/>
                <a:ext cx="87840" cy="127440"/>
              </p14:xfrm>
            </p:contentPart>
          </mc:Choice>
          <mc:Fallback xmlns="">
            <p:pic>
              <p:nvPicPr>
                <p:cNvPr id="59" name="잉크 58">
                  <a:extLst>
                    <a:ext uri="{FF2B5EF4-FFF2-40B4-BE49-F238E27FC236}">
                      <a16:creationId xmlns:a16="http://schemas.microsoft.com/office/drawing/2014/main" id="{8D0BB59D-E145-47D2-9AF9-71F7C42C6E0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68250" y="944988"/>
                  <a:ext cx="96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0" name="잉크 59">
                  <a:extLst>
                    <a:ext uri="{FF2B5EF4-FFF2-40B4-BE49-F238E27FC236}">
                      <a16:creationId xmlns:a16="http://schemas.microsoft.com/office/drawing/2014/main" id="{BB55BEEB-EBDB-448C-B6F0-0FAE1E8D5661}"/>
                    </a:ext>
                  </a:extLst>
                </p14:cNvPr>
                <p14:cNvContentPartPr/>
                <p14:nvPr/>
              </p14:nvContentPartPr>
              <p14:xfrm>
                <a:off x="974370" y="988908"/>
                <a:ext cx="113040" cy="170640"/>
              </p14:xfrm>
            </p:contentPart>
          </mc:Choice>
          <mc:Fallback xmlns="">
            <p:pic>
              <p:nvPicPr>
                <p:cNvPr id="60" name="잉크 59">
                  <a:extLst>
                    <a:ext uri="{FF2B5EF4-FFF2-40B4-BE49-F238E27FC236}">
                      <a16:creationId xmlns:a16="http://schemas.microsoft.com/office/drawing/2014/main" id="{BB55BEEB-EBDB-448C-B6F0-0FAE1E8D566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70050" y="984588"/>
                  <a:ext cx="1216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" name="잉크 60">
                  <a:extLst>
                    <a:ext uri="{FF2B5EF4-FFF2-40B4-BE49-F238E27FC236}">
                      <a16:creationId xmlns:a16="http://schemas.microsoft.com/office/drawing/2014/main" id="{0C38F5DA-B49B-44B7-AFB2-5B823BBE0EBC}"/>
                    </a:ext>
                  </a:extLst>
                </p14:cNvPr>
                <p14:cNvContentPartPr/>
                <p14:nvPr/>
              </p14:nvContentPartPr>
              <p14:xfrm>
                <a:off x="953130" y="1024908"/>
                <a:ext cx="137160" cy="109800"/>
              </p14:xfrm>
            </p:contentPart>
          </mc:Choice>
          <mc:Fallback xmlns="">
            <p:pic>
              <p:nvPicPr>
                <p:cNvPr id="61" name="잉크 60">
                  <a:extLst>
                    <a:ext uri="{FF2B5EF4-FFF2-40B4-BE49-F238E27FC236}">
                      <a16:creationId xmlns:a16="http://schemas.microsoft.com/office/drawing/2014/main" id="{0C38F5DA-B49B-44B7-AFB2-5B823BBE0EB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48810" y="1020588"/>
                  <a:ext cx="1458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" name="잉크 61">
                  <a:extLst>
                    <a:ext uri="{FF2B5EF4-FFF2-40B4-BE49-F238E27FC236}">
                      <a16:creationId xmlns:a16="http://schemas.microsoft.com/office/drawing/2014/main" id="{1C511820-1EB9-4AA1-97CE-8E3FA1418A60}"/>
                    </a:ext>
                  </a:extLst>
                </p14:cNvPr>
                <p14:cNvContentPartPr/>
                <p14:nvPr/>
              </p14:nvContentPartPr>
              <p14:xfrm>
                <a:off x="1181730" y="815028"/>
                <a:ext cx="251280" cy="166320"/>
              </p14:xfrm>
            </p:contentPart>
          </mc:Choice>
          <mc:Fallback xmlns="">
            <p:pic>
              <p:nvPicPr>
                <p:cNvPr id="62" name="잉크 61">
                  <a:extLst>
                    <a:ext uri="{FF2B5EF4-FFF2-40B4-BE49-F238E27FC236}">
                      <a16:creationId xmlns:a16="http://schemas.microsoft.com/office/drawing/2014/main" id="{1C511820-1EB9-4AA1-97CE-8E3FA1418A6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77410" y="810708"/>
                  <a:ext cx="2599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3" name="잉크 62">
                  <a:extLst>
                    <a:ext uri="{FF2B5EF4-FFF2-40B4-BE49-F238E27FC236}">
                      <a16:creationId xmlns:a16="http://schemas.microsoft.com/office/drawing/2014/main" id="{A6E68A46-4E4A-4421-88D1-B4D1473E576C}"/>
                    </a:ext>
                  </a:extLst>
                </p14:cNvPr>
                <p14:cNvContentPartPr/>
                <p14:nvPr/>
              </p14:nvContentPartPr>
              <p14:xfrm>
                <a:off x="1340490" y="816108"/>
                <a:ext cx="163080" cy="190080"/>
              </p14:xfrm>
            </p:contentPart>
          </mc:Choice>
          <mc:Fallback xmlns="">
            <p:pic>
              <p:nvPicPr>
                <p:cNvPr id="63" name="잉크 62">
                  <a:extLst>
                    <a:ext uri="{FF2B5EF4-FFF2-40B4-BE49-F238E27FC236}">
                      <a16:creationId xmlns:a16="http://schemas.microsoft.com/office/drawing/2014/main" id="{A6E68A46-4E4A-4421-88D1-B4D1473E57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336170" y="811788"/>
                  <a:ext cx="1717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4" name="잉크 63">
                  <a:extLst>
                    <a:ext uri="{FF2B5EF4-FFF2-40B4-BE49-F238E27FC236}">
                      <a16:creationId xmlns:a16="http://schemas.microsoft.com/office/drawing/2014/main" id="{39D887A2-BCD6-44EC-BE9D-E3EFC6B124D4}"/>
                    </a:ext>
                  </a:extLst>
                </p14:cNvPr>
                <p14:cNvContentPartPr/>
                <p14:nvPr/>
              </p14:nvContentPartPr>
              <p14:xfrm>
                <a:off x="1631010" y="893148"/>
                <a:ext cx="168120" cy="2880"/>
              </p14:xfrm>
            </p:contentPart>
          </mc:Choice>
          <mc:Fallback xmlns="">
            <p:pic>
              <p:nvPicPr>
                <p:cNvPr id="64" name="잉크 63">
                  <a:extLst>
                    <a:ext uri="{FF2B5EF4-FFF2-40B4-BE49-F238E27FC236}">
                      <a16:creationId xmlns:a16="http://schemas.microsoft.com/office/drawing/2014/main" id="{39D887A2-BCD6-44EC-BE9D-E3EFC6B124D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626690" y="888828"/>
                  <a:ext cx="176760" cy="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5" name="잉크 64">
                  <a:extLst>
                    <a:ext uri="{FF2B5EF4-FFF2-40B4-BE49-F238E27FC236}">
                      <a16:creationId xmlns:a16="http://schemas.microsoft.com/office/drawing/2014/main" id="{E4D37376-9E72-432E-85A8-579F4F32AE9A}"/>
                    </a:ext>
                  </a:extLst>
                </p14:cNvPr>
                <p14:cNvContentPartPr/>
                <p14:nvPr/>
              </p14:nvContentPartPr>
              <p14:xfrm>
                <a:off x="1690050" y="941388"/>
                <a:ext cx="113760" cy="16560"/>
              </p14:xfrm>
            </p:contentPart>
          </mc:Choice>
          <mc:Fallback xmlns="">
            <p:pic>
              <p:nvPicPr>
                <p:cNvPr id="65" name="잉크 64">
                  <a:extLst>
                    <a:ext uri="{FF2B5EF4-FFF2-40B4-BE49-F238E27FC236}">
                      <a16:creationId xmlns:a16="http://schemas.microsoft.com/office/drawing/2014/main" id="{E4D37376-9E72-432E-85A8-579F4F32AE9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685730" y="937068"/>
                  <a:ext cx="12240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7" name="잉크 66">
                <a:extLst>
                  <a:ext uri="{FF2B5EF4-FFF2-40B4-BE49-F238E27FC236}">
                    <a16:creationId xmlns:a16="http://schemas.microsoft.com/office/drawing/2014/main" id="{1D720C14-7341-423A-93B0-A9862A08ED05}"/>
                  </a:ext>
                </a:extLst>
              </p14:cNvPr>
              <p14:cNvContentPartPr/>
              <p14:nvPr/>
            </p14:nvContentPartPr>
            <p14:xfrm>
              <a:off x="1903170" y="626748"/>
              <a:ext cx="174600" cy="495000"/>
            </p14:xfrm>
          </p:contentPart>
        </mc:Choice>
        <mc:Fallback xmlns="">
          <p:pic>
            <p:nvPicPr>
              <p:cNvPr id="67" name="잉크 66">
                <a:extLst>
                  <a:ext uri="{FF2B5EF4-FFF2-40B4-BE49-F238E27FC236}">
                    <a16:creationId xmlns:a16="http://schemas.microsoft.com/office/drawing/2014/main" id="{1D720C14-7341-423A-93B0-A9862A08ED0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898850" y="622428"/>
                <a:ext cx="183240" cy="50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잉크 67">
                <a:extLst>
                  <a:ext uri="{FF2B5EF4-FFF2-40B4-BE49-F238E27FC236}">
                    <a16:creationId xmlns:a16="http://schemas.microsoft.com/office/drawing/2014/main" id="{3259F767-BCD5-41D0-A645-F52B0980361E}"/>
                  </a:ext>
                </a:extLst>
              </p14:cNvPr>
              <p14:cNvContentPartPr/>
              <p14:nvPr/>
            </p14:nvContentPartPr>
            <p14:xfrm>
              <a:off x="2085690" y="1048308"/>
              <a:ext cx="180000" cy="62280"/>
            </p14:xfrm>
          </p:contentPart>
        </mc:Choice>
        <mc:Fallback xmlns="">
          <p:pic>
            <p:nvPicPr>
              <p:cNvPr id="68" name="잉크 67">
                <a:extLst>
                  <a:ext uri="{FF2B5EF4-FFF2-40B4-BE49-F238E27FC236}">
                    <a16:creationId xmlns:a16="http://schemas.microsoft.com/office/drawing/2014/main" id="{3259F767-BCD5-41D0-A645-F52B0980361E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81370" y="1043988"/>
                <a:ext cx="1886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9" name="잉크 68">
                <a:extLst>
                  <a:ext uri="{FF2B5EF4-FFF2-40B4-BE49-F238E27FC236}">
                    <a16:creationId xmlns:a16="http://schemas.microsoft.com/office/drawing/2014/main" id="{1019608B-53E0-400E-9B44-F9AAEA695BE2}"/>
                  </a:ext>
                </a:extLst>
              </p14:cNvPr>
              <p14:cNvContentPartPr/>
              <p14:nvPr/>
            </p14:nvContentPartPr>
            <p14:xfrm>
              <a:off x="2218530" y="987828"/>
              <a:ext cx="209520" cy="149040"/>
            </p14:xfrm>
          </p:contentPart>
        </mc:Choice>
        <mc:Fallback xmlns="">
          <p:pic>
            <p:nvPicPr>
              <p:cNvPr id="69" name="잉크 68">
                <a:extLst>
                  <a:ext uri="{FF2B5EF4-FFF2-40B4-BE49-F238E27FC236}">
                    <a16:creationId xmlns:a16="http://schemas.microsoft.com/office/drawing/2014/main" id="{1019608B-53E0-400E-9B44-F9AAEA695BE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214210" y="983508"/>
                <a:ext cx="218160" cy="15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그룹 84">
            <a:extLst>
              <a:ext uri="{FF2B5EF4-FFF2-40B4-BE49-F238E27FC236}">
                <a16:creationId xmlns:a16="http://schemas.microsoft.com/office/drawing/2014/main" id="{F875E1C7-255A-4417-B98A-637505C2FE5D}"/>
              </a:ext>
            </a:extLst>
          </p:cNvPr>
          <p:cNvGrpSpPr/>
          <p:nvPr/>
        </p:nvGrpSpPr>
        <p:grpSpPr>
          <a:xfrm>
            <a:off x="2100450" y="611268"/>
            <a:ext cx="157680" cy="158400"/>
            <a:chOff x="2100450" y="611268"/>
            <a:chExt cx="15768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잉크 82">
                  <a:extLst>
                    <a:ext uri="{FF2B5EF4-FFF2-40B4-BE49-F238E27FC236}">
                      <a16:creationId xmlns:a16="http://schemas.microsoft.com/office/drawing/2014/main" id="{598571C0-4A41-4E58-8EAC-D5336B0DDC13}"/>
                    </a:ext>
                  </a:extLst>
                </p14:cNvPr>
                <p14:cNvContentPartPr/>
                <p14:nvPr/>
              </p14:nvContentPartPr>
              <p14:xfrm>
                <a:off x="2100450" y="611268"/>
                <a:ext cx="157680" cy="115200"/>
              </p14:xfrm>
            </p:contentPart>
          </mc:Choice>
          <mc:Fallback xmlns="">
            <p:pic>
              <p:nvPicPr>
                <p:cNvPr id="83" name="잉크 82">
                  <a:extLst>
                    <a:ext uri="{FF2B5EF4-FFF2-40B4-BE49-F238E27FC236}">
                      <a16:creationId xmlns:a16="http://schemas.microsoft.com/office/drawing/2014/main" id="{598571C0-4A41-4E58-8EAC-D5336B0DDC1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096130" y="606948"/>
                  <a:ext cx="1663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잉크 83">
                  <a:extLst>
                    <a:ext uri="{FF2B5EF4-FFF2-40B4-BE49-F238E27FC236}">
                      <a16:creationId xmlns:a16="http://schemas.microsoft.com/office/drawing/2014/main" id="{AA848209-58D0-4950-A5DD-4881EB641D74}"/>
                    </a:ext>
                  </a:extLst>
                </p14:cNvPr>
                <p14:cNvContentPartPr/>
                <p14:nvPr/>
              </p14:nvContentPartPr>
              <p14:xfrm>
                <a:off x="2128890" y="621708"/>
                <a:ext cx="124920" cy="147960"/>
              </p14:xfrm>
            </p:contentPart>
          </mc:Choice>
          <mc:Fallback xmlns="">
            <p:pic>
              <p:nvPicPr>
                <p:cNvPr id="84" name="잉크 83">
                  <a:extLst>
                    <a:ext uri="{FF2B5EF4-FFF2-40B4-BE49-F238E27FC236}">
                      <a16:creationId xmlns:a16="http://schemas.microsoft.com/office/drawing/2014/main" id="{AA848209-58D0-4950-A5DD-4881EB641D7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124570" y="617388"/>
                  <a:ext cx="133560" cy="15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95DDC5B1-B6BA-4D0F-8974-10A3DAABB188}"/>
              </a:ext>
            </a:extLst>
          </p:cNvPr>
          <p:cNvGrpSpPr/>
          <p:nvPr/>
        </p:nvGrpSpPr>
        <p:grpSpPr>
          <a:xfrm>
            <a:off x="2515170" y="656268"/>
            <a:ext cx="2511360" cy="443160"/>
            <a:chOff x="2515170" y="656268"/>
            <a:chExt cx="2511360" cy="44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잉크 85">
                  <a:extLst>
                    <a:ext uri="{FF2B5EF4-FFF2-40B4-BE49-F238E27FC236}">
                      <a16:creationId xmlns:a16="http://schemas.microsoft.com/office/drawing/2014/main" id="{9355EA32-B180-49BF-A5D6-CE85A127847B}"/>
                    </a:ext>
                  </a:extLst>
                </p14:cNvPr>
                <p14:cNvContentPartPr/>
                <p14:nvPr/>
              </p14:nvContentPartPr>
              <p14:xfrm>
                <a:off x="2519490" y="774708"/>
                <a:ext cx="3240" cy="277200"/>
              </p14:xfrm>
            </p:contentPart>
          </mc:Choice>
          <mc:Fallback xmlns="">
            <p:pic>
              <p:nvPicPr>
                <p:cNvPr id="86" name="잉크 85">
                  <a:extLst>
                    <a:ext uri="{FF2B5EF4-FFF2-40B4-BE49-F238E27FC236}">
                      <a16:creationId xmlns:a16="http://schemas.microsoft.com/office/drawing/2014/main" id="{9355EA32-B180-49BF-A5D6-CE85A127847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515170" y="770388"/>
                  <a:ext cx="118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잉크 86">
                  <a:extLst>
                    <a:ext uri="{FF2B5EF4-FFF2-40B4-BE49-F238E27FC236}">
                      <a16:creationId xmlns:a16="http://schemas.microsoft.com/office/drawing/2014/main" id="{EE66E317-407E-4EBF-AFE8-89F204929D67}"/>
                    </a:ext>
                  </a:extLst>
                </p14:cNvPr>
                <p14:cNvContentPartPr/>
                <p14:nvPr/>
              </p14:nvContentPartPr>
              <p14:xfrm>
                <a:off x="2515170" y="728268"/>
                <a:ext cx="100080" cy="146880"/>
              </p14:xfrm>
            </p:contentPart>
          </mc:Choice>
          <mc:Fallback xmlns="">
            <p:pic>
              <p:nvPicPr>
                <p:cNvPr id="87" name="잉크 86">
                  <a:extLst>
                    <a:ext uri="{FF2B5EF4-FFF2-40B4-BE49-F238E27FC236}">
                      <a16:creationId xmlns:a16="http://schemas.microsoft.com/office/drawing/2014/main" id="{EE66E317-407E-4EBF-AFE8-89F204929D6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510850" y="723948"/>
                  <a:ext cx="1087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잉크 88">
                  <a:extLst>
                    <a:ext uri="{FF2B5EF4-FFF2-40B4-BE49-F238E27FC236}">
                      <a16:creationId xmlns:a16="http://schemas.microsoft.com/office/drawing/2014/main" id="{7E3D84C8-E102-4249-AF9D-9E2A0D149E60}"/>
                    </a:ext>
                  </a:extLst>
                </p14:cNvPr>
                <p14:cNvContentPartPr/>
                <p14:nvPr/>
              </p14:nvContentPartPr>
              <p14:xfrm>
                <a:off x="2670690" y="944628"/>
                <a:ext cx="360" cy="360"/>
              </p14:xfrm>
            </p:contentPart>
          </mc:Choice>
          <mc:Fallback xmlns="">
            <p:pic>
              <p:nvPicPr>
                <p:cNvPr id="89" name="잉크 88">
                  <a:extLst>
                    <a:ext uri="{FF2B5EF4-FFF2-40B4-BE49-F238E27FC236}">
                      <a16:creationId xmlns:a16="http://schemas.microsoft.com/office/drawing/2014/main" id="{7E3D84C8-E102-4249-AF9D-9E2A0D149E6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666370" y="94030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잉크 89">
                  <a:extLst>
                    <a:ext uri="{FF2B5EF4-FFF2-40B4-BE49-F238E27FC236}">
                      <a16:creationId xmlns:a16="http://schemas.microsoft.com/office/drawing/2014/main" id="{773963CE-3C3B-4894-B7C4-03E912C7C4E0}"/>
                    </a:ext>
                  </a:extLst>
                </p14:cNvPr>
                <p14:cNvContentPartPr/>
                <p14:nvPr/>
              </p14:nvContentPartPr>
              <p14:xfrm>
                <a:off x="2589330" y="938148"/>
                <a:ext cx="84960" cy="139680"/>
              </p14:xfrm>
            </p:contentPart>
          </mc:Choice>
          <mc:Fallback xmlns="">
            <p:pic>
              <p:nvPicPr>
                <p:cNvPr id="90" name="잉크 89">
                  <a:extLst>
                    <a:ext uri="{FF2B5EF4-FFF2-40B4-BE49-F238E27FC236}">
                      <a16:creationId xmlns:a16="http://schemas.microsoft.com/office/drawing/2014/main" id="{773963CE-3C3B-4894-B7C4-03E912C7C4E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585010" y="933828"/>
                  <a:ext cx="936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잉크 90">
                  <a:extLst>
                    <a:ext uri="{FF2B5EF4-FFF2-40B4-BE49-F238E27FC236}">
                      <a16:creationId xmlns:a16="http://schemas.microsoft.com/office/drawing/2014/main" id="{4C240B43-B563-4E81-A408-B53D46D2824F}"/>
                    </a:ext>
                  </a:extLst>
                </p14:cNvPr>
                <p14:cNvContentPartPr/>
                <p14:nvPr/>
              </p14:nvContentPartPr>
              <p14:xfrm>
                <a:off x="2581050" y="955788"/>
                <a:ext cx="129240" cy="128880"/>
              </p14:xfrm>
            </p:contentPart>
          </mc:Choice>
          <mc:Fallback xmlns="">
            <p:pic>
              <p:nvPicPr>
                <p:cNvPr id="91" name="잉크 90">
                  <a:extLst>
                    <a:ext uri="{FF2B5EF4-FFF2-40B4-BE49-F238E27FC236}">
                      <a16:creationId xmlns:a16="http://schemas.microsoft.com/office/drawing/2014/main" id="{4C240B43-B563-4E81-A408-B53D46D2824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576730" y="951468"/>
                  <a:ext cx="1378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잉크 91">
                  <a:extLst>
                    <a:ext uri="{FF2B5EF4-FFF2-40B4-BE49-F238E27FC236}">
                      <a16:creationId xmlns:a16="http://schemas.microsoft.com/office/drawing/2014/main" id="{7289AEBA-A215-4698-A248-DF8E1360B938}"/>
                    </a:ext>
                  </a:extLst>
                </p14:cNvPr>
                <p14:cNvContentPartPr/>
                <p14:nvPr/>
              </p14:nvContentPartPr>
              <p14:xfrm>
                <a:off x="2750970" y="778308"/>
                <a:ext cx="19080" cy="214200"/>
              </p14:xfrm>
            </p:contentPart>
          </mc:Choice>
          <mc:Fallback xmlns="">
            <p:pic>
              <p:nvPicPr>
                <p:cNvPr id="92" name="잉크 91">
                  <a:extLst>
                    <a:ext uri="{FF2B5EF4-FFF2-40B4-BE49-F238E27FC236}">
                      <a16:creationId xmlns:a16="http://schemas.microsoft.com/office/drawing/2014/main" id="{7289AEBA-A215-4698-A248-DF8E1360B93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746650" y="773988"/>
                  <a:ext cx="277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잉크 92">
                  <a:extLst>
                    <a:ext uri="{FF2B5EF4-FFF2-40B4-BE49-F238E27FC236}">
                      <a16:creationId xmlns:a16="http://schemas.microsoft.com/office/drawing/2014/main" id="{A101B973-A28E-4BE3-8FA1-BE236C0C1D1F}"/>
                    </a:ext>
                  </a:extLst>
                </p14:cNvPr>
                <p14:cNvContentPartPr/>
                <p14:nvPr/>
              </p14:nvContentPartPr>
              <p14:xfrm>
                <a:off x="2792010" y="853188"/>
                <a:ext cx="131760" cy="91080"/>
              </p14:xfrm>
            </p:contentPart>
          </mc:Choice>
          <mc:Fallback xmlns="">
            <p:pic>
              <p:nvPicPr>
                <p:cNvPr id="93" name="잉크 92">
                  <a:extLst>
                    <a:ext uri="{FF2B5EF4-FFF2-40B4-BE49-F238E27FC236}">
                      <a16:creationId xmlns:a16="http://schemas.microsoft.com/office/drawing/2014/main" id="{A101B973-A28E-4BE3-8FA1-BE236C0C1D1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87690" y="848868"/>
                  <a:ext cx="1404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잉크 93">
                  <a:extLst>
                    <a:ext uri="{FF2B5EF4-FFF2-40B4-BE49-F238E27FC236}">
                      <a16:creationId xmlns:a16="http://schemas.microsoft.com/office/drawing/2014/main" id="{0562D29C-1057-42F1-B6DA-E0013C768BCB}"/>
                    </a:ext>
                  </a:extLst>
                </p14:cNvPr>
                <p14:cNvContentPartPr/>
                <p14:nvPr/>
              </p14:nvContentPartPr>
              <p14:xfrm>
                <a:off x="2820450" y="826548"/>
                <a:ext cx="60120" cy="139320"/>
              </p14:xfrm>
            </p:contentPart>
          </mc:Choice>
          <mc:Fallback xmlns="">
            <p:pic>
              <p:nvPicPr>
                <p:cNvPr id="94" name="잉크 93">
                  <a:extLst>
                    <a:ext uri="{FF2B5EF4-FFF2-40B4-BE49-F238E27FC236}">
                      <a16:creationId xmlns:a16="http://schemas.microsoft.com/office/drawing/2014/main" id="{0562D29C-1057-42F1-B6DA-E0013C768BC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16130" y="822228"/>
                  <a:ext cx="687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잉크 94">
                  <a:extLst>
                    <a:ext uri="{FF2B5EF4-FFF2-40B4-BE49-F238E27FC236}">
                      <a16:creationId xmlns:a16="http://schemas.microsoft.com/office/drawing/2014/main" id="{CDDDA55C-FFC6-496B-9A67-2C2DC2F05C15}"/>
                    </a:ext>
                  </a:extLst>
                </p14:cNvPr>
                <p14:cNvContentPartPr/>
                <p14:nvPr/>
              </p14:nvContentPartPr>
              <p14:xfrm>
                <a:off x="2953650" y="797388"/>
                <a:ext cx="57600" cy="188280"/>
              </p14:xfrm>
            </p:contentPart>
          </mc:Choice>
          <mc:Fallback xmlns="">
            <p:pic>
              <p:nvPicPr>
                <p:cNvPr id="95" name="잉크 94">
                  <a:extLst>
                    <a:ext uri="{FF2B5EF4-FFF2-40B4-BE49-F238E27FC236}">
                      <a16:creationId xmlns:a16="http://schemas.microsoft.com/office/drawing/2014/main" id="{CDDDA55C-FFC6-496B-9A67-2C2DC2F05C1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949330" y="793068"/>
                  <a:ext cx="662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6" name="잉크 95">
                  <a:extLst>
                    <a:ext uri="{FF2B5EF4-FFF2-40B4-BE49-F238E27FC236}">
                      <a16:creationId xmlns:a16="http://schemas.microsoft.com/office/drawing/2014/main" id="{6CAE9511-58DF-4C6F-BC3C-3606600AA82E}"/>
                    </a:ext>
                  </a:extLst>
                </p14:cNvPr>
                <p14:cNvContentPartPr/>
                <p14:nvPr/>
              </p14:nvContentPartPr>
              <p14:xfrm>
                <a:off x="3071370" y="736548"/>
                <a:ext cx="70920" cy="253800"/>
              </p14:xfrm>
            </p:contentPart>
          </mc:Choice>
          <mc:Fallback xmlns="">
            <p:pic>
              <p:nvPicPr>
                <p:cNvPr id="96" name="잉크 95">
                  <a:extLst>
                    <a:ext uri="{FF2B5EF4-FFF2-40B4-BE49-F238E27FC236}">
                      <a16:creationId xmlns:a16="http://schemas.microsoft.com/office/drawing/2014/main" id="{6CAE9511-58DF-4C6F-BC3C-3606600AA82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067050" y="732228"/>
                  <a:ext cx="795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7" name="잉크 96">
                  <a:extLst>
                    <a:ext uri="{FF2B5EF4-FFF2-40B4-BE49-F238E27FC236}">
                      <a16:creationId xmlns:a16="http://schemas.microsoft.com/office/drawing/2014/main" id="{069F24D6-2088-4004-B6FE-690A667F6917}"/>
                    </a:ext>
                  </a:extLst>
                </p14:cNvPr>
                <p14:cNvContentPartPr/>
                <p14:nvPr/>
              </p14:nvContentPartPr>
              <p14:xfrm>
                <a:off x="3206370" y="816468"/>
                <a:ext cx="152280" cy="133920"/>
              </p14:xfrm>
            </p:contentPart>
          </mc:Choice>
          <mc:Fallback xmlns="">
            <p:pic>
              <p:nvPicPr>
                <p:cNvPr id="97" name="잉크 96">
                  <a:extLst>
                    <a:ext uri="{FF2B5EF4-FFF2-40B4-BE49-F238E27FC236}">
                      <a16:creationId xmlns:a16="http://schemas.microsoft.com/office/drawing/2014/main" id="{069F24D6-2088-4004-B6FE-690A667F691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02050" y="812148"/>
                  <a:ext cx="1609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8" name="잉크 97">
                  <a:extLst>
                    <a:ext uri="{FF2B5EF4-FFF2-40B4-BE49-F238E27FC236}">
                      <a16:creationId xmlns:a16="http://schemas.microsoft.com/office/drawing/2014/main" id="{B4F338BF-5E05-45D7-9016-E16F4694DD7D}"/>
                    </a:ext>
                  </a:extLst>
                </p14:cNvPr>
                <p14:cNvContentPartPr/>
                <p14:nvPr/>
              </p14:nvContentPartPr>
              <p14:xfrm>
                <a:off x="3211770" y="784428"/>
                <a:ext cx="128160" cy="254520"/>
              </p14:xfrm>
            </p:contentPart>
          </mc:Choice>
          <mc:Fallback xmlns="">
            <p:pic>
              <p:nvPicPr>
                <p:cNvPr id="98" name="잉크 97">
                  <a:extLst>
                    <a:ext uri="{FF2B5EF4-FFF2-40B4-BE49-F238E27FC236}">
                      <a16:creationId xmlns:a16="http://schemas.microsoft.com/office/drawing/2014/main" id="{B4F338BF-5E05-45D7-9016-E16F4694DD7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07450" y="780108"/>
                  <a:ext cx="1368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0" name="잉크 99">
                  <a:extLst>
                    <a:ext uri="{FF2B5EF4-FFF2-40B4-BE49-F238E27FC236}">
                      <a16:creationId xmlns:a16="http://schemas.microsoft.com/office/drawing/2014/main" id="{C3D027C7-44A9-42D8-AEF8-0044063EF294}"/>
                    </a:ext>
                  </a:extLst>
                </p14:cNvPr>
                <p14:cNvContentPartPr/>
                <p14:nvPr/>
              </p14:nvContentPartPr>
              <p14:xfrm>
                <a:off x="3468090" y="826548"/>
                <a:ext cx="137160" cy="15480"/>
              </p14:xfrm>
            </p:contentPart>
          </mc:Choice>
          <mc:Fallback xmlns="">
            <p:pic>
              <p:nvPicPr>
                <p:cNvPr id="100" name="잉크 99">
                  <a:extLst>
                    <a:ext uri="{FF2B5EF4-FFF2-40B4-BE49-F238E27FC236}">
                      <a16:creationId xmlns:a16="http://schemas.microsoft.com/office/drawing/2014/main" id="{C3D027C7-44A9-42D8-AEF8-0044063EF29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463770" y="822228"/>
                  <a:ext cx="145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잉크 100">
                  <a:extLst>
                    <a:ext uri="{FF2B5EF4-FFF2-40B4-BE49-F238E27FC236}">
                      <a16:creationId xmlns:a16="http://schemas.microsoft.com/office/drawing/2014/main" id="{DF78AA2A-317B-431C-BA4F-FB5A4E9F8370}"/>
                    </a:ext>
                  </a:extLst>
                </p14:cNvPr>
                <p14:cNvContentPartPr/>
                <p14:nvPr/>
              </p14:nvContentPartPr>
              <p14:xfrm>
                <a:off x="3487890" y="869748"/>
                <a:ext cx="152280" cy="14760"/>
              </p14:xfrm>
            </p:contentPart>
          </mc:Choice>
          <mc:Fallback xmlns="">
            <p:pic>
              <p:nvPicPr>
                <p:cNvPr id="101" name="잉크 100">
                  <a:extLst>
                    <a:ext uri="{FF2B5EF4-FFF2-40B4-BE49-F238E27FC236}">
                      <a16:creationId xmlns:a16="http://schemas.microsoft.com/office/drawing/2014/main" id="{DF78AA2A-317B-431C-BA4F-FB5A4E9F837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83570" y="865428"/>
                  <a:ext cx="1609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잉크 101">
                  <a:extLst>
                    <a:ext uri="{FF2B5EF4-FFF2-40B4-BE49-F238E27FC236}">
                      <a16:creationId xmlns:a16="http://schemas.microsoft.com/office/drawing/2014/main" id="{DBA78FC0-3DC6-497C-AC1F-9DAD6E270F18}"/>
                    </a:ext>
                  </a:extLst>
                </p14:cNvPr>
                <p14:cNvContentPartPr/>
                <p14:nvPr/>
              </p14:nvContentPartPr>
              <p14:xfrm>
                <a:off x="3780570" y="691548"/>
                <a:ext cx="4320" cy="353160"/>
              </p14:xfrm>
            </p:contentPart>
          </mc:Choice>
          <mc:Fallback xmlns="">
            <p:pic>
              <p:nvPicPr>
                <p:cNvPr id="102" name="잉크 101">
                  <a:extLst>
                    <a:ext uri="{FF2B5EF4-FFF2-40B4-BE49-F238E27FC236}">
                      <a16:creationId xmlns:a16="http://schemas.microsoft.com/office/drawing/2014/main" id="{DBA78FC0-3DC6-497C-AC1F-9DAD6E270F1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776250" y="687228"/>
                  <a:ext cx="129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3" name="잉크 102">
                  <a:extLst>
                    <a:ext uri="{FF2B5EF4-FFF2-40B4-BE49-F238E27FC236}">
                      <a16:creationId xmlns:a16="http://schemas.microsoft.com/office/drawing/2014/main" id="{88CE0CD8-D7A2-47BE-9F1D-A7FDB419F0A2}"/>
                    </a:ext>
                  </a:extLst>
                </p14:cNvPr>
                <p14:cNvContentPartPr/>
                <p14:nvPr/>
              </p14:nvContentPartPr>
              <p14:xfrm>
                <a:off x="3737010" y="665268"/>
                <a:ext cx="117720" cy="229680"/>
              </p14:xfrm>
            </p:contentPart>
          </mc:Choice>
          <mc:Fallback xmlns="">
            <p:pic>
              <p:nvPicPr>
                <p:cNvPr id="103" name="잉크 102">
                  <a:extLst>
                    <a:ext uri="{FF2B5EF4-FFF2-40B4-BE49-F238E27FC236}">
                      <a16:creationId xmlns:a16="http://schemas.microsoft.com/office/drawing/2014/main" id="{88CE0CD8-D7A2-47BE-9F1D-A7FDB419F0A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732690" y="660948"/>
                  <a:ext cx="1263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4" name="잉크 103">
                  <a:extLst>
                    <a:ext uri="{FF2B5EF4-FFF2-40B4-BE49-F238E27FC236}">
                      <a16:creationId xmlns:a16="http://schemas.microsoft.com/office/drawing/2014/main" id="{D5F9BDE0-E031-41DC-A45A-9F25EF971DC5}"/>
                    </a:ext>
                  </a:extLst>
                </p14:cNvPr>
                <p14:cNvContentPartPr/>
                <p14:nvPr/>
              </p14:nvContentPartPr>
              <p14:xfrm>
                <a:off x="3851130" y="910788"/>
                <a:ext cx="131760" cy="122040"/>
              </p14:xfrm>
            </p:contentPart>
          </mc:Choice>
          <mc:Fallback xmlns="">
            <p:pic>
              <p:nvPicPr>
                <p:cNvPr id="104" name="잉크 103">
                  <a:extLst>
                    <a:ext uri="{FF2B5EF4-FFF2-40B4-BE49-F238E27FC236}">
                      <a16:creationId xmlns:a16="http://schemas.microsoft.com/office/drawing/2014/main" id="{D5F9BDE0-E031-41DC-A45A-9F25EF971DC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846810" y="906468"/>
                  <a:ext cx="1404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5" name="잉크 104">
                  <a:extLst>
                    <a:ext uri="{FF2B5EF4-FFF2-40B4-BE49-F238E27FC236}">
                      <a16:creationId xmlns:a16="http://schemas.microsoft.com/office/drawing/2014/main" id="{A0D8BA94-C959-4089-A74A-2B87341BE5E8}"/>
                    </a:ext>
                  </a:extLst>
                </p14:cNvPr>
                <p14:cNvContentPartPr/>
                <p14:nvPr/>
              </p14:nvContentPartPr>
              <p14:xfrm>
                <a:off x="4100250" y="656268"/>
                <a:ext cx="82080" cy="443160"/>
              </p14:xfrm>
            </p:contentPart>
          </mc:Choice>
          <mc:Fallback xmlns="">
            <p:pic>
              <p:nvPicPr>
                <p:cNvPr id="105" name="잉크 104">
                  <a:extLst>
                    <a:ext uri="{FF2B5EF4-FFF2-40B4-BE49-F238E27FC236}">
                      <a16:creationId xmlns:a16="http://schemas.microsoft.com/office/drawing/2014/main" id="{A0D8BA94-C959-4089-A74A-2B87341BE5E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95930" y="651948"/>
                  <a:ext cx="9072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7" name="잉크 106">
                  <a:extLst>
                    <a:ext uri="{FF2B5EF4-FFF2-40B4-BE49-F238E27FC236}">
                      <a16:creationId xmlns:a16="http://schemas.microsoft.com/office/drawing/2014/main" id="{90B3E05F-1FA9-4D8C-9BE0-8A31B77A0887}"/>
                    </a:ext>
                  </a:extLst>
                </p14:cNvPr>
                <p14:cNvContentPartPr/>
                <p14:nvPr/>
              </p14:nvContentPartPr>
              <p14:xfrm>
                <a:off x="4310490" y="752748"/>
                <a:ext cx="101160" cy="158400"/>
              </p14:xfrm>
            </p:contentPart>
          </mc:Choice>
          <mc:Fallback xmlns="">
            <p:pic>
              <p:nvPicPr>
                <p:cNvPr id="107" name="잉크 106">
                  <a:extLst>
                    <a:ext uri="{FF2B5EF4-FFF2-40B4-BE49-F238E27FC236}">
                      <a16:creationId xmlns:a16="http://schemas.microsoft.com/office/drawing/2014/main" id="{90B3E05F-1FA9-4D8C-9BE0-8A31B77A088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306170" y="748428"/>
                  <a:ext cx="1098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8" name="잉크 107">
                  <a:extLst>
                    <a:ext uri="{FF2B5EF4-FFF2-40B4-BE49-F238E27FC236}">
                      <a16:creationId xmlns:a16="http://schemas.microsoft.com/office/drawing/2014/main" id="{0133E7F2-B96A-4A3C-9E4A-6335D5FA23E3}"/>
                    </a:ext>
                  </a:extLst>
                </p14:cNvPr>
                <p14:cNvContentPartPr/>
                <p14:nvPr/>
              </p14:nvContentPartPr>
              <p14:xfrm>
                <a:off x="4278090" y="815748"/>
                <a:ext cx="142200" cy="173160"/>
              </p14:xfrm>
            </p:contentPart>
          </mc:Choice>
          <mc:Fallback xmlns="">
            <p:pic>
              <p:nvPicPr>
                <p:cNvPr id="108" name="잉크 107">
                  <a:extLst>
                    <a:ext uri="{FF2B5EF4-FFF2-40B4-BE49-F238E27FC236}">
                      <a16:creationId xmlns:a16="http://schemas.microsoft.com/office/drawing/2014/main" id="{0133E7F2-B96A-4A3C-9E4A-6335D5FA23E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273770" y="811428"/>
                  <a:ext cx="150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9" name="잉크 108">
                  <a:extLst>
                    <a:ext uri="{FF2B5EF4-FFF2-40B4-BE49-F238E27FC236}">
                      <a16:creationId xmlns:a16="http://schemas.microsoft.com/office/drawing/2014/main" id="{7D052382-0212-48F6-BED2-4614E5864608}"/>
                    </a:ext>
                  </a:extLst>
                </p14:cNvPr>
                <p14:cNvContentPartPr/>
                <p14:nvPr/>
              </p14:nvContentPartPr>
              <p14:xfrm>
                <a:off x="4279170" y="809628"/>
                <a:ext cx="169200" cy="165240"/>
              </p14:xfrm>
            </p:contentPart>
          </mc:Choice>
          <mc:Fallback xmlns="">
            <p:pic>
              <p:nvPicPr>
                <p:cNvPr id="109" name="잉크 108">
                  <a:extLst>
                    <a:ext uri="{FF2B5EF4-FFF2-40B4-BE49-F238E27FC236}">
                      <a16:creationId xmlns:a16="http://schemas.microsoft.com/office/drawing/2014/main" id="{7D052382-0212-48F6-BED2-4614E586460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274850" y="805308"/>
                  <a:ext cx="177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잉크 109">
                  <a:extLst>
                    <a:ext uri="{FF2B5EF4-FFF2-40B4-BE49-F238E27FC236}">
                      <a16:creationId xmlns:a16="http://schemas.microsoft.com/office/drawing/2014/main" id="{D22E9A20-01CE-400F-91A2-4249910E172A}"/>
                    </a:ext>
                  </a:extLst>
                </p14:cNvPr>
                <p14:cNvContentPartPr/>
                <p14:nvPr/>
              </p14:nvContentPartPr>
              <p14:xfrm>
                <a:off x="4521450" y="754188"/>
                <a:ext cx="105480" cy="218880"/>
              </p14:xfrm>
            </p:contentPart>
          </mc:Choice>
          <mc:Fallback xmlns="">
            <p:pic>
              <p:nvPicPr>
                <p:cNvPr id="110" name="잉크 109">
                  <a:extLst>
                    <a:ext uri="{FF2B5EF4-FFF2-40B4-BE49-F238E27FC236}">
                      <a16:creationId xmlns:a16="http://schemas.microsoft.com/office/drawing/2014/main" id="{D22E9A20-01CE-400F-91A2-4249910E172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517130" y="749868"/>
                  <a:ext cx="1141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1" name="잉크 110">
                  <a:extLst>
                    <a:ext uri="{FF2B5EF4-FFF2-40B4-BE49-F238E27FC236}">
                      <a16:creationId xmlns:a16="http://schemas.microsoft.com/office/drawing/2014/main" id="{03D66574-E0B8-4CD4-9A86-D9DCC85AE06D}"/>
                    </a:ext>
                  </a:extLst>
                </p14:cNvPr>
                <p14:cNvContentPartPr/>
                <p14:nvPr/>
              </p14:nvContentPartPr>
              <p14:xfrm>
                <a:off x="4491570" y="946068"/>
                <a:ext cx="88920" cy="51840"/>
              </p14:xfrm>
            </p:contentPart>
          </mc:Choice>
          <mc:Fallback xmlns="">
            <p:pic>
              <p:nvPicPr>
                <p:cNvPr id="111" name="잉크 110">
                  <a:extLst>
                    <a:ext uri="{FF2B5EF4-FFF2-40B4-BE49-F238E27FC236}">
                      <a16:creationId xmlns:a16="http://schemas.microsoft.com/office/drawing/2014/main" id="{03D66574-E0B8-4CD4-9A86-D9DCC85AE06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487250" y="941748"/>
                  <a:ext cx="975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2" name="잉크 111">
                  <a:extLst>
                    <a:ext uri="{FF2B5EF4-FFF2-40B4-BE49-F238E27FC236}">
                      <a16:creationId xmlns:a16="http://schemas.microsoft.com/office/drawing/2014/main" id="{687DFC13-8774-487E-B100-82CDD8CA33E8}"/>
                    </a:ext>
                  </a:extLst>
                </p14:cNvPr>
                <p14:cNvContentPartPr/>
                <p14:nvPr/>
              </p14:nvContentPartPr>
              <p14:xfrm>
                <a:off x="4689210" y="830508"/>
                <a:ext cx="71280" cy="145080"/>
              </p14:xfrm>
            </p:contentPart>
          </mc:Choice>
          <mc:Fallback xmlns="">
            <p:pic>
              <p:nvPicPr>
                <p:cNvPr id="112" name="잉크 111">
                  <a:extLst>
                    <a:ext uri="{FF2B5EF4-FFF2-40B4-BE49-F238E27FC236}">
                      <a16:creationId xmlns:a16="http://schemas.microsoft.com/office/drawing/2014/main" id="{687DFC13-8774-487E-B100-82CDD8CA33E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684890" y="826188"/>
                  <a:ext cx="799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3" name="잉크 112">
                  <a:extLst>
                    <a:ext uri="{FF2B5EF4-FFF2-40B4-BE49-F238E27FC236}">
                      <a16:creationId xmlns:a16="http://schemas.microsoft.com/office/drawing/2014/main" id="{8438EFFB-D764-4DC1-8CE6-848D603E90C4}"/>
                    </a:ext>
                  </a:extLst>
                </p14:cNvPr>
                <p14:cNvContentPartPr/>
                <p14:nvPr/>
              </p14:nvContentPartPr>
              <p14:xfrm>
                <a:off x="4741770" y="795948"/>
                <a:ext cx="98640" cy="210600"/>
              </p14:xfrm>
            </p:contentPart>
          </mc:Choice>
          <mc:Fallback xmlns="">
            <p:pic>
              <p:nvPicPr>
                <p:cNvPr id="113" name="잉크 112">
                  <a:extLst>
                    <a:ext uri="{FF2B5EF4-FFF2-40B4-BE49-F238E27FC236}">
                      <a16:creationId xmlns:a16="http://schemas.microsoft.com/office/drawing/2014/main" id="{8438EFFB-D764-4DC1-8CE6-848D603E90C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737450" y="791628"/>
                  <a:ext cx="10728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4" name="잉크 113">
                  <a:extLst>
                    <a:ext uri="{FF2B5EF4-FFF2-40B4-BE49-F238E27FC236}">
                      <a16:creationId xmlns:a16="http://schemas.microsoft.com/office/drawing/2014/main" id="{10EE3689-550C-4A41-B798-4BD29D5CCB7E}"/>
                    </a:ext>
                  </a:extLst>
                </p14:cNvPr>
                <p14:cNvContentPartPr/>
                <p14:nvPr/>
              </p14:nvContentPartPr>
              <p14:xfrm>
                <a:off x="4885410" y="656628"/>
                <a:ext cx="141120" cy="418320"/>
              </p14:xfrm>
            </p:contentPart>
          </mc:Choice>
          <mc:Fallback xmlns="">
            <p:pic>
              <p:nvPicPr>
                <p:cNvPr id="114" name="잉크 113">
                  <a:extLst>
                    <a:ext uri="{FF2B5EF4-FFF2-40B4-BE49-F238E27FC236}">
                      <a16:creationId xmlns:a16="http://schemas.microsoft.com/office/drawing/2014/main" id="{10EE3689-550C-4A41-B798-4BD29D5CCB7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881090" y="652308"/>
                  <a:ext cx="149760" cy="42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A5D2CDB4-4344-487A-B0BD-65B7D66754DE}"/>
              </a:ext>
            </a:extLst>
          </p:cNvPr>
          <p:cNvGrpSpPr/>
          <p:nvPr/>
        </p:nvGrpSpPr>
        <p:grpSpPr>
          <a:xfrm>
            <a:off x="7316490" y="172788"/>
            <a:ext cx="2880000" cy="488520"/>
            <a:chOff x="7316490" y="172788"/>
            <a:chExt cx="288000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6" name="잉크 115">
                  <a:extLst>
                    <a:ext uri="{FF2B5EF4-FFF2-40B4-BE49-F238E27FC236}">
                      <a16:creationId xmlns:a16="http://schemas.microsoft.com/office/drawing/2014/main" id="{6E92D84D-4D60-47C6-A68E-0E0842642B55}"/>
                    </a:ext>
                  </a:extLst>
                </p14:cNvPr>
                <p14:cNvContentPartPr/>
                <p14:nvPr/>
              </p14:nvContentPartPr>
              <p14:xfrm>
                <a:off x="7316490" y="228588"/>
                <a:ext cx="206280" cy="253080"/>
              </p14:xfrm>
            </p:contentPart>
          </mc:Choice>
          <mc:Fallback xmlns="">
            <p:pic>
              <p:nvPicPr>
                <p:cNvPr id="116" name="잉크 115">
                  <a:extLst>
                    <a:ext uri="{FF2B5EF4-FFF2-40B4-BE49-F238E27FC236}">
                      <a16:creationId xmlns:a16="http://schemas.microsoft.com/office/drawing/2014/main" id="{6E92D84D-4D60-47C6-A68E-0E0842642B5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312170" y="224268"/>
                  <a:ext cx="2149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7" name="잉크 116">
                  <a:extLst>
                    <a:ext uri="{FF2B5EF4-FFF2-40B4-BE49-F238E27FC236}">
                      <a16:creationId xmlns:a16="http://schemas.microsoft.com/office/drawing/2014/main" id="{EDD37C88-3761-48D6-9423-F8285430461E}"/>
                    </a:ext>
                  </a:extLst>
                </p14:cNvPr>
                <p14:cNvContentPartPr/>
                <p14:nvPr/>
              </p14:nvContentPartPr>
              <p14:xfrm>
                <a:off x="7571370" y="249108"/>
                <a:ext cx="4680" cy="196560"/>
              </p14:xfrm>
            </p:contentPart>
          </mc:Choice>
          <mc:Fallback xmlns="">
            <p:pic>
              <p:nvPicPr>
                <p:cNvPr id="117" name="잉크 116">
                  <a:extLst>
                    <a:ext uri="{FF2B5EF4-FFF2-40B4-BE49-F238E27FC236}">
                      <a16:creationId xmlns:a16="http://schemas.microsoft.com/office/drawing/2014/main" id="{EDD37C88-3761-48D6-9423-F8285430461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567050" y="244788"/>
                  <a:ext cx="13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8" name="잉크 117">
                  <a:extLst>
                    <a:ext uri="{FF2B5EF4-FFF2-40B4-BE49-F238E27FC236}">
                      <a16:creationId xmlns:a16="http://schemas.microsoft.com/office/drawing/2014/main" id="{957CD935-632F-4E1E-BC09-15242F1E9D56}"/>
                    </a:ext>
                  </a:extLst>
                </p14:cNvPr>
                <p14:cNvContentPartPr/>
                <p14:nvPr/>
              </p14:nvContentPartPr>
              <p14:xfrm>
                <a:off x="7582890" y="230748"/>
                <a:ext cx="133560" cy="227880"/>
              </p14:xfrm>
            </p:contentPart>
          </mc:Choice>
          <mc:Fallback xmlns="">
            <p:pic>
              <p:nvPicPr>
                <p:cNvPr id="118" name="잉크 117">
                  <a:extLst>
                    <a:ext uri="{FF2B5EF4-FFF2-40B4-BE49-F238E27FC236}">
                      <a16:creationId xmlns:a16="http://schemas.microsoft.com/office/drawing/2014/main" id="{957CD935-632F-4E1E-BC09-15242F1E9D5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578570" y="226428"/>
                  <a:ext cx="1422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9" name="잉크 118">
                  <a:extLst>
                    <a:ext uri="{FF2B5EF4-FFF2-40B4-BE49-F238E27FC236}">
                      <a16:creationId xmlns:a16="http://schemas.microsoft.com/office/drawing/2014/main" id="{B8A2706A-8852-4BBF-80EB-F025B2C1DEC0}"/>
                    </a:ext>
                  </a:extLst>
                </p14:cNvPr>
                <p14:cNvContentPartPr/>
                <p14:nvPr/>
              </p14:nvContentPartPr>
              <p14:xfrm>
                <a:off x="7886370" y="172788"/>
                <a:ext cx="125280" cy="34200"/>
              </p14:xfrm>
            </p:contentPart>
          </mc:Choice>
          <mc:Fallback xmlns="">
            <p:pic>
              <p:nvPicPr>
                <p:cNvPr id="119" name="잉크 118">
                  <a:extLst>
                    <a:ext uri="{FF2B5EF4-FFF2-40B4-BE49-F238E27FC236}">
                      <a16:creationId xmlns:a16="http://schemas.microsoft.com/office/drawing/2014/main" id="{B8A2706A-8852-4BBF-80EB-F025B2C1DEC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882050" y="168468"/>
                  <a:ext cx="1339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0" name="잉크 119">
                  <a:extLst>
                    <a:ext uri="{FF2B5EF4-FFF2-40B4-BE49-F238E27FC236}">
                      <a16:creationId xmlns:a16="http://schemas.microsoft.com/office/drawing/2014/main" id="{E982F3AF-6C16-4BBE-BFB1-B3D290D82F70}"/>
                    </a:ext>
                  </a:extLst>
                </p14:cNvPr>
                <p14:cNvContentPartPr/>
                <p14:nvPr/>
              </p14:nvContentPartPr>
              <p14:xfrm>
                <a:off x="7874130" y="213828"/>
                <a:ext cx="31680" cy="345240"/>
              </p14:xfrm>
            </p:contentPart>
          </mc:Choice>
          <mc:Fallback xmlns="">
            <p:pic>
              <p:nvPicPr>
                <p:cNvPr id="120" name="잉크 119">
                  <a:extLst>
                    <a:ext uri="{FF2B5EF4-FFF2-40B4-BE49-F238E27FC236}">
                      <a16:creationId xmlns:a16="http://schemas.microsoft.com/office/drawing/2014/main" id="{E982F3AF-6C16-4BBE-BFB1-B3D290D82F7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869810" y="209508"/>
                  <a:ext cx="403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1" name="잉크 120">
                  <a:extLst>
                    <a:ext uri="{FF2B5EF4-FFF2-40B4-BE49-F238E27FC236}">
                      <a16:creationId xmlns:a16="http://schemas.microsoft.com/office/drawing/2014/main" id="{563FAB16-9DE2-41D1-B181-11369549AC30}"/>
                    </a:ext>
                  </a:extLst>
                </p14:cNvPr>
                <p14:cNvContentPartPr/>
                <p14:nvPr/>
              </p14:nvContentPartPr>
              <p14:xfrm>
                <a:off x="7873050" y="344868"/>
                <a:ext cx="155880" cy="169200"/>
              </p14:xfrm>
            </p:contentPart>
          </mc:Choice>
          <mc:Fallback xmlns="">
            <p:pic>
              <p:nvPicPr>
                <p:cNvPr id="121" name="잉크 120">
                  <a:extLst>
                    <a:ext uri="{FF2B5EF4-FFF2-40B4-BE49-F238E27FC236}">
                      <a16:creationId xmlns:a16="http://schemas.microsoft.com/office/drawing/2014/main" id="{563FAB16-9DE2-41D1-B181-11369549AC3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868730" y="340548"/>
                  <a:ext cx="1645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4" name="잉크 123">
                  <a:extLst>
                    <a:ext uri="{FF2B5EF4-FFF2-40B4-BE49-F238E27FC236}">
                      <a16:creationId xmlns:a16="http://schemas.microsoft.com/office/drawing/2014/main" id="{94204875-8172-49B5-930A-2B9CDF5CA857}"/>
                    </a:ext>
                  </a:extLst>
                </p14:cNvPr>
                <p14:cNvContentPartPr/>
                <p14:nvPr/>
              </p14:nvContentPartPr>
              <p14:xfrm>
                <a:off x="8240970" y="282228"/>
                <a:ext cx="853200" cy="10800"/>
              </p14:xfrm>
            </p:contentPart>
          </mc:Choice>
          <mc:Fallback xmlns="">
            <p:pic>
              <p:nvPicPr>
                <p:cNvPr id="124" name="잉크 123">
                  <a:extLst>
                    <a:ext uri="{FF2B5EF4-FFF2-40B4-BE49-F238E27FC236}">
                      <a16:creationId xmlns:a16="http://schemas.microsoft.com/office/drawing/2014/main" id="{94204875-8172-49B5-930A-2B9CDF5CA85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236650" y="277908"/>
                  <a:ext cx="8618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5" name="잉크 124">
                  <a:extLst>
                    <a:ext uri="{FF2B5EF4-FFF2-40B4-BE49-F238E27FC236}">
                      <a16:creationId xmlns:a16="http://schemas.microsoft.com/office/drawing/2014/main" id="{711BF347-F994-4BD8-87ED-EA841B3BF683}"/>
                    </a:ext>
                  </a:extLst>
                </p14:cNvPr>
                <p14:cNvContentPartPr/>
                <p14:nvPr/>
              </p14:nvContentPartPr>
              <p14:xfrm>
                <a:off x="8940450" y="199788"/>
                <a:ext cx="146520" cy="169920"/>
              </p14:xfrm>
            </p:contentPart>
          </mc:Choice>
          <mc:Fallback xmlns="">
            <p:pic>
              <p:nvPicPr>
                <p:cNvPr id="125" name="잉크 124">
                  <a:extLst>
                    <a:ext uri="{FF2B5EF4-FFF2-40B4-BE49-F238E27FC236}">
                      <a16:creationId xmlns:a16="http://schemas.microsoft.com/office/drawing/2014/main" id="{711BF347-F994-4BD8-87ED-EA841B3BF68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936130" y="195468"/>
                  <a:ext cx="1551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7" name="잉크 126">
                  <a:extLst>
                    <a:ext uri="{FF2B5EF4-FFF2-40B4-BE49-F238E27FC236}">
                      <a16:creationId xmlns:a16="http://schemas.microsoft.com/office/drawing/2014/main" id="{54BF62A8-D825-49BF-92CC-BB8A6E04332E}"/>
                    </a:ext>
                  </a:extLst>
                </p14:cNvPr>
                <p14:cNvContentPartPr/>
                <p14:nvPr/>
              </p14:nvContentPartPr>
              <p14:xfrm>
                <a:off x="8188410" y="501828"/>
                <a:ext cx="170280" cy="159480"/>
              </p14:xfrm>
            </p:contentPart>
          </mc:Choice>
          <mc:Fallback xmlns="">
            <p:pic>
              <p:nvPicPr>
                <p:cNvPr id="127" name="잉크 126">
                  <a:extLst>
                    <a:ext uri="{FF2B5EF4-FFF2-40B4-BE49-F238E27FC236}">
                      <a16:creationId xmlns:a16="http://schemas.microsoft.com/office/drawing/2014/main" id="{54BF62A8-D825-49BF-92CC-BB8A6E04332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84090" y="497508"/>
                  <a:ext cx="1789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8" name="잉크 127">
                  <a:extLst>
                    <a:ext uri="{FF2B5EF4-FFF2-40B4-BE49-F238E27FC236}">
                      <a16:creationId xmlns:a16="http://schemas.microsoft.com/office/drawing/2014/main" id="{27E2BBA7-FE50-4CA9-B11A-FAB96B670135}"/>
                    </a:ext>
                  </a:extLst>
                </p14:cNvPr>
                <p14:cNvContentPartPr/>
                <p14:nvPr/>
              </p14:nvContentPartPr>
              <p14:xfrm>
                <a:off x="8230530" y="557268"/>
                <a:ext cx="968400" cy="21240"/>
              </p14:xfrm>
            </p:contentPart>
          </mc:Choice>
          <mc:Fallback xmlns="">
            <p:pic>
              <p:nvPicPr>
                <p:cNvPr id="128" name="잉크 127">
                  <a:extLst>
                    <a:ext uri="{FF2B5EF4-FFF2-40B4-BE49-F238E27FC236}">
                      <a16:creationId xmlns:a16="http://schemas.microsoft.com/office/drawing/2014/main" id="{27E2BBA7-FE50-4CA9-B11A-FAB96B67013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226210" y="552948"/>
                  <a:ext cx="977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9" name="잉크 128">
                  <a:extLst>
                    <a:ext uri="{FF2B5EF4-FFF2-40B4-BE49-F238E27FC236}">
                      <a16:creationId xmlns:a16="http://schemas.microsoft.com/office/drawing/2014/main" id="{91ACF334-28B9-4A0F-95FD-EFBF8AEF3754}"/>
                    </a:ext>
                  </a:extLst>
                </p14:cNvPr>
                <p14:cNvContentPartPr/>
                <p14:nvPr/>
              </p14:nvContentPartPr>
              <p14:xfrm>
                <a:off x="9436890" y="355308"/>
                <a:ext cx="6480" cy="265680"/>
              </p14:xfrm>
            </p:contentPart>
          </mc:Choice>
          <mc:Fallback xmlns="">
            <p:pic>
              <p:nvPicPr>
                <p:cNvPr id="129" name="잉크 128">
                  <a:extLst>
                    <a:ext uri="{FF2B5EF4-FFF2-40B4-BE49-F238E27FC236}">
                      <a16:creationId xmlns:a16="http://schemas.microsoft.com/office/drawing/2014/main" id="{91ACF334-28B9-4A0F-95FD-EFBF8AEF375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432570" y="350988"/>
                  <a:ext cx="151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0" name="잉크 129">
                  <a:extLst>
                    <a:ext uri="{FF2B5EF4-FFF2-40B4-BE49-F238E27FC236}">
                      <a16:creationId xmlns:a16="http://schemas.microsoft.com/office/drawing/2014/main" id="{A2E13909-8313-41D2-BD6E-C893DA05E5EA}"/>
                    </a:ext>
                  </a:extLst>
                </p14:cNvPr>
                <p14:cNvContentPartPr/>
                <p14:nvPr/>
              </p14:nvContentPartPr>
              <p14:xfrm>
                <a:off x="9414570" y="342348"/>
                <a:ext cx="96840" cy="117000"/>
              </p14:xfrm>
            </p:contentPart>
          </mc:Choice>
          <mc:Fallback xmlns="">
            <p:pic>
              <p:nvPicPr>
                <p:cNvPr id="130" name="잉크 129">
                  <a:extLst>
                    <a:ext uri="{FF2B5EF4-FFF2-40B4-BE49-F238E27FC236}">
                      <a16:creationId xmlns:a16="http://schemas.microsoft.com/office/drawing/2014/main" id="{A2E13909-8313-41D2-BD6E-C893DA05E5E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410250" y="338028"/>
                  <a:ext cx="1054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1" name="잉크 130">
                  <a:extLst>
                    <a:ext uri="{FF2B5EF4-FFF2-40B4-BE49-F238E27FC236}">
                      <a16:creationId xmlns:a16="http://schemas.microsoft.com/office/drawing/2014/main" id="{500E2BEF-1B05-4083-9E45-F17C52A148F7}"/>
                    </a:ext>
                  </a:extLst>
                </p14:cNvPr>
                <p14:cNvContentPartPr/>
                <p14:nvPr/>
              </p14:nvContentPartPr>
              <p14:xfrm>
                <a:off x="9569370" y="438828"/>
                <a:ext cx="15480" cy="23040"/>
              </p14:xfrm>
            </p:contentPart>
          </mc:Choice>
          <mc:Fallback xmlns="">
            <p:pic>
              <p:nvPicPr>
                <p:cNvPr id="131" name="잉크 130">
                  <a:extLst>
                    <a:ext uri="{FF2B5EF4-FFF2-40B4-BE49-F238E27FC236}">
                      <a16:creationId xmlns:a16="http://schemas.microsoft.com/office/drawing/2014/main" id="{500E2BEF-1B05-4083-9E45-F17C52A148F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565050" y="434508"/>
                  <a:ext cx="241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2" name="잉크 131">
                  <a:extLst>
                    <a:ext uri="{FF2B5EF4-FFF2-40B4-BE49-F238E27FC236}">
                      <a16:creationId xmlns:a16="http://schemas.microsoft.com/office/drawing/2014/main" id="{3FACC541-9243-4C94-8F48-5773C30C153B}"/>
                    </a:ext>
                  </a:extLst>
                </p14:cNvPr>
                <p14:cNvContentPartPr/>
                <p14:nvPr/>
              </p14:nvContentPartPr>
              <p14:xfrm>
                <a:off x="9673770" y="201948"/>
                <a:ext cx="134280" cy="282960"/>
              </p14:xfrm>
            </p:contentPart>
          </mc:Choice>
          <mc:Fallback xmlns="">
            <p:pic>
              <p:nvPicPr>
                <p:cNvPr id="132" name="잉크 131">
                  <a:extLst>
                    <a:ext uri="{FF2B5EF4-FFF2-40B4-BE49-F238E27FC236}">
                      <a16:creationId xmlns:a16="http://schemas.microsoft.com/office/drawing/2014/main" id="{3FACC541-9243-4C94-8F48-5773C30C153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669450" y="197628"/>
                  <a:ext cx="1429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3" name="잉크 132">
                  <a:extLst>
                    <a:ext uri="{FF2B5EF4-FFF2-40B4-BE49-F238E27FC236}">
                      <a16:creationId xmlns:a16="http://schemas.microsoft.com/office/drawing/2014/main" id="{B38D2041-3831-4BAA-A510-64CA41BF8080}"/>
                    </a:ext>
                  </a:extLst>
                </p14:cNvPr>
                <p14:cNvContentPartPr/>
                <p14:nvPr/>
              </p14:nvContentPartPr>
              <p14:xfrm>
                <a:off x="9886170" y="443148"/>
                <a:ext cx="25200" cy="25200"/>
              </p14:xfrm>
            </p:contentPart>
          </mc:Choice>
          <mc:Fallback xmlns="">
            <p:pic>
              <p:nvPicPr>
                <p:cNvPr id="133" name="잉크 132">
                  <a:extLst>
                    <a:ext uri="{FF2B5EF4-FFF2-40B4-BE49-F238E27FC236}">
                      <a16:creationId xmlns:a16="http://schemas.microsoft.com/office/drawing/2014/main" id="{B38D2041-3831-4BAA-A510-64CA41BF808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881850" y="438828"/>
                  <a:ext cx="338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4" name="잉크 133">
                  <a:extLst>
                    <a:ext uri="{FF2B5EF4-FFF2-40B4-BE49-F238E27FC236}">
                      <a16:creationId xmlns:a16="http://schemas.microsoft.com/office/drawing/2014/main" id="{639D8CCB-932F-4B44-9484-DADD03A4CBFF}"/>
                    </a:ext>
                  </a:extLst>
                </p14:cNvPr>
                <p14:cNvContentPartPr/>
                <p14:nvPr/>
              </p14:nvContentPartPr>
              <p14:xfrm>
                <a:off x="9997050" y="200508"/>
                <a:ext cx="119880" cy="390600"/>
              </p14:xfrm>
            </p:contentPart>
          </mc:Choice>
          <mc:Fallback xmlns="">
            <p:pic>
              <p:nvPicPr>
                <p:cNvPr id="134" name="잉크 133">
                  <a:extLst>
                    <a:ext uri="{FF2B5EF4-FFF2-40B4-BE49-F238E27FC236}">
                      <a16:creationId xmlns:a16="http://schemas.microsoft.com/office/drawing/2014/main" id="{639D8CCB-932F-4B44-9484-DADD03A4CBF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992730" y="196188"/>
                  <a:ext cx="12852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5" name="잉크 134">
                  <a:extLst>
                    <a:ext uri="{FF2B5EF4-FFF2-40B4-BE49-F238E27FC236}">
                      <a16:creationId xmlns:a16="http://schemas.microsoft.com/office/drawing/2014/main" id="{E5AD1A50-4350-4FCF-B4B1-ECC08A3E14D5}"/>
                    </a:ext>
                  </a:extLst>
                </p14:cNvPr>
                <p14:cNvContentPartPr/>
                <p14:nvPr/>
              </p14:nvContentPartPr>
              <p14:xfrm>
                <a:off x="9904170" y="411468"/>
                <a:ext cx="292320" cy="131400"/>
              </p14:xfrm>
            </p:contentPart>
          </mc:Choice>
          <mc:Fallback xmlns="">
            <p:pic>
              <p:nvPicPr>
                <p:cNvPr id="135" name="잉크 134">
                  <a:extLst>
                    <a:ext uri="{FF2B5EF4-FFF2-40B4-BE49-F238E27FC236}">
                      <a16:creationId xmlns:a16="http://schemas.microsoft.com/office/drawing/2014/main" id="{E5AD1A50-4350-4FCF-B4B1-ECC08A3E14D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899850" y="407148"/>
                  <a:ext cx="30096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7" name="잉크 136">
                <a:extLst>
                  <a:ext uri="{FF2B5EF4-FFF2-40B4-BE49-F238E27FC236}">
                    <a16:creationId xmlns:a16="http://schemas.microsoft.com/office/drawing/2014/main" id="{2D48DB31-0BEC-4C8F-92A1-DB153E046C7E}"/>
                  </a:ext>
                </a:extLst>
              </p14:cNvPr>
              <p14:cNvContentPartPr/>
              <p14:nvPr/>
            </p14:nvContentPartPr>
            <p14:xfrm>
              <a:off x="-52710" y="1457268"/>
              <a:ext cx="14760" cy="6840"/>
            </p14:xfrm>
          </p:contentPart>
        </mc:Choice>
        <mc:Fallback xmlns="">
          <p:pic>
            <p:nvPicPr>
              <p:cNvPr id="137" name="잉크 136">
                <a:extLst>
                  <a:ext uri="{FF2B5EF4-FFF2-40B4-BE49-F238E27FC236}">
                    <a16:creationId xmlns:a16="http://schemas.microsoft.com/office/drawing/2014/main" id="{2D48DB31-0BEC-4C8F-92A1-DB153E046C7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-57030" y="1452948"/>
                <a:ext cx="2340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그룹 151">
            <a:extLst>
              <a:ext uri="{FF2B5EF4-FFF2-40B4-BE49-F238E27FC236}">
                <a16:creationId xmlns:a16="http://schemas.microsoft.com/office/drawing/2014/main" id="{6FDBFCAE-8540-4D33-ACC7-F3259A9A38D1}"/>
              </a:ext>
            </a:extLst>
          </p:cNvPr>
          <p:cNvGrpSpPr/>
          <p:nvPr/>
        </p:nvGrpSpPr>
        <p:grpSpPr>
          <a:xfrm>
            <a:off x="8376330" y="11508"/>
            <a:ext cx="466200" cy="264600"/>
            <a:chOff x="8376330" y="11508"/>
            <a:chExt cx="46620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8" name="잉크 137">
                  <a:extLst>
                    <a:ext uri="{FF2B5EF4-FFF2-40B4-BE49-F238E27FC236}">
                      <a16:creationId xmlns:a16="http://schemas.microsoft.com/office/drawing/2014/main" id="{16BC4A3E-F0C3-4091-A00A-946DF9AD4E68}"/>
                    </a:ext>
                  </a:extLst>
                </p14:cNvPr>
                <p14:cNvContentPartPr/>
                <p14:nvPr/>
              </p14:nvContentPartPr>
              <p14:xfrm>
                <a:off x="8398290" y="78828"/>
                <a:ext cx="3240" cy="95040"/>
              </p14:xfrm>
            </p:contentPart>
          </mc:Choice>
          <mc:Fallback xmlns="">
            <p:pic>
              <p:nvPicPr>
                <p:cNvPr id="138" name="잉크 137">
                  <a:extLst>
                    <a:ext uri="{FF2B5EF4-FFF2-40B4-BE49-F238E27FC236}">
                      <a16:creationId xmlns:a16="http://schemas.microsoft.com/office/drawing/2014/main" id="{16BC4A3E-F0C3-4091-A00A-946DF9AD4E6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393970" y="74508"/>
                  <a:ext cx="118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9" name="잉크 138">
                  <a:extLst>
                    <a:ext uri="{FF2B5EF4-FFF2-40B4-BE49-F238E27FC236}">
                      <a16:creationId xmlns:a16="http://schemas.microsoft.com/office/drawing/2014/main" id="{DF14CE17-4A6D-40F7-ADE5-BA94C834837C}"/>
                    </a:ext>
                  </a:extLst>
                </p14:cNvPr>
                <p14:cNvContentPartPr/>
                <p14:nvPr/>
              </p14:nvContentPartPr>
              <p14:xfrm>
                <a:off x="8376330" y="82068"/>
                <a:ext cx="87840" cy="103320"/>
              </p14:xfrm>
            </p:contentPart>
          </mc:Choice>
          <mc:Fallback xmlns="">
            <p:pic>
              <p:nvPicPr>
                <p:cNvPr id="139" name="잉크 138">
                  <a:extLst>
                    <a:ext uri="{FF2B5EF4-FFF2-40B4-BE49-F238E27FC236}">
                      <a16:creationId xmlns:a16="http://schemas.microsoft.com/office/drawing/2014/main" id="{DF14CE17-4A6D-40F7-ADE5-BA94C834837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372010" y="77748"/>
                  <a:ext cx="964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0" name="잉크 139">
                  <a:extLst>
                    <a:ext uri="{FF2B5EF4-FFF2-40B4-BE49-F238E27FC236}">
                      <a16:creationId xmlns:a16="http://schemas.microsoft.com/office/drawing/2014/main" id="{1DAF96B1-2310-4BCD-A3A0-D2E7C6D17EA0}"/>
                    </a:ext>
                  </a:extLst>
                </p14:cNvPr>
                <p14:cNvContentPartPr/>
                <p14:nvPr/>
              </p14:nvContentPartPr>
              <p14:xfrm>
                <a:off x="8537610" y="14388"/>
                <a:ext cx="8280" cy="261720"/>
              </p14:xfrm>
            </p:contentPart>
          </mc:Choice>
          <mc:Fallback xmlns="">
            <p:pic>
              <p:nvPicPr>
                <p:cNvPr id="140" name="잉크 139">
                  <a:extLst>
                    <a:ext uri="{FF2B5EF4-FFF2-40B4-BE49-F238E27FC236}">
                      <a16:creationId xmlns:a16="http://schemas.microsoft.com/office/drawing/2014/main" id="{1DAF96B1-2310-4BCD-A3A0-D2E7C6D17EA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533290" y="10068"/>
                  <a:ext cx="169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1" name="잉크 140">
                  <a:extLst>
                    <a:ext uri="{FF2B5EF4-FFF2-40B4-BE49-F238E27FC236}">
                      <a16:creationId xmlns:a16="http://schemas.microsoft.com/office/drawing/2014/main" id="{B8AC4571-C5A0-4B74-9BEF-98DF9950F025}"/>
                    </a:ext>
                  </a:extLst>
                </p14:cNvPr>
                <p14:cNvContentPartPr/>
                <p14:nvPr/>
              </p14:nvContentPartPr>
              <p14:xfrm>
                <a:off x="8595570" y="69108"/>
                <a:ext cx="32400" cy="72000"/>
              </p14:xfrm>
            </p:contentPart>
          </mc:Choice>
          <mc:Fallback xmlns="">
            <p:pic>
              <p:nvPicPr>
                <p:cNvPr id="141" name="잉크 140">
                  <a:extLst>
                    <a:ext uri="{FF2B5EF4-FFF2-40B4-BE49-F238E27FC236}">
                      <a16:creationId xmlns:a16="http://schemas.microsoft.com/office/drawing/2014/main" id="{B8AC4571-C5A0-4B74-9BEF-98DF9950F02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591250" y="64788"/>
                  <a:ext cx="4104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2" name="잉크 141">
                  <a:extLst>
                    <a:ext uri="{FF2B5EF4-FFF2-40B4-BE49-F238E27FC236}">
                      <a16:creationId xmlns:a16="http://schemas.microsoft.com/office/drawing/2014/main" id="{4D81BA01-B717-4ECD-8BBA-22BBD9298B39}"/>
                    </a:ext>
                  </a:extLst>
                </p14:cNvPr>
                <p14:cNvContentPartPr/>
                <p14:nvPr/>
              </p14:nvContentPartPr>
              <p14:xfrm>
                <a:off x="8624010" y="11508"/>
                <a:ext cx="95400" cy="136440"/>
              </p14:xfrm>
            </p:contentPart>
          </mc:Choice>
          <mc:Fallback xmlns="">
            <p:pic>
              <p:nvPicPr>
                <p:cNvPr id="142" name="잉크 141">
                  <a:extLst>
                    <a:ext uri="{FF2B5EF4-FFF2-40B4-BE49-F238E27FC236}">
                      <a16:creationId xmlns:a16="http://schemas.microsoft.com/office/drawing/2014/main" id="{4D81BA01-B717-4ECD-8BBA-22BBD9298B3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619690" y="7188"/>
                  <a:ext cx="1040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3" name="잉크 142">
                  <a:extLst>
                    <a:ext uri="{FF2B5EF4-FFF2-40B4-BE49-F238E27FC236}">
                      <a16:creationId xmlns:a16="http://schemas.microsoft.com/office/drawing/2014/main" id="{6C001979-6B83-4A75-AF44-20E0B44A8E21}"/>
                    </a:ext>
                  </a:extLst>
                </p14:cNvPr>
                <p14:cNvContentPartPr/>
                <p14:nvPr/>
              </p14:nvContentPartPr>
              <p14:xfrm>
                <a:off x="8587650" y="131748"/>
                <a:ext cx="162000" cy="83880"/>
              </p14:xfrm>
            </p:contentPart>
          </mc:Choice>
          <mc:Fallback xmlns="">
            <p:pic>
              <p:nvPicPr>
                <p:cNvPr id="143" name="잉크 142">
                  <a:extLst>
                    <a:ext uri="{FF2B5EF4-FFF2-40B4-BE49-F238E27FC236}">
                      <a16:creationId xmlns:a16="http://schemas.microsoft.com/office/drawing/2014/main" id="{6C001979-6B83-4A75-AF44-20E0B44A8E2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583330" y="127428"/>
                  <a:ext cx="1706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4" name="잉크 143">
                  <a:extLst>
                    <a:ext uri="{FF2B5EF4-FFF2-40B4-BE49-F238E27FC236}">
                      <a16:creationId xmlns:a16="http://schemas.microsoft.com/office/drawing/2014/main" id="{20587C57-BF53-4F1D-9361-CC8555C84E35}"/>
                    </a:ext>
                  </a:extLst>
                </p14:cNvPr>
                <p14:cNvContentPartPr/>
                <p14:nvPr/>
              </p14:nvContentPartPr>
              <p14:xfrm>
                <a:off x="8675850" y="168828"/>
                <a:ext cx="166680" cy="65520"/>
              </p14:xfrm>
            </p:contentPart>
          </mc:Choice>
          <mc:Fallback xmlns="">
            <p:pic>
              <p:nvPicPr>
                <p:cNvPr id="144" name="잉크 143">
                  <a:extLst>
                    <a:ext uri="{FF2B5EF4-FFF2-40B4-BE49-F238E27FC236}">
                      <a16:creationId xmlns:a16="http://schemas.microsoft.com/office/drawing/2014/main" id="{20587C57-BF53-4F1D-9361-CC8555C84E3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671530" y="164508"/>
                  <a:ext cx="17532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25B38168-88EB-4A4A-86A4-002522631F62}"/>
              </a:ext>
            </a:extLst>
          </p:cNvPr>
          <p:cNvGrpSpPr/>
          <p:nvPr/>
        </p:nvGrpSpPr>
        <p:grpSpPr>
          <a:xfrm>
            <a:off x="8487570" y="617028"/>
            <a:ext cx="518400" cy="303840"/>
            <a:chOff x="8487570" y="617028"/>
            <a:chExt cx="51840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5" name="잉크 144">
                  <a:extLst>
                    <a:ext uri="{FF2B5EF4-FFF2-40B4-BE49-F238E27FC236}">
                      <a16:creationId xmlns:a16="http://schemas.microsoft.com/office/drawing/2014/main" id="{3DAD003D-4674-4362-A09E-970511F9BE67}"/>
                    </a:ext>
                  </a:extLst>
                </p14:cNvPr>
                <p14:cNvContentPartPr/>
                <p14:nvPr/>
              </p14:nvContentPartPr>
              <p14:xfrm>
                <a:off x="8487570" y="623868"/>
                <a:ext cx="106920" cy="114840"/>
              </p14:xfrm>
            </p:contentPart>
          </mc:Choice>
          <mc:Fallback xmlns="">
            <p:pic>
              <p:nvPicPr>
                <p:cNvPr id="145" name="잉크 144">
                  <a:extLst>
                    <a:ext uri="{FF2B5EF4-FFF2-40B4-BE49-F238E27FC236}">
                      <a16:creationId xmlns:a16="http://schemas.microsoft.com/office/drawing/2014/main" id="{3DAD003D-4674-4362-A09E-970511F9BE6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483250" y="619548"/>
                  <a:ext cx="1155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6" name="잉크 145">
                  <a:extLst>
                    <a:ext uri="{FF2B5EF4-FFF2-40B4-BE49-F238E27FC236}">
                      <a16:creationId xmlns:a16="http://schemas.microsoft.com/office/drawing/2014/main" id="{5008A44D-80D5-4D77-A798-ECBD6A6C3BB2}"/>
                    </a:ext>
                  </a:extLst>
                </p14:cNvPr>
                <p14:cNvContentPartPr/>
                <p14:nvPr/>
              </p14:nvContentPartPr>
              <p14:xfrm>
                <a:off x="8550210" y="617028"/>
                <a:ext cx="200520" cy="271800"/>
              </p14:xfrm>
            </p:contentPart>
          </mc:Choice>
          <mc:Fallback xmlns="">
            <p:pic>
              <p:nvPicPr>
                <p:cNvPr id="146" name="잉크 145">
                  <a:extLst>
                    <a:ext uri="{FF2B5EF4-FFF2-40B4-BE49-F238E27FC236}">
                      <a16:creationId xmlns:a16="http://schemas.microsoft.com/office/drawing/2014/main" id="{5008A44D-80D5-4D77-A798-ECBD6A6C3BB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545890" y="612708"/>
                  <a:ext cx="20916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7" name="잉크 146">
                  <a:extLst>
                    <a:ext uri="{FF2B5EF4-FFF2-40B4-BE49-F238E27FC236}">
                      <a16:creationId xmlns:a16="http://schemas.microsoft.com/office/drawing/2014/main" id="{A4D38446-4E4B-458B-A7DA-EE13BE68F701}"/>
                    </a:ext>
                  </a:extLst>
                </p14:cNvPr>
                <p14:cNvContentPartPr/>
                <p14:nvPr/>
              </p14:nvContentPartPr>
              <p14:xfrm>
                <a:off x="8784210" y="668868"/>
                <a:ext cx="61920" cy="74160"/>
              </p14:xfrm>
            </p:contentPart>
          </mc:Choice>
          <mc:Fallback xmlns="">
            <p:pic>
              <p:nvPicPr>
                <p:cNvPr id="147" name="잉크 146">
                  <a:extLst>
                    <a:ext uri="{FF2B5EF4-FFF2-40B4-BE49-F238E27FC236}">
                      <a16:creationId xmlns:a16="http://schemas.microsoft.com/office/drawing/2014/main" id="{A4D38446-4E4B-458B-A7DA-EE13BE68F70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779890" y="664548"/>
                  <a:ext cx="70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8" name="잉크 147">
                  <a:extLst>
                    <a:ext uri="{FF2B5EF4-FFF2-40B4-BE49-F238E27FC236}">
                      <a16:creationId xmlns:a16="http://schemas.microsoft.com/office/drawing/2014/main" id="{7292B2E5-6D47-4933-AFE8-B9E34CB2E2C6}"/>
                    </a:ext>
                  </a:extLst>
                </p14:cNvPr>
                <p14:cNvContentPartPr/>
                <p14:nvPr/>
              </p14:nvContentPartPr>
              <p14:xfrm>
                <a:off x="8807250" y="638988"/>
                <a:ext cx="107640" cy="137880"/>
              </p14:xfrm>
            </p:contentPart>
          </mc:Choice>
          <mc:Fallback xmlns="">
            <p:pic>
              <p:nvPicPr>
                <p:cNvPr id="148" name="잉크 147">
                  <a:extLst>
                    <a:ext uri="{FF2B5EF4-FFF2-40B4-BE49-F238E27FC236}">
                      <a16:creationId xmlns:a16="http://schemas.microsoft.com/office/drawing/2014/main" id="{7292B2E5-6D47-4933-AFE8-B9E34CB2E2C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802930" y="634668"/>
                  <a:ext cx="1162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9" name="잉크 148">
                  <a:extLst>
                    <a:ext uri="{FF2B5EF4-FFF2-40B4-BE49-F238E27FC236}">
                      <a16:creationId xmlns:a16="http://schemas.microsoft.com/office/drawing/2014/main" id="{216B4802-BA58-4B03-8D4E-E7C18BAF517F}"/>
                    </a:ext>
                  </a:extLst>
                </p14:cNvPr>
                <p14:cNvContentPartPr/>
                <p14:nvPr/>
              </p14:nvContentPartPr>
              <p14:xfrm>
                <a:off x="8819130" y="778308"/>
                <a:ext cx="142200" cy="104760"/>
              </p14:xfrm>
            </p:contentPart>
          </mc:Choice>
          <mc:Fallback xmlns="">
            <p:pic>
              <p:nvPicPr>
                <p:cNvPr id="149" name="잉크 148">
                  <a:extLst>
                    <a:ext uri="{FF2B5EF4-FFF2-40B4-BE49-F238E27FC236}">
                      <a16:creationId xmlns:a16="http://schemas.microsoft.com/office/drawing/2014/main" id="{216B4802-BA58-4B03-8D4E-E7C18BAF517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814810" y="773988"/>
                  <a:ext cx="1508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0" name="잉크 149">
                  <a:extLst>
                    <a:ext uri="{FF2B5EF4-FFF2-40B4-BE49-F238E27FC236}">
                      <a16:creationId xmlns:a16="http://schemas.microsoft.com/office/drawing/2014/main" id="{CBA2D49C-CFD0-45E1-A6C1-58DAAF0B7124}"/>
                    </a:ext>
                  </a:extLst>
                </p14:cNvPr>
                <p14:cNvContentPartPr/>
                <p14:nvPr/>
              </p14:nvContentPartPr>
              <p14:xfrm>
                <a:off x="8860170" y="865788"/>
                <a:ext cx="145800" cy="55080"/>
              </p14:xfrm>
            </p:contentPart>
          </mc:Choice>
          <mc:Fallback xmlns="">
            <p:pic>
              <p:nvPicPr>
                <p:cNvPr id="150" name="잉크 149">
                  <a:extLst>
                    <a:ext uri="{FF2B5EF4-FFF2-40B4-BE49-F238E27FC236}">
                      <a16:creationId xmlns:a16="http://schemas.microsoft.com/office/drawing/2014/main" id="{CBA2D49C-CFD0-45E1-A6C1-58DAAF0B712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855850" y="861468"/>
                  <a:ext cx="15444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그룹 176">
            <a:extLst>
              <a:ext uri="{FF2B5EF4-FFF2-40B4-BE49-F238E27FC236}">
                <a16:creationId xmlns:a16="http://schemas.microsoft.com/office/drawing/2014/main" id="{189D454D-98D4-4024-AFEB-0BE949DFA128}"/>
              </a:ext>
            </a:extLst>
          </p:cNvPr>
          <p:cNvGrpSpPr/>
          <p:nvPr/>
        </p:nvGrpSpPr>
        <p:grpSpPr>
          <a:xfrm>
            <a:off x="479730" y="3863868"/>
            <a:ext cx="1715400" cy="775080"/>
            <a:chOff x="479730" y="3863868"/>
            <a:chExt cx="1715400" cy="77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3" name="잉크 152">
                  <a:extLst>
                    <a:ext uri="{FF2B5EF4-FFF2-40B4-BE49-F238E27FC236}">
                      <a16:creationId xmlns:a16="http://schemas.microsoft.com/office/drawing/2014/main" id="{6F2BDD40-A4B0-41E0-B4A2-69AEF9FDFDB0}"/>
                    </a:ext>
                  </a:extLst>
                </p14:cNvPr>
                <p14:cNvContentPartPr/>
                <p14:nvPr/>
              </p14:nvContentPartPr>
              <p14:xfrm>
                <a:off x="479730" y="3962868"/>
                <a:ext cx="228960" cy="241560"/>
              </p14:xfrm>
            </p:contentPart>
          </mc:Choice>
          <mc:Fallback xmlns="">
            <p:pic>
              <p:nvPicPr>
                <p:cNvPr id="153" name="잉크 152">
                  <a:extLst>
                    <a:ext uri="{FF2B5EF4-FFF2-40B4-BE49-F238E27FC236}">
                      <a16:creationId xmlns:a16="http://schemas.microsoft.com/office/drawing/2014/main" id="{6F2BDD40-A4B0-41E0-B4A2-69AEF9FDFDB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75410" y="3958548"/>
                  <a:ext cx="2376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4" name="잉크 153">
                  <a:extLst>
                    <a:ext uri="{FF2B5EF4-FFF2-40B4-BE49-F238E27FC236}">
                      <a16:creationId xmlns:a16="http://schemas.microsoft.com/office/drawing/2014/main" id="{8F0B674E-E8AE-4959-A90B-F01A4DB4958A}"/>
                    </a:ext>
                  </a:extLst>
                </p14:cNvPr>
                <p14:cNvContentPartPr/>
                <p14:nvPr/>
              </p14:nvContentPartPr>
              <p14:xfrm>
                <a:off x="719130" y="4058268"/>
                <a:ext cx="163800" cy="122760"/>
              </p14:xfrm>
            </p:contentPart>
          </mc:Choice>
          <mc:Fallback xmlns="">
            <p:pic>
              <p:nvPicPr>
                <p:cNvPr id="154" name="잉크 153">
                  <a:extLst>
                    <a:ext uri="{FF2B5EF4-FFF2-40B4-BE49-F238E27FC236}">
                      <a16:creationId xmlns:a16="http://schemas.microsoft.com/office/drawing/2014/main" id="{8F0B674E-E8AE-4959-A90B-F01A4DB4958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14810" y="4053948"/>
                  <a:ext cx="1724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5" name="잉크 154">
                  <a:extLst>
                    <a:ext uri="{FF2B5EF4-FFF2-40B4-BE49-F238E27FC236}">
                      <a16:creationId xmlns:a16="http://schemas.microsoft.com/office/drawing/2014/main" id="{68957DC2-870A-42EE-BA21-66F8CE698025}"/>
                    </a:ext>
                  </a:extLst>
                </p14:cNvPr>
                <p14:cNvContentPartPr/>
                <p14:nvPr/>
              </p14:nvContentPartPr>
              <p14:xfrm>
                <a:off x="924330" y="4095348"/>
                <a:ext cx="10440" cy="109080"/>
              </p14:xfrm>
            </p:contentPart>
          </mc:Choice>
          <mc:Fallback xmlns="">
            <p:pic>
              <p:nvPicPr>
                <p:cNvPr id="155" name="잉크 154">
                  <a:extLst>
                    <a:ext uri="{FF2B5EF4-FFF2-40B4-BE49-F238E27FC236}">
                      <a16:creationId xmlns:a16="http://schemas.microsoft.com/office/drawing/2014/main" id="{68957DC2-870A-42EE-BA21-66F8CE69802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20010" y="4091028"/>
                  <a:ext cx="19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6" name="잉크 155">
                  <a:extLst>
                    <a:ext uri="{FF2B5EF4-FFF2-40B4-BE49-F238E27FC236}">
                      <a16:creationId xmlns:a16="http://schemas.microsoft.com/office/drawing/2014/main" id="{CDDC7ECF-85CA-4802-B6EC-D86CDAE10425}"/>
                    </a:ext>
                  </a:extLst>
                </p14:cNvPr>
                <p14:cNvContentPartPr/>
                <p14:nvPr/>
              </p14:nvContentPartPr>
              <p14:xfrm>
                <a:off x="893370" y="4003908"/>
                <a:ext cx="75240" cy="24480"/>
              </p14:xfrm>
            </p:contentPart>
          </mc:Choice>
          <mc:Fallback xmlns="">
            <p:pic>
              <p:nvPicPr>
                <p:cNvPr id="156" name="잉크 155">
                  <a:extLst>
                    <a:ext uri="{FF2B5EF4-FFF2-40B4-BE49-F238E27FC236}">
                      <a16:creationId xmlns:a16="http://schemas.microsoft.com/office/drawing/2014/main" id="{CDDC7ECF-85CA-4802-B6EC-D86CDAE10425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89050" y="3999588"/>
                  <a:ext cx="838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7" name="잉크 156">
                  <a:extLst>
                    <a:ext uri="{FF2B5EF4-FFF2-40B4-BE49-F238E27FC236}">
                      <a16:creationId xmlns:a16="http://schemas.microsoft.com/office/drawing/2014/main" id="{359D3A87-C54C-429C-98F7-4737BCB54FA7}"/>
                    </a:ext>
                  </a:extLst>
                </p14:cNvPr>
                <p14:cNvContentPartPr/>
                <p14:nvPr/>
              </p14:nvContentPartPr>
              <p14:xfrm>
                <a:off x="1031250" y="3863868"/>
                <a:ext cx="56160" cy="414000"/>
              </p14:xfrm>
            </p:contentPart>
          </mc:Choice>
          <mc:Fallback xmlns="">
            <p:pic>
              <p:nvPicPr>
                <p:cNvPr id="157" name="잉크 156">
                  <a:extLst>
                    <a:ext uri="{FF2B5EF4-FFF2-40B4-BE49-F238E27FC236}">
                      <a16:creationId xmlns:a16="http://schemas.microsoft.com/office/drawing/2014/main" id="{359D3A87-C54C-429C-98F7-4737BCB54FA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26930" y="3859548"/>
                  <a:ext cx="6480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8" name="잉크 157">
                  <a:extLst>
                    <a:ext uri="{FF2B5EF4-FFF2-40B4-BE49-F238E27FC236}">
                      <a16:creationId xmlns:a16="http://schemas.microsoft.com/office/drawing/2014/main" id="{FAE99AEB-EAC3-468F-894A-695911FED386}"/>
                    </a:ext>
                  </a:extLst>
                </p14:cNvPr>
                <p14:cNvContentPartPr/>
                <p14:nvPr/>
              </p14:nvContentPartPr>
              <p14:xfrm>
                <a:off x="962490" y="4011828"/>
                <a:ext cx="400680" cy="148680"/>
              </p14:xfrm>
            </p:contentPart>
          </mc:Choice>
          <mc:Fallback xmlns="">
            <p:pic>
              <p:nvPicPr>
                <p:cNvPr id="158" name="잉크 157">
                  <a:extLst>
                    <a:ext uri="{FF2B5EF4-FFF2-40B4-BE49-F238E27FC236}">
                      <a16:creationId xmlns:a16="http://schemas.microsoft.com/office/drawing/2014/main" id="{FAE99AEB-EAC3-468F-894A-695911FED38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58170" y="4007508"/>
                  <a:ext cx="4093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9" name="잉크 158">
                  <a:extLst>
                    <a:ext uri="{FF2B5EF4-FFF2-40B4-BE49-F238E27FC236}">
                      <a16:creationId xmlns:a16="http://schemas.microsoft.com/office/drawing/2014/main" id="{09D6F7D3-9315-4E2A-9063-83826C0D5840}"/>
                    </a:ext>
                  </a:extLst>
                </p14:cNvPr>
                <p14:cNvContentPartPr/>
                <p14:nvPr/>
              </p14:nvContentPartPr>
              <p14:xfrm>
                <a:off x="1364250" y="3998508"/>
                <a:ext cx="254520" cy="142200"/>
              </p14:xfrm>
            </p:contentPart>
          </mc:Choice>
          <mc:Fallback xmlns="">
            <p:pic>
              <p:nvPicPr>
                <p:cNvPr id="159" name="잉크 158">
                  <a:extLst>
                    <a:ext uri="{FF2B5EF4-FFF2-40B4-BE49-F238E27FC236}">
                      <a16:creationId xmlns:a16="http://schemas.microsoft.com/office/drawing/2014/main" id="{09D6F7D3-9315-4E2A-9063-83826C0D584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359930" y="3994188"/>
                  <a:ext cx="2631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0" name="잉크 159">
                  <a:extLst>
                    <a:ext uri="{FF2B5EF4-FFF2-40B4-BE49-F238E27FC236}">
                      <a16:creationId xmlns:a16="http://schemas.microsoft.com/office/drawing/2014/main" id="{35C64BD9-900F-4C38-8418-73654E2440CE}"/>
                    </a:ext>
                  </a:extLst>
                </p14:cNvPr>
                <p14:cNvContentPartPr/>
                <p14:nvPr/>
              </p14:nvContentPartPr>
              <p14:xfrm>
                <a:off x="587730" y="4462548"/>
                <a:ext cx="33480" cy="165240"/>
              </p14:xfrm>
            </p:contentPart>
          </mc:Choice>
          <mc:Fallback xmlns="">
            <p:pic>
              <p:nvPicPr>
                <p:cNvPr id="160" name="잉크 159">
                  <a:extLst>
                    <a:ext uri="{FF2B5EF4-FFF2-40B4-BE49-F238E27FC236}">
                      <a16:creationId xmlns:a16="http://schemas.microsoft.com/office/drawing/2014/main" id="{35C64BD9-900F-4C38-8418-73654E2440C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83410" y="4458228"/>
                  <a:ext cx="421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1" name="잉크 160">
                  <a:extLst>
                    <a:ext uri="{FF2B5EF4-FFF2-40B4-BE49-F238E27FC236}">
                      <a16:creationId xmlns:a16="http://schemas.microsoft.com/office/drawing/2014/main" id="{76E73305-A668-469D-8E6F-74FC8686678B}"/>
                    </a:ext>
                  </a:extLst>
                </p14:cNvPr>
                <p14:cNvContentPartPr/>
                <p14:nvPr/>
              </p14:nvContentPartPr>
              <p14:xfrm>
                <a:off x="614370" y="4426908"/>
                <a:ext cx="131400" cy="212040"/>
              </p14:xfrm>
            </p:contentPart>
          </mc:Choice>
          <mc:Fallback xmlns="">
            <p:pic>
              <p:nvPicPr>
                <p:cNvPr id="161" name="잉크 160">
                  <a:extLst>
                    <a:ext uri="{FF2B5EF4-FFF2-40B4-BE49-F238E27FC236}">
                      <a16:creationId xmlns:a16="http://schemas.microsoft.com/office/drawing/2014/main" id="{76E73305-A668-469D-8E6F-74FC8686678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10050" y="4422588"/>
                  <a:ext cx="1400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2" name="잉크 161">
                  <a:extLst>
                    <a:ext uri="{FF2B5EF4-FFF2-40B4-BE49-F238E27FC236}">
                      <a16:creationId xmlns:a16="http://schemas.microsoft.com/office/drawing/2014/main" id="{A786CA66-B850-4216-9D53-8ADAE4BABDCD}"/>
                    </a:ext>
                  </a:extLst>
                </p14:cNvPr>
                <p14:cNvContentPartPr/>
                <p14:nvPr/>
              </p14:nvContentPartPr>
              <p14:xfrm>
                <a:off x="796890" y="4541748"/>
                <a:ext cx="46800" cy="87120"/>
              </p14:xfrm>
            </p:contentPart>
          </mc:Choice>
          <mc:Fallback xmlns="">
            <p:pic>
              <p:nvPicPr>
                <p:cNvPr id="162" name="잉크 161">
                  <a:extLst>
                    <a:ext uri="{FF2B5EF4-FFF2-40B4-BE49-F238E27FC236}">
                      <a16:creationId xmlns:a16="http://schemas.microsoft.com/office/drawing/2014/main" id="{A786CA66-B850-4216-9D53-8ADAE4BABDC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92570" y="4537428"/>
                  <a:ext cx="554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3" name="잉크 162">
                  <a:extLst>
                    <a:ext uri="{FF2B5EF4-FFF2-40B4-BE49-F238E27FC236}">
                      <a16:creationId xmlns:a16="http://schemas.microsoft.com/office/drawing/2014/main" id="{4CFF542E-4BC7-4CE2-82F5-8ABC7321C1D5}"/>
                    </a:ext>
                  </a:extLst>
                </p14:cNvPr>
                <p14:cNvContentPartPr/>
                <p14:nvPr/>
              </p14:nvContentPartPr>
              <p14:xfrm>
                <a:off x="797610" y="4479828"/>
                <a:ext cx="116640" cy="9360"/>
              </p14:xfrm>
            </p:contentPart>
          </mc:Choice>
          <mc:Fallback xmlns="">
            <p:pic>
              <p:nvPicPr>
                <p:cNvPr id="163" name="잉크 162">
                  <a:extLst>
                    <a:ext uri="{FF2B5EF4-FFF2-40B4-BE49-F238E27FC236}">
                      <a16:creationId xmlns:a16="http://schemas.microsoft.com/office/drawing/2014/main" id="{4CFF542E-4BC7-4CE2-82F5-8ABC7321C1D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93290" y="4475508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4" name="잉크 163">
                  <a:extLst>
                    <a:ext uri="{FF2B5EF4-FFF2-40B4-BE49-F238E27FC236}">
                      <a16:creationId xmlns:a16="http://schemas.microsoft.com/office/drawing/2014/main" id="{32EF3EF8-BAE5-48A1-9A1B-7A63975AEED7}"/>
                    </a:ext>
                  </a:extLst>
                </p14:cNvPr>
                <p14:cNvContentPartPr/>
                <p14:nvPr/>
              </p14:nvContentPartPr>
              <p14:xfrm>
                <a:off x="927210" y="4478748"/>
                <a:ext cx="63720" cy="116280"/>
              </p14:xfrm>
            </p:contentPart>
          </mc:Choice>
          <mc:Fallback xmlns="">
            <p:pic>
              <p:nvPicPr>
                <p:cNvPr id="164" name="잉크 163">
                  <a:extLst>
                    <a:ext uri="{FF2B5EF4-FFF2-40B4-BE49-F238E27FC236}">
                      <a16:creationId xmlns:a16="http://schemas.microsoft.com/office/drawing/2014/main" id="{32EF3EF8-BAE5-48A1-9A1B-7A63975AEED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22890" y="4474428"/>
                  <a:ext cx="7236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5" name="잉크 164">
                  <a:extLst>
                    <a:ext uri="{FF2B5EF4-FFF2-40B4-BE49-F238E27FC236}">
                      <a16:creationId xmlns:a16="http://schemas.microsoft.com/office/drawing/2014/main" id="{70A5D970-D95D-4E21-904E-C696289F1DA4}"/>
                    </a:ext>
                  </a:extLst>
                </p14:cNvPr>
                <p14:cNvContentPartPr/>
                <p14:nvPr/>
              </p14:nvContentPartPr>
              <p14:xfrm>
                <a:off x="1028010" y="4429788"/>
                <a:ext cx="173520" cy="52920"/>
              </p14:xfrm>
            </p:contentPart>
          </mc:Choice>
          <mc:Fallback xmlns="">
            <p:pic>
              <p:nvPicPr>
                <p:cNvPr id="165" name="잉크 164">
                  <a:extLst>
                    <a:ext uri="{FF2B5EF4-FFF2-40B4-BE49-F238E27FC236}">
                      <a16:creationId xmlns:a16="http://schemas.microsoft.com/office/drawing/2014/main" id="{70A5D970-D95D-4E21-904E-C696289F1DA4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23690" y="4425468"/>
                  <a:ext cx="1821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6" name="잉크 165">
                  <a:extLst>
                    <a:ext uri="{FF2B5EF4-FFF2-40B4-BE49-F238E27FC236}">
                      <a16:creationId xmlns:a16="http://schemas.microsoft.com/office/drawing/2014/main" id="{95A529F2-7D4D-46EC-A7D6-3C934D54C608}"/>
                    </a:ext>
                  </a:extLst>
                </p14:cNvPr>
                <p14:cNvContentPartPr/>
                <p14:nvPr/>
              </p14:nvContentPartPr>
              <p14:xfrm>
                <a:off x="1083450" y="4417188"/>
                <a:ext cx="261000" cy="186840"/>
              </p14:xfrm>
            </p:contentPart>
          </mc:Choice>
          <mc:Fallback xmlns="">
            <p:pic>
              <p:nvPicPr>
                <p:cNvPr id="166" name="잉크 165">
                  <a:extLst>
                    <a:ext uri="{FF2B5EF4-FFF2-40B4-BE49-F238E27FC236}">
                      <a16:creationId xmlns:a16="http://schemas.microsoft.com/office/drawing/2014/main" id="{95A529F2-7D4D-46EC-A7D6-3C934D54C60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79130" y="4412868"/>
                  <a:ext cx="2696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7" name="잉크 166">
                  <a:extLst>
                    <a:ext uri="{FF2B5EF4-FFF2-40B4-BE49-F238E27FC236}">
                      <a16:creationId xmlns:a16="http://schemas.microsoft.com/office/drawing/2014/main" id="{BCD2E195-1168-48FC-BABD-A76366BA408F}"/>
                    </a:ext>
                  </a:extLst>
                </p14:cNvPr>
                <p14:cNvContentPartPr/>
                <p14:nvPr/>
              </p14:nvContentPartPr>
              <p14:xfrm>
                <a:off x="1315650" y="4385508"/>
                <a:ext cx="80640" cy="172440"/>
              </p14:xfrm>
            </p:contentPart>
          </mc:Choice>
          <mc:Fallback xmlns="">
            <p:pic>
              <p:nvPicPr>
                <p:cNvPr id="167" name="잉크 166">
                  <a:extLst>
                    <a:ext uri="{FF2B5EF4-FFF2-40B4-BE49-F238E27FC236}">
                      <a16:creationId xmlns:a16="http://schemas.microsoft.com/office/drawing/2014/main" id="{BCD2E195-1168-48FC-BABD-A76366BA408F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311330" y="4381188"/>
                  <a:ext cx="892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8" name="잉크 167">
                  <a:extLst>
                    <a:ext uri="{FF2B5EF4-FFF2-40B4-BE49-F238E27FC236}">
                      <a16:creationId xmlns:a16="http://schemas.microsoft.com/office/drawing/2014/main" id="{C8DB2180-CE01-457D-A104-5C238E73BD45}"/>
                    </a:ext>
                  </a:extLst>
                </p14:cNvPr>
                <p14:cNvContentPartPr/>
                <p14:nvPr/>
              </p14:nvContentPartPr>
              <p14:xfrm>
                <a:off x="1427250" y="4254468"/>
                <a:ext cx="134640" cy="244800"/>
              </p14:xfrm>
            </p:contentPart>
          </mc:Choice>
          <mc:Fallback xmlns="">
            <p:pic>
              <p:nvPicPr>
                <p:cNvPr id="168" name="잉크 167">
                  <a:extLst>
                    <a:ext uri="{FF2B5EF4-FFF2-40B4-BE49-F238E27FC236}">
                      <a16:creationId xmlns:a16="http://schemas.microsoft.com/office/drawing/2014/main" id="{C8DB2180-CE01-457D-A104-5C238E73BD45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422930" y="4250148"/>
                  <a:ext cx="1432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9" name="잉크 168">
                  <a:extLst>
                    <a:ext uri="{FF2B5EF4-FFF2-40B4-BE49-F238E27FC236}">
                      <a16:creationId xmlns:a16="http://schemas.microsoft.com/office/drawing/2014/main" id="{1A8C448F-A596-4DFB-9C0E-91F80A93204F}"/>
                    </a:ext>
                  </a:extLst>
                </p14:cNvPr>
                <p14:cNvContentPartPr/>
                <p14:nvPr/>
              </p14:nvContentPartPr>
              <p14:xfrm>
                <a:off x="1588890" y="4380108"/>
                <a:ext cx="113040" cy="101160"/>
              </p14:xfrm>
            </p:contentPart>
          </mc:Choice>
          <mc:Fallback xmlns="">
            <p:pic>
              <p:nvPicPr>
                <p:cNvPr id="169" name="잉크 168">
                  <a:extLst>
                    <a:ext uri="{FF2B5EF4-FFF2-40B4-BE49-F238E27FC236}">
                      <a16:creationId xmlns:a16="http://schemas.microsoft.com/office/drawing/2014/main" id="{1A8C448F-A596-4DFB-9C0E-91F80A93204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584570" y="4375788"/>
                  <a:ext cx="1216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0" name="잉크 169">
                  <a:extLst>
                    <a:ext uri="{FF2B5EF4-FFF2-40B4-BE49-F238E27FC236}">
                      <a16:creationId xmlns:a16="http://schemas.microsoft.com/office/drawing/2014/main" id="{B25B379A-C6E7-4064-B263-920856626BEB}"/>
                    </a:ext>
                  </a:extLst>
                </p14:cNvPr>
                <p14:cNvContentPartPr/>
                <p14:nvPr/>
              </p14:nvContentPartPr>
              <p14:xfrm>
                <a:off x="1678170" y="4287588"/>
                <a:ext cx="160200" cy="57600"/>
              </p14:xfrm>
            </p:contentPart>
          </mc:Choice>
          <mc:Fallback xmlns="">
            <p:pic>
              <p:nvPicPr>
                <p:cNvPr id="170" name="잉크 169">
                  <a:extLst>
                    <a:ext uri="{FF2B5EF4-FFF2-40B4-BE49-F238E27FC236}">
                      <a16:creationId xmlns:a16="http://schemas.microsoft.com/office/drawing/2014/main" id="{B25B379A-C6E7-4064-B263-920856626BE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673850" y="4283268"/>
                  <a:ext cx="1688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1" name="잉크 170">
                  <a:extLst>
                    <a:ext uri="{FF2B5EF4-FFF2-40B4-BE49-F238E27FC236}">
                      <a16:creationId xmlns:a16="http://schemas.microsoft.com/office/drawing/2014/main" id="{893997FD-F97E-4570-90D6-98F85D7ABDC1}"/>
                    </a:ext>
                  </a:extLst>
                </p14:cNvPr>
                <p14:cNvContentPartPr/>
                <p14:nvPr/>
              </p14:nvContentPartPr>
              <p14:xfrm>
                <a:off x="1772490" y="4237908"/>
                <a:ext cx="117720" cy="239760"/>
              </p14:xfrm>
            </p:contentPart>
          </mc:Choice>
          <mc:Fallback xmlns="">
            <p:pic>
              <p:nvPicPr>
                <p:cNvPr id="171" name="잉크 170">
                  <a:extLst>
                    <a:ext uri="{FF2B5EF4-FFF2-40B4-BE49-F238E27FC236}">
                      <a16:creationId xmlns:a16="http://schemas.microsoft.com/office/drawing/2014/main" id="{893997FD-F97E-4570-90D6-98F85D7ABDC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768170" y="4233588"/>
                  <a:ext cx="126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2" name="잉크 171">
                  <a:extLst>
                    <a:ext uri="{FF2B5EF4-FFF2-40B4-BE49-F238E27FC236}">
                      <a16:creationId xmlns:a16="http://schemas.microsoft.com/office/drawing/2014/main" id="{F894C043-5BC9-4593-9D97-E79C9BAFF8CE}"/>
                    </a:ext>
                  </a:extLst>
                </p14:cNvPr>
                <p14:cNvContentPartPr/>
                <p14:nvPr/>
              </p14:nvContentPartPr>
              <p14:xfrm>
                <a:off x="1856730" y="4293348"/>
                <a:ext cx="56520" cy="76680"/>
              </p14:xfrm>
            </p:contentPart>
          </mc:Choice>
          <mc:Fallback xmlns="">
            <p:pic>
              <p:nvPicPr>
                <p:cNvPr id="172" name="잉크 171">
                  <a:extLst>
                    <a:ext uri="{FF2B5EF4-FFF2-40B4-BE49-F238E27FC236}">
                      <a16:creationId xmlns:a16="http://schemas.microsoft.com/office/drawing/2014/main" id="{F894C043-5BC9-4593-9D97-E79C9BAFF8C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852410" y="4289028"/>
                  <a:ext cx="651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3" name="잉크 172">
                  <a:extLst>
                    <a:ext uri="{FF2B5EF4-FFF2-40B4-BE49-F238E27FC236}">
                      <a16:creationId xmlns:a16="http://schemas.microsoft.com/office/drawing/2014/main" id="{9D1B2340-83B5-44B6-89F8-F96C7AA4407D}"/>
                    </a:ext>
                  </a:extLst>
                </p14:cNvPr>
                <p14:cNvContentPartPr/>
                <p14:nvPr/>
              </p14:nvContentPartPr>
              <p14:xfrm>
                <a:off x="1897050" y="4358508"/>
                <a:ext cx="84600" cy="142200"/>
              </p14:xfrm>
            </p:contentPart>
          </mc:Choice>
          <mc:Fallback xmlns="">
            <p:pic>
              <p:nvPicPr>
                <p:cNvPr id="173" name="잉크 172">
                  <a:extLst>
                    <a:ext uri="{FF2B5EF4-FFF2-40B4-BE49-F238E27FC236}">
                      <a16:creationId xmlns:a16="http://schemas.microsoft.com/office/drawing/2014/main" id="{9D1B2340-83B5-44B6-89F8-F96C7AA4407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892730" y="4354188"/>
                  <a:ext cx="93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4" name="잉크 173">
                  <a:extLst>
                    <a:ext uri="{FF2B5EF4-FFF2-40B4-BE49-F238E27FC236}">
                      <a16:creationId xmlns:a16="http://schemas.microsoft.com/office/drawing/2014/main" id="{3871852D-A870-4815-8DC7-56EB9D6237CD}"/>
                    </a:ext>
                  </a:extLst>
                </p14:cNvPr>
                <p14:cNvContentPartPr/>
                <p14:nvPr/>
              </p14:nvContentPartPr>
              <p14:xfrm>
                <a:off x="1989210" y="4324668"/>
                <a:ext cx="205920" cy="132840"/>
              </p14:xfrm>
            </p:contentPart>
          </mc:Choice>
          <mc:Fallback xmlns="">
            <p:pic>
              <p:nvPicPr>
                <p:cNvPr id="174" name="잉크 173">
                  <a:extLst>
                    <a:ext uri="{FF2B5EF4-FFF2-40B4-BE49-F238E27FC236}">
                      <a16:creationId xmlns:a16="http://schemas.microsoft.com/office/drawing/2014/main" id="{3871852D-A870-4815-8DC7-56EB9D6237C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984890" y="4320348"/>
                  <a:ext cx="214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6" name="잉크 175">
                  <a:extLst>
                    <a:ext uri="{FF2B5EF4-FFF2-40B4-BE49-F238E27FC236}">
                      <a16:creationId xmlns:a16="http://schemas.microsoft.com/office/drawing/2014/main" id="{AAE2412D-268D-4469-A655-90A353A77B66}"/>
                    </a:ext>
                  </a:extLst>
                </p14:cNvPr>
                <p14:cNvContentPartPr/>
                <p14:nvPr/>
              </p14:nvContentPartPr>
              <p14:xfrm>
                <a:off x="1835490" y="4398828"/>
                <a:ext cx="58680" cy="71280"/>
              </p14:xfrm>
            </p:contentPart>
          </mc:Choice>
          <mc:Fallback xmlns="">
            <p:pic>
              <p:nvPicPr>
                <p:cNvPr id="176" name="잉크 175">
                  <a:extLst>
                    <a:ext uri="{FF2B5EF4-FFF2-40B4-BE49-F238E27FC236}">
                      <a16:creationId xmlns:a16="http://schemas.microsoft.com/office/drawing/2014/main" id="{AAE2412D-268D-4469-A655-90A353A77B66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831170" y="4394508"/>
                  <a:ext cx="67320" cy="7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8DDBE7E1-D785-4696-866E-E875943EDF32}"/>
              </a:ext>
            </a:extLst>
          </p:cNvPr>
          <p:cNvGrpSpPr/>
          <p:nvPr/>
        </p:nvGrpSpPr>
        <p:grpSpPr>
          <a:xfrm>
            <a:off x="437610" y="4906428"/>
            <a:ext cx="191520" cy="397440"/>
            <a:chOff x="437610" y="4906428"/>
            <a:chExt cx="191520" cy="39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8" name="잉크 177">
                  <a:extLst>
                    <a:ext uri="{FF2B5EF4-FFF2-40B4-BE49-F238E27FC236}">
                      <a16:creationId xmlns:a16="http://schemas.microsoft.com/office/drawing/2014/main" id="{E08ABC13-34E8-46BF-A9A5-4160DF65CE52}"/>
                    </a:ext>
                  </a:extLst>
                </p14:cNvPr>
                <p14:cNvContentPartPr/>
                <p14:nvPr/>
              </p14:nvContentPartPr>
              <p14:xfrm>
                <a:off x="437610" y="4906428"/>
                <a:ext cx="95040" cy="132120"/>
              </p14:xfrm>
            </p:contentPart>
          </mc:Choice>
          <mc:Fallback xmlns="">
            <p:pic>
              <p:nvPicPr>
                <p:cNvPr id="178" name="잉크 177">
                  <a:extLst>
                    <a:ext uri="{FF2B5EF4-FFF2-40B4-BE49-F238E27FC236}">
                      <a16:creationId xmlns:a16="http://schemas.microsoft.com/office/drawing/2014/main" id="{E08ABC13-34E8-46BF-A9A5-4160DF65CE5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33290" y="4902108"/>
                  <a:ext cx="103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9" name="잉크 178">
                  <a:extLst>
                    <a:ext uri="{FF2B5EF4-FFF2-40B4-BE49-F238E27FC236}">
                      <a16:creationId xmlns:a16="http://schemas.microsoft.com/office/drawing/2014/main" id="{2E78CDF0-4776-44BE-8D91-5DE58406E331}"/>
                    </a:ext>
                  </a:extLst>
                </p14:cNvPr>
                <p14:cNvContentPartPr/>
                <p14:nvPr/>
              </p14:nvContentPartPr>
              <p14:xfrm>
                <a:off x="494850" y="4920108"/>
                <a:ext cx="99360" cy="96120"/>
              </p14:xfrm>
            </p:contentPart>
          </mc:Choice>
          <mc:Fallback xmlns="">
            <p:pic>
              <p:nvPicPr>
                <p:cNvPr id="179" name="잉크 178">
                  <a:extLst>
                    <a:ext uri="{FF2B5EF4-FFF2-40B4-BE49-F238E27FC236}">
                      <a16:creationId xmlns:a16="http://schemas.microsoft.com/office/drawing/2014/main" id="{2E78CDF0-4776-44BE-8D91-5DE58406E33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90530" y="4915788"/>
                  <a:ext cx="108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0" name="잉크 179">
                  <a:extLst>
                    <a:ext uri="{FF2B5EF4-FFF2-40B4-BE49-F238E27FC236}">
                      <a16:creationId xmlns:a16="http://schemas.microsoft.com/office/drawing/2014/main" id="{0E623DA1-8ED4-4D90-B256-BE13F1D4CC0D}"/>
                    </a:ext>
                  </a:extLst>
                </p14:cNvPr>
                <p14:cNvContentPartPr/>
                <p14:nvPr/>
              </p14:nvContentPartPr>
              <p14:xfrm>
                <a:off x="475050" y="4913628"/>
                <a:ext cx="154080" cy="390240"/>
              </p14:xfrm>
            </p:contentPart>
          </mc:Choice>
          <mc:Fallback xmlns="">
            <p:pic>
              <p:nvPicPr>
                <p:cNvPr id="180" name="잉크 179">
                  <a:extLst>
                    <a:ext uri="{FF2B5EF4-FFF2-40B4-BE49-F238E27FC236}">
                      <a16:creationId xmlns:a16="http://schemas.microsoft.com/office/drawing/2014/main" id="{0E623DA1-8ED4-4D90-B256-BE13F1D4CC0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70730" y="4909308"/>
                  <a:ext cx="162720" cy="39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25DC7DA8-A57C-45FD-BB9F-F4163C8B25EE}"/>
              </a:ext>
            </a:extLst>
          </p:cNvPr>
          <p:cNvGrpSpPr/>
          <p:nvPr/>
        </p:nvGrpSpPr>
        <p:grpSpPr>
          <a:xfrm>
            <a:off x="800130" y="4741908"/>
            <a:ext cx="937440" cy="412560"/>
            <a:chOff x="800130" y="4741908"/>
            <a:chExt cx="93744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1" name="잉크 180">
                  <a:extLst>
                    <a:ext uri="{FF2B5EF4-FFF2-40B4-BE49-F238E27FC236}">
                      <a16:creationId xmlns:a16="http://schemas.microsoft.com/office/drawing/2014/main" id="{F34AAE94-EE27-4107-A508-BA7B9858E034}"/>
                    </a:ext>
                  </a:extLst>
                </p14:cNvPr>
                <p14:cNvContentPartPr/>
                <p14:nvPr/>
              </p14:nvContentPartPr>
              <p14:xfrm>
                <a:off x="800130" y="4838388"/>
                <a:ext cx="8280" cy="45360"/>
              </p14:xfrm>
            </p:contentPart>
          </mc:Choice>
          <mc:Fallback xmlns="">
            <p:pic>
              <p:nvPicPr>
                <p:cNvPr id="181" name="잉크 180">
                  <a:extLst>
                    <a:ext uri="{FF2B5EF4-FFF2-40B4-BE49-F238E27FC236}">
                      <a16:creationId xmlns:a16="http://schemas.microsoft.com/office/drawing/2014/main" id="{F34AAE94-EE27-4107-A508-BA7B9858E03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95810" y="4833708"/>
                  <a:ext cx="16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2" name="잉크 181">
                  <a:extLst>
                    <a:ext uri="{FF2B5EF4-FFF2-40B4-BE49-F238E27FC236}">
                      <a16:creationId xmlns:a16="http://schemas.microsoft.com/office/drawing/2014/main" id="{236A6771-3022-4522-B9A6-2ABFBB4CB43D}"/>
                    </a:ext>
                  </a:extLst>
                </p14:cNvPr>
                <p14:cNvContentPartPr/>
                <p14:nvPr/>
              </p14:nvContentPartPr>
              <p14:xfrm>
                <a:off x="819210" y="5023788"/>
                <a:ext cx="35280" cy="27720"/>
              </p14:xfrm>
            </p:contentPart>
          </mc:Choice>
          <mc:Fallback xmlns="">
            <p:pic>
              <p:nvPicPr>
                <p:cNvPr id="182" name="잉크 181">
                  <a:extLst>
                    <a:ext uri="{FF2B5EF4-FFF2-40B4-BE49-F238E27FC236}">
                      <a16:creationId xmlns:a16="http://schemas.microsoft.com/office/drawing/2014/main" id="{236A6771-3022-4522-B9A6-2ABFBB4CB43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14890" y="5019468"/>
                  <a:ext cx="439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3" name="잉크 182">
                  <a:extLst>
                    <a:ext uri="{FF2B5EF4-FFF2-40B4-BE49-F238E27FC236}">
                      <a16:creationId xmlns:a16="http://schemas.microsoft.com/office/drawing/2014/main" id="{F2ACB2CE-03A2-46D9-A286-E24106EE88D8}"/>
                    </a:ext>
                  </a:extLst>
                </p14:cNvPr>
                <p14:cNvContentPartPr/>
                <p14:nvPr/>
              </p14:nvContentPartPr>
              <p14:xfrm>
                <a:off x="942330" y="4855308"/>
                <a:ext cx="102240" cy="243360"/>
              </p14:xfrm>
            </p:contentPart>
          </mc:Choice>
          <mc:Fallback xmlns="">
            <p:pic>
              <p:nvPicPr>
                <p:cNvPr id="183" name="잉크 182">
                  <a:extLst>
                    <a:ext uri="{FF2B5EF4-FFF2-40B4-BE49-F238E27FC236}">
                      <a16:creationId xmlns:a16="http://schemas.microsoft.com/office/drawing/2014/main" id="{F2ACB2CE-03A2-46D9-A286-E24106EE88D8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38010" y="4850988"/>
                  <a:ext cx="1108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4" name="잉크 183">
                  <a:extLst>
                    <a:ext uri="{FF2B5EF4-FFF2-40B4-BE49-F238E27FC236}">
                      <a16:creationId xmlns:a16="http://schemas.microsoft.com/office/drawing/2014/main" id="{C711C492-F232-4C8E-8B17-9863F2E4A377}"/>
                    </a:ext>
                  </a:extLst>
                </p14:cNvPr>
                <p14:cNvContentPartPr/>
                <p14:nvPr/>
              </p14:nvContentPartPr>
              <p14:xfrm>
                <a:off x="1079490" y="4929828"/>
                <a:ext cx="68760" cy="125280"/>
              </p14:xfrm>
            </p:contentPart>
          </mc:Choice>
          <mc:Fallback xmlns="">
            <p:pic>
              <p:nvPicPr>
                <p:cNvPr id="184" name="잉크 183">
                  <a:extLst>
                    <a:ext uri="{FF2B5EF4-FFF2-40B4-BE49-F238E27FC236}">
                      <a16:creationId xmlns:a16="http://schemas.microsoft.com/office/drawing/2014/main" id="{C711C492-F232-4C8E-8B17-9863F2E4A37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75170" y="4925508"/>
                  <a:ext cx="774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5" name="잉크 184">
                  <a:extLst>
                    <a:ext uri="{FF2B5EF4-FFF2-40B4-BE49-F238E27FC236}">
                      <a16:creationId xmlns:a16="http://schemas.microsoft.com/office/drawing/2014/main" id="{B80BAE93-D46A-43DF-A537-2A46E01E4603}"/>
                    </a:ext>
                  </a:extLst>
                </p14:cNvPr>
                <p14:cNvContentPartPr/>
                <p14:nvPr/>
              </p14:nvContentPartPr>
              <p14:xfrm>
                <a:off x="1200450" y="5042508"/>
                <a:ext cx="46800" cy="111960"/>
              </p14:xfrm>
            </p:contentPart>
          </mc:Choice>
          <mc:Fallback xmlns="">
            <p:pic>
              <p:nvPicPr>
                <p:cNvPr id="185" name="잉크 184">
                  <a:extLst>
                    <a:ext uri="{FF2B5EF4-FFF2-40B4-BE49-F238E27FC236}">
                      <a16:creationId xmlns:a16="http://schemas.microsoft.com/office/drawing/2014/main" id="{B80BAE93-D46A-43DF-A537-2A46E01E460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96130" y="5038188"/>
                  <a:ext cx="554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6" name="잉크 185">
                  <a:extLst>
                    <a:ext uri="{FF2B5EF4-FFF2-40B4-BE49-F238E27FC236}">
                      <a16:creationId xmlns:a16="http://schemas.microsoft.com/office/drawing/2014/main" id="{10B51A89-34FC-45A8-BE1A-BA937D3C058A}"/>
                    </a:ext>
                  </a:extLst>
                </p14:cNvPr>
                <p14:cNvContentPartPr/>
                <p14:nvPr/>
              </p14:nvContentPartPr>
              <p14:xfrm>
                <a:off x="1333650" y="4816788"/>
                <a:ext cx="171720" cy="245880"/>
              </p14:xfrm>
            </p:contentPart>
          </mc:Choice>
          <mc:Fallback xmlns="">
            <p:pic>
              <p:nvPicPr>
                <p:cNvPr id="186" name="잉크 185">
                  <a:extLst>
                    <a:ext uri="{FF2B5EF4-FFF2-40B4-BE49-F238E27FC236}">
                      <a16:creationId xmlns:a16="http://schemas.microsoft.com/office/drawing/2014/main" id="{10B51A89-34FC-45A8-BE1A-BA937D3C058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329330" y="4812468"/>
                  <a:ext cx="1803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7" name="잉크 186">
                  <a:extLst>
                    <a:ext uri="{FF2B5EF4-FFF2-40B4-BE49-F238E27FC236}">
                      <a16:creationId xmlns:a16="http://schemas.microsoft.com/office/drawing/2014/main" id="{6AB13CDD-2781-4117-B0C4-49914E789EC8}"/>
                    </a:ext>
                  </a:extLst>
                </p14:cNvPr>
                <p14:cNvContentPartPr/>
                <p14:nvPr/>
              </p14:nvContentPartPr>
              <p14:xfrm>
                <a:off x="1533450" y="4741908"/>
                <a:ext cx="204120" cy="287280"/>
              </p14:xfrm>
            </p:contentPart>
          </mc:Choice>
          <mc:Fallback xmlns="">
            <p:pic>
              <p:nvPicPr>
                <p:cNvPr id="187" name="잉크 186">
                  <a:extLst>
                    <a:ext uri="{FF2B5EF4-FFF2-40B4-BE49-F238E27FC236}">
                      <a16:creationId xmlns:a16="http://schemas.microsoft.com/office/drawing/2014/main" id="{6AB13CDD-2781-4117-B0C4-49914E789EC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529130" y="4737588"/>
                  <a:ext cx="212760" cy="29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그룹 197">
            <a:extLst>
              <a:ext uri="{FF2B5EF4-FFF2-40B4-BE49-F238E27FC236}">
                <a16:creationId xmlns:a16="http://schemas.microsoft.com/office/drawing/2014/main" id="{848F00E4-82AE-4687-A7AE-73AFB1EF13A5}"/>
              </a:ext>
            </a:extLst>
          </p:cNvPr>
          <p:cNvGrpSpPr/>
          <p:nvPr/>
        </p:nvGrpSpPr>
        <p:grpSpPr>
          <a:xfrm>
            <a:off x="4392210" y="3072228"/>
            <a:ext cx="1111680" cy="454320"/>
            <a:chOff x="4392210" y="3072228"/>
            <a:chExt cx="1111680" cy="45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0" name="잉크 189">
                  <a:extLst>
                    <a:ext uri="{FF2B5EF4-FFF2-40B4-BE49-F238E27FC236}">
                      <a16:creationId xmlns:a16="http://schemas.microsoft.com/office/drawing/2014/main" id="{78F17975-8F93-492E-8735-15F4381DD0B9}"/>
                    </a:ext>
                  </a:extLst>
                </p14:cNvPr>
                <p14:cNvContentPartPr/>
                <p14:nvPr/>
              </p14:nvContentPartPr>
              <p14:xfrm>
                <a:off x="4402290" y="3121188"/>
                <a:ext cx="127440" cy="126720"/>
              </p14:xfrm>
            </p:contentPart>
          </mc:Choice>
          <mc:Fallback xmlns="">
            <p:pic>
              <p:nvPicPr>
                <p:cNvPr id="190" name="잉크 189">
                  <a:extLst>
                    <a:ext uri="{FF2B5EF4-FFF2-40B4-BE49-F238E27FC236}">
                      <a16:creationId xmlns:a16="http://schemas.microsoft.com/office/drawing/2014/main" id="{78F17975-8F93-492E-8735-15F4381DD0B9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397970" y="3116868"/>
                  <a:ext cx="1360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1" name="잉크 190">
                  <a:extLst>
                    <a:ext uri="{FF2B5EF4-FFF2-40B4-BE49-F238E27FC236}">
                      <a16:creationId xmlns:a16="http://schemas.microsoft.com/office/drawing/2014/main" id="{3251CF42-C556-46DD-8A20-213AFADD1C11}"/>
                    </a:ext>
                  </a:extLst>
                </p14:cNvPr>
                <p14:cNvContentPartPr/>
                <p14:nvPr/>
              </p14:nvContentPartPr>
              <p14:xfrm>
                <a:off x="4392210" y="3075468"/>
                <a:ext cx="186480" cy="405360"/>
              </p14:xfrm>
            </p:contentPart>
          </mc:Choice>
          <mc:Fallback xmlns="">
            <p:pic>
              <p:nvPicPr>
                <p:cNvPr id="191" name="잉크 190">
                  <a:extLst>
                    <a:ext uri="{FF2B5EF4-FFF2-40B4-BE49-F238E27FC236}">
                      <a16:creationId xmlns:a16="http://schemas.microsoft.com/office/drawing/2014/main" id="{3251CF42-C556-46DD-8A20-213AFADD1C1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387890" y="3071148"/>
                  <a:ext cx="1951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2" name="잉크 191">
                  <a:extLst>
                    <a:ext uri="{FF2B5EF4-FFF2-40B4-BE49-F238E27FC236}">
                      <a16:creationId xmlns:a16="http://schemas.microsoft.com/office/drawing/2014/main" id="{442FEE74-5FB5-4368-9B62-8FC92D519003}"/>
                    </a:ext>
                  </a:extLst>
                </p14:cNvPr>
                <p14:cNvContentPartPr/>
                <p14:nvPr/>
              </p14:nvContentPartPr>
              <p14:xfrm>
                <a:off x="4649610" y="3164748"/>
                <a:ext cx="183600" cy="37440"/>
              </p14:xfrm>
            </p:contentPart>
          </mc:Choice>
          <mc:Fallback xmlns="">
            <p:pic>
              <p:nvPicPr>
                <p:cNvPr id="192" name="잉크 191">
                  <a:extLst>
                    <a:ext uri="{FF2B5EF4-FFF2-40B4-BE49-F238E27FC236}">
                      <a16:creationId xmlns:a16="http://schemas.microsoft.com/office/drawing/2014/main" id="{442FEE74-5FB5-4368-9B62-8FC92D51900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645290" y="3160428"/>
                  <a:ext cx="1922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3" name="잉크 192">
                  <a:extLst>
                    <a:ext uri="{FF2B5EF4-FFF2-40B4-BE49-F238E27FC236}">
                      <a16:creationId xmlns:a16="http://schemas.microsoft.com/office/drawing/2014/main" id="{3E25B544-0918-43EB-96F5-043143D81FE0}"/>
                    </a:ext>
                  </a:extLst>
                </p14:cNvPr>
                <p14:cNvContentPartPr/>
                <p14:nvPr/>
              </p14:nvContentPartPr>
              <p14:xfrm>
                <a:off x="4673010" y="3248988"/>
                <a:ext cx="162000" cy="23040"/>
              </p14:xfrm>
            </p:contentPart>
          </mc:Choice>
          <mc:Fallback xmlns="">
            <p:pic>
              <p:nvPicPr>
                <p:cNvPr id="193" name="잉크 192">
                  <a:extLst>
                    <a:ext uri="{FF2B5EF4-FFF2-40B4-BE49-F238E27FC236}">
                      <a16:creationId xmlns:a16="http://schemas.microsoft.com/office/drawing/2014/main" id="{3E25B544-0918-43EB-96F5-043143D81FE0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668690" y="3244668"/>
                  <a:ext cx="1706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4" name="잉크 193">
                  <a:extLst>
                    <a:ext uri="{FF2B5EF4-FFF2-40B4-BE49-F238E27FC236}">
                      <a16:creationId xmlns:a16="http://schemas.microsoft.com/office/drawing/2014/main" id="{3C4A9C10-C601-44FA-9A1B-CF6265E795B2}"/>
                    </a:ext>
                  </a:extLst>
                </p14:cNvPr>
                <p14:cNvContentPartPr/>
                <p14:nvPr/>
              </p14:nvContentPartPr>
              <p14:xfrm>
                <a:off x="4812330" y="3101028"/>
                <a:ext cx="213840" cy="425520"/>
              </p14:xfrm>
            </p:contentPart>
          </mc:Choice>
          <mc:Fallback xmlns="">
            <p:pic>
              <p:nvPicPr>
                <p:cNvPr id="194" name="잉크 193">
                  <a:extLst>
                    <a:ext uri="{FF2B5EF4-FFF2-40B4-BE49-F238E27FC236}">
                      <a16:creationId xmlns:a16="http://schemas.microsoft.com/office/drawing/2014/main" id="{3C4A9C10-C601-44FA-9A1B-CF6265E795B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808010" y="3096708"/>
                  <a:ext cx="2224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5" name="잉크 194">
                  <a:extLst>
                    <a:ext uri="{FF2B5EF4-FFF2-40B4-BE49-F238E27FC236}">
                      <a16:creationId xmlns:a16="http://schemas.microsoft.com/office/drawing/2014/main" id="{26CA195A-FC38-4EB3-9DAA-E0AC7C0A1753}"/>
                    </a:ext>
                  </a:extLst>
                </p14:cNvPr>
                <p14:cNvContentPartPr/>
                <p14:nvPr/>
              </p14:nvContentPartPr>
              <p14:xfrm>
                <a:off x="5069370" y="3110028"/>
                <a:ext cx="20160" cy="210960"/>
              </p14:xfrm>
            </p:contentPart>
          </mc:Choice>
          <mc:Fallback xmlns="">
            <p:pic>
              <p:nvPicPr>
                <p:cNvPr id="195" name="잉크 194">
                  <a:extLst>
                    <a:ext uri="{FF2B5EF4-FFF2-40B4-BE49-F238E27FC236}">
                      <a16:creationId xmlns:a16="http://schemas.microsoft.com/office/drawing/2014/main" id="{26CA195A-FC38-4EB3-9DAA-E0AC7C0A1753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065050" y="3105708"/>
                  <a:ext cx="288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6" name="잉크 195">
                  <a:extLst>
                    <a:ext uri="{FF2B5EF4-FFF2-40B4-BE49-F238E27FC236}">
                      <a16:creationId xmlns:a16="http://schemas.microsoft.com/office/drawing/2014/main" id="{41286075-ACBE-4764-A8A3-26FC7110594D}"/>
                    </a:ext>
                  </a:extLst>
                </p14:cNvPr>
                <p14:cNvContentPartPr/>
                <p14:nvPr/>
              </p14:nvContentPartPr>
              <p14:xfrm>
                <a:off x="5200050" y="3113268"/>
                <a:ext cx="154800" cy="182520"/>
              </p14:xfrm>
            </p:contentPart>
          </mc:Choice>
          <mc:Fallback xmlns="">
            <p:pic>
              <p:nvPicPr>
                <p:cNvPr id="196" name="잉크 195">
                  <a:extLst>
                    <a:ext uri="{FF2B5EF4-FFF2-40B4-BE49-F238E27FC236}">
                      <a16:creationId xmlns:a16="http://schemas.microsoft.com/office/drawing/2014/main" id="{41286075-ACBE-4764-A8A3-26FC7110594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195730" y="3108948"/>
                  <a:ext cx="1634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7" name="잉크 196">
                  <a:extLst>
                    <a:ext uri="{FF2B5EF4-FFF2-40B4-BE49-F238E27FC236}">
                      <a16:creationId xmlns:a16="http://schemas.microsoft.com/office/drawing/2014/main" id="{A2F9A4C8-D514-49A5-A730-06EBAF2B657D}"/>
                    </a:ext>
                  </a:extLst>
                </p14:cNvPr>
                <p14:cNvContentPartPr/>
                <p14:nvPr/>
              </p14:nvContentPartPr>
              <p14:xfrm>
                <a:off x="5405250" y="3072228"/>
                <a:ext cx="98640" cy="317160"/>
              </p14:xfrm>
            </p:contentPart>
          </mc:Choice>
          <mc:Fallback xmlns="">
            <p:pic>
              <p:nvPicPr>
                <p:cNvPr id="197" name="잉크 196">
                  <a:extLst>
                    <a:ext uri="{FF2B5EF4-FFF2-40B4-BE49-F238E27FC236}">
                      <a16:creationId xmlns:a16="http://schemas.microsoft.com/office/drawing/2014/main" id="{A2F9A4C8-D514-49A5-A730-06EBAF2B657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400930" y="3067908"/>
                  <a:ext cx="107280" cy="32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id="{99069DEB-4271-4BA9-A504-160E83C909AD}"/>
              </a:ext>
            </a:extLst>
          </p:cNvPr>
          <p:cNvGrpSpPr/>
          <p:nvPr/>
        </p:nvGrpSpPr>
        <p:grpSpPr>
          <a:xfrm>
            <a:off x="4380330" y="3625908"/>
            <a:ext cx="1294920" cy="559080"/>
            <a:chOff x="4380330" y="3625908"/>
            <a:chExt cx="1294920" cy="5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9" name="잉크 198">
                  <a:extLst>
                    <a:ext uri="{FF2B5EF4-FFF2-40B4-BE49-F238E27FC236}">
                      <a16:creationId xmlns:a16="http://schemas.microsoft.com/office/drawing/2014/main" id="{1DD90347-415B-490F-B110-C4263FDE83B7}"/>
                    </a:ext>
                  </a:extLst>
                </p14:cNvPr>
                <p14:cNvContentPartPr/>
                <p14:nvPr/>
              </p14:nvContentPartPr>
              <p14:xfrm>
                <a:off x="4380330" y="3749388"/>
                <a:ext cx="177120" cy="216000"/>
              </p14:xfrm>
            </p:contentPart>
          </mc:Choice>
          <mc:Fallback xmlns="">
            <p:pic>
              <p:nvPicPr>
                <p:cNvPr id="199" name="잉크 198">
                  <a:extLst>
                    <a:ext uri="{FF2B5EF4-FFF2-40B4-BE49-F238E27FC236}">
                      <a16:creationId xmlns:a16="http://schemas.microsoft.com/office/drawing/2014/main" id="{1DD90347-415B-490F-B110-C4263FDE83B7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376010" y="3745068"/>
                  <a:ext cx="1857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0" name="잉크 199">
                  <a:extLst>
                    <a:ext uri="{FF2B5EF4-FFF2-40B4-BE49-F238E27FC236}">
                      <a16:creationId xmlns:a16="http://schemas.microsoft.com/office/drawing/2014/main" id="{835A23F1-A5DC-4067-9BC0-6646E16A9D8C}"/>
                    </a:ext>
                  </a:extLst>
                </p14:cNvPr>
                <p14:cNvContentPartPr/>
                <p14:nvPr/>
              </p14:nvContentPartPr>
              <p14:xfrm>
                <a:off x="4622970" y="3820668"/>
                <a:ext cx="148680" cy="1800"/>
              </p14:xfrm>
            </p:contentPart>
          </mc:Choice>
          <mc:Fallback xmlns="">
            <p:pic>
              <p:nvPicPr>
                <p:cNvPr id="200" name="잉크 199">
                  <a:extLst>
                    <a:ext uri="{FF2B5EF4-FFF2-40B4-BE49-F238E27FC236}">
                      <a16:creationId xmlns:a16="http://schemas.microsoft.com/office/drawing/2014/main" id="{835A23F1-A5DC-4067-9BC0-6646E16A9D8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618650" y="3816348"/>
                  <a:ext cx="15732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1" name="잉크 200">
                  <a:extLst>
                    <a:ext uri="{FF2B5EF4-FFF2-40B4-BE49-F238E27FC236}">
                      <a16:creationId xmlns:a16="http://schemas.microsoft.com/office/drawing/2014/main" id="{628FE5DB-A209-4503-B013-A0BDAD4D0A24}"/>
                    </a:ext>
                  </a:extLst>
                </p14:cNvPr>
                <p14:cNvContentPartPr/>
                <p14:nvPr/>
              </p14:nvContentPartPr>
              <p14:xfrm>
                <a:off x="4632690" y="3894468"/>
                <a:ext cx="122760" cy="5040"/>
              </p14:xfrm>
            </p:contentPart>
          </mc:Choice>
          <mc:Fallback xmlns="">
            <p:pic>
              <p:nvPicPr>
                <p:cNvPr id="201" name="잉크 200">
                  <a:extLst>
                    <a:ext uri="{FF2B5EF4-FFF2-40B4-BE49-F238E27FC236}">
                      <a16:creationId xmlns:a16="http://schemas.microsoft.com/office/drawing/2014/main" id="{628FE5DB-A209-4503-B013-A0BDAD4D0A2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628370" y="3890148"/>
                  <a:ext cx="13140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2" name="잉크 201">
                  <a:extLst>
                    <a:ext uri="{FF2B5EF4-FFF2-40B4-BE49-F238E27FC236}">
                      <a16:creationId xmlns:a16="http://schemas.microsoft.com/office/drawing/2014/main" id="{2CE6F826-EB0E-4EA1-93C7-E6D2F68E70F1}"/>
                    </a:ext>
                  </a:extLst>
                </p14:cNvPr>
                <p14:cNvContentPartPr/>
                <p14:nvPr/>
              </p14:nvContentPartPr>
              <p14:xfrm>
                <a:off x="4793610" y="3769908"/>
                <a:ext cx="168480" cy="415080"/>
              </p14:xfrm>
            </p:contentPart>
          </mc:Choice>
          <mc:Fallback xmlns="">
            <p:pic>
              <p:nvPicPr>
                <p:cNvPr id="202" name="잉크 201">
                  <a:extLst>
                    <a:ext uri="{FF2B5EF4-FFF2-40B4-BE49-F238E27FC236}">
                      <a16:creationId xmlns:a16="http://schemas.microsoft.com/office/drawing/2014/main" id="{2CE6F826-EB0E-4EA1-93C7-E6D2F68E70F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789290" y="3765588"/>
                  <a:ext cx="1771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03" name="잉크 202">
                  <a:extLst>
                    <a:ext uri="{FF2B5EF4-FFF2-40B4-BE49-F238E27FC236}">
                      <a16:creationId xmlns:a16="http://schemas.microsoft.com/office/drawing/2014/main" id="{9CAA56C8-8888-42EA-A348-591AACBF7878}"/>
                    </a:ext>
                  </a:extLst>
                </p14:cNvPr>
                <p14:cNvContentPartPr/>
                <p14:nvPr/>
              </p14:nvContentPartPr>
              <p14:xfrm>
                <a:off x="4955970" y="3730668"/>
                <a:ext cx="120960" cy="12240"/>
              </p14:xfrm>
            </p:contentPart>
          </mc:Choice>
          <mc:Fallback xmlns="">
            <p:pic>
              <p:nvPicPr>
                <p:cNvPr id="203" name="잉크 202">
                  <a:extLst>
                    <a:ext uri="{FF2B5EF4-FFF2-40B4-BE49-F238E27FC236}">
                      <a16:creationId xmlns:a16="http://schemas.microsoft.com/office/drawing/2014/main" id="{9CAA56C8-8888-42EA-A348-591AACBF7878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951650" y="3726348"/>
                  <a:ext cx="129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04" name="잉크 203">
                  <a:extLst>
                    <a:ext uri="{FF2B5EF4-FFF2-40B4-BE49-F238E27FC236}">
                      <a16:creationId xmlns:a16="http://schemas.microsoft.com/office/drawing/2014/main" id="{088CDF60-0720-4018-B4B5-39357F8BF5F3}"/>
                    </a:ext>
                  </a:extLst>
                </p14:cNvPr>
                <p14:cNvContentPartPr/>
                <p14:nvPr/>
              </p14:nvContentPartPr>
              <p14:xfrm>
                <a:off x="5107890" y="3625908"/>
                <a:ext cx="8280" cy="151560"/>
              </p14:xfrm>
            </p:contentPart>
          </mc:Choice>
          <mc:Fallback xmlns="">
            <p:pic>
              <p:nvPicPr>
                <p:cNvPr id="204" name="잉크 203">
                  <a:extLst>
                    <a:ext uri="{FF2B5EF4-FFF2-40B4-BE49-F238E27FC236}">
                      <a16:creationId xmlns:a16="http://schemas.microsoft.com/office/drawing/2014/main" id="{088CDF60-0720-4018-B4B5-39357F8BF5F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103570" y="3621588"/>
                  <a:ext cx="169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05" name="잉크 204">
                  <a:extLst>
                    <a:ext uri="{FF2B5EF4-FFF2-40B4-BE49-F238E27FC236}">
                      <a16:creationId xmlns:a16="http://schemas.microsoft.com/office/drawing/2014/main" id="{393A1234-A43E-431C-B4EF-D3BC9E2E3AAC}"/>
                    </a:ext>
                  </a:extLst>
                </p14:cNvPr>
                <p14:cNvContentPartPr/>
                <p14:nvPr/>
              </p14:nvContentPartPr>
              <p14:xfrm>
                <a:off x="5180250" y="3761988"/>
                <a:ext cx="89640" cy="195840"/>
              </p14:xfrm>
            </p:contentPart>
          </mc:Choice>
          <mc:Fallback xmlns="">
            <p:pic>
              <p:nvPicPr>
                <p:cNvPr id="205" name="잉크 204">
                  <a:extLst>
                    <a:ext uri="{FF2B5EF4-FFF2-40B4-BE49-F238E27FC236}">
                      <a16:creationId xmlns:a16="http://schemas.microsoft.com/office/drawing/2014/main" id="{393A1234-A43E-431C-B4EF-D3BC9E2E3AAC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175930" y="3757668"/>
                  <a:ext cx="982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6" name="잉크 205">
                  <a:extLst>
                    <a:ext uri="{FF2B5EF4-FFF2-40B4-BE49-F238E27FC236}">
                      <a16:creationId xmlns:a16="http://schemas.microsoft.com/office/drawing/2014/main" id="{396D1634-9B2D-40F8-8BE0-7845922EC5C0}"/>
                    </a:ext>
                  </a:extLst>
                </p14:cNvPr>
                <p14:cNvContentPartPr/>
                <p14:nvPr/>
              </p14:nvContentPartPr>
              <p14:xfrm>
                <a:off x="5323170" y="3707988"/>
                <a:ext cx="168120" cy="344520"/>
              </p14:xfrm>
            </p:contentPart>
          </mc:Choice>
          <mc:Fallback xmlns="">
            <p:pic>
              <p:nvPicPr>
                <p:cNvPr id="206" name="잉크 205">
                  <a:extLst>
                    <a:ext uri="{FF2B5EF4-FFF2-40B4-BE49-F238E27FC236}">
                      <a16:creationId xmlns:a16="http://schemas.microsoft.com/office/drawing/2014/main" id="{396D1634-9B2D-40F8-8BE0-7845922EC5C0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318850" y="3703668"/>
                  <a:ext cx="1767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7" name="잉크 206">
                  <a:extLst>
                    <a:ext uri="{FF2B5EF4-FFF2-40B4-BE49-F238E27FC236}">
                      <a16:creationId xmlns:a16="http://schemas.microsoft.com/office/drawing/2014/main" id="{8CBCD202-717D-44A1-A9B9-DB4D7869C251}"/>
                    </a:ext>
                  </a:extLst>
                </p14:cNvPr>
                <p14:cNvContentPartPr/>
                <p14:nvPr/>
              </p14:nvContentPartPr>
              <p14:xfrm>
                <a:off x="5587410" y="3721668"/>
                <a:ext cx="87840" cy="231120"/>
              </p14:xfrm>
            </p:contentPart>
          </mc:Choice>
          <mc:Fallback xmlns="">
            <p:pic>
              <p:nvPicPr>
                <p:cNvPr id="207" name="잉크 206">
                  <a:extLst>
                    <a:ext uri="{FF2B5EF4-FFF2-40B4-BE49-F238E27FC236}">
                      <a16:creationId xmlns:a16="http://schemas.microsoft.com/office/drawing/2014/main" id="{8CBCD202-717D-44A1-A9B9-DB4D7869C25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583090" y="3717348"/>
                  <a:ext cx="9648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그룹 214">
            <a:extLst>
              <a:ext uri="{FF2B5EF4-FFF2-40B4-BE49-F238E27FC236}">
                <a16:creationId xmlns:a16="http://schemas.microsoft.com/office/drawing/2014/main" id="{2923A6EC-A3E7-48E5-9FA1-1D5E28CBE015}"/>
              </a:ext>
            </a:extLst>
          </p:cNvPr>
          <p:cNvGrpSpPr/>
          <p:nvPr/>
        </p:nvGrpSpPr>
        <p:grpSpPr>
          <a:xfrm>
            <a:off x="6019050" y="1148748"/>
            <a:ext cx="289440" cy="354600"/>
            <a:chOff x="6019050" y="1148748"/>
            <a:chExt cx="28944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9" name="잉크 208">
                  <a:extLst>
                    <a:ext uri="{FF2B5EF4-FFF2-40B4-BE49-F238E27FC236}">
                      <a16:creationId xmlns:a16="http://schemas.microsoft.com/office/drawing/2014/main" id="{B58B196A-3006-4341-8E8B-8901944E87EB}"/>
                    </a:ext>
                  </a:extLst>
                </p14:cNvPr>
                <p14:cNvContentPartPr/>
                <p14:nvPr/>
              </p14:nvContentPartPr>
              <p14:xfrm>
                <a:off x="6076650" y="1219308"/>
                <a:ext cx="157680" cy="158040"/>
              </p14:xfrm>
            </p:contentPart>
          </mc:Choice>
          <mc:Fallback xmlns="">
            <p:pic>
              <p:nvPicPr>
                <p:cNvPr id="209" name="잉크 208">
                  <a:extLst>
                    <a:ext uri="{FF2B5EF4-FFF2-40B4-BE49-F238E27FC236}">
                      <a16:creationId xmlns:a16="http://schemas.microsoft.com/office/drawing/2014/main" id="{B58B196A-3006-4341-8E8B-8901944E87EB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072330" y="1214988"/>
                  <a:ext cx="1663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0" name="잉크 209">
                  <a:extLst>
                    <a:ext uri="{FF2B5EF4-FFF2-40B4-BE49-F238E27FC236}">
                      <a16:creationId xmlns:a16="http://schemas.microsoft.com/office/drawing/2014/main" id="{9442EBA8-4F80-4136-9AD4-1560565072AC}"/>
                    </a:ext>
                  </a:extLst>
                </p14:cNvPr>
                <p14:cNvContentPartPr/>
                <p14:nvPr/>
              </p14:nvContentPartPr>
              <p14:xfrm>
                <a:off x="6088530" y="1242708"/>
                <a:ext cx="94320" cy="130680"/>
              </p14:xfrm>
            </p:contentPart>
          </mc:Choice>
          <mc:Fallback xmlns="">
            <p:pic>
              <p:nvPicPr>
                <p:cNvPr id="210" name="잉크 209">
                  <a:extLst>
                    <a:ext uri="{FF2B5EF4-FFF2-40B4-BE49-F238E27FC236}">
                      <a16:creationId xmlns:a16="http://schemas.microsoft.com/office/drawing/2014/main" id="{9442EBA8-4F80-4136-9AD4-1560565072A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084210" y="1238388"/>
                  <a:ext cx="1029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11" name="잉크 210">
                  <a:extLst>
                    <a:ext uri="{FF2B5EF4-FFF2-40B4-BE49-F238E27FC236}">
                      <a16:creationId xmlns:a16="http://schemas.microsoft.com/office/drawing/2014/main" id="{CA859E7E-6C5A-4287-BE1C-E37F0198CE05}"/>
                    </a:ext>
                  </a:extLst>
                </p14:cNvPr>
                <p14:cNvContentPartPr/>
                <p14:nvPr/>
              </p14:nvContentPartPr>
              <p14:xfrm>
                <a:off x="6113730" y="1148748"/>
                <a:ext cx="66600" cy="52920"/>
              </p14:xfrm>
            </p:contentPart>
          </mc:Choice>
          <mc:Fallback xmlns="">
            <p:pic>
              <p:nvPicPr>
                <p:cNvPr id="211" name="잉크 210">
                  <a:extLst>
                    <a:ext uri="{FF2B5EF4-FFF2-40B4-BE49-F238E27FC236}">
                      <a16:creationId xmlns:a16="http://schemas.microsoft.com/office/drawing/2014/main" id="{CA859E7E-6C5A-4287-BE1C-E37F0198CE0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109410" y="1144428"/>
                  <a:ext cx="75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12" name="잉크 211">
                  <a:extLst>
                    <a:ext uri="{FF2B5EF4-FFF2-40B4-BE49-F238E27FC236}">
                      <a16:creationId xmlns:a16="http://schemas.microsoft.com/office/drawing/2014/main" id="{0ADB2020-7C2D-485C-85DF-266CF45DC7A6}"/>
                    </a:ext>
                  </a:extLst>
                </p14:cNvPr>
                <p14:cNvContentPartPr/>
                <p14:nvPr/>
              </p14:nvContentPartPr>
              <p14:xfrm>
                <a:off x="6019050" y="1301028"/>
                <a:ext cx="36000" cy="54360"/>
              </p14:xfrm>
            </p:contentPart>
          </mc:Choice>
          <mc:Fallback xmlns="">
            <p:pic>
              <p:nvPicPr>
                <p:cNvPr id="212" name="잉크 211">
                  <a:extLst>
                    <a:ext uri="{FF2B5EF4-FFF2-40B4-BE49-F238E27FC236}">
                      <a16:creationId xmlns:a16="http://schemas.microsoft.com/office/drawing/2014/main" id="{0ADB2020-7C2D-485C-85DF-266CF45DC7A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6014730" y="1296708"/>
                  <a:ext cx="446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13" name="잉크 212">
                  <a:extLst>
                    <a:ext uri="{FF2B5EF4-FFF2-40B4-BE49-F238E27FC236}">
                      <a16:creationId xmlns:a16="http://schemas.microsoft.com/office/drawing/2014/main" id="{EDC2B829-AFF7-46AE-AF78-276230D4B486}"/>
                    </a:ext>
                  </a:extLst>
                </p14:cNvPr>
                <p14:cNvContentPartPr/>
                <p14:nvPr/>
              </p14:nvContentPartPr>
              <p14:xfrm>
                <a:off x="6259170" y="1275468"/>
                <a:ext cx="49320" cy="48960"/>
              </p14:xfrm>
            </p:contentPart>
          </mc:Choice>
          <mc:Fallback xmlns="">
            <p:pic>
              <p:nvPicPr>
                <p:cNvPr id="213" name="잉크 212">
                  <a:extLst>
                    <a:ext uri="{FF2B5EF4-FFF2-40B4-BE49-F238E27FC236}">
                      <a16:creationId xmlns:a16="http://schemas.microsoft.com/office/drawing/2014/main" id="{EDC2B829-AFF7-46AE-AF78-276230D4B48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6254850" y="1271148"/>
                  <a:ext cx="57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4" name="잉크 213">
                  <a:extLst>
                    <a:ext uri="{FF2B5EF4-FFF2-40B4-BE49-F238E27FC236}">
                      <a16:creationId xmlns:a16="http://schemas.microsoft.com/office/drawing/2014/main" id="{F9533963-BBF2-4F9F-8EB3-3BE32E841936}"/>
                    </a:ext>
                  </a:extLst>
                </p14:cNvPr>
                <p14:cNvContentPartPr/>
                <p14:nvPr/>
              </p14:nvContentPartPr>
              <p14:xfrm>
                <a:off x="6091770" y="1385628"/>
                <a:ext cx="96480" cy="117720"/>
              </p14:xfrm>
            </p:contentPart>
          </mc:Choice>
          <mc:Fallback xmlns="">
            <p:pic>
              <p:nvPicPr>
                <p:cNvPr id="214" name="잉크 213">
                  <a:extLst>
                    <a:ext uri="{FF2B5EF4-FFF2-40B4-BE49-F238E27FC236}">
                      <a16:creationId xmlns:a16="http://schemas.microsoft.com/office/drawing/2014/main" id="{F9533963-BBF2-4F9F-8EB3-3BE32E841936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087450" y="1381308"/>
                  <a:ext cx="105120" cy="12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그룹 230">
            <a:extLst>
              <a:ext uri="{FF2B5EF4-FFF2-40B4-BE49-F238E27FC236}">
                <a16:creationId xmlns:a16="http://schemas.microsoft.com/office/drawing/2014/main" id="{0131CEBF-7B9A-4E1B-B8EA-D67D905DC8FF}"/>
              </a:ext>
            </a:extLst>
          </p:cNvPr>
          <p:cNvGrpSpPr/>
          <p:nvPr/>
        </p:nvGrpSpPr>
        <p:grpSpPr>
          <a:xfrm>
            <a:off x="6704850" y="3045228"/>
            <a:ext cx="1939320" cy="387360"/>
            <a:chOff x="6704850" y="3045228"/>
            <a:chExt cx="1939320" cy="38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6" name="잉크 215">
                  <a:extLst>
                    <a:ext uri="{FF2B5EF4-FFF2-40B4-BE49-F238E27FC236}">
                      <a16:creationId xmlns:a16="http://schemas.microsoft.com/office/drawing/2014/main" id="{8953191D-D2FB-4362-B882-311EEFB6EB7B}"/>
                    </a:ext>
                  </a:extLst>
                </p14:cNvPr>
                <p14:cNvContentPartPr/>
                <p14:nvPr/>
              </p14:nvContentPartPr>
              <p14:xfrm>
                <a:off x="6704850" y="3085908"/>
                <a:ext cx="108720" cy="346680"/>
              </p14:xfrm>
            </p:contentPart>
          </mc:Choice>
          <mc:Fallback xmlns="">
            <p:pic>
              <p:nvPicPr>
                <p:cNvPr id="216" name="잉크 215">
                  <a:extLst>
                    <a:ext uri="{FF2B5EF4-FFF2-40B4-BE49-F238E27FC236}">
                      <a16:creationId xmlns:a16="http://schemas.microsoft.com/office/drawing/2014/main" id="{8953191D-D2FB-4362-B882-311EEFB6EB7B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700530" y="3081588"/>
                  <a:ext cx="1173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7" name="잉크 216">
                  <a:extLst>
                    <a:ext uri="{FF2B5EF4-FFF2-40B4-BE49-F238E27FC236}">
                      <a16:creationId xmlns:a16="http://schemas.microsoft.com/office/drawing/2014/main" id="{72A13C6B-B382-4BBF-B6EA-1EFC6357F43E}"/>
                    </a:ext>
                  </a:extLst>
                </p14:cNvPr>
                <p14:cNvContentPartPr/>
                <p14:nvPr/>
              </p14:nvContentPartPr>
              <p14:xfrm>
                <a:off x="6852090" y="3185988"/>
                <a:ext cx="70560" cy="141480"/>
              </p14:xfrm>
            </p:contentPart>
          </mc:Choice>
          <mc:Fallback xmlns="">
            <p:pic>
              <p:nvPicPr>
                <p:cNvPr id="217" name="잉크 216">
                  <a:extLst>
                    <a:ext uri="{FF2B5EF4-FFF2-40B4-BE49-F238E27FC236}">
                      <a16:creationId xmlns:a16="http://schemas.microsoft.com/office/drawing/2014/main" id="{72A13C6B-B382-4BBF-B6EA-1EFC6357F43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847770" y="3181668"/>
                  <a:ext cx="792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8" name="잉크 217">
                  <a:extLst>
                    <a:ext uri="{FF2B5EF4-FFF2-40B4-BE49-F238E27FC236}">
                      <a16:creationId xmlns:a16="http://schemas.microsoft.com/office/drawing/2014/main" id="{88774106-868E-4D14-B64D-7E6C58774471}"/>
                    </a:ext>
                  </a:extLst>
                </p14:cNvPr>
                <p14:cNvContentPartPr/>
                <p14:nvPr/>
              </p14:nvContentPartPr>
              <p14:xfrm>
                <a:off x="6969090" y="3175908"/>
                <a:ext cx="113040" cy="140040"/>
              </p14:xfrm>
            </p:contentPart>
          </mc:Choice>
          <mc:Fallback xmlns="">
            <p:pic>
              <p:nvPicPr>
                <p:cNvPr id="218" name="잉크 217">
                  <a:extLst>
                    <a:ext uri="{FF2B5EF4-FFF2-40B4-BE49-F238E27FC236}">
                      <a16:creationId xmlns:a16="http://schemas.microsoft.com/office/drawing/2014/main" id="{88774106-868E-4D14-B64D-7E6C5877447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964770" y="3171588"/>
                  <a:ext cx="1216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9" name="잉크 218">
                  <a:extLst>
                    <a:ext uri="{FF2B5EF4-FFF2-40B4-BE49-F238E27FC236}">
                      <a16:creationId xmlns:a16="http://schemas.microsoft.com/office/drawing/2014/main" id="{745BB71F-05F3-466E-876B-53C153DF7856}"/>
                    </a:ext>
                  </a:extLst>
                </p14:cNvPr>
                <p14:cNvContentPartPr/>
                <p14:nvPr/>
              </p14:nvContentPartPr>
              <p14:xfrm>
                <a:off x="7236210" y="3150348"/>
                <a:ext cx="174600" cy="182880"/>
              </p14:xfrm>
            </p:contentPart>
          </mc:Choice>
          <mc:Fallback xmlns="">
            <p:pic>
              <p:nvPicPr>
                <p:cNvPr id="219" name="잉크 218">
                  <a:extLst>
                    <a:ext uri="{FF2B5EF4-FFF2-40B4-BE49-F238E27FC236}">
                      <a16:creationId xmlns:a16="http://schemas.microsoft.com/office/drawing/2014/main" id="{745BB71F-05F3-466E-876B-53C153DF7856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231890" y="3146028"/>
                  <a:ext cx="1832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20" name="잉크 219">
                  <a:extLst>
                    <a:ext uri="{FF2B5EF4-FFF2-40B4-BE49-F238E27FC236}">
                      <a16:creationId xmlns:a16="http://schemas.microsoft.com/office/drawing/2014/main" id="{E0D895C7-82B1-4CF3-9943-A41648BB7F61}"/>
                    </a:ext>
                  </a:extLst>
                </p14:cNvPr>
                <p14:cNvContentPartPr/>
                <p14:nvPr/>
              </p14:nvContentPartPr>
              <p14:xfrm>
                <a:off x="7418010" y="3187068"/>
                <a:ext cx="171360" cy="137880"/>
              </p14:xfrm>
            </p:contentPart>
          </mc:Choice>
          <mc:Fallback xmlns="">
            <p:pic>
              <p:nvPicPr>
                <p:cNvPr id="220" name="잉크 219">
                  <a:extLst>
                    <a:ext uri="{FF2B5EF4-FFF2-40B4-BE49-F238E27FC236}">
                      <a16:creationId xmlns:a16="http://schemas.microsoft.com/office/drawing/2014/main" id="{E0D895C7-82B1-4CF3-9943-A41648BB7F61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413690" y="3182748"/>
                  <a:ext cx="180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1" name="잉크 220">
                  <a:extLst>
                    <a:ext uri="{FF2B5EF4-FFF2-40B4-BE49-F238E27FC236}">
                      <a16:creationId xmlns:a16="http://schemas.microsoft.com/office/drawing/2014/main" id="{32938E95-DBE2-4CE9-AC31-ED2562A3FD53}"/>
                    </a:ext>
                  </a:extLst>
                </p14:cNvPr>
                <p14:cNvContentPartPr/>
                <p14:nvPr/>
              </p14:nvContentPartPr>
              <p14:xfrm>
                <a:off x="7593690" y="3169428"/>
                <a:ext cx="59400" cy="166680"/>
              </p14:xfrm>
            </p:contentPart>
          </mc:Choice>
          <mc:Fallback xmlns="">
            <p:pic>
              <p:nvPicPr>
                <p:cNvPr id="221" name="잉크 220">
                  <a:extLst>
                    <a:ext uri="{FF2B5EF4-FFF2-40B4-BE49-F238E27FC236}">
                      <a16:creationId xmlns:a16="http://schemas.microsoft.com/office/drawing/2014/main" id="{32938E95-DBE2-4CE9-AC31-ED2562A3FD5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589370" y="3165108"/>
                  <a:ext cx="680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2" name="잉크 221">
                  <a:extLst>
                    <a:ext uri="{FF2B5EF4-FFF2-40B4-BE49-F238E27FC236}">
                      <a16:creationId xmlns:a16="http://schemas.microsoft.com/office/drawing/2014/main" id="{117630AA-67F7-44A6-89A9-68B01B971DD3}"/>
                    </a:ext>
                  </a:extLst>
                </p14:cNvPr>
                <p14:cNvContentPartPr/>
                <p14:nvPr/>
              </p14:nvContentPartPr>
              <p14:xfrm>
                <a:off x="7698450" y="3045228"/>
                <a:ext cx="70560" cy="364320"/>
              </p14:xfrm>
            </p:contentPart>
          </mc:Choice>
          <mc:Fallback xmlns="">
            <p:pic>
              <p:nvPicPr>
                <p:cNvPr id="222" name="잉크 221">
                  <a:extLst>
                    <a:ext uri="{FF2B5EF4-FFF2-40B4-BE49-F238E27FC236}">
                      <a16:creationId xmlns:a16="http://schemas.microsoft.com/office/drawing/2014/main" id="{117630AA-67F7-44A6-89A9-68B01B971DD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694130" y="3040908"/>
                  <a:ext cx="7920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3" name="잉크 222">
                  <a:extLst>
                    <a:ext uri="{FF2B5EF4-FFF2-40B4-BE49-F238E27FC236}">
                      <a16:creationId xmlns:a16="http://schemas.microsoft.com/office/drawing/2014/main" id="{CDC3D569-E850-49ED-A328-B7F1E8A615B6}"/>
                    </a:ext>
                  </a:extLst>
                </p14:cNvPr>
                <p14:cNvContentPartPr/>
                <p14:nvPr/>
              </p14:nvContentPartPr>
              <p14:xfrm>
                <a:off x="7640850" y="3205788"/>
                <a:ext cx="176400" cy="52560"/>
              </p14:xfrm>
            </p:contentPart>
          </mc:Choice>
          <mc:Fallback xmlns="">
            <p:pic>
              <p:nvPicPr>
                <p:cNvPr id="223" name="잉크 222">
                  <a:extLst>
                    <a:ext uri="{FF2B5EF4-FFF2-40B4-BE49-F238E27FC236}">
                      <a16:creationId xmlns:a16="http://schemas.microsoft.com/office/drawing/2014/main" id="{CDC3D569-E850-49ED-A328-B7F1E8A615B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636530" y="3201468"/>
                  <a:ext cx="1850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4" name="잉크 223">
                  <a:extLst>
                    <a:ext uri="{FF2B5EF4-FFF2-40B4-BE49-F238E27FC236}">
                      <a16:creationId xmlns:a16="http://schemas.microsoft.com/office/drawing/2014/main" id="{C5E67BBB-1298-4F29-ADF2-4EAAC47FBCC8}"/>
                    </a:ext>
                  </a:extLst>
                </p14:cNvPr>
                <p14:cNvContentPartPr/>
                <p14:nvPr/>
              </p14:nvContentPartPr>
              <p14:xfrm>
                <a:off x="7796370" y="3209748"/>
                <a:ext cx="57600" cy="122760"/>
              </p14:xfrm>
            </p:contentPart>
          </mc:Choice>
          <mc:Fallback xmlns="">
            <p:pic>
              <p:nvPicPr>
                <p:cNvPr id="224" name="잉크 223">
                  <a:extLst>
                    <a:ext uri="{FF2B5EF4-FFF2-40B4-BE49-F238E27FC236}">
                      <a16:creationId xmlns:a16="http://schemas.microsoft.com/office/drawing/2014/main" id="{C5E67BBB-1298-4F29-ADF2-4EAAC47FBCC8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792050" y="3205428"/>
                  <a:ext cx="662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5" name="잉크 224">
                  <a:extLst>
                    <a:ext uri="{FF2B5EF4-FFF2-40B4-BE49-F238E27FC236}">
                      <a16:creationId xmlns:a16="http://schemas.microsoft.com/office/drawing/2014/main" id="{D95701AD-B745-4AFA-8D52-976052D58E38}"/>
                    </a:ext>
                  </a:extLst>
                </p14:cNvPr>
                <p14:cNvContentPartPr/>
                <p14:nvPr/>
              </p14:nvContentPartPr>
              <p14:xfrm>
                <a:off x="7892490" y="3180588"/>
                <a:ext cx="113040" cy="131400"/>
              </p14:xfrm>
            </p:contentPart>
          </mc:Choice>
          <mc:Fallback xmlns="">
            <p:pic>
              <p:nvPicPr>
                <p:cNvPr id="225" name="잉크 224">
                  <a:extLst>
                    <a:ext uri="{FF2B5EF4-FFF2-40B4-BE49-F238E27FC236}">
                      <a16:creationId xmlns:a16="http://schemas.microsoft.com/office/drawing/2014/main" id="{D95701AD-B745-4AFA-8D52-976052D58E3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888170" y="3176268"/>
                  <a:ext cx="1216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6" name="잉크 225">
                  <a:extLst>
                    <a:ext uri="{FF2B5EF4-FFF2-40B4-BE49-F238E27FC236}">
                      <a16:creationId xmlns:a16="http://schemas.microsoft.com/office/drawing/2014/main" id="{9261EB4B-ED1E-4D49-BFDD-F987714CEE67}"/>
                    </a:ext>
                  </a:extLst>
                </p14:cNvPr>
                <p14:cNvContentPartPr/>
                <p14:nvPr/>
              </p14:nvContentPartPr>
              <p14:xfrm>
                <a:off x="8008770" y="3200388"/>
                <a:ext cx="194400" cy="101520"/>
              </p14:xfrm>
            </p:contentPart>
          </mc:Choice>
          <mc:Fallback xmlns="">
            <p:pic>
              <p:nvPicPr>
                <p:cNvPr id="226" name="잉크 225">
                  <a:extLst>
                    <a:ext uri="{FF2B5EF4-FFF2-40B4-BE49-F238E27FC236}">
                      <a16:creationId xmlns:a16="http://schemas.microsoft.com/office/drawing/2014/main" id="{9261EB4B-ED1E-4D49-BFDD-F987714CEE6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004450" y="3196068"/>
                  <a:ext cx="2030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7" name="잉크 226">
                  <a:extLst>
                    <a:ext uri="{FF2B5EF4-FFF2-40B4-BE49-F238E27FC236}">
                      <a16:creationId xmlns:a16="http://schemas.microsoft.com/office/drawing/2014/main" id="{9DB7C546-B13B-45FB-A3A7-9094778DEFBD}"/>
                    </a:ext>
                  </a:extLst>
                </p14:cNvPr>
                <p14:cNvContentPartPr/>
                <p14:nvPr/>
              </p14:nvContentPartPr>
              <p14:xfrm>
                <a:off x="8271570" y="3220188"/>
                <a:ext cx="81720" cy="98280"/>
              </p14:xfrm>
            </p:contentPart>
          </mc:Choice>
          <mc:Fallback xmlns="">
            <p:pic>
              <p:nvPicPr>
                <p:cNvPr id="227" name="잉크 226">
                  <a:extLst>
                    <a:ext uri="{FF2B5EF4-FFF2-40B4-BE49-F238E27FC236}">
                      <a16:creationId xmlns:a16="http://schemas.microsoft.com/office/drawing/2014/main" id="{9DB7C546-B13B-45FB-A3A7-9094778DEFBD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267250" y="3215868"/>
                  <a:ext cx="90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8" name="잉크 227">
                  <a:extLst>
                    <a:ext uri="{FF2B5EF4-FFF2-40B4-BE49-F238E27FC236}">
                      <a16:creationId xmlns:a16="http://schemas.microsoft.com/office/drawing/2014/main" id="{324D3114-AC8B-439E-8B23-756990699CE5}"/>
                    </a:ext>
                  </a:extLst>
                </p14:cNvPr>
                <p14:cNvContentPartPr/>
                <p14:nvPr/>
              </p14:nvContentPartPr>
              <p14:xfrm>
                <a:off x="8374170" y="3103548"/>
                <a:ext cx="33480" cy="239040"/>
              </p14:xfrm>
            </p:contentPart>
          </mc:Choice>
          <mc:Fallback xmlns="">
            <p:pic>
              <p:nvPicPr>
                <p:cNvPr id="228" name="잉크 227">
                  <a:extLst>
                    <a:ext uri="{FF2B5EF4-FFF2-40B4-BE49-F238E27FC236}">
                      <a16:creationId xmlns:a16="http://schemas.microsoft.com/office/drawing/2014/main" id="{324D3114-AC8B-439E-8B23-756990699CE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369850" y="3099228"/>
                  <a:ext cx="42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9" name="잉크 228">
                  <a:extLst>
                    <a:ext uri="{FF2B5EF4-FFF2-40B4-BE49-F238E27FC236}">
                      <a16:creationId xmlns:a16="http://schemas.microsoft.com/office/drawing/2014/main" id="{EEDD529D-CEBC-4D9F-BCC3-E28D10F76518}"/>
                    </a:ext>
                  </a:extLst>
                </p14:cNvPr>
                <p14:cNvContentPartPr/>
                <p14:nvPr/>
              </p14:nvContentPartPr>
              <p14:xfrm>
                <a:off x="8550930" y="3117948"/>
                <a:ext cx="88920" cy="119160"/>
              </p14:xfrm>
            </p:contentPart>
          </mc:Choice>
          <mc:Fallback xmlns="">
            <p:pic>
              <p:nvPicPr>
                <p:cNvPr id="229" name="잉크 228">
                  <a:extLst>
                    <a:ext uri="{FF2B5EF4-FFF2-40B4-BE49-F238E27FC236}">
                      <a16:creationId xmlns:a16="http://schemas.microsoft.com/office/drawing/2014/main" id="{EEDD529D-CEBC-4D9F-BCC3-E28D10F7651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546610" y="3113628"/>
                  <a:ext cx="975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0" name="잉크 229">
                  <a:extLst>
                    <a:ext uri="{FF2B5EF4-FFF2-40B4-BE49-F238E27FC236}">
                      <a16:creationId xmlns:a16="http://schemas.microsoft.com/office/drawing/2014/main" id="{09488A89-7FF3-41F7-B901-13F71BCB7287}"/>
                    </a:ext>
                  </a:extLst>
                </p14:cNvPr>
                <p14:cNvContentPartPr/>
                <p14:nvPr/>
              </p14:nvContentPartPr>
              <p14:xfrm>
                <a:off x="8492970" y="3263388"/>
                <a:ext cx="151200" cy="99720"/>
              </p14:xfrm>
            </p:contentPart>
          </mc:Choice>
          <mc:Fallback xmlns="">
            <p:pic>
              <p:nvPicPr>
                <p:cNvPr id="230" name="잉크 229">
                  <a:extLst>
                    <a:ext uri="{FF2B5EF4-FFF2-40B4-BE49-F238E27FC236}">
                      <a16:creationId xmlns:a16="http://schemas.microsoft.com/office/drawing/2014/main" id="{09488A89-7FF3-41F7-B901-13F71BCB728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488650" y="3259068"/>
                  <a:ext cx="159840" cy="10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32" name="잉크 231">
                <a:extLst>
                  <a:ext uri="{FF2B5EF4-FFF2-40B4-BE49-F238E27FC236}">
                    <a16:creationId xmlns:a16="http://schemas.microsoft.com/office/drawing/2014/main" id="{A0DE0CB9-FAFB-415A-876F-8A393E93FA5B}"/>
                  </a:ext>
                </a:extLst>
              </p14:cNvPr>
              <p14:cNvContentPartPr/>
              <p14:nvPr/>
            </p14:nvContentPartPr>
            <p14:xfrm>
              <a:off x="7607730" y="2004108"/>
              <a:ext cx="127080" cy="6840"/>
            </p14:xfrm>
          </p:contentPart>
        </mc:Choice>
        <mc:Fallback xmlns="">
          <p:pic>
            <p:nvPicPr>
              <p:cNvPr id="232" name="잉크 231">
                <a:extLst>
                  <a:ext uri="{FF2B5EF4-FFF2-40B4-BE49-F238E27FC236}">
                    <a16:creationId xmlns:a16="http://schemas.microsoft.com/office/drawing/2014/main" id="{A0DE0CB9-FAFB-415A-876F-8A393E93FA5B}"/>
                  </a:ext>
                </a:extLst>
              </p:cNvPr>
              <p:cNvPicPr/>
              <p:nvPr/>
            </p:nvPicPr>
            <p:blipFill>
              <a:blip r:embed="rId385"/>
              <a:stretch>
                <a:fillRect/>
              </a:stretch>
            </p:blipFill>
            <p:spPr>
              <a:xfrm>
                <a:off x="7603410" y="1999788"/>
                <a:ext cx="13572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33" name="잉크 232">
                <a:extLst>
                  <a:ext uri="{FF2B5EF4-FFF2-40B4-BE49-F238E27FC236}">
                    <a16:creationId xmlns:a16="http://schemas.microsoft.com/office/drawing/2014/main" id="{390DBAF6-91A8-4C1A-BA6E-94E6F38F4FC9}"/>
                  </a:ext>
                </a:extLst>
              </p14:cNvPr>
              <p14:cNvContentPartPr/>
              <p14:nvPr/>
            </p14:nvContentPartPr>
            <p14:xfrm>
              <a:off x="7902570" y="2010588"/>
              <a:ext cx="146880" cy="12240"/>
            </p14:xfrm>
          </p:contentPart>
        </mc:Choice>
        <mc:Fallback xmlns="">
          <p:pic>
            <p:nvPicPr>
              <p:cNvPr id="233" name="잉크 232">
                <a:extLst>
                  <a:ext uri="{FF2B5EF4-FFF2-40B4-BE49-F238E27FC236}">
                    <a16:creationId xmlns:a16="http://schemas.microsoft.com/office/drawing/2014/main" id="{390DBAF6-91A8-4C1A-BA6E-94E6F38F4FC9}"/>
                  </a:ext>
                </a:extLst>
              </p:cNvPr>
              <p:cNvPicPr/>
              <p:nvPr/>
            </p:nvPicPr>
            <p:blipFill>
              <a:blip r:embed="rId387"/>
              <a:stretch>
                <a:fillRect/>
              </a:stretch>
            </p:blipFill>
            <p:spPr>
              <a:xfrm>
                <a:off x="7898250" y="2006268"/>
                <a:ext cx="155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34" name="잉크 233">
                <a:extLst>
                  <a:ext uri="{FF2B5EF4-FFF2-40B4-BE49-F238E27FC236}">
                    <a16:creationId xmlns:a16="http://schemas.microsoft.com/office/drawing/2014/main" id="{F9B51E15-A37A-4F8B-B350-4FCB83870147}"/>
                  </a:ext>
                </a:extLst>
              </p14:cNvPr>
              <p14:cNvContentPartPr/>
              <p14:nvPr/>
            </p14:nvContentPartPr>
            <p14:xfrm>
              <a:off x="8224050" y="2011308"/>
              <a:ext cx="511200" cy="21960"/>
            </p14:xfrm>
          </p:contentPart>
        </mc:Choice>
        <mc:Fallback xmlns="">
          <p:pic>
            <p:nvPicPr>
              <p:cNvPr id="234" name="잉크 233">
                <a:extLst>
                  <a:ext uri="{FF2B5EF4-FFF2-40B4-BE49-F238E27FC236}">
                    <a16:creationId xmlns:a16="http://schemas.microsoft.com/office/drawing/2014/main" id="{F9B51E15-A37A-4F8B-B350-4FCB83870147}"/>
                  </a:ext>
                </a:extLst>
              </p:cNvPr>
              <p:cNvPicPr/>
              <p:nvPr/>
            </p:nvPicPr>
            <p:blipFill>
              <a:blip r:embed="rId389"/>
              <a:stretch>
                <a:fillRect/>
              </a:stretch>
            </p:blipFill>
            <p:spPr>
              <a:xfrm>
                <a:off x="8219730" y="2006988"/>
                <a:ext cx="51984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0" name="그룹 249">
            <a:extLst>
              <a:ext uri="{FF2B5EF4-FFF2-40B4-BE49-F238E27FC236}">
                <a16:creationId xmlns:a16="http://schemas.microsoft.com/office/drawing/2014/main" id="{2CFEE480-B01C-492F-835F-680CFFE4159A}"/>
              </a:ext>
            </a:extLst>
          </p:cNvPr>
          <p:cNvGrpSpPr/>
          <p:nvPr/>
        </p:nvGrpSpPr>
        <p:grpSpPr>
          <a:xfrm>
            <a:off x="9424650" y="1975668"/>
            <a:ext cx="390600" cy="195120"/>
            <a:chOff x="9424650" y="1975668"/>
            <a:chExt cx="390600" cy="19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6" name="잉크 235">
                  <a:extLst>
                    <a:ext uri="{FF2B5EF4-FFF2-40B4-BE49-F238E27FC236}">
                      <a16:creationId xmlns:a16="http://schemas.microsoft.com/office/drawing/2014/main" id="{5B0FEB45-AC2F-4D5F-8176-E5B64FFB355B}"/>
                    </a:ext>
                  </a:extLst>
                </p14:cNvPr>
                <p14:cNvContentPartPr/>
                <p14:nvPr/>
              </p14:nvContentPartPr>
              <p14:xfrm>
                <a:off x="9424650" y="1979988"/>
                <a:ext cx="55800" cy="8280"/>
              </p14:xfrm>
            </p:contentPart>
          </mc:Choice>
          <mc:Fallback xmlns="">
            <p:pic>
              <p:nvPicPr>
                <p:cNvPr id="236" name="잉크 235">
                  <a:extLst>
                    <a:ext uri="{FF2B5EF4-FFF2-40B4-BE49-F238E27FC236}">
                      <a16:creationId xmlns:a16="http://schemas.microsoft.com/office/drawing/2014/main" id="{5B0FEB45-AC2F-4D5F-8176-E5B64FFB355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420330" y="1975668"/>
                  <a:ext cx="6444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37" name="잉크 236">
                  <a:extLst>
                    <a:ext uri="{FF2B5EF4-FFF2-40B4-BE49-F238E27FC236}">
                      <a16:creationId xmlns:a16="http://schemas.microsoft.com/office/drawing/2014/main" id="{C65E9727-A940-41E2-88A8-35B0F48BE8B4}"/>
                    </a:ext>
                  </a:extLst>
                </p14:cNvPr>
                <p14:cNvContentPartPr/>
                <p14:nvPr/>
              </p14:nvContentPartPr>
              <p14:xfrm>
                <a:off x="9614010" y="1975668"/>
                <a:ext cx="47520" cy="5040"/>
              </p14:xfrm>
            </p:contentPart>
          </mc:Choice>
          <mc:Fallback xmlns="">
            <p:pic>
              <p:nvPicPr>
                <p:cNvPr id="237" name="잉크 236">
                  <a:extLst>
                    <a:ext uri="{FF2B5EF4-FFF2-40B4-BE49-F238E27FC236}">
                      <a16:creationId xmlns:a16="http://schemas.microsoft.com/office/drawing/2014/main" id="{C65E9727-A940-41E2-88A8-35B0F48BE8B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609690" y="1971348"/>
                  <a:ext cx="5616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38" name="잉크 237">
                  <a:extLst>
                    <a:ext uri="{FF2B5EF4-FFF2-40B4-BE49-F238E27FC236}">
                      <a16:creationId xmlns:a16="http://schemas.microsoft.com/office/drawing/2014/main" id="{7682ABCE-A999-4C17-B131-9926D1D91E56}"/>
                    </a:ext>
                  </a:extLst>
                </p14:cNvPr>
                <p14:cNvContentPartPr/>
                <p14:nvPr/>
              </p14:nvContentPartPr>
              <p14:xfrm>
                <a:off x="9756930" y="2019228"/>
                <a:ext cx="14760" cy="8280"/>
              </p14:xfrm>
            </p:contentPart>
          </mc:Choice>
          <mc:Fallback xmlns="">
            <p:pic>
              <p:nvPicPr>
                <p:cNvPr id="238" name="잉크 237">
                  <a:extLst>
                    <a:ext uri="{FF2B5EF4-FFF2-40B4-BE49-F238E27FC236}">
                      <a16:creationId xmlns:a16="http://schemas.microsoft.com/office/drawing/2014/main" id="{7682ABCE-A999-4C17-B131-9926D1D91E56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9752610" y="2014908"/>
                  <a:ext cx="2340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39" name="잉크 238">
                  <a:extLst>
                    <a:ext uri="{FF2B5EF4-FFF2-40B4-BE49-F238E27FC236}">
                      <a16:creationId xmlns:a16="http://schemas.microsoft.com/office/drawing/2014/main" id="{10914DDA-F851-4BC3-80EF-21C27EEB5670}"/>
                    </a:ext>
                  </a:extLst>
                </p14:cNvPr>
                <p14:cNvContentPartPr/>
                <p14:nvPr/>
              </p14:nvContentPartPr>
              <p14:xfrm>
                <a:off x="9799770" y="2083668"/>
                <a:ext cx="15480" cy="87120"/>
              </p14:xfrm>
            </p:contentPart>
          </mc:Choice>
          <mc:Fallback xmlns="">
            <p:pic>
              <p:nvPicPr>
                <p:cNvPr id="239" name="잉크 238">
                  <a:extLst>
                    <a:ext uri="{FF2B5EF4-FFF2-40B4-BE49-F238E27FC236}">
                      <a16:creationId xmlns:a16="http://schemas.microsoft.com/office/drawing/2014/main" id="{10914DDA-F851-4BC3-80EF-21C27EEB5670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795450" y="2079348"/>
                  <a:ext cx="24120" cy="9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45" name="잉크 244">
                <a:extLst>
                  <a:ext uri="{FF2B5EF4-FFF2-40B4-BE49-F238E27FC236}">
                    <a16:creationId xmlns:a16="http://schemas.microsoft.com/office/drawing/2014/main" id="{C3E78743-C15E-4FD4-8214-F5DB5D26FC85}"/>
                  </a:ext>
                </a:extLst>
              </p14:cNvPr>
              <p14:cNvContentPartPr/>
              <p14:nvPr/>
            </p14:nvContentPartPr>
            <p14:xfrm>
              <a:off x="9774570" y="3385068"/>
              <a:ext cx="27000" cy="122400"/>
            </p14:xfrm>
          </p:contentPart>
        </mc:Choice>
        <mc:Fallback xmlns="">
          <p:pic>
            <p:nvPicPr>
              <p:cNvPr id="245" name="잉크 244">
                <a:extLst>
                  <a:ext uri="{FF2B5EF4-FFF2-40B4-BE49-F238E27FC236}">
                    <a16:creationId xmlns:a16="http://schemas.microsoft.com/office/drawing/2014/main" id="{C3E78743-C15E-4FD4-8214-F5DB5D26FC85}"/>
                  </a:ext>
                </a:extLst>
              </p:cNvPr>
              <p:cNvPicPr/>
              <p:nvPr/>
            </p:nvPicPr>
            <p:blipFill>
              <a:blip r:embed="rId399"/>
              <a:stretch>
                <a:fillRect/>
              </a:stretch>
            </p:blipFill>
            <p:spPr>
              <a:xfrm>
                <a:off x="9770250" y="3380748"/>
                <a:ext cx="35640" cy="13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그룹 248">
            <a:extLst>
              <a:ext uri="{FF2B5EF4-FFF2-40B4-BE49-F238E27FC236}">
                <a16:creationId xmlns:a16="http://schemas.microsoft.com/office/drawing/2014/main" id="{64F05F89-C523-4943-B86D-BFC88F0491F3}"/>
              </a:ext>
            </a:extLst>
          </p:cNvPr>
          <p:cNvGrpSpPr/>
          <p:nvPr/>
        </p:nvGrpSpPr>
        <p:grpSpPr>
          <a:xfrm>
            <a:off x="8893290" y="1895388"/>
            <a:ext cx="349560" cy="178200"/>
            <a:chOff x="8893290" y="1895388"/>
            <a:chExt cx="34956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35" name="잉크 234">
                  <a:extLst>
                    <a:ext uri="{FF2B5EF4-FFF2-40B4-BE49-F238E27FC236}">
                      <a16:creationId xmlns:a16="http://schemas.microsoft.com/office/drawing/2014/main" id="{2A670C0A-B845-4B5C-BB66-C7299722E061}"/>
                    </a:ext>
                  </a:extLst>
                </p14:cNvPr>
                <p14:cNvContentPartPr/>
                <p14:nvPr/>
              </p14:nvContentPartPr>
              <p14:xfrm>
                <a:off x="8934330" y="1995108"/>
                <a:ext cx="308520" cy="23040"/>
              </p14:xfrm>
            </p:contentPart>
          </mc:Choice>
          <mc:Fallback xmlns="">
            <p:pic>
              <p:nvPicPr>
                <p:cNvPr id="235" name="잉크 234">
                  <a:extLst>
                    <a:ext uri="{FF2B5EF4-FFF2-40B4-BE49-F238E27FC236}">
                      <a16:creationId xmlns:a16="http://schemas.microsoft.com/office/drawing/2014/main" id="{2A670C0A-B845-4B5C-BB66-C7299722E061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8930010" y="1990788"/>
                  <a:ext cx="317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46" name="잉크 245">
                  <a:extLst>
                    <a:ext uri="{FF2B5EF4-FFF2-40B4-BE49-F238E27FC236}">
                      <a16:creationId xmlns:a16="http://schemas.microsoft.com/office/drawing/2014/main" id="{0564D9F6-CD6B-4359-B9B7-205637AA43C9}"/>
                    </a:ext>
                  </a:extLst>
                </p14:cNvPr>
                <p14:cNvContentPartPr/>
                <p14:nvPr/>
              </p14:nvContentPartPr>
              <p14:xfrm>
                <a:off x="8893290" y="1895388"/>
                <a:ext cx="162720" cy="178200"/>
              </p14:xfrm>
            </p:contentPart>
          </mc:Choice>
          <mc:Fallback xmlns="">
            <p:pic>
              <p:nvPicPr>
                <p:cNvPr id="246" name="잉크 245">
                  <a:extLst>
                    <a:ext uri="{FF2B5EF4-FFF2-40B4-BE49-F238E27FC236}">
                      <a16:creationId xmlns:a16="http://schemas.microsoft.com/office/drawing/2014/main" id="{0564D9F6-CD6B-4359-B9B7-205637AA43C9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8888970" y="1891068"/>
                  <a:ext cx="17136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그룹 247">
            <a:extLst>
              <a:ext uri="{FF2B5EF4-FFF2-40B4-BE49-F238E27FC236}">
                <a16:creationId xmlns:a16="http://schemas.microsoft.com/office/drawing/2014/main" id="{897ABC6A-CA1B-470F-87A4-C895689B22EF}"/>
              </a:ext>
            </a:extLst>
          </p:cNvPr>
          <p:cNvGrpSpPr/>
          <p:nvPr/>
        </p:nvGrpSpPr>
        <p:grpSpPr>
          <a:xfrm>
            <a:off x="9731730" y="2340708"/>
            <a:ext cx="231480" cy="939240"/>
            <a:chOff x="9731730" y="2340708"/>
            <a:chExt cx="231480" cy="9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40" name="잉크 239">
                  <a:extLst>
                    <a:ext uri="{FF2B5EF4-FFF2-40B4-BE49-F238E27FC236}">
                      <a16:creationId xmlns:a16="http://schemas.microsoft.com/office/drawing/2014/main" id="{31074068-C227-48D9-B8DA-83B7993FA9AA}"/>
                    </a:ext>
                  </a:extLst>
                </p14:cNvPr>
                <p14:cNvContentPartPr/>
                <p14:nvPr/>
              </p14:nvContentPartPr>
              <p14:xfrm>
                <a:off x="9805890" y="2340708"/>
                <a:ext cx="17280" cy="79920"/>
              </p14:xfrm>
            </p:contentPart>
          </mc:Choice>
          <mc:Fallback xmlns="">
            <p:pic>
              <p:nvPicPr>
                <p:cNvPr id="240" name="잉크 239">
                  <a:extLst>
                    <a:ext uri="{FF2B5EF4-FFF2-40B4-BE49-F238E27FC236}">
                      <a16:creationId xmlns:a16="http://schemas.microsoft.com/office/drawing/2014/main" id="{31074068-C227-48D9-B8DA-83B7993FA9A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801570" y="2336388"/>
                  <a:ext cx="259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41" name="잉크 240">
                  <a:extLst>
                    <a:ext uri="{FF2B5EF4-FFF2-40B4-BE49-F238E27FC236}">
                      <a16:creationId xmlns:a16="http://schemas.microsoft.com/office/drawing/2014/main" id="{7445E6F2-AF19-46D1-9850-77EE180F9616}"/>
                    </a:ext>
                  </a:extLst>
                </p14:cNvPr>
                <p14:cNvContentPartPr/>
                <p14:nvPr/>
              </p14:nvContentPartPr>
              <p14:xfrm>
                <a:off x="9814890" y="2490108"/>
                <a:ext cx="4680" cy="76680"/>
              </p14:xfrm>
            </p:contentPart>
          </mc:Choice>
          <mc:Fallback xmlns="">
            <p:pic>
              <p:nvPicPr>
                <p:cNvPr id="241" name="잉크 240">
                  <a:extLst>
                    <a:ext uri="{FF2B5EF4-FFF2-40B4-BE49-F238E27FC236}">
                      <a16:creationId xmlns:a16="http://schemas.microsoft.com/office/drawing/2014/main" id="{7445E6F2-AF19-46D1-9850-77EE180F961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810570" y="2485788"/>
                  <a:ext cx="133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42" name="잉크 241">
                  <a:extLst>
                    <a:ext uri="{FF2B5EF4-FFF2-40B4-BE49-F238E27FC236}">
                      <a16:creationId xmlns:a16="http://schemas.microsoft.com/office/drawing/2014/main" id="{08F5CCFA-8344-4423-874B-FB994E1E17DA}"/>
                    </a:ext>
                  </a:extLst>
                </p14:cNvPr>
                <p14:cNvContentPartPr/>
                <p14:nvPr/>
              </p14:nvContentPartPr>
              <p14:xfrm>
                <a:off x="9816690" y="2648508"/>
                <a:ext cx="2880" cy="275400"/>
              </p14:xfrm>
            </p:contentPart>
          </mc:Choice>
          <mc:Fallback xmlns="">
            <p:pic>
              <p:nvPicPr>
                <p:cNvPr id="242" name="잉크 241">
                  <a:extLst>
                    <a:ext uri="{FF2B5EF4-FFF2-40B4-BE49-F238E27FC236}">
                      <a16:creationId xmlns:a16="http://schemas.microsoft.com/office/drawing/2014/main" id="{08F5CCFA-8344-4423-874B-FB994E1E17D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812370" y="2644188"/>
                  <a:ext cx="115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43" name="잉크 242">
                  <a:extLst>
                    <a:ext uri="{FF2B5EF4-FFF2-40B4-BE49-F238E27FC236}">
                      <a16:creationId xmlns:a16="http://schemas.microsoft.com/office/drawing/2014/main" id="{AAD77018-C1F0-4ECC-A2B9-908850E85E86}"/>
                    </a:ext>
                  </a:extLst>
                </p14:cNvPr>
                <p14:cNvContentPartPr/>
                <p14:nvPr/>
              </p14:nvContentPartPr>
              <p14:xfrm>
                <a:off x="9806610" y="3001668"/>
                <a:ext cx="21960" cy="173160"/>
              </p14:xfrm>
            </p:contentPart>
          </mc:Choice>
          <mc:Fallback xmlns="">
            <p:pic>
              <p:nvPicPr>
                <p:cNvPr id="243" name="잉크 242">
                  <a:extLst>
                    <a:ext uri="{FF2B5EF4-FFF2-40B4-BE49-F238E27FC236}">
                      <a16:creationId xmlns:a16="http://schemas.microsoft.com/office/drawing/2014/main" id="{AAD77018-C1F0-4ECC-A2B9-908850E85E8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9802290" y="2997348"/>
                  <a:ext cx="30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44" name="잉크 243">
                  <a:extLst>
                    <a:ext uri="{FF2B5EF4-FFF2-40B4-BE49-F238E27FC236}">
                      <a16:creationId xmlns:a16="http://schemas.microsoft.com/office/drawing/2014/main" id="{EE28CFCC-F145-4EDF-9525-6842E9C2148C}"/>
                    </a:ext>
                  </a:extLst>
                </p14:cNvPr>
                <p14:cNvContentPartPr/>
                <p14:nvPr/>
              </p14:nvContentPartPr>
              <p14:xfrm>
                <a:off x="9800490" y="3209028"/>
                <a:ext cx="2880" cy="70920"/>
              </p14:xfrm>
            </p:contentPart>
          </mc:Choice>
          <mc:Fallback xmlns="">
            <p:pic>
              <p:nvPicPr>
                <p:cNvPr id="244" name="잉크 243">
                  <a:extLst>
                    <a:ext uri="{FF2B5EF4-FFF2-40B4-BE49-F238E27FC236}">
                      <a16:creationId xmlns:a16="http://schemas.microsoft.com/office/drawing/2014/main" id="{EE28CFCC-F145-4EDF-9525-6842E9C2148C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9796170" y="3204708"/>
                  <a:ext cx="115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47" name="잉크 246">
                  <a:extLst>
                    <a:ext uri="{FF2B5EF4-FFF2-40B4-BE49-F238E27FC236}">
                      <a16:creationId xmlns:a16="http://schemas.microsoft.com/office/drawing/2014/main" id="{948DD0FB-6AE0-4EED-B7E8-AD833F3B28A9}"/>
                    </a:ext>
                  </a:extLst>
                </p14:cNvPr>
                <p14:cNvContentPartPr/>
                <p14:nvPr/>
              </p14:nvContentPartPr>
              <p14:xfrm>
                <a:off x="9731730" y="2392188"/>
                <a:ext cx="231480" cy="125640"/>
              </p14:xfrm>
            </p:contentPart>
          </mc:Choice>
          <mc:Fallback xmlns="">
            <p:pic>
              <p:nvPicPr>
                <p:cNvPr id="247" name="잉크 246">
                  <a:extLst>
                    <a:ext uri="{FF2B5EF4-FFF2-40B4-BE49-F238E27FC236}">
                      <a16:creationId xmlns:a16="http://schemas.microsoft.com/office/drawing/2014/main" id="{948DD0FB-6AE0-4EED-B7E8-AD833F3B28A9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9727410" y="2387868"/>
                  <a:ext cx="24012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그룹 310">
            <a:extLst>
              <a:ext uri="{FF2B5EF4-FFF2-40B4-BE49-F238E27FC236}">
                <a16:creationId xmlns:a16="http://schemas.microsoft.com/office/drawing/2014/main" id="{CF2447BF-AE87-4CE4-AAD1-DAC1785485F6}"/>
              </a:ext>
            </a:extLst>
          </p:cNvPr>
          <p:cNvGrpSpPr/>
          <p:nvPr/>
        </p:nvGrpSpPr>
        <p:grpSpPr>
          <a:xfrm>
            <a:off x="6642210" y="3548148"/>
            <a:ext cx="2520000" cy="1724400"/>
            <a:chOff x="6642210" y="3548148"/>
            <a:chExt cx="2520000" cy="172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51" name="잉크 250">
                  <a:extLst>
                    <a:ext uri="{FF2B5EF4-FFF2-40B4-BE49-F238E27FC236}">
                      <a16:creationId xmlns:a16="http://schemas.microsoft.com/office/drawing/2014/main" id="{8DBD227D-2252-4DDD-8FF8-454296CE4164}"/>
                    </a:ext>
                  </a:extLst>
                </p14:cNvPr>
                <p14:cNvContentPartPr/>
                <p14:nvPr/>
              </p14:nvContentPartPr>
              <p14:xfrm>
                <a:off x="6677850" y="3674868"/>
                <a:ext cx="187200" cy="236880"/>
              </p14:xfrm>
            </p:contentPart>
          </mc:Choice>
          <mc:Fallback xmlns="">
            <p:pic>
              <p:nvPicPr>
                <p:cNvPr id="251" name="잉크 250">
                  <a:extLst>
                    <a:ext uri="{FF2B5EF4-FFF2-40B4-BE49-F238E27FC236}">
                      <a16:creationId xmlns:a16="http://schemas.microsoft.com/office/drawing/2014/main" id="{8DBD227D-2252-4DDD-8FF8-454296CE416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6673530" y="3670548"/>
                  <a:ext cx="1958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52" name="잉크 251">
                  <a:extLst>
                    <a:ext uri="{FF2B5EF4-FFF2-40B4-BE49-F238E27FC236}">
                      <a16:creationId xmlns:a16="http://schemas.microsoft.com/office/drawing/2014/main" id="{885E1092-131D-4DFF-AB09-2AB7855F874C}"/>
                    </a:ext>
                  </a:extLst>
                </p14:cNvPr>
                <p14:cNvContentPartPr/>
                <p14:nvPr/>
              </p14:nvContentPartPr>
              <p14:xfrm>
                <a:off x="6918330" y="3721668"/>
                <a:ext cx="145080" cy="9360"/>
              </p14:xfrm>
            </p:contentPart>
          </mc:Choice>
          <mc:Fallback xmlns="">
            <p:pic>
              <p:nvPicPr>
                <p:cNvPr id="252" name="잉크 251">
                  <a:extLst>
                    <a:ext uri="{FF2B5EF4-FFF2-40B4-BE49-F238E27FC236}">
                      <a16:creationId xmlns:a16="http://schemas.microsoft.com/office/drawing/2014/main" id="{885E1092-131D-4DFF-AB09-2AB7855F874C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6914010" y="3717348"/>
                  <a:ext cx="15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53" name="잉크 252">
                  <a:extLst>
                    <a:ext uri="{FF2B5EF4-FFF2-40B4-BE49-F238E27FC236}">
                      <a16:creationId xmlns:a16="http://schemas.microsoft.com/office/drawing/2014/main" id="{BEE6BA0E-FF14-4019-80AF-5DE87C7B4408}"/>
                    </a:ext>
                  </a:extLst>
                </p14:cNvPr>
                <p14:cNvContentPartPr/>
                <p14:nvPr/>
              </p14:nvContentPartPr>
              <p14:xfrm>
                <a:off x="6930930" y="3798708"/>
                <a:ext cx="123480" cy="5040"/>
              </p14:xfrm>
            </p:contentPart>
          </mc:Choice>
          <mc:Fallback xmlns="">
            <p:pic>
              <p:nvPicPr>
                <p:cNvPr id="253" name="잉크 252">
                  <a:extLst>
                    <a:ext uri="{FF2B5EF4-FFF2-40B4-BE49-F238E27FC236}">
                      <a16:creationId xmlns:a16="http://schemas.microsoft.com/office/drawing/2014/main" id="{BEE6BA0E-FF14-4019-80AF-5DE87C7B4408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6926610" y="3794388"/>
                  <a:ext cx="13212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54" name="잉크 253">
                  <a:extLst>
                    <a:ext uri="{FF2B5EF4-FFF2-40B4-BE49-F238E27FC236}">
                      <a16:creationId xmlns:a16="http://schemas.microsoft.com/office/drawing/2014/main" id="{A7D60136-BC86-4F8C-BD93-919655043101}"/>
                    </a:ext>
                  </a:extLst>
                </p14:cNvPr>
                <p14:cNvContentPartPr/>
                <p14:nvPr/>
              </p14:nvContentPartPr>
              <p14:xfrm>
                <a:off x="7153050" y="3646428"/>
                <a:ext cx="148680" cy="376200"/>
              </p14:xfrm>
            </p:contentPart>
          </mc:Choice>
          <mc:Fallback xmlns="">
            <p:pic>
              <p:nvPicPr>
                <p:cNvPr id="254" name="잉크 253">
                  <a:extLst>
                    <a:ext uri="{FF2B5EF4-FFF2-40B4-BE49-F238E27FC236}">
                      <a16:creationId xmlns:a16="http://schemas.microsoft.com/office/drawing/2014/main" id="{A7D60136-BC86-4F8C-BD93-919655043101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7148730" y="3642108"/>
                  <a:ext cx="1573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55" name="잉크 254">
                  <a:extLst>
                    <a:ext uri="{FF2B5EF4-FFF2-40B4-BE49-F238E27FC236}">
                      <a16:creationId xmlns:a16="http://schemas.microsoft.com/office/drawing/2014/main" id="{70696D35-F50F-4ED7-A0AB-38082A100986}"/>
                    </a:ext>
                  </a:extLst>
                </p14:cNvPr>
                <p14:cNvContentPartPr/>
                <p14:nvPr/>
              </p14:nvContentPartPr>
              <p14:xfrm>
                <a:off x="7339170" y="3620508"/>
                <a:ext cx="100440" cy="36360"/>
              </p14:xfrm>
            </p:contentPart>
          </mc:Choice>
          <mc:Fallback xmlns="">
            <p:pic>
              <p:nvPicPr>
                <p:cNvPr id="255" name="잉크 254">
                  <a:extLst>
                    <a:ext uri="{FF2B5EF4-FFF2-40B4-BE49-F238E27FC236}">
                      <a16:creationId xmlns:a16="http://schemas.microsoft.com/office/drawing/2014/main" id="{70696D35-F50F-4ED7-A0AB-38082A100986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7334850" y="3616188"/>
                  <a:ext cx="109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56" name="잉크 255">
                  <a:extLst>
                    <a:ext uri="{FF2B5EF4-FFF2-40B4-BE49-F238E27FC236}">
                      <a16:creationId xmlns:a16="http://schemas.microsoft.com/office/drawing/2014/main" id="{4DE3617F-7592-4759-AD07-2348D9D6116A}"/>
                    </a:ext>
                  </a:extLst>
                </p14:cNvPr>
                <p14:cNvContentPartPr/>
                <p14:nvPr/>
              </p14:nvContentPartPr>
              <p14:xfrm>
                <a:off x="7474890" y="3548148"/>
                <a:ext cx="22680" cy="101520"/>
              </p14:xfrm>
            </p:contentPart>
          </mc:Choice>
          <mc:Fallback xmlns="">
            <p:pic>
              <p:nvPicPr>
                <p:cNvPr id="256" name="잉크 255">
                  <a:extLst>
                    <a:ext uri="{FF2B5EF4-FFF2-40B4-BE49-F238E27FC236}">
                      <a16:creationId xmlns:a16="http://schemas.microsoft.com/office/drawing/2014/main" id="{4DE3617F-7592-4759-AD07-2348D9D6116A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7470570" y="3543828"/>
                  <a:ext cx="313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57" name="잉크 256">
                  <a:extLst>
                    <a:ext uri="{FF2B5EF4-FFF2-40B4-BE49-F238E27FC236}">
                      <a16:creationId xmlns:a16="http://schemas.microsoft.com/office/drawing/2014/main" id="{4447D0B8-0922-4D6E-999E-A6462502E65B}"/>
                    </a:ext>
                  </a:extLst>
                </p14:cNvPr>
                <p14:cNvContentPartPr/>
                <p14:nvPr/>
              </p14:nvContentPartPr>
              <p14:xfrm>
                <a:off x="7553370" y="3637428"/>
                <a:ext cx="68400" cy="177120"/>
              </p14:xfrm>
            </p:contentPart>
          </mc:Choice>
          <mc:Fallback xmlns="">
            <p:pic>
              <p:nvPicPr>
                <p:cNvPr id="257" name="잉크 256">
                  <a:extLst>
                    <a:ext uri="{FF2B5EF4-FFF2-40B4-BE49-F238E27FC236}">
                      <a16:creationId xmlns:a16="http://schemas.microsoft.com/office/drawing/2014/main" id="{4447D0B8-0922-4D6E-999E-A6462502E65B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7549050" y="3633108"/>
                  <a:ext cx="770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58" name="잉크 257">
                  <a:extLst>
                    <a:ext uri="{FF2B5EF4-FFF2-40B4-BE49-F238E27FC236}">
                      <a16:creationId xmlns:a16="http://schemas.microsoft.com/office/drawing/2014/main" id="{735F0A7D-4C8B-4594-8B0D-9F170C7BB65E}"/>
                    </a:ext>
                  </a:extLst>
                </p14:cNvPr>
                <p14:cNvContentPartPr/>
                <p14:nvPr/>
              </p14:nvContentPartPr>
              <p14:xfrm>
                <a:off x="7661370" y="3651828"/>
                <a:ext cx="138960" cy="348480"/>
              </p14:xfrm>
            </p:contentPart>
          </mc:Choice>
          <mc:Fallback xmlns="">
            <p:pic>
              <p:nvPicPr>
                <p:cNvPr id="258" name="잉크 257">
                  <a:extLst>
                    <a:ext uri="{FF2B5EF4-FFF2-40B4-BE49-F238E27FC236}">
                      <a16:creationId xmlns:a16="http://schemas.microsoft.com/office/drawing/2014/main" id="{735F0A7D-4C8B-4594-8B0D-9F170C7BB65E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7657050" y="3647508"/>
                  <a:ext cx="14760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59" name="잉크 258">
                  <a:extLst>
                    <a:ext uri="{FF2B5EF4-FFF2-40B4-BE49-F238E27FC236}">
                      <a16:creationId xmlns:a16="http://schemas.microsoft.com/office/drawing/2014/main" id="{4A723D6A-D85A-4984-A525-D786DA7BB49D}"/>
                    </a:ext>
                  </a:extLst>
                </p14:cNvPr>
                <p14:cNvContentPartPr/>
                <p14:nvPr/>
              </p14:nvContentPartPr>
              <p14:xfrm>
                <a:off x="7824810" y="3634908"/>
                <a:ext cx="124560" cy="238320"/>
              </p14:xfrm>
            </p:contentPart>
          </mc:Choice>
          <mc:Fallback xmlns="">
            <p:pic>
              <p:nvPicPr>
                <p:cNvPr id="259" name="잉크 258">
                  <a:extLst>
                    <a:ext uri="{FF2B5EF4-FFF2-40B4-BE49-F238E27FC236}">
                      <a16:creationId xmlns:a16="http://schemas.microsoft.com/office/drawing/2014/main" id="{4A723D6A-D85A-4984-A525-D786DA7BB49D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7820490" y="3630588"/>
                  <a:ext cx="1332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60" name="잉크 259">
                  <a:extLst>
                    <a:ext uri="{FF2B5EF4-FFF2-40B4-BE49-F238E27FC236}">
                      <a16:creationId xmlns:a16="http://schemas.microsoft.com/office/drawing/2014/main" id="{49F559D1-30DF-421C-85D5-6F4B078BC15B}"/>
                    </a:ext>
                  </a:extLst>
                </p14:cNvPr>
                <p14:cNvContentPartPr/>
                <p14:nvPr/>
              </p14:nvContentPartPr>
              <p14:xfrm>
                <a:off x="7961610" y="3569748"/>
                <a:ext cx="191520" cy="87840"/>
              </p14:xfrm>
            </p:contentPart>
          </mc:Choice>
          <mc:Fallback xmlns="">
            <p:pic>
              <p:nvPicPr>
                <p:cNvPr id="260" name="잉크 259">
                  <a:extLst>
                    <a:ext uri="{FF2B5EF4-FFF2-40B4-BE49-F238E27FC236}">
                      <a16:creationId xmlns:a16="http://schemas.microsoft.com/office/drawing/2014/main" id="{49F559D1-30DF-421C-85D5-6F4B078BC15B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7957290" y="3565428"/>
                  <a:ext cx="20016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61" name="잉크 260">
                  <a:extLst>
                    <a:ext uri="{FF2B5EF4-FFF2-40B4-BE49-F238E27FC236}">
                      <a16:creationId xmlns:a16="http://schemas.microsoft.com/office/drawing/2014/main" id="{27B20FE1-1203-4CF5-9427-965FDF5831B3}"/>
                    </a:ext>
                  </a:extLst>
                </p14:cNvPr>
                <p14:cNvContentPartPr/>
                <p14:nvPr/>
              </p14:nvContentPartPr>
              <p14:xfrm>
                <a:off x="8010570" y="3702588"/>
                <a:ext cx="123480" cy="24480"/>
              </p14:xfrm>
            </p:contentPart>
          </mc:Choice>
          <mc:Fallback xmlns="">
            <p:pic>
              <p:nvPicPr>
                <p:cNvPr id="261" name="잉크 260">
                  <a:extLst>
                    <a:ext uri="{FF2B5EF4-FFF2-40B4-BE49-F238E27FC236}">
                      <a16:creationId xmlns:a16="http://schemas.microsoft.com/office/drawing/2014/main" id="{27B20FE1-1203-4CF5-9427-965FDF5831B3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8006250" y="3698268"/>
                  <a:ext cx="1321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62" name="잉크 261">
                  <a:extLst>
                    <a:ext uri="{FF2B5EF4-FFF2-40B4-BE49-F238E27FC236}">
                      <a16:creationId xmlns:a16="http://schemas.microsoft.com/office/drawing/2014/main" id="{6356D457-41A9-4970-A767-DB86F95FF5F7}"/>
                    </a:ext>
                  </a:extLst>
                </p14:cNvPr>
                <p14:cNvContentPartPr/>
                <p14:nvPr/>
              </p14:nvContentPartPr>
              <p14:xfrm>
                <a:off x="8078610" y="3771348"/>
                <a:ext cx="202320" cy="101520"/>
              </p14:xfrm>
            </p:contentPart>
          </mc:Choice>
          <mc:Fallback xmlns="">
            <p:pic>
              <p:nvPicPr>
                <p:cNvPr id="262" name="잉크 261">
                  <a:extLst>
                    <a:ext uri="{FF2B5EF4-FFF2-40B4-BE49-F238E27FC236}">
                      <a16:creationId xmlns:a16="http://schemas.microsoft.com/office/drawing/2014/main" id="{6356D457-41A9-4970-A767-DB86F95FF5F7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8074290" y="3767028"/>
                  <a:ext cx="210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63" name="잉크 262">
                  <a:extLst>
                    <a:ext uri="{FF2B5EF4-FFF2-40B4-BE49-F238E27FC236}">
                      <a16:creationId xmlns:a16="http://schemas.microsoft.com/office/drawing/2014/main" id="{A649960A-C41A-46AB-BBFF-4B86B94DCE13}"/>
                    </a:ext>
                  </a:extLst>
                </p14:cNvPr>
                <p14:cNvContentPartPr/>
                <p14:nvPr/>
              </p14:nvContentPartPr>
              <p14:xfrm>
                <a:off x="6758490" y="4046388"/>
                <a:ext cx="90720" cy="66960"/>
              </p14:xfrm>
            </p:contentPart>
          </mc:Choice>
          <mc:Fallback xmlns="">
            <p:pic>
              <p:nvPicPr>
                <p:cNvPr id="263" name="잉크 262">
                  <a:extLst>
                    <a:ext uri="{FF2B5EF4-FFF2-40B4-BE49-F238E27FC236}">
                      <a16:creationId xmlns:a16="http://schemas.microsoft.com/office/drawing/2014/main" id="{A649960A-C41A-46AB-BBFF-4B86B94DCE13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6754170" y="4042068"/>
                  <a:ext cx="993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64" name="잉크 263">
                  <a:extLst>
                    <a:ext uri="{FF2B5EF4-FFF2-40B4-BE49-F238E27FC236}">
                      <a16:creationId xmlns:a16="http://schemas.microsoft.com/office/drawing/2014/main" id="{6ADE42A8-699A-4279-A31B-EB424545B889}"/>
                    </a:ext>
                  </a:extLst>
                </p14:cNvPr>
                <p14:cNvContentPartPr/>
                <p14:nvPr/>
              </p14:nvContentPartPr>
              <p14:xfrm>
                <a:off x="6778290" y="4027308"/>
                <a:ext cx="111600" cy="49680"/>
              </p14:xfrm>
            </p:contentPart>
          </mc:Choice>
          <mc:Fallback xmlns="">
            <p:pic>
              <p:nvPicPr>
                <p:cNvPr id="264" name="잉크 263">
                  <a:extLst>
                    <a:ext uri="{FF2B5EF4-FFF2-40B4-BE49-F238E27FC236}">
                      <a16:creationId xmlns:a16="http://schemas.microsoft.com/office/drawing/2014/main" id="{6ADE42A8-699A-4279-A31B-EB424545B889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6773970" y="4022988"/>
                  <a:ext cx="12024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65" name="잉크 264">
                  <a:extLst>
                    <a:ext uri="{FF2B5EF4-FFF2-40B4-BE49-F238E27FC236}">
                      <a16:creationId xmlns:a16="http://schemas.microsoft.com/office/drawing/2014/main" id="{AD7D2A13-AEE1-465C-8994-8BDF535DEE02}"/>
                    </a:ext>
                  </a:extLst>
                </p14:cNvPr>
                <p14:cNvContentPartPr/>
                <p14:nvPr/>
              </p14:nvContentPartPr>
              <p14:xfrm>
                <a:off x="6716010" y="4114788"/>
                <a:ext cx="194760" cy="151200"/>
              </p14:xfrm>
            </p:contentPart>
          </mc:Choice>
          <mc:Fallback xmlns="">
            <p:pic>
              <p:nvPicPr>
                <p:cNvPr id="265" name="잉크 264">
                  <a:extLst>
                    <a:ext uri="{FF2B5EF4-FFF2-40B4-BE49-F238E27FC236}">
                      <a16:creationId xmlns:a16="http://schemas.microsoft.com/office/drawing/2014/main" id="{AD7D2A13-AEE1-465C-8994-8BDF535DEE02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6711690" y="4110468"/>
                  <a:ext cx="2034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66" name="잉크 265">
                  <a:extLst>
                    <a:ext uri="{FF2B5EF4-FFF2-40B4-BE49-F238E27FC236}">
                      <a16:creationId xmlns:a16="http://schemas.microsoft.com/office/drawing/2014/main" id="{C8B169AA-53EF-456C-9DF8-F6CD154EFB5E}"/>
                    </a:ext>
                  </a:extLst>
                </p14:cNvPr>
                <p14:cNvContentPartPr/>
                <p14:nvPr/>
              </p14:nvContentPartPr>
              <p14:xfrm>
                <a:off x="6784770" y="4280388"/>
                <a:ext cx="92160" cy="120240"/>
              </p14:xfrm>
            </p:contentPart>
          </mc:Choice>
          <mc:Fallback xmlns="">
            <p:pic>
              <p:nvPicPr>
                <p:cNvPr id="266" name="잉크 265">
                  <a:extLst>
                    <a:ext uri="{FF2B5EF4-FFF2-40B4-BE49-F238E27FC236}">
                      <a16:creationId xmlns:a16="http://schemas.microsoft.com/office/drawing/2014/main" id="{C8B169AA-53EF-456C-9DF8-F6CD154EFB5E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6780450" y="4276068"/>
                  <a:ext cx="1008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67" name="잉크 266">
                  <a:extLst>
                    <a:ext uri="{FF2B5EF4-FFF2-40B4-BE49-F238E27FC236}">
                      <a16:creationId xmlns:a16="http://schemas.microsoft.com/office/drawing/2014/main" id="{3ABA93F0-2BBB-435E-91DC-96AAD225A9B4}"/>
                    </a:ext>
                  </a:extLst>
                </p14:cNvPr>
                <p14:cNvContentPartPr/>
                <p14:nvPr/>
              </p14:nvContentPartPr>
              <p14:xfrm>
                <a:off x="7009410" y="4173468"/>
                <a:ext cx="37800" cy="70200"/>
              </p14:xfrm>
            </p:contentPart>
          </mc:Choice>
          <mc:Fallback xmlns="">
            <p:pic>
              <p:nvPicPr>
                <p:cNvPr id="267" name="잉크 266">
                  <a:extLst>
                    <a:ext uri="{FF2B5EF4-FFF2-40B4-BE49-F238E27FC236}">
                      <a16:creationId xmlns:a16="http://schemas.microsoft.com/office/drawing/2014/main" id="{3ABA93F0-2BBB-435E-91DC-96AAD225A9B4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7005090" y="4169148"/>
                  <a:ext cx="464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68" name="잉크 267">
                  <a:extLst>
                    <a:ext uri="{FF2B5EF4-FFF2-40B4-BE49-F238E27FC236}">
                      <a16:creationId xmlns:a16="http://schemas.microsoft.com/office/drawing/2014/main" id="{861D8C13-DEFA-4E6F-A88F-7EC6392A1134}"/>
                    </a:ext>
                  </a:extLst>
                </p14:cNvPr>
                <p14:cNvContentPartPr/>
                <p14:nvPr/>
              </p14:nvContentPartPr>
              <p14:xfrm>
                <a:off x="6980970" y="4228188"/>
                <a:ext cx="187200" cy="80640"/>
              </p14:xfrm>
            </p:contentPart>
          </mc:Choice>
          <mc:Fallback xmlns="">
            <p:pic>
              <p:nvPicPr>
                <p:cNvPr id="268" name="잉크 267">
                  <a:extLst>
                    <a:ext uri="{FF2B5EF4-FFF2-40B4-BE49-F238E27FC236}">
                      <a16:creationId xmlns:a16="http://schemas.microsoft.com/office/drawing/2014/main" id="{861D8C13-DEFA-4E6F-A88F-7EC6392A1134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6976650" y="4223868"/>
                  <a:ext cx="1958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69" name="잉크 268">
                  <a:extLst>
                    <a:ext uri="{FF2B5EF4-FFF2-40B4-BE49-F238E27FC236}">
                      <a16:creationId xmlns:a16="http://schemas.microsoft.com/office/drawing/2014/main" id="{1E978BB4-D948-4367-9871-8BF501B7E49B}"/>
                    </a:ext>
                  </a:extLst>
                </p14:cNvPr>
                <p14:cNvContentPartPr/>
                <p14:nvPr/>
              </p14:nvContentPartPr>
              <p14:xfrm>
                <a:off x="7167450" y="4138188"/>
                <a:ext cx="284400" cy="239760"/>
              </p14:xfrm>
            </p:contentPart>
          </mc:Choice>
          <mc:Fallback xmlns="">
            <p:pic>
              <p:nvPicPr>
                <p:cNvPr id="269" name="잉크 268">
                  <a:extLst>
                    <a:ext uri="{FF2B5EF4-FFF2-40B4-BE49-F238E27FC236}">
                      <a16:creationId xmlns:a16="http://schemas.microsoft.com/office/drawing/2014/main" id="{1E978BB4-D948-4367-9871-8BF501B7E49B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7163130" y="4133868"/>
                  <a:ext cx="2930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70" name="잉크 269">
                  <a:extLst>
                    <a:ext uri="{FF2B5EF4-FFF2-40B4-BE49-F238E27FC236}">
                      <a16:creationId xmlns:a16="http://schemas.microsoft.com/office/drawing/2014/main" id="{802A8228-BF01-4C2F-ACDC-4104224D7D3F}"/>
                    </a:ext>
                  </a:extLst>
                </p14:cNvPr>
                <p14:cNvContentPartPr/>
                <p14:nvPr/>
              </p14:nvContentPartPr>
              <p14:xfrm>
                <a:off x="7524930" y="4073028"/>
                <a:ext cx="111960" cy="215640"/>
              </p14:xfrm>
            </p:contentPart>
          </mc:Choice>
          <mc:Fallback xmlns="">
            <p:pic>
              <p:nvPicPr>
                <p:cNvPr id="270" name="잉크 269">
                  <a:extLst>
                    <a:ext uri="{FF2B5EF4-FFF2-40B4-BE49-F238E27FC236}">
                      <a16:creationId xmlns:a16="http://schemas.microsoft.com/office/drawing/2014/main" id="{802A8228-BF01-4C2F-ACDC-4104224D7D3F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7520610" y="4068708"/>
                  <a:ext cx="1206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71" name="잉크 270">
                  <a:extLst>
                    <a:ext uri="{FF2B5EF4-FFF2-40B4-BE49-F238E27FC236}">
                      <a16:creationId xmlns:a16="http://schemas.microsoft.com/office/drawing/2014/main" id="{EA20F37D-E299-4030-9545-EDF4C01ACBCD}"/>
                    </a:ext>
                  </a:extLst>
                </p14:cNvPr>
                <p14:cNvContentPartPr/>
                <p14:nvPr/>
              </p14:nvContentPartPr>
              <p14:xfrm>
                <a:off x="7507650" y="4142868"/>
                <a:ext cx="143280" cy="55800"/>
              </p14:xfrm>
            </p:contentPart>
          </mc:Choice>
          <mc:Fallback xmlns="">
            <p:pic>
              <p:nvPicPr>
                <p:cNvPr id="271" name="잉크 270">
                  <a:extLst>
                    <a:ext uri="{FF2B5EF4-FFF2-40B4-BE49-F238E27FC236}">
                      <a16:creationId xmlns:a16="http://schemas.microsoft.com/office/drawing/2014/main" id="{EA20F37D-E299-4030-9545-EDF4C01ACBCD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7503330" y="4138548"/>
                  <a:ext cx="1519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72" name="잉크 271">
                  <a:extLst>
                    <a:ext uri="{FF2B5EF4-FFF2-40B4-BE49-F238E27FC236}">
                      <a16:creationId xmlns:a16="http://schemas.microsoft.com/office/drawing/2014/main" id="{F6FF194B-5D6B-4181-B742-475B0C0603EB}"/>
                    </a:ext>
                  </a:extLst>
                </p14:cNvPr>
                <p14:cNvContentPartPr/>
                <p14:nvPr/>
              </p14:nvContentPartPr>
              <p14:xfrm>
                <a:off x="7706010" y="4080948"/>
                <a:ext cx="34200" cy="259200"/>
              </p14:xfrm>
            </p:contentPart>
          </mc:Choice>
          <mc:Fallback xmlns="">
            <p:pic>
              <p:nvPicPr>
                <p:cNvPr id="272" name="잉크 271">
                  <a:extLst>
                    <a:ext uri="{FF2B5EF4-FFF2-40B4-BE49-F238E27FC236}">
                      <a16:creationId xmlns:a16="http://schemas.microsoft.com/office/drawing/2014/main" id="{F6FF194B-5D6B-4181-B742-475B0C0603EB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7701690" y="4076628"/>
                  <a:ext cx="428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73" name="잉크 272">
                  <a:extLst>
                    <a:ext uri="{FF2B5EF4-FFF2-40B4-BE49-F238E27FC236}">
                      <a16:creationId xmlns:a16="http://schemas.microsoft.com/office/drawing/2014/main" id="{D38CA49E-04BD-4B9F-A6DF-73B126FDD16F}"/>
                    </a:ext>
                  </a:extLst>
                </p14:cNvPr>
                <p14:cNvContentPartPr/>
                <p14:nvPr/>
              </p14:nvContentPartPr>
              <p14:xfrm>
                <a:off x="7726530" y="4041708"/>
                <a:ext cx="341640" cy="223560"/>
              </p14:xfrm>
            </p:contentPart>
          </mc:Choice>
          <mc:Fallback xmlns="">
            <p:pic>
              <p:nvPicPr>
                <p:cNvPr id="273" name="잉크 272">
                  <a:extLst>
                    <a:ext uri="{FF2B5EF4-FFF2-40B4-BE49-F238E27FC236}">
                      <a16:creationId xmlns:a16="http://schemas.microsoft.com/office/drawing/2014/main" id="{D38CA49E-04BD-4B9F-A6DF-73B126FDD16F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7722210" y="4037388"/>
                  <a:ext cx="350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74" name="잉크 273">
                  <a:extLst>
                    <a:ext uri="{FF2B5EF4-FFF2-40B4-BE49-F238E27FC236}">
                      <a16:creationId xmlns:a16="http://schemas.microsoft.com/office/drawing/2014/main" id="{F7A5A1E5-44FB-4A2A-90B3-83092B338847}"/>
                    </a:ext>
                  </a:extLst>
                </p14:cNvPr>
                <p14:cNvContentPartPr/>
                <p14:nvPr/>
              </p14:nvContentPartPr>
              <p14:xfrm>
                <a:off x="7996530" y="4264188"/>
                <a:ext cx="159480" cy="52560"/>
              </p14:xfrm>
            </p:contentPart>
          </mc:Choice>
          <mc:Fallback xmlns="">
            <p:pic>
              <p:nvPicPr>
                <p:cNvPr id="274" name="잉크 273">
                  <a:extLst>
                    <a:ext uri="{FF2B5EF4-FFF2-40B4-BE49-F238E27FC236}">
                      <a16:creationId xmlns:a16="http://schemas.microsoft.com/office/drawing/2014/main" id="{F7A5A1E5-44FB-4A2A-90B3-83092B338847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992210" y="4259868"/>
                  <a:ext cx="1681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76" name="잉크 275">
                  <a:extLst>
                    <a:ext uri="{FF2B5EF4-FFF2-40B4-BE49-F238E27FC236}">
                      <a16:creationId xmlns:a16="http://schemas.microsoft.com/office/drawing/2014/main" id="{6254555F-780F-4D06-A186-CC5D29A519E1}"/>
                    </a:ext>
                  </a:extLst>
                </p14:cNvPr>
                <p14:cNvContentPartPr/>
                <p14:nvPr/>
              </p14:nvContentPartPr>
              <p14:xfrm>
                <a:off x="6642210" y="4550748"/>
                <a:ext cx="122040" cy="208800"/>
              </p14:xfrm>
            </p:contentPart>
          </mc:Choice>
          <mc:Fallback xmlns="">
            <p:pic>
              <p:nvPicPr>
                <p:cNvPr id="276" name="잉크 275">
                  <a:extLst>
                    <a:ext uri="{FF2B5EF4-FFF2-40B4-BE49-F238E27FC236}">
                      <a16:creationId xmlns:a16="http://schemas.microsoft.com/office/drawing/2014/main" id="{6254555F-780F-4D06-A186-CC5D29A519E1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6637890" y="4546428"/>
                  <a:ext cx="1306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77" name="잉크 276">
                  <a:extLst>
                    <a:ext uri="{FF2B5EF4-FFF2-40B4-BE49-F238E27FC236}">
                      <a16:creationId xmlns:a16="http://schemas.microsoft.com/office/drawing/2014/main" id="{CE48DC9B-C4B0-4902-9C19-D0A68327578B}"/>
                    </a:ext>
                  </a:extLst>
                </p14:cNvPr>
                <p14:cNvContentPartPr/>
                <p14:nvPr/>
              </p14:nvContentPartPr>
              <p14:xfrm>
                <a:off x="6836250" y="4528788"/>
                <a:ext cx="124560" cy="106920"/>
              </p14:xfrm>
            </p:contentPart>
          </mc:Choice>
          <mc:Fallback xmlns="">
            <p:pic>
              <p:nvPicPr>
                <p:cNvPr id="277" name="잉크 276">
                  <a:extLst>
                    <a:ext uri="{FF2B5EF4-FFF2-40B4-BE49-F238E27FC236}">
                      <a16:creationId xmlns:a16="http://schemas.microsoft.com/office/drawing/2014/main" id="{CE48DC9B-C4B0-4902-9C19-D0A68327578B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6831930" y="4524468"/>
                  <a:ext cx="1332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78" name="잉크 277">
                  <a:extLst>
                    <a:ext uri="{FF2B5EF4-FFF2-40B4-BE49-F238E27FC236}">
                      <a16:creationId xmlns:a16="http://schemas.microsoft.com/office/drawing/2014/main" id="{3A4E88E3-8079-4604-BA11-C4F489161486}"/>
                    </a:ext>
                  </a:extLst>
                </p14:cNvPr>
                <p14:cNvContentPartPr/>
                <p14:nvPr/>
              </p14:nvContentPartPr>
              <p14:xfrm>
                <a:off x="6810330" y="4645428"/>
                <a:ext cx="157680" cy="43920"/>
              </p14:xfrm>
            </p:contentPart>
          </mc:Choice>
          <mc:Fallback xmlns="">
            <p:pic>
              <p:nvPicPr>
                <p:cNvPr id="278" name="잉크 277">
                  <a:extLst>
                    <a:ext uri="{FF2B5EF4-FFF2-40B4-BE49-F238E27FC236}">
                      <a16:creationId xmlns:a16="http://schemas.microsoft.com/office/drawing/2014/main" id="{3A4E88E3-8079-4604-BA11-C4F489161486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6806010" y="4641108"/>
                  <a:ext cx="166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79" name="잉크 278">
                  <a:extLst>
                    <a:ext uri="{FF2B5EF4-FFF2-40B4-BE49-F238E27FC236}">
                      <a16:creationId xmlns:a16="http://schemas.microsoft.com/office/drawing/2014/main" id="{12443AD4-9FE8-4CEA-9661-C1194681526A}"/>
                    </a:ext>
                  </a:extLst>
                </p14:cNvPr>
                <p14:cNvContentPartPr/>
                <p14:nvPr/>
              </p14:nvContentPartPr>
              <p14:xfrm>
                <a:off x="6867570" y="4716708"/>
                <a:ext cx="185400" cy="89280"/>
              </p14:xfrm>
            </p:contentPart>
          </mc:Choice>
          <mc:Fallback xmlns="">
            <p:pic>
              <p:nvPicPr>
                <p:cNvPr id="279" name="잉크 278">
                  <a:extLst>
                    <a:ext uri="{FF2B5EF4-FFF2-40B4-BE49-F238E27FC236}">
                      <a16:creationId xmlns:a16="http://schemas.microsoft.com/office/drawing/2014/main" id="{12443AD4-9FE8-4CEA-9661-C1194681526A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6863250" y="4712388"/>
                  <a:ext cx="1940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81" name="잉크 280">
                  <a:extLst>
                    <a:ext uri="{FF2B5EF4-FFF2-40B4-BE49-F238E27FC236}">
                      <a16:creationId xmlns:a16="http://schemas.microsoft.com/office/drawing/2014/main" id="{9FEE03E8-FFE9-4D04-A444-A3B43ABCFBA6}"/>
                    </a:ext>
                  </a:extLst>
                </p14:cNvPr>
                <p14:cNvContentPartPr/>
                <p14:nvPr/>
              </p14:nvContentPartPr>
              <p14:xfrm>
                <a:off x="7276530" y="4560828"/>
                <a:ext cx="105480" cy="367920"/>
              </p14:xfrm>
            </p:contentPart>
          </mc:Choice>
          <mc:Fallback xmlns="">
            <p:pic>
              <p:nvPicPr>
                <p:cNvPr id="281" name="잉크 280">
                  <a:extLst>
                    <a:ext uri="{FF2B5EF4-FFF2-40B4-BE49-F238E27FC236}">
                      <a16:creationId xmlns:a16="http://schemas.microsoft.com/office/drawing/2014/main" id="{9FEE03E8-FFE9-4D04-A444-A3B43ABCFBA6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272210" y="4556508"/>
                  <a:ext cx="11412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82" name="잉크 281">
                  <a:extLst>
                    <a:ext uri="{FF2B5EF4-FFF2-40B4-BE49-F238E27FC236}">
                      <a16:creationId xmlns:a16="http://schemas.microsoft.com/office/drawing/2014/main" id="{B62C0805-5F86-46A3-B707-59D8549BD0C4}"/>
                    </a:ext>
                  </a:extLst>
                </p14:cNvPr>
                <p14:cNvContentPartPr/>
                <p14:nvPr/>
              </p14:nvContentPartPr>
              <p14:xfrm>
                <a:off x="7441410" y="4555428"/>
                <a:ext cx="46080" cy="144000"/>
              </p14:xfrm>
            </p:contentPart>
          </mc:Choice>
          <mc:Fallback xmlns="">
            <p:pic>
              <p:nvPicPr>
                <p:cNvPr id="282" name="잉크 281">
                  <a:extLst>
                    <a:ext uri="{FF2B5EF4-FFF2-40B4-BE49-F238E27FC236}">
                      <a16:creationId xmlns:a16="http://schemas.microsoft.com/office/drawing/2014/main" id="{B62C0805-5F86-46A3-B707-59D8549BD0C4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7437090" y="4551108"/>
                  <a:ext cx="547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83" name="잉크 282">
                  <a:extLst>
                    <a:ext uri="{FF2B5EF4-FFF2-40B4-BE49-F238E27FC236}">
                      <a16:creationId xmlns:a16="http://schemas.microsoft.com/office/drawing/2014/main" id="{D9D726CF-E7F6-4FFE-9FD3-57C4A8577B92}"/>
                    </a:ext>
                  </a:extLst>
                </p14:cNvPr>
                <p14:cNvContentPartPr/>
                <p14:nvPr/>
              </p14:nvContentPartPr>
              <p14:xfrm>
                <a:off x="7543650" y="4548948"/>
                <a:ext cx="98640" cy="160200"/>
              </p14:xfrm>
            </p:contentPart>
          </mc:Choice>
          <mc:Fallback xmlns="">
            <p:pic>
              <p:nvPicPr>
                <p:cNvPr id="283" name="잉크 282">
                  <a:extLst>
                    <a:ext uri="{FF2B5EF4-FFF2-40B4-BE49-F238E27FC236}">
                      <a16:creationId xmlns:a16="http://schemas.microsoft.com/office/drawing/2014/main" id="{D9D726CF-E7F6-4FFE-9FD3-57C4A8577B92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7539330" y="4544628"/>
                  <a:ext cx="1072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84" name="잉크 283">
                  <a:extLst>
                    <a:ext uri="{FF2B5EF4-FFF2-40B4-BE49-F238E27FC236}">
                      <a16:creationId xmlns:a16="http://schemas.microsoft.com/office/drawing/2014/main" id="{66D6FC63-9786-463E-8452-268925E2FB62}"/>
                    </a:ext>
                  </a:extLst>
                </p14:cNvPr>
                <p14:cNvContentPartPr/>
                <p14:nvPr/>
              </p14:nvContentPartPr>
              <p14:xfrm>
                <a:off x="7699890" y="4521588"/>
                <a:ext cx="43200" cy="234360"/>
              </p14:xfrm>
            </p:contentPart>
          </mc:Choice>
          <mc:Fallback xmlns="">
            <p:pic>
              <p:nvPicPr>
                <p:cNvPr id="284" name="잉크 283">
                  <a:extLst>
                    <a:ext uri="{FF2B5EF4-FFF2-40B4-BE49-F238E27FC236}">
                      <a16:creationId xmlns:a16="http://schemas.microsoft.com/office/drawing/2014/main" id="{66D6FC63-9786-463E-8452-268925E2FB62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7695570" y="4517268"/>
                  <a:ext cx="51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85" name="잉크 284">
                  <a:extLst>
                    <a:ext uri="{FF2B5EF4-FFF2-40B4-BE49-F238E27FC236}">
                      <a16:creationId xmlns:a16="http://schemas.microsoft.com/office/drawing/2014/main" id="{6EC7B4FD-4F21-46A5-9B14-7601A03DA9AC}"/>
                    </a:ext>
                  </a:extLst>
                </p14:cNvPr>
                <p14:cNvContentPartPr/>
                <p14:nvPr/>
              </p14:nvContentPartPr>
              <p14:xfrm>
                <a:off x="7824810" y="4494228"/>
                <a:ext cx="67320" cy="38880"/>
              </p14:xfrm>
            </p:contentPart>
          </mc:Choice>
          <mc:Fallback xmlns="">
            <p:pic>
              <p:nvPicPr>
                <p:cNvPr id="285" name="잉크 284">
                  <a:extLst>
                    <a:ext uri="{FF2B5EF4-FFF2-40B4-BE49-F238E27FC236}">
                      <a16:creationId xmlns:a16="http://schemas.microsoft.com/office/drawing/2014/main" id="{6EC7B4FD-4F21-46A5-9B14-7601A03DA9AC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7820490" y="4489908"/>
                  <a:ext cx="75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86" name="잉크 285">
                  <a:extLst>
                    <a:ext uri="{FF2B5EF4-FFF2-40B4-BE49-F238E27FC236}">
                      <a16:creationId xmlns:a16="http://schemas.microsoft.com/office/drawing/2014/main" id="{86183E63-251A-45A7-8255-BB061EE20EA8}"/>
                    </a:ext>
                  </a:extLst>
                </p14:cNvPr>
                <p14:cNvContentPartPr/>
                <p14:nvPr/>
              </p14:nvContentPartPr>
              <p14:xfrm>
                <a:off x="7755330" y="4511868"/>
                <a:ext cx="177120" cy="239040"/>
              </p14:xfrm>
            </p:contentPart>
          </mc:Choice>
          <mc:Fallback xmlns="">
            <p:pic>
              <p:nvPicPr>
                <p:cNvPr id="286" name="잉크 285">
                  <a:extLst>
                    <a:ext uri="{FF2B5EF4-FFF2-40B4-BE49-F238E27FC236}">
                      <a16:creationId xmlns:a16="http://schemas.microsoft.com/office/drawing/2014/main" id="{86183E63-251A-45A7-8255-BB061EE20EA8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7751010" y="4507548"/>
                  <a:ext cx="1857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87" name="잉크 286">
                  <a:extLst>
                    <a:ext uri="{FF2B5EF4-FFF2-40B4-BE49-F238E27FC236}">
                      <a16:creationId xmlns:a16="http://schemas.microsoft.com/office/drawing/2014/main" id="{498824AF-F9E9-4E29-AAA0-D5285EC6847C}"/>
                    </a:ext>
                  </a:extLst>
                </p14:cNvPr>
                <p14:cNvContentPartPr/>
                <p14:nvPr/>
              </p14:nvContentPartPr>
              <p14:xfrm>
                <a:off x="8127570" y="4508628"/>
                <a:ext cx="122040" cy="109800"/>
              </p14:xfrm>
            </p:contentPart>
          </mc:Choice>
          <mc:Fallback xmlns="">
            <p:pic>
              <p:nvPicPr>
                <p:cNvPr id="287" name="잉크 286">
                  <a:extLst>
                    <a:ext uri="{FF2B5EF4-FFF2-40B4-BE49-F238E27FC236}">
                      <a16:creationId xmlns:a16="http://schemas.microsoft.com/office/drawing/2014/main" id="{498824AF-F9E9-4E29-AAA0-D5285EC6847C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8123250" y="4504308"/>
                  <a:ext cx="1306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88" name="잉크 287">
                  <a:extLst>
                    <a:ext uri="{FF2B5EF4-FFF2-40B4-BE49-F238E27FC236}">
                      <a16:creationId xmlns:a16="http://schemas.microsoft.com/office/drawing/2014/main" id="{DB910814-5D21-4117-BEE0-6AA5F9602220}"/>
                    </a:ext>
                  </a:extLst>
                </p14:cNvPr>
                <p14:cNvContentPartPr/>
                <p14:nvPr/>
              </p14:nvContentPartPr>
              <p14:xfrm>
                <a:off x="8289210" y="4433748"/>
                <a:ext cx="44280" cy="210240"/>
              </p14:xfrm>
            </p:contentPart>
          </mc:Choice>
          <mc:Fallback xmlns="">
            <p:pic>
              <p:nvPicPr>
                <p:cNvPr id="288" name="잉크 287">
                  <a:extLst>
                    <a:ext uri="{FF2B5EF4-FFF2-40B4-BE49-F238E27FC236}">
                      <a16:creationId xmlns:a16="http://schemas.microsoft.com/office/drawing/2014/main" id="{DB910814-5D21-4117-BEE0-6AA5F9602220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8284890" y="4429428"/>
                  <a:ext cx="529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89" name="잉크 288">
                  <a:extLst>
                    <a:ext uri="{FF2B5EF4-FFF2-40B4-BE49-F238E27FC236}">
                      <a16:creationId xmlns:a16="http://schemas.microsoft.com/office/drawing/2014/main" id="{F9E35C3F-2F35-44A7-A6D6-FB9026D971CF}"/>
                    </a:ext>
                  </a:extLst>
                </p14:cNvPr>
                <p14:cNvContentPartPr/>
                <p14:nvPr/>
              </p14:nvContentPartPr>
              <p14:xfrm>
                <a:off x="8375250" y="4443468"/>
                <a:ext cx="70200" cy="79920"/>
              </p14:xfrm>
            </p:contentPart>
          </mc:Choice>
          <mc:Fallback xmlns="">
            <p:pic>
              <p:nvPicPr>
                <p:cNvPr id="289" name="잉크 288">
                  <a:extLst>
                    <a:ext uri="{FF2B5EF4-FFF2-40B4-BE49-F238E27FC236}">
                      <a16:creationId xmlns:a16="http://schemas.microsoft.com/office/drawing/2014/main" id="{F9E35C3F-2F35-44A7-A6D6-FB9026D971CF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8370570" y="4439148"/>
                  <a:ext cx="788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90" name="잉크 289">
                  <a:extLst>
                    <a:ext uri="{FF2B5EF4-FFF2-40B4-BE49-F238E27FC236}">
                      <a16:creationId xmlns:a16="http://schemas.microsoft.com/office/drawing/2014/main" id="{DA819A7E-FFAD-4EE0-BFE1-8888021631EF}"/>
                    </a:ext>
                  </a:extLst>
                </p14:cNvPr>
                <p14:cNvContentPartPr/>
                <p14:nvPr/>
              </p14:nvContentPartPr>
              <p14:xfrm>
                <a:off x="8427450" y="4421148"/>
                <a:ext cx="84960" cy="144720"/>
              </p14:xfrm>
            </p:contentPart>
          </mc:Choice>
          <mc:Fallback xmlns="">
            <p:pic>
              <p:nvPicPr>
                <p:cNvPr id="290" name="잉크 289">
                  <a:extLst>
                    <a:ext uri="{FF2B5EF4-FFF2-40B4-BE49-F238E27FC236}">
                      <a16:creationId xmlns:a16="http://schemas.microsoft.com/office/drawing/2014/main" id="{DA819A7E-FFAD-4EE0-BFE1-8888021631EF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8423130" y="4416828"/>
                  <a:ext cx="936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291" name="잉크 290">
                  <a:extLst>
                    <a:ext uri="{FF2B5EF4-FFF2-40B4-BE49-F238E27FC236}">
                      <a16:creationId xmlns:a16="http://schemas.microsoft.com/office/drawing/2014/main" id="{806CF271-982B-42E6-BADD-74F9D5808D1D}"/>
                    </a:ext>
                  </a:extLst>
                </p14:cNvPr>
                <p14:cNvContentPartPr/>
                <p14:nvPr/>
              </p14:nvContentPartPr>
              <p14:xfrm>
                <a:off x="8409090" y="4571988"/>
                <a:ext cx="222840" cy="125640"/>
              </p14:xfrm>
            </p:contentPart>
          </mc:Choice>
          <mc:Fallback xmlns="">
            <p:pic>
              <p:nvPicPr>
                <p:cNvPr id="291" name="잉크 290">
                  <a:extLst>
                    <a:ext uri="{FF2B5EF4-FFF2-40B4-BE49-F238E27FC236}">
                      <a16:creationId xmlns:a16="http://schemas.microsoft.com/office/drawing/2014/main" id="{806CF271-982B-42E6-BADD-74F9D5808D1D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8404770" y="4567668"/>
                  <a:ext cx="2314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292" name="잉크 291">
                  <a:extLst>
                    <a:ext uri="{FF2B5EF4-FFF2-40B4-BE49-F238E27FC236}">
                      <a16:creationId xmlns:a16="http://schemas.microsoft.com/office/drawing/2014/main" id="{B6A33828-ED5B-49C6-9ABE-996EFA62B291}"/>
                    </a:ext>
                  </a:extLst>
                </p14:cNvPr>
                <p14:cNvContentPartPr/>
                <p14:nvPr/>
              </p14:nvContentPartPr>
              <p14:xfrm>
                <a:off x="6887010" y="4912908"/>
                <a:ext cx="57600" cy="80280"/>
              </p14:xfrm>
            </p:contentPart>
          </mc:Choice>
          <mc:Fallback xmlns="">
            <p:pic>
              <p:nvPicPr>
                <p:cNvPr id="292" name="잉크 291">
                  <a:extLst>
                    <a:ext uri="{FF2B5EF4-FFF2-40B4-BE49-F238E27FC236}">
                      <a16:creationId xmlns:a16="http://schemas.microsoft.com/office/drawing/2014/main" id="{B6A33828-ED5B-49C6-9ABE-996EFA62B291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6882690" y="4908588"/>
                  <a:ext cx="662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293" name="잉크 292">
                  <a:extLst>
                    <a:ext uri="{FF2B5EF4-FFF2-40B4-BE49-F238E27FC236}">
                      <a16:creationId xmlns:a16="http://schemas.microsoft.com/office/drawing/2014/main" id="{18752BAA-A937-4781-8AF7-4CE30B53D73C}"/>
                    </a:ext>
                  </a:extLst>
                </p14:cNvPr>
                <p14:cNvContentPartPr/>
                <p14:nvPr/>
              </p14:nvContentPartPr>
              <p14:xfrm>
                <a:off x="6763890" y="5066628"/>
                <a:ext cx="116640" cy="48600"/>
              </p14:xfrm>
            </p:contentPart>
          </mc:Choice>
          <mc:Fallback xmlns="">
            <p:pic>
              <p:nvPicPr>
                <p:cNvPr id="293" name="잉크 292">
                  <a:extLst>
                    <a:ext uri="{FF2B5EF4-FFF2-40B4-BE49-F238E27FC236}">
                      <a16:creationId xmlns:a16="http://schemas.microsoft.com/office/drawing/2014/main" id="{18752BAA-A937-4781-8AF7-4CE30B53D73C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6759570" y="5062308"/>
                  <a:ext cx="1252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294" name="잉크 293">
                  <a:extLst>
                    <a:ext uri="{FF2B5EF4-FFF2-40B4-BE49-F238E27FC236}">
                      <a16:creationId xmlns:a16="http://schemas.microsoft.com/office/drawing/2014/main" id="{05AA0B68-5C9D-4CB9-A94B-FCF69494A842}"/>
                    </a:ext>
                  </a:extLst>
                </p14:cNvPr>
                <p14:cNvContentPartPr/>
                <p14:nvPr/>
              </p14:nvContentPartPr>
              <p14:xfrm>
                <a:off x="6838770" y="5138628"/>
                <a:ext cx="312120" cy="115200"/>
              </p14:xfrm>
            </p:contentPart>
          </mc:Choice>
          <mc:Fallback xmlns="">
            <p:pic>
              <p:nvPicPr>
                <p:cNvPr id="294" name="잉크 293">
                  <a:extLst>
                    <a:ext uri="{FF2B5EF4-FFF2-40B4-BE49-F238E27FC236}">
                      <a16:creationId xmlns:a16="http://schemas.microsoft.com/office/drawing/2014/main" id="{05AA0B68-5C9D-4CB9-A94B-FCF69494A842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6834450" y="5134308"/>
                  <a:ext cx="3207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295" name="잉크 294">
                  <a:extLst>
                    <a:ext uri="{FF2B5EF4-FFF2-40B4-BE49-F238E27FC236}">
                      <a16:creationId xmlns:a16="http://schemas.microsoft.com/office/drawing/2014/main" id="{0DC56750-E2E2-441D-8FC6-BC99B566500B}"/>
                    </a:ext>
                  </a:extLst>
                </p14:cNvPr>
                <p14:cNvContentPartPr/>
                <p14:nvPr/>
              </p14:nvContentPartPr>
              <p14:xfrm>
                <a:off x="7480290" y="5068068"/>
                <a:ext cx="7560" cy="204480"/>
              </p14:xfrm>
            </p:contentPart>
          </mc:Choice>
          <mc:Fallback xmlns="">
            <p:pic>
              <p:nvPicPr>
                <p:cNvPr id="295" name="잉크 294">
                  <a:extLst>
                    <a:ext uri="{FF2B5EF4-FFF2-40B4-BE49-F238E27FC236}">
                      <a16:creationId xmlns:a16="http://schemas.microsoft.com/office/drawing/2014/main" id="{0DC56750-E2E2-441D-8FC6-BC99B566500B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7475970" y="5063748"/>
                  <a:ext cx="162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96" name="잉크 295">
                  <a:extLst>
                    <a:ext uri="{FF2B5EF4-FFF2-40B4-BE49-F238E27FC236}">
                      <a16:creationId xmlns:a16="http://schemas.microsoft.com/office/drawing/2014/main" id="{31C69BD4-57B1-4FF2-B147-9AFED6F4846E}"/>
                    </a:ext>
                  </a:extLst>
                </p14:cNvPr>
                <p14:cNvContentPartPr/>
                <p14:nvPr/>
              </p14:nvContentPartPr>
              <p14:xfrm>
                <a:off x="7480290" y="5014788"/>
                <a:ext cx="105120" cy="122760"/>
              </p14:xfrm>
            </p:contentPart>
          </mc:Choice>
          <mc:Fallback xmlns="">
            <p:pic>
              <p:nvPicPr>
                <p:cNvPr id="296" name="잉크 295">
                  <a:extLst>
                    <a:ext uri="{FF2B5EF4-FFF2-40B4-BE49-F238E27FC236}">
                      <a16:creationId xmlns:a16="http://schemas.microsoft.com/office/drawing/2014/main" id="{31C69BD4-57B1-4FF2-B147-9AFED6F4846E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7475970" y="5010468"/>
                  <a:ext cx="1137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97" name="잉크 296">
                  <a:extLst>
                    <a:ext uri="{FF2B5EF4-FFF2-40B4-BE49-F238E27FC236}">
                      <a16:creationId xmlns:a16="http://schemas.microsoft.com/office/drawing/2014/main" id="{D6975223-A55E-4D69-8B81-881ABD5829F2}"/>
                    </a:ext>
                  </a:extLst>
                </p14:cNvPr>
                <p14:cNvContentPartPr/>
                <p14:nvPr/>
              </p14:nvContentPartPr>
              <p14:xfrm>
                <a:off x="7638330" y="5115588"/>
                <a:ext cx="8280" cy="41400"/>
              </p14:xfrm>
            </p:contentPart>
          </mc:Choice>
          <mc:Fallback xmlns="">
            <p:pic>
              <p:nvPicPr>
                <p:cNvPr id="297" name="잉크 296">
                  <a:extLst>
                    <a:ext uri="{FF2B5EF4-FFF2-40B4-BE49-F238E27FC236}">
                      <a16:creationId xmlns:a16="http://schemas.microsoft.com/office/drawing/2014/main" id="{D6975223-A55E-4D69-8B81-881ABD5829F2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7634010" y="5111268"/>
                  <a:ext cx="169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98" name="잉크 297">
                  <a:extLst>
                    <a:ext uri="{FF2B5EF4-FFF2-40B4-BE49-F238E27FC236}">
                      <a16:creationId xmlns:a16="http://schemas.microsoft.com/office/drawing/2014/main" id="{961DC11C-86CD-461D-990A-D23C0F77DBFB}"/>
                    </a:ext>
                  </a:extLst>
                </p14:cNvPr>
                <p14:cNvContentPartPr/>
                <p14:nvPr/>
              </p14:nvContentPartPr>
              <p14:xfrm>
                <a:off x="7721850" y="4866468"/>
                <a:ext cx="85320" cy="269640"/>
              </p14:xfrm>
            </p:contentPart>
          </mc:Choice>
          <mc:Fallback xmlns="">
            <p:pic>
              <p:nvPicPr>
                <p:cNvPr id="298" name="잉크 297">
                  <a:extLst>
                    <a:ext uri="{FF2B5EF4-FFF2-40B4-BE49-F238E27FC236}">
                      <a16:creationId xmlns:a16="http://schemas.microsoft.com/office/drawing/2014/main" id="{961DC11C-86CD-461D-990A-D23C0F77DBFB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7717530" y="4862148"/>
                  <a:ext cx="939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99" name="잉크 298">
                  <a:extLst>
                    <a:ext uri="{FF2B5EF4-FFF2-40B4-BE49-F238E27FC236}">
                      <a16:creationId xmlns:a16="http://schemas.microsoft.com/office/drawing/2014/main" id="{66E7244D-F4AE-41EF-A273-3320272198A0}"/>
                    </a:ext>
                  </a:extLst>
                </p14:cNvPr>
                <p14:cNvContentPartPr/>
                <p14:nvPr/>
              </p14:nvContentPartPr>
              <p14:xfrm>
                <a:off x="7896450" y="5069868"/>
                <a:ext cx="15480" cy="25920"/>
              </p14:xfrm>
            </p:contentPart>
          </mc:Choice>
          <mc:Fallback xmlns="">
            <p:pic>
              <p:nvPicPr>
                <p:cNvPr id="299" name="잉크 298">
                  <a:extLst>
                    <a:ext uri="{FF2B5EF4-FFF2-40B4-BE49-F238E27FC236}">
                      <a16:creationId xmlns:a16="http://schemas.microsoft.com/office/drawing/2014/main" id="{66E7244D-F4AE-41EF-A273-3320272198A0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7892130" y="5065548"/>
                  <a:ext cx="241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00" name="잉크 299">
                  <a:extLst>
                    <a:ext uri="{FF2B5EF4-FFF2-40B4-BE49-F238E27FC236}">
                      <a16:creationId xmlns:a16="http://schemas.microsoft.com/office/drawing/2014/main" id="{00B5E903-DE3F-4303-9980-593FA146C49F}"/>
                    </a:ext>
                  </a:extLst>
                </p14:cNvPr>
                <p14:cNvContentPartPr/>
                <p14:nvPr/>
              </p14:nvContentPartPr>
              <p14:xfrm>
                <a:off x="7956210" y="4776468"/>
                <a:ext cx="124560" cy="430200"/>
              </p14:xfrm>
            </p:contentPart>
          </mc:Choice>
          <mc:Fallback xmlns="">
            <p:pic>
              <p:nvPicPr>
                <p:cNvPr id="300" name="잉크 299">
                  <a:extLst>
                    <a:ext uri="{FF2B5EF4-FFF2-40B4-BE49-F238E27FC236}">
                      <a16:creationId xmlns:a16="http://schemas.microsoft.com/office/drawing/2014/main" id="{00B5E903-DE3F-4303-9980-593FA146C49F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7951890" y="4772148"/>
                  <a:ext cx="13320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01" name="잉크 300">
                  <a:extLst>
                    <a:ext uri="{FF2B5EF4-FFF2-40B4-BE49-F238E27FC236}">
                      <a16:creationId xmlns:a16="http://schemas.microsoft.com/office/drawing/2014/main" id="{BD8FA895-A844-47EF-B8B3-1573090B0963}"/>
                    </a:ext>
                  </a:extLst>
                </p14:cNvPr>
                <p14:cNvContentPartPr/>
                <p14:nvPr/>
              </p14:nvContentPartPr>
              <p14:xfrm>
                <a:off x="8149890" y="5050428"/>
                <a:ext cx="4680" cy="41400"/>
              </p14:xfrm>
            </p:contentPart>
          </mc:Choice>
          <mc:Fallback xmlns="">
            <p:pic>
              <p:nvPicPr>
                <p:cNvPr id="301" name="잉크 300">
                  <a:extLst>
                    <a:ext uri="{FF2B5EF4-FFF2-40B4-BE49-F238E27FC236}">
                      <a16:creationId xmlns:a16="http://schemas.microsoft.com/office/drawing/2014/main" id="{BD8FA895-A844-47EF-B8B3-1573090B0963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8145570" y="5046108"/>
                  <a:ext cx="133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02" name="잉크 301">
                  <a:extLst>
                    <a:ext uri="{FF2B5EF4-FFF2-40B4-BE49-F238E27FC236}">
                      <a16:creationId xmlns:a16="http://schemas.microsoft.com/office/drawing/2014/main" id="{50AC2A1C-0922-40C3-B222-9C61EA7E49AB}"/>
                    </a:ext>
                  </a:extLst>
                </p14:cNvPr>
                <p14:cNvContentPartPr/>
                <p14:nvPr/>
              </p14:nvContentPartPr>
              <p14:xfrm>
                <a:off x="8232330" y="4895268"/>
                <a:ext cx="153000" cy="227160"/>
              </p14:xfrm>
            </p:contentPart>
          </mc:Choice>
          <mc:Fallback xmlns="">
            <p:pic>
              <p:nvPicPr>
                <p:cNvPr id="302" name="잉크 301">
                  <a:extLst>
                    <a:ext uri="{FF2B5EF4-FFF2-40B4-BE49-F238E27FC236}">
                      <a16:creationId xmlns:a16="http://schemas.microsoft.com/office/drawing/2014/main" id="{50AC2A1C-0922-40C3-B222-9C61EA7E49AB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8228010" y="4890948"/>
                  <a:ext cx="1616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03" name="잉크 302">
                  <a:extLst>
                    <a:ext uri="{FF2B5EF4-FFF2-40B4-BE49-F238E27FC236}">
                      <a16:creationId xmlns:a16="http://schemas.microsoft.com/office/drawing/2014/main" id="{8574258F-3117-4AB0-B8D2-3B6BD44F7389}"/>
                    </a:ext>
                  </a:extLst>
                </p14:cNvPr>
                <p14:cNvContentPartPr/>
                <p14:nvPr/>
              </p14:nvContentPartPr>
              <p14:xfrm>
                <a:off x="8424930" y="4898148"/>
                <a:ext cx="124560" cy="175680"/>
              </p14:xfrm>
            </p:contentPart>
          </mc:Choice>
          <mc:Fallback xmlns="">
            <p:pic>
              <p:nvPicPr>
                <p:cNvPr id="303" name="잉크 302">
                  <a:extLst>
                    <a:ext uri="{FF2B5EF4-FFF2-40B4-BE49-F238E27FC236}">
                      <a16:creationId xmlns:a16="http://schemas.microsoft.com/office/drawing/2014/main" id="{8574258F-3117-4AB0-B8D2-3B6BD44F7389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8420610" y="4893828"/>
                  <a:ext cx="1332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04" name="잉크 303">
                  <a:extLst>
                    <a:ext uri="{FF2B5EF4-FFF2-40B4-BE49-F238E27FC236}">
                      <a16:creationId xmlns:a16="http://schemas.microsoft.com/office/drawing/2014/main" id="{64F0DC91-4EFD-4CFA-8826-4374FCAC565D}"/>
                    </a:ext>
                  </a:extLst>
                </p14:cNvPr>
                <p14:cNvContentPartPr/>
                <p14:nvPr/>
              </p14:nvContentPartPr>
              <p14:xfrm>
                <a:off x="8453730" y="5039268"/>
                <a:ext cx="105840" cy="38880"/>
              </p14:xfrm>
            </p:contentPart>
          </mc:Choice>
          <mc:Fallback xmlns="">
            <p:pic>
              <p:nvPicPr>
                <p:cNvPr id="304" name="잉크 303">
                  <a:extLst>
                    <a:ext uri="{FF2B5EF4-FFF2-40B4-BE49-F238E27FC236}">
                      <a16:creationId xmlns:a16="http://schemas.microsoft.com/office/drawing/2014/main" id="{64F0DC91-4EFD-4CFA-8826-4374FCAC565D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8449410" y="5034948"/>
                  <a:ext cx="1144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05" name="잉크 304">
                  <a:extLst>
                    <a:ext uri="{FF2B5EF4-FFF2-40B4-BE49-F238E27FC236}">
                      <a16:creationId xmlns:a16="http://schemas.microsoft.com/office/drawing/2014/main" id="{0DA9EBE6-10B7-4099-8FF8-62868D12D579}"/>
                    </a:ext>
                  </a:extLst>
                </p14:cNvPr>
                <p14:cNvContentPartPr/>
                <p14:nvPr/>
              </p14:nvContentPartPr>
              <p14:xfrm>
                <a:off x="8607450" y="4792308"/>
                <a:ext cx="14760" cy="376560"/>
              </p14:xfrm>
            </p:contentPart>
          </mc:Choice>
          <mc:Fallback xmlns="">
            <p:pic>
              <p:nvPicPr>
                <p:cNvPr id="305" name="잉크 304">
                  <a:extLst>
                    <a:ext uri="{FF2B5EF4-FFF2-40B4-BE49-F238E27FC236}">
                      <a16:creationId xmlns:a16="http://schemas.microsoft.com/office/drawing/2014/main" id="{0DA9EBE6-10B7-4099-8FF8-62868D12D579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8603130" y="4787988"/>
                  <a:ext cx="234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06" name="잉크 305">
                  <a:extLst>
                    <a:ext uri="{FF2B5EF4-FFF2-40B4-BE49-F238E27FC236}">
                      <a16:creationId xmlns:a16="http://schemas.microsoft.com/office/drawing/2014/main" id="{1C9069BE-AB0A-48A0-83D1-73E85087E92B}"/>
                    </a:ext>
                  </a:extLst>
                </p14:cNvPr>
                <p14:cNvContentPartPr/>
                <p14:nvPr/>
              </p14:nvContentPartPr>
              <p14:xfrm>
                <a:off x="8691330" y="4827228"/>
                <a:ext cx="138960" cy="184320"/>
              </p14:xfrm>
            </p:contentPart>
          </mc:Choice>
          <mc:Fallback xmlns="">
            <p:pic>
              <p:nvPicPr>
                <p:cNvPr id="306" name="잉크 305">
                  <a:extLst>
                    <a:ext uri="{FF2B5EF4-FFF2-40B4-BE49-F238E27FC236}">
                      <a16:creationId xmlns:a16="http://schemas.microsoft.com/office/drawing/2014/main" id="{1C9069BE-AB0A-48A0-83D1-73E85087E92B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8687010" y="4822908"/>
                  <a:ext cx="1476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07" name="잉크 306">
                  <a:extLst>
                    <a:ext uri="{FF2B5EF4-FFF2-40B4-BE49-F238E27FC236}">
                      <a16:creationId xmlns:a16="http://schemas.microsoft.com/office/drawing/2014/main" id="{8B286982-BACE-4096-B3B0-39C1641E1264}"/>
                    </a:ext>
                  </a:extLst>
                </p14:cNvPr>
                <p14:cNvContentPartPr/>
                <p14:nvPr/>
              </p14:nvContentPartPr>
              <p14:xfrm>
                <a:off x="8711850" y="5051868"/>
                <a:ext cx="163800" cy="42840"/>
              </p14:xfrm>
            </p:contentPart>
          </mc:Choice>
          <mc:Fallback xmlns="">
            <p:pic>
              <p:nvPicPr>
                <p:cNvPr id="307" name="잉크 306">
                  <a:extLst>
                    <a:ext uri="{FF2B5EF4-FFF2-40B4-BE49-F238E27FC236}">
                      <a16:creationId xmlns:a16="http://schemas.microsoft.com/office/drawing/2014/main" id="{8B286982-BACE-4096-B3B0-39C1641E1264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8707530" y="5047548"/>
                  <a:ext cx="1724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08" name="잉크 307">
                  <a:extLst>
                    <a:ext uri="{FF2B5EF4-FFF2-40B4-BE49-F238E27FC236}">
                      <a16:creationId xmlns:a16="http://schemas.microsoft.com/office/drawing/2014/main" id="{18D1CF6F-9F7D-458E-9960-347B57E88639}"/>
                    </a:ext>
                  </a:extLst>
                </p14:cNvPr>
                <p14:cNvContentPartPr/>
                <p14:nvPr/>
              </p14:nvContentPartPr>
              <p14:xfrm>
                <a:off x="8890410" y="4947468"/>
                <a:ext cx="82440" cy="91080"/>
              </p14:xfrm>
            </p:contentPart>
          </mc:Choice>
          <mc:Fallback xmlns="">
            <p:pic>
              <p:nvPicPr>
                <p:cNvPr id="308" name="잉크 307">
                  <a:extLst>
                    <a:ext uri="{FF2B5EF4-FFF2-40B4-BE49-F238E27FC236}">
                      <a16:creationId xmlns:a16="http://schemas.microsoft.com/office/drawing/2014/main" id="{18D1CF6F-9F7D-458E-9960-347B57E88639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8886090" y="4943148"/>
                  <a:ext cx="910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09" name="잉크 308">
                  <a:extLst>
                    <a:ext uri="{FF2B5EF4-FFF2-40B4-BE49-F238E27FC236}">
                      <a16:creationId xmlns:a16="http://schemas.microsoft.com/office/drawing/2014/main" id="{88ABB7A8-1D00-4914-A202-1897327BED92}"/>
                    </a:ext>
                  </a:extLst>
                </p14:cNvPr>
                <p14:cNvContentPartPr/>
                <p14:nvPr/>
              </p14:nvContentPartPr>
              <p14:xfrm>
                <a:off x="9000570" y="4932348"/>
                <a:ext cx="160200" cy="146520"/>
              </p14:xfrm>
            </p:contentPart>
          </mc:Choice>
          <mc:Fallback xmlns="">
            <p:pic>
              <p:nvPicPr>
                <p:cNvPr id="309" name="잉크 308">
                  <a:extLst>
                    <a:ext uri="{FF2B5EF4-FFF2-40B4-BE49-F238E27FC236}">
                      <a16:creationId xmlns:a16="http://schemas.microsoft.com/office/drawing/2014/main" id="{88ABB7A8-1D00-4914-A202-1897327BED92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8996250" y="4928028"/>
                  <a:ext cx="1688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10" name="잉크 309">
                  <a:extLst>
                    <a:ext uri="{FF2B5EF4-FFF2-40B4-BE49-F238E27FC236}">
                      <a16:creationId xmlns:a16="http://schemas.microsoft.com/office/drawing/2014/main" id="{04CEA574-3046-4539-B6CC-22CE7399B1D4}"/>
                    </a:ext>
                  </a:extLst>
                </p14:cNvPr>
                <p14:cNvContentPartPr/>
                <p14:nvPr/>
              </p14:nvContentPartPr>
              <p14:xfrm>
                <a:off x="9134490" y="5110548"/>
                <a:ext cx="27720" cy="30240"/>
              </p14:xfrm>
            </p:contentPart>
          </mc:Choice>
          <mc:Fallback xmlns="">
            <p:pic>
              <p:nvPicPr>
                <p:cNvPr id="310" name="잉크 309">
                  <a:extLst>
                    <a:ext uri="{FF2B5EF4-FFF2-40B4-BE49-F238E27FC236}">
                      <a16:creationId xmlns:a16="http://schemas.microsoft.com/office/drawing/2014/main" id="{04CEA574-3046-4539-B6CC-22CE7399B1D4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9130170" y="5106228"/>
                  <a:ext cx="3636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595BACC2-6B01-4B44-835C-B60F5866FD44}"/>
              </a:ext>
            </a:extLst>
          </p:cNvPr>
          <p:cNvGrpSpPr/>
          <p:nvPr/>
        </p:nvGrpSpPr>
        <p:grpSpPr>
          <a:xfrm>
            <a:off x="10847370" y="1773348"/>
            <a:ext cx="924840" cy="428040"/>
            <a:chOff x="10847370" y="1773348"/>
            <a:chExt cx="924840" cy="4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12" name="잉크 311">
                  <a:extLst>
                    <a:ext uri="{FF2B5EF4-FFF2-40B4-BE49-F238E27FC236}">
                      <a16:creationId xmlns:a16="http://schemas.microsoft.com/office/drawing/2014/main" id="{514BFA81-DDE8-4A79-A61B-C61C232B5F09}"/>
                    </a:ext>
                  </a:extLst>
                </p14:cNvPr>
                <p14:cNvContentPartPr/>
                <p14:nvPr/>
              </p14:nvContentPartPr>
              <p14:xfrm>
                <a:off x="10867890" y="1840668"/>
                <a:ext cx="121680" cy="1080"/>
              </p14:xfrm>
            </p:contentPart>
          </mc:Choice>
          <mc:Fallback xmlns="">
            <p:pic>
              <p:nvPicPr>
                <p:cNvPr id="312" name="잉크 311">
                  <a:extLst>
                    <a:ext uri="{FF2B5EF4-FFF2-40B4-BE49-F238E27FC236}">
                      <a16:creationId xmlns:a16="http://schemas.microsoft.com/office/drawing/2014/main" id="{514BFA81-DDE8-4A79-A61B-C61C232B5F09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10863570" y="1836348"/>
                  <a:ext cx="13032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13" name="잉크 312">
                  <a:extLst>
                    <a:ext uri="{FF2B5EF4-FFF2-40B4-BE49-F238E27FC236}">
                      <a16:creationId xmlns:a16="http://schemas.microsoft.com/office/drawing/2014/main" id="{893ADBE6-2451-412B-9DFD-10BA3D862056}"/>
                    </a:ext>
                  </a:extLst>
                </p14:cNvPr>
                <p14:cNvContentPartPr/>
                <p14:nvPr/>
              </p14:nvContentPartPr>
              <p14:xfrm>
                <a:off x="10847370" y="1915548"/>
                <a:ext cx="119880" cy="6120"/>
              </p14:xfrm>
            </p:contentPart>
          </mc:Choice>
          <mc:Fallback xmlns="">
            <p:pic>
              <p:nvPicPr>
                <p:cNvPr id="313" name="잉크 312">
                  <a:extLst>
                    <a:ext uri="{FF2B5EF4-FFF2-40B4-BE49-F238E27FC236}">
                      <a16:creationId xmlns:a16="http://schemas.microsoft.com/office/drawing/2014/main" id="{893ADBE6-2451-412B-9DFD-10BA3D862056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10843050" y="1911228"/>
                  <a:ext cx="1285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14" name="잉크 313">
                  <a:extLst>
                    <a:ext uri="{FF2B5EF4-FFF2-40B4-BE49-F238E27FC236}">
                      <a16:creationId xmlns:a16="http://schemas.microsoft.com/office/drawing/2014/main" id="{C97F6840-13DD-4D3A-8A40-A1478E4CCE3A}"/>
                    </a:ext>
                  </a:extLst>
                </p14:cNvPr>
                <p14:cNvContentPartPr/>
                <p14:nvPr/>
              </p14:nvContentPartPr>
              <p14:xfrm>
                <a:off x="11122410" y="1773348"/>
                <a:ext cx="150480" cy="5040"/>
              </p14:xfrm>
            </p:contentPart>
          </mc:Choice>
          <mc:Fallback xmlns="">
            <p:pic>
              <p:nvPicPr>
                <p:cNvPr id="314" name="잉크 313">
                  <a:extLst>
                    <a:ext uri="{FF2B5EF4-FFF2-40B4-BE49-F238E27FC236}">
                      <a16:creationId xmlns:a16="http://schemas.microsoft.com/office/drawing/2014/main" id="{C97F6840-13DD-4D3A-8A40-A1478E4CCE3A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11118090" y="1769028"/>
                  <a:ext cx="15912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15" name="잉크 314">
                  <a:extLst>
                    <a:ext uri="{FF2B5EF4-FFF2-40B4-BE49-F238E27FC236}">
                      <a16:creationId xmlns:a16="http://schemas.microsoft.com/office/drawing/2014/main" id="{669BCC11-174D-43AB-B7DD-0B0C5C32344D}"/>
                    </a:ext>
                  </a:extLst>
                </p14:cNvPr>
                <p14:cNvContentPartPr/>
                <p14:nvPr/>
              </p14:nvContentPartPr>
              <p14:xfrm>
                <a:off x="11074890" y="1839228"/>
                <a:ext cx="117360" cy="205200"/>
              </p14:xfrm>
            </p:contentPart>
          </mc:Choice>
          <mc:Fallback xmlns="">
            <p:pic>
              <p:nvPicPr>
                <p:cNvPr id="315" name="잉크 314">
                  <a:extLst>
                    <a:ext uri="{FF2B5EF4-FFF2-40B4-BE49-F238E27FC236}">
                      <a16:creationId xmlns:a16="http://schemas.microsoft.com/office/drawing/2014/main" id="{669BCC11-174D-43AB-B7DD-0B0C5C32344D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1070570" y="1834908"/>
                  <a:ext cx="1260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16" name="잉크 315">
                  <a:extLst>
                    <a:ext uri="{FF2B5EF4-FFF2-40B4-BE49-F238E27FC236}">
                      <a16:creationId xmlns:a16="http://schemas.microsoft.com/office/drawing/2014/main" id="{0BE27304-53AA-41ED-BCBC-741D77C1214E}"/>
                    </a:ext>
                  </a:extLst>
                </p14:cNvPr>
                <p14:cNvContentPartPr/>
                <p14:nvPr/>
              </p14:nvContentPartPr>
              <p14:xfrm>
                <a:off x="11231130" y="1967748"/>
                <a:ext cx="120240" cy="111240"/>
              </p14:xfrm>
            </p:contentPart>
          </mc:Choice>
          <mc:Fallback xmlns="">
            <p:pic>
              <p:nvPicPr>
                <p:cNvPr id="316" name="잉크 315">
                  <a:extLst>
                    <a:ext uri="{FF2B5EF4-FFF2-40B4-BE49-F238E27FC236}">
                      <a16:creationId xmlns:a16="http://schemas.microsoft.com/office/drawing/2014/main" id="{0BE27304-53AA-41ED-BCBC-741D77C1214E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11226810" y="1963428"/>
                  <a:ext cx="1288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17" name="잉크 316">
                  <a:extLst>
                    <a:ext uri="{FF2B5EF4-FFF2-40B4-BE49-F238E27FC236}">
                      <a16:creationId xmlns:a16="http://schemas.microsoft.com/office/drawing/2014/main" id="{1F52575E-B3E0-4393-9409-BA85E82C7D8F}"/>
                    </a:ext>
                  </a:extLst>
                </p14:cNvPr>
                <p14:cNvContentPartPr/>
                <p14:nvPr/>
              </p14:nvContentPartPr>
              <p14:xfrm>
                <a:off x="11411850" y="1820868"/>
                <a:ext cx="20880" cy="184320"/>
              </p14:xfrm>
            </p:contentPart>
          </mc:Choice>
          <mc:Fallback xmlns="">
            <p:pic>
              <p:nvPicPr>
                <p:cNvPr id="317" name="잉크 316">
                  <a:extLst>
                    <a:ext uri="{FF2B5EF4-FFF2-40B4-BE49-F238E27FC236}">
                      <a16:creationId xmlns:a16="http://schemas.microsoft.com/office/drawing/2014/main" id="{1F52575E-B3E0-4393-9409-BA85E82C7D8F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11407530" y="1816548"/>
                  <a:ext cx="29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18" name="잉크 317">
                  <a:extLst>
                    <a:ext uri="{FF2B5EF4-FFF2-40B4-BE49-F238E27FC236}">
                      <a16:creationId xmlns:a16="http://schemas.microsoft.com/office/drawing/2014/main" id="{2877A4F1-00DB-476C-9BF5-974381DFBC80}"/>
                    </a:ext>
                  </a:extLst>
                </p14:cNvPr>
                <p14:cNvContentPartPr/>
                <p14:nvPr/>
              </p14:nvContentPartPr>
              <p14:xfrm>
                <a:off x="11509410" y="1863348"/>
                <a:ext cx="114480" cy="144720"/>
              </p14:xfrm>
            </p:contentPart>
          </mc:Choice>
          <mc:Fallback xmlns="">
            <p:pic>
              <p:nvPicPr>
                <p:cNvPr id="318" name="잉크 317">
                  <a:extLst>
                    <a:ext uri="{FF2B5EF4-FFF2-40B4-BE49-F238E27FC236}">
                      <a16:creationId xmlns:a16="http://schemas.microsoft.com/office/drawing/2014/main" id="{2877A4F1-00DB-476C-9BF5-974381DFBC80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11505090" y="1859028"/>
                  <a:ext cx="1231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19" name="잉크 318">
                  <a:extLst>
                    <a:ext uri="{FF2B5EF4-FFF2-40B4-BE49-F238E27FC236}">
                      <a16:creationId xmlns:a16="http://schemas.microsoft.com/office/drawing/2014/main" id="{A27E187E-6FEF-4831-8E50-A8B407F6A4F4}"/>
                    </a:ext>
                  </a:extLst>
                </p14:cNvPr>
                <p14:cNvContentPartPr/>
                <p14:nvPr/>
              </p14:nvContentPartPr>
              <p14:xfrm>
                <a:off x="11640450" y="1798188"/>
                <a:ext cx="131760" cy="403200"/>
              </p14:xfrm>
            </p:contentPart>
          </mc:Choice>
          <mc:Fallback xmlns="">
            <p:pic>
              <p:nvPicPr>
                <p:cNvPr id="319" name="잉크 318">
                  <a:extLst>
                    <a:ext uri="{FF2B5EF4-FFF2-40B4-BE49-F238E27FC236}">
                      <a16:creationId xmlns:a16="http://schemas.microsoft.com/office/drawing/2014/main" id="{A27E187E-6FEF-4831-8E50-A8B407F6A4F4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11636130" y="1793868"/>
                  <a:ext cx="140400" cy="41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1" name="그룹 330">
            <a:extLst>
              <a:ext uri="{FF2B5EF4-FFF2-40B4-BE49-F238E27FC236}">
                <a16:creationId xmlns:a16="http://schemas.microsoft.com/office/drawing/2014/main" id="{2A3A5B15-9E5F-4A5F-97E5-008199C49C42}"/>
              </a:ext>
            </a:extLst>
          </p:cNvPr>
          <p:cNvGrpSpPr/>
          <p:nvPr/>
        </p:nvGrpSpPr>
        <p:grpSpPr>
          <a:xfrm>
            <a:off x="10192530" y="3376788"/>
            <a:ext cx="143280" cy="84600"/>
            <a:chOff x="10192530" y="3376788"/>
            <a:chExt cx="143280" cy="8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21" name="잉크 320">
                  <a:extLst>
                    <a:ext uri="{FF2B5EF4-FFF2-40B4-BE49-F238E27FC236}">
                      <a16:creationId xmlns:a16="http://schemas.microsoft.com/office/drawing/2014/main" id="{23B7ABED-5B41-401A-8118-A68BFC531FEF}"/>
                    </a:ext>
                  </a:extLst>
                </p14:cNvPr>
                <p14:cNvContentPartPr/>
                <p14:nvPr/>
              </p14:nvContentPartPr>
              <p14:xfrm>
                <a:off x="10196130" y="3376788"/>
                <a:ext cx="115560" cy="4320"/>
              </p14:xfrm>
            </p:contentPart>
          </mc:Choice>
          <mc:Fallback xmlns="">
            <p:pic>
              <p:nvPicPr>
                <p:cNvPr id="321" name="잉크 320">
                  <a:extLst>
                    <a:ext uri="{FF2B5EF4-FFF2-40B4-BE49-F238E27FC236}">
                      <a16:creationId xmlns:a16="http://schemas.microsoft.com/office/drawing/2014/main" id="{23B7ABED-5B41-401A-8118-A68BFC531FEF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10191810" y="3372468"/>
                  <a:ext cx="12420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22" name="잉크 321">
                  <a:extLst>
                    <a:ext uri="{FF2B5EF4-FFF2-40B4-BE49-F238E27FC236}">
                      <a16:creationId xmlns:a16="http://schemas.microsoft.com/office/drawing/2014/main" id="{BCBE05E2-BF21-4519-87C5-439A52CC474B}"/>
                    </a:ext>
                  </a:extLst>
                </p14:cNvPr>
                <p14:cNvContentPartPr/>
                <p14:nvPr/>
              </p14:nvContentPartPr>
              <p14:xfrm>
                <a:off x="10192530" y="3449868"/>
                <a:ext cx="143280" cy="11520"/>
              </p14:xfrm>
            </p:contentPart>
          </mc:Choice>
          <mc:Fallback xmlns="">
            <p:pic>
              <p:nvPicPr>
                <p:cNvPr id="322" name="잉크 321">
                  <a:extLst>
                    <a:ext uri="{FF2B5EF4-FFF2-40B4-BE49-F238E27FC236}">
                      <a16:creationId xmlns:a16="http://schemas.microsoft.com/office/drawing/2014/main" id="{BCBE05E2-BF21-4519-87C5-439A52CC474B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10188210" y="3445548"/>
                  <a:ext cx="15192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그룹 333">
            <a:extLst>
              <a:ext uri="{FF2B5EF4-FFF2-40B4-BE49-F238E27FC236}">
                <a16:creationId xmlns:a16="http://schemas.microsoft.com/office/drawing/2014/main" id="{2C8A2F7D-2B4A-4EE9-A079-885E7AA65B29}"/>
              </a:ext>
            </a:extLst>
          </p:cNvPr>
          <p:cNvGrpSpPr/>
          <p:nvPr/>
        </p:nvGrpSpPr>
        <p:grpSpPr>
          <a:xfrm>
            <a:off x="6181410" y="2990508"/>
            <a:ext cx="321120" cy="319320"/>
            <a:chOff x="6181410" y="2990508"/>
            <a:chExt cx="32112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32" name="잉크 331">
                  <a:extLst>
                    <a:ext uri="{FF2B5EF4-FFF2-40B4-BE49-F238E27FC236}">
                      <a16:creationId xmlns:a16="http://schemas.microsoft.com/office/drawing/2014/main" id="{F698BA01-DE2E-4469-A3A0-802F9E9DD72B}"/>
                    </a:ext>
                  </a:extLst>
                </p14:cNvPr>
                <p14:cNvContentPartPr/>
                <p14:nvPr/>
              </p14:nvContentPartPr>
              <p14:xfrm>
                <a:off x="6303450" y="3182748"/>
                <a:ext cx="126720" cy="82800"/>
              </p14:xfrm>
            </p:contentPart>
          </mc:Choice>
          <mc:Fallback xmlns="">
            <p:pic>
              <p:nvPicPr>
                <p:cNvPr id="332" name="잉크 331">
                  <a:extLst>
                    <a:ext uri="{FF2B5EF4-FFF2-40B4-BE49-F238E27FC236}">
                      <a16:creationId xmlns:a16="http://schemas.microsoft.com/office/drawing/2014/main" id="{F698BA01-DE2E-4469-A3A0-802F9E9DD72B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6299130" y="3178428"/>
                  <a:ext cx="135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33" name="잉크 332">
                  <a:extLst>
                    <a:ext uri="{FF2B5EF4-FFF2-40B4-BE49-F238E27FC236}">
                      <a16:creationId xmlns:a16="http://schemas.microsoft.com/office/drawing/2014/main" id="{24DBF91C-0A69-4940-ACF7-B6AF57F15020}"/>
                    </a:ext>
                  </a:extLst>
                </p14:cNvPr>
                <p14:cNvContentPartPr/>
                <p14:nvPr/>
              </p14:nvContentPartPr>
              <p14:xfrm>
                <a:off x="6181410" y="2990508"/>
                <a:ext cx="321120" cy="319320"/>
              </p14:xfrm>
            </p:contentPart>
          </mc:Choice>
          <mc:Fallback xmlns="">
            <p:pic>
              <p:nvPicPr>
                <p:cNvPr id="333" name="잉크 332">
                  <a:extLst>
                    <a:ext uri="{FF2B5EF4-FFF2-40B4-BE49-F238E27FC236}">
                      <a16:creationId xmlns:a16="http://schemas.microsoft.com/office/drawing/2014/main" id="{24DBF91C-0A69-4940-ACF7-B6AF57F15020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6177090" y="2986188"/>
                  <a:ext cx="329760" cy="32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7" name="그룹 336">
            <a:extLst>
              <a:ext uri="{FF2B5EF4-FFF2-40B4-BE49-F238E27FC236}">
                <a16:creationId xmlns:a16="http://schemas.microsoft.com/office/drawing/2014/main" id="{171E3D7E-BBC0-4768-87D8-3C8FB3AE7C66}"/>
              </a:ext>
            </a:extLst>
          </p:cNvPr>
          <p:cNvGrpSpPr/>
          <p:nvPr/>
        </p:nvGrpSpPr>
        <p:grpSpPr>
          <a:xfrm>
            <a:off x="588090" y="6423468"/>
            <a:ext cx="285840" cy="309240"/>
            <a:chOff x="588090" y="6423468"/>
            <a:chExt cx="28584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35" name="잉크 334">
                  <a:extLst>
                    <a:ext uri="{FF2B5EF4-FFF2-40B4-BE49-F238E27FC236}">
                      <a16:creationId xmlns:a16="http://schemas.microsoft.com/office/drawing/2014/main" id="{E562717B-B0B0-41FC-AB06-CC0A13B01BA1}"/>
                    </a:ext>
                  </a:extLst>
                </p14:cNvPr>
                <p14:cNvContentPartPr/>
                <p14:nvPr/>
              </p14:nvContentPartPr>
              <p14:xfrm>
                <a:off x="695010" y="6514548"/>
                <a:ext cx="17280" cy="142200"/>
              </p14:xfrm>
            </p:contentPart>
          </mc:Choice>
          <mc:Fallback xmlns="">
            <p:pic>
              <p:nvPicPr>
                <p:cNvPr id="335" name="잉크 334">
                  <a:extLst>
                    <a:ext uri="{FF2B5EF4-FFF2-40B4-BE49-F238E27FC236}">
                      <a16:creationId xmlns:a16="http://schemas.microsoft.com/office/drawing/2014/main" id="{E562717B-B0B0-41FC-AB06-CC0A13B01BA1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690690" y="6510228"/>
                  <a:ext cx="259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36" name="잉크 335">
                  <a:extLst>
                    <a:ext uri="{FF2B5EF4-FFF2-40B4-BE49-F238E27FC236}">
                      <a16:creationId xmlns:a16="http://schemas.microsoft.com/office/drawing/2014/main" id="{8DEEE368-4AF8-441C-8F2C-4106BCF9163C}"/>
                    </a:ext>
                  </a:extLst>
                </p14:cNvPr>
                <p14:cNvContentPartPr/>
                <p14:nvPr/>
              </p14:nvContentPartPr>
              <p14:xfrm>
                <a:off x="588090" y="6423468"/>
                <a:ext cx="285840" cy="309240"/>
              </p14:xfrm>
            </p:contentPart>
          </mc:Choice>
          <mc:Fallback xmlns="">
            <p:pic>
              <p:nvPicPr>
                <p:cNvPr id="336" name="잉크 335">
                  <a:extLst>
                    <a:ext uri="{FF2B5EF4-FFF2-40B4-BE49-F238E27FC236}">
                      <a16:creationId xmlns:a16="http://schemas.microsoft.com/office/drawing/2014/main" id="{8DEEE368-4AF8-441C-8F2C-4106BCF9163C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583770" y="6419148"/>
                  <a:ext cx="294480" cy="31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9" name="그룹 338">
            <a:extLst>
              <a:ext uri="{FF2B5EF4-FFF2-40B4-BE49-F238E27FC236}">
                <a16:creationId xmlns:a16="http://schemas.microsoft.com/office/drawing/2014/main" id="{698BAA52-A824-4130-9BEB-C1D9F2C649CC}"/>
              </a:ext>
            </a:extLst>
          </p:cNvPr>
          <p:cNvGrpSpPr/>
          <p:nvPr/>
        </p:nvGrpSpPr>
        <p:grpSpPr>
          <a:xfrm>
            <a:off x="10552530" y="3150348"/>
            <a:ext cx="651600" cy="591840"/>
            <a:chOff x="10552530" y="3150348"/>
            <a:chExt cx="651600" cy="59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23" name="잉크 322">
                  <a:extLst>
                    <a:ext uri="{FF2B5EF4-FFF2-40B4-BE49-F238E27FC236}">
                      <a16:creationId xmlns:a16="http://schemas.microsoft.com/office/drawing/2014/main" id="{E0289FEE-272D-4653-8635-EAA6034C02F4}"/>
                    </a:ext>
                  </a:extLst>
                </p14:cNvPr>
                <p14:cNvContentPartPr/>
                <p14:nvPr/>
              </p14:nvContentPartPr>
              <p14:xfrm>
                <a:off x="10552530" y="3237828"/>
                <a:ext cx="190440" cy="35640"/>
              </p14:xfrm>
            </p:contentPart>
          </mc:Choice>
          <mc:Fallback xmlns="">
            <p:pic>
              <p:nvPicPr>
                <p:cNvPr id="323" name="잉크 322">
                  <a:extLst>
                    <a:ext uri="{FF2B5EF4-FFF2-40B4-BE49-F238E27FC236}">
                      <a16:creationId xmlns:a16="http://schemas.microsoft.com/office/drawing/2014/main" id="{E0289FEE-272D-4653-8635-EAA6034C02F4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10548210" y="3233508"/>
                  <a:ext cx="199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24" name="잉크 323">
                  <a:extLst>
                    <a:ext uri="{FF2B5EF4-FFF2-40B4-BE49-F238E27FC236}">
                      <a16:creationId xmlns:a16="http://schemas.microsoft.com/office/drawing/2014/main" id="{201AC689-216D-43EA-AF67-9E1AB2CBBAAC}"/>
                    </a:ext>
                  </a:extLst>
                </p14:cNvPr>
                <p14:cNvContentPartPr/>
                <p14:nvPr/>
              </p14:nvContentPartPr>
              <p14:xfrm>
                <a:off x="10637130" y="3261228"/>
                <a:ext cx="90000" cy="311400"/>
              </p14:xfrm>
            </p:contentPart>
          </mc:Choice>
          <mc:Fallback xmlns="">
            <p:pic>
              <p:nvPicPr>
                <p:cNvPr id="324" name="잉크 323">
                  <a:extLst>
                    <a:ext uri="{FF2B5EF4-FFF2-40B4-BE49-F238E27FC236}">
                      <a16:creationId xmlns:a16="http://schemas.microsoft.com/office/drawing/2014/main" id="{201AC689-216D-43EA-AF67-9E1AB2CBBAAC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10632810" y="3256908"/>
                  <a:ext cx="986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25" name="잉크 324">
                  <a:extLst>
                    <a:ext uri="{FF2B5EF4-FFF2-40B4-BE49-F238E27FC236}">
                      <a16:creationId xmlns:a16="http://schemas.microsoft.com/office/drawing/2014/main" id="{0892C33D-72FB-4BB0-9C25-3398A165185D}"/>
                    </a:ext>
                  </a:extLst>
                </p14:cNvPr>
                <p14:cNvContentPartPr/>
                <p14:nvPr/>
              </p14:nvContentPartPr>
              <p14:xfrm>
                <a:off x="10825770" y="3175188"/>
                <a:ext cx="27000" cy="178920"/>
              </p14:xfrm>
            </p:contentPart>
          </mc:Choice>
          <mc:Fallback xmlns="">
            <p:pic>
              <p:nvPicPr>
                <p:cNvPr id="325" name="잉크 324">
                  <a:extLst>
                    <a:ext uri="{FF2B5EF4-FFF2-40B4-BE49-F238E27FC236}">
                      <a16:creationId xmlns:a16="http://schemas.microsoft.com/office/drawing/2014/main" id="{0892C33D-72FB-4BB0-9C25-3398A165185D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10821450" y="3170868"/>
                  <a:ext cx="356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26" name="잉크 325">
                  <a:extLst>
                    <a:ext uri="{FF2B5EF4-FFF2-40B4-BE49-F238E27FC236}">
                      <a16:creationId xmlns:a16="http://schemas.microsoft.com/office/drawing/2014/main" id="{22399126-C6B7-4888-A59D-73C033A3B166}"/>
                    </a:ext>
                  </a:extLst>
                </p14:cNvPr>
                <p14:cNvContentPartPr/>
                <p14:nvPr/>
              </p14:nvContentPartPr>
              <p14:xfrm>
                <a:off x="10823250" y="3438708"/>
                <a:ext cx="35280" cy="149760"/>
              </p14:xfrm>
            </p:contentPart>
          </mc:Choice>
          <mc:Fallback xmlns="">
            <p:pic>
              <p:nvPicPr>
                <p:cNvPr id="326" name="잉크 325">
                  <a:extLst>
                    <a:ext uri="{FF2B5EF4-FFF2-40B4-BE49-F238E27FC236}">
                      <a16:creationId xmlns:a16="http://schemas.microsoft.com/office/drawing/2014/main" id="{22399126-C6B7-4888-A59D-73C033A3B166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10818930" y="3434388"/>
                  <a:ext cx="439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27" name="잉크 326">
                  <a:extLst>
                    <a:ext uri="{FF2B5EF4-FFF2-40B4-BE49-F238E27FC236}">
                      <a16:creationId xmlns:a16="http://schemas.microsoft.com/office/drawing/2014/main" id="{67467A3B-5B6C-4F81-98E3-240F056E0032}"/>
                    </a:ext>
                  </a:extLst>
                </p14:cNvPr>
                <p14:cNvContentPartPr/>
                <p14:nvPr/>
              </p14:nvContentPartPr>
              <p14:xfrm>
                <a:off x="10675290" y="3606828"/>
                <a:ext cx="148320" cy="94320"/>
              </p14:xfrm>
            </p:contentPart>
          </mc:Choice>
          <mc:Fallback xmlns="">
            <p:pic>
              <p:nvPicPr>
                <p:cNvPr id="327" name="잉크 326">
                  <a:extLst>
                    <a:ext uri="{FF2B5EF4-FFF2-40B4-BE49-F238E27FC236}">
                      <a16:creationId xmlns:a16="http://schemas.microsoft.com/office/drawing/2014/main" id="{67467A3B-5B6C-4F81-98E3-240F056E0032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10670970" y="3602508"/>
                  <a:ext cx="1569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28" name="잉크 327">
                  <a:extLst>
                    <a:ext uri="{FF2B5EF4-FFF2-40B4-BE49-F238E27FC236}">
                      <a16:creationId xmlns:a16="http://schemas.microsoft.com/office/drawing/2014/main" id="{1F793F5B-AADF-4232-AC74-D2417FB482B4}"/>
                    </a:ext>
                  </a:extLst>
                </p14:cNvPr>
                <p14:cNvContentPartPr/>
                <p14:nvPr/>
              </p14:nvContentPartPr>
              <p14:xfrm>
                <a:off x="10921530" y="3431508"/>
                <a:ext cx="119160" cy="144360"/>
              </p14:xfrm>
            </p:contentPart>
          </mc:Choice>
          <mc:Fallback xmlns="">
            <p:pic>
              <p:nvPicPr>
                <p:cNvPr id="328" name="잉크 327">
                  <a:extLst>
                    <a:ext uri="{FF2B5EF4-FFF2-40B4-BE49-F238E27FC236}">
                      <a16:creationId xmlns:a16="http://schemas.microsoft.com/office/drawing/2014/main" id="{1F793F5B-AADF-4232-AC74-D2417FB482B4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10917210" y="3427188"/>
                  <a:ext cx="1278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329" name="잉크 328">
                  <a:extLst>
                    <a:ext uri="{FF2B5EF4-FFF2-40B4-BE49-F238E27FC236}">
                      <a16:creationId xmlns:a16="http://schemas.microsoft.com/office/drawing/2014/main" id="{5F09A578-4E42-40E4-A686-155FFB3D3AF5}"/>
                    </a:ext>
                  </a:extLst>
                </p14:cNvPr>
                <p14:cNvContentPartPr/>
                <p14:nvPr/>
              </p14:nvContentPartPr>
              <p14:xfrm>
                <a:off x="11084970" y="3363108"/>
                <a:ext cx="119160" cy="379080"/>
              </p14:xfrm>
            </p:contentPart>
          </mc:Choice>
          <mc:Fallback xmlns="">
            <p:pic>
              <p:nvPicPr>
                <p:cNvPr id="329" name="잉크 328">
                  <a:extLst>
                    <a:ext uri="{FF2B5EF4-FFF2-40B4-BE49-F238E27FC236}">
                      <a16:creationId xmlns:a16="http://schemas.microsoft.com/office/drawing/2014/main" id="{5F09A578-4E42-40E4-A686-155FFB3D3AF5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11080650" y="3358788"/>
                  <a:ext cx="1278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38" name="잉크 337">
                  <a:extLst>
                    <a:ext uri="{FF2B5EF4-FFF2-40B4-BE49-F238E27FC236}">
                      <a16:creationId xmlns:a16="http://schemas.microsoft.com/office/drawing/2014/main" id="{822D8AD5-D4AA-4538-BBB5-2D8CD02CC159}"/>
                    </a:ext>
                  </a:extLst>
                </p14:cNvPr>
                <p14:cNvContentPartPr/>
                <p14:nvPr/>
              </p14:nvContentPartPr>
              <p14:xfrm>
                <a:off x="10792290" y="3150348"/>
                <a:ext cx="83160" cy="124200"/>
              </p14:xfrm>
            </p:contentPart>
          </mc:Choice>
          <mc:Fallback xmlns="">
            <p:pic>
              <p:nvPicPr>
                <p:cNvPr id="338" name="잉크 337">
                  <a:extLst>
                    <a:ext uri="{FF2B5EF4-FFF2-40B4-BE49-F238E27FC236}">
                      <a16:creationId xmlns:a16="http://schemas.microsoft.com/office/drawing/2014/main" id="{822D8AD5-D4AA-4538-BBB5-2D8CD02CC159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10787970" y="3146028"/>
                  <a:ext cx="9180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4" name="그룹 343">
            <a:extLst>
              <a:ext uri="{FF2B5EF4-FFF2-40B4-BE49-F238E27FC236}">
                <a16:creationId xmlns:a16="http://schemas.microsoft.com/office/drawing/2014/main" id="{440C806B-4559-4D62-B9D5-FE0118A3094B}"/>
              </a:ext>
            </a:extLst>
          </p:cNvPr>
          <p:cNvGrpSpPr/>
          <p:nvPr/>
        </p:nvGrpSpPr>
        <p:grpSpPr>
          <a:xfrm>
            <a:off x="1147170" y="6408708"/>
            <a:ext cx="534240" cy="268200"/>
            <a:chOff x="1147170" y="6408708"/>
            <a:chExt cx="534240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40" name="잉크 339">
                  <a:extLst>
                    <a:ext uri="{FF2B5EF4-FFF2-40B4-BE49-F238E27FC236}">
                      <a16:creationId xmlns:a16="http://schemas.microsoft.com/office/drawing/2014/main" id="{4B56F6E0-BF07-4D21-811F-F238AC32804F}"/>
                    </a:ext>
                  </a:extLst>
                </p14:cNvPr>
                <p14:cNvContentPartPr/>
                <p14:nvPr/>
              </p14:nvContentPartPr>
              <p14:xfrm>
                <a:off x="1147170" y="6454788"/>
                <a:ext cx="128880" cy="222120"/>
              </p14:xfrm>
            </p:contentPart>
          </mc:Choice>
          <mc:Fallback xmlns="">
            <p:pic>
              <p:nvPicPr>
                <p:cNvPr id="340" name="잉크 339">
                  <a:extLst>
                    <a:ext uri="{FF2B5EF4-FFF2-40B4-BE49-F238E27FC236}">
                      <a16:creationId xmlns:a16="http://schemas.microsoft.com/office/drawing/2014/main" id="{4B56F6E0-BF07-4D21-811F-F238AC32804F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1142850" y="6450468"/>
                  <a:ext cx="1375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41" name="잉크 340">
                  <a:extLst>
                    <a:ext uri="{FF2B5EF4-FFF2-40B4-BE49-F238E27FC236}">
                      <a16:creationId xmlns:a16="http://schemas.microsoft.com/office/drawing/2014/main" id="{E557D728-64C7-4AC2-8F1B-3BFC7DF9F33B}"/>
                    </a:ext>
                  </a:extLst>
                </p14:cNvPr>
                <p14:cNvContentPartPr/>
                <p14:nvPr/>
              </p14:nvContentPartPr>
              <p14:xfrm>
                <a:off x="1358490" y="6408708"/>
                <a:ext cx="156600" cy="60480"/>
              </p14:xfrm>
            </p:contentPart>
          </mc:Choice>
          <mc:Fallback xmlns="">
            <p:pic>
              <p:nvPicPr>
                <p:cNvPr id="341" name="잉크 340">
                  <a:extLst>
                    <a:ext uri="{FF2B5EF4-FFF2-40B4-BE49-F238E27FC236}">
                      <a16:creationId xmlns:a16="http://schemas.microsoft.com/office/drawing/2014/main" id="{E557D728-64C7-4AC2-8F1B-3BFC7DF9F33B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354170" y="6404388"/>
                  <a:ext cx="1652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42" name="잉크 341">
                  <a:extLst>
                    <a:ext uri="{FF2B5EF4-FFF2-40B4-BE49-F238E27FC236}">
                      <a16:creationId xmlns:a16="http://schemas.microsoft.com/office/drawing/2014/main" id="{E52EA1E5-06E0-474F-B4CD-420143582EF3}"/>
                    </a:ext>
                  </a:extLst>
                </p14:cNvPr>
                <p14:cNvContentPartPr/>
                <p14:nvPr/>
              </p14:nvContentPartPr>
              <p14:xfrm>
                <a:off x="1395210" y="6480348"/>
                <a:ext cx="68400" cy="27000"/>
              </p14:xfrm>
            </p:contentPart>
          </mc:Choice>
          <mc:Fallback xmlns="">
            <p:pic>
              <p:nvPicPr>
                <p:cNvPr id="342" name="잉크 341">
                  <a:extLst>
                    <a:ext uri="{FF2B5EF4-FFF2-40B4-BE49-F238E27FC236}">
                      <a16:creationId xmlns:a16="http://schemas.microsoft.com/office/drawing/2014/main" id="{E52EA1E5-06E0-474F-B4CD-420143582EF3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1390890" y="6476028"/>
                  <a:ext cx="770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43" name="잉크 342">
                  <a:extLst>
                    <a:ext uri="{FF2B5EF4-FFF2-40B4-BE49-F238E27FC236}">
                      <a16:creationId xmlns:a16="http://schemas.microsoft.com/office/drawing/2014/main" id="{61888AD8-6501-47B2-97D7-93D8B194C5E1}"/>
                    </a:ext>
                  </a:extLst>
                </p14:cNvPr>
                <p14:cNvContentPartPr/>
                <p14:nvPr/>
              </p14:nvContentPartPr>
              <p14:xfrm>
                <a:off x="1432650" y="6532548"/>
                <a:ext cx="248760" cy="96840"/>
              </p14:xfrm>
            </p:contentPart>
          </mc:Choice>
          <mc:Fallback xmlns="">
            <p:pic>
              <p:nvPicPr>
                <p:cNvPr id="343" name="잉크 342">
                  <a:extLst>
                    <a:ext uri="{FF2B5EF4-FFF2-40B4-BE49-F238E27FC236}">
                      <a16:creationId xmlns:a16="http://schemas.microsoft.com/office/drawing/2014/main" id="{61888AD8-6501-47B2-97D7-93D8B194C5E1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1428330" y="6528228"/>
                  <a:ext cx="257400" cy="10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4" name="그룹 353">
            <a:extLst>
              <a:ext uri="{FF2B5EF4-FFF2-40B4-BE49-F238E27FC236}">
                <a16:creationId xmlns:a16="http://schemas.microsoft.com/office/drawing/2014/main" id="{2718D5CA-E1B8-4F7B-A639-1EFC249AEEAD}"/>
              </a:ext>
            </a:extLst>
          </p:cNvPr>
          <p:cNvGrpSpPr/>
          <p:nvPr/>
        </p:nvGrpSpPr>
        <p:grpSpPr>
          <a:xfrm>
            <a:off x="1968330" y="6399348"/>
            <a:ext cx="1371600" cy="362520"/>
            <a:chOff x="1968330" y="6399348"/>
            <a:chExt cx="137160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45" name="잉크 344">
                  <a:extLst>
                    <a:ext uri="{FF2B5EF4-FFF2-40B4-BE49-F238E27FC236}">
                      <a16:creationId xmlns:a16="http://schemas.microsoft.com/office/drawing/2014/main" id="{37B90FAA-C237-450F-971D-29A8C5751657}"/>
                    </a:ext>
                  </a:extLst>
                </p14:cNvPr>
                <p14:cNvContentPartPr/>
                <p14:nvPr/>
              </p14:nvContentPartPr>
              <p14:xfrm>
                <a:off x="1968330" y="6399348"/>
                <a:ext cx="149040" cy="362520"/>
              </p14:xfrm>
            </p:contentPart>
          </mc:Choice>
          <mc:Fallback xmlns="">
            <p:pic>
              <p:nvPicPr>
                <p:cNvPr id="345" name="잉크 344">
                  <a:extLst>
                    <a:ext uri="{FF2B5EF4-FFF2-40B4-BE49-F238E27FC236}">
                      <a16:creationId xmlns:a16="http://schemas.microsoft.com/office/drawing/2014/main" id="{37B90FAA-C237-450F-971D-29A8C5751657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1964010" y="6395028"/>
                  <a:ext cx="15768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46" name="잉크 345">
                  <a:extLst>
                    <a:ext uri="{FF2B5EF4-FFF2-40B4-BE49-F238E27FC236}">
                      <a16:creationId xmlns:a16="http://schemas.microsoft.com/office/drawing/2014/main" id="{530717FF-008C-4098-80D0-C9BC184CC228}"/>
                    </a:ext>
                  </a:extLst>
                </p14:cNvPr>
                <p14:cNvContentPartPr/>
                <p14:nvPr/>
              </p14:nvContentPartPr>
              <p14:xfrm>
                <a:off x="2219610" y="6471708"/>
                <a:ext cx="141480" cy="21240"/>
              </p14:xfrm>
            </p:contentPart>
          </mc:Choice>
          <mc:Fallback xmlns="">
            <p:pic>
              <p:nvPicPr>
                <p:cNvPr id="346" name="잉크 345">
                  <a:extLst>
                    <a:ext uri="{FF2B5EF4-FFF2-40B4-BE49-F238E27FC236}">
                      <a16:creationId xmlns:a16="http://schemas.microsoft.com/office/drawing/2014/main" id="{530717FF-008C-4098-80D0-C9BC184CC228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2215290" y="6467388"/>
                  <a:ext cx="150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47" name="잉크 346">
                  <a:extLst>
                    <a:ext uri="{FF2B5EF4-FFF2-40B4-BE49-F238E27FC236}">
                      <a16:creationId xmlns:a16="http://schemas.microsoft.com/office/drawing/2014/main" id="{59D7AA00-2859-44F7-B0EE-28E0CDB31589}"/>
                    </a:ext>
                  </a:extLst>
                </p14:cNvPr>
                <p14:cNvContentPartPr/>
                <p14:nvPr/>
              </p14:nvContentPartPr>
              <p14:xfrm>
                <a:off x="2210610" y="6529308"/>
                <a:ext cx="189720" cy="11520"/>
              </p14:xfrm>
            </p:contentPart>
          </mc:Choice>
          <mc:Fallback xmlns="">
            <p:pic>
              <p:nvPicPr>
                <p:cNvPr id="347" name="잉크 346">
                  <a:extLst>
                    <a:ext uri="{FF2B5EF4-FFF2-40B4-BE49-F238E27FC236}">
                      <a16:creationId xmlns:a16="http://schemas.microsoft.com/office/drawing/2014/main" id="{59D7AA00-2859-44F7-B0EE-28E0CDB31589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2206290" y="6524988"/>
                  <a:ext cx="198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48" name="잉크 347">
                  <a:extLst>
                    <a:ext uri="{FF2B5EF4-FFF2-40B4-BE49-F238E27FC236}">
                      <a16:creationId xmlns:a16="http://schemas.microsoft.com/office/drawing/2014/main" id="{88C47301-3858-4C90-860E-84AA0F742140}"/>
                    </a:ext>
                  </a:extLst>
                </p14:cNvPr>
                <p14:cNvContentPartPr/>
                <p14:nvPr/>
              </p14:nvContentPartPr>
              <p14:xfrm>
                <a:off x="2491050" y="6432108"/>
                <a:ext cx="115560" cy="311760"/>
              </p14:xfrm>
            </p:contentPart>
          </mc:Choice>
          <mc:Fallback xmlns="">
            <p:pic>
              <p:nvPicPr>
                <p:cNvPr id="348" name="잉크 347">
                  <a:extLst>
                    <a:ext uri="{FF2B5EF4-FFF2-40B4-BE49-F238E27FC236}">
                      <a16:creationId xmlns:a16="http://schemas.microsoft.com/office/drawing/2014/main" id="{88C47301-3858-4C90-860E-84AA0F742140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2486730" y="6427788"/>
                  <a:ext cx="1242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349" name="잉크 348">
                  <a:extLst>
                    <a:ext uri="{FF2B5EF4-FFF2-40B4-BE49-F238E27FC236}">
                      <a16:creationId xmlns:a16="http://schemas.microsoft.com/office/drawing/2014/main" id="{71CA0904-A29B-4DAE-9035-6E2D19452A7B}"/>
                    </a:ext>
                  </a:extLst>
                </p14:cNvPr>
                <p14:cNvContentPartPr/>
                <p14:nvPr/>
              </p14:nvContentPartPr>
              <p14:xfrm>
                <a:off x="2675010" y="6420948"/>
                <a:ext cx="63000" cy="167040"/>
              </p14:xfrm>
            </p:contentPart>
          </mc:Choice>
          <mc:Fallback xmlns="">
            <p:pic>
              <p:nvPicPr>
                <p:cNvPr id="349" name="잉크 348">
                  <a:extLst>
                    <a:ext uri="{FF2B5EF4-FFF2-40B4-BE49-F238E27FC236}">
                      <a16:creationId xmlns:a16="http://schemas.microsoft.com/office/drawing/2014/main" id="{71CA0904-A29B-4DAE-9035-6E2D19452A7B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2670690" y="6416628"/>
                  <a:ext cx="716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350" name="잉크 349">
                  <a:extLst>
                    <a:ext uri="{FF2B5EF4-FFF2-40B4-BE49-F238E27FC236}">
                      <a16:creationId xmlns:a16="http://schemas.microsoft.com/office/drawing/2014/main" id="{F9B93233-3562-48F8-947D-1925B97F7802}"/>
                    </a:ext>
                  </a:extLst>
                </p14:cNvPr>
                <p14:cNvContentPartPr/>
                <p14:nvPr/>
              </p14:nvContentPartPr>
              <p14:xfrm>
                <a:off x="2792010" y="6441108"/>
                <a:ext cx="138960" cy="132120"/>
              </p14:xfrm>
            </p:contentPart>
          </mc:Choice>
          <mc:Fallback xmlns="">
            <p:pic>
              <p:nvPicPr>
                <p:cNvPr id="350" name="잉크 349">
                  <a:extLst>
                    <a:ext uri="{FF2B5EF4-FFF2-40B4-BE49-F238E27FC236}">
                      <a16:creationId xmlns:a16="http://schemas.microsoft.com/office/drawing/2014/main" id="{F9B93233-3562-48F8-947D-1925B97F7802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2787690" y="6436788"/>
                  <a:ext cx="147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351" name="잉크 350">
                  <a:extLst>
                    <a:ext uri="{FF2B5EF4-FFF2-40B4-BE49-F238E27FC236}">
                      <a16:creationId xmlns:a16="http://schemas.microsoft.com/office/drawing/2014/main" id="{6C98FA0F-7A4D-46A3-B187-F5544DFDE44F}"/>
                    </a:ext>
                  </a:extLst>
                </p14:cNvPr>
                <p14:cNvContentPartPr/>
                <p14:nvPr/>
              </p14:nvContentPartPr>
              <p14:xfrm>
                <a:off x="2966250" y="6407268"/>
                <a:ext cx="82440" cy="242280"/>
              </p14:xfrm>
            </p:contentPart>
          </mc:Choice>
          <mc:Fallback xmlns="">
            <p:pic>
              <p:nvPicPr>
                <p:cNvPr id="351" name="잉크 350">
                  <a:extLst>
                    <a:ext uri="{FF2B5EF4-FFF2-40B4-BE49-F238E27FC236}">
                      <a16:creationId xmlns:a16="http://schemas.microsoft.com/office/drawing/2014/main" id="{6C98FA0F-7A4D-46A3-B187-F5544DFDE44F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2961930" y="6402948"/>
                  <a:ext cx="910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352" name="잉크 351">
                  <a:extLst>
                    <a:ext uri="{FF2B5EF4-FFF2-40B4-BE49-F238E27FC236}">
                      <a16:creationId xmlns:a16="http://schemas.microsoft.com/office/drawing/2014/main" id="{BE749E4A-F95E-44E7-BA2C-01D045AFA851}"/>
                    </a:ext>
                  </a:extLst>
                </p14:cNvPr>
                <p14:cNvContentPartPr/>
                <p14:nvPr/>
              </p14:nvContentPartPr>
              <p14:xfrm>
                <a:off x="3193770" y="6476388"/>
                <a:ext cx="132480" cy="10800"/>
              </p14:xfrm>
            </p:contentPart>
          </mc:Choice>
          <mc:Fallback xmlns="">
            <p:pic>
              <p:nvPicPr>
                <p:cNvPr id="352" name="잉크 351">
                  <a:extLst>
                    <a:ext uri="{FF2B5EF4-FFF2-40B4-BE49-F238E27FC236}">
                      <a16:creationId xmlns:a16="http://schemas.microsoft.com/office/drawing/2014/main" id="{BE749E4A-F95E-44E7-BA2C-01D045AFA851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3189450" y="6472068"/>
                  <a:ext cx="14112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353" name="잉크 352">
                  <a:extLst>
                    <a:ext uri="{FF2B5EF4-FFF2-40B4-BE49-F238E27FC236}">
                      <a16:creationId xmlns:a16="http://schemas.microsoft.com/office/drawing/2014/main" id="{74F99778-E77D-4129-AD90-87C0B6EA5651}"/>
                    </a:ext>
                  </a:extLst>
                </p14:cNvPr>
                <p14:cNvContentPartPr/>
                <p14:nvPr/>
              </p14:nvContentPartPr>
              <p14:xfrm>
                <a:off x="3185130" y="6537588"/>
                <a:ext cx="154800" cy="12240"/>
              </p14:xfrm>
            </p:contentPart>
          </mc:Choice>
          <mc:Fallback xmlns="">
            <p:pic>
              <p:nvPicPr>
                <p:cNvPr id="353" name="잉크 352">
                  <a:extLst>
                    <a:ext uri="{FF2B5EF4-FFF2-40B4-BE49-F238E27FC236}">
                      <a16:creationId xmlns:a16="http://schemas.microsoft.com/office/drawing/2014/main" id="{74F99778-E77D-4129-AD90-87C0B6EA5651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3180810" y="6533268"/>
                  <a:ext cx="16344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5" name="그룹 404">
            <a:extLst>
              <a:ext uri="{FF2B5EF4-FFF2-40B4-BE49-F238E27FC236}">
                <a16:creationId xmlns:a16="http://schemas.microsoft.com/office/drawing/2014/main" id="{E45C457F-45D7-440D-9606-4EE4588BE03F}"/>
              </a:ext>
            </a:extLst>
          </p:cNvPr>
          <p:cNvGrpSpPr/>
          <p:nvPr/>
        </p:nvGrpSpPr>
        <p:grpSpPr>
          <a:xfrm>
            <a:off x="3518490" y="6238428"/>
            <a:ext cx="829800" cy="408960"/>
            <a:chOff x="3518490" y="6238428"/>
            <a:chExt cx="82980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355" name="잉크 354">
                  <a:extLst>
                    <a:ext uri="{FF2B5EF4-FFF2-40B4-BE49-F238E27FC236}">
                      <a16:creationId xmlns:a16="http://schemas.microsoft.com/office/drawing/2014/main" id="{4D9FD39A-F929-45C0-AF94-FB23CC62E0E8}"/>
                    </a:ext>
                  </a:extLst>
                </p14:cNvPr>
                <p14:cNvContentPartPr/>
                <p14:nvPr/>
              </p14:nvContentPartPr>
              <p14:xfrm>
                <a:off x="3518490" y="6381708"/>
                <a:ext cx="166320" cy="172800"/>
              </p14:xfrm>
            </p:contentPart>
          </mc:Choice>
          <mc:Fallback xmlns="">
            <p:pic>
              <p:nvPicPr>
                <p:cNvPr id="355" name="잉크 354">
                  <a:extLst>
                    <a:ext uri="{FF2B5EF4-FFF2-40B4-BE49-F238E27FC236}">
                      <a16:creationId xmlns:a16="http://schemas.microsoft.com/office/drawing/2014/main" id="{4D9FD39A-F929-45C0-AF94-FB23CC62E0E8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3514170" y="6377388"/>
                  <a:ext cx="174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356" name="잉크 355">
                  <a:extLst>
                    <a:ext uri="{FF2B5EF4-FFF2-40B4-BE49-F238E27FC236}">
                      <a16:creationId xmlns:a16="http://schemas.microsoft.com/office/drawing/2014/main" id="{2300D80F-C88B-4AAA-B449-C7FD6EA6898B}"/>
                    </a:ext>
                  </a:extLst>
                </p14:cNvPr>
                <p14:cNvContentPartPr/>
                <p14:nvPr/>
              </p14:nvContentPartPr>
              <p14:xfrm>
                <a:off x="3728010" y="6514188"/>
                <a:ext cx="13680" cy="20520"/>
              </p14:xfrm>
            </p:contentPart>
          </mc:Choice>
          <mc:Fallback xmlns="">
            <p:pic>
              <p:nvPicPr>
                <p:cNvPr id="356" name="잉크 355">
                  <a:extLst>
                    <a:ext uri="{FF2B5EF4-FFF2-40B4-BE49-F238E27FC236}">
                      <a16:creationId xmlns:a16="http://schemas.microsoft.com/office/drawing/2014/main" id="{2300D80F-C88B-4AAA-B449-C7FD6EA6898B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3723690" y="6509868"/>
                  <a:ext cx="22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357" name="잉크 356">
                  <a:extLst>
                    <a:ext uri="{FF2B5EF4-FFF2-40B4-BE49-F238E27FC236}">
                      <a16:creationId xmlns:a16="http://schemas.microsoft.com/office/drawing/2014/main" id="{769DF210-6C2C-4EA6-AAE5-7074A6269CCF}"/>
                    </a:ext>
                  </a:extLst>
                </p14:cNvPr>
                <p14:cNvContentPartPr/>
                <p14:nvPr/>
              </p14:nvContentPartPr>
              <p14:xfrm>
                <a:off x="3866250" y="6263988"/>
                <a:ext cx="136440" cy="290880"/>
              </p14:xfrm>
            </p:contentPart>
          </mc:Choice>
          <mc:Fallback xmlns="">
            <p:pic>
              <p:nvPicPr>
                <p:cNvPr id="357" name="잉크 356">
                  <a:extLst>
                    <a:ext uri="{FF2B5EF4-FFF2-40B4-BE49-F238E27FC236}">
                      <a16:creationId xmlns:a16="http://schemas.microsoft.com/office/drawing/2014/main" id="{769DF210-6C2C-4EA6-AAE5-7074A6269CCF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3861930" y="6259668"/>
                  <a:ext cx="1450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358" name="잉크 357">
                  <a:extLst>
                    <a:ext uri="{FF2B5EF4-FFF2-40B4-BE49-F238E27FC236}">
                      <a16:creationId xmlns:a16="http://schemas.microsoft.com/office/drawing/2014/main" id="{6A9AF998-BF4E-435E-BF15-A74EDFCF5DAD}"/>
                    </a:ext>
                  </a:extLst>
                </p14:cNvPr>
                <p14:cNvContentPartPr/>
                <p14:nvPr/>
              </p14:nvContentPartPr>
              <p14:xfrm>
                <a:off x="4058490" y="6516708"/>
                <a:ext cx="18360" cy="16560"/>
              </p14:xfrm>
            </p:contentPart>
          </mc:Choice>
          <mc:Fallback xmlns="">
            <p:pic>
              <p:nvPicPr>
                <p:cNvPr id="358" name="잉크 357">
                  <a:extLst>
                    <a:ext uri="{FF2B5EF4-FFF2-40B4-BE49-F238E27FC236}">
                      <a16:creationId xmlns:a16="http://schemas.microsoft.com/office/drawing/2014/main" id="{6A9AF998-BF4E-435E-BF15-A74EDFCF5DAD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4054170" y="6512388"/>
                  <a:ext cx="27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359" name="잉크 358">
                  <a:extLst>
                    <a:ext uri="{FF2B5EF4-FFF2-40B4-BE49-F238E27FC236}">
                      <a16:creationId xmlns:a16="http://schemas.microsoft.com/office/drawing/2014/main" id="{3CA634A6-E569-45D0-8AF5-48A110F5B1B3}"/>
                    </a:ext>
                  </a:extLst>
                </p14:cNvPr>
                <p14:cNvContentPartPr/>
                <p14:nvPr/>
              </p14:nvContentPartPr>
              <p14:xfrm>
                <a:off x="4168290" y="6238428"/>
                <a:ext cx="92520" cy="408960"/>
              </p14:xfrm>
            </p:contentPart>
          </mc:Choice>
          <mc:Fallback xmlns="">
            <p:pic>
              <p:nvPicPr>
                <p:cNvPr id="359" name="잉크 358">
                  <a:extLst>
                    <a:ext uri="{FF2B5EF4-FFF2-40B4-BE49-F238E27FC236}">
                      <a16:creationId xmlns:a16="http://schemas.microsoft.com/office/drawing/2014/main" id="{3CA634A6-E569-45D0-8AF5-48A110F5B1B3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4163970" y="6234108"/>
                  <a:ext cx="10116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360" name="잉크 359">
                  <a:extLst>
                    <a:ext uri="{FF2B5EF4-FFF2-40B4-BE49-F238E27FC236}">
                      <a16:creationId xmlns:a16="http://schemas.microsoft.com/office/drawing/2014/main" id="{99730A52-4144-4EC2-800B-4435F89C52C0}"/>
                    </a:ext>
                  </a:extLst>
                </p14:cNvPr>
                <p14:cNvContentPartPr/>
                <p14:nvPr/>
              </p14:nvContentPartPr>
              <p14:xfrm>
                <a:off x="4103130" y="6437148"/>
                <a:ext cx="245160" cy="83880"/>
              </p14:xfrm>
            </p:contentPart>
          </mc:Choice>
          <mc:Fallback xmlns="">
            <p:pic>
              <p:nvPicPr>
                <p:cNvPr id="360" name="잉크 359">
                  <a:extLst>
                    <a:ext uri="{FF2B5EF4-FFF2-40B4-BE49-F238E27FC236}">
                      <a16:creationId xmlns:a16="http://schemas.microsoft.com/office/drawing/2014/main" id="{99730A52-4144-4EC2-800B-4435F89C52C0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4098810" y="6432828"/>
                  <a:ext cx="25380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4" name="그룹 403">
            <a:extLst>
              <a:ext uri="{FF2B5EF4-FFF2-40B4-BE49-F238E27FC236}">
                <a16:creationId xmlns:a16="http://schemas.microsoft.com/office/drawing/2014/main" id="{51C4B99F-DC44-4ED6-AAC7-B5D733CD63F3}"/>
              </a:ext>
            </a:extLst>
          </p:cNvPr>
          <p:cNvGrpSpPr/>
          <p:nvPr/>
        </p:nvGrpSpPr>
        <p:grpSpPr>
          <a:xfrm>
            <a:off x="4633410" y="6251388"/>
            <a:ext cx="889920" cy="469080"/>
            <a:chOff x="4633410" y="6251388"/>
            <a:chExt cx="889920" cy="46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361" name="잉크 360">
                  <a:extLst>
                    <a:ext uri="{FF2B5EF4-FFF2-40B4-BE49-F238E27FC236}">
                      <a16:creationId xmlns:a16="http://schemas.microsoft.com/office/drawing/2014/main" id="{FA66CC79-4EAF-4325-ADBA-1AE213DC7E2E}"/>
                    </a:ext>
                  </a:extLst>
                </p14:cNvPr>
                <p14:cNvContentPartPr/>
                <p14:nvPr/>
              </p14:nvContentPartPr>
              <p14:xfrm>
                <a:off x="4633410" y="6400068"/>
                <a:ext cx="79200" cy="109800"/>
              </p14:xfrm>
            </p:contentPart>
          </mc:Choice>
          <mc:Fallback xmlns="">
            <p:pic>
              <p:nvPicPr>
                <p:cNvPr id="361" name="잉크 360">
                  <a:extLst>
                    <a:ext uri="{FF2B5EF4-FFF2-40B4-BE49-F238E27FC236}">
                      <a16:creationId xmlns:a16="http://schemas.microsoft.com/office/drawing/2014/main" id="{FA66CC79-4EAF-4325-ADBA-1AE213DC7E2E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4629090" y="6395748"/>
                  <a:ext cx="87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362" name="잉크 361">
                  <a:extLst>
                    <a:ext uri="{FF2B5EF4-FFF2-40B4-BE49-F238E27FC236}">
                      <a16:creationId xmlns:a16="http://schemas.microsoft.com/office/drawing/2014/main" id="{8C9116A3-5A24-4C04-8B98-DDC7FED6E892}"/>
                    </a:ext>
                  </a:extLst>
                </p14:cNvPr>
                <p14:cNvContentPartPr/>
                <p14:nvPr/>
              </p14:nvContentPartPr>
              <p14:xfrm>
                <a:off x="4726650" y="6251388"/>
                <a:ext cx="70560" cy="469080"/>
              </p14:xfrm>
            </p:contentPart>
          </mc:Choice>
          <mc:Fallback xmlns="">
            <p:pic>
              <p:nvPicPr>
                <p:cNvPr id="362" name="잉크 361">
                  <a:extLst>
                    <a:ext uri="{FF2B5EF4-FFF2-40B4-BE49-F238E27FC236}">
                      <a16:creationId xmlns:a16="http://schemas.microsoft.com/office/drawing/2014/main" id="{8C9116A3-5A24-4C04-8B98-DDC7FED6E892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4722330" y="6247068"/>
                  <a:ext cx="7920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363" name="잉크 362">
                  <a:extLst>
                    <a:ext uri="{FF2B5EF4-FFF2-40B4-BE49-F238E27FC236}">
                      <a16:creationId xmlns:a16="http://schemas.microsoft.com/office/drawing/2014/main" id="{3B7D5857-CD7A-41A1-A8C8-7694A287A7E2}"/>
                    </a:ext>
                  </a:extLst>
                </p14:cNvPr>
                <p14:cNvContentPartPr/>
                <p14:nvPr/>
              </p14:nvContentPartPr>
              <p14:xfrm>
                <a:off x="4689930" y="6472428"/>
                <a:ext cx="254160" cy="27720"/>
              </p14:xfrm>
            </p:contentPart>
          </mc:Choice>
          <mc:Fallback xmlns="">
            <p:pic>
              <p:nvPicPr>
                <p:cNvPr id="363" name="잉크 362">
                  <a:extLst>
                    <a:ext uri="{FF2B5EF4-FFF2-40B4-BE49-F238E27FC236}">
                      <a16:creationId xmlns:a16="http://schemas.microsoft.com/office/drawing/2014/main" id="{3B7D5857-CD7A-41A1-A8C8-7694A287A7E2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4685610" y="6468108"/>
                  <a:ext cx="2628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364" name="잉크 363">
                  <a:extLst>
                    <a:ext uri="{FF2B5EF4-FFF2-40B4-BE49-F238E27FC236}">
                      <a16:creationId xmlns:a16="http://schemas.microsoft.com/office/drawing/2014/main" id="{2C55B90C-A3B6-4056-9DEF-BE5266E2EAC9}"/>
                    </a:ext>
                  </a:extLst>
                </p14:cNvPr>
                <p14:cNvContentPartPr/>
                <p14:nvPr/>
              </p14:nvContentPartPr>
              <p14:xfrm>
                <a:off x="5036970" y="6368028"/>
                <a:ext cx="151560" cy="255960"/>
              </p14:xfrm>
            </p:contentPart>
          </mc:Choice>
          <mc:Fallback xmlns="">
            <p:pic>
              <p:nvPicPr>
                <p:cNvPr id="364" name="잉크 363">
                  <a:extLst>
                    <a:ext uri="{FF2B5EF4-FFF2-40B4-BE49-F238E27FC236}">
                      <a16:creationId xmlns:a16="http://schemas.microsoft.com/office/drawing/2014/main" id="{2C55B90C-A3B6-4056-9DEF-BE5266E2EAC9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5032650" y="6363708"/>
                  <a:ext cx="1602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365" name="잉크 364">
                  <a:extLst>
                    <a:ext uri="{FF2B5EF4-FFF2-40B4-BE49-F238E27FC236}">
                      <a16:creationId xmlns:a16="http://schemas.microsoft.com/office/drawing/2014/main" id="{EC4F9FE1-A14A-42BB-9CA9-6F2AA36493CA}"/>
                    </a:ext>
                  </a:extLst>
                </p14:cNvPr>
                <p14:cNvContentPartPr/>
                <p14:nvPr/>
              </p14:nvContentPartPr>
              <p14:xfrm>
                <a:off x="5270610" y="6350748"/>
                <a:ext cx="180000" cy="60120"/>
              </p14:xfrm>
            </p:contentPart>
          </mc:Choice>
          <mc:Fallback xmlns="">
            <p:pic>
              <p:nvPicPr>
                <p:cNvPr id="365" name="잉크 364">
                  <a:extLst>
                    <a:ext uri="{FF2B5EF4-FFF2-40B4-BE49-F238E27FC236}">
                      <a16:creationId xmlns:a16="http://schemas.microsoft.com/office/drawing/2014/main" id="{EC4F9FE1-A14A-42BB-9CA9-6F2AA36493CA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5266290" y="6346428"/>
                  <a:ext cx="1886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366" name="잉크 365">
                  <a:extLst>
                    <a:ext uri="{FF2B5EF4-FFF2-40B4-BE49-F238E27FC236}">
                      <a16:creationId xmlns:a16="http://schemas.microsoft.com/office/drawing/2014/main" id="{B392B827-231C-4479-A6C3-260BAFB3263A}"/>
                    </a:ext>
                  </a:extLst>
                </p14:cNvPr>
                <p14:cNvContentPartPr/>
                <p14:nvPr/>
              </p14:nvContentPartPr>
              <p14:xfrm>
                <a:off x="5268810" y="6458748"/>
                <a:ext cx="104040" cy="10080"/>
              </p14:xfrm>
            </p:contentPart>
          </mc:Choice>
          <mc:Fallback xmlns="">
            <p:pic>
              <p:nvPicPr>
                <p:cNvPr id="366" name="잉크 365">
                  <a:extLst>
                    <a:ext uri="{FF2B5EF4-FFF2-40B4-BE49-F238E27FC236}">
                      <a16:creationId xmlns:a16="http://schemas.microsoft.com/office/drawing/2014/main" id="{B392B827-231C-4479-A6C3-260BAFB3263A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5264490" y="6454428"/>
                  <a:ext cx="11268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367" name="잉크 366">
                  <a:extLst>
                    <a:ext uri="{FF2B5EF4-FFF2-40B4-BE49-F238E27FC236}">
                      <a16:creationId xmlns:a16="http://schemas.microsoft.com/office/drawing/2014/main" id="{458A2333-BBB4-4BD3-B3A0-F2786685BCCA}"/>
                    </a:ext>
                  </a:extLst>
                </p14:cNvPr>
                <p14:cNvContentPartPr/>
                <p14:nvPr/>
              </p14:nvContentPartPr>
              <p14:xfrm>
                <a:off x="5303370" y="6523188"/>
                <a:ext cx="219960" cy="84960"/>
              </p14:xfrm>
            </p:contentPart>
          </mc:Choice>
          <mc:Fallback xmlns="">
            <p:pic>
              <p:nvPicPr>
                <p:cNvPr id="367" name="잉크 366">
                  <a:extLst>
                    <a:ext uri="{FF2B5EF4-FFF2-40B4-BE49-F238E27FC236}">
                      <a16:creationId xmlns:a16="http://schemas.microsoft.com/office/drawing/2014/main" id="{458A2333-BBB4-4BD3-B3A0-F2786685BCCA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5299050" y="6518868"/>
                  <a:ext cx="228600" cy="9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3" name="그룹 402">
            <a:extLst>
              <a:ext uri="{FF2B5EF4-FFF2-40B4-BE49-F238E27FC236}">
                <a16:creationId xmlns:a16="http://schemas.microsoft.com/office/drawing/2014/main" id="{7A641981-EE0F-45D9-B758-0668710D37EC}"/>
              </a:ext>
            </a:extLst>
          </p:cNvPr>
          <p:cNvGrpSpPr/>
          <p:nvPr/>
        </p:nvGrpSpPr>
        <p:grpSpPr>
          <a:xfrm>
            <a:off x="5737890" y="6297108"/>
            <a:ext cx="1315080" cy="460440"/>
            <a:chOff x="5737890" y="6297108"/>
            <a:chExt cx="131508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368" name="잉크 367">
                  <a:extLst>
                    <a:ext uri="{FF2B5EF4-FFF2-40B4-BE49-F238E27FC236}">
                      <a16:creationId xmlns:a16="http://schemas.microsoft.com/office/drawing/2014/main" id="{461C55F9-54BB-4F74-B738-1699B275B565}"/>
                    </a:ext>
                  </a:extLst>
                </p14:cNvPr>
                <p14:cNvContentPartPr/>
                <p14:nvPr/>
              </p14:nvContentPartPr>
              <p14:xfrm>
                <a:off x="5737890" y="6297108"/>
                <a:ext cx="168840" cy="66240"/>
              </p14:xfrm>
            </p:contentPart>
          </mc:Choice>
          <mc:Fallback xmlns="">
            <p:pic>
              <p:nvPicPr>
                <p:cNvPr id="368" name="잉크 367">
                  <a:extLst>
                    <a:ext uri="{FF2B5EF4-FFF2-40B4-BE49-F238E27FC236}">
                      <a16:creationId xmlns:a16="http://schemas.microsoft.com/office/drawing/2014/main" id="{461C55F9-54BB-4F74-B738-1699B275B565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5733570" y="6292788"/>
                  <a:ext cx="1774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369" name="잉크 368">
                  <a:extLst>
                    <a:ext uri="{FF2B5EF4-FFF2-40B4-BE49-F238E27FC236}">
                      <a16:creationId xmlns:a16="http://schemas.microsoft.com/office/drawing/2014/main" id="{8B7F25FE-EE9D-4E71-BC46-4E21316543DB}"/>
                    </a:ext>
                  </a:extLst>
                </p14:cNvPr>
                <p14:cNvContentPartPr/>
                <p14:nvPr/>
              </p14:nvContentPartPr>
              <p14:xfrm>
                <a:off x="5766330" y="6380268"/>
                <a:ext cx="155880" cy="96480"/>
              </p14:xfrm>
            </p:contentPart>
          </mc:Choice>
          <mc:Fallback xmlns="">
            <p:pic>
              <p:nvPicPr>
                <p:cNvPr id="369" name="잉크 368">
                  <a:extLst>
                    <a:ext uri="{FF2B5EF4-FFF2-40B4-BE49-F238E27FC236}">
                      <a16:creationId xmlns:a16="http://schemas.microsoft.com/office/drawing/2014/main" id="{8B7F25FE-EE9D-4E71-BC46-4E21316543DB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5762010" y="6375948"/>
                  <a:ext cx="1645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370" name="잉크 369">
                  <a:extLst>
                    <a:ext uri="{FF2B5EF4-FFF2-40B4-BE49-F238E27FC236}">
                      <a16:creationId xmlns:a16="http://schemas.microsoft.com/office/drawing/2014/main" id="{1C1FAC9D-B412-4551-9398-8B5761CFB0D1}"/>
                    </a:ext>
                  </a:extLst>
                </p14:cNvPr>
                <p14:cNvContentPartPr/>
                <p14:nvPr/>
              </p14:nvContentPartPr>
              <p14:xfrm>
                <a:off x="5785050" y="6522828"/>
                <a:ext cx="88560" cy="99360"/>
              </p14:xfrm>
            </p:contentPart>
          </mc:Choice>
          <mc:Fallback xmlns="">
            <p:pic>
              <p:nvPicPr>
                <p:cNvPr id="370" name="잉크 369">
                  <a:extLst>
                    <a:ext uri="{FF2B5EF4-FFF2-40B4-BE49-F238E27FC236}">
                      <a16:creationId xmlns:a16="http://schemas.microsoft.com/office/drawing/2014/main" id="{1C1FAC9D-B412-4551-9398-8B5761CFB0D1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5780730" y="6518508"/>
                  <a:ext cx="972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371" name="잉크 370">
                  <a:extLst>
                    <a:ext uri="{FF2B5EF4-FFF2-40B4-BE49-F238E27FC236}">
                      <a16:creationId xmlns:a16="http://schemas.microsoft.com/office/drawing/2014/main" id="{B4636037-F85B-4028-A52D-B47FA7C43E20}"/>
                    </a:ext>
                  </a:extLst>
                </p14:cNvPr>
                <p14:cNvContentPartPr/>
                <p14:nvPr/>
              </p14:nvContentPartPr>
              <p14:xfrm>
                <a:off x="6033090" y="6427428"/>
                <a:ext cx="37800" cy="79200"/>
              </p14:xfrm>
            </p:contentPart>
          </mc:Choice>
          <mc:Fallback xmlns="">
            <p:pic>
              <p:nvPicPr>
                <p:cNvPr id="371" name="잉크 370">
                  <a:extLst>
                    <a:ext uri="{FF2B5EF4-FFF2-40B4-BE49-F238E27FC236}">
                      <a16:creationId xmlns:a16="http://schemas.microsoft.com/office/drawing/2014/main" id="{B4636037-F85B-4028-A52D-B47FA7C43E20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6028770" y="6423108"/>
                  <a:ext cx="464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372" name="잉크 371">
                  <a:extLst>
                    <a:ext uri="{FF2B5EF4-FFF2-40B4-BE49-F238E27FC236}">
                      <a16:creationId xmlns:a16="http://schemas.microsoft.com/office/drawing/2014/main" id="{0CC19DF7-39A1-4B6C-8391-742F726A2536}"/>
                    </a:ext>
                  </a:extLst>
                </p14:cNvPr>
                <p14:cNvContentPartPr/>
                <p14:nvPr/>
              </p14:nvContentPartPr>
              <p14:xfrm>
                <a:off x="5991330" y="6461988"/>
                <a:ext cx="363960" cy="106560"/>
              </p14:xfrm>
            </p:contentPart>
          </mc:Choice>
          <mc:Fallback xmlns="">
            <p:pic>
              <p:nvPicPr>
                <p:cNvPr id="372" name="잉크 371">
                  <a:extLst>
                    <a:ext uri="{FF2B5EF4-FFF2-40B4-BE49-F238E27FC236}">
                      <a16:creationId xmlns:a16="http://schemas.microsoft.com/office/drawing/2014/main" id="{0CC19DF7-39A1-4B6C-8391-742F726A2536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5987010" y="6457668"/>
                  <a:ext cx="3726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373" name="잉크 372">
                  <a:extLst>
                    <a:ext uri="{FF2B5EF4-FFF2-40B4-BE49-F238E27FC236}">
                      <a16:creationId xmlns:a16="http://schemas.microsoft.com/office/drawing/2014/main" id="{3064EEC4-33AE-4333-AA22-D37CEC5C1477}"/>
                    </a:ext>
                  </a:extLst>
                </p14:cNvPr>
                <p14:cNvContentPartPr/>
                <p14:nvPr/>
              </p14:nvContentPartPr>
              <p14:xfrm>
                <a:off x="6299130" y="6430668"/>
                <a:ext cx="181800" cy="326880"/>
              </p14:xfrm>
            </p:contentPart>
          </mc:Choice>
          <mc:Fallback xmlns="">
            <p:pic>
              <p:nvPicPr>
                <p:cNvPr id="373" name="잉크 372">
                  <a:extLst>
                    <a:ext uri="{FF2B5EF4-FFF2-40B4-BE49-F238E27FC236}">
                      <a16:creationId xmlns:a16="http://schemas.microsoft.com/office/drawing/2014/main" id="{3064EEC4-33AE-4333-AA22-D37CEC5C1477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6294810" y="6426348"/>
                  <a:ext cx="1904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374" name="잉크 373">
                  <a:extLst>
                    <a:ext uri="{FF2B5EF4-FFF2-40B4-BE49-F238E27FC236}">
                      <a16:creationId xmlns:a16="http://schemas.microsoft.com/office/drawing/2014/main" id="{13D45BBC-B60F-4B1A-8FF3-7D3880FF518F}"/>
                    </a:ext>
                  </a:extLst>
                </p14:cNvPr>
                <p14:cNvContentPartPr/>
                <p14:nvPr/>
              </p14:nvContentPartPr>
              <p14:xfrm>
                <a:off x="6563730" y="6395388"/>
                <a:ext cx="88920" cy="206640"/>
              </p14:xfrm>
            </p:contentPart>
          </mc:Choice>
          <mc:Fallback xmlns="">
            <p:pic>
              <p:nvPicPr>
                <p:cNvPr id="374" name="잉크 373">
                  <a:extLst>
                    <a:ext uri="{FF2B5EF4-FFF2-40B4-BE49-F238E27FC236}">
                      <a16:creationId xmlns:a16="http://schemas.microsoft.com/office/drawing/2014/main" id="{13D45BBC-B60F-4B1A-8FF3-7D3880FF518F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6559410" y="6391068"/>
                  <a:ext cx="975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375" name="잉크 374">
                  <a:extLst>
                    <a:ext uri="{FF2B5EF4-FFF2-40B4-BE49-F238E27FC236}">
                      <a16:creationId xmlns:a16="http://schemas.microsoft.com/office/drawing/2014/main" id="{4144C312-5562-4625-8ACC-14E4871EEC32}"/>
                    </a:ext>
                  </a:extLst>
                </p14:cNvPr>
                <p14:cNvContentPartPr/>
                <p14:nvPr/>
              </p14:nvContentPartPr>
              <p14:xfrm>
                <a:off x="6520170" y="6375948"/>
                <a:ext cx="226440" cy="315360"/>
              </p14:xfrm>
            </p:contentPart>
          </mc:Choice>
          <mc:Fallback xmlns="">
            <p:pic>
              <p:nvPicPr>
                <p:cNvPr id="375" name="잉크 374">
                  <a:extLst>
                    <a:ext uri="{FF2B5EF4-FFF2-40B4-BE49-F238E27FC236}">
                      <a16:creationId xmlns:a16="http://schemas.microsoft.com/office/drawing/2014/main" id="{4144C312-5562-4625-8ACC-14E4871EEC32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6515850" y="6371628"/>
                  <a:ext cx="2350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4">
              <p14:nvContentPartPr>
                <p14:cNvPr id="376" name="잉크 375">
                  <a:extLst>
                    <a:ext uri="{FF2B5EF4-FFF2-40B4-BE49-F238E27FC236}">
                      <a16:creationId xmlns:a16="http://schemas.microsoft.com/office/drawing/2014/main" id="{11743E7D-6CA5-40F7-A1BA-EAD02A16E84D}"/>
                    </a:ext>
                  </a:extLst>
                </p14:cNvPr>
                <p14:cNvContentPartPr/>
                <p14:nvPr/>
              </p14:nvContentPartPr>
              <p14:xfrm>
                <a:off x="6786930" y="6417708"/>
                <a:ext cx="194400" cy="135000"/>
              </p14:xfrm>
            </p:contentPart>
          </mc:Choice>
          <mc:Fallback xmlns="">
            <p:pic>
              <p:nvPicPr>
                <p:cNvPr id="376" name="잉크 375">
                  <a:extLst>
                    <a:ext uri="{FF2B5EF4-FFF2-40B4-BE49-F238E27FC236}">
                      <a16:creationId xmlns:a16="http://schemas.microsoft.com/office/drawing/2014/main" id="{11743E7D-6CA5-40F7-A1BA-EAD02A16E84D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6782610" y="6413388"/>
                  <a:ext cx="2030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377" name="잉크 376">
                  <a:extLst>
                    <a:ext uri="{FF2B5EF4-FFF2-40B4-BE49-F238E27FC236}">
                      <a16:creationId xmlns:a16="http://schemas.microsoft.com/office/drawing/2014/main" id="{39C0D244-8A5C-4C12-A70E-3934941590B0}"/>
                    </a:ext>
                  </a:extLst>
                </p14:cNvPr>
                <p14:cNvContentPartPr/>
                <p14:nvPr/>
              </p14:nvContentPartPr>
              <p14:xfrm>
                <a:off x="6898170" y="6441108"/>
                <a:ext cx="139680" cy="98280"/>
              </p14:xfrm>
            </p:contentPart>
          </mc:Choice>
          <mc:Fallback xmlns="">
            <p:pic>
              <p:nvPicPr>
                <p:cNvPr id="377" name="잉크 376">
                  <a:extLst>
                    <a:ext uri="{FF2B5EF4-FFF2-40B4-BE49-F238E27FC236}">
                      <a16:creationId xmlns:a16="http://schemas.microsoft.com/office/drawing/2014/main" id="{39C0D244-8A5C-4C12-A70E-3934941590B0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6893850" y="6436788"/>
                  <a:ext cx="1483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378" name="잉크 377">
                  <a:extLst>
                    <a:ext uri="{FF2B5EF4-FFF2-40B4-BE49-F238E27FC236}">
                      <a16:creationId xmlns:a16="http://schemas.microsoft.com/office/drawing/2014/main" id="{FB9DB46D-7B89-44A2-BA73-543DB4F8CFA6}"/>
                    </a:ext>
                  </a:extLst>
                </p14:cNvPr>
                <p14:cNvContentPartPr/>
                <p14:nvPr/>
              </p14:nvContentPartPr>
              <p14:xfrm>
                <a:off x="7008690" y="6362268"/>
                <a:ext cx="44280" cy="191520"/>
              </p14:xfrm>
            </p:contentPart>
          </mc:Choice>
          <mc:Fallback xmlns="">
            <p:pic>
              <p:nvPicPr>
                <p:cNvPr id="378" name="잉크 377">
                  <a:extLst>
                    <a:ext uri="{FF2B5EF4-FFF2-40B4-BE49-F238E27FC236}">
                      <a16:creationId xmlns:a16="http://schemas.microsoft.com/office/drawing/2014/main" id="{FB9DB46D-7B89-44A2-BA73-543DB4F8CFA6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7004370" y="6357948"/>
                  <a:ext cx="529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379" name="잉크 378">
                  <a:extLst>
                    <a:ext uri="{FF2B5EF4-FFF2-40B4-BE49-F238E27FC236}">
                      <a16:creationId xmlns:a16="http://schemas.microsoft.com/office/drawing/2014/main" id="{360FE74D-9210-4852-9E73-774410A4ACBE}"/>
                    </a:ext>
                  </a:extLst>
                </p14:cNvPr>
                <p14:cNvContentPartPr/>
                <p14:nvPr/>
              </p14:nvContentPartPr>
              <p14:xfrm>
                <a:off x="6880890" y="6613908"/>
                <a:ext cx="163080" cy="82440"/>
              </p14:xfrm>
            </p:contentPart>
          </mc:Choice>
          <mc:Fallback xmlns="">
            <p:pic>
              <p:nvPicPr>
                <p:cNvPr id="379" name="잉크 378">
                  <a:extLst>
                    <a:ext uri="{FF2B5EF4-FFF2-40B4-BE49-F238E27FC236}">
                      <a16:creationId xmlns:a16="http://schemas.microsoft.com/office/drawing/2014/main" id="{360FE74D-9210-4852-9E73-774410A4ACBE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6876570" y="6609588"/>
                  <a:ext cx="17172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2" name="그룹 401">
            <a:extLst>
              <a:ext uri="{FF2B5EF4-FFF2-40B4-BE49-F238E27FC236}">
                <a16:creationId xmlns:a16="http://schemas.microsoft.com/office/drawing/2014/main" id="{FF2E1F94-1A86-46D5-81CB-0219629233CA}"/>
              </a:ext>
            </a:extLst>
          </p:cNvPr>
          <p:cNvGrpSpPr/>
          <p:nvPr/>
        </p:nvGrpSpPr>
        <p:grpSpPr>
          <a:xfrm>
            <a:off x="7519530" y="6343908"/>
            <a:ext cx="437040" cy="327240"/>
            <a:chOff x="7519530" y="6343908"/>
            <a:chExt cx="437040" cy="32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380" name="잉크 379">
                  <a:extLst>
                    <a:ext uri="{FF2B5EF4-FFF2-40B4-BE49-F238E27FC236}">
                      <a16:creationId xmlns:a16="http://schemas.microsoft.com/office/drawing/2014/main" id="{1643F442-616F-4514-825A-ECB2A38D0528}"/>
                    </a:ext>
                  </a:extLst>
                </p14:cNvPr>
                <p14:cNvContentPartPr/>
                <p14:nvPr/>
              </p14:nvContentPartPr>
              <p14:xfrm>
                <a:off x="7519530" y="6365508"/>
                <a:ext cx="131760" cy="305640"/>
              </p14:xfrm>
            </p:contentPart>
          </mc:Choice>
          <mc:Fallback xmlns="">
            <p:pic>
              <p:nvPicPr>
                <p:cNvPr id="380" name="잉크 379">
                  <a:extLst>
                    <a:ext uri="{FF2B5EF4-FFF2-40B4-BE49-F238E27FC236}">
                      <a16:creationId xmlns:a16="http://schemas.microsoft.com/office/drawing/2014/main" id="{1643F442-616F-4514-825A-ECB2A38D0528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7515210" y="6361188"/>
                  <a:ext cx="14040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381" name="잉크 380">
                  <a:extLst>
                    <a:ext uri="{FF2B5EF4-FFF2-40B4-BE49-F238E27FC236}">
                      <a16:creationId xmlns:a16="http://schemas.microsoft.com/office/drawing/2014/main" id="{E4CDA7CF-16B2-4819-B7FB-3D0899588D5E}"/>
                    </a:ext>
                  </a:extLst>
                </p14:cNvPr>
                <p14:cNvContentPartPr/>
                <p14:nvPr/>
              </p14:nvContentPartPr>
              <p14:xfrm>
                <a:off x="7796370" y="6343908"/>
                <a:ext cx="108360" cy="92880"/>
              </p14:xfrm>
            </p:contentPart>
          </mc:Choice>
          <mc:Fallback xmlns="">
            <p:pic>
              <p:nvPicPr>
                <p:cNvPr id="381" name="잉크 380">
                  <a:extLst>
                    <a:ext uri="{FF2B5EF4-FFF2-40B4-BE49-F238E27FC236}">
                      <a16:creationId xmlns:a16="http://schemas.microsoft.com/office/drawing/2014/main" id="{E4CDA7CF-16B2-4819-B7FB-3D0899588D5E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7792050" y="6339588"/>
                  <a:ext cx="1170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6">
              <p14:nvContentPartPr>
                <p14:cNvPr id="382" name="잉크 381">
                  <a:extLst>
                    <a:ext uri="{FF2B5EF4-FFF2-40B4-BE49-F238E27FC236}">
                      <a16:creationId xmlns:a16="http://schemas.microsoft.com/office/drawing/2014/main" id="{0E4F8487-A5F7-4807-B9D2-4C967C7D3DA5}"/>
                    </a:ext>
                  </a:extLst>
                </p14:cNvPr>
                <p14:cNvContentPartPr/>
                <p14:nvPr/>
              </p14:nvContentPartPr>
              <p14:xfrm>
                <a:off x="7734810" y="6464148"/>
                <a:ext cx="221760" cy="170640"/>
              </p14:xfrm>
            </p:contentPart>
          </mc:Choice>
          <mc:Fallback xmlns="">
            <p:pic>
              <p:nvPicPr>
                <p:cNvPr id="382" name="잉크 381">
                  <a:extLst>
                    <a:ext uri="{FF2B5EF4-FFF2-40B4-BE49-F238E27FC236}">
                      <a16:creationId xmlns:a16="http://schemas.microsoft.com/office/drawing/2014/main" id="{0E4F8487-A5F7-4807-B9D2-4C967C7D3DA5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7730490" y="6459828"/>
                  <a:ext cx="23040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그룹 400">
            <a:extLst>
              <a:ext uri="{FF2B5EF4-FFF2-40B4-BE49-F238E27FC236}">
                <a16:creationId xmlns:a16="http://schemas.microsoft.com/office/drawing/2014/main" id="{4A9ED865-2F16-43C8-A0E0-E0EA619AC1D5}"/>
              </a:ext>
            </a:extLst>
          </p:cNvPr>
          <p:cNvGrpSpPr/>
          <p:nvPr/>
        </p:nvGrpSpPr>
        <p:grpSpPr>
          <a:xfrm>
            <a:off x="8318730" y="6179748"/>
            <a:ext cx="1460880" cy="498960"/>
            <a:chOff x="8318730" y="6179748"/>
            <a:chExt cx="146088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383" name="잉크 382">
                  <a:extLst>
                    <a:ext uri="{FF2B5EF4-FFF2-40B4-BE49-F238E27FC236}">
                      <a16:creationId xmlns:a16="http://schemas.microsoft.com/office/drawing/2014/main" id="{FA6B1386-602B-4DB4-BAC3-F01AF1B81C08}"/>
                    </a:ext>
                  </a:extLst>
                </p14:cNvPr>
                <p14:cNvContentPartPr/>
                <p14:nvPr/>
              </p14:nvContentPartPr>
              <p14:xfrm>
                <a:off x="8318730" y="6383148"/>
                <a:ext cx="180720" cy="178920"/>
              </p14:xfrm>
            </p:contentPart>
          </mc:Choice>
          <mc:Fallback xmlns="">
            <p:pic>
              <p:nvPicPr>
                <p:cNvPr id="383" name="잉크 382">
                  <a:extLst>
                    <a:ext uri="{FF2B5EF4-FFF2-40B4-BE49-F238E27FC236}">
                      <a16:creationId xmlns:a16="http://schemas.microsoft.com/office/drawing/2014/main" id="{FA6B1386-602B-4DB4-BAC3-F01AF1B81C08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8314410" y="6378828"/>
                  <a:ext cx="189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384" name="잉크 383">
                  <a:extLst>
                    <a:ext uri="{FF2B5EF4-FFF2-40B4-BE49-F238E27FC236}">
                      <a16:creationId xmlns:a16="http://schemas.microsoft.com/office/drawing/2014/main" id="{DB8308DC-987A-4796-B3C9-2C5135BAF25A}"/>
                    </a:ext>
                  </a:extLst>
                </p14:cNvPr>
                <p14:cNvContentPartPr/>
                <p14:nvPr/>
              </p14:nvContentPartPr>
              <p14:xfrm>
                <a:off x="8554530" y="6394668"/>
                <a:ext cx="261360" cy="171360"/>
              </p14:xfrm>
            </p:contentPart>
          </mc:Choice>
          <mc:Fallback xmlns="">
            <p:pic>
              <p:nvPicPr>
                <p:cNvPr id="384" name="잉크 383">
                  <a:extLst>
                    <a:ext uri="{FF2B5EF4-FFF2-40B4-BE49-F238E27FC236}">
                      <a16:creationId xmlns:a16="http://schemas.microsoft.com/office/drawing/2014/main" id="{DB8308DC-987A-4796-B3C9-2C5135BAF25A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8550210" y="6390348"/>
                  <a:ext cx="2700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2">
              <p14:nvContentPartPr>
                <p14:cNvPr id="385" name="잉크 384">
                  <a:extLst>
                    <a:ext uri="{FF2B5EF4-FFF2-40B4-BE49-F238E27FC236}">
                      <a16:creationId xmlns:a16="http://schemas.microsoft.com/office/drawing/2014/main" id="{297A2703-F115-436C-89F3-61C8E47B6B36}"/>
                    </a:ext>
                  </a:extLst>
                </p14:cNvPr>
                <p14:cNvContentPartPr/>
                <p14:nvPr/>
              </p14:nvContentPartPr>
              <p14:xfrm>
                <a:off x="8805450" y="6373428"/>
                <a:ext cx="56520" cy="32400"/>
              </p14:xfrm>
            </p:contentPart>
          </mc:Choice>
          <mc:Fallback xmlns="">
            <p:pic>
              <p:nvPicPr>
                <p:cNvPr id="385" name="잉크 384">
                  <a:extLst>
                    <a:ext uri="{FF2B5EF4-FFF2-40B4-BE49-F238E27FC236}">
                      <a16:creationId xmlns:a16="http://schemas.microsoft.com/office/drawing/2014/main" id="{297A2703-F115-436C-89F3-61C8E47B6B36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8801130" y="6369108"/>
                  <a:ext cx="65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386" name="잉크 385">
                  <a:extLst>
                    <a:ext uri="{FF2B5EF4-FFF2-40B4-BE49-F238E27FC236}">
                      <a16:creationId xmlns:a16="http://schemas.microsoft.com/office/drawing/2014/main" id="{25D04FA8-7CEF-4873-8F7B-AD8EF151CFF3}"/>
                    </a:ext>
                  </a:extLst>
                </p14:cNvPr>
                <p14:cNvContentPartPr/>
                <p14:nvPr/>
              </p14:nvContentPartPr>
              <p14:xfrm>
                <a:off x="8890410" y="6179748"/>
                <a:ext cx="210240" cy="447840"/>
              </p14:xfrm>
            </p:contentPart>
          </mc:Choice>
          <mc:Fallback xmlns="">
            <p:pic>
              <p:nvPicPr>
                <p:cNvPr id="386" name="잉크 385">
                  <a:extLst>
                    <a:ext uri="{FF2B5EF4-FFF2-40B4-BE49-F238E27FC236}">
                      <a16:creationId xmlns:a16="http://schemas.microsoft.com/office/drawing/2014/main" id="{25D04FA8-7CEF-4873-8F7B-AD8EF151CFF3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8886090" y="6175428"/>
                  <a:ext cx="21888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387" name="잉크 386">
                  <a:extLst>
                    <a:ext uri="{FF2B5EF4-FFF2-40B4-BE49-F238E27FC236}">
                      <a16:creationId xmlns:a16="http://schemas.microsoft.com/office/drawing/2014/main" id="{8A9D6825-68BA-4F33-9264-834E01075FF8}"/>
                    </a:ext>
                  </a:extLst>
                </p14:cNvPr>
                <p14:cNvContentPartPr/>
                <p14:nvPr/>
              </p14:nvContentPartPr>
              <p14:xfrm>
                <a:off x="8996970" y="6393588"/>
                <a:ext cx="116280" cy="125280"/>
              </p14:xfrm>
            </p:contentPart>
          </mc:Choice>
          <mc:Fallback xmlns="">
            <p:pic>
              <p:nvPicPr>
                <p:cNvPr id="387" name="잉크 386">
                  <a:extLst>
                    <a:ext uri="{FF2B5EF4-FFF2-40B4-BE49-F238E27FC236}">
                      <a16:creationId xmlns:a16="http://schemas.microsoft.com/office/drawing/2014/main" id="{8A9D6825-68BA-4F33-9264-834E01075FF8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8992650" y="6389268"/>
                  <a:ext cx="1249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8">
              <p14:nvContentPartPr>
                <p14:cNvPr id="388" name="잉크 387">
                  <a:extLst>
                    <a:ext uri="{FF2B5EF4-FFF2-40B4-BE49-F238E27FC236}">
                      <a16:creationId xmlns:a16="http://schemas.microsoft.com/office/drawing/2014/main" id="{7593EF81-DFD0-413F-9C1C-DFD17857A575}"/>
                    </a:ext>
                  </a:extLst>
                </p14:cNvPr>
                <p14:cNvContentPartPr/>
                <p14:nvPr/>
              </p14:nvContentPartPr>
              <p14:xfrm>
                <a:off x="9112890" y="6379188"/>
                <a:ext cx="195840" cy="145440"/>
              </p14:xfrm>
            </p:contentPart>
          </mc:Choice>
          <mc:Fallback xmlns="">
            <p:pic>
              <p:nvPicPr>
                <p:cNvPr id="388" name="잉크 387">
                  <a:extLst>
                    <a:ext uri="{FF2B5EF4-FFF2-40B4-BE49-F238E27FC236}">
                      <a16:creationId xmlns:a16="http://schemas.microsoft.com/office/drawing/2014/main" id="{7593EF81-DFD0-413F-9C1C-DFD17857A575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9108570" y="6374868"/>
                  <a:ext cx="2044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0">
              <p14:nvContentPartPr>
                <p14:cNvPr id="389" name="잉크 388">
                  <a:extLst>
                    <a:ext uri="{FF2B5EF4-FFF2-40B4-BE49-F238E27FC236}">
                      <a16:creationId xmlns:a16="http://schemas.microsoft.com/office/drawing/2014/main" id="{7CE50312-A938-4B2D-9926-376C7D686398}"/>
                    </a:ext>
                  </a:extLst>
                </p14:cNvPr>
                <p14:cNvContentPartPr/>
                <p14:nvPr/>
              </p14:nvContentPartPr>
              <p14:xfrm>
                <a:off x="9285330" y="6398628"/>
                <a:ext cx="285120" cy="132840"/>
              </p14:xfrm>
            </p:contentPart>
          </mc:Choice>
          <mc:Fallback xmlns="">
            <p:pic>
              <p:nvPicPr>
                <p:cNvPr id="389" name="잉크 388">
                  <a:extLst>
                    <a:ext uri="{FF2B5EF4-FFF2-40B4-BE49-F238E27FC236}">
                      <a16:creationId xmlns:a16="http://schemas.microsoft.com/office/drawing/2014/main" id="{7CE50312-A938-4B2D-9926-376C7D686398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9281010" y="6394308"/>
                  <a:ext cx="2937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390" name="잉크 389">
                  <a:extLst>
                    <a:ext uri="{FF2B5EF4-FFF2-40B4-BE49-F238E27FC236}">
                      <a16:creationId xmlns:a16="http://schemas.microsoft.com/office/drawing/2014/main" id="{7E96B6E3-D03E-435B-9677-674C73E10875}"/>
                    </a:ext>
                  </a:extLst>
                </p14:cNvPr>
                <p14:cNvContentPartPr/>
                <p14:nvPr/>
              </p14:nvContentPartPr>
              <p14:xfrm>
                <a:off x="9649650" y="6477108"/>
                <a:ext cx="72720" cy="72720"/>
              </p14:xfrm>
            </p:contentPart>
          </mc:Choice>
          <mc:Fallback xmlns="">
            <p:pic>
              <p:nvPicPr>
                <p:cNvPr id="390" name="잉크 389">
                  <a:extLst>
                    <a:ext uri="{FF2B5EF4-FFF2-40B4-BE49-F238E27FC236}">
                      <a16:creationId xmlns:a16="http://schemas.microsoft.com/office/drawing/2014/main" id="{7E96B6E3-D03E-435B-9677-674C73E10875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9645330" y="6472788"/>
                  <a:ext cx="813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4">
              <p14:nvContentPartPr>
                <p14:cNvPr id="391" name="잉크 390">
                  <a:extLst>
                    <a:ext uri="{FF2B5EF4-FFF2-40B4-BE49-F238E27FC236}">
                      <a16:creationId xmlns:a16="http://schemas.microsoft.com/office/drawing/2014/main" id="{E9F7998D-4BF6-43F5-839F-E77EA6DDD13B}"/>
                    </a:ext>
                  </a:extLst>
                </p14:cNvPr>
                <p14:cNvContentPartPr/>
                <p14:nvPr/>
              </p14:nvContentPartPr>
              <p14:xfrm>
                <a:off x="9742530" y="6379188"/>
                <a:ext cx="37080" cy="299520"/>
              </p14:xfrm>
            </p:contentPart>
          </mc:Choice>
          <mc:Fallback xmlns="">
            <p:pic>
              <p:nvPicPr>
                <p:cNvPr id="391" name="잉크 390">
                  <a:extLst>
                    <a:ext uri="{FF2B5EF4-FFF2-40B4-BE49-F238E27FC236}">
                      <a16:creationId xmlns:a16="http://schemas.microsoft.com/office/drawing/2014/main" id="{E9F7998D-4BF6-43F5-839F-E77EA6DDD13B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9738210" y="6374868"/>
                  <a:ext cx="45720" cy="30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0" name="그룹 399">
            <a:extLst>
              <a:ext uri="{FF2B5EF4-FFF2-40B4-BE49-F238E27FC236}">
                <a16:creationId xmlns:a16="http://schemas.microsoft.com/office/drawing/2014/main" id="{A70F56D0-A3D9-4EF0-A5DC-684F8A78CB86}"/>
              </a:ext>
            </a:extLst>
          </p:cNvPr>
          <p:cNvGrpSpPr/>
          <p:nvPr/>
        </p:nvGrpSpPr>
        <p:grpSpPr>
          <a:xfrm>
            <a:off x="10038090" y="6176508"/>
            <a:ext cx="672840" cy="492840"/>
            <a:chOff x="10038090" y="6176508"/>
            <a:chExt cx="672840" cy="49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392" name="잉크 391">
                  <a:extLst>
                    <a:ext uri="{FF2B5EF4-FFF2-40B4-BE49-F238E27FC236}">
                      <a16:creationId xmlns:a16="http://schemas.microsoft.com/office/drawing/2014/main" id="{0EE7D13D-B35C-4C78-979B-03983A2ABA93}"/>
                    </a:ext>
                  </a:extLst>
                </p14:cNvPr>
                <p14:cNvContentPartPr/>
                <p14:nvPr/>
              </p14:nvContentPartPr>
              <p14:xfrm>
                <a:off x="10038090" y="6282348"/>
                <a:ext cx="193320" cy="130320"/>
              </p14:xfrm>
            </p:contentPart>
          </mc:Choice>
          <mc:Fallback xmlns="">
            <p:pic>
              <p:nvPicPr>
                <p:cNvPr id="392" name="잉크 391">
                  <a:extLst>
                    <a:ext uri="{FF2B5EF4-FFF2-40B4-BE49-F238E27FC236}">
                      <a16:creationId xmlns:a16="http://schemas.microsoft.com/office/drawing/2014/main" id="{0EE7D13D-B35C-4C78-979B-03983A2ABA93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10033770" y="6278028"/>
                  <a:ext cx="2019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393" name="잉크 392">
                  <a:extLst>
                    <a:ext uri="{FF2B5EF4-FFF2-40B4-BE49-F238E27FC236}">
                      <a16:creationId xmlns:a16="http://schemas.microsoft.com/office/drawing/2014/main" id="{14051017-4A5D-47D2-B13F-19CA47860834}"/>
                    </a:ext>
                  </a:extLst>
                </p14:cNvPr>
                <p14:cNvContentPartPr/>
                <p14:nvPr/>
              </p14:nvContentPartPr>
              <p14:xfrm>
                <a:off x="10268490" y="6216828"/>
                <a:ext cx="91440" cy="304200"/>
              </p14:xfrm>
            </p:contentPart>
          </mc:Choice>
          <mc:Fallback xmlns="">
            <p:pic>
              <p:nvPicPr>
                <p:cNvPr id="393" name="잉크 392">
                  <a:extLst>
                    <a:ext uri="{FF2B5EF4-FFF2-40B4-BE49-F238E27FC236}">
                      <a16:creationId xmlns:a16="http://schemas.microsoft.com/office/drawing/2014/main" id="{14051017-4A5D-47D2-B13F-19CA47860834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10264170" y="6212508"/>
                  <a:ext cx="100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394" name="잉크 393">
                  <a:extLst>
                    <a:ext uri="{FF2B5EF4-FFF2-40B4-BE49-F238E27FC236}">
                      <a16:creationId xmlns:a16="http://schemas.microsoft.com/office/drawing/2014/main" id="{9B917700-600F-4BD1-AC8E-59F50F2F12A5}"/>
                    </a:ext>
                  </a:extLst>
                </p14:cNvPr>
                <p14:cNvContentPartPr/>
                <p14:nvPr/>
              </p14:nvContentPartPr>
              <p14:xfrm>
                <a:off x="10144290" y="6528588"/>
                <a:ext cx="168120" cy="77400"/>
              </p14:xfrm>
            </p:contentPart>
          </mc:Choice>
          <mc:Fallback xmlns="">
            <p:pic>
              <p:nvPicPr>
                <p:cNvPr id="394" name="잉크 393">
                  <a:extLst>
                    <a:ext uri="{FF2B5EF4-FFF2-40B4-BE49-F238E27FC236}">
                      <a16:creationId xmlns:a16="http://schemas.microsoft.com/office/drawing/2014/main" id="{9B917700-600F-4BD1-AC8E-59F50F2F12A5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10139970" y="6524268"/>
                  <a:ext cx="1767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395" name="잉크 394">
                  <a:extLst>
                    <a:ext uri="{FF2B5EF4-FFF2-40B4-BE49-F238E27FC236}">
                      <a16:creationId xmlns:a16="http://schemas.microsoft.com/office/drawing/2014/main" id="{11289A75-DFB4-4173-8A6F-28F6C9A97810}"/>
                    </a:ext>
                  </a:extLst>
                </p14:cNvPr>
                <p14:cNvContentPartPr/>
                <p14:nvPr/>
              </p14:nvContentPartPr>
              <p14:xfrm>
                <a:off x="10119450" y="6176508"/>
                <a:ext cx="121680" cy="50040"/>
              </p14:xfrm>
            </p:contentPart>
          </mc:Choice>
          <mc:Fallback xmlns="">
            <p:pic>
              <p:nvPicPr>
                <p:cNvPr id="395" name="잉크 394">
                  <a:extLst>
                    <a:ext uri="{FF2B5EF4-FFF2-40B4-BE49-F238E27FC236}">
                      <a16:creationId xmlns:a16="http://schemas.microsoft.com/office/drawing/2014/main" id="{11289A75-DFB4-4173-8A6F-28F6C9A97810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10115130" y="6172188"/>
                  <a:ext cx="130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396" name="잉크 395">
                  <a:extLst>
                    <a:ext uri="{FF2B5EF4-FFF2-40B4-BE49-F238E27FC236}">
                      <a16:creationId xmlns:a16="http://schemas.microsoft.com/office/drawing/2014/main" id="{A3990063-E2EC-40F3-92D4-915AB2A2E5D2}"/>
                    </a:ext>
                  </a:extLst>
                </p14:cNvPr>
                <p14:cNvContentPartPr/>
                <p14:nvPr/>
              </p14:nvContentPartPr>
              <p14:xfrm>
                <a:off x="10071570" y="6187668"/>
                <a:ext cx="139320" cy="70200"/>
              </p14:xfrm>
            </p:contentPart>
          </mc:Choice>
          <mc:Fallback xmlns="">
            <p:pic>
              <p:nvPicPr>
                <p:cNvPr id="396" name="잉크 395">
                  <a:extLst>
                    <a:ext uri="{FF2B5EF4-FFF2-40B4-BE49-F238E27FC236}">
                      <a16:creationId xmlns:a16="http://schemas.microsoft.com/office/drawing/2014/main" id="{A3990063-E2EC-40F3-92D4-915AB2A2E5D2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10067250" y="6183348"/>
                  <a:ext cx="1479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397" name="잉크 396">
                  <a:extLst>
                    <a:ext uri="{FF2B5EF4-FFF2-40B4-BE49-F238E27FC236}">
                      <a16:creationId xmlns:a16="http://schemas.microsoft.com/office/drawing/2014/main" id="{732A3FFC-7BC2-41F3-83DB-5C3F351A839B}"/>
                    </a:ext>
                  </a:extLst>
                </p14:cNvPr>
                <p14:cNvContentPartPr/>
                <p14:nvPr/>
              </p14:nvContentPartPr>
              <p14:xfrm>
                <a:off x="10340850" y="6384588"/>
                <a:ext cx="115560" cy="104400"/>
              </p14:xfrm>
            </p:contentPart>
          </mc:Choice>
          <mc:Fallback xmlns="">
            <p:pic>
              <p:nvPicPr>
                <p:cNvPr id="397" name="잉크 396">
                  <a:extLst>
                    <a:ext uri="{FF2B5EF4-FFF2-40B4-BE49-F238E27FC236}">
                      <a16:creationId xmlns:a16="http://schemas.microsoft.com/office/drawing/2014/main" id="{732A3FFC-7BC2-41F3-83DB-5C3F351A839B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10336530" y="6380268"/>
                  <a:ext cx="1242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8">
              <p14:nvContentPartPr>
                <p14:cNvPr id="398" name="잉크 397">
                  <a:extLst>
                    <a:ext uri="{FF2B5EF4-FFF2-40B4-BE49-F238E27FC236}">
                      <a16:creationId xmlns:a16="http://schemas.microsoft.com/office/drawing/2014/main" id="{DDF3AFF2-7F75-4BF4-97C4-86166459FFF3}"/>
                    </a:ext>
                  </a:extLst>
                </p14:cNvPr>
                <p14:cNvContentPartPr/>
                <p14:nvPr/>
              </p14:nvContentPartPr>
              <p14:xfrm>
                <a:off x="10480170" y="6324468"/>
                <a:ext cx="230760" cy="270000"/>
              </p14:xfrm>
            </p:contentPart>
          </mc:Choice>
          <mc:Fallback xmlns="">
            <p:pic>
              <p:nvPicPr>
                <p:cNvPr id="398" name="잉크 397">
                  <a:extLst>
                    <a:ext uri="{FF2B5EF4-FFF2-40B4-BE49-F238E27FC236}">
                      <a16:creationId xmlns:a16="http://schemas.microsoft.com/office/drawing/2014/main" id="{DDF3AFF2-7F75-4BF4-97C4-86166459FFF3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10475850" y="6320148"/>
                  <a:ext cx="2394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0">
              <p14:nvContentPartPr>
                <p14:cNvPr id="399" name="잉크 398">
                  <a:extLst>
                    <a:ext uri="{FF2B5EF4-FFF2-40B4-BE49-F238E27FC236}">
                      <a16:creationId xmlns:a16="http://schemas.microsoft.com/office/drawing/2014/main" id="{56431C1A-3A36-4795-95FF-D415D69AF889}"/>
                    </a:ext>
                  </a:extLst>
                </p14:cNvPr>
                <p14:cNvContentPartPr/>
                <p14:nvPr/>
              </p14:nvContentPartPr>
              <p14:xfrm>
                <a:off x="10625970" y="6650628"/>
                <a:ext cx="19440" cy="18720"/>
              </p14:xfrm>
            </p:contentPart>
          </mc:Choice>
          <mc:Fallback xmlns="">
            <p:pic>
              <p:nvPicPr>
                <p:cNvPr id="399" name="잉크 398">
                  <a:extLst>
                    <a:ext uri="{FF2B5EF4-FFF2-40B4-BE49-F238E27FC236}">
                      <a16:creationId xmlns:a16="http://schemas.microsoft.com/office/drawing/2014/main" id="{56431C1A-3A36-4795-95FF-D415D69AF889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10621650" y="6646308"/>
                  <a:ext cx="28080" cy="27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8928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3">
            <a:extLst>
              <a:ext uri="{FF2B5EF4-FFF2-40B4-BE49-F238E27FC236}">
                <a16:creationId xmlns:a16="http://schemas.microsoft.com/office/drawing/2014/main" id="{630E2C8F-D6F6-46B5-B846-6F4FBF7247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960563"/>
            <a:ext cx="8147050" cy="4525963"/>
          </a:xfrm>
        </p:spPr>
        <p:txBody>
          <a:bodyPr/>
          <a:lstStyle/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Objective Function of ICA</a:t>
            </a: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Minimizing Mutual Information</a:t>
            </a:r>
          </a:p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Maximizing Entropy H(y)</a:t>
            </a:r>
          </a:p>
        </p:txBody>
      </p:sp>
      <p:grpSp>
        <p:nvGrpSpPr>
          <p:cNvPr id="1036" name="Group 4">
            <a:extLst>
              <a:ext uri="{FF2B5EF4-FFF2-40B4-BE49-F238E27FC236}">
                <a16:creationId xmlns:a16="http://schemas.microsoft.com/office/drawing/2014/main" id="{EB1FF61F-2E81-498C-85AE-8059B6C517F7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4437063"/>
            <a:ext cx="4038600" cy="2189163"/>
            <a:chOff x="3016" y="1752"/>
            <a:chExt cx="2544" cy="1379"/>
          </a:xfrm>
        </p:grpSpPr>
        <p:grpSp>
          <p:nvGrpSpPr>
            <p:cNvPr id="2" name="Diagram 5">
              <a:extLst>
                <a:ext uri="{FF2B5EF4-FFF2-40B4-BE49-F238E27FC236}">
                  <a16:creationId xmlns:a16="http://schemas.microsoft.com/office/drawing/2014/main" id="{C7DDAE16-B47B-4880-830E-3703C4AA62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6" y="1752"/>
              <a:ext cx="2544" cy="1379"/>
              <a:chOff x="1586" y="1444"/>
              <a:chExt cx="2544" cy="1379"/>
            </a:xfrm>
          </p:grpSpPr>
          <p:sp>
            <p:nvSpPr>
              <p:cNvPr id="3" name="_s12292">
                <a:extLst>
                  <a:ext uri="{FF2B5EF4-FFF2-40B4-BE49-F238E27FC236}">
                    <a16:creationId xmlns:a16="http://schemas.microsoft.com/office/drawing/2014/main" id="{7B4B3695-2EA3-4CD3-A98A-15075A0A8B1F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797" y="1875"/>
                <a:ext cx="517" cy="51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17399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" name="_s12293">
                <a:extLst>
                  <a:ext uri="{FF2B5EF4-FFF2-40B4-BE49-F238E27FC236}">
                    <a16:creationId xmlns:a16="http://schemas.microsoft.com/office/drawing/2014/main" id="{0332190D-9F0C-4A16-B340-AB9453475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2069"/>
                <a:ext cx="51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</a:p>
            </p:txBody>
          </p:sp>
          <p:sp>
            <p:nvSpPr>
              <p:cNvPr id="5" name="_s12294">
                <a:extLst>
                  <a:ext uri="{FF2B5EF4-FFF2-40B4-BE49-F238E27FC236}">
                    <a16:creationId xmlns:a16="http://schemas.microsoft.com/office/drawing/2014/main" id="{1678BBF2-E776-4FB2-BCC8-4B02346918BC}"/>
                  </a:ext>
                </a:extLst>
              </p:cNvPr>
              <p:cNvSpPr>
                <a:spLocks noChangeArrowheads="1" noTextEdit="1"/>
              </p:cNvSpPr>
              <p:nvPr/>
            </p:nvSpPr>
            <p:spPr bwMode="auto">
              <a:xfrm>
                <a:off x="2402" y="1875"/>
                <a:ext cx="517" cy="51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17399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" name="_s12295">
                <a:extLst>
                  <a:ext uri="{FF2B5EF4-FFF2-40B4-BE49-F238E27FC236}">
                    <a16:creationId xmlns:a16="http://schemas.microsoft.com/office/drawing/2014/main" id="{16C14118-A3DF-4302-91D4-2F0294FD2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3" y="2069"/>
                <a:ext cx="517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굴림" panose="020B0600000101010101" pitchFamily="50" charset="-127"/>
                    <a:ea typeface="굴림" panose="020B0600000101010101" pitchFamily="50" charset="-127"/>
                  </a:rPr>
                  <a:t> </a:t>
                </a:r>
              </a:p>
            </p:txBody>
          </p:sp>
          <p:graphicFrame>
            <p:nvGraphicFramePr>
              <p:cNvPr id="7" name="개체 6">
                <a:extLst>
                  <a:ext uri="{FF2B5EF4-FFF2-40B4-BE49-F238E27FC236}">
                    <a16:creationId xmlns:a16="http://schemas.microsoft.com/office/drawing/2014/main" id="{5CF05AF0-B85C-41E0-8E55-3FF174F28F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0" y="2033"/>
              <a:ext cx="499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419040" imgH="215640" progId="Equation.3">
                      <p:embed/>
                    </p:oleObj>
                  </mc:Choice>
                  <mc:Fallback>
                    <p:oleObj name="Equation" r:id="rId3" imgW="419040" imgH="215640" progId="Equation.3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0" y="2033"/>
                            <a:ext cx="499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개체 7">
                <a:extLst>
                  <a:ext uri="{FF2B5EF4-FFF2-40B4-BE49-F238E27FC236}">
                    <a16:creationId xmlns:a16="http://schemas.microsoft.com/office/drawing/2014/main" id="{CBBB3E47-C30B-4D32-B01C-603DFCA2E8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39" y="1604"/>
              <a:ext cx="671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583920" imgH="215640" progId="Equation.3">
                      <p:embed/>
                    </p:oleObj>
                  </mc:Choice>
                  <mc:Fallback>
                    <p:oleObj name="Equation" r:id="rId5" imgW="583920" imgH="215640" progId="Equation.3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39" y="1604"/>
                            <a:ext cx="671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AutoShape 13">
                <a:extLst>
                  <a:ext uri="{FF2B5EF4-FFF2-40B4-BE49-F238E27FC236}">
                    <a16:creationId xmlns:a16="http://schemas.microsoft.com/office/drawing/2014/main" id="{5B71882F-7BB1-4B71-B4B2-F5FEACF5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1" y="2124"/>
                <a:ext cx="91" cy="363"/>
              </a:xfrm>
              <a:prstGeom prst="downArrow">
                <a:avLst>
                  <a:gd name="adj1" fmla="val 50000"/>
                  <a:gd name="adj2" fmla="val 997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aphicFrame>
          <p:nvGraphicFramePr>
            <p:cNvPr id="1063" name="Object 14">
              <a:extLst>
                <a:ext uri="{FF2B5EF4-FFF2-40B4-BE49-F238E27FC236}">
                  <a16:creationId xmlns:a16="http://schemas.microsoft.com/office/drawing/2014/main" id="{C79F12BA-49A4-4CB9-B843-DB3309E0DC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79" y="2341"/>
            <a:ext cx="45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06048" imgH="215713" progId="Equation.3">
                    <p:embed/>
                  </p:oleObj>
                </mc:Choice>
                <mc:Fallback>
                  <p:oleObj name="Equation" r:id="rId7" imgW="406048" imgH="215713" progId="Equation.3">
                    <p:embed/>
                    <p:pic>
                      <p:nvPicPr>
                        <p:cNvPr id="1063" name="Object 14">
                          <a:extLst>
                            <a:ext uri="{FF2B5EF4-FFF2-40B4-BE49-F238E27FC236}">
                              <a16:creationId xmlns:a16="http://schemas.microsoft.com/office/drawing/2014/main" id="{C79F12BA-49A4-4CB9-B843-DB3309E0DC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2341"/>
                          <a:ext cx="45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4" name="Object 15">
              <a:extLst>
                <a:ext uri="{FF2B5EF4-FFF2-40B4-BE49-F238E27FC236}">
                  <a16:creationId xmlns:a16="http://schemas.microsoft.com/office/drawing/2014/main" id="{1BFC2790-66B2-4658-8E3E-1B02B938C8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73" y="2743"/>
            <a:ext cx="6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32937" imgH="215713" progId="Equation.3">
                    <p:embed/>
                  </p:oleObj>
                </mc:Choice>
                <mc:Fallback>
                  <p:oleObj name="Equation" r:id="rId9" imgW="532937" imgH="215713" progId="Equation.3">
                    <p:embed/>
                    <p:pic>
                      <p:nvPicPr>
                        <p:cNvPr id="1064" name="Object 15">
                          <a:extLst>
                            <a:ext uri="{FF2B5EF4-FFF2-40B4-BE49-F238E27FC236}">
                              <a16:creationId xmlns:a16="http://schemas.microsoft.com/office/drawing/2014/main" id="{1BFC2790-66B2-4658-8E3E-1B02B938C85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3" y="2743"/>
                          <a:ext cx="6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7" name="Rectangle 16">
            <a:extLst>
              <a:ext uri="{FF2B5EF4-FFF2-40B4-BE49-F238E27FC236}">
                <a16:creationId xmlns:a16="http://schemas.microsoft.com/office/drawing/2014/main" id="{A1A5C467-B8E9-4993-B0D3-0D3A8CFFF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9094" y="931412"/>
            <a:ext cx="10972800" cy="868362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Objective Function of ICA</a:t>
            </a:r>
          </a:p>
        </p:txBody>
      </p:sp>
      <p:graphicFrame>
        <p:nvGraphicFramePr>
          <p:cNvPr id="1038" name="Object 17">
            <a:extLst>
              <a:ext uri="{FF2B5EF4-FFF2-40B4-BE49-F238E27FC236}">
                <a16:creationId xmlns:a16="http://schemas.microsoft.com/office/drawing/2014/main" id="{4BE1EA50-91D0-4857-BF68-A1FF76F57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447761"/>
              </p:ext>
            </p:extLst>
          </p:nvPr>
        </p:nvGraphicFramePr>
        <p:xfrm>
          <a:off x="4008439" y="2565401"/>
          <a:ext cx="1550987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2030" imgH="660113" progId="Equation.3">
                  <p:embed/>
                </p:oleObj>
              </mc:Choice>
              <mc:Fallback>
                <p:oleObj name="Equation" r:id="rId11" imgW="622030" imgH="660113" progId="Equation.3">
                  <p:embed/>
                  <p:pic>
                    <p:nvPicPr>
                      <p:cNvPr id="1038" name="Object 17">
                        <a:extLst>
                          <a:ext uri="{FF2B5EF4-FFF2-40B4-BE49-F238E27FC236}">
                            <a16:creationId xmlns:a16="http://schemas.microsoft.com/office/drawing/2014/main" id="{4BE1EA50-91D0-4857-BF68-A1FF76F57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9" y="2565401"/>
                        <a:ext cx="1550987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" name="Object 18">
            <a:extLst>
              <a:ext uri="{FF2B5EF4-FFF2-40B4-BE49-F238E27FC236}">
                <a16:creationId xmlns:a16="http://schemas.microsoft.com/office/drawing/2014/main" id="{B0B93239-DF6D-4971-AD4C-6774172672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75404"/>
              </p:ext>
            </p:extLst>
          </p:nvPr>
        </p:nvGraphicFramePr>
        <p:xfrm>
          <a:off x="2640014" y="4365625"/>
          <a:ext cx="471487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93900" imgH="203200" progId="Equation.3">
                  <p:embed/>
                </p:oleObj>
              </mc:Choice>
              <mc:Fallback>
                <p:oleObj name="Equation" r:id="rId13" imgW="1993900" imgH="203200" progId="Equation.3">
                  <p:embed/>
                  <p:pic>
                    <p:nvPicPr>
                      <p:cNvPr id="1039" name="Object 18">
                        <a:extLst>
                          <a:ext uri="{FF2B5EF4-FFF2-40B4-BE49-F238E27FC236}">
                            <a16:creationId xmlns:a16="http://schemas.microsoft.com/office/drawing/2014/main" id="{B0B93239-DF6D-4971-AD4C-6774172672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4365625"/>
                        <a:ext cx="471487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0" name="Picture 20" descr="sigmoid">
            <a:extLst>
              <a:ext uri="{FF2B5EF4-FFF2-40B4-BE49-F238E27FC236}">
                <a16:creationId xmlns:a16="http://schemas.microsoft.com/office/drawing/2014/main" id="{F03FD8A4-C0C1-4E00-A0F9-8D6E913F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2133600"/>
            <a:ext cx="27368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42">
            <a:extLst>
              <a:ext uri="{FF2B5EF4-FFF2-40B4-BE49-F238E27FC236}">
                <a16:creationId xmlns:a16="http://schemas.microsoft.com/office/drawing/2014/main" id="{897CC0F2-78AE-4A5D-88AC-8E0EEEF81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646487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6600CC"/>
                </a:solidFill>
                <a:latin typeface="Times New Roman" panose="02020603050405020304" pitchFamily="18" charset="0"/>
              </a:rPr>
              <a:t>s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2" name="Text Box 43">
            <a:extLst>
              <a:ext uri="{FF2B5EF4-FFF2-40B4-BE49-F238E27FC236}">
                <a16:creationId xmlns:a16="http://schemas.microsoft.com/office/drawing/2014/main" id="{FF4EFAB5-034D-46E7-AE23-63EBD4929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2493962"/>
            <a:ext cx="50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3" name="Text Box 44">
            <a:extLst>
              <a:ext uri="{FF2B5EF4-FFF2-40B4-BE49-F238E27FC236}">
                <a16:creationId xmlns:a16="http://schemas.microsoft.com/office/drawing/2014/main" id="{36EE5BCA-CB9E-442A-A8E0-FE676B4A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3070226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1044" name="Text Box 45">
            <a:extLst>
              <a:ext uri="{FF2B5EF4-FFF2-40B4-BE49-F238E27FC236}">
                <a16:creationId xmlns:a16="http://schemas.microsoft.com/office/drawing/2014/main" id="{24AA5763-BA94-4F67-9ED1-386CB1EC8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57562"/>
            <a:ext cx="4778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dirty="0">
                <a:solidFill>
                  <a:srgbClr val="669900"/>
                </a:solidFill>
                <a:latin typeface="Times New Roman" panose="02020603050405020304" pitchFamily="18" charset="0"/>
              </a:rPr>
              <a:t>A</a:t>
            </a:r>
            <a:endParaRPr lang="en-US" altLang="ko-KR" sz="24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5" name="Text Box 46">
            <a:extLst>
              <a:ext uri="{FF2B5EF4-FFF2-40B4-BE49-F238E27FC236}">
                <a16:creationId xmlns:a16="http://schemas.microsoft.com/office/drawing/2014/main" id="{4BF15F79-D587-49CC-BA72-A6C5BE05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2781301"/>
            <a:ext cx="568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grpSp>
        <p:nvGrpSpPr>
          <p:cNvPr id="1046" name="Group 47">
            <a:extLst>
              <a:ext uri="{FF2B5EF4-FFF2-40B4-BE49-F238E27FC236}">
                <a16:creationId xmlns:a16="http://schemas.microsoft.com/office/drawing/2014/main" id="{ED1B8E9F-F456-431B-8BF8-C635B863D3F1}"/>
              </a:ext>
            </a:extLst>
          </p:cNvPr>
          <p:cNvGrpSpPr>
            <a:grpSpLocks/>
          </p:cNvGrpSpPr>
          <p:nvPr/>
        </p:nvGrpSpPr>
        <p:grpSpPr bwMode="auto">
          <a:xfrm>
            <a:off x="2495551" y="2709863"/>
            <a:ext cx="792163" cy="1311275"/>
            <a:chOff x="2385" y="1657"/>
            <a:chExt cx="883" cy="1828"/>
          </a:xfrm>
        </p:grpSpPr>
        <p:sp>
          <p:nvSpPr>
            <p:cNvPr id="1047" name="Oval 48">
              <a:extLst>
                <a:ext uri="{FF2B5EF4-FFF2-40B4-BE49-F238E27FC236}">
                  <a16:creationId xmlns:a16="http://schemas.microsoft.com/office/drawing/2014/main" id="{E56C3EC0-6252-4533-877E-52AC62EE3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2475"/>
              <a:ext cx="164" cy="1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48" name="Oval 49">
              <a:extLst>
                <a:ext uri="{FF2B5EF4-FFF2-40B4-BE49-F238E27FC236}">
                  <a16:creationId xmlns:a16="http://schemas.microsoft.com/office/drawing/2014/main" id="{43394293-3A24-4CD2-A8F1-609E729C9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2475"/>
              <a:ext cx="163" cy="178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49" name="Oval 50">
              <a:extLst>
                <a:ext uri="{FF2B5EF4-FFF2-40B4-BE49-F238E27FC236}">
                  <a16:creationId xmlns:a16="http://schemas.microsoft.com/office/drawing/2014/main" id="{308C6B11-8861-459C-B9D0-6CEE3E47A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1" y="3307"/>
              <a:ext cx="164" cy="178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50" name="Oval 51">
              <a:extLst>
                <a:ext uri="{FF2B5EF4-FFF2-40B4-BE49-F238E27FC236}">
                  <a16:creationId xmlns:a16="http://schemas.microsoft.com/office/drawing/2014/main" id="{194568EE-221C-4F98-BFAB-E1D64AF64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" y="3307"/>
              <a:ext cx="163" cy="178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pSp>
          <p:nvGrpSpPr>
            <p:cNvPr id="1051" name="Group 52">
              <a:extLst>
                <a:ext uri="{FF2B5EF4-FFF2-40B4-BE49-F238E27FC236}">
                  <a16:creationId xmlns:a16="http://schemas.microsoft.com/office/drawing/2014/main" id="{A42112C3-96AF-4818-AE5B-F9203EC4A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6" y="2653"/>
              <a:ext cx="763" cy="654"/>
              <a:chOff x="4512" y="2784"/>
              <a:chExt cx="672" cy="528"/>
            </a:xfrm>
          </p:grpSpPr>
          <p:sp>
            <p:nvSpPr>
              <p:cNvPr id="1059" name="Line 53">
                <a:extLst>
                  <a:ext uri="{FF2B5EF4-FFF2-40B4-BE49-F238E27FC236}">
                    <a16:creationId xmlns:a16="http://schemas.microsoft.com/office/drawing/2014/main" id="{E38C012F-0A14-4883-89EA-8B487691F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0" name="Line 54">
                <a:extLst>
                  <a:ext uri="{FF2B5EF4-FFF2-40B4-BE49-F238E27FC236}">
                    <a16:creationId xmlns:a16="http://schemas.microsoft.com/office/drawing/2014/main" id="{1F81C3AE-86A6-4084-BA35-CE03D2B6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1" name="Line 55">
                <a:extLst>
                  <a:ext uri="{FF2B5EF4-FFF2-40B4-BE49-F238E27FC236}">
                    <a16:creationId xmlns:a16="http://schemas.microsoft.com/office/drawing/2014/main" id="{1D4D8523-C371-4E04-A352-A2B5DC197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62" name="Line 56">
                <a:extLst>
                  <a:ext uri="{FF2B5EF4-FFF2-40B4-BE49-F238E27FC236}">
                    <a16:creationId xmlns:a16="http://schemas.microsoft.com/office/drawing/2014/main" id="{ADEFE60F-A65F-4658-8EF6-7BE3185ED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1052" name="Group 57">
              <a:extLst>
                <a:ext uri="{FF2B5EF4-FFF2-40B4-BE49-F238E27FC236}">
                  <a16:creationId xmlns:a16="http://schemas.microsoft.com/office/drawing/2014/main" id="{AAFAF923-5FBF-4654-8749-597712D4BC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6" y="1821"/>
              <a:ext cx="763" cy="654"/>
              <a:chOff x="4512" y="2784"/>
              <a:chExt cx="672" cy="528"/>
            </a:xfrm>
          </p:grpSpPr>
          <p:sp>
            <p:nvSpPr>
              <p:cNvPr id="1055" name="Line 58">
                <a:extLst>
                  <a:ext uri="{FF2B5EF4-FFF2-40B4-BE49-F238E27FC236}">
                    <a16:creationId xmlns:a16="http://schemas.microsoft.com/office/drawing/2014/main" id="{D1382BDD-14FD-45AB-AB5C-425D41C666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6" name="Line 59">
                <a:extLst>
                  <a:ext uri="{FF2B5EF4-FFF2-40B4-BE49-F238E27FC236}">
                    <a16:creationId xmlns:a16="http://schemas.microsoft.com/office/drawing/2014/main" id="{3ACBCBA9-85C7-47E6-B269-340ECF984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7" name="Line 60">
                <a:extLst>
                  <a:ext uri="{FF2B5EF4-FFF2-40B4-BE49-F238E27FC236}">
                    <a16:creationId xmlns:a16="http://schemas.microsoft.com/office/drawing/2014/main" id="{0CCE3EE2-5F8E-4E01-B07C-C05371427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8" name="Line 61">
                <a:extLst>
                  <a:ext uri="{FF2B5EF4-FFF2-40B4-BE49-F238E27FC236}">
                    <a16:creationId xmlns:a16="http://schemas.microsoft.com/office/drawing/2014/main" id="{CEAB1AFA-9AAB-4D27-B530-23FBD18EE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1053" name="Oval 62">
              <a:extLst>
                <a:ext uri="{FF2B5EF4-FFF2-40B4-BE49-F238E27FC236}">
                  <a16:creationId xmlns:a16="http://schemas.microsoft.com/office/drawing/2014/main" id="{569CC865-1DA5-48E7-93B5-E27C81624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660"/>
              <a:ext cx="164" cy="17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1054" name="Oval 63">
              <a:extLst>
                <a:ext uri="{FF2B5EF4-FFF2-40B4-BE49-F238E27FC236}">
                  <a16:creationId xmlns:a16="http://schemas.microsoft.com/office/drawing/2014/main" id="{8304DAFE-57DF-4F9E-8784-9EB7349BE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4" y="1657"/>
              <a:ext cx="164" cy="178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</p:grpSp>
      <p:sp>
        <p:nvSpPr>
          <p:cNvPr id="33" name="제목 1">
            <a:extLst>
              <a:ext uri="{FF2B5EF4-FFF2-40B4-BE49-F238E27FC236}">
                <a16:creationId xmlns:a16="http://schemas.microsoft.com/office/drawing/2014/main" id="{01AA27FC-0704-45F6-8099-FCE523976D2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11.4. </a:t>
            </a:r>
            <a:r>
              <a:rPr lang="en-US" altLang="ko-KR" sz="2800" b="1" dirty="0" err="1"/>
              <a:t>InfoMax</a:t>
            </a:r>
            <a:r>
              <a:rPr lang="en-US" altLang="ko-KR" sz="2800" b="1" dirty="0"/>
              <a:t> Algorithm</a:t>
            </a:r>
            <a:endParaRPr lang="ko-KR" altLang="en-US" sz="3200" b="1" dirty="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DE3BA497-418E-4181-928F-68A7D5F361C6}"/>
              </a:ext>
            </a:extLst>
          </p:cNvPr>
          <p:cNvGrpSpPr/>
          <p:nvPr/>
        </p:nvGrpSpPr>
        <p:grpSpPr>
          <a:xfrm>
            <a:off x="9164370" y="4641108"/>
            <a:ext cx="2923920" cy="513360"/>
            <a:chOff x="9164370" y="4641108"/>
            <a:chExt cx="292392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34157249-F8DB-4ECA-B58F-23DE13366AC6}"/>
                    </a:ext>
                  </a:extLst>
                </p14:cNvPr>
                <p14:cNvContentPartPr/>
                <p14:nvPr/>
              </p14:nvContentPartPr>
              <p14:xfrm>
                <a:off x="9193170" y="4829388"/>
                <a:ext cx="134280" cy="756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34157249-F8DB-4ECA-B58F-23DE13366AC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88850" y="4825068"/>
                  <a:ext cx="14292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C193A6D3-61CB-4F16-894B-4D48ECB809DB}"/>
                    </a:ext>
                  </a:extLst>
                </p14:cNvPr>
                <p14:cNvContentPartPr/>
                <p14:nvPr/>
              </p14:nvContentPartPr>
              <p14:xfrm>
                <a:off x="9164370" y="4899228"/>
                <a:ext cx="149760" cy="1332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C193A6D3-61CB-4F16-894B-4D48ECB809D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160050" y="4894908"/>
                  <a:ext cx="1584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FFB39E63-FC8B-49ED-8C6B-2CF138235D21}"/>
                    </a:ext>
                  </a:extLst>
                </p14:cNvPr>
                <p14:cNvContentPartPr/>
                <p14:nvPr/>
              </p14:nvContentPartPr>
              <p14:xfrm>
                <a:off x="9413850" y="4641108"/>
                <a:ext cx="30240" cy="37152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FFB39E63-FC8B-49ED-8C6B-2CF138235D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409530" y="4636788"/>
                  <a:ext cx="3888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09F32CF6-4399-45B7-AFB4-C08E1E3ED72C}"/>
                    </a:ext>
                  </a:extLst>
                </p14:cNvPr>
                <p14:cNvContentPartPr/>
                <p14:nvPr/>
              </p14:nvContentPartPr>
              <p14:xfrm>
                <a:off x="9432930" y="4790148"/>
                <a:ext cx="105480" cy="6480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09F32CF6-4399-45B7-AFB4-C08E1E3ED72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428610" y="4785828"/>
                  <a:ext cx="1141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D7356C12-F6F2-4622-AF95-00FB8CD733CB}"/>
                    </a:ext>
                  </a:extLst>
                </p14:cNvPr>
                <p14:cNvContentPartPr/>
                <p14:nvPr/>
              </p14:nvContentPartPr>
              <p14:xfrm>
                <a:off x="9520050" y="4703028"/>
                <a:ext cx="21960" cy="29772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D7356C12-F6F2-4622-AF95-00FB8CD733C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515730" y="4698708"/>
                  <a:ext cx="306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5FBBAEB0-CC75-49EE-8D91-78E021E46D1A}"/>
                    </a:ext>
                  </a:extLst>
                </p14:cNvPr>
                <p14:cNvContentPartPr/>
                <p14:nvPr/>
              </p14:nvContentPartPr>
              <p14:xfrm>
                <a:off x="9591330" y="4733628"/>
                <a:ext cx="60480" cy="22284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5FBBAEB0-CC75-49EE-8D91-78E021E46D1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587010" y="4729308"/>
                  <a:ext cx="691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A54A0979-461C-4EB8-9600-FB104AB123B0}"/>
                    </a:ext>
                  </a:extLst>
                </p14:cNvPr>
                <p14:cNvContentPartPr/>
                <p14:nvPr/>
              </p14:nvContentPartPr>
              <p14:xfrm>
                <a:off x="9680970" y="4744788"/>
                <a:ext cx="83520" cy="6624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A54A0979-461C-4EB8-9600-FB104AB123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676650" y="4740468"/>
                  <a:ext cx="921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6E2AC8F0-5999-44D2-88CC-414FD052C41B}"/>
                    </a:ext>
                  </a:extLst>
                </p14:cNvPr>
                <p14:cNvContentPartPr/>
                <p14:nvPr/>
              </p14:nvContentPartPr>
              <p14:xfrm>
                <a:off x="9706890" y="4748028"/>
                <a:ext cx="93240" cy="26640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6E2AC8F0-5999-44D2-88CC-414FD052C41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702570" y="4743708"/>
                  <a:ext cx="1018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4585637F-FF02-4C9F-AAFE-12A423B20A80}"/>
                    </a:ext>
                  </a:extLst>
                </p14:cNvPr>
                <p14:cNvContentPartPr/>
                <p14:nvPr/>
              </p14:nvContentPartPr>
              <p14:xfrm>
                <a:off x="9784290" y="4920468"/>
                <a:ext cx="26280" cy="14184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4585637F-FF02-4C9F-AAFE-12A423B20A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779970" y="4916148"/>
                  <a:ext cx="349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FF8CD271-4249-4642-9FDE-B2A7528BA127}"/>
                    </a:ext>
                  </a:extLst>
                </p14:cNvPr>
                <p14:cNvContentPartPr/>
                <p14:nvPr/>
              </p14:nvContentPartPr>
              <p14:xfrm>
                <a:off x="9872850" y="4757748"/>
                <a:ext cx="109440" cy="35172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FF8CD271-4249-4642-9FDE-B2A7528BA1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868530" y="4753428"/>
                  <a:ext cx="1180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72384820-C01D-4F76-8927-1F561B95CD8F}"/>
                    </a:ext>
                  </a:extLst>
                </p14:cNvPr>
                <p14:cNvContentPartPr/>
                <p14:nvPr/>
              </p14:nvContentPartPr>
              <p14:xfrm>
                <a:off x="10055010" y="4882308"/>
                <a:ext cx="127080" cy="255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72384820-C01D-4F76-8927-1F561B95CD8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050690" y="4877988"/>
                  <a:ext cx="1357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A16EE265-6DEC-4B51-AB78-E26F0602DC8E}"/>
                    </a:ext>
                  </a:extLst>
                </p14:cNvPr>
                <p14:cNvContentPartPr/>
                <p14:nvPr/>
              </p14:nvContentPartPr>
              <p14:xfrm>
                <a:off x="10088850" y="4822908"/>
                <a:ext cx="7560" cy="17892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A16EE265-6DEC-4B51-AB78-E26F0602DC8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084530" y="4818588"/>
                  <a:ext cx="162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32E413D4-6756-43A0-873E-C52DC0EB1017}"/>
                    </a:ext>
                  </a:extLst>
                </p14:cNvPr>
                <p14:cNvContentPartPr/>
                <p14:nvPr/>
              </p14:nvContentPartPr>
              <p14:xfrm>
                <a:off x="10218450" y="4798788"/>
                <a:ext cx="77040" cy="20952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32E413D4-6756-43A0-873E-C52DC0EB101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214130" y="4794468"/>
                  <a:ext cx="856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21C538DC-ABEC-4185-825D-24B8F68EDDD4}"/>
                    </a:ext>
                  </a:extLst>
                </p14:cNvPr>
                <p14:cNvContentPartPr/>
                <p14:nvPr/>
              </p14:nvContentPartPr>
              <p14:xfrm>
                <a:off x="10296210" y="4773948"/>
                <a:ext cx="23760" cy="25524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21C538DC-ABEC-4185-825D-24B8F68EDDD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91890" y="4769628"/>
                  <a:ext cx="324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4343D7C0-1D29-462F-AEA5-A2F411B2EF89}"/>
                    </a:ext>
                  </a:extLst>
                </p14:cNvPr>
                <p14:cNvContentPartPr/>
                <p14:nvPr/>
              </p14:nvContentPartPr>
              <p14:xfrm>
                <a:off x="10372530" y="4778628"/>
                <a:ext cx="91800" cy="27432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4343D7C0-1D29-462F-AEA5-A2F411B2EF8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368210" y="4774308"/>
                  <a:ext cx="1004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49FD5ED9-3913-41E6-AB36-3E1EBB977284}"/>
                    </a:ext>
                  </a:extLst>
                </p14:cNvPr>
                <p14:cNvContentPartPr/>
                <p14:nvPr/>
              </p14:nvContentPartPr>
              <p14:xfrm>
                <a:off x="10458930" y="4772148"/>
                <a:ext cx="113760" cy="637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49FD5ED9-3913-41E6-AB36-3E1EBB97728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454610" y="4767828"/>
                  <a:ext cx="1224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5245B676-6C08-4DD8-9895-158569E30EF3}"/>
                    </a:ext>
                  </a:extLst>
                </p14:cNvPr>
                <p14:cNvContentPartPr/>
                <p14:nvPr/>
              </p14:nvContentPartPr>
              <p14:xfrm>
                <a:off x="10503210" y="4739388"/>
                <a:ext cx="96120" cy="32580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5245B676-6C08-4DD8-9895-158569E30EF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498890" y="4735068"/>
                  <a:ext cx="1047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84FD1348-37B5-4171-B928-5BF12AE5AC88}"/>
                    </a:ext>
                  </a:extLst>
                </p14:cNvPr>
                <p14:cNvContentPartPr/>
                <p14:nvPr/>
              </p14:nvContentPartPr>
              <p14:xfrm>
                <a:off x="10569450" y="4919388"/>
                <a:ext cx="106560" cy="12780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84FD1348-37B5-4171-B928-5BF12AE5AC8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565130" y="4915068"/>
                  <a:ext cx="1152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1AF64472-02AC-46DA-840F-EC9F58686F2A}"/>
                    </a:ext>
                  </a:extLst>
                </p14:cNvPr>
                <p14:cNvContentPartPr/>
                <p14:nvPr/>
              </p14:nvContentPartPr>
              <p14:xfrm>
                <a:off x="10681050" y="4740828"/>
                <a:ext cx="83520" cy="32580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1AF64472-02AC-46DA-840F-EC9F58686F2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676730" y="4736508"/>
                  <a:ext cx="921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18F85C1E-A7B8-4623-A3A8-AD0DB313F518}"/>
                    </a:ext>
                  </a:extLst>
                </p14:cNvPr>
                <p14:cNvContentPartPr/>
                <p14:nvPr/>
              </p14:nvContentPartPr>
              <p14:xfrm>
                <a:off x="10834050" y="4863228"/>
                <a:ext cx="145800" cy="2052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18F85C1E-A7B8-4623-A3A8-AD0DB313F51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829730" y="4858908"/>
                  <a:ext cx="1544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28157A2C-2AB5-4593-A159-D65F01AC3286}"/>
                    </a:ext>
                  </a:extLst>
                </p14:cNvPr>
                <p14:cNvContentPartPr/>
                <p14:nvPr/>
              </p14:nvContentPartPr>
              <p14:xfrm>
                <a:off x="11033850" y="4670988"/>
                <a:ext cx="130680" cy="37332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28157A2C-2AB5-4593-A159-D65F01AC328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029530" y="4666668"/>
                  <a:ext cx="1393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3D60574C-FB41-482F-AB21-35C90A57605C}"/>
                    </a:ext>
                  </a:extLst>
                </p14:cNvPr>
                <p14:cNvContentPartPr/>
                <p14:nvPr/>
              </p14:nvContentPartPr>
              <p14:xfrm>
                <a:off x="11205570" y="4734348"/>
                <a:ext cx="86040" cy="2840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3D60574C-FB41-482F-AB21-35C90A57605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201250" y="4730028"/>
                  <a:ext cx="946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AA51CCD1-F77A-4D03-8C99-9EDFE1D059E2}"/>
                    </a:ext>
                  </a:extLst>
                </p14:cNvPr>
                <p14:cNvContentPartPr/>
                <p14:nvPr/>
              </p14:nvContentPartPr>
              <p14:xfrm>
                <a:off x="11353890" y="4818948"/>
                <a:ext cx="108360" cy="5580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AA51CCD1-F77A-4D03-8C99-9EDFE1D059E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349210" y="4814628"/>
                  <a:ext cx="117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5" name="잉크 34">
                  <a:extLst>
                    <a:ext uri="{FF2B5EF4-FFF2-40B4-BE49-F238E27FC236}">
                      <a16:creationId xmlns:a16="http://schemas.microsoft.com/office/drawing/2014/main" id="{0C0BB59C-36B2-445E-9566-B50B351C7AC3}"/>
                    </a:ext>
                  </a:extLst>
                </p14:cNvPr>
                <p14:cNvContentPartPr/>
                <p14:nvPr/>
              </p14:nvContentPartPr>
              <p14:xfrm>
                <a:off x="11405370" y="4749108"/>
                <a:ext cx="93240" cy="332280"/>
              </p14:xfrm>
            </p:contentPart>
          </mc:Choice>
          <mc:Fallback xmlns="">
            <p:pic>
              <p:nvPicPr>
                <p:cNvPr id="35" name="잉크 34">
                  <a:extLst>
                    <a:ext uri="{FF2B5EF4-FFF2-40B4-BE49-F238E27FC236}">
                      <a16:creationId xmlns:a16="http://schemas.microsoft.com/office/drawing/2014/main" id="{0C0BB59C-36B2-445E-9566-B50B351C7AC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401050" y="4744788"/>
                  <a:ext cx="1018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946098BE-7C47-41F8-892F-8F02FDD02D9E}"/>
                    </a:ext>
                  </a:extLst>
                </p14:cNvPr>
                <p14:cNvContentPartPr/>
                <p14:nvPr/>
              </p14:nvContentPartPr>
              <p14:xfrm>
                <a:off x="11518050" y="5013348"/>
                <a:ext cx="27000" cy="13536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946098BE-7C47-41F8-892F-8F02FDD02D9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513730" y="5009028"/>
                  <a:ext cx="356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4FB2248F-1297-4B32-AA10-4DB9FB2E3997}"/>
                    </a:ext>
                  </a:extLst>
                </p14:cNvPr>
                <p14:cNvContentPartPr/>
                <p14:nvPr/>
              </p14:nvContentPartPr>
              <p14:xfrm>
                <a:off x="11644770" y="4793028"/>
                <a:ext cx="32400" cy="10980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4FB2248F-1297-4B32-AA10-4DB9FB2E399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640450" y="4788708"/>
                  <a:ext cx="410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" name="잉크 37">
                  <a:extLst>
                    <a:ext uri="{FF2B5EF4-FFF2-40B4-BE49-F238E27FC236}">
                      <a16:creationId xmlns:a16="http://schemas.microsoft.com/office/drawing/2014/main" id="{EAFD45B0-C8BE-4CC8-A3A3-C5063FADD19B}"/>
                    </a:ext>
                  </a:extLst>
                </p14:cNvPr>
                <p14:cNvContentPartPr/>
                <p14:nvPr/>
              </p14:nvContentPartPr>
              <p14:xfrm>
                <a:off x="11657370" y="4973388"/>
                <a:ext cx="38880" cy="127440"/>
              </p14:xfrm>
            </p:contentPart>
          </mc:Choice>
          <mc:Fallback xmlns="">
            <p:pic>
              <p:nvPicPr>
                <p:cNvPr id="38" name="잉크 37">
                  <a:extLst>
                    <a:ext uri="{FF2B5EF4-FFF2-40B4-BE49-F238E27FC236}">
                      <a16:creationId xmlns:a16="http://schemas.microsoft.com/office/drawing/2014/main" id="{EAFD45B0-C8BE-4CC8-A3A3-C5063FADD19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653050" y="4969068"/>
                  <a:ext cx="475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CA4DF0AD-B53B-4155-B46A-24B03072934B}"/>
                    </a:ext>
                  </a:extLst>
                </p14:cNvPr>
                <p14:cNvContentPartPr/>
                <p14:nvPr/>
              </p14:nvContentPartPr>
              <p14:xfrm>
                <a:off x="11747730" y="4725708"/>
                <a:ext cx="98640" cy="8784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CA4DF0AD-B53B-4155-B46A-24B03072934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743410" y="4721388"/>
                  <a:ext cx="1072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8FBA42B8-93C9-44BB-A7BF-33B3B8281F30}"/>
                    </a:ext>
                  </a:extLst>
                </p14:cNvPr>
                <p14:cNvContentPartPr/>
                <p14:nvPr/>
              </p14:nvContentPartPr>
              <p14:xfrm>
                <a:off x="11786970" y="4729668"/>
                <a:ext cx="91440" cy="34776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8FBA42B8-93C9-44BB-A7BF-33B3B8281F3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782650" y="4725348"/>
                  <a:ext cx="1000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1" name="잉크 40">
                  <a:extLst>
                    <a:ext uri="{FF2B5EF4-FFF2-40B4-BE49-F238E27FC236}">
                      <a16:creationId xmlns:a16="http://schemas.microsoft.com/office/drawing/2014/main" id="{BC948F98-69D4-4FF5-9762-CAF212CDEC64}"/>
                    </a:ext>
                  </a:extLst>
                </p14:cNvPr>
                <p14:cNvContentPartPr/>
                <p14:nvPr/>
              </p14:nvContentPartPr>
              <p14:xfrm>
                <a:off x="11864730" y="4968348"/>
                <a:ext cx="127080" cy="118800"/>
              </p14:xfrm>
            </p:contentPart>
          </mc:Choice>
          <mc:Fallback xmlns="">
            <p:pic>
              <p:nvPicPr>
                <p:cNvPr id="41" name="잉크 40">
                  <a:extLst>
                    <a:ext uri="{FF2B5EF4-FFF2-40B4-BE49-F238E27FC236}">
                      <a16:creationId xmlns:a16="http://schemas.microsoft.com/office/drawing/2014/main" id="{BC948F98-69D4-4FF5-9762-CAF212CDEC6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860410" y="4964028"/>
                  <a:ext cx="1357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2" name="잉크 41">
                  <a:extLst>
                    <a:ext uri="{FF2B5EF4-FFF2-40B4-BE49-F238E27FC236}">
                      <a16:creationId xmlns:a16="http://schemas.microsoft.com/office/drawing/2014/main" id="{86B3B9E1-FB1D-4AB7-930A-BE9217235AC7}"/>
                    </a:ext>
                  </a:extLst>
                </p14:cNvPr>
                <p14:cNvContentPartPr/>
                <p14:nvPr/>
              </p14:nvContentPartPr>
              <p14:xfrm>
                <a:off x="11986050" y="4755588"/>
                <a:ext cx="102240" cy="398880"/>
              </p14:xfrm>
            </p:contentPart>
          </mc:Choice>
          <mc:Fallback xmlns="">
            <p:pic>
              <p:nvPicPr>
                <p:cNvPr id="42" name="잉크 41">
                  <a:extLst>
                    <a:ext uri="{FF2B5EF4-FFF2-40B4-BE49-F238E27FC236}">
                      <a16:creationId xmlns:a16="http://schemas.microsoft.com/office/drawing/2014/main" id="{86B3B9E1-FB1D-4AB7-930A-BE9217235AC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981730" y="4751268"/>
                  <a:ext cx="110880" cy="407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396308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0120CBA-B7FF-4829-8D2D-1A7EABD46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0448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Maximizing Output Entropy: </a:t>
            </a:r>
            <a:r>
              <a:rPr lang="en-US" altLang="ko-KR" sz="2800" dirty="0" err="1"/>
              <a:t>InfoMax</a:t>
            </a:r>
            <a:endParaRPr lang="en-US" altLang="ko-KR" sz="2800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754D87A-85DA-4752-AF95-EBA3CF511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857750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Joint entropy at the outputs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Pdf of the outputs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lvl="2"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Joint entropy at the outputs</a:t>
            </a:r>
          </a:p>
          <a:p>
            <a:pPr eaLnBrk="1" hangingPunct="1"/>
            <a:endParaRPr lang="en-US" altLang="ko-KR" sz="2400" dirty="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8F76A25A-D5AF-4CB6-971A-4E327FB919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0" y="1916113"/>
          <a:ext cx="64008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228600" progId="Equation.3">
                  <p:embed/>
                </p:oleObj>
              </mc:Choice>
              <mc:Fallback>
                <p:oleObj name="Equation" r:id="rId2" imgW="3073400" imgH="2286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8F76A25A-D5AF-4CB6-971A-4E327FB91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1916113"/>
                        <a:ext cx="64008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0309C7B0-8E87-4E06-86EC-D5910C69F4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7938" y="3284538"/>
          <a:ext cx="1693862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447" imgH="444307" progId="Equation.3">
                  <p:embed/>
                </p:oleObj>
              </mc:Choice>
              <mc:Fallback>
                <p:oleObj name="Equation" r:id="rId4" imgW="812447" imgH="444307" progId="Equation.3">
                  <p:embed/>
                  <p:pic>
                    <p:nvPicPr>
                      <p:cNvPr id="28677" name="Object 5">
                        <a:extLst>
                          <a:ext uri="{FF2B5EF4-FFF2-40B4-BE49-F238E27FC236}">
                            <a16:creationId xmlns:a16="http://schemas.microsoft.com/office/drawing/2014/main" id="{0309C7B0-8E87-4E06-86EC-D5910C69F4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3284538"/>
                        <a:ext cx="1693862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6">
            <a:extLst>
              <a:ext uri="{FF2B5EF4-FFF2-40B4-BE49-F238E27FC236}">
                <a16:creationId xmlns:a16="http://schemas.microsoft.com/office/drawing/2014/main" id="{B8898E9D-9A41-45B7-B813-492D234C2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0239" y="2492375"/>
          <a:ext cx="29876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5100" imgH="228600" progId="Equation.3">
                  <p:embed/>
                </p:oleObj>
              </mc:Choice>
              <mc:Fallback>
                <p:oleObj name="Equation" r:id="rId6" imgW="1435100" imgH="228600" progId="Equation.3">
                  <p:embed/>
                  <p:pic>
                    <p:nvPicPr>
                      <p:cNvPr id="28678" name="Object 6">
                        <a:extLst>
                          <a:ext uri="{FF2B5EF4-FFF2-40B4-BE49-F238E27FC236}">
                            <a16:creationId xmlns:a16="http://schemas.microsoft.com/office/drawing/2014/main" id="{B8898E9D-9A41-45B7-B813-492D234C2E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239" y="2492375"/>
                        <a:ext cx="29876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Text Box 7">
            <a:extLst>
              <a:ext uri="{FF2B5EF4-FFF2-40B4-BE49-F238E27FC236}">
                <a16:creationId xmlns:a16="http://schemas.microsoft.com/office/drawing/2014/main" id="{ACFA2AB0-074A-41C3-B636-6C91AA723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492376"/>
            <a:ext cx="80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where</a:t>
            </a:r>
          </a:p>
        </p:txBody>
      </p:sp>
      <p:graphicFrame>
        <p:nvGraphicFramePr>
          <p:cNvPr id="28680" name="Object 8">
            <a:extLst>
              <a:ext uri="{FF2B5EF4-FFF2-40B4-BE49-F238E27FC236}">
                <a16:creationId xmlns:a16="http://schemas.microsoft.com/office/drawing/2014/main" id="{8000F310-3334-43A4-8BCE-895D669DF0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7350" y="5013326"/>
          <a:ext cx="64262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86100" imgH="254000" progId="Equation.3">
                  <p:embed/>
                </p:oleObj>
              </mc:Choice>
              <mc:Fallback>
                <p:oleObj name="Equation" r:id="rId8" imgW="3086100" imgH="254000" progId="Equation.3">
                  <p:embed/>
                  <p:pic>
                    <p:nvPicPr>
                      <p:cNvPr id="28680" name="Object 8">
                        <a:extLst>
                          <a:ext uri="{FF2B5EF4-FFF2-40B4-BE49-F238E27FC236}">
                            <a16:creationId xmlns:a16="http://schemas.microsoft.com/office/drawing/2014/main" id="{8000F310-3334-43A4-8BCE-895D669DF0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0" y="5013326"/>
                        <a:ext cx="64262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그룹 30">
            <a:extLst>
              <a:ext uri="{FF2B5EF4-FFF2-40B4-BE49-F238E27FC236}">
                <a16:creationId xmlns:a16="http://schemas.microsoft.com/office/drawing/2014/main" id="{08E71D1D-24EC-4D95-B2A5-AC8A23A2033C}"/>
              </a:ext>
            </a:extLst>
          </p:cNvPr>
          <p:cNvGrpSpPr/>
          <p:nvPr/>
        </p:nvGrpSpPr>
        <p:grpSpPr>
          <a:xfrm>
            <a:off x="7879530" y="2373828"/>
            <a:ext cx="3198600" cy="888480"/>
            <a:chOff x="7879530" y="2373828"/>
            <a:chExt cx="3198600" cy="88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F381C83A-7334-4929-A277-D08BEA2766D8}"/>
                    </a:ext>
                  </a:extLst>
                </p14:cNvPr>
                <p14:cNvContentPartPr/>
                <p14:nvPr/>
              </p14:nvContentPartPr>
              <p14:xfrm>
                <a:off x="7906890" y="2787828"/>
                <a:ext cx="12240" cy="30816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F381C83A-7334-4929-A277-D08BEA2766D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902570" y="2783508"/>
                  <a:ext cx="2088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EE257274-676D-4265-8A33-DA4B0DA95662}"/>
                    </a:ext>
                  </a:extLst>
                </p14:cNvPr>
                <p14:cNvContentPartPr/>
                <p14:nvPr/>
              </p14:nvContentPartPr>
              <p14:xfrm>
                <a:off x="7879530" y="2755068"/>
                <a:ext cx="104400" cy="16596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EE257274-676D-4265-8A33-DA4B0DA956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75210" y="2750748"/>
                  <a:ext cx="1130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00B88B61-690D-4133-9CF6-438571FF8821}"/>
                    </a:ext>
                  </a:extLst>
                </p14:cNvPr>
                <p14:cNvContentPartPr/>
                <p14:nvPr/>
              </p14:nvContentPartPr>
              <p14:xfrm>
                <a:off x="8073930" y="2753988"/>
                <a:ext cx="132480" cy="22968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00B88B61-690D-4133-9CF6-438571FF882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69610" y="2749668"/>
                  <a:ext cx="1411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CFCD1954-D08B-4E89-BE7B-BFC0FB6C6AB0}"/>
                    </a:ext>
                  </a:extLst>
                </p14:cNvPr>
                <p14:cNvContentPartPr/>
                <p14:nvPr/>
              </p14:nvContentPartPr>
              <p14:xfrm>
                <a:off x="8263290" y="2890428"/>
                <a:ext cx="25200" cy="14040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CFCD1954-D08B-4E89-BE7B-BFC0FB6C6AB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58970" y="2886108"/>
                  <a:ext cx="33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33743D8E-01AE-4E8D-BF6E-443F66DDE387}"/>
                    </a:ext>
                  </a:extLst>
                </p14:cNvPr>
                <p14:cNvContentPartPr/>
                <p14:nvPr/>
              </p14:nvContentPartPr>
              <p14:xfrm>
                <a:off x="8005170" y="2692788"/>
                <a:ext cx="92520" cy="25920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33743D8E-01AE-4E8D-BF6E-443F66DDE38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000850" y="2688468"/>
                  <a:ext cx="1011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0DCD46F9-3E08-48F6-9EE6-4F477944CD36}"/>
                    </a:ext>
                  </a:extLst>
                </p14:cNvPr>
                <p14:cNvContentPartPr/>
                <p14:nvPr/>
              </p14:nvContentPartPr>
              <p14:xfrm>
                <a:off x="8400090" y="2864508"/>
                <a:ext cx="50760" cy="12924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0DCD46F9-3E08-48F6-9EE6-4F477944CD3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395770" y="2860188"/>
                  <a:ext cx="594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5A90851D-3AE5-447C-B06D-38D677F081EC}"/>
                    </a:ext>
                  </a:extLst>
                </p14:cNvPr>
                <p14:cNvContentPartPr/>
                <p14:nvPr/>
              </p14:nvContentPartPr>
              <p14:xfrm>
                <a:off x="8513130" y="2769468"/>
                <a:ext cx="313200" cy="27432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5A90851D-3AE5-447C-B06D-38D677F081E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508810" y="2765148"/>
                  <a:ext cx="3218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6BD1FC76-0EA6-47ED-A1A8-3B847FABA73F}"/>
                    </a:ext>
                  </a:extLst>
                </p14:cNvPr>
                <p14:cNvContentPartPr/>
                <p14:nvPr/>
              </p14:nvContentPartPr>
              <p14:xfrm>
                <a:off x="8843970" y="2709708"/>
                <a:ext cx="77040" cy="29232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6BD1FC76-0EA6-47ED-A1A8-3B847FABA73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839650" y="2705388"/>
                  <a:ext cx="856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866E1426-B15D-458F-8DFD-D33F8F900E57}"/>
                    </a:ext>
                  </a:extLst>
                </p14:cNvPr>
                <p14:cNvContentPartPr/>
                <p14:nvPr/>
              </p14:nvContentPartPr>
              <p14:xfrm>
                <a:off x="9060330" y="2795748"/>
                <a:ext cx="167400" cy="1944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866E1426-B15D-458F-8DFD-D33F8F900E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056010" y="2791428"/>
                  <a:ext cx="1760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31A57808-102A-44A5-B800-17F573974127}"/>
                    </a:ext>
                  </a:extLst>
                </p14:cNvPr>
                <p14:cNvContentPartPr/>
                <p14:nvPr/>
              </p14:nvContentPartPr>
              <p14:xfrm>
                <a:off x="9110010" y="2883228"/>
                <a:ext cx="113760" cy="180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31A57808-102A-44A5-B800-17F57397412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105690" y="2878908"/>
                  <a:ext cx="122400" cy="1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7C3E35E7-5CE2-47A7-9FB6-005499E95582}"/>
                    </a:ext>
                  </a:extLst>
                </p14:cNvPr>
                <p14:cNvContentPartPr/>
                <p14:nvPr/>
              </p14:nvContentPartPr>
              <p14:xfrm>
                <a:off x="9554970" y="2468148"/>
                <a:ext cx="15480" cy="27684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7C3E35E7-5CE2-47A7-9FB6-005499E9558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50650" y="2463828"/>
                  <a:ext cx="241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8A65B80C-6CD3-4A4F-9A30-73899D858B6C}"/>
                    </a:ext>
                  </a:extLst>
                </p14:cNvPr>
                <p14:cNvContentPartPr/>
                <p14:nvPr/>
              </p14:nvContentPartPr>
              <p14:xfrm>
                <a:off x="9540570" y="2458428"/>
                <a:ext cx="97200" cy="16200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8A65B80C-6CD3-4A4F-9A30-73899D858B6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536250" y="2454108"/>
                  <a:ext cx="1058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13504E9D-CCB8-4229-9512-D96F7E149D3A}"/>
                    </a:ext>
                  </a:extLst>
                </p14:cNvPr>
                <p14:cNvContentPartPr/>
                <p14:nvPr/>
              </p14:nvContentPartPr>
              <p14:xfrm>
                <a:off x="9726330" y="2415588"/>
                <a:ext cx="29880" cy="18756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13504E9D-CCB8-4229-9512-D96F7E149D3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722010" y="2411268"/>
                  <a:ext cx="385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9B387AB2-76A4-4E3B-9FA1-303F9F6B8D84}"/>
                    </a:ext>
                  </a:extLst>
                </p14:cNvPr>
                <p14:cNvContentPartPr/>
                <p14:nvPr/>
              </p14:nvContentPartPr>
              <p14:xfrm>
                <a:off x="9813810" y="2441868"/>
                <a:ext cx="147600" cy="13824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9B387AB2-76A4-4E3B-9FA1-303F9F6B8D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09490" y="2437548"/>
                  <a:ext cx="1562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C02EE1CB-78EA-43C3-86EF-00BA86F6A787}"/>
                    </a:ext>
                  </a:extLst>
                </p14:cNvPr>
                <p14:cNvContentPartPr/>
                <p14:nvPr/>
              </p14:nvContentPartPr>
              <p14:xfrm>
                <a:off x="9878970" y="2422788"/>
                <a:ext cx="151200" cy="22536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C02EE1CB-78EA-43C3-86EF-00BA86F6A7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874650" y="2418468"/>
                  <a:ext cx="1598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61CE5F6D-76A4-4C55-81E7-D7074BFE8EDB}"/>
                    </a:ext>
                  </a:extLst>
                </p14:cNvPr>
                <p14:cNvContentPartPr/>
                <p14:nvPr/>
              </p14:nvContentPartPr>
              <p14:xfrm>
                <a:off x="10133850" y="2548068"/>
                <a:ext cx="34200" cy="7668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61CE5F6D-76A4-4C55-81E7-D7074BFE8ED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129530" y="2543748"/>
                  <a:ext cx="428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8675A2F5-8835-4717-B041-988E1006C38E}"/>
                    </a:ext>
                  </a:extLst>
                </p14:cNvPr>
                <p14:cNvContentPartPr/>
                <p14:nvPr/>
              </p14:nvContentPartPr>
              <p14:xfrm>
                <a:off x="10193610" y="2423868"/>
                <a:ext cx="187200" cy="15696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8675A2F5-8835-4717-B041-988E1006C38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189290" y="2419548"/>
                  <a:ext cx="195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317A9024-080C-47D2-B41D-84AF26245A4E}"/>
                    </a:ext>
                  </a:extLst>
                </p14:cNvPr>
                <p14:cNvContentPartPr/>
                <p14:nvPr/>
              </p14:nvContentPartPr>
              <p14:xfrm>
                <a:off x="10290090" y="2386428"/>
                <a:ext cx="86040" cy="23436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317A9024-080C-47D2-B41D-84AF26245A4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85770" y="2382108"/>
                  <a:ext cx="94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CAF04EEA-C6CE-4055-AC2B-04F2FDA3FB3F}"/>
                    </a:ext>
                  </a:extLst>
                </p14:cNvPr>
                <p14:cNvContentPartPr/>
                <p14:nvPr/>
              </p14:nvContentPartPr>
              <p14:xfrm>
                <a:off x="10386570" y="2373828"/>
                <a:ext cx="245880" cy="31320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CAF04EEA-C6CE-4055-AC2B-04F2FDA3FB3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382250" y="2369508"/>
                  <a:ext cx="2545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FB63A6AB-E89C-415D-B222-8E8A0C00082F}"/>
                    </a:ext>
                  </a:extLst>
                </p14:cNvPr>
                <p14:cNvContentPartPr/>
                <p14:nvPr/>
              </p14:nvContentPartPr>
              <p14:xfrm>
                <a:off x="9282450" y="2750028"/>
                <a:ext cx="1795680" cy="9936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FB63A6AB-E89C-415D-B222-8E8A0C00082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278130" y="2745708"/>
                  <a:ext cx="18043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2E3A79B1-DA02-4717-91B2-D8F1982FD4DC}"/>
                    </a:ext>
                  </a:extLst>
                </p14:cNvPr>
                <p14:cNvContentPartPr/>
                <p14:nvPr/>
              </p14:nvContentPartPr>
              <p14:xfrm>
                <a:off x="9707610" y="2937948"/>
                <a:ext cx="37800" cy="25452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2E3A79B1-DA02-4717-91B2-D8F1982FD4D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703290" y="2933628"/>
                  <a:ext cx="464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D130557D-7EBB-4D86-847E-AEF64F12E45E}"/>
                    </a:ext>
                  </a:extLst>
                </p14:cNvPr>
                <p14:cNvContentPartPr/>
                <p14:nvPr/>
              </p14:nvContentPartPr>
              <p14:xfrm>
                <a:off x="9841530" y="2955588"/>
                <a:ext cx="131040" cy="27612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D130557D-7EBB-4D86-847E-AEF64F12E45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837210" y="2951268"/>
                  <a:ext cx="1396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B48BABED-FDF7-4CAB-A7CC-D108D9AEC3AF}"/>
                    </a:ext>
                  </a:extLst>
                </p14:cNvPr>
                <p14:cNvContentPartPr/>
                <p14:nvPr/>
              </p14:nvContentPartPr>
              <p14:xfrm>
                <a:off x="10062570" y="2958828"/>
                <a:ext cx="83880" cy="22500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B48BABED-FDF7-4CAB-A7CC-D108D9AEC3A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8250" y="2954508"/>
                  <a:ext cx="925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43734C9B-FBFE-46C4-AC87-29192A0E7922}"/>
                    </a:ext>
                  </a:extLst>
                </p14:cNvPr>
                <p14:cNvContentPartPr/>
                <p14:nvPr/>
              </p14:nvContentPartPr>
              <p14:xfrm>
                <a:off x="10166610" y="3020748"/>
                <a:ext cx="67320" cy="12348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43734C9B-FBFE-46C4-AC87-29192A0E792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162290" y="3016428"/>
                  <a:ext cx="759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F04FCFEB-6DDC-4E1F-84F7-76FCB3BD2C3C}"/>
                    </a:ext>
                  </a:extLst>
                </p14:cNvPr>
                <p14:cNvContentPartPr/>
                <p14:nvPr/>
              </p14:nvContentPartPr>
              <p14:xfrm>
                <a:off x="10156890" y="3029748"/>
                <a:ext cx="117360" cy="13860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F04FCFEB-6DDC-4E1F-84F7-76FCB3BD2C3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152570" y="3025428"/>
                  <a:ext cx="1260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283BB5D5-79DE-4822-945B-DBF288A538BA}"/>
                    </a:ext>
                  </a:extLst>
                </p14:cNvPr>
                <p14:cNvContentPartPr/>
                <p14:nvPr/>
              </p14:nvContentPartPr>
              <p14:xfrm>
                <a:off x="10298010" y="3042348"/>
                <a:ext cx="61920" cy="14652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283BB5D5-79DE-4822-945B-DBF288A538B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293690" y="3038028"/>
                  <a:ext cx="705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52EF1244-3EF1-4637-8808-20E504EA4FAD}"/>
                    </a:ext>
                  </a:extLst>
                </p14:cNvPr>
                <p14:cNvContentPartPr/>
                <p14:nvPr/>
              </p14:nvContentPartPr>
              <p14:xfrm>
                <a:off x="10512210" y="2920668"/>
                <a:ext cx="21960" cy="34164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52EF1244-3EF1-4637-8808-20E504EA4FA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507890" y="2916348"/>
                  <a:ext cx="30600" cy="35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27" name="그룹 28726">
            <a:extLst>
              <a:ext uri="{FF2B5EF4-FFF2-40B4-BE49-F238E27FC236}">
                <a16:creationId xmlns:a16="http://schemas.microsoft.com/office/drawing/2014/main" id="{18423B42-D8A3-403B-A237-60CB13857D76}"/>
              </a:ext>
            </a:extLst>
          </p:cNvPr>
          <p:cNvGrpSpPr/>
          <p:nvPr/>
        </p:nvGrpSpPr>
        <p:grpSpPr>
          <a:xfrm>
            <a:off x="8036490" y="3489468"/>
            <a:ext cx="2754720" cy="1333080"/>
            <a:chOff x="8036490" y="3489468"/>
            <a:chExt cx="2754720" cy="13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8682" name="잉크 28681">
                  <a:extLst>
                    <a:ext uri="{FF2B5EF4-FFF2-40B4-BE49-F238E27FC236}">
                      <a16:creationId xmlns:a16="http://schemas.microsoft.com/office/drawing/2014/main" id="{E3499F9E-D2DC-4A03-BF69-3D24C0837586}"/>
                    </a:ext>
                  </a:extLst>
                </p14:cNvPr>
                <p14:cNvContentPartPr/>
                <p14:nvPr/>
              </p14:nvContentPartPr>
              <p14:xfrm>
                <a:off x="8036490" y="3662268"/>
                <a:ext cx="121320" cy="127440"/>
              </p14:xfrm>
            </p:contentPart>
          </mc:Choice>
          <mc:Fallback xmlns="">
            <p:pic>
              <p:nvPicPr>
                <p:cNvPr id="28682" name="잉크 28681">
                  <a:extLst>
                    <a:ext uri="{FF2B5EF4-FFF2-40B4-BE49-F238E27FC236}">
                      <a16:creationId xmlns:a16="http://schemas.microsoft.com/office/drawing/2014/main" id="{E3499F9E-D2DC-4A03-BF69-3D24C083758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32170" y="3657948"/>
                  <a:ext cx="129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8683" name="잉크 28682">
                  <a:extLst>
                    <a:ext uri="{FF2B5EF4-FFF2-40B4-BE49-F238E27FC236}">
                      <a16:creationId xmlns:a16="http://schemas.microsoft.com/office/drawing/2014/main" id="{86308CDB-4580-489E-A039-5BFCA580229C}"/>
                    </a:ext>
                  </a:extLst>
                </p14:cNvPr>
                <p14:cNvContentPartPr/>
                <p14:nvPr/>
              </p14:nvContentPartPr>
              <p14:xfrm>
                <a:off x="8199210" y="3489468"/>
                <a:ext cx="111240" cy="275400"/>
              </p14:xfrm>
            </p:contentPart>
          </mc:Choice>
          <mc:Fallback xmlns="">
            <p:pic>
              <p:nvPicPr>
                <p:cNvPr id="28683" name="잉크 28682">
                  <a:extLst>
                    <a:ext uri="{FF2B5EF4-FFF2-40B4-BE49-F238E27FC236}">
                      <a16:creationId xmlns:a16="http://schemas.microsoft.com/office/drawing/2014/main" id="{86308CDB-4580-489E-A039-5BFCA580229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94890" y="3485148"/>
                  <a:ext cx="1198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8684" name="잉크 28683">
                  <a:extLst>
                    <a:ext uri="{FF2B5EF4-FFF2-40B4-BE49-F238E27FC236}">
                      <a16:creationId xmlns:a16="http://schemas.microsoft.com/office/drawing/2014/main" id="{5F5EF294-2349-4D7B-A784-DD3F340B10D6}"/>
                    </a:ext>
                  </a:extLst>
                </p14:cNvPr>
                <p14:cNvContentPartPr/>
                <p14:nvPr/>
              </p14:nvContentPartPr>
              <p14:xfrm>
                <a:off x="8357970" y="3580188"/>
                <a:ext cx="113040" cy="183960"/>
              </p14:xfrm>
            </p:contentPart>
          </mc:Choice>
          <mc:Fallback xmlns="">
            <p:pic>
              <p:nvPicPr>
                <p:cNvPr id="28684" name="잉크 28683">
                  <a:extLst>
                    <a:ext uri="{FF2B5EF4-FFF2-40B4-BE49-F238E27FC236}">
                      <a16:creationId xmlns:a16="http://schemas.microsoft.com/office/drawing/2014/main" id="{5F5EF294-2349-4D7B-A784-DD3F340B10D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353650" y="3575868"/>
                  <a:ext cx="1216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8685" name="잉크 28684">
                  <a:extLst>
                    <a:ext uri="{FF2B5EF4-FFF2-40B4-BE49-F238E27FC236}">
                      <a16:creationId xmlns:a16="http://schemas.microsoft.com/office/drawing/2014/main" id="{58CE3F3C-5924-4665-9207-3A8CEBDA8654}"/>
                    </a:ext>
                  </a:extLst>
                </p14:cNvPr>
                <p14:cNvContentPartPr/>
                <p14:nvPr/>
              </p14:nvContentPartPr>
              <p14:xfrm>
                <a:off x="8499090" y="3560748"/>
                <a:ext cx="241920" cy="252720"/>
              </p14:xfrm>
            </p:contentPart>
          </mc:Choice>
          <mc:Fallback xmlns="">
            <p:pic>
              <p:nvPicPr>
                <p:cNvPr id="28685" name="잉크 28684">
                  <a:extLst>
                    <a:ext uri="{FF2B5EF4-FFF2-40B4-BE49-F238E27FC236}">
                      <a16:creationId xmlns:a16="http://schemas.microsoft.com/office/drawing/2014/main" id="{58CE3F3C-5924-4665-9207-3A8CEBDA865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494770" y="3556428"/>
                  <a:ext cx="2505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8686" name="잉크 28685">
                  <a:extLst>
                    <a:ext uri="{FF2B5EF4-FFF2-40B4-BE49-F238E27FC236}">
                      <a16:creationId xmlns:a16="http://schemas.microsoft.com/office/drawing/2014/main" id="{528C52F6-1FEA-4D02-991A-2662E868A56C}"/>
                    </a:ext>
                  </a:extLst>
                </p14:cNvPr>
                <p14:cNvContentPartPr/>
                <p14:nvPr/>
              </p14:nvContentPartPr>
              <p14:xfrm>
                <a:off x="8291010" y="3970068"/>
                <a:ext cx="176400" cy="315360"/>
              </p14:xfrm>
            </p:contentPart>
          </mc:Choice>
          <mc:Fallback xmlns="">
            <p:pic>
              <p:nvPicPr>
                <p:cNvPr id="28686" name="잉크 28685">
                  <a:extLst>
                    <a:ext uri="{FF2B5EF4-FFF2-40B4-BE49-F238E27FC236}">
                      <a16:creationId xmlns:a16="http://schemas.microsoft.com/office/drawing/2014/main" id="{528C52F6-1FEA-4D02-991A-2662E868A56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286690" y="3965748"/>
                  <a:ext cx="18504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8687" name="잉크 28686">
                  <a:extLst>
                    <a:ext uri="{FF2B5EF4-FFF2-40B4-BE49-F238E27FC236}">
                      <a16:creationId xmlns:a16="http://schemas.microsoft.com/office/drawing/2014/main" id="{1A120C71-5FAF-4E6D-AE29-8F9BCAAD5D5D}"/>
                    </a:ext>
                  </a:extLst>
                </p14:cNvPr>
                <p14:cNvContentPartPr/>
                <p14:nvPr/>
              </p14:nvContentPartPr>
              <p14:xfrm>
                <a:off x="8531130" y="4007868"/>
                <a:ext cx="122760" cy="209520"/>
              </p14:xfrm>
            </p:contentPart>
          </mc:Choice>
          <mc:Fallback xmlns="">
            <p:pic>
              <p:nvPicPr>
                <p:cNvPr id="28687" name="잉크 28686">
                  <a:extLst>
                    <a:ext uri="{FF2B5EF4-FFF2-40B4-BE49-F238E27FC236}">
                      <a16:creationId xmlns:a16="http://schemas.microsoft.com/office/drawing/2014/main" id="{1A120C71-5FAF-4E6D-AE29-8F9BCAAD5D5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526810" y="4003548"/>
                  <a:ext cx="1314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8688" name="잉크 28687">
                  <a:extLst>
                    <a:ext uri="{FF2B5EF4-FFF2-40B4-BE49-F238E27FC236}">
                      <a16:creationId xmlns:a16="http://schemas.microsoft.com/office/drawing/2014/main" id="{7FCE570E-6688-44A3-B7B3-63FE94BA8EB1}"/>
                    </a:ext>
                  </a:extLst>
                </p14:cNvPr>
                <p14:cNvContentPartPr/>
                <p14:nvPr/>
              </p14:nvContentPartPr>
              <p14:xfrm>
                <a:off x="8639490" y="4021188"/>
                <a:ext cx="73440" cy="127440"/>
              </p14:xfrm>
            </p:contentPart>
          </mc:Choice>
          <mc:Fallback xmlns="">
            <p:pic>
              <p:nvPicPr>
                <p:cNvPr id="28688" name="잉크 28687">
                  <a:extLst>
                    <a:ext uri="{FF2B5EF4-FFF2-40B4-BE49-F238E27FC236}">
                      <a16:creationId xmlns:a16="http://schemas.microsoft.com/office/drawing/2014/main" id="{7FCE570E-6688-44A3-B7B3-63FE94BA8EB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635170" y="4016868"/>
                  <a:ext cx="820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8689" name="잉크 28688">
                  <a:extLst>
                    <a:ext uri="{FF2B5EF4-FFF2-40B4-BE49-F238E27FC236}">
                      <a16:creationId xmlns:a16="http://schemas.microsoft.com/office/drawing/2014/main" id="{E2FD6C3A-6478-4193-81E6-B09E23377811}"/>
                    </a:ext>
                  </a:extLst>
                </p14:cNvPr>
                <p14:cNvContentPartPr/>
                <p14:nvPr/>
              </p14:nvContentPartPr>
              <p14:xfrm>
                <a:off x="8663610" y="4049628"/>
                <a:ext cx="80640" cy="153000"/>
              </p14:xfrm>
            </p:contentPart>
          </mc:Choice>
          <mc:Fallback xmlns="">
            <p:pic>
              <p:nvPicPr>
                <p:cNvPr id="28689" name="잉크 28688">
                  <a:extLst>
                    <a:ext uri="{FF2B5EF4-FFF2-40B4-BE49-F238E27FC236}">
                      <a16:creationId xmlns:a16="http://schemas.microsoft.com/office/drawing/2014/main" id="{E2FD6C3A-6478-4193-81E6-B09E2337781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659290" y="4045308"/>
                  <a:ext cx="892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690" name="잉크 28689">
                  <a:extLst>
                    <a:ext uri="{FF2B5EF4-FFF2-40B4-BE49-F238E27FC236}">
                      <a16:creationId xmlns:a16="http://schemas.microsoft.com/office/drawing/2014/main" id="{3E933095-5176-427D-919C-7FD2FC071754}"/>
                    </a:ext>
                  </a:extLst>
                </p14:cNvPr>
                <p14:cNvContentPartPr/>
                <p14:nvPr/>
              </p14:nvContentPartPr>
              <p14:xfrm>
                <a:off x="8617890" y="3999948"/>
                <a:ext cx="286920" cy="263880"/>
              </p14:xfrm>
            </p:contentPart>
          </mc:Choice>
          <mc:Fallback xmlns="">
            <p:pic>
              <p:nvPicPr>
                <p:cNvPr id="28690" name="잉크 28689">
                  <a:extLst>
                    <a:ext uri="{FF2B5EF4-FFF2-40B4-BE49-F238E27FC236}">
                      <a16:creationId xmlns:a16="http://schemas.microsoft.com/office/drawing/2014/main" id="{3E933095-5176-427D-919C-7FD2FC07175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613570" y="3995628"/>
                  <a:ext cx="2955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691" name="잉크 28690">
                  <a:extLst>
                    <a:ext uri="{FF2B5EF4-FFF2-40B4-BE49-F238E27FC236}">
                      <a16:creationId xmlns:a16="http://schemas.microsoft.com/office/drawing/2014/main" id="{EB8A2E72-34E3-4293-ACE0-B4D8A3D19545}"/>
                    </a:ext>
                  </a:extLst>
                </p14:cNvPr>
                <p14:cNvContentPartPr/>
                <p14:nvPr/>
              </p14:nvContentPartPr>
              <p14:xfrm>
                <a:off x="8957370" y="4051428"/>
                <a:ext cx="90720" cy="25200"/>
              </p14:xfrm>
            </p:contentPart>
          </mc:Choice>
          <mc:Fallback xmlns="">
            <p:pic>
              <p:nvPicPr>
                <p:cNvPr id="28691" name="잉크 28690">
                  <a:extLst>
                    <a:ext uri="{FF2B5EF4-FFF2-40B4-BE49-F238E27FC236}">
                      <a16:creationId xmlns:a16="http://schemas.microsoft.com/office/drawing/2014/main" id="{EB8A2E72-34E3-4293-ACE0-B4D8A3D1954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953050" y="4047108"/>
                  <a:ext cx="993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8692" name="잉크 28691">
                  <a:extLst>
                    <a:ext uri="{FF2B5EF4-FFF2-40B4-BE49-F238E27FC236}">
                      <a16:creationId xmlns:a16="http://schemas.microsoft.com/office/drawing/2014/main" id="{71C7F20D-DD42-4A03-BF82-93F3CD4C314A}"/>
                    </a:ext>
                  </a:extLst>
                </p14:cNvPr>
                <p14:cNvContentPartPr/>
                <p14:nvPr/>
              </p14:nvContentPartPr>
              <p14:xfrm>
                <a:off x="8960970" y="4110828"/>
                <a:ext cx="109440" cy="27720"/>
              </p14:xfrm>
            </p:contentPart>
          </mc:Choice>
          <mc:Fallback xmlns="">
            <p:pic>
              <p:nvPicPr>
                <p:cNvPr id="28692" name="잉크 28691">
                  <a:extLst>
                    <a:ext uri="{FF2B5EF4-FFF2-40B4-BE49-F238E27FC236}">
                      <a16:creationId xmlns:a16="http://schemas.microsoft.com/office/drawing/2014/main" id="{71C7F20D-DD42-4A03-BF82-93F3CD4C314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956650" y="4106508"/>
                  <a:ext cx="1180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8695" name="잉크 28694">
                  <a:extLst>
                    <a:ext uri="{FF2B5EF4-FFF2-40B4-BE49-F238E27FC236}">
                      <a16:creationId xmlns:a16="http://schemas.microsoft.com/office/drawing/2014/main" id="{0AAA7E05-DDA5-4F9A-999B-8965DB052826}"/>
                    </a:ext>
                  </a:extLst>
                </p14:cNvPr>
                <p14:cNvContentPartPr/>
                <p14:nvPr/>
              </p14:nvContentPartPr>
              <p14:xfrm>
                <a:off x="9230610" y="3759468"/>
                <a:ext cx="86400" cy="890280"/>
              </p14:xfrm>
            </p:contentPart>
          </mc:Choice>
          <mc:Fallback xmlns="">
            <p:pic>
              <p:nvPicPr>
                <p:cNvPr id="28695" name="잉크 28694">
                  <a:extLst>
                    <a:ext uri="{FF2B5EF4-FFF2-40B4-BE49-F238E27FC236}">
                      <a16:creationId xmlns:a16="http://schemas.microsoft.com/office/drawing/2014/main" id="{0AAA7E05-DDA5-4F9A-999B-8965DB05282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226290" y="3755148"/>
                  <a:ext cx="95040" cy="89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8696" name="잉크 28695">
                  <a:extLst>
                    <a:ext uri="{FF2B5EF4-FFF2-40B4-BE49-F238E27FC236}">
                      <a16:creationId xmlns:a16="http://schemas.microsoft.com/office/drawing/2014/main" id="{1018194A-D488-4406-9FDC-A85E388B1E65}"/>
                    </a:ext>
                  </a:extLst>
                </p14:cNvPr>
                <p14:cNvContentPartPr/>
                <p14:nvPr/>
              </p14:nvContentPartPr>
              <p14:xfrm>
                <a:off x="9419610" y="3571548"/>
                <a:ext cx="81000" cy="206640"/>
              </p14:xfrm>
            </p:contentPart>
          </mc:Choice>
          <mc:Fallback xmlns="">
            <p:pic>
              <p:nvPicPr>
                <p:cNvPr id="28696" name="잉크 28695">
                  <a:extLst>
                    <a:ext uri="{FF2B5EF4-FFF2-40B4-BE49-F238E27FC236}">
                      <a16:creationId xmlns:a16="http://schemas.microsoft.com/office/drawing/2014/main" id="{1018194A-D488-4406-9FDC-A85E388B1E6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415290" y="3567228"/>
                  <a:ext cx="896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8697" name="잉크 28696">
                  <a:extLst>
                    <a:ext uri="{FF2B5EF4-FFF2-40B4-BE49-F238E27FC236}">
                      <a16:creationId xmlns:a16="http://schemas.microsoft.com/office/drawing/2014/main" id="{EC5B2C1B-CFF0-43EB-81A2-27B223C8E16C}"/>
                    </a:ext>
                  </a:extLst>
                </p14:cNvPr>
                <p14:cNvContentPartPr/>
                <p14:nvPr/>
              </p14:nvContentPartPr>
              <p14:xfrm>
                <a:off x="9560370" y="3532668"/>
                <a:ext cx="100440" cy="182880"/>
              </p14:xfrm>
            </p:contentPart>
          </mc:Choice>
          <mc:Fallback xmlns="">
            <p:pic>
              <p:nvPicPr>
                <p:cNvPr id="28697" name="잉크 28696">
                  <a:extLst>
                    <a:ext uri="{FF2B5EF4-FFF2-40B4-BE49-F238E27FC236}">
                      <a16:creationId xmlns:a16="http://schemas.microsoft.com/office/drawing/2014/main" id="{EC5B2C1B-CFF0-43EB-81A2-27B223C8E16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556050" y="3528348"/>
                  <a:ext cx="1090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8698" name="잉크 28697">
                  <a:extLst>
                    <a:ext uri="{FF2B5EF4-FFF2-40B4-BE49-F238E27FC236}">
                      <a16:creationId xmlns:a16="http://schemas.microsoft.com/office/drawing/2014/main" id="{C9E01CA4-3F49-4CAE-9D69-48AE40CCCA39}"/>
                    </a:ext>
                  </a:extLst>
                </p14:cNvPr>
                <p14:cNvContentPartPr/>
                <p14:nvPr/>
              </p14:nvContentPartPr>
              <p14:xfrm>
                <a:off x="9718410" y="3599628"/>
                <a:ext cx="28080" cy="145800"/>
              </p14:xfrm>
            </p:contentPart>
          </mc:Choice>
          <mc:Fallback xmlns="">
            <p:pic>
              <p:nvPicPr>
                <p:cNvPr id="28698" name="잉크 28697">
                  <a:extLst>
                    <a:ext uri="{FF2B5EF4-FFF2-40B4-BE49-F238E27FC236}">
                      <a16:creationId xmlns:a16="http://schemas.microsoft.com/office/drawing/2014/main" id="{C9E01CA4-3F49-4CAE-9D69-48AE40CCCA3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714090" y="3595308"/>
                  <a:ext cx="367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8699" name="잉크 28698">
                  <a:extLst>
                    <a:ext uri="{FF2B5EF4-FFF2-40B4-BE49-F238E27FC236}">
                      <a16:creationId xmlns:a16="http://schemas.microsoft.com/office/drawing/2014/main" id="{57F7BEB3-3C25-4391-A988-FEA839065E6C}"/>
                    </a:ext>
                  </a:extLst>
                </p14:cNvPr>
                <p14:cNvContentPartPr/>
                <p14:nvPr/>
              </p14:nvContentPartPr>
              <p14:xfrm>
                <a:off x="9395850" y="3796548"/>
                <a:ext cx="304200" cy="51840"/>
              </p14:xfrm>
            </p:contentPart>
          </mc:Choice>
          <mc:Fallback xmlns="">
            <p:pic>
              <p:nvPicPr>
                <p:cNvPr id="28699" name="잉크 28698">
                  <a:extLst>
                    <a:ext uri="{FF2B5EF4-FFF2-40B4-BE49-F238E27FC236}">
                      <a16:creationId xmlns:a16="http://schemas.microsoft.com/office/drawing/2014/main" id="{57F7BEB3-3C25-4391-A988-FEA839065E6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391530" y="3792228"/>
                  <a:ext cx="3128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8700" name="잉크 28699">
                  <a:extLst>
                    <a:ext uri="{FF2B5EF4-FFF2-40B4-BE49-F238E27FC236}">
                      <a16:creationId xmlns:a16="http://schemas.microsoft.com/office/drawing/2014/main" id="{07681C28-C51D-45BD-B119-E789FB452CCD}"/>
                    </a:ext>
                  </a:extLst>
                </p14:cNvPr>
                <p14:cNvContentPartPr/>
                <p14:nvPr/>
              </p14:nvContentPartPr>
              <p14:xfrm>
                <a:off x="9445530" y="3845508"/>
                <a:ext cx="92520" cy="188640"/>
              </p14:xfrm>
            </p:contentPart>
          </mc:Choice>
          <mc:Fallback xmlns="">
            <p:pic>
              <p:nvPicPr>
                <p:cNvPr id="28700" name="잉크 28699">
                  <a:extLst>
                    <a:ext uri="{FF2B5EF4-FFF2-40B4-BE49-F238E27FC236}">
                      <a16:creationId xmlns:a16="http://schemas.microsoft.com/office/drawing/2014/main" id="{07681C28-C51D-45BD-B119-E789FB452CC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441210" y="3841188"/>
                  <a:ext cx="1011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8701" name="잉크 28700">
                  <a:extLst>
                    <a:ext uri="{FF2B5EF4-FFF2-40B4-BE49-F238E27FC236}">
                      <a16:creationId xmlns:a16="http://schemas.microsoft.com/office/drawing/2014/main" id="{37ACB365-725C-4A44-A81E-00F2970801D0}"/>
                    </a:ext>
                  </a:extLst>
                </p14:cNvPr>
                <p14:cNvContentPartPr/>
                <p14:nvPr/>
              </p14:nvContentPartPr>
              <p14:xfrm>
                <a:off x="9503850" y="3853788"/>
                <a:ext cx="216360" cy="98640"/>
              </p14:xfrm>
            </p:contentPart>
          </mc:Choice>
          <mc:Fallback xmlns="">
            <p:pic>
              <p:nvPicPr>
                <p:cNvPr id="28701" name="잉크 28700">
                  <a:extLst>
                    <a:ext uri="{FF2B5EF4-FFF2-40B4-BE49-F238E27FC236}">
                      <a16:creationId xmlns:a16="http://schemas.microsoft.com/office/drawing/2014/main" id="{37ACB365-725C-4A44-A81E-00F2970801D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499530" y="3849468"/>
                  <a:ext cx="225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8702" name="잉크 28701">
                  <a:extLst>
                    <a:ext uri="{FF2B5EF4-FFF2-40B4-BE49-F238E27FC236}">
                      <a16:creationId xmlns:a16="http://schemas.microsoft.com/office/drawing/2014/main" id="{5F76B73C-4B3C-4520-AF5C-8C522BA3199D}"/>
                    </a:ext>
                  </a:extLst>
                </p14:cNvPr>
                <p14:cNvContentPartPr/>
                <p14:nvPr/>
              </p14:nvContentPartPr>
              <p14:xfrm>
                <a:off x="9612930" y="3838308"/>
                <a:ext cx="195120" cy="183600"/>
              </p14:xfrm>
            </p:contentPart>
          </mc:Choice>
          <mc:Fallback xmlns="">
            <p:pic>
              <p:nvPicPr>
                <p:cNvPr id="28702" name="잉크 28701">
                  <a:extLst>
                    <a:ext uri="{FF2B5EF4-FFF2-40B4-BE49-F238E27FC236}">
                      <a16:creationId xmlns:a16="http://schemas.microsoft.com/office/drawing/2014/main" id="{5F76B73C-4B3C-4520-AF5C-8C522BA3199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608610" y="3833988"/>
                  <a:ext cx="2037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8703" name="잉크 28702">
                  <a:extLst>
                    <a:ext uri="{FF2B5EF4-FFF2-40B4-BE49-F238E27FC236}">
                      <a16:creationId xmlns:a16="http://schemas.microsoft.com/office/drawing/2014/main" id="{97FE9C2F-5789-41C0-BB7B-72599FF69859}"/>
                    </a:ext>
                  </a:extLst>
                </p14:cNvPr>
                <p14:cNvContentPartPr/>
                <p14:nvPr/>
              </p14:nvContentPartPr>
              <p14:xfrm>
                <a:off x="9975450" y="3523308"/>
                <a:ext cx="106920" cy="207000"/>
              </p14:xfrm>
            </p:contentPart>
          </mc:Choice>
          <mc:Fallback xmlns="">
            <p:pic>
              <p:nvPicPr>
                <p:cNvPr id="28703" name="잉크 28702">
                  <a:extLst>
                    <a:ext uri="{FF2B5EF4-FFF2-40B4-BE49-F238E27FC236}">
                      <a16:creationId xmlns:a16="http://schemas.microsoft.com/office/drawing/2014/main" id="{97FE9C2F-5789-41C0-BB7B-72599FF6985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971130" y="3518988"/>
                  <a:ext cx="1155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8704" name="잉크 28703">
                  <a:extLst>
                    <a:ext uri="{FF2B5EF4-FFF2-40B4-BE49-F238E27FC236}">
                      <a16:creationId xmlns:a16="http://schemas.microsoft.com/office/drawing/2014/main" id="{CDB15415-59A4-43F1-9A13-128D063F633F}"/>
                    </a:ext>
                  </a:extLst>
                </p14:cNvPr>
                <p14:cNvContentPartPr/>
                <p14:nvPr/>
              </p14:nvContentPartPr>
              <p14:xfrm>
                <a:off x="10133850" y="3514308"/>
                <a:ext cx="148320" cy="231840"/>
              </p14:xfrm>
            </p:contentPart>
          </mc:Choice>
          <mc:Fallback xmlns="">
            <p:pic>
              <p:nvPicPr>
                <p:cNvPr id="28704" name="잉크 28703">
                  <a:extLst>
                    <a:ext uri="{FF2B5EF4-FFF2-40B4-BE49-F238E27FC236}">
                      <a16:creationId xmlns:a16="http://schemas.microsoft.com/office/drawing/2014/main" id="{CDB15415-59A4-43F1-9A13-128D063F633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129530" y="3509988"/>
                  <a:ext cx="1569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8705" name="잉크 28704">
                  <a:extLst>
                    <a:ext uri="{FF2B5EF4-FFF2-40B4-BE49-F238E27FC236}">
                      <a16:creationId xmlns:a16="http://schemas.microsoft.com/office/drawing/2014/main" id="{D9B0D69C-9A41-4EDB-91E4-9D9AA557F10F}"/>
                    </a:ext>
                  </a:extLst>
                </p14:cNvPr>
                <p14:cNvContentPartPr/>
                <p14:nvPr/>
              </p14:nvContentPartPr>
              <p14:xfrm>
                <a:off x="10361370" y="3606828"/>
                <a:ext cx="36000" cy="128160"/>
              </p14:xfrm>
            </p:contentPart>
          </mc:Choice>
          <mc:Fallback xmlns="">
            <p:pic>
              <p:nvPicPr>
                <p:cNvPr id="28705" name="잉크 28704">
                  <a:extLst>
                    <a:ext uri="{FF2B5EF4-FFF2-40B4-BE49-F238E27FC236}">
                      <a16:creationId xmlns:a16="http://schemas.microsoft.com/office/drawing/2014/main" id="{D9B0D69C-9A41-4EDB-91E4-9D9AA557F10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357050" y="3602508"/>
                  <a:ext cx="446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8706" name="잉크 28705">
                  <a:extLst>
                    <a:ext uri="{FF2B5EF4-FFF2-40B4-BE49-F238E27FC236}">
                      <a16:creationId xmlns:a16="http://schemas.microsoft.com/office/drawing/2014/main" id="{DCEFC7F0-C05D-4284-8186-7F01CB38389D}"/>
                    </a:ext>
                  </a:extLst>
                </p14:cNvPr>
                <p14:cNvContentPartPr/>
                <p14:nvPr/>
              </p14:nvContentPartPr>
              <p14:xfrm>
                <a:off x="10028370" y="3743268"/>
                <a:ext cx="338760" cy="60480"/>
              </p14:xfrm>
            </p:contentPart>
          </mc:Choice>
          <mc:Fallback xmlns="">
            <p:pic>
              <p:nvPicPr>
                <p:cNvPr id="28706" name="잉크 28705">
                  <a:extLst>
                    <a:ext uri="{FF2B5EF4-FFF2-40B4-BE49-F238E27FC236}">
                      <a16:creationId xmlns:a16="http://schemas.microsoft.com/office/drawing/2014/main" id="{DCEFC7F0-C05D-4284-8186-7F01CB38389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024050" y="3738948"/>
                  <a:ext cx="3474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8707" name="잉크 28706">
                  <a:extLst>
                    <a:ext uri="{FF2B5EF4-FFF2-40B4-BE49-F238E27FC236}">
                      <a16:creationId xmlns:a16="http://schemas.microsoft.com/office/drawing/2014/main" id="{EB55A0E7-586B-4D4B-90C9-38276BC15B46}"/>
                    </a:ext>
                  </a:extLst>
                </p14:cNvPr>
                <p14:cNvContentPartPr/>
                <p14:nvPr/>
              </p14:nvContentPartPr>
              <p14:xfrm>
                <a:off x="10126650" y="3796188"/>
                <a:ext cx="83520" cy="209520"/>
              </p14:xfrm>
            </p:contentPart>
          </mc:Choice>
          <mc:Fallback xmlns="">
            <p:pic>
              <p:nvPicPr>
                <p:cNvPr id="28707" name="잉크 28706">
                  <a:extLst>
                    <a:ext uri="{FF2B5EF4-FFF2-40B4-BE49-F238E27FC236}">
                      <a16:creationId xmlns:a16="http://schemas.microsoft.com/office/drawing/2014/main" id="{EB55A0E7-586B-4D4B-90C9-38276BC15B4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122330" y="3791868"/>
                  <a:ext cx="921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8708" name="잉크 28707">
                  <a:extLst>
                    <a:ext uri="{FF2B5EF4-FFF2-40B4-BE49-F238E27FC236}">
                      <a16:creationId xmlns:a16="http://schemas.microsoft.com/office/drawing/2014/main" id="{908B8F62-2589-4913-8B79-D02FEF6F21CD}"/>
                    </a:ext>
                  </a:extLst>
                </p14:cNvPr>
                <p14:cNvContentPartPr/>
                <p14:nvPr/>
              </p14:nvContentPartPr>
              <p14:xfrm>
                <a:off x="10223850" y="3871788"/>
                <a:ext cx="157680" cy="92160"/>
              </p14:xfrm>
            </p:contentPart>
          </mc:Choice>
          <mc:Fallback xmlns="">
            <p:pic>
              <p:nvPicPr>
                <p:cNvPr id="28708" name="잉크 28707">
                  <a:extLst>
                    <a:ext uri="{FF2B5EF4-FFF2-40B4-BE49-F238E27FC236}">
                      <a16:creationId xmlns:a16="http://schemas.microsoft.com/office/drawing/2014/main" id="{908B8F62-2589-4913-8B79-D02FEF6F21C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219530" y="3867468"/>
                  <a:ext cx="1663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8709" name="잉크 28708">
                  <a:extLst>
                    <a:ext uri="{FF2B5EF4-FFF2-40B4-BE49-F238E27FC236}">
                      <a16:creationId xmlns:a16="http://schemas.microsoft.com/office/drawing/2014/main" id="{4D5BD103-6D42-4529-85FE-6A5F2F29C241}"/>
                    </a:ext>
                  </a:extLst>
                </p14:cNvPr>
                <p14:cNvContentPartPr/>
                <p14:nvPr/>
              </p14:nvContentPartPr>
              <p14:xfrm>
                <a:off x="10256970" y="3809508"/>
                <a:ext cx="273600" cy="235080"/>
              </p14:xfrm>
            </p:contentPart>
          </mc:Choice>
          <mc:Fallback xmlns="">
            <p:pic>
              <p:nvPicPr>
                <p:cNvPr id="28709" name="잉크 28708">
                  <a:extLst>
                    <a:ext uri="{FF2B5EF4-FFF2-40B4-BE49-F238E27FC236}">
                      <a16:creationId xmlns:a16="http://schemas.microsoft.com/office/drawing/2014/main" id="{4D5BD103-6D42-4529-85FE-6A5F2F29C24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252650" y="3805188"/>
                  <a:ext cx="282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8711" name="잉크 28710">
                  <a:extLst>
                    <a:ext uri="{FF2B5EF4-FFF2-40B4-BE49-F238E27FC236}">
                      <a16:creationId xmlns:a16="http://schemas.microsoft.com/office/drawing/2014/main" id="{A334DE6E-A2AA-4E0D-AB98-DFE8697B5E7C}"/>
                    </a:ext>
                  </a:extLst>
                </p14:cNvPr>
                <p14:cNvContentPartPr/>
                <p14:nvPr/>
              </p14:nvContentPartPr>
              <p14:xfrm>
                <a:off x="9419250" y="4303788"/>
                <a:ext cx="88920" cy="195480"/>
              </p14:xfrm>
            </p:contentPart>
          </mc:Choice>
          <mc:Fallback xmlns="">
            <p:pic>
              <p:nvPicPr>
                <p:cNvPr id="28711" name="잉크 28710">
                  <a:extLst>
                    <a:ext uri="{FF2B5EF4-FFF2-40B4-BE49-F238E27FC236}">
                      <a16:creationId xmlns:a16="http://schemas.microsoft.com/office/drawing/2014/main" id="{A334DE6E-A2AA-4E0D-AB98-DFE8697B5E7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414930" y="4299468"/>
                  <a:ext cx="975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8712" name="잉크 28711">
                  <a:extLst>
                    <a:ext uri="{FF2B5EF4-FFF2-40B4-BE49-F238E27FC236}">
                      <a16:creationId xmlns:a16="http://schemas.microsoft.com/office/drawing/2014/main" id="{381DC31E-30B8-423D-8321-0473BB882526}"/>
                    </a:ext>
                  </a:extLst>
                </p14:cNvPr>
                <p14:cNvContentPartPr/>
                <p14:nvPr/>
              </p14:nvContentPartPr>
              <p14:xfrm>
                <a:off x="9570090" y="4258788"/>
                <a:ext cx="107280" cy="246240"/>
              </p14:xfrm>
            </p:contentPart>
          </mc:Choice>
          <mc:Fallback xmlns="">
            <p:pic>
              <p:nvPicPr>
                <p:cNvPr id="28712" name="잉크 28711">
                  <a:extLst>
                    <a:ext uri="{FF2B5EF4-FFF2-40B4-BE49-F238E27FC236}">
                      <a16:creationId xmlns:a16="http://schemas.microsoft.com/office/drawing/2014/main" id="{381DC31E-30B8-423D-8321-0473BB88252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565770" y="4254468"/>
                  <a:ext cx="1159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8713" name="잉크 28712">
                  <a:extLst>
                    <a:ext uri="{FF2B5EF4-FFF2-40B4-BE49-F238E27FC236}">
                      <a16:creationId xmlns:a16="http://schemas.microsoft.com/office/drawing/2014/main" id="{D9C9401E-EA27-4C72-ADC3-7CA623AD60C5}"/>
                    </a:ext>
                  </a:extLst>
                </p14:cNvPr>
                <p14:cNvContentPartPr/>
                <p14:nvPr/>
              </p14:nvContentPartPr>
              <p14:xfrm>
                <a:off x="9732450" y="4361388"/>
                <a:ext cx="139320" cy="69120"/>
              </p14:xfrm>
            </p:contentPart>
          </mc:Choice>
          <mc:Fallback xmlns="">
            <p:pic>
              <p:nvPicPr>
                <p:cNvPr id="28713" name="잉크 28712">
                  <a:extLst>
                    <a:ext uri="{FF2B5EF4-FFF2-40B4-BE49-F238E27FC236}">
                      <a16:creationId xmlns:a16="http://schemas.microsoft.com/office/drawing/2014/main" id="{D9C9401E-EA27-4C72-ADC3-7CA623AD60C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728130" y="4357068"/>
                  <a:ext cx="147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8714" name="잉크 28713">
                  <a:extLst>
                    <a:ext uri="{FF2B5EF4-FFF2-40B4-BE49-F238E27FC236}">
                      <a16:creationId xmlns:a16="http://schemas.microsoft.com/office/drawing/2014/main" id="{CBB23845-1BA6-4425-85DB-E3E0573B950C}"/>
                    </a:ext>
                  </a:extLst>
                </p14:cNvPr>
                <p14:cNvContentPartPr/>
                <p14:nvPr/>
              </p14:nvContentPartPr>
              <p14:xfrm>
                <a:off x="9436890" y="4532748"/>
                <a:ext cx="329760" cy="58320"/>
              </p14:xfrm>
            </p:contentPart>
          </mc:Choice>
          <mc:Fallback xmlns="">
            <p:pic>
              <p:nvPicPr>
                <p:cNvPr id="28714" name="잉크 28713">
                  <a:extLst>
                    <a:ext uri="{FF2B5EF4-FFF2-40B4-BE49-F238E27FC236}">
                      <a16:creationId xmlns:a16="http://schemas.microsoft.com/office/drawing/2014/main" id="{CBB23845-1BA6-4425-85DB-E3E0573B950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432570" y="4528428"/>
                  <a:ext cx="3384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8715" name="잉크 28714">
                  <a:extLst>
                    <a:ext uri="{FF2B5EF4-FFF2-40B4-BE49-F238E27FC236}">
                      <a16:creationId xmlns:a16="http://schemas.microsoft.com/office/drawing/2014/main" id="{9D376C15-5E00-483B-B78D-6CB7993068E8}"/>
                    </a:ext>
                  </a:extLst>
                </p14:cNvPr>
                <p14:cNvContentPartPr/>
                <p14:nvPr/>
              </p14:nvContentPartPr>
              <p14:xfrm>
                <a:off x="9454890" y="4605468"/>
                <a:ext cx="98640" cy="215640"/>
              </p14:xfrm>
            </p:contentPart>
          </mc:Choice>
          <mc:Fallback xmlns="">
            <p:pic>
              <p:nvPicPr>
                <p:cNvPr id="28715" name="잉크 28714">
                  <a:extLst>
                    <a:ext uri="{FF2B5EF4-FFF2-40B4-BE49-F238E27FC236}">
                      <a16:creationId xmlns:a16="http://schemas.microsoft.com/office/drawing/2014/main" id="{9D376C15-5E00-483B-B78D-6CB7993068E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450570" y="4601148"/>
                  <a:ext cx="107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8716" name="잉크 28715">
                  <a:extLst>
                    <a:ext uri="{FF2B5EF4-FFF2-40B4-BE49-F238E27FC236}">
                      <a16:creationId xmlns:a16="http://schemas.microsoft.com/office/drawing/2014/main" id="{4F2C91C5-252E-4D78-A442-11C4DD7F90FF}"/>
                    </a:ext>
                  </a:extLst>
                </p14:cNvPr>
                <p14:cNvContentPartPr/>
                <p14:nvPr/>
              </p14:nvContentPartPr>
              <p14:xfrm>
                <a:off x="9568290" y="4658748"/>
                <a:ext cx="169920" cy="103680"/>
              </p14:xfrm>
            </p:contentPart>
          </mc:Choice>
          <mc:Fallback xmlns="">
            <p:pic>
              <p:nvPicPr>
                <p:cNvPr id="28716" name="잉크 28715">
                  <a:extLst>
                    <a:ext uri="{FF2B5EF4-FFF2-40B4-BE49-F238E27FC236}">
                      <a16:creationId xmlns:a16="http://schemas.microsoft.com/office/drawing/2014/main" id="{4F2C91C5-252E-4D78-A442-11C4DD7F90F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563970" y="4654428"/>
                  <a:ext cx="1785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8717" name="잉크 28716">
                  <a:extLst>
                    <a:ext uri="{FF2B5EF4-FFF2-40B4-BE49-F238E27FC236}">
                      <a16:creationId xmlns:a16="http://schemas.microsoft.com/office/drawing/2014/main" id="{6474DB50-D2DA-44A6-9B5A-BEE2B2D21791}"/>
                    </a:ext>
                  </a:extLst>
                </p14:cNvPr>
                <p14:cNvContentPartPr/>
                <p14:nvPr/>
              </p14:nvContentPartPr>
              <p14:xfrm>
                <a:off x="9625530" y="4632468"/>
                <a:ext cx="212040" cy="189360"/>
              </p14:xfrm>
            </p:contentPart>
          </mc:Choice>
          <mc:Fallback xmlns="">
            <p:pic>
              <p:nvPicPr>
                <p:cNvPr id="28717" name="잉크 28716">
                  <a:extLst>
                    <a:ext uri="{FF2B5EF4-FFF2-40B4-BE49-F238E27FC236}">
                      <a16:creationId xmlns:a16="http://schemas.microsoft.com/office/drawing/2014/main" id="{6474DB50-D2DA-44A6-9B5A-BEE2B2D2179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621210" y="4628148"/>
                  <a:ext cx="2206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8718" name="잉크 28717">
                  <a:extLst>
                    <a:ext uri="{FF2B5EF4-FFF2-40B4-BE49-F238E27FC236}">
                      <a16:creationId xmlns:a16="http://schemas.microsoft.com/office/drawing/2014/main" id="{4FE8E2E2-1A7A-4389-A73E-52424FE37AF3}"/>
                    </a:ext>
                  </a:extLst>
                </p14:cNvPr>
                <p14:cNvContentPartPr/>
                <p14:nvPr/>
              </p14:nvContentPartPr>
              <p14:xfrm>
                <a:off x="10099650" y="4295148"/>
                <a:ext cx="95760" cy="178560"/>
              </p14:xfrm>
            </p:contentPart>
          </mc:Choice>
          <mc:Fallback xmlns="">
            <p:pic>
              <p:nvPicPr>
                <p:cNvPr id="28718" name="잉크 28717">
                  <a:extLst>
                    <a:ext uri="{FF2B5EF4-FFF2-40B4-BE49-F238E27FC236}">
                      <a16:creationId xmlns:a16="http://schemas.microsoft.com/office/drawing/2014/main" id="{4FE8E2E2-1A7A-4389-A73E-52424FE37AF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095330" y="4290828"/>
                  <a:ext cx="104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8719" name="잉크 28718">
                  <a:extLst>
                    <a:ext uri="{FF2B5EF4-FFF2-40B4-BE49-F238E27FC236}">
                      <a16:creationId xmlns:a16="http://schemas.microsoft.com/office/drawing/2014/main" id="{BE04AAF5-2185-4C6F-B61B-DC658595875A}"/>
                    </a:ext>
                  </a:extLst>
                </p14:cNvPr>
                <p14:cNvContentPartPr/>
                <p14:nvPr/>
              </p14:nvContentPartPr>
              <p14:xfrm>
                <a:off x="10243650" y="4227468"/>
                <a:ext cx="140760" cy="265320"/>
              </p14:xfrm>
            </p:contentPart>
          </mc:Choice>
          <mc:Fallback xmlns="">
            <p:pic>
              <p:nvPicPr>
                <p:cNvPr id="28719" name="잉크 28718">
                  <a:extLst>
                    <a:ext uri="{FF2B5EF4-FFF2-40B4-BE49-F238E27FC236}">
                      <a16:creationId xmlns:a16="http://schemas.microsoft.com/office/drawing/2014/main" id="{BE04AAF5-2185-4C6F-B61B-DC658595875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239330" y="4223148"/>
                  <a:ext cx="1494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8720" name="잉크 28719">
                  <a:extLst>
                    <a:ext uri="{FF2B5EF4-FFF2-40B4-BE49-F238E27FC236}">
                      <a16:creationId xmlns:a16="http://schemas.microsoft.com/office/drawing/2014/main" id="{1CFC4471-7880-4B4B-B7A2-E18656F4F07A}"/>
                    </a:ext>
                  </a:extLst>
                </p14:cNvPr>
                <p14:cNvContentPartPr/>
                <p14:nvPr/>
              </p14:nvContentPartPr>
              <p14:xfrm>
                <a:off x="10463250" y="4311348"/>
                <a:ext cx="228240" cy="86760"/>
              </p14:xfrm>
            </p:contentPart>
          </mc:Choice>
          <mc:Fallback xmlns="">
            <p:pic>
              <p:nvPicPr>
                <p:cNvPr id="28720" name="잉크 28719">
                  <a:extLst>
                    <a:ext uri="{FF2B5EF4-FFF2-40B4-BE49-F238E27FC236}">
                      <a16:creationId xmlns:a16="http://schemas.microsoft.com/office/drawing/2014/main" id="{1CFC4471-7880-4B4B-B7A2-E18656F4F07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458930" y="4307028"/>
                  <a:ext cx="2368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8721" name="잉크 28720">
                  <a:extLst>
                    <a:ext uri="{FF2B5EF4-FFF2-40B4-BE49-F238E27FC236}">
                      <a16:creationId xmlns:a16="http://schemas.microsoft.com/office/drawing/2014/main" id="{585457D6-3B34-4EB2-9221-0D56BE7062CF}"/>
                    </a:ext>
                  </a:extLst>
                </p14:cNvPr>
                <p14:cNvContentPartPr/>
                <p14:nvPr/>
              </p14:nvContentPartPr>
              <p14:xfrm>
                <a:off x="10222050" y="4501428"/>
                <a:ext cx="376200" cy="25920"/>
              </p14:xfrm>
            </p:contentPart>
          </mc:Choice>
          <mc:Fallback xmlns="">
            <p:pic>
              <p:nvPicPr>
                <p:cNvPr id="28721" name="잉크 28720">
                  <a:extLst>
                    <a:ext uri="{FF2B5EF4-FFF2-40B4-BE49-F238E27FC236}">
                      <a16:creationId xmlns:a16="http://schemas.microsoft.com/office/drawing/2014/main" id="{585457D6-3B34-4EB2-9221-0D56BE7062C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217730" y="4497108"/>
                  <a:ext cx="384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8722" name="잉크 28721">
                  <a:extLst>
                    <a:ext uri="{FF2B5EF4-FFF2-40B4-BE49-F238E27FC236}">
                      <a16:creationId xmlns:a16="http://schemas.microsoft.com/office/drawing/2014/main" id="{93C10F1A-08ED-4D00-B6A8-FA2DAD3C0D8D}"/>
                    </a:ext>
                  </a:extLst>
                </p14:cNvPr>
                <p14:cNvContentPartPr/>
                <p14:nvPr/>
              </p14:nvContentPartPr>
              <p14:xfrm>
                <a:off x="10210530" y="4590348"/>
                <a:ext cx="113040" cy="192240"/>
              </p14:xfrm>
            </p:contentPart>
          </mc:Choice>
          <mc:Fallback xmlns="">
            <p:pic>
              <p:nvPicPr>
                <p:cNvPr id="28722" name="잉크 28721">
                  <a:extLst>
                    <a:ext uri="{FF2B5EF4-FFF2-40B4-BE49-F238E27FC236}">
                      <a16:creationId xmlns:a16="http://schemas.microsoft.com/office/drawing/2014/main" id="{93C10F1A-08ED-4D00-B6A8-FA2DAD3C0D8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206210" y="4586028"/>
                  <a:ext cx="1216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8723" name="잉크 28722">
                  <a:extLst>
                    <a:ext uri="{FF2B5EF4-FFF2-40B4-BE49-F238E27FC236}">
                      <a16:creationId xmlns:a16="http://schemas.microsoft.com/office/drawing/2014/main" id="{B2497F4F-81C6-4838-8DF1-A2B5F7B57F71}"/>
                    </a:ext>
                  </a:extLst>
                </p14:cNvPr>
                <p14:cNvContentPartPr/>
                <p14:nvPr/>
              </p14:nvContentPartPr>
              <p14:xfrm>
                <a:off x="10354170" y="4632828"/>
                <a:ext cx="191520" cy="114480"/>
              </p14:xfrm>
            </p:contentPart>
          </mc:Choice>
          <mc:Fallback xmlns="">
            <p:pic>
              <p:nvPicPr>
                <p:cNvPr id="28723" name="잉크 28722">
                  <a:extLst>
                    <a:ext uri="{FF2B5EF4-FFF2-40B4-BE49-F238E27FC236}">
                      <a16:creationId xmlns:a16="http://schemas.microsoft.com/office/drawing/2014/main" id="{B2497F4F-81C6-4838-8DF1-A2B5F7B57F7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349850" y="4628508"/>
                  <a:ext cx="2001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8724" name="잉크 28723">
                  <a:extLst>
                    <a:ext uri="{FF2B5EF4-FFF2-40B4-BE49-F238E27FC236}">
                      <a16:creationId xmlns:a16="http://schemas.microsoft.com/office/drawing/2014/main" id="{AEF089A1-7916-45B5-826F-C9FFB9B4B0BE}"/>
                    </a:ext>
                  </a:extLst>
                </p14:cNvPr>
                <p14:cNvContentPartPr/>
                <p14:nvPr/>
              </p14:nvContentPartPr>
              <p14:xfrm>
                <a:off x="10405290" y="4605108"/>
                <a:ext cx="119880" cy="156960"/>
              </p14:xfrm>
            </p:contentPart>
          </mc:Choice>
          <mc:Fallback xmlns="">
            <p:pic>
              <p:nvPicPr>
                <p:cNvPr id="28724" name="잉크 28723">
                  <a:extLst>
                    <a:ext uri="{FF2B5EF4-FFF2-40B4-BE49-F238E27FC236}">
                      <a16:creationId xmlns:a16="http://schemas.microsoft.com/office/drawing/2014/main" id="{AEF089A1-7916-45B5-826F-C9FFB9B4B0B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400970" y="4600788"/>
                  <a:ext cx="1285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8725" name="잉크 28724">
                  <a:extLst>
                    <a:ext uri="{FF2B5EF4-FFF2-40B4-BE49-F238E27FC236}">
                      <a16:creationId xmlns:a16="http://schemas.microsoft.com/office/drawing/2014/main" id="{4669286C-BA52-4311-9800-60E7DB0BC0EC}"/>
                    </a:ext>
                  </a:extLst>
                </p14:cNvPr>
                <p14:cNvContentPartPr/>
                <p14:nvPr/>
              </p14:nvContentPartPr>
              <p14:xfrm>
                <a:off x="10552530" y="4668468"/>
                <a:ext cx="114840" cy="66600"/>
              </p14:xfrm>
            </p:contentPart>
          </mc:Choice>
          <mc:Fallback xmlns="">
            <p:pic>
              <p:nvPicPr>
                <p:cNvPr id="28725" name="잉크 28724">
                  <a:extLst>
                    <a:ext uri="{FF2B5EF4-FFF2-40B4-BE49-F238E27FC236}">
                      <a16:creationId xmlns:a16="http://schemas.microsoft.com/office/drawing/2014/main" id="{4669286C-BA52-4311-9800-60E7DB0BC0E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548210" y="4664148"/>
                  <a:ext cx="1234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8726" name="잉크 28725">
                  <a:extLst>
                    <a:ext uri="{FF2B5EF4-FFF2-40B4-BE49-F238E27FC236}">
                      <a16:creationId xmlns:a16="http://schemas.microsoft.com/office/drawing/2014/main" id="{059760D3-40AA-4B74-8CFA-AF6A38C75144}"/>
                    </a:ext>
                  </a:extLst>
                </p14:cNvPr>
                <p14:cNvContentPartPr/>
                <p14:nvPr/>
              </p14:nvContentPartPr>
              <p14:xfrm>
                <a:off x="10755210" y="3557868"/>
                <a:ext cx="36000" cy="1264680"/>
              </p14:xfrm>
            </p:contentPart>
          </mc:Choice>
          <mc:Fallback xmlns="">
            <p:pic>
              <p:nvPicPr>
                <p:cNvPr id="28726" name="잉크 28725">
                  <a:extLst>
                    <a:ext uri="{FF2B5EF4-FFF2-40B4-BE49-F238E27FC236}">
                      <a16:creationId xmlns:a16="http://schemas.microsoft.com/office/drawing/2014/main" id="{059760D3-40AA-4B74-8CFA-AF6A38C7514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750890" y="3553548"/>
                  <a:ext cx="44640" cy="127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40" name="그룹 28739">
            <a:extLst>
              <a:ext uri="{FF2B5EF4-FFF2-40B4-BE49-F238E27FC236}">
                <a16:creationId xmlns:a16="http://schemas.microsoft.com/office/drawing/2014/main" id="{570C4DF5-F238-4069-AB17-621441D31AE5}"/>
              </a:ext>
            </a:extLst>
          </p:cNvPr>
          <p:cNvGrpSpPr/>
          <p:nvPr/>
        </p:nvGrpSpPr>
        <p:grpSpPr>
          <a:xfrm>
            <a:off x="10905330" y="3616548"/>
            <a:ext cx="1095480" cy="350280"/>
            <a:chOff x="10905330" y="3616548"/>
            <a:chExt cx="109548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8728" name="잉크 28727">
                  <a:extLst>
                    <a:ext uri="{FF2B5EF4-FFF2-40B4-BE49-F238E27FC236}">
                      <a16:creationId xmlns:a16="http://schemas.microsoft.com/office/drawing/2014/main" id="{5070DCF4-6D23-48F8-82C3-009015DC1940}"/>
                    </a:ext>
                  </a:extLst>
                </p14:cNvPr>
                <p14:cNvContentPartPr/>
                <p14:nvPr/>
              </p14:nvContentPartPr>
              <p14:xfrm>
                <a:off x="10905330" y="3707988"/>
                <a:ext cx="134280" cy="256680"/>
              </p14:xfrm>
            </p:contentPart>
          </mc:Choice>
          <mc:Fallback xmlns="">
            <p:pic>
              <p:nvPicPr>
                <p:cNvPr id="28728" name="잉크 28727">
                  <a:extLst>
                    <a:ext uri="{FF2B5EF4-FFF2-40B4-BE49-F238E27FC236}">
                      <a16:creationId xmlns:a16="http://schemas.microsoft.com/office/drawing/2014/main" id="{5070DCF4-6D23-48F8-82C3-009015DC194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901010" y="3703668"/>
                  <a:ext cx="142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8729" name="잉크 28728">
                  <a:extLst>
                    <a:ext uri="{FF2B5EF4-FFF2-40B4-BE49-F238E27FC236}">
                      <a16:creationId xmlns:a16="http://schemas.microsoft.com/office/drawing/2014/main" id="{72CBEAB6-6867-4F9E-AC6F-761EF69D7419}"/>
                    </a:ext>
                  </a:extLst>
                </p14:cNvPr>
                <p14:cNvContentPartPr/>
                <p14:nvPr/>
              </p14:nvContentPartPr>
              <p14:xfrm>
                <a:off x="11062650" y="3851268"/>
                <a:ext cx="128880" cy="115560"/>
              </p14:xfrm>
            </p:contentPart>
          </mc:Choice>
          <mc:Fallback xmlns="">
            <p:pic>
              <p:nvPicPr>
                <p:cNvPr id="28729" name="잉크 28728">
                  <a:extLst>
                    <a:ext uri="{FF2B5EF4-FFF2-40B4-BE49-F238E27FC236}">
                      <a16:creationId xmlns:a16="http://schemas.microsoft.com/office/drawing/2014/main" id="{72CBEAB6-6867-4F9E-AC6F-761EF69D741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058330" y="3846948"/>
                  <a:ext cx="1375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730" name="잉크 28729">
                  <a:extLst>
                    <a:ext uri="{FF2B5EF4-FFF2-40B4-BE49-F238E27FC236}">
                      <a16:creationId xmlns:a16="http://schemas.microsoft.com/office/drawing/2014/main" id="{8787EF2B-3982-4325-B777-6F73A76B7835}"/>
                    </a:ext>
                  </a:extLst>
                </p14:cNvPr>
                <p14:cNvContentPartPr/>
                <p14:nvPr/>
              </p14:nvContentPartPr>
              <p14:xfrm>
                <a:off x="11182890" y="3805908"/>
                <a:ext cx="95040" cy="133920"/>
              </p14:xfrm>
            </p:contentPart>
          </mc:Choice>
          <mc:Fallback xmlns="">
            <p:pic>
              <p:nvPicPr>
                <p:cNvPr id="28730" name="잉크 28729">
                  <a:extLst>
                    <a:ext uri="{FF2B5EF4-FFF2-40B4-BE49-F238E27FC236}">
                      <a16:creationId xmlns:a16="http://schemas.microsoft.com/office/drawing/2014/main" id="{8787EF2B-3982-4325-B777-6F73A76B783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178570" y="3801588"/>
                  <a:ext cx="103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8731" name="잉크 28730">
                  <a:extLst>
                    <a:ext uri="{FF2B5EF4-FFF2-40B4-BE49-F238E27FC236}">
                      <a16:creationId xmlns:a16="http://schemas.microsoft.com/office/drawing/2014/main" id="{90956A05-4558-413A-82CF-16186A874E17}"/>
                    </a:ext>
                  </a:extLst>
                </p14:cNvPr>
                <p14:cNvContentPartPr/>
                <p14:nvPr/>
              </p14:nvContentPartPr>
              <p14:xfrm>
                <a:off x="11284770" y="3827148"/>
                <a:ext cx="87480" cy="98280"/>
              </p14:xfrm>
            </p:contentPart>
          </mc:Choice>
          <mc:Fallback xmlns="">
            <p:pic>
              <p:nvPicPr>
                <p:cNvPr id="28731" name="잉크 28730">
                  <a:extLst>
                    <a:ext uri="{FF2B5EF4-FFF2-40B4-BE49-F238E27FC236}">
                      <a16:creationId xmlns:a16="http://schemas.microsoft.com/office/drawing/2014/main" id="{90956A05-4558-413A-82CF-16186A874E1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280450" y="3822828"/>
                  <a:ext cx="961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8732" name="잉크 28731">
                  <a:extLst>
                    <a:ext uri="{FF2B5EF4-FFF2-40B4-BE49-F238E27FC236}">
                      <a16:creationId xmlns:a16="http://schemas.microsoft.com/office/drawing/2014/main" id="{17FC2B28-C3B2-4A0C-8098-23357D17E423}"/>
                    </a:ext>
                  </a:extLst>
                </p14:cNvPr>
                <p14:cNvContentPartPr/>
                <p14:nvPr/>
              </p14:nvContentPartPr>
              <p14:xfrm>
                <a:off x="11428770" y="3616548"/>
                <a:ext cx="118080" cy="244800"/>
              </p14:xfrm>
            </p:contentPart>
          </mc:Choice>
          <mc:Fallback xmlns="">
            <p:pic>
              <p:nvPicPr>
                <p:cNvPr id="28732" name="잉크 28731">
                  <a:extLst>
                    <a:ext uri="{FF2B5EF4-FFF2-40B4-BE49-F238E27FC236}">
                      <a16:creationId xmlns:a16="http://schemas.microsoft.com/office/drawing/2014/main" id="{17FC2B28-C3B2-4A0C-8098-23357D17E42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424450" y="3612228"/>
                  <a:ext cx="1267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8733" name="잉크 28732">
                  <a:extLst>
                    <a:ext uri="{FF2B5EF4-FFF2-40B4-BE49-F238E27FC236}">
                      <a16:creationId xmlns:a16="http://schemas.microsoft.com/office/drawing/2014/main" id="{F3EC824E-9DD7-4CE8-90A5-88D44DBBAF9B}"/>
                    </a:ext>
                  </a:extLst>
                </p14:cNvPr>
                <p14:cNvContentPartPr/>
                <p14:nvPr/>
              </p14:nvContentPartPr>
              <p14:xfrm>
                <a:off x="11581410" y="3760188"/>
                <a:ext cx="52200" cy="145440"/>
              </p14:xfrm>
            </p:contentPart>
          </mc:Choice>
          <mc:Fallback xmlns="">
            <p:pic>
              <p:nvPicPr>
                <p:cNvPr id="28733" name="잉크 28732">
                  <a:extLst>
                    <a:ext uri="{FF2B5EF4-FFF2-40B4-BE49-F238E27FC236}">
                      <a16:creationId xmlns:a16="http://schemas.microsoft.com/office/drawing/2014/main" id="{F3EC824E-9DD7-4CE8-90A5-88D44DBBAF9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577090" y="3755868"/>
                  <a:ext cx="608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8734" name="잉크 28733">
                  <a:extLst>
                    <a:ext uri="{FF2B5EF4-FFF2-40B4-BE49-F238E27FC236}">
                      <a16:creationId xmlns:a16="http://schemas.microsoft.com/office/drawing/2014/main" id="{1A725F5D-EC8F-42D0-8C68-4CE094D40262}"/>
                    </a:ext>
                  </a:extLst>
                </p14:cNvPr>
                <p14:cNvContentPartPr/>
                <p14:nvPr/>
              </p14:nvContentPartPr>
              <p14:xfrm>
                <a:off x="11588610" y="3664788"/>
                <a:ext cx="39600" cy="38880"/>
              </p14:xfrm>
            </p:contentPart>
          </mc:Choice>
          <mc:Fallback xmlns="">
            <p:pic>
              <p:nvPicPr>
                <p:cNvPr id="28734" name="잉크 28733">
                  <a:extLst>
                    <a:ext uri="{FF2B5EF4-FFF2-40B4-BE49-F238E27FC236}">
                      <a16:creationId xmlns:a16="http://schemas.microsoft.com/office/drawing/2014/main" id="{1A725F5D-EC8F-42D0-8C68-4CE094D4026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584290" y="3660468"/>
                  <a:ext cx="48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735" name="잉크 28734">
                  <a:extLst>
                    <a:ext uri="{FF2B5EF4-FFF2-40B4-BE49-F238E27FC236}">
                      <a16:creationId xmlns:a16="http://schemas.microsoft.com/office/drawing/2014/main" id="{A6CCB0F3-AA1F-4F52-9AA1-F578EB48A916}"/>
                    </a:ext>
                  </a:extLst>
                </p14:cNvPr>
                <p14:cNvContentPartPr/>
                <p14:nvPr/>
              </p14:nvContentPartPr>
              <p14:xfrm>
                <a:off x="11625330" y="3760188"/>
                <a:ext cx="135360" cy="93960"/>
              </p14:xfrm>
            </p:contentPart>
          </mc:Choice>
          <mc:Fallback xmlns="">
            <p:pic>
              <p:nvPicPr>
                <p:cNvPr id="28735" name="잉크 28734">
                  <a:extLst>
                    <a:ext uri="{FF2B5EF4-FFF2-40B4-BE49-F238E27FC236}">
                      <a16:creationId xmlns:a16="http://schemas.microsoft.com/office/drawing/2014/main" id="{A6CCB0F3-AA1F-4F52-9AA1-F578EB48A91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621010" y="3755868"/>
                  <a:ext cx="144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8736" name="잉크 28735">
                  <a:extLst>
                    <a:ext uri="{FF2B5EF4-FFF2-40B4-BE49-F238E27FC236}">
                      <a16:creationId xmlns:a16="http://schemas.microsoft.com/office/drawing/2014/main" id="{F9BB8251-CD42-4458-987A-BB2A3D288840}"/>
                    </a:ext>
                  </a:extLst>
                </p14:cNvPr>
                <p14:cNvContentPartPr/>
                <p14:nvPr/>
              </p14:nvContentPartPr>
              <p14:xfrm>
                <a:off x="11737290" y="3751188"/>
                <a:ext cx="47880" cy="110160"/>
              </p14:xfrm>
            </p:contentPart>
          </mc:Choice>
          <mc:Fallback xmlns="">
            <p:pic>
              <p:nvPicPr>
                <p:cNvPr id="28736" name="잉크 28735">
                  <a:extLst>
                    <a:ext uri="{FF2B5EF4-FFF2-40B4-BE49-F238E27FC236}">
                      <a16:creationId xmlns:a16="http://schemas.microsoft.com/office/drawing/2014/main" id="{F9BB8251-CD42-4458-987A-BB2A3D28884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732970" y="3746868"/>
                  <a:ext cx="565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8737" name="잉크 28736">
                  <a:extLst>
                    <a:ext uri="{FF2B5EF4-FFF2-40B4-BE49-F238E27FC236}">
                      <a16:creationId xmlns:a16="http://schemas.microsoft.com/office/drawing/2014/main" id="{A881C3EF-2624-421D-826B-BFFE627A1ECC}"/>
                    </a:ext>
                  </a:extLst>
                </p14:cNvPr>
                <p14:cNvContentPartPr/>
                <p14:nvPr/>
              </p14:nvContentPartPr>
              <p14:xfrm>
                <a:off x="11814690" y="3737148"/>
                <a:ext cx="186120" cy="127800"/>
              </p14:xfrm>
            </p:contentPart>
          </mc:Choice>
          <mc:Fallback xmlns="">
            <p:pic>
              <p:nvPicPr>
                <p:cNvPr id="28737" name="잉크 28736">
                  <a:extLst>
                    <a:ext uri="{FF2B5EF4-FFF2-40B4-BE49-F238E27FC236}">
                      <a16:creationId xmlns:a16="http://schemas.microsoft.com/office/drawing/2014/main" id="{A881C3EF-2624-421D-826B-BFFE627A1EC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810370" y="3732828"/>
                  <a:ext cx="194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8739" name="잉크 28738">
                  <a:extLst>
                    <a:ext uri="{FF2B5EF4-FFF2-40B4-BE49-F238E27FC236}">
                      <a16:creationId xmlns:a16="http://schemas.microsoft.com/office/drawing/2014/main" id="{6298356F-59E4-4AB4-B04A-23C73A0A7DD9}"/>
                    </a:ext>
                  </a:extLst>
                </p14:cNvPr>
                <p14:cNvContentPartPr/>
                <p14:nvPr/>
              </p14:nvContentPartPr>
              <p14:xfrm>
                <a:off x="11323290" y="3801228"/>
                <a:ext cx="56160" cy="67680"/>
              </p14:xfrm>
            </p:contentPart>
          </mc:Choice>
          <mc:Fallback xmlns="">
            <p:pic>
              <p:nvPicPr>
                <p:cNvPr id="28739" name="잉크 28738">
                  <a:extLst>
                    <a:ext uri="{FF2B5EF4-FFF2-40B4-BE49-F238E27FC236}">
                      <a16:creationId xmlns:a16="http://schemas.microsoft.com/office/drawing/2014/main" id="{6298356F-59E4-4AB4-B04A-23C73A0A7DD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318970" y="3796908"/>
                  <a:ext cx="64800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82" name="그룹 28781">
            <a:extLst>
              <a:ext uri="{FF2B5EF4-FFF2-40B4-BE49-F238E27FC236}">
                <a16:creationId xmlns:a16="http://schemas.microsoft.com/office/drawing/2014/main" id="{969DE43F-D4CC-4F2E-B597-DB93525A9D8E}"/>
              </a:ext>
            </a:extLst>
          </p:cNvPr>
          <p:cNvGrpSpPr/>
          <p:nvPr/>
        </p:nvGrpSpPr>
        <p:grpSpPr>
          <a:xfrm>
            <a:off x="4125450" y="5526348"/>
            <a:ext cx="4041360" cy="983520"/>
            <a:chOff x="4125450" y="5526348"/>
            <a:chExt cx="4041360" cy="98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8741" name="잉크 28740">
                  <a:extLst>
                    <a:ext uri="{FF2B5EF4-FFF2-40B4-BE49-F238E27FC236}">
                      <a16:creationId xmlns:a16="http://schemas.microsoft.com/office/drawing/2014/main" id="{2338323C-29C6-488F-9C74-F21B2C083C7D}"/>
                    </a:ext>
                  </a:extLst>
                </p14:cNvPr>
                <p14:cNvContentPartPr/>
                <p14:nvPr/>
              </p14:nvContentPartPr>
              <p14:xfrm>
                <a:off x="4507770" y="5526348"/>
                <a:ext cx="1097280" cy="110520"/>
              </p14:xfrm>
            </p:contentPart>
          </mc:Choice>
          <mc:Fallback xmlns="">
            <p:pic>
              <p:nvPicPr>
                <p:cNvPr id="28741" name="잉크 28740">
                  <a:extLst>
                    <a:ext uri="{FF2B5EF4-FFF2-40B4-BE49-F238E27FC236}">
                      <a16:creationId xmlns:a16="http://schemas.microsoft.com/office/drawing/2014/main" id="{2338323C-29C6-488F-9C74-F21B2C083C7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503450" y="5522028"/>
                  <a:ext cx="110592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8742" name="잉크 28741">
                  <a:extLst>
                    <a:ext uri="{FF2B5EF4-FFF2-40B4-BE49-F238E27FC236}">
                      <a16:creationId xmlns:a16="http://schemas.microsoft.com/office/drawing/2014/main" id="{1A206774-600E-409D-9D85-AD91005F68FF}"/>
                    </a:ext>
                  </a:extLst>
                </p14:cNvPr>
                <p14:cNvContentPartPr/>
                <p14:nvPr/>
              </p14:nvContentPartPr>
              <p14:xfrm>
                <a:off x="4125450" y="5923068"/>
                <a:ext cx="104040" cy="380880"/>
              </p14:xfrm>
            </p:contentPart>
          </mc:Choice>
          <mc:Fallback xmlns="">
            <p:pic>
              <p:nvPicPr>
                <p:cNvPr id="28742" name="잉크 28741">
                  <a:extLst>
                    <a:ext uri="{FF2B5EF4-FFF2-40B4-BE49-F238E27FC236}">
                      <a16:creationId xmlns:a16="http://schemas.microsoft.com/office/drawing/2014/main" id="{1A206774-600E-409D-9D85-AD91005F68F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121130" y="5918748"/>
                  <a:ext cx="11268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8743" name="잉크 28742">
                  <a:extLst>
                    <a:ext uri="{FF2B5EF4-FFF2-40B4-BE49-F238E27FC236}">
                      <a16:creationId xmlns:a16="http://schemas.microsoft.com/office/drawing/2014/main" id="{A40BA524-4DA9-449B-B998-382AB5FBD834}"/>
                    </a:ext>
                  </a:extLst>
                </p14:cNvPr>
                <p14:cNvContentPartPr/>
                <p14:nvPr/>
              </p14:nvContentPartPr>
              <p14:xfrm>
                <a:off x="4226250" y="6153828"/>
                <a:ext cx="82800" cy="135000"/>
              </p14:xfrm>
            </p:contentPart>
          </mc:Choice>
          <mc:Fallback xmlns="">
            <p:pic>
              <p:nvPicPr>
                <p:cNvPr id="28743" name="잉크 28742">
                  <a:extLst>
                    <a:ext uri="{FF2B5EF4-FFF2-40B4-BE49-F238E27FC236}">
                      <a16:creationId xmlns:a16="http://schemas.microsoft.com/office/drawing/2014/main" id="{A40BA524-4DA9-449B-B998-382AB5FBD83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221930" y="6149508"/>
                  <a:ext cx="914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8744" name="잉크 28743">
                  <a:extLst>
                    <a:ext uri="{FF2B5EF4-FFF2-40B4-BE49-F238E27FC236}">
                      <a16:creationId xmlns:a16="http://schemas.microsoft.com/office/drawing/2014/main" id="{DE0F06B2-D4DD-4455-A6A9-015E59CECD65}"/>
                    </a:ext>
                  </a:extLst>
                </p14:cNvPr>
                <p14:cNvContentPartPr/>
                <p14:nvPr/>
              </p14:nvContentPartPr>
              <p14:xfrm>
                <a:off x="4391130" y="6127548"/>
                <a:ext cx="149760" cy="357120"/>
              </p14:xfrm>
            </p:contentPart>
          </mc:Choice>
          <mc:Fallback xmlns="">
            <p:pic>
              <p:nvPicPr>
                <p:cNvPr id="28744" name="잉크 28743">
                  <a:extLst>
                    <a:ext uri="{FF2B5EF4-FFF2-40B4-BE49-F238E27FC236}">
                      <a16:creationId xmlns:a16="http://schemas.microsoft.com/office/drawing/2014/main" id="{DE0F06B2-D4DD-4455-A6A9-015E59CECD6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386810" y="6123228"/>
                  <a:ext cx="15840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8745" name="잉크 28744">
                  <a:extLst>
                    <a:ext uri="{FF2B5EF4-FFF2-40B4-BE49-F238E27FC236}">
                      <a16:creationId xmlns:a16="http://schemas.microsoft.com/office/drawing/2014/main" id="{02EFFB55-FF7A-46AD-903E-F5B5BF80745B}"/>
                    </a:ext>
                  </a:extLst>
                </p14:cNvPr>
                <p14:cNvContentPartPr/>
                <p14:nvPr/>
              </p14:nvContentPartPr>
              <p14:xfrm>
                <a:off x="4624050" y="6090468"/>
                <a:ext cx="39600" cy="419400"/>
              </p14:xfrm>
            </p:contentPart>
          </mc:Choice>
          <mc:Fallback xmlns="">
            <p:pic>
              <p:nvPicPr>
                <p:cNvPr id="28745" name="잉크 28744">
                  <a:extLst>
                    <a:ext uri="{FF2B5EF4-FFF2-40B4-BE49-F238E27FC236}">
                      <a16:creationId xmlns:a16="http://schemas.microsoft.com/office/drawing/2014/main" id="{02EFFB55-FF7A-46AD-903E-F5B5BF80745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619730" y="6086148"/>
                  <a:ext cx="482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8746" name="잉크 28745">
                  <a:extLst>
                    <a:ext uri="{FF2B5EF4-FFF2-40B4-BE49-F238E27FC236}">
                      <a16:creationId xmlns:a16="http://schemas.microsoft.com/office/drawing/2014/main" id="{69292E4B-E2DF-4F28-8AD4-7A3AA383FBA3}"/>
                    </a:ext>
                  </a:extLst>
                </p14:cNvPr>
                <p14:cNvContentPartPr/>
                <p14:nvPr/>
              </p14:nvContentPartPr>
              <p14:xfrm>
                <a:off x="4622970" y="6110628"/>
                <a:ext cx="98640" cy="156240"/>
              </p14:xfrm>
            </p:contentPart>
          </mc:Choice>
          <mc:Fallback xmlns="">
            <p:pic>
              <p:nvPicPr>
                <p:cNvPr id="28746" name="잉크 28745">
                  <a:extLst>
                    <a:ext uri="{FF2B5EF4-FFF2-40B4-BE49-F238E27FC236}">
                      <a16:creationId xmlns:a16="http://schemas.microsoft.com/office/drawing/2014/main" id="{69292E4B-E2DF-4F28-8AD4-7A3AA383FBA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618650" y="6106308"/>
                  <a:ext cx="1072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8747" name="잉크 28746">
                  <a:extLst>
                    <a:ext uri="{FF2B5EF4-FFF2-40B4-BE49-F238E27FC236}">
                      <a16:creationId xmlns:a16="http://schemas.microsoft.com/office/drawing/2014/main" id="{A1F857B7-DCD0-496B-932A-A3A5E8369745}"/>
                    </a:ext>
                  </a:extLst>
                </p14:cNvPr>
                <p14:cNvContentPartPr/>
                <p14:nvPr/>
              </p14:nvContentPartPr>
              <p14:xfrm>
                <a:off x="4790010" y="6055908"/>
                <a:ext cx="86040" cy="226080"/>
              </p14:xfrm>
            </p:contentPart>
          </mc:Choice>
          <mc:Fallback xmlns="">
            <p:pic>
              <p:nvPicPr>
                <p:cNvPr id="28747" name="잉크 28746">
                  <a:extLst>
                    <a:ext uri="{FF2B5EF4-FFF2-40B4-BE49-F238E27FC236}">
                      <a16:creationId xmlns:a16="http://schemas.microsoft.com/office/drawing/2014/main" id="{A1F857B7-DCD0-496B-932A-A3A5E836974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785690" y="6051588"/>
                  <a:ext cx="946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8748" name="잉크 28747">
                  <a:extLst>
                    <a:ext uri="{FF2B5EF4-FFF2-40B4-BE49-F238E27FC236}">
                      <a16:creationId xmlns:a16="http://schemas.microsoft.com/office/drawing/2014/main" id="{3C4747BD-95A7-47BE-86AD-DB286F7C6064}"/>
                    </a:ext>
                  </a:extLst>
                </p14:cNvPr>
                <p14:cNvContentPartPr/>
                <p14:nvPr/>
              </p14:nvContentPartPr>
              <p14:xfrm>
                <a:off x="4910610" y="6096948"/>
                <a:ext cx="60120" cy="126360"/>
              </p14:xfrm>
            </p:contentPart>
          </mc:Choice>
          <mc:Fallback xmlns="">
            <p:pic>
              <p:nvPicPr>
                <p:cNvPr id="28748" name="잉크 28747">
                  <a:extLst>
                    <a:ext uri="{FF2B5EF4-FFF2-40B4-BE49-F238E27FC236}">
                      <a16:creationId xmlns:a16="http://schemas.microsoft.com/office/drawing/2014/main" id="{3C4747BD-95A7-47BE-86AD-DB286F7C606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906290" y="6092628"/>
                  <a:ext cx="687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8749" name="잉크 28748">
                  <a:extLst>
                    <a:ext uri="{FF2B5EF4-FFF2-40B4-BE49-F238E27FC236}">
                      <a16:creationId xmlns:a16="http://schemas.microsoft.com/office/drawing/2014/main" id="{0E6C7B02-C303-456E-A240-070489049C26}"/>
                    </a:ext>
                  </a:extLst>
                </p14:cNvPr>
                <p14:cNvContentPartPr/>
                <p14:nvPr/>
              </p14:nvContentPartPr>
              <p14:xfrm>
                <a:off x="4952370" y="6089748"/>
                <a:ext cx="83520" cy="127800"/>
              </p14:xfrm>
            </p:contentPart>
          </mc:Choice>
          <mc:Fallback xmlns="">
            <p:pic>
              <p:nvPicPr>
                <p:cNvPr id="28749" name="잉크 28748">
                  <a:extLst>
                    <a:ext uri="{FF2B5EF4-FFF2-40B4-BE49-F238E27FC236}">
                      <a16:creationId xmlns:a16="http://schemas.microsoft.com/office/drawing/2014/main" id="{0E6C7B02-C303-456E-A240-070489049C2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948050" y="6085428"/>
                  <a:ext cx="921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8750" name="잉크 28749">
                  <a:extLst>
                    <a:ext uri="{FF2B5EF4-FFF2-40B4-BE49-F238E27FC236}">
                      <a16:creationId xmlns:a16="http://schemas.microsoft.com/office/drawing/2014/main" id="{893D0487-16ED-4C3A-AABA-ACE8939CABD6}"/>
                    </a:ext>
                  </a:extLst>
                </p14:cNvPr>
                <p14:cNvContentPartPr/>
                <p14:nvPr/>
              </p14:nvContentPartPr>
              <p14:xfrm>
                <a:off x="4961370" y="6068148"/>
                <a:ext cx="98640" cy="426240"/>
              </p14:xfrm>
            </p:contentPart>
          </mc:Choice>
          <mc:Fallback xmlns="">
            <p:pic>
              <p:nvPicPr>
                <p:cNvPr id="28750" name="잉크 28749">
                  <a:extLst>
                    <a:ext uri="{FF2B5EF4-FFF2-40B4-BE49-F238E27FC236}">
                      <a16:creationId xmlns:a16="http://schemas.microsoft.com/office/drawing/2014/main" id="{893D0487-16ED-4C3A-AABA-ACE8939CABD6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957050" y="6063828"/>
                  <a:ext cx="10728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8751" name="잉크 28750">
                  <a:extLst>
                    <a:ext uri="{FF2B5EF4-FFF2-40B4-BE49-F238E27FC236}">
                      <a16:creationId xmlns:a16="http://schemas.microsoft.com/office/drawing/2014/main" id="{793D14D2-BBE4-47F0-8DC8-BDD45DBF90AD}"/>
                    </a:ext>
                  </a:extLst>
                </p14:cNvPr>
                <p14:cNvContentPartPr/>
                <p14:nvPr/>
              </p14:nvContentPartPr>
              <p14:xfrm>
                <a:off x="5124810" y="6047988"/>
                <a:ext cx="124920" cy="295560"/>
              </p14:xfrm>
            </p:contentPart>
          </mc:Choice>
          <mc:Fallback xmlns="">
            <p:pic>
              <p:nvPicPr>
                <p:cNvPr id="28751" name="잉크 28750">
                  <a:extLst>
                    <a:ext uri="{FF2B5EF4-FFF2-40B4-BE49-F238E27FC236}">
                      <a16:creationId xmlns:a16="http://schemas.microsoft.com/office/drawing/2014/main" id="{793D14D2-BBE4-47F0-8DC8-BDD45DBF90A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120490" y="6043668"/>
                  <a:ext cx="13356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8753" name="잉크 28752">
                  <a:extLst>
                    <a:ext uri="{FF2B5EF4-FFF2-40B4-BE49-F238E27FC236}">
                      <a16:creationId xmlns:a16="http://schemas.microsoft.com/office/drawing/2014/main" id="{65E834A8-C9F3-4CB6-85E1-D48370F7A1DB}"/>
                    </a:ext>
                  </a:extLst>
                </p14:cNvPr>
                <p14:cNvContentPartPr/>
                <p14:nvPr/>
              </p14:nvContentPartPr>
              <p14:xfrm>
                <a:off x="5402730" y="6086508"/>
                <a:ext cx="192240" cy="29520"/>
              </p14:xfrm>
            </p:contentPart>
          </mc:Choice>
          <mc:Fallback xmlns="">
            <p:pic>
              <p:nvPicPr>
                <p:cNvPr id="28753" name="잉크 28752">
                  <a:extLst>
                    <a:ext uri="{FF2B5EF4-FFF2-40B4-BE49-F238E27FC236}">
                      <a16:creationId xmlns:a16="http://schemas.microsoft.com/office/drawing/2014/main" id="{65E834A8-C9F3-4CB6-85E1-D48370F7A1DB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398410" y="6082188"/>
                  <a:ext cx="2008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8754" name="잉크 28753">
                  <a:extLst>
                    <a:ext uri="{FF2B5EF4-FFF2-40B4-BE49-F238E27FC236}">
                      <a16:creationId xmlns:a16="http://schemas.microsoft.com/office/drawing/2014/main" id="{D40DE87B-0188-40F2-A6F0-346CFB8E15B6}"/>
                    </a:ext>
                  </a:extLst>
                </p14:cNvPr>
                <p14:cNvContentPartPr/>
                <p14:nvPr/>
              </p14:nvContentPartPr>
              <p14:xfrm>
                <a:off x="5432250" y="6145908"/>
                <a:ext cx="182520" cy="24480"/>
              </p14:xfrm>
            </p:contentPart>
          </mc:Choice>
          <mc:Fallback xmlns="">
            <p:pic>
              <p:nvPicPr>
                <p:cNvPr id="28754" name="잉크 28753">
                  <a:extLst>
                    <a:ext uri="{FF2B5EF4-FFF2-40B4-BE49-F238E27FC236}">
                      <a16:creationId xmlns:a16="http://schemas.microsoft.com/office/drawing/2014/main" id="{D40DE87B-0188-40F2-A6F0-346CFB8E15B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427930" y="6141588"/>
                  <a:ext cx="1911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8756" name="잉크 28755">
                  <a:extLst>
                    <a:ext uri="{FF2B5EF4-FFF2-40B4-BE49-F238E27FC236}">
                      <a16:creationId xmlns:a16="http://schemas.microsoft.com/office/drawing/2014/main" id="{D92E613B-2653-4A59-A1F8-F01EE4E48A86}"/>
                    </a:ext>
                  </a:extLst>
                </p14:cNvPr>
                <p14:cNvContentPartPr/>
                <p14:nvPr/>
              </p14:nvContentPartPr>
              <p14:xfrm>
                <a:off x="5758050" y="5823348"/>
                <a:ext cx="104760" cy="392040"/>
              </p14:xfrm>
            </p:contentPart>
          </mc:Choice>
          <mc:Fallback xmlns="">
            <p:pic>
              <p:nvPicPr>
                <p:cNvPr id="28756" name="잉크 28755">
                  <a:extLst>
                    <a:ext uri="{FF2B5EF4-FFF2-40B4-BE49-F238E27FC236}">
                      <a16:creationId xmlns:a16="http://schemas.microsoft.com/office/drawing/2014/main" id="{D92E613B-2653-4A59-A1F8-F01EE4E48A8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753730" y="5819028"/>
                  <a:ext cx="1134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8757" name="잉크 28756">
                  <a:extLst>
                    <a:ext uri="{FF2B5EF4-FFF2-40B4-BE49-F238E27FC236}">
                      <a16:creationId xmlns:a16="http://schemas.microsoft.com/office/drawing/2014/main" id="{66EC4EA8-A086-460E-B6C0-59226E5EC2A9}"/>
                    </a:ext>
                  </a:extLst>
                </p14:cNvPr>
                <p14:cNvContentPartPr/>
                <p14:nvPr/>
              </p14:nvContentPartPr>
              <p14:xfrm>
                <a:off x="5868930" y="6037908"/>
                <a:ext cx="79200" cy="144720"/>
              </p14:xfrm>
            </p:contentPart>
          </mc:Choice>
          <mc:Fallback xmlns="">
            <p:pic>
              <p:nvPicPr>
                <p:cNvPr id="28757" name="잉크 28756">
                  <a:extLst>
                    <a:ext uri="{FF2B5EF4-FFF2-40B4-BE49-F238E27FC236}">
                      <a16:creationId xmlns:a16="http://schemas.microsoft.com/office/drawing/2014/main" id="{66EC4EA8-A086-460E-B6C0-59226E5EC2A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864610" y="6033588"/>
                  <a:ext cx="878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8758" name="잉크 28757">
                  <a:extLst>
                    <a:ext uri="{FF2B5EF4-FFF2-40B4-BE49-F238E27FC236}">
                      <a16:creationId xmlns:a16="http://schemas.microsoft.com/office/drawing/2014/main" id="{EB06940E-F306-40BF-8581-E1EE6760440D}"/>
                    </a:ext>
                  </a:extLst>
                </p14:cNvPr>
                <p14:cNvContentPartPr/>
                <p14:nvPr/>
              </p14:nvContentPartPr>
              <p14:xfrm>
                <a:off x="5922210" y="6067068"/>
                <a:ext cx="137880" cy="370800"/>
              </p14:xfrm>
            </p:contentPart>
          </mc:Choice>
          <mc:Fallback xmlns="">
            <p:pic>
              <p:nvPicPr>
                <p:cNvPr id="28758" name="잉크 28757">
                  <a:extLst>
                    <a:ext uri="{FF2B5EF4-FFF2-40B4-BE49-F238E27FC236}">
                      <a16:creationId xmlns:a16="http://schemas.microsoft.com/office/drawing/2014/main" id="{EB06940E-F306-40BF-8581-E1EE6760440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917890" y="6062748"/>
                  <a:ext cx="1465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8759" name="잉크 28758">
                  <a:extLst>
                    <a:ext uri="{FF2B5EF4-FFF2-40B4-BE49-F238E27FC236}">
                      <a16:creationId xmlns:a16="http://schemas.microsoft.com/office/drawing/2014/main" id="{3ADA96AF-E444-46AC-8916-3B95496B504D}"/>
                    </a:ext>
                  </a:extLst>
                </p14:cNvPr>
                <p14:cNvContentPartPr/>
                <p14:nvPr/>
              </p14:nvContentPartPr>
              <p14:xfrm>
                <a:off x="5936610" y="6003708"/>
                <a:ext cx="91800" cy="70920"/>
              </p14:xfrm>
            </p:contentPart>
          </mc:Choice>
          <mc:Fallback xmlns="">
            <p:pic>
              <p:nvPicPr>
                <p:cNvPr id="28759" name="잉크 28758">
                  <a:extLst>
                    <a:ext uri="{FF2B5EF4-FFF2-40B4-BE49-F238E27FC236}">
                      <a16:creationId xmlns:a16="http://schemas.microsoft.com/office/drawing/2014/main" id="{3ADA96AF-E444-46AC-8916-3B95496B504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932290" y="5999388"/>
                  <a:ext cx="1004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8760" name="잉크 28759">
                  <a:extLst>
                    <a:ext uri="{FF2B5EF4-FFF2-40B4-BE49-F238E27FC236}">
                      <a16:creationId xmlns:a16="http://schemas.microsoft.com/office/drawing/2014/main" id="{90B9A018-0B3E-4B92-9C05-FBA80FC60DD3}"/>
                    </a:ext>
                  </a:extLst>
                </p14:cNvPr>
                <p14:cNvContentPartPr/>
                <p14:nvPr/>
              </p14:nvContentPartPr>
              <p14:xfrm>
                <a:off x="6197610" y="5928468"/>
                <a:ext cx="26280" cy="505440"/>
              </p14:xfrm>
            </p:contentPart>
          </mc:Choice>
          <mc:Fallback xmlns="">
            <p:pic>
              <p:nvPicPr>
                <p:cNvPr id="28760" name="잉크 28759">
                  <a:extLst>
                    <a:ext uri="{FF2B5EF4-FFF2-40B4-BE49-F238E27FC236}">
                      <a16:creationId xmlns:a16="http://schemas.microsoft.com/office/drawing/2014/main" id="{90B9A018-0B3E-4B92-9C05-FBA80FC60DD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193290" y="5924148"/>
                  <a:ext cx="3492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8761" name="잉크 28760">
                  <a:extLst>
                    <a:ext uri="{FF2B5EF4-FFF2-40B4-BE49-F238E27FC236}">
                      <a16:creationId xmlns:a16="http://schemas.microsoft.com/office/drawing/2014/main" id="{038EAF10-00F4-405B-8677-BED2E08FA605}"/>
                    </a:ext>
                  </a:extLst>
                </p14:cNvPr>
                <p14:cNvContentPartPr/>
                <p14:nvPr/>
              </p14:nvContentPartPr>
              <p14:xfrm>
                <a:off x="6208410" y="5913708"/>
                <a:ext cx="110160" cy="152280"/>
              </p14:xfrm>
            </p:contentPart>
          </mc:Choice>
          <mc:Fallback xmlns="">
            <p:pic>
              <p:nvPicPr>
                <p:cNvPr id="28761" name="잉크 28760">
                  <a:extLst>
                    <a:ext uri="{FF2B5EF4-FFF2-40B4-BE49-F238E27FC236}">
                      <a16:creationId xmlns:a16="http://schemas.microsoft.com/office/drawing/2014/main" id="{038EAF10-00F4-405B-8677-BED2E08FA60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204090" y="5909388"/>
                  <a:ext cx="118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8762" name="잉크 28761">
                  <a:extLst>
                    <a:ext uri="{FF2B5EF4-FFF2-40B4-BE49-F238E27FC236}">
                      <a16:creationId xmlns:a16="http://schemas.microsoft.com/office/drawing/2014/main" id="{8FC38230-0785-4ECC-90F5-4E67B042B61C}"/>
                    </a:ext>
                  </a:extLst>
                </p14:cNvPr>
                <p14:cNvContentPartPr/>
                <p14:nvPr/>
              </p14:nvContentPartPr>
              <p14:xfrm>
                <a:off x="5962170" y="5992908"/>
                <a:ext cx="90000" cy="167760"/>
              </p14:xfrm>
            </p:contentPart>
          </mc:Choice>
          <mc:Fallback xmlns="">
            <p:pic>
              <p:nvPicPr>
                <p:cNvPr id="28762" name="잉크 28761">
                  <a:extLst>
                    <a:ext uri="{FF2B5EF4-FFF2-40B4-BE49-F238E27FC236}">
                      <a16:creationId xmlns:a16="http://schemas.microsoft.com/office/drawing/2014/main" id="{8FC38230-0785-4ECC-90F5-4E67B042B61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57850" y="5988588"/>
                  <a:ext cx="986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8763" name="잉크 28762">
                  <a:extLst>
                    <a:ext uri="{FF2B5EF4-FFF2-40B4-BE49-F238E27FC236}">
                      <a16:creationId xmlns:a16="http://schemas.microsoft.com/office/drawing/2014/main" id="{FB36B76C-795B-46D6-8551-35587327A56D}"/>
                    </a:ext>
                  </a:extLst>
                </p14:cNvPr>
                <p14:cNvContentPartPr/>
                <p14:nvPr/>
              </p14:nvContentPartPr>
              <p14:xfrm>
                <a:off x="6362850" y="5872668"/>
                <a:ext cx="113760" cy="208800"/>
              </p14:xfrm>
            </p:contentPart>
          </mc:Choice>
          <mc:Fallback xmlns="">
            <p:pic>
              <p:nvPicPr>
                <p:cNvPr id="28763" name="잉크 28762">
                  <a:extLst>
                    <a:ext uri="{FF2B5EF4-FFF2-40B4-BE49-F238E27FC236}">
                      <a16:creationId xmlns:a16="http://schemas.microsoft.com/office/drawing/2014/main" id="{FB36B76C-795B-46D6-8551-35587327A56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358530" y="5868348"/>
                  <a:ext cx="1224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8764" name="잉크 28763">
                  <a:extLst>
                    <a:ext uri="{FF2B5EF4-FFF2-40B4-BE49-F238E27FC236}">
                      <a16:creationId xmlns:a16="http://schemas.microsoft.com/office/drawing/2014/main" id="{57715C4B-282D-411A-9F5F-2A82E13069F3}"/>
                    </a:ext>
                  </a:extLst>
                </p14:cNvPr>
                <p14:cNvContentPartPr/>
                <p14:nvPr/>
              </p14:nvContentPartPr>
              <p14:xfrm>
                <a:off x="6497850" y="5869428"/>
                <a:ext cx="94320" cy="146520"/>
              </p14:xfrm>
            </p:contentPart>
          </mc:Choice>
          <mc:Fallback xmlns="">
            <p:pic>
              <p:nvPicPr>
                <p:cNvPr id="28764" name="잉크 28763">
                  <a:extLst>
                    <a:ext uri="{FF2B5EF4-FFF2-40B4-BE49-F238E27FC236}">
                      <a16:creationId xmlns:a16="http://schemas.microsoft.com/office/drawing/2014/main" id="{57715C4B-282D-411A-9F5F-2A82E13069F3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493530" y="5865108"/>
                  <a:ext cx="1029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8765" name="잉크 28764">
                  <a:extLst>
                    <a:ext uri="{FF2B5EF4-FFF2-40B4-BE49-F238E27FC236}">
                      <a16:creationId xmlns:a16="http://schemas.microsoft.com/office/drawing/2014/main" id="{BA749B00-8AF0-455C-8292-1A8440FFE245}"/>
                    </a:ext>
                  </a:extLst>
                </p14:cNvPr>
                <p14:cNvContentPartPr/>
                <p14:nvPr/>
              </p14:nvContentPartPr>
              <p14:xfrm>
                <a:off x="6498570" y="5907228"/>
                <a:ext cx="96840" cy="168480"/>
              </p14:xfrm>
            </p:contentPart>
          </mc:Choice>
          <mc:Fallback xmlns="">
            <p:pic>
              <p:nvPicPr>
                <p:cNvPr id="28765" name="잉크 28764">
                  <a:extLst>
                    <a:ext uri="{FF2B5EF4-FFF2-40B4-BE49-F238E27FC236}">
                      <a16:creationId xmlns:a16="http://schemas.microsoft.com/office/drawing/2014/main" id="{BA749B00-8AF0-455C-8292-1A8440FFE24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494250" y="5902908"/>
                  <a:ext cx="105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8766" name="잉크 28765">
                  <a:extLst>
                    <a:ext uri="{FF2B5EF4-FFF2-40B4-BE49-F238E27FC236}">
                      <a16:creationId xmlns:a16="http://schemas.microsoft.com/office/drawing/2014/main" id="{AE4F4D23-8372-4B21-9CD5-72816C163884}"/>
                    </a:ext>
                  </a:extLst>
                </p14:cNvPr>
                <p14:cNvContentPartPr/>
                <p14:nvPr/>
              </p14:nvContentPartPr>
              <p14:xfrm>
                <a:off x="6450330" y="5916228"/>
                <a:ext cx="151200" cy="108720"/>
              </p14:xfrm>
            </p:contentPart>
          </mc:Choice>
          <mc:Fallback xmlns="">
            <p:pic>
              <p:nvPicPr>
                <p:cNvPr id="28766" name="잉크 28765">
                  <a:extLst>
                    <a:ext uri="{FF2B5EF4-FFF2-40B4-BE49-F238E27FC236}">
                      <a16:creationId xmlns:a16="http://schemas.microsoft.com/office/drawing/2014/main" id="{AE4F4D23-8372-4B21-9CD5-72816C163884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46010" y="5911908"/>
                  <a:ext cx="1598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8767" name="잉크 28766">
                  <a:extLst>
                    <a:ext uri="{FF2B5EF4-FFF2-40B4-BE49-F238E27FC236}">
                      <a16:creationId xmlns:a16="http://schemas.microsoft.com/office/drawing/2014/main" id="{92439F47-1A88-4E8F-AD39-5CAC11AEFF31}"/>
                    </a:ext>
                  </a:extLst>
                </p14:cNvPr>
                <p14:cNvContentPartPr/>
                <p14:nvPr/>
              </p14:nvContentPartPr>
              <p14:xfrm>
                <a:off x="6663810" y="5859708"/>
                <a:ext cx="104760" cy="279360"/>
              </p14:xfrm>
            </p:contentPart>
          </mc:Choice>
          <mc:Fallback xmlns="">
            <p:pic>
              <p:nvPicPr>
                <p:cNvPr id="28767" name="잉크 28766">
                  <a:extLst>
                    <a:ext uri="{FF2B5EF4-FFF2-40B4-BE49-F238E27FC236}">
                      <a16:creationId xmlns:a16="http://schemas.microsoft.com/office/drawing/2014/main" id="{92439F47-1A88-4E8F-AD39-5CAC11AEFF3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659490" y="5855388"/>
                  <a:ext cx="1134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8769" name="잉크 28768">
                  <a:extLst>
                    <a:ext uri="{FF2B5EF4-FFF2-40B4-BE49-F238E27FC236}">
                      <a16:creationId xmlns:a16="http://schemas.microsoft.com/office/drawing/2014/main" id="{BD0DC07B-05A0-4DAC-894D-C360F66A54E5}"/>
                    </a:ext>
                  </a:extLst>
                </p14:cNvPr>
                <p14:cNvContentPartPr/>
                <p14:nvPr/>
              </p14:nvContentPartPr>
              <p14:xfrm>
                <a:off x="6873690" y="5965188"/>
                <a:ext cx="211320" cy="29160"/>
              </p14:xfrm>
            </p:contentPart>
          </mc:Choice>
          <mc:Fallback xmlns="">
            <p:pic>
              <p:nvPicPr>
                <p:cNvPr id="28769" name="잉크 28768">
                  <a:extLst>
                    <a:ext uri="{FF2B5EF4-FFF2-40B4-BE49-F238E27FC236}">
                      <a16:creationId xmlns:a16="http://schemas.microsoft.com/office/drawing/2014/main" id="{BD0DC07B-05A0-4DAC-894D-C360F66A54E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869370" y="5960868"/>
                  <a:ext cx="219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8770" name="잉크 28769">
                  <a:extLst>
                    <a:ext uri="{FF2B5EF4-FFF2-40B4-BE49-F238E27FC236}">
                      <a16:creationId xmlns:a16="http://schemas.microsoft.com/office/drawing/2014/main" id="{B600387B-2EDC-4B66-8B68-15658AC816BA}"/>
                    </a:ext>
                  </a:extLst>
                </p14:cNvPr>
                <p14:cNvContentPartPr/>
                <p14:nvPr/>
              </p14:nvContentPartPr>
              <p14:xfrm>
                <a:off x="7118490" y="5696268"/>
                <a:ext cx="159840" cy="414720"/>
              </p14:xfrm>
            </p:contentPart>
          </mc:Choice>
          <mc:Fallback xmlns="">
            <p:pic>
              <p:nvPicPr>
                <p:cNvPr id="28770" name="잉크 28769">
                  <a:extLst>
                    <a:ext uri="{FF2B5EF4-FFF2-40B4-BE49-F238E27FC236}">
                      <a16:creationId xmlns:a16="http://schemas.microsoft.com/office/drawing/2014/main" id="{B600387B-2EDC-4B66-8B68-15658AC816BA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114170" y="5691948"/>
                  <a:ext cx="16848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8771" name="잉크 28770">
                  <a:extLst>
                    <a:ext uri="{FF2B5EF4-FFF2-40B4-BE49-F238E27FC236}">
                      <a16:creationId xmlns:a16="http://schemas.microsoft.com/office/drawing/2014/main" id="{64AB3EF8-EA54-41D3-89AF-7B9781094346}"/>
                    </a:ext>
                  </a:extLst>
                </p14:cNvPr>
                <p14:cNvContentPartPr/>
                <p14:nvPr/>
              </p14:nvContentPartPr>
              <p14:xfrm>
                <a:off x="7271850" y="5933868"/>
                <a:ext cx="82440" cy="133920"/>
              </p14:xfrm>
            </p:contentPart>
          </mc:Choice>
          <mc:Fallback xmlns="">
            <p:pic>
              <p:nvPicPr>
                <p:cNvPr id="28771" name="잉크 28770">
                  <a:extLst>
                    <a:ext uri="{FF2B5EF4-FFF2-40B4-BE49-F238E27FC236}">
                      <a16:creationId xmlns:a16="http://schemas.microsoft.com/office/drawing/2014/main" id="{64AB3EF8-EA54-41D3-89AF-7B9781094346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267530" y="5929548"/>
                  <a:ext cx="910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8772" name="잉크 28771">
                  <a:extLst>
                    <a:ext uri="{FF2B5EF4-FFF2-40B4-BE49-F238E27FC236}">
                      <a16:creationId xmlns:a16="http://schemas.microsoft.com/office/drawing/2014/main" id="{F7AC58DB-C6E8-469C-A3F6-C414499D454B}"/>
                    </a:ext>
                  </a:extLst>
                </p14:cNvPr>
                <p14:cNvContentPartPr/>
                <p14:nvPr/>
              </p14:nvContentPartPr>
              <p14:xfrm>
                <a:off x="7373730" y="5949708"/>
                <a:ext cx="118800" cy="450360"/>
              </p14:xfrm>
            </p:contentPart>
          </mc:Choice>
          <mc:Fallback xmlns="">
            <p:pic>
              <p:nvPicPr>
                <p:cNvPr id="28772" name="잉크 28771">
                  <a:extLst>
                    <a:ext uri="{FF2B5EF4-FFF2-40B4-BE49-F238E27FC236}">
                      <a16:creationId xmlns:a16="http://schemas.microsoft.com/office/drawing/2014/main" id="{F7AC58DB-C6E8-469C-A3F6-C414499D454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369410" y="5945388"/>
                  <a:ext cx="1274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8774" name="잉크 28773">
                  <a:extLst>
                    <a:ext uri="{FF2B5EF4-FFF2-40B4-BE49-F238E27FC236}">
                      <a16:creationId xmlns:a16="http://schemas.microsoft.com/office/drawing/2014/main" id="{E2FC5954-C3E0-4510-B7CC-05DC0DA1C7BF}"/>
                    </a:ext>
                  </a:extLst>
                </p14:cNvPr>
                <p14:cNvContentPartPr/>
                <p14:nvPr/>
              </p14:nvContentPartPr>
              <p14:xfrm>
                <a:off x="7553370" y="5740188"/>
                <a:ext cx="25560" cy="331920"/>
              </p14:xfrm>
            </p:contentPart>
          </mc:Choice>
          <mc:Fallback xmlns="">
            <p:pic>
              <p:nvPicPr>
                <p:cNvPr id="28774" name="잉크 28773">
                  <a:extLst>
                    <a:ext uri="{FF2B5EF4-FFF2-40B4-BE49-F238E27FC236}">
                      <a16:creationId xmlns:a16="http://schemas.microsoft.com/office/drawing/2014/main" id="{E2FC5954-C3E0-4510-B7CC-05DC0DA1C7B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549050" y="5735868"/>
                  <a:ext cx="342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8776" name="잉크 28775">
                  <a:extLst>
                    <a:ext uri="{FF2B5EF4-FFF2-40B4-BE49-F238E27FC236}">
                      <a16:creationId xmlns:a16="http://schemas.microsoft.com/office/drawing/2014/main" id="{1392E593-DDE7-4016-B274-828C21BC3694}"/>
                    </a:ext>
                  </a:extLst>
                </p14:cNvPr>
                <p14:cNvContentPartPr/>
                <p14:nvPr/>
              </p14:nvContentPartPr>
              <p14:xfrm>
                <a:off x="7599090" y="5789868"/>
                <a:ext cx="127440" cy="235440"/>
              </p14:xfrm>
            </p:contentPart>
          </mc:Choice>
          <mc:Fallback xmlns="">
            <p:pic>
              <p:nvPicPr>
                <p:cNvPr id="28776" name="잉크 28775">
                  <a:extLst>
                    <a:ext uri="{FF2B5EF4-FFF2-40B4-BE49-F238E27FC236}">
                      <a16:creationId xmlns:a16="http://schemas.microsoft.com/office/drawing/2014/main" id="{1392E593-DDE7-4016-B274-828C21BC369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594770" y="5785548"/>
                  <a:ext cx="1360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8777" name="잉크 28776">
                  <a:extLst>
                    <a:ext uri="{FF2B5EF4-FFF2-40B4-BE49-F238E27FC236}">
                      <a16:creationId xmlns:a16="http://schemas.microsoft.com/office/drawing/2014/main" id="{65452668-C126-408E-A801-67D335C77F0D}"/>
                    </a:ext>
                  </a:extLst>
                </p14:cNvPr>
                <p14:cNvContentPartPr/>
                <p14:nvPr/>
              </p14:nvContentPartPr>
              <p14:xfrm>
                <a:off x="7779090" y="5786268"/>
                <a:ext cx="82800" cy="173880"/>
              </p14:xfrm>
            </p:contentPart>
          </mc:Choice>
          <mc:Fallback xmlns="">
            <p:pic>
              <p:nvPicPr>
                <p:cNvPr id="28777" name="잉크 28776">
                  <a:extLst>
                    <a:ext uri="{FF2B5EF4-FFF2-40B4-BE49-F238E27FC236}">
                      <a16:creationId xmlns:a16="http://schemas.microsoft.com/office/drawing/2014/main" id="{65452668-C126-408E-A801-67D335C77F0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774770" y="5781948"/>
                  <a:ext cx="91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8778" name="잉크 28777">
                  <a:extLst>
                    <a:ext uri="{FF2B5EF4-FFF2-40B4-BE49-F238E27FC236}">
                      <a16:creationId xmlns:a16="http://schemas.microsoft.com/office/drawing/2014/main" id="{E3D43FF4-6C10-4F7B-BB31-C15E6B055C97}"/>
                    </a:ext>
                  </a:extLst>
                </p14:cNvPr>
                <p14:cNvContentPartPr/>
                <p14:nvPr/>
              </p14:nvContentPartPr>
              <p14:xfrm>
                <a:off x="7830570" y="5812548"/>
                <a:ext cx="95040" cy="133920"/>
              </p14:xfrm>
            </p:contentPart>
          </mc:Choice>
          <mc:Fallback xmlns="">
            <p:pic>
              <p:nvPicPr>
                <p:cNvPr id="28778" name="잉크 28777">
                  <a:extLst>
                    <a:ext uri="{FF2B5EF4-FFF2-40B4-BE49-F238E27FC236}">
                      <a16:creationId xmlns:a16="http://schemas.microsoft.com/office/drawing/2014/main" id="{E3D43FF4-6C10-4F7B-BB31-C15E6B055C9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826250" y="5808228"/>
                  <a:ext cx="1036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8779" name="잉크 28778">
                  <a:extLst>
                    <a:ext uri="{FF2B5EF4-FFF2-40B4-BE49-F238E27FC236}">
                      <a16:creationId xmlns:a16="http://schemas.microsoft.com/office/drawing/2014/main" id="{F1A857FE-3153-4A54-8F30-32DBBF428AC1}"/>
                    </a:ext>
                  </a:extLst>
                </p14:cNvPr>
                <p14:cNvContentPartPr/>
                <p14:nvPr/>
              </p14:nvContentPartPr>
              <p14:xfrm>
                <a:off x="7856130" y="5838828"/>
                <a:ext cx="98640" cy="154800"/>
              </p14:xfrm>
            </p:contentPart>
          </mc:Choice>
          <mc:Fallback xmlns="">
            <p:pic>
              <p:nvPicPr>
                <p:cNvPr id="28779" name="잉크 28778">
                  <a:extLst>
                    <a:ext uri="{FF2B5EF4-FFF2-40B4-BE49-F238E27FC236}">
                      <a16:creationId xmlns:a16="http://schemas.microsoft.com/office/drawing/2014/main" id="{F1A857FE-3153-4A54-8F30-32DBBF428AC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851810" y="5834508"/>
                  <a:ext cx="1072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8780" name="잉크 28779">
                  <a:extLst>
                    <a:ext uri="{FF2B5EF4-FFF2-40B4-BE49-F238E27FC236}">
                      <a16:creationId xmlns:a16="http://schemas.microsoft.com/office/drawing/2014/main" id="{8902D3CE-9552-4FD4-9F6A-893D46CCE45D}"/>
                    </a:ext>
                  </a:extLst>
                </p14:cNvPr>
                <p14:cNvContentPartPr/>
                <p14:nvPr/>
              </p14:nvContentPartPr>
              <p14:xfrm>
                <a:off x="7833810" y="5823708"/>
                <a:ext cx="236880" cy="221400"/>
              </p14:xfrm>
            </p:contentPart>
          </mc:Choice>
          <mc:Fallback xmlns="">
            <p:pic>
              <p:nvPicPr>
                <p:cNvPr id="28780" name="잉크 28779">
                  <a:extLst>
                    <a:ext uri="{FF2B5EF4-FFF2-40B4-BE49-F238E27FC236}">
                      <a16:creationId xmlns:a16="http://schemas.microsoft.com/office/drawing/2014/main" id="{8902D3CE-9552-4FD4-9F6A-893D46CCE45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829490" y="5819388"/>
                  <a:ext cx="2455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8781" name="잉크 28780">
                  <a:extLst>
                    <a:ext uri="{FF2B5EF4-FFF2-40B4-BE49-F238E27FC236}">
                      <a16:creationId xmlns:a16="http://schemas.microsoft.com/office/drawing/2014/main" id="{61CF0FB3-0AF9-49FA-ABAD-E11F594A432B}"/>
                    </a:ext>
                  </a:extLst>
                </p14:cNvPr>
                <p14:cNvContentPartPr/>
                <p14:nvPr/>
              </p14:nvContentPartPr>
              <p14:xfrm>
                <a:off x="8148090" y="5699148"/>
                <a:ext cx="18720" cy="557280"/>
              </p14:xfrm>
            </p:contentPart>
          </mc:Choice>
          <mc:Fallback xmlns="">
            <p:pic>
              <p:nvPicPr>
                <p:cNvPr id="28781" name="잉크 28780">
                  <a:extLst>
                    <a:ext uri="{FF2B5EF4-FFF2-40B4-BE49-F238E27FC236}">
                      <a16:creationId xmlns:a16="http://schemas.microsoft.com/office/drawing/2014/main" id="{61CF0FB3-0AF9-49FA-ABAD-E11F594A432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143770" y="5694828"/>
                  <a:ext cx="27360" cy="56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8783" name="잉크 28782">
                <a:extLst>
                  <a:ext uri="{FF2B5EF4-FFF2-40B4-BE49-F238E27FC236}">
                    <a16:creationId xmlns:a16="http://schemas.microsoft.com/office/drawing/2014/main" id="{36D4C924-0858-4CCA-95B2-226507112FF8}"/>
                  </a:ext>
                </a:extLst>
              </p14:cNvPr>
              <p14:cNvContentPartPr/>
              <p14:nvPr/>
            </p14:nvContentPartPr>
            <p14:xfrm>
              <a:off x="5731410" y="6352908"/>
              <a:ext cx="1099080" cy="176400"/>
            </p14:xfrm>
          </p:contentPart>
        </mc:Choice>
        <mc:Fallback xmlns="">
          <p:pic>
            <p:nvPicPr>
              <p:cNvPr id="28783" name="잉크 28782">
                <a:extLst>
                  <a:ext uri="{FF2B5EF4-FFF2-40B4-BE49-F238E27FC236}">
                    <a16:creationId xmlns:a16="http://schemas.microsoft.com/office/drawing/2014/main" id="{36D4C924-0858-4CCA-95B2-226507112FF8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5727090" y="6348588"/>
                <a:ext cx="110772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810" name="그룹 28809">
            <a:extLst>
              <a:ext uri="{FF2B5EF4-FFF2-40B4-BE49-F238E27FC236}">
                <a16:creationId xmlns:a16="http://schemas.microsoft.com/office/drawing/2014/main" id="{0688812C-5883-41FC-8B3E-C0802AC47FEA}"/>
              </a:ext>
            </a:extLst>
          </p:cNvPr>
          <p:cNvGrpSpPr/>
          <p:nvPr/>
        </p:nvGrpSpPr>
        <p:grpSpPr>
          <a:xfrm>
            <a:off x="6199410" y="6091188"/>
            <a:ext cx="2853000" cy="695160"/>
            <a:chOff x="6199410" y="6091188"/>
            <a:chExt cx="2853000" cy="69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8784" name="잉크 28783">
                  <a:extLst>
                    <a:ext uri="{FF2B5EF4-FFF2-40B4-BE49-F238E27FC236}">
                      <a16:creationId xmlns:a16="http://schemas.microsoft.com/office/drawing/2014/main" id="{15DFC5A4-ECB2-46FC-9D1E-492DD08023D4}"/>
                    </a:ext>
                  </a:extLst>
                </p14:cNvPr>
                <p14:cNvContentPartPr/>
                <p14:nvPr/>
              </p14:nvContentPartPr>
              <p14:xfrm>
                <a:off x="6199410" y="6542268"/>
                <a:ext cx="61920" cy="145800"/>
              </p14:xfrm>
            </p:contentPart>
          </mc:Choice>
          <mc:Fallback xmlns="">
            <p:pic>
              <p:nvPicPr>
                <p:cNvPr id="28784" name="잉크 28783">
                  <a:extLst>
                    <a:ext uri="{FF2B5EF4-FFF2-40B4-BE49-F238E27FC236}">
                      <a16:creationId xmlns:a16="http://schemas.microsoft.com/office/drawing/2014/main" id="{15DFC5A4-ECB2-46FC-9D1E-492DD08023D4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195090" y="6537948"/>
                  <a:ext cx="705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8785" name="잉크 28784">
                  <a:extLst>
                    <a:ext uri="{FF2B5EF4-FFF2-40B4-BE49-F238E27FC236}">
                      <a16:creationId xmlns:a16="http://schemas.microsoft.com/office/drawing/2014/main" id="{63FABC7E-4F9F-4CBF-A0CA-8E36121B3D79}"/>
                    </a:ext>
                  </a:extLst>
                </p14:cNvPr>
                <p14:cNvContentPartPr/>
                <p14:nvPr/>
              </p14:nvContentPartPr>
              <p14:xfrm>
                <a:off x="6260970" y="6485748"/>
                <a:ext cx="254520" cy="269640"/>
              </p14:xfrm>
            </p:contentPart>
          </mc:Choice>
          <mc:Fallback xmlns="">
            <p:pic>
              <p:nvPicPr>
                <p:cNvPr id="28785" name="잉크 28784">
                  <a:extLst>
                    <a:ext uri="{FF2B5EF4-FFF2-40B4-BE49-F238E27FC236}">
                      <a16:creationId xmlns:a16="http://schemas.microsoft.com/office/drawing/2014/main" id="{63FABC7E-4F9F-4CBF-A0CA-8E36121B3D79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6650" y="6481428"/>
                  <a:ext cx="2631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8786" name="잉크 28785">
                  <a:extLst>
                    <a:ext uri="{FF2B5EF4-FFF2-40B4-BE49-F238E27FC236}">
                      <a16:creationId xmlns:a16="http://schemas.microsoft.com/office/drawing/2014/main" id="{E4B295F1-0783-49BF-9FA6-6B5BC73682DC}"/>
                    </a:ext>
                  </a:extLst>
                </p14:cNvPr>
                <p14:cNvContentPartPr/>
                <p14:nvPr/>
              </p14:nvContentPartPr>
              <p14:xfrm>
                <a:off x="6574530" y="6522108"/>
                <a:ext cx="137160" cy="208440"/>
              </p14:xfrm>
            </p:contentPart>
          </mc:Choice>
          <mc:Fallback xmlns="">
            <p:pic>
              <p:nvPicPr>
                <p:cNvPr id="28786" name="잉크 28785">
                  <a:extLst>
                    <a:ext uri="{FF2B5EF4-FFF2-40B4-BE49-F238E27FC236}">
                      <a16:creationId xmlns:a16="http://schemas.microsoft.com/office/drawing/2014/main" id="{E4B295F1-0783-49BF-9FA6-6B5BC73682D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570210" y="6517788"/>
                  <a:ext cx="1458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8787" name="잉크 28786">
                  <a:extLst>
                    <a:ext uri="{FF2B5EF4-FFF2-40B4-BE49-F238E27FC236}">
                      <a16:creationId xmlns:a16="http://schemas.microsoft.com/office/drawing/2014/main" id="{80993D35-0CA9-420B-B749-712F0B0184D2}"/>
                    </a:ext>
                  </a:extLst>
                </p14:cNvPr>
                <p14:cNvContentPartPr/>
                <p14:nvPr/>
              </p14:nvContentPartPr>
              <p14:xfrm>
                <a:off x="6737970" y="6452988"/>
                <a:ext cx="19080" cy="314640"/>
              </p14:xfrm>
            </p:contentPart>
          </mc:Choice>
          <mc:Fallback xmlns="">
            <p:pic>
              <p:nvPicPr>
                <p:cNvPr id="28787" name="잉크 28786">
                  <a:extLst>
                    <a:ext uri="{FF2B5EF4-FFF2-40B4-BE49-F238E27FC236}">
                      <a16:creationId xmlns:a16="http://schemas.microsoft.com/office/drawing/2014/main" id="{80993D35-0CA9-420B-B749-712F0B0184D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733650" y="6448668"/>
                  <a:ext cx="277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8788" name="잉크 28787">
                  <a:extLst>
                    <a:ext uri="{FF2B5EF4-FFF2-40B4-BE49-F238E27FC236}">
                      <a16:creationId xmlns:a16="http://schemas.microsoft.com/office/drawing/2014/main" id="{F48887D8-A29E-4F81-9E03-4ADF37A3D675}"/>
                    </a:ext>
                  </a:extLst>
                </p14:cNvPr>
                <p14:cNvContentPartPr/>
                <p14:nvPr/>
              </p14:nvContentPartPr>
              <p14:xfrm>
                <a:off x="6782610" y="6589068"/>
                <a:ext cx="82440" cy="16560"/>
              </p14:xfrm>
            </p:contentPart>
          </mc:Choice>
          <mc:Fallback xmlns="">
            <p:pic>
              <p:nvPicPr>
                <p:cNvPr id="28788" name="잉크 28787">
                  <a:extLst>
                    <a:ext uri="{FF2B5EF4-FFF2-40B4-BE49-F238E27FC236}">
                      <a16:creationId xmlns:a16="http://schemas.microsoft.com/office/drawing/2014/main" id="{F48887D8-A29E-4F81-9E03-4ADF37A3D675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778290" y="6584748"/>
                  <a:ext cx="91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8789" name="잉크 28788">
                  <a:extLst>
                    <a:ext uri="{FF2B5EF4-FFF2-40B4-BE49-F238E27FC236}">
                      <a16:creationId xmlns:a16="http://schemas.microsoft.com/office/drawing/2014/main" id="{BE2DAA4B-D2DF-43D9-B02F-52BE54540DD8}"/>
                    </a:ext>
                  </a:extLst>
                </p14:cNvPr>
                <p14:cNvContentPartPr/>
                <p14:nvPr/>
              </p14:nvContentPartPr>
              <p14:xfrm>
                <a:off x="6957570" y="6443268"/>
                <a:ext cx="99360" cy="122400"/>
              </p14:xfrm>
            </p:contentPart>
          </mc:Choice>
          <mc:Fallback xmlns="">
            <p:pic>
              <p:nvPicPr>
                <p:cNvPr id="28789" name="잉크 28788">
                  <a:extLst>
                    <a:ext uri="{FF2B5EF4-FFF2-40B4-BE49-F238E27FC236}">
                      <a16:creationId xmlns:a16="http://schemas.microsoft.com/office/drawing/2014/main" id="{BE2DAA4B-D2DF-43D9-B02F-52BE54540DD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953250" y="6438948"/>
                  <a:ext cx="1080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8790" name="잉크 28789">
                  <a:extLst>
                    <a:ext uri="{FF2B5EF4-FFF2-40B4-BE49-F238E27FC236}">
                      <a16:creationId xmlns:a16="http://schemas.microsoft.com/office/drawing/2014/main" id="{4BA9462B-B3FC-4F41-A4B0-12FA9E737848}"/>
                    </a:ext>
                  </a:extLst>
                </p14:cNvPr>
                <p14:cNvContentPartPr/>
                <p14:nvPr/>
              </p14:nvContentPartPr>
              <p14:xfrm>
                <a:off x="6949650" y="6569988"/>
                <a:ext cx="150480" cy="216360"/>
              </p14:xfrm>
            </p:contentPart>
          </mc:Choice>
          <mc:Fallback xmlns="">
            <p:pic>
              <p:nvPicPr>
                <p:cNvPr id="28790" name="잉크 28789">
                  <a:extLst>
                    <a:ext uri="{FF2B5EF4-FFF2-40B4-BE49-F238E27FC236}">
                      <a16:creationId xmlns:a16="http://schemas.microsoft.com/office/drawing/2014/main" id="{4BA9462B-B3FC-4F41-A4B0-12FA9E73784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945330" y="6565668"/>
                  <a:ext cx="1591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8791" name="잉크 28790">
                  <a:extLst>
                    <a:ext uri="{FF2B5EF4-FFF2-40B4-BE49-F238E27FC236}">
                      <a16:creationId xmlns:a16="http://schemas.microsoft.com/office/drawing/2014/main" id="{13393631-8AB4-4FF0-B17C-F8AF9675DEFD}"/>
                    </a:ext>
                  </a:extLst>
                </p14:cNvPr>
                <p14:cNvContentPartPr/>
                <p14:nvPr/>
              </p14:nvContentPartPr>
              <p14:xfrm>
                <a:off x="7199850" y="6449028"/>
                <a:ext cx="58320" cy="48600"/>
              </p14:xfrm>
            </p:contentPart>
          </mc:Choice>
          <mc:Fallback xmlns="">
            <p:pic>
              <p:nvPicPr>
                <p:cNvPr id="28791" name="잉크 28790">
                  <a:extLst>
                    <a:ext uri="{FF2B5EF4-FFF2-40B4-BE49-F238E27FC236}">
                      <a16:creationId xmlns:a16="http://schemas.microsoft.com/office/drawing/2014/main" id="{13393631-8AB4-4FF0-B17C-F8AF9675DEF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195530" y="6444708"/>
                  <a:ext cx="669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8792" name="잉크 28791">
                  <a:extLst>
                    <a:ext uri="{FF2B5EF4-FFF2-40B4-BE49-F238E27FC236}">
                      <a16:creationId xmlns:a16="http://schemas.microsoft.com/office/drawing/2014/main" id="{85EABF30-47F9-476D-A228-21E0B65F446B}"/>
                    </a:ext>
                  </a:extLst>
                </p14:cNvPr>
                <p14:cNvContentPartPr/>
                <p14:nvPr/>
              </p14:nvContentPartPr>
              <p14:xfrm>
                <a:off x="7176450" y="6529308"/>
                <a:ext cx="74520" cy="65880"/>
              </p14:xfrm>
            </p:contentPart>
          </mc:Choice>
          <mc:Fallback xmlns="">
            <p:pic>
              <p:nvPicPr>
                <p:cNvPr id="28792" name="잉크 28791">
                  <a:extLst>
                    <a:ext uri="{FF2B5EF4-FFF2-40B4-BE49-F238E27FC236}">
                      <a16:creationId xmlns:a16="http://schemas.microsoft.com/office/drawing/2014/main" id="{85EABF30-47F9-476D-A228-21E0B65F446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172130" y="6524988"/>
                  <a:ext cx="831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8793" name="잉크 28792">
                  <a:extLst>
                    <a:ext uri="{FF2B5EF4-FFF2-40B4-BE49-F238E27FC236}">
                      <a16:creationId xmlns:a16="http://schemas.microsoft.com/office/drawing/2014/main" id="{F0345A98-6DED-4194-B5E5-2E3223814AD1}"/>
                    </a:ext>
                  </a:extLst>
                </p14:cNvPr>
                <p14:cNvContentPartPr/>
                <p14:nvPr/>
              </p14:nvContentPartPr>
              <p14:xfrm>
                <a:off x="7307490" y="6449748"/>
                <a:ext cx="131040" cy="84600"/>
              </p14:xfrm>
            </p:contentPart>
          </mc:Choice>
          <mc:Fallback xmlns="">
            <p:pic>
              <p:nvPicPr>
                <p:cNvPr id="28793" name="잉크 28792">
                  <a:extLst>
                    <a:ext uri="{FF2B5EF4-FFF2-40B4-BE49-F238E27FC236}">
                      <a16:creationId xmlns:a16="http://schemas.microsoft.com/office/drawing/2014/main" id="{F0345A98-6DED-4194-B5E5-2E3223814AD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303170" y="6445428"/>
                  <a:ext cx="13968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8794" name="잉크 28793">
                  <a:extLst>
                    <a:ext uri="{FF2B5EF4-FFF2-40B4-BE49-F238E27FC236}">
                      <a16:creationId xmlns:a16="http://schemas.microsoft.com/office/drawing/2014/main" id="{70881265-3625-476C-8C34-DE577664DCA7}"/>
                    </a:ext>
                  </a:extLst>
                </p14:cNvPr>
                <p14:cNvContentPartPr/>
                <p14:nvPr/>
              </p14:nvContentPartPr>
              <p14:xfrm>
                <a:off x="7253130" y="6669348"/>
                <a:ext cx="154800" cy="64800"/>
              </p14:xfrm>
            </p:contentPart>
          </mc:Choice>
          <mc:Fallback xmlns="">
            <p:pic>
              <p:nvPicPr>
                <p:cNvPr id="28794" name="잉크 28793">
                  <a:extLst>
                    <a:ext uri="{FF2B5EF4-FFF2-40B4-BE49-F238E27FC236}">
                      <a16:creationId xmlns:a16="http://schemas.microsoft.com/office/drawing/2014/main" id="{70881265-3625-476C-8C34-DE577664DCA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248810" y="6665028"/>
                  <a:ext cx="1634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8796" name="잉크 28795">
                  <a:extLst>
                    <a:ext uri="{FF2B5EF4-FFF2-40B4-BE49-F238E27FC236}">
                      <a16:creationId xmlns:a16="http://schemas.microsoft.com/office/drawing/2014/main" id="{F0483B30-8CEF-4FD1-922E-04C625401FDE}"/>
                    </a:ext>
                  </a:extLst>
                </p14:cNvPr>
                <p14:cNvContentPartPr/>
                <p14:nvPr/>
              </p14:nvContentPartPr>
              <p14:xfrm>
                <a:off x="7292730" y="6091188"/>
                <a:ext cx="1294560" cy="145080"/>
              </p14:xfrm>
            </p:contentPart>
          </mc:Choice>
          <mc:Fallback xmlns="">
            <p:pic>
              <p:nvPicPr>
                <p:cNvPr id="28796" name="잉크 28795">
                  <a:extLst>
                    <a:ext uri="{FF2B5EF4-FFF2-40B4-BE49-F238E27FC236}">
                      <a16:creationId xmlns:a16="http://schemas.microsoft.com/office/drawing/2014/main" id="{F0483B30-8CEF-4FD1-922E-04C625401FDE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288410" y="6086868"/>
                  <a:ext cx="13032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8797" name="잉크 28796">
                  <a:extLst>
                    <a:ext uri="{FF2B5EF4-FFF2-40B4-BE49-F238E27FC236}">
                      <a16:creationId xmlns:a16="http://schemas.microsoft.com/office/drawing/2014/main" id="{DB02164A-D1D7-4903-AC04-4F455365ABF2}"/>
                    </a:ext>
                  </a:extLst>
                </p14:cNvPr>
                <p14:cNvContentPartPr/>
                <p14:nvPr/>
              </p14:nvContentPartPr>
              <p14:xfrm>
                <a:off x="8108130" y="6324468"/>
                <a:ext cx="266400" cy="248040"/>
              </p14:xfrm>
            </p:contentPart>
          </mc:Choice>
          <mc:Fallback xmlns="">
            <p:pic>
              <p:nvPicPr>
                <p:cNvPr id="28797" name="잉크 28796">
                  <a:extLst>
                    <a:ext uri="{FF2B5EF4-FFF2-40B4-BE49-F238E27FC236}">
                      <a16:creationId xmlns:a16="http://schemas.microsoft.com/office/drawing/2014/main" id="{DB02164A-D1D7-4903-AC04-4F455365ABF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103810" y="6320148"/>
                  <a:ext cx="2750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8798" name="잉크 28797">
                  <a:extLst>
                    <a:ext uri="{FF2B5EF4-FFF2-40B4-BE49-F238E27FC236}">
                      <a16:creationId xmlns:a16="http://schemas.microsoft.com/office/drawing/2014/main" id="{F17CBB21-2579-42D2-9792-52C386563685}"/>
                    </a:ext>
                  </a:extLst>
                </p14:cNvPr>
                <p14:cNvContentPartPr/>
                <p14:nvPr/>
              </p14:nvContentPartPr>
              <p14:xfrm>
                <a:off x="8289210" y="6470628"/>
                <a:ext cx="141840" cy="189360"/>
              </p14:xfrm>
            </p:contentPart>
          </mc:Choice>
          <mc:Fallback xmlns="">
            <p:pic>
              <p:nvPicPr>
                <p:cNvPr id="28798" name="잉크 28797">
                  <a:extLst>
                    <a:ext uri="{FF2B5EF4-FFF2-40B4-BE49-F238E27FC236}">
                      <a16:creationId xmlns:a16="http://schemas.microsoft.com/office/drawing/2014/main" id="{F17CBB21-2579-42D2-9792-52C386563685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284890" y="6466308"/>
                  <a:ext cx="1504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8799" name="잉크 28798">
                  <a:extLst>
                    <a:ext uri="{FF2B5EF4-FFF2-40B4-BE49-F238E27FC236}">
                      <a16:creationId xmlns:a16="http://schemas.microsoft.com/office/drawing/2014/main" id="{6DE221BD-ABAE-4379-A415-A621F9B8A054}"/>
                    </a:ext>
                  </a:extLst>
                </p14:cNvPr>
                <p14:cNvContentPartPr/>
                <p14:nvPr/>
              </p14:nvContentPartPr>
              <p14:xfrm>
                <a:off x="8544810" y="6368748"/>
                <a:ext cx="50400" cy="169200"/>
              </p14:xfrm>
            </p:contentPart>
          </mc:Choice>
          <mc:Fallback xmlns="">
            <p:pic>
              <p:nvPicPr>
                <p:cNvPr id="28799" name="잉크 28798">
                  <a:extLst>
                    <a:ext uri="{FF2B5EF4-FFF2-40B4-BE49-F238E27FC236}">
                      <a16:creationId xmlns:a16="http://schemas.microsoft.com/office/drawing/2014/main" id="{6DE221BD-ABAE-4379-A415-A621F9B8A05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540490" y="6364428"/>
                  <a:ext cx="590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8800" name="잉크 28799">
                  <a:extLst>
                    <a:ext uri="{FF2B5EF4-FFF2-40B4-BE49-F238E27FC236}">
                      <a16:creationId xmlns:a16="http://schemas.microsoft.com/office/drawing/2014/main" id="{A6B5F68D-3402-41A5-941F-494077271C3B}"/>
                    </a:ext>
                  </a:extLst>
                </p14:cNvPr>
                <p14:cNvContentPartPr/>
                <p14:nvPr/>
              </p14:nvContentPartPr>
              <p14:xfrm>
                <a:off x="8608530" y="6345348"/>
                <a:ext cx="178560" cy="199440"/>
              </p14:xfrm>
            </p:contentPart>
          </mc:Choice>
          <mc:Fallback xmlns="">
            <p:pic>
              <p:nvPicPr>
                <p:cNvPr id="28800" name="잉크 28799">
                  <a:extLst>
                    <a:ext uri="{FF2B5EF4-FFF2-40B4-BE49-F238E27FC236}">
                      <a16:creationId xmlns:a16="http://schemas.microsoft.com/office/drawing/2014/main" id="{A6B5F68D-3402-41A5-941F-494077271C3B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604210" y="6341028"/>
                  <a:ext cx="1872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8801" name="잉크 28800">
                  <a:extLst>
                    <a:ext uri="{FF2B5EF4-FFF2-40B4-BE49-F238E27FC236}">
                      <a16:creationId xmlns:a16="http://schemas.microsoft.com/office/drawing/2014/main" id="{8FCC83AE-16D8-451A-A770-6CE5BC88065F}"/>
                    </a:ext>
                  </a:extLst>
                </p14:cNvPr>
                <p14:cNvContentPartPr/>
                <p14:nvPr/>
              </p14:nvContentPartPr>
              <p14:xfrm>
                <a:off x="8915250" y="6338868"/>
                <a:ext cx="58320" cy="91440"/>
              </p14:xfrm>
            </p:contentPart>
          </mc:Choice>
          <mc:Fallback xmlns="">
            <p:pic>
              <p:nvPicPr>
                <p:cNvPr id="28801" name="잉크 28800">
                  <a:extLst>
                    <a:ext uri="{FF2B5EF4-FFF2-40B4-BE49-F238E27FC236}">
                      <a16:creationId xmlns:a16="http://schemas.microsoft.com/office/drawing/2014/main" id="{8FCC83AE-16D8-451A-A770-6CE5BC88065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910930" y="6334548"/>
                  <a:ext cx="669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8802" name="잉크 28801">
                  <a:extLst>
                    <a:ext uri="{FF2B5EF4-FFF2-40B4-BE49-F238E27FC236}">
                      <a16:creationId xmlns:a16="http://schemas.microsoft.com/office/drawing/2014/main" id="{8FE3369B-9C46-4FF0-9A0F-7B74B4826E6C}"/>
                    </a:ext>
                  </a:extLst>
                </p14:cNvPr>
                <p14:cNvContentPartPr/>
                <p14:nvPr/>
              </p14:nvContentPartPr>
              <p14:xfrm>
                <a:off x="8892210" y="6452268"/>
                <a:ext cx="132480" cy="54360"/>
              </p14:xfrm>
            </p:contentPart>
          </mc:Choice>
          <mc:Fallback xmlns="">
            <p:pic>
              <p:nvPicPr>
                <p:cNvPr id="28802" name="잉크 28801">
                  <a:extLst>
                    <a:ext uri="{FF2B5EF4-FFF2-40B4-BE49-F238E27FC236}">
                      <a16:creationId xmlns:a16="http://schemas.microsoft.com/office/drawing/2014/main" id="{8FE3369B-9C46-4FF0-9A0F-7B74B4826E6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887890" y="6447948"/>
                  <a:ext cx="1411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8803" name="잉크 28802">
                  <a:extLst>
                    <a:ext uri="{FF2B5EF4-FFF2-40B4-BE49-F238E27FC236}">
                      <a16:creationId xmlns:a16="http://schemas.microsoft.com/office/drawing/2014/main" id="{8BD0E9BF-0F3F-4680-A1A9-C4399769A4D2}"/>
                    </a:ext>
                  </a:extLst>
                </p14:cNvPr>
                <p14:cNvContentPartPr/>
                <p14:nvPr/>
              </p14:nvContentPartPr>
              <p14:xfrm>
                <a:off x="9032250" y="6372708"/>
                <a:ext cx="20160" cy="276840"/>
              </p14:xfrm>
            </p:contentPart>
          </mc:Choice>
          <mc:Fallback xmlns="">
            <p:pic>
              <p:nvPicPr>
                <p:cNvPr id="28803" name="잉크 28802">
                  <a:extLst>
                    <a:ext uri="{FF2B5EF4-FFF2-40B4-BE49-F238E27FC236}">
                      <a16:creationId xmlns:a16="http://schemas.microsoft.com/office/drawing/2014/main" id="{8BD0E9BF-0F3F-4680-A1A9-C4399769A4D2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9027930" y="6368388"/>
                  <a:ext cx="2880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09" name="그룹 28808">
            <a:extLst>
              <a:ext uri="{FF2B5EF4-FFF2-40B4-BE49-F238E27FC236}">
                <a16:creationId xmlns:a16="http://schemas.microsoft.com/office/drawing/2014/main" id="{0AACAC12-7783-491B-A637-F5FD94D0932C}"/>
              </a:ext>
            </a:extLst>
          </p:cNvPr>
          <p:cNvGrpSpPr/>
          <p:nvPr/>
        </p:nvGrpSpPr>
        <p:grpSpPr>
          <a:xfrm>
            <a:off x="9223410" y="6196668"/>
            <a:ext cx="502200" cy="413280"/>
            <a:chOff x="9223410" y="6196668"/>
            <a:chExt cx="50220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8804" name="잉크 28803">
                  <a:extLst>
                    <a:ext uri="{FF2B5EF4-FFF2-40B4-BE49-F238E27FC236}">
                      <a16:creationId xmlns:a16="http://schemas.microsoft.com/office/drawing/2014/main" id="{F144D435-1D5D-4D3F-9DC8-60AC5A2BD3DB}"/>
                    </a:ext>
                  </a:extLst>
                </p14:cNvPr>
                <p14:cNvContentPartPr/>
                <p14:nvPr/>
              </p14:nvContentPartPr>
              <p14:xfrm>
                <a:off x="9223410" y="6252108"/>
                <a:ext cx="118800" cy="160920"/>
              </p14:xfrm>
            </p:contentPart>
          </mc:Choice>
          <mc:Fallback xmlns="">
            <p:pic>
              <p:nvPicPr>
                <p:cNvPr id="28804" name="잉크 28803">
                  <a:extLst>
                    <a:ext uri="{FF2B5EF4-FFF2-40B4-BE49-F238E27FC236}">
                      <a16:creationId xmlns:a16="http://schemas.microsoft.com/office/drawing/2014/main" id="{F144D435-1D5D-4D3F-9DC8-60AC5A2BD3D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9219090" y="6247788"/>
                  <a:ext cx="1274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8805" name="잉크 28804">
                  <a:extLst>
                    <a:ext uri="{FF2B5EF4-FFF2-40B4-BE49-F238E27FC236}">
                      <a16:creationId xmlns:a16="http://schemas.microsoft.com/office/drawing/2014/main" id="{92C2AF9A-630D-431B-AE7B-77AB42705387}"/>
                    </a:ext>
                  </a:extLst>
                </p14:cNvPr>
                <p14:cNvContentPartPr/>
                <p14:nvPr/>
              </p14:nvContentPartPr>
              <p14:xfrm>
                <a:off x="9386130" y="6215028"/>
                <a:ext cx="135360" cy="145440"/>
              </p14:xfrm>
            </p:contentPart>
          </mc:Choice>
          <mc:Fallback xmlns="">
            <p:pic>
              <p:nvPicPr>
                <p:cNvPr id="28805" name="잉크 28804">
                  <a:extLst>
                    <a:ext uri="{FF2B5EF4-FFF2-40B4-BE49-F238E27FC236}">
                      <a16:creationId xmlns:a16="http://schemas.microsoft.com/office/drawing/2014/main" id="{92C2AF9A-630D-431B-AE7B-77AB4270538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9381810" y="6210708"/>
                  <a:ext cx="144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8806" name="잉크 28805">
                  <a:extLst>
                    <a:ext uri="{FF2B5EF4-FFF2-40B4-BE49-F238E27FC236}">
                      <a16:creationId xmlns:a16="http://schemas.microsoft.com/office/drawing/2014/main" id="{0E12DC86-3458-4ABF-9F39-4EFD13A37F91}"/>
                    </a:ext>
                  </a:extLst>
                </p14:cNvPr>
                <p14:cNvContentPartPr/>
                <p14:nvPr/>
              </p14:nvContentPartPr>
              <p14:xfrm>
                <a:off x="9333210" y="6456948"/>
                <a:ext cx="130680" cy="119160"/>
              </p14:xfrm>
            </p:contentPart>
          </mc:Choice>
          <mc:Fallback xmlns="">
            <p:pic>
              <p:nvPicPr>
                <p:cNvPr id="28806" name="잉크 28805">
                  <a:extLst>
                    <a:ext uri="{FF2B5EF4-FFF2-40B4-BE49-F238E27FC236}">
                      <a16:creationId xmlns:a16="http://schemas.microsoft.com/office/drawing/2014/main" id="{0E12DC86-3458-4ABF-9F39-4EFD13A37F91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9328890" y="6452628"/>
                  <a:ext cx="1393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8807" name="잉크 28806">
                  <a:extLst>
                    <a:ext uri="{FF2B5EF4-FFF2-40B4-BE49-F238E27FC236}">
                      <a16:creationId xmlns:a16="http://schemas.microsoft.com/office/drawing/2014/main" id="{B0CC37A6-AD3D-4A40-921A-6A7A5D0BA531}"/>
                    </a:ext>
                  </a:extLst>
                </p14:cNvPr>
                <p14:cNvContentPartPr/>
                <p14:nvPr/>
              </p14:nvContentPartPr>
              <p14:xfrm>
                <a:off x="9557490" y="6196668"/>
                <a:ext cx="148680" cy="138600"/>
              </p14:xfrm>
            </p:contentPart>
          </mc:Choice>
          <mc:Fallback xmlns="">
            <p:pic>
              <p:nvPicPr>
                <p:cNvPr id="28807" name="잉크 28806">
                  <a:extLst>
                    <a:ext uri="{FF2B5EF4-FFF2-40B4-BE49-F238E27FC236}">
                      <a16:creationId xmlns:a16="http://schemas.microsoft.com/office/drawing/2014/main" id="{B0CC37A6-AD3D-4A40-921A-6A7A5D0BA531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9553170" y="6192348"/>
                  <a:ext cx="1573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8808" name="잉크 28807">
                  <a:extLst>
                    <a:ext uri="{FF2B5EF4-FFF2-40B4-BE49-F238E27FC236}">
                      <a16:creationId xmlns:a16="http://schemas.microsoft.com/office/drawing/2014/main" id="{8A5C2090-FC1E-42E0-836C-CAC9FE4AF435}"/>
                    </a:ext>
                  </a:extLst>
                </p14:cNvPr>
                <p14:cNvContentPartPr/>
                <p14:nvPr/>
              </p14:nvContentPartPr>
              <p14:xfrm>
                <a:off x="9588810" y="6357228"/>
                <a:ext cx="136800" cy="252720"/>
              </p14:xfrm>
            </p:contentPart>
          </mc:Choice>
          <mc:Fallback xmlns="">
            <p:pic>
              <p:nvPicPr>
                <p:cNvPr id="28808" name="잉크 28807">
                  <a:extLst>
                    <a:ext uri="{FF2B5EF4-FFF2-40B4-BE49-F238E27FC236}">
                      <a16:creationId xmlns:a16="http://schemas.microsoft.com/office/drawing/2014/main" id="{8A5C2090-FC1E-42E0-836C-CAC9FE4AF435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9584490" y="6352908"/>
                  <a:ext cx="145440" cy="261360"/>
                </a:xfrm>
                <a:prstGeom prst="rect">
                  <a:avLst/>
                </a:prstGeom>
              </p:spPr>
            </p:pic>
          </mc:Fallback>
        </mc:AlternateContent>
      </p:grpSp>
      <p:graphicFrame>
        <p:nvGraphicFramePr>
          <p:cNvPr id="171" name="Object 17">
            <a:extLst>
              <a:ext uri="{FF2B5EF4-FFF2-40B4-BE49-F238E27FC236}">
                <a16:creationId xmlns:a16="http://schemas.microsoft.com/office/drawing/2014/main" id="{03044060-DFC6-4CF6-A837-A47C12644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943832"/>
              </p:ext>
            </p:extLst>
          </p:nvPr>
        </p:nvGraphicFramePr>
        <p:xfrm>
          <a:off x="553941" y="5428888"/>
          <a:ext cx="1146459" cy="1218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5" imgW="622030" imgH="660113" progId="Equation.3">
                  <p:embed/>
                </p:oleObj>
              </mc:Choice>
              <mc:Fallback>
                <p:oleObj name="Equation" r:id="rId295" imgW="622030" imgH="660113" progId="Equation.3">
                  <p:embed/>
                  <p:pic>
                    <p:nvPicPr>
                      <p:cNvPr id="1038" name="Object 17">
                        <a:extLst>
                          <a:ext uri="{FF2B5EF4-FFF2-40B4-BE49-F238E27FC236}">
                            <a16:creationId xmlns:a16="http://schemas.microsoft.com/office/drawing/2014/main" id="{4BE1EA50-91D0-4857-BF68-A1FF76F57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941" y="5428888"/>
                        <a:ext cx="1146459" cy="1218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9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K-Nearest Neighbor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LDA(Linear Discriminant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Perceptron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Feed-Forward Neural Networks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RNN(Recurrent Neural Networks)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SVM(Support Vector Machine)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Ensemble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CNN(Convolutional Neural Network)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PCA(Principal Component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b="1" dirty="0"/>
              <a:t>ICA(Independent Component Analysis)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/>
              <a:t>GAN(Generative Adversarial Network) </a:t>
            </a:r>
          </a:p>
        </p:txBody>
      </p:sp>
    </p:spTree>
    <p:extLst>
      <p:ext uri="{BB962C8B-B14F-4D97-AF65-F5344CB8AC3E}">
        <p14:creationId xmlns:p14="http://schemas.microsoft.com/office/powerpoint/2010/main" val="1574034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7205CBCF-73E3-4E85-8358-AA7020F70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554" y="188969"/>
            <a:ext cx="6778625" cy="868362"/>
          </a:xfrm>
        </p:spPr>
        <p:txBody>
          <a:bodyPr/>
          <a:lstStyle/>
          <a:p>
            <a:pPr eaLnBrk="1" hangingPunct="1"/>
            <a:r>
              <a:rPr lang="en-US" altLang="ko-KR" dirty="0"/>
              <a:t>One Input One Output</a:t>
            </a:r>
            <a:endParaRPr lang="ko-KR" altLang="ko-KR" dirty="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61F839-881E-44CD-80D7-3532FB1003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2554" y="1072721"/>
            <a:ext cx="8250237" cy="4525962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9F8C5AE-B639-4DA7-A3A6-044DADD1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571" y="204791"/>
            <a:ext cx="1685925" cy="159067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8D7678-6AE4-41DB-9A8A-CCE8F6B51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95" y="2185991"/>
            <a:ext cx="1990725" cy="8096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CB665BC-9F82-4294-85AD-22FC9FE2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55" y="1384115"/>
            <a:ext cx="6670954" cy="354968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C118DA8-1B77-4167-ADAE-1BFA3B559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909" y="4895705"/>
            <a:ext cx="8472309" cy="17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47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7205CBCF-73E3-4E85-8358-AA7020F70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6778625" cy="868362"/>
          </a:xfrm>
        </p:spPr>
        <p:txBody>
          <a:bodyPr/>
          <a:lstStyle/>
          <a:p>
            <a:pPr eaLnBrk="1" hangingPunct="1"/>
            <a:r>
              <a:rPr lang="en-US" altLang="ko-KR"/>
              <a:t>One Input One Output</a:t>
            </a:r>
            <a:endParaRPr lang="ko-KR" altLang="ko-KR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661F839-881E-44CD-80D7-3532FB1003E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54214" y="1293813"/>
            <a:ext cx="8250237" cy="4525962"/>
          </a:xfrm>
        </p:spPr>
        <p:txBody>
          <a:bodyPr/>
          <a:lstStyle/>
          <a:p>
            <a:pPr eaLnBrk="1" hangingPunct="1"/>
            <a:r>
              <a:rPr lang="en-US" altLang="ko-KR" sz="240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4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</p:txBody>
      </p:sp>
      <p:graphicFrame>
        <p:nvGraphicFramePr>
          <p:cNvPr id="29700" name="Object 5">
            <a:extLst>
              <a:ext uri="{FF2B5EF4-FFF2-40B4-BE49-F238E27FC236}">
                <a16:creationId xmlns:a16="http://schemas.microsoft.com/office/drawing/2014/main" id="{DB7A0461-725F-4D46-95DE-F8284EA200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9650" y="1708150"/>
          <a:ext cx="7296150" cy="514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2" imgW="3505200" imgH="2463800" progId="Equation.3">
                  <p:embed/>
                </p:oleObj>
              </mc:Choice>
              <mc:Fallback>
                <p:oleObj name="수식" r:id="rId2" imgW="3505200" imgH="2463800" progId="Equation.3">
                  <p:embed/>
                  <p:pic>
                    <p:nvPicPr>
                      <p:cNvPr id="29700" name="Object 5">
                        <a:extLst>
                          <a:ext uri="{FF2B5EF4-FFF2-40B4-BE49-F238E27FC236}">
                            <a16:creationId xmlns:a16="http://schemas.microsoft.com/office/drawing/2014/main" id="{DB7A0461-725F-4D46-95DE-F8284EA200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708150"/>
                        <a:ext cx="7296150" cy="514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그림 2">
            <a:extLst>
              <a:ext uri="{FF2B5EF4-FFF2-40B4-BE49-F238E27FC236}">
                <a16:creationId xmlns:a16="http://schemas.microsoft.com/office/drawing/2014/main" id="{5901394B-C3F2-4DF2-A80A-CC57C0243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47" y="2934493"/>
            <a:ext cx="2474912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0" descr="sigmoid">
            <a:extLst>
              <a:ext uri="{FF2B5EF4-FFF2-40B4-BE49-F238E27FC236}">
                <a16:creationId xmlns:a16="http://schemas.microsoft.com/office/drawing/2014/main" id="{F6907EEF-36D4-4069-8B2D-CDF767CA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47" y="290529"/>
            <a:ext cx="2192337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9F8C5AE-B639-4DA7-A3A6-044DADD1F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55" y="117475"/>
            <a:ext cx="16859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34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CAB4B9B-40B9-422C-A143-A6074D066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5" y="188171"/>
            <a:ext cx="8841658" cy="280623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8D16379-BB47-4B15-A524-7842BD76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55" y="3158025"/>
            <a:ext cx="9576081" cy="32963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8EEFB4A2-A0AA-4C87-9416-4C164B2B900C}"/>
                  </a:ext>
                </a:extLst>
              </p14:cNvPr>
              <p14:cNvContentPartPr/>
              <p14:nvPr/>
            </p14:nvContentPartPr>
            <p14:xfrm>
              <a:off x="4452330" y="5812548"/>
              <a:ext cx="144360" cy="504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8EEFB4A2-A0AA-4C87-9416-4C164B2B90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48010" y="5808228"/>
                <a:ext cx="15300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잉크 4">
                <a:extLst>
                  <a:ext uri="{FF2B5EF4-FFF2-40B4-BE49-F238E27FC236}">
                    <a16:creationId xmlns:a16="http://schemas.microsoft.com/office/drawing/2014/main" id="{957E239E-0925-4AF0-A010-4AD2CDF4E1BD}"/>
                  </a:ext>
                </a:extLst>
              </p14:cNvPr>
              <p14:cNvContentPartPr/>
              <p14:nvPr/>
            </p14:nvContentPartPr>
            <p14:xfrm>
              <a:off x="4415610" y="5875908"/>
              <a:ext cx="131760" cy="5400"/>
            </p14:xfrm>
          </p:contentPart>
        </mc:Choice>
        <mc:Fallback xmlns="">
          <p:pic>
            <p:nvPicPr>
              <p:cNvPr id="5" name="잉크 4">
                <a:extLst>
                  <a:ext uri="{FF2B5EF4-FFF2-40B4-BE49-F238E27FC236}">
                    <a16:creationId xmlns:a16="http://schemas.microsoft.com/office/drawing/2014/main" id="{957E239E-0925-4AF0-A010-4AD2CDF4E1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11290" y="5871588"/>
                <a:ext cx="140400" cy="1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그룹 48">
            <a:extLst>
              <a:ext uri="{FF2B5EF4-FFF2-40B4-BE49-F238E27FC236}">
                <a16:creationId xmlns:a16="http://schemas.microsoft.com/office/drawing/2014/main" id="{872B6CDB-6C47-452E-99CD-4DC1C58690BA}"/>
              </a:ext>
            </a:extLst>
          </p:cNvPr>
          <p:cNvGrpSpPr/>
          <p:nvPr/>
        </p:nvGrpSpPr>
        <p:grpSpPr>
          <a:xfrm>
            <a:off x="4734570" y="5589708"/>
            <a:ext cx="3106800" cy="931320"/>
            <a:chOff x="4734570" y="5589708"/>
            <a:chExt cx="3106800" cy="9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F9D72123-661A-4E1B-8431-F318E7337E02}"/>
                    </a:ext>
                  </a:extLst>
                </p14:cNvPr>
                <p14:cNvContentPartPr/>
                <p14:nvPr/>
              </p14:nvContentPartPr>
              <p14:xfrm>
                <a:off x="4734570" y="5685468"/>
                <a:ext cx="39960" cy="60084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F9D72123-661A-4E1B-8431-F318E7337E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30250" y="5681148"/>
                  <a:ext cx="48600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22E3AE42-9E5E-4290-824E-00EBACEAFB04}"/>
                    </a:ext>
                  </a:extLst>
                </p14:cNvPr>
                <p14:cNvContentPartPr/>
                <p14:nvPr/>
              </p14:nvContentPartPr>
              <p14:xfrm>
                <a:off x="4838250" y="5607708"/>
                <a:ext cx="135360" cy="13752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22E3AE42-9E5E-4290-824E-00EBACEAFB0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33930" y="5603388"/>
                  <a:ext cx="1440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5BD53F83-117F-4EDB-8013-75F2AF6CA048}"/>
                    </a:ext>
                  </a:extLst>
                </p14:cNvPr>
                <p14:cNvContentPartPr/>
                <p14:nvPr/>
              </p14:nvContentPartPr>
              <p14:xfrm>
                <a:off x="5004210" y="5689068"/>
                <a:ext cx="9360" cy="8820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5BD53F83-117F-4EDB-8013-75F2AF6CA04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99890" y="5684748"/>
                  <a:ext cx="180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59A0E6AB-FA9A-4FA1-B45D-3D6E635C7E6C}"/>
                    </a:ext>
                  </a:extLst>
                </p14:cNvPr>
                <p14:cNvContentPartPr/>
                <p14:nvPr/>
              </p14:nvContentPartPr>
              <p14:xfrm>
                <a:off x="5081970" y="5673228"/>
                <a:ext cx="20880" cy="15300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59A0E6AB-FA9A-4FA1-B45D-3D6E635C7E6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77650" y="5668908"/>
                  <a:ext cx="295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175C766D-B93A-44AB-B6E1-32F86B61BC86}"/>
                    </a:ext>
                  </a:extLst>
                </p14:cNvPr>
                <p14:cNvContentPartPr/>
                <p14:nvPr/>
              </p14:nvContentPartPr>
              <p14:xfrm>
                <a:off x="5257650" y="5589708"/>
                <a:ext cx="155160" cy="16344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175C766D-B93A-44AB-B6E1-32F86B61BC8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53330" y="5585388"/>
                  <a:ext cx="163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C400D24D-94A2-49C4-B4C7-F8C055940C45}"/>
                    </a:ext>
                  </a:extLst>
                </p14:cNvPr>
                <p14:cNvContentPartPr/>
                <p14:nvPr/>
              </p14:nvContentPartPr>
              <p14:xfrm>
                <a:off x="5437650" y="5700588"/>
                <a:ext cx="13680" cy="14832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C400D24D-94A2-49C4-B4C7-F8C055940C4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33330" y="5696268"/>
                  <a:ext cx="223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0178E3A7-C6B8-4FD5-8F72-B8DD9B84742B}"/>
                    </a:ext>
                  </a:extLst>
                </p14:cNvPr>
                <p14:cNvContentPartPr/>
                <p14:nvPr/>
              </p14:nvContentPartPr>
              <p14:xfrm>
                <a:off x="5511810" y="5727948"/>
                <a:ext cx="230040" cy="10080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0178E3A7-C6B8-4FD5-8F72-B8DD9B84742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07490" y="5723628"/>
                  <a:ext cx="2386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F0D4D921-0397-4E10-BCC9-E349974CE3CD}"/>
                    </a:ext>
                  </a:extLst>
                </p14:cNvPr>
                <p14:cNvContentPartPr/>
                <p14:nvPr/>
              </p14:nvContentPartPr>
              <p14:xfrm>
                <a:off x="4860210" y="5982828"/>
                <a:ext cx="146160" cy="16488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F0D4D921-0397-4E10-BCC9-E349974CE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55890" y="5978508"/>
                  <a:ext cx="154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E3E813C6-032B-4CD4-A15F-947B518CDD8F}"/>
                    </a:ext>
                  </a:extLst>
                </p14:cNvPr>
                <p14:cNvContentPartPr/>
                <p14:nvPr/>
              </p14:nvContentPartPr>
              <p14:xfrm>
                <a:off x="5019330" y="6111348"/>
                <a:ext cx="99000" cy="8892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E3E813C6-032B-4CD4-A15F-947B518CDD8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15010" y="6107028"/>
                  <a:ext cx="1076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74AEB37D-47D0-44C1-B512-EC375D68DE95}"/>
                    </a:ext>
                  </a:extLst>
                </p14:cNvPr>
                <p14:cNvContentPartPr/>
                <p14:nvPr/>
              </p14:nvContentPartPr>
              <p14:xfrm>
                <a:off x="5180250" y="6105948"/>
                <a:ext cx="6480" cy="21420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74AEB37D-47D0-44C1-B512-EC375D68DE9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75930" y="6101628"/>
                  <a:ext cx="151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CF5C27BF-EF6E-4E2E-827A-E1CE5654BB21}"/>
                    </a:ext>
                  </a:extLst>
                </p14:cNvPr>
                <p14:cNvContentPartPr/>
                <p14:nvPr/>
              </p14:nvContentPartPr>
              <p14:xfrm>
                <a:off x="5358810" y="6044748"/>
                <a:ext cx="147960" cy="22248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CF5C27BF-EF6E-4E2E-827A-E1CE5654BB2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54490" y="6040428"/>
                  <a:ext cx="1566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1D2DFC27-C661-46A2-ACC6-487CF7D21FFA}"/>
                    </a:ext>
                  </a:extLst>
                </p14:cNvPr>
                <p14:cNvContentPartPr/>
                <p14:nvPr/>
              </p14:nvContentPartPr>
              <p14:xfrm>
                <a:off x="5542770" y="6190188"/>
                <a:ext cx="79920" cy="9612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1D2DFC27-C661-46A2-ACC6-487CF7D21FF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38450" y="6185868"/>
                  <a:ext cx="8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4E9A8237-C5EC-41A6-8A7F-838722683D7A}"/>
                    </a:ext>
                  </a:extLst>
                </p14:cNvPr>
                <p14:cNvContentPartPr/>
                <p14:nvPr/>
              </p14:nvContentPartPr>
              <p14:xfrm>
                <a:off x="5674890" y="6203868"/>
                <a:ext cx="106920" cy="9936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4E9A8237-C5EC-41A6-8A7F-838722683D7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70570" y="6199548"/>
                  <a:ext cx="1155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0D20EBFF-8AA6-429B-9C26-3868087AD066}"/>
                    </a:ext>
                  </a:extLst>
                </p14:cNvPr>
                <p14:cNvContentPartPr/>
                <p14:nvPr/>
              </p14:nvContentPartPr>
              <p14:xfrm>
                <a:off x="5868930" y="5626068"/>
                <a:ext cx="19800" cy="89496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0D20EBFF-8AA6-429B-9C26-3868087AD06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64610" y="5621748"/>
                  <a:ext cx="28440" cy="90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1A45792F-5F59-47D9-8A7D-3F9ECC83B8C7}"/>
                    </a:ext>
                  </a:extLst>
                </p14:cNvPr>
                <p14:cNvContentPartPr/>
                <p14:nvPr/>
              </p14:nvContentPartPr>
              <p14:xfrm>
                <a:off x="5951010" y="5667108"/>
                <a:ext cx="91440" cy="2019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1A45792F-5F59-47D9-8A7D-3F9ECC83B8C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46690" y="5662788"/>
                  <a:ext cx="100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FC193FC-D07E-4E8C-B5F0-84F9EF4B028B}"/>
                    </a:ext>
                  </a:extLst>
                </p14:cNvPr>
                <p14:cNvContentPartPr/>
                <p14:nvPr/>
              </p14:nvContentPartPr>
              <p14:xfrm>
                <a:off x="6093210" y="5679708"/>
                <a:ext cx="71640" cy="1846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FC193FC-D07E-4E8C-B5F0-84F9EF4B028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88890" y="5675388"/>
                  <a:ext cx="802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0D7A1471-6733-409E-8E09-8AC4DA085822}"/>
                    </a:ext>
                  </a:extLst>
                </p14:cNvPr>
                <p14:cNvContentPartPr/>
                <p14:nvPr/>
              </p14:nvContentPartPr>
              <p14:xfrm>
                <a:off x="6255570" y="5762508"/>
                <a:ext cx="3960" cy="12420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0D7A1471-6733-409E-8E09-8AC4DA08582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251250" y="5758188"/>
                  <a:ext cx="126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A1BEF79F-FEFD-4AFD-A9B6-ECD4855D9B74}"/>
                    </a:ext>
                  </a:extLst>
                </p14:cNvPr>
                <p14:cNvContentPartPr/>
                <p14:nvPr/>
              </p14:nvContentPartPr>
              <p14:xfrm>
                <a:off x="5926170" y="5920908"/>
                <a:ext cx="329040" cy="1008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A1BEF79F-FEFD-4AFD-A9B6-ECD4855D9B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21850" y="5916588"/>
                  <a:ext cx="33768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31AECEF8-6C8A-470E-8570-70DB19672586}"/>
                    </a:ext>
                  </a:extLst>
                </p14:cNvPr>
                <p14:cNvContentPartPr/>
                <p14:nvPr/>
              </p14:nvContentPartPr>
              <p14:xfrm>
                <a:off x="5951370" y="6049068"/>
                <a:ext cx="65520" cy="16416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31AECEF8-6C8A-470E-8570-70DB1967258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47050" y="6044748"/>
                  <a:ext cx="741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ED6E249C-3C6F-4DDB-A7E5-0AFC69F236D9}"/>
                    </a:ext>
                  </a:extLst>
                </p14:cNvPr>
                <p14:cNvContentPartPr/>
                <p14:nvPr/>
              </p14:nvContentPartPr>
              <p14:xfrm>
                <a:off x="6091410" y="6044028"/>
                <a:ext cx="74520" cy="14328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ED6E249C-3C6F-4DDB-A7E5-0AFC69F236D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87090" y="6039708"/>
                  <a:ext cx="831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098F61AF-AFA2-4D31-814F-9F68DDE0632E}"/>
                    </a:ext>
                  </a:extLst>
                </p14:cNvPr>
                <p14:cNvContentPartPr/>
                <p14:nvPr/>
              </p14:nvContentPartPr>
              <p14:xfrm>
                <a:off x="6238650" y="6148428"/>
                <a:ext cx="17280" cy="12492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098F61AF-AFA2-4D31-814F-9F68DDE0632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234330" y="6144108"/>
                  <a:ext cx="259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DB408C3B-9916-4EB3-A5B8-3379959AA1EE}"/>
                    </a:ext>
                  </a:extLst>
                </p14:cNvPr>
                <p14:cNvContentPartPr/>
                <p14:nvPr/>
              </p14:nvContentPartPr>
              <p14:xfrm>
                <a:off x="6324690" y="5675388"/>
                <a:ext cx="91800" cy="19188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DB408C3B-9916-4EB3-A5B8-3379959AA1E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320370" y="5671068"/>
                  <a:ext cx="1004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1921A529-7F3E-498F-BF6D-AED5AFCDC980}"/>
                    </a:ext>
                  </a:extLst>
                </p14:cNvPr>
                <p14:cNvContentPartPr/>
                <p14:nvPr/>
              </p14:nvContentPartPr>
              <p14:xfrm>
                <a:off x="6461850" y="5654148"/>
                <a:ext cx="299520" cy="20628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1921A529-7F3E-498F-BF6D-AED5AFCDC98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457530" y="5649828"/>
                  <a:ext cx="3081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2EB63B15-81B4-48E7-9E35-DE83753D0FC6}"/>
                    </a:ext>
                  </a:extLst>
                </p14:cNvPr>
                <p14:cNvContentPartPr/>
                <p14:nvPr/>
              </p14:nvContentPartPr>
              <p14:xfrm>
                <a:off x="6376170" y="5933148"/>
                <a:ext cx="255960" cy="108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2EB63B15-81B4-48E7-9E35-DE83753D0FC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71850" y="5928828"/>
                  <a:ext cx="2646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DB1A84B3-ACED-44FD-9ED1-9CCA5E31048A}"/>
                    </a:ext>
                  </a:extLst>
                </p14:cNvPr>
                <p14:cNvContentPartPr/>
                <p14:nvPr/>
              </p14:nvContentPartPr>
              <p14:xfrm>
                <a:off x="6339450" y="6023868"/>
                <a:ext cx="89640" cy="20124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DB1A84B3-ACED-44FD-9ED1-9CCA5E3104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335130" y="6019548"/>
                  <a:ext cx="982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BEDF0B27-9C17-4F40-B8DE-5B5491F10840}"/>
                    </a:ext>
                  </a:extLst>
                </p14:cNvPr>
                <p14:cNvContentPartPr/>
                <p14:nvPr/>
              </p14:nvContentPartPr>
              <p14:xfrm>
                <a:off x="6478050" y="6032508"/>
                <a:ext cx="113040" cy="1706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BEDF0B27-9C17-4F40-B8DE-5B5491F108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73730" y="6028188"/>
                  <a:ext cx="1216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BE20B7DA-2D03-4C1D-8DC2-9C2702C01454}"/>
                    </a:ext>
                  </a:extLst>
                </p14:cNvPr>
                <p14:cNvContentPartPr/>
                <p14:nvPr/>
              </p14:nvContentPartPr>
              <p14:xfrm>
                <a:off x="6648330" y="6149868"/>
                <a:ext cx="112320" cy="10548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BE20B7DA-2D03-4C1D-8DC2-9C2702C0145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44010" y="6145548"/>
                  <a:ext cx="1209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4B4ABB74-0419-48F9-B2C3-BFEA70C32986}"/>
                    </a:ext>
                  </a:extLst>
                </p14:cNvPr>
                <p14:cNvContentPartPr/>
                <p14:nvPr/>
              </p14:nvContentPartPr>
              <p14:xfrm>
                <a:off x="6839850" y="5892828"/>
                <a:ext cx="130680" cy="684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4B4ABB74-0419-48F9-B2C3-BFEA70C3298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35530" y="5888508"/>
                  <a:ext cx="1393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5" name="잉크 34">
                  <a:extLst>
                    <a:ext uri="{FF2B5EF4-FFF2-40B4-BE49-F238E27FC236}">
                      <a16:creationId xmlns:a16="http://schemas.microsoft.com/office/drawing/2014/main" id="{ED25C2F1-66A7-438D-9DD6-FC7A51A55A9E}"/>
                    </a:ext>
                  </a:extLst>
                </p14:cNvPr>
                <p14:cNvContentPartPr/>
                <p14:nvPr/>
              </p14:nvContentPartPr>
              <p14:xfrm>
                <a:off x="6841650" y="5946828"/>
                <a:ext cx="147600" cy="33480"/>
              </p14:xfrm>
            </p:contentPart>
          </mc:Choice>
          <mc:Fallback xmlns="">
            <p:pic>
              <p:nvPicPr>
                <p:cNvPr id="35" name="잉크 34">
                  <a:extLst>
                    <a:ext uri="{FF2B5EF4-FFF2-40B4-BE49-F238E27FC236}">
                      <a16:creationId xmlns:a16="http://schemas.microsoft.com/office/drawing/2014/main" id="{ED25C2F1-66A7-438D-9DD6-FC7A51A55A9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37330" y="5942508"/>
                  <a:ext cx="156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33B77DC3-4009-4329-9EE4-8C99BA580679}"/>
                    </a:ext>
                  </a:extLst>
                </p14:cNvPr>
                <p14:cNvContentPartPr/>
                <p14:nvPr/>
              </p14:nvContentPartPr>
              <p14:xfrm>
                <a:off x="7148010" y="5781228"/>
                <a:ext cx="35280" cy="31860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33B77DC3-4009-4329-9EE4-8C99BA58067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143690" y="5776908"/>
                  <a:ext cx="439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77DC021C-BF49-4683-B99C-666A1CBDFA06}"/>
                    </a:ext>
                  </a:extLst>
                </p14:cNvPr>
                <p14:cNvContentPartPr/>
                <p14:nvPr/>
              </p14:nvContentPartPr>
              <p14:xfrm>
                <a:off x="7037130" y="5956188"/>
                <a:ext cx="89640" cy="16560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77DC021C-BF49-4683-B99C-666A1CBDFA0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32810" y="5951868"/>
                  <a:ext cx="982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" name="잉크 37">
                  <a:extLst>
                    <a:ext uri="{FF2B5EF4-FFF2-40B4-BE49-F238E27FC236}">
                      <a16:creationId xmlns:a16="http://schemas.microsoft.com/office/drawing/2014/main" id="{739D99EC-9D91-4FA1-ACC2-27AA5E1F8529}"/>
                    </a:ext>
                  </a:extLst>
                </p14:cNvPr>
                <p14:cNvContentPartPr/>
                <p14:nvPr/>
              </p14:nvContentPartPr>
              <p14:xfrm>
                <a:off x="7213890" y="5819028"/>
                <a:ext cx="187920" cy="275760"/>
              </p14:xfrm>
            </p:contentPart>
          </mc:Choice>
          <mc:Fallback xmlns="">
            <p:pic>
              <p:nvPicPr>
                <p:cNvPr id="38" name="잉크 37">
                  <a:extLst>
                    <a:ext uri="{FF2B5EF4-FFF2-40B4-BE49-F238E27FC236}">
                      <a16:creationId xmlns:a16="http://schemas.microsoft.com/office/drawing/2014/main" id="{739D99EC-9D91-4FA1-ACC2-27AA5E1F852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09570" y="5814708"/>
                  <a:ext cx="1965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A5EDB5DE-FD29-4D21-A6AA-4812572FDC7A}"/>
                    </a:ext>
                  </a:extLst>
                </p14:cNvPr>
                <p14:cNvContentPartPr/>
                <p14:nvPr/>
              </p14:nvContentPartPr>
              <p14:xfrm>
                <a:off x="7320090" y="5907948"/>
                <a:ext cx="193320" cy="1224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A5EDB5DE-FD29-4D21-A6AA-4812572FDC7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15770" y="5903628"/>
                  <a:ext cx="2019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9798E9CF-A361-4497-99B7-9E0CAE137D15}"/>
                    </a:ext>
                  </a:extLst>
                </p14:cNvPr>
                <p14:cNvContentPartPr/>
                <p14:nvPr/>
              </p14:nvContentPartPr>
              <p14:xfrm>
                <a:off x="7536450" y="5864028"/>
                <a:ext cx="22680" cy="31536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9798E9CF-A361-4497-99B7-9E0CAE137D1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32130" y="5859708"/>
                  <a:ext cx="313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2" name="잉크 41">
                  <a:extLst>
                    <a:ext uri="{FF2B5EF4-FFF2-40B4-BE49-F238E27FC236}">
                      <a16:creationId xmlns:a16="http://schemas.microsoft.com/office/drawing/2014/main" id="{85D68CEB-409E-49D5-88C8-6F978B6CB6E8}"/>
                    </a:ext>
                  </a:extLst>
                </p14:cNvPr>
                <p14:cNvContentPartPr/>
                <p14:nvPr/>
              </p14:nvContentPartPr>
              <p14:xfrm>
                <a:off x="7598010" y="5862948"/>
                <a:ext cx="360" cy="360"/>
              </p14:xfrm>
            </p:contentPart>
          </mc:Choice>
          <mc:Fallback xmlns="">
            <p:pic>
              <p:nvPicPr>
                <p:cNvPr id="42" name="잉크 41">
                  <a:extLst>
                    <a:ext uri="{FF2B5EF4-FFF2-40B4-BE49-F238E27FC236}">
                      <a16:creationId xmlns:a16="http://schemas.microsoft.com/office/drawing/2014/main" id="{85D68CEB-409E-49D5-88C8-6F978B6CB6E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593690" y="585862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" name="잉크 42">
                  <a:extLst>
                    <a:ext uri="{FF2B5EF4-FFF2-40B4-BE49-F238E27FC236}">
                      <a16:creationId xmlns:a16="http://schemas.microsoft.com/office/drawing/2014/main" id="{4484CBF0-A19A-4D51-A5A3-725F2B2945A9}"/>
                    </a:ext>
                  </a:extLst>
                </p14:cNvPr>
                <p14:cNvContentPartPr/>
                <p14:nvPr/>
              </p14:nvContentPartPr>
              <p14:xfrm>
                <a:off x="7578210" y="5894628"/>
                <a:ext cx="20880" cy="246960"/>
              </p14:xfrm>
            </p:contentPart>
          </mc:Choice>
          <mc:Fallback xmlns="">
            <p:pic>
              <p:nvPicPr>
                <p:cNvPr id="43" name="잉크 42">
                  <a:extLst>
                    <a:ext uri="{FF2B5EF4-FFF2-40B4-BE49-F238E27FC236}">
                      <a16:creationId xmlns:a16="http://schemas.microsoft.com/office/drawing/2014/main" id="{4484CBF0-A19A-4D51-A5A3-725F2B2945A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73890" y="5890308"/>
                  <a:ext cx="29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" name="잉크 43">
                  <a:extLst>
                    <a:ext uri="{FF2B5EF4-FFF2-40B4-BE49-F238E27FC236}">
                      <a16:creationId xmlns:a16="http://schemas.microsoft.com/office/drawing/2014/main" id="{4A9FAB83-3ED1-4750-B793-01F56BC0A1DD}"/>
                    </a:ext>
                  </a:extLst>
                </p14:cNvPr>
                <p14:cNvContentPartPr/>
                <p14:nvPr/>
              </p14:nvContentPartPr>
              <p14:xfrm>
                <a:off x="7575690" y="5862948"/>
                <a:ext cx="265680" cy="285840"/>
              </p14:xfrm>
            </p:contentPart>
          </mc:Choice>
          <mc:Fallback xmlns="">
            <p:pic>
              <p:nvPicPr>
                <p:cNvPr id="44" name="잉크 43">
                  <a:extLst>
                    <a:ext uri="{FF2B5EF4-FFF2-40B4-BE49-F238E27FC236}">
                      <a16:creationId xmlns:a16="http://schemas.microsoft.com/office/drawing/2014/main" id="{4A9FAB83-3ED1-4750-B793-01F56BC0A1D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71370" y="5858628"/>
                  <a:ext cx="2743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5" name="잉크 44">
                  <a:extLst>
                    <a:ext uri="{FF2B5EF4-FFF2-40B4-BE49-F238E27FC236}">
                      <a16:creationId xmlns:a16="http://schemas.microsoft.com/office/drawing/2014/main" id="{FE212332-7D50-4BEA-9AF9-115F240D60AE}"/>
                    </a:ext>
                  </a:extLst>
                </p14:cNvPr>
                <p14:cNvContentPartPr/>
                <p14:nvPr/>
              </p14:nvContentPartPr>
              <p14:xfrm>
                <a:off x="7495050" y="5814708"/>
                <a:ext cx="35280" cy="353880"/>
              </p14:xfrm>
            </p:contentPart>
          </mc:Choice>
          <mc:Fallback xmlns="">
            <p:pic>
              <p:nvPicPr>
                <p:cNvPr id="45" name="잉크 44">
                  <a:extLst>
                    <a:ext uri="{FF2B5EF4-FFF2-40B4-BE49-F238E27FC236}">
                      <a16:creationId xmlns:a16="http://schemas.microsoft.com/office/drawing/2014/main" id="{FE212332-7D50-4BEA-9AF9-115F240D60A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90730" y="5810388"/>
                  <a:ext cx="43920" cy="36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B5D65530-16C9-465E-9011-45F0395C48E4}"/>
              </a:ext>
            </a:extLst>
          </p:cNvPr>
          <p:cNvGrpSpPr/>
          <p:nvPr/>
        </p:nvGrpSpPr>
        <p:grpSpPr>
          <a:xfrm>
            <a:off x="8010570" y="5756028"/>
            <a:ext cx="1154160" cy="560520"/>
            <a:chOff x="8010570" y="5756028"/>
            <a:chExt cx="115416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6" name="잉크 45">
                  <a:extLst>
                    <a:ext uri="{FF2B5EF4-FFF2-40B4-BE49-F238E27FC236}">
                      <a16:creationId xmlns:a16="http://schemas.microsoft.com/office/drawing/2014/main" id="{4A2E3943-6F0F-490D-B4B9-009561AEDBE7}"/>
                    </a:ext>
                  </a:extLst>
                </p14:cNvPr>
                <p14:cNvContentPartPr/>
                <p14:nvPr/>
              </p14:nvContentPartPr>
              <p14:xfrm>
                <a:off x="8010570" y="5797788"/>
                <a:ext cx="77400" cy="345240"/>
              </p14:xfrm>
            </p:contentPart>
          </mc:Choice>
          <mc:Fallback xmlns="">
            <p:pic>
              <p:nvPicPr>
                <p:cNvPr id="46" name="잉크 45">
                  <a:extLst>
                    <a:ext uri="{FF2B5EF4-FFF2-40B4-BE49-F238E27FC236}">
                      <a16:creationId xmlns:a16="http://schemas.microsoft.com/office/drawing/2014/main" id="{4A2E3943-6F0F-490D-B4B9-009561AEDBE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006250" y="5793468"/>
                  <a:ext cx="860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7" name="잉크 46">
                  <a:extLst>
                    <a:ext uri="{FF2B5EF4-FFF2-40B4-BE49-F238E27FC236}">
                      <a16:creationId xmlns:a16="http://schemas.microsoft.com/office/drawing/2014/main" id="{867DE245-601F-40C2-859D-EC67D2EDD46A}"/>
                    </a:ext>
                  </a:extLst>
                </p14:cNvPr>
                <p14:cNvContentPartPr/>
                <p14:nvPr/>
              </p14:nvContentPartPr>
              <p14:xfrm>
                <a:off x="8181210" y="5990748"/>
                <a:ext cx="27000" cy="23400"/>
              </p14:xfrm>
            </p:contentPart>
          </mc:Choice>
          <mc:Fallback xmlns="">
            <p:pic>
              <p:nvPicPr>
                <p:cNvPr id="47" name="잉크 46">
                  <a:extLst>
                    <a:ext uri="{FF2B5EF4-FFF2-40B4-BE49-F238E27FC236}">
                      <a16:creationId xmlns:a16="http://schemas.microsoft.com/office/drawing/2014/main" id="{867DE245-601F-40C2-859D-EC67D2EDD46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176890" y="5986428"/>
                  <a:ext cx="356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잉크 49">
                  <a:extLst>
                    <a:ext uri="{FF2B5EF4-FFF2-40B4-BE49-F238E27FC236}">
                      <a16:creationId xmlns:a16="http://schemas.microsoft.com/office/drawing/2014/main" id="{26A7B565-0AC9-4F2D-8AA9-0420E45B1BF3}"/>
                    </a:ext>
                  </a:extLst>
                </p14:cNvPr>
                <p14:cNvContentPartPr/>
                <p14:nvPr/>
              </p14:nvContentPartPr>
              <p14:xfrm>
                <a:off x="8217930" y="5771868"/>
                <a:ext cx="103680" cy="163800"/>
              </p14:xfrm>
            </p:contentPart>
          </mc:Choice>
          <mc:Fallback xmlns="">
            <p:pic>
              <p:nvPicPr>
                <p:cNvPr id="50" name="잉크 49">
                  <a:extLst>
                    <a:ext uri="{FF2B5EF4-FFF2-40B4-BE49-F238E27FC236}">
                      <a16:creationId xmlns:a16="http://schemas.microsoft.com/office/drawing/2014/main" id="{26A7B565-0AC9-4F2D-8AA9-0420E45B1BF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213610" y="5767548"/>
                  <a:ext cx="112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잉크 50">
                  <a:extLst>
                    <a:ext uri="{FF2B5EF4-FFF2-40B4-BE49-F238E27FC236}">
                      <a16:creationId xmlns:a16="http://schemas.microsoft.com/office/drawing/2014/main" id="{DC939758-70D0-427E-AA6A-FF000240BFA9}"/>
                    </a:ext>
                  </a:extLst>
                </p14:cNvPr>
                <p14:cNvContentPartPr/>
                <p14:nvPr/>
              </p14:nvContentPartPr>
              <p14:xfrm>
                <a:off x="8354010" y="5772948"/>
                <a:ext cx="109080" cy="158760"/>
              </p14:xfrm>
            </p:contentPart>
          </mc:Choice>
          <mc:Fallback xmlns="">
            <p:pic>
              <p:nvPicPr>
                <p:cNvPr id="51" name="잉크 50">
                  <a:extLst>
                    <a:ext uri="{FF2B5EF4-FFF2-40B4-BE49-F238E27FC236}">
                      <a16:creationId xmlns:a16="http://schemas.microsoft.com/office/drawing/2014/main" id="{DC939758-70D0-427E-AA6A-FF000240BFA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349690" y="5768628"/>
                  <a:ext cx="1177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잉크 51">
                  <a:extLst>
                    <a:ext uri="{FF2B5EF4-FFF2-40B4-BE49-F238E27FC236}">
                      <a16:creationId xmlns:a16="http://schemas.microsoft.com/office/drawing/2014/main" id="{20D84C6F-70E6-4C62-A676-9F40FEB610DB}"/>
                    </a:ext>
                  </a:extLst>
                </p14:cNvPr>
                <p14:cNvContentPartPr/>
                <p14:nvPr/>
              </p14:nvContentPartPr>
              <p14:xfrm>
                <a:off x="8498370" y="5855748"/>
                <a:ext cx="13680" cy="98280"/>
              </p14:xfrm>
            </p:contentPart>
          </mc:Choice>
          <mc:Fallback xmlns="">
            <p:pic>
              <p:nvPicPr>
                <p:cNvPr id="52" name="잉크 51">
                  <a:extLst>
                    <a:ext uri="{FF2B5EF4-FFF2-40B4-BE49-F238E27FC236}">
                      <a16:creationId xmlns:a16="http://schemas.microsoft.com/office/drawing/2014/main" id="{20D84C6F-70E6-4C62-A676-9F40FEB610D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494050" y="5851428"/>
                  <a:ext cx="223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잉크 52">
                  <a:extLst>
                    <a:ext uri="{FF2B5EF4-FFF2-40B4-BE49-F238E27FC236}">
                      <a16:creationId xmlns:a16="http://schemas.microsoft.com/office/drawing/2014/main" id="{D40B782F-00AE-4DCB-A620-4A372F9A869B}"/>
                    </a:ext>
                  </a:extLst>
                </p14:cNvPr>
                <p14:cNvContentPartPr/>
                <p14:nvPr/>
              </p14:nvContentPartPr>
              <p14:xfrm>
                <a:off x="8204610" y="5993988"/>
                <a:ext cx="284400" cy="13320"/>
              </p14:xfrm>
            </p:contentPart>
          </mc:Choice>
          <mc:Fallback xmlns="">
            <p:pic>
              <p:nvPicPr>
                <p:cNvPr id="53" name="잉크 52">
                  <a:extLst>
                    <a:ext uri="{FF2B5EF4-FFF2-40B4-BE49-F238E27FC236}">
                      <a16:creationId xmlns:a16="http://schemas.microsoft.com/office/drawing/2014/main" id="{D40B782F-00AE-4DCB-A620-4A372F9A869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200290" y="5989668"/>
                  <a:ext cx="2930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잉크 53">
                  <a:extLst>
                    <a:ext uri="{FF2B5EF4-FFF2-40B4-BE49-F238E27FC236}">
                      <a16:creationId xmlns:a16="http://schemas.microsoft.com/office/drawing/2014/main" id="{FDA00653-8562-4A53-AA0B-95496B0E91A8}"/>
                    </a:ext>
                  </a:extLst>
                </p14:cNvPr>
                <p14:cNvContentPartPr/>
                <p14:nvPr/>
              </p14:nvContentPartPr>
              <p14:xfrm>
                <a:off x="8214330" y="6072468"/>
                <a:ext cx="83520" cy="166680"/>
              </p14:xfrm>
            </p:contentPart>
          </mc:Choice>
          <mc:Fallback xmlns="">
            <p:pic>
              <p:nvPicPr>
                <p:cNvPr id="54" name="잉크 53">
                  <a:extLst>
                    <a:ext uri="{FF2B5EF4-FFF2-40B4-BE49-F238E27FC236}">
                      <a16:creationId xmlns:a16="http://schemas.microsoft.com/office/drawing/2014/main" id="{FDA00653-8562-4A53-AA0B-95496B0E91A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210010" y="6068148"/>
                  <a:ext cx="92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잉크 54">
                  <a:extLst>
                    <a:ext uri="{FF2B5EF4-FFF2-40B4-BE49-F238E27FC236}">
                      <a16:creationId xmlns:a16="http://schemas.microsoft.com/office/drawing/2014/main" id="{30ED7ABB-B0A0-4639-AF9D-A686982C4E1E}"/>
                    </a:ext>
                  </a:extLst>
                </p14:cNvPr>
                <p14:cNvContentPartPr/>
                <p14:nvPr/>
              </p14:nvContentPartPr>
              <p14:xfrm>
                <a:off x="8350770" y="6097668"/>
                <a:ext cx="106920" cy="131760"/>
              </p14:xfrm>
            </p:contentPart>
          </mc:Choice>
          <mc:Fallback xmlns="">
            <p:pic>
              <p:nvPicPr>
                <p:cNvPr id="55" name="잉크 54">
                  <a:extLst>
                    <a:ext uri="{FF2B5EF4-FFF2-40B4-BE49-F238E27FC236}">
                      <a16:creationId xmlns:a16="http://schemas.microsoft.com/office/drawing/2014/main" id="{30ED7ABB-B0A0-4639-AF9D-A686982C4E1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346450" y="6093348"/>
                  <a:ext cx="1155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잉크 55">
                  <a:extLst>
                    <a:ext uri="{FF2B5EF4-FFF2-40B4-BE49-F238E27FC236}">
                      <a16:creationId xmlns:a16="http://schemas.microsoft.com/office/drawing/2014/main" id="{7F1625B4-B64A-46B9-8901-E2E81A74FEF4}"/>
                    </a:ext>
                  </a:extLst>
                </p14:cNvPr>
                <p14:cNvContentPartPr/>
                <p14:nvPr/>
              </p14:nvContentPartPr>
              <p14:xfrm>
                <a:off x="8522490" y="6168588"/>
                <a:ext cx="7560" cy="125640"/>
              </p14:xfrm>
            </p:contentPart>
          </mc:Choice>
          <mc:Fallback xmlns="">
            <p:pic>
              <p:nvPicPr>
                <p:cNvPr id="56" name="잉크 55">
                  <a:extLst>
                    <a:ext uri="{FF2B5EF4-FFF2-40B4-BE49-F238E27FC236}">
                      <a16:creationId xmlns:a16="http://schemas.microsoft.com/office/drawing/2014/main" id="{7F1625B4-B64A-46B9-8901-E2E81A74FEF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518170" y="6164268"/>
                  <a:ext cx="162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잉크 56">
                  <a:extLst>
                    <a:ext uri="{FF2B5EF4-FFF2-40B4-BE49-F238E27FC236}">
                      <a16:creationId xmlns:a16="http://schemas.microsoft.com/office/drawing/2014/main" id="{FB454AAB-134A-4FE1-80CE-1D8131C01B51}"/>
                    </a:ext>
                  </a:extLst>
                </p14:cNvPr>
                <p14:cNvContentPartPr/>
                <p14:nvPr/>
              </p14:nvContentPartPr>
              <p14:xfrm>
                <a:off x="8581170" y="5804268"/>
                <a:ext cx="97200" cy="170280"/>
              </p14:xfrm>
            </p:contentPart>
          </mc:Choice>
          <mc:Fallback xmlns="">
            <p:pic>
              <p:nvPicPr>
                <p:cNvPr id="57" name="잉크 56">
                  <a:extLst>
                    <a:ext uri="{FF2B5EF4-FFF2-40B4-BE49-F238E27FC236}">
                      <a16:creationId xmlns:a16="http://schemas.microsoft.com/office/drawing/2014/main" id="{FB454AAB-134A-4FE1-80CE-1D8131C01B5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576850" y="5799948"/>
                  <a:ext cx="1058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잉크 57">
                  <a:extLst>
                    <a:ext uri="{FF2B5EF4-FFF2-40B4-BE49-F238E27FC236}">
                      <a16:creationId xmlns:a16="http://schemas.microsoft.com/office/drawing/2014/main" id="{AE7C0F5B-F3BF-4702-801F-BC9ED3D99708}"/>
                    </a:ext>
                  </a:extLst>
                </p14:cNvPr>
                <p14:cNvContentPartPr/>
                <p14:nvPr/>
              </p14:nvContentPartPr>
              <p14:xfrm>
                <a:off x="8742090" y="5756028"/>
                <a:ext cx="129960" cy="225720"/>
              </p14:xfrm>
            </p:contentPart>
          </mc:Choice>
          <mc:Fallback xmlns="">
            <p:pic>
              <p:nvPicPr>
                <p:cNvPr id="58" name="잉크 57">
                  <a:extLst>
                    <a:ext uri="{FF2B5EF4-FFF2-40B4-BE49-F238E27FC236}">
                      <a16:creationId xmlns:a16="http://schemas.microsoft.com/office/drawing/2014/main" id="{AE7C0F5B-F3BF-4702-801F-BC9ED3D9970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37770" y="5751708"/>
                  <a:ext cx="138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잉크 58">
                  <a:extLst>
                    <a:ext uri="{FF2B5EF4-FFF2-40B4-BE49-F238E27FC236}">
                      <a16:creationId xmlns:a16="http://schemas.microsoft.com/office/drawing/2014/main" id="{32BF743A-3D0C-432C-958B-0E3CFE32FD64}"/>
                    </a:ext>
                  </a:extLst>
                </p14:cNvPr>
                <p14:cNvContentPartPr/>
                <p14:nvPr/>
              </p14:nvContentPartPr>
              <p14:xfrm>
                <a:off x="8925330" y="5812548"/>
                <a:ext cx="128160" cy="86400"/>
              </p14:xfrm>
            </p:contentPart>
          </mc:Choice>
          <mc:Fallback xmlns="">
            <p:pic>
              <p:nvPicPr>
                <p:cNvPr id="59" name="잉크 58">
                  <a:extLst>
                    <a:ext uri="{FF2B5EF4-FFF2-40B4-BE49-F238E27FC236}">
                      <a16:creationId xmlns:a16="http://schemas.microsoft.com/office/drawing/2014/main" id="{32BF743A-3D0C-432C-958B-0E3CFE32FD6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921010" y="5808228"/>
                  <a:ext cx="1368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잉크 59">
                  <a:extLst>
                    <a:ext uri="{FF2B5EF4-FFF2-40B4-BE49-F238E27FC236}">
                      <a16:creationId xmlns:a16="http://schemas.microsoft.com/office/drawing/2014/main" id="{42B64657-8F3B-4FAE-AC49-16B94F7E4EDD}"/>
                    </a:ext>
                  </a:extLst>
                </p14:cNvPr>
                <p14:cNvContentPartPr/>
                <p14:nvPr/>
              </p14:nvContentPartPr>
              <p14:xfrm>
                <a:off x="8609970" y="6076788"/>
                <a:ext cx="282600" cy="25920"/>
              </p14:xfrm>
            </p:contentPart>
          </mc:Choice>
          <mc:Fallback xmlns="">
            <p:pic>
              <p:nvPicPr>
                <p:cNvPr id="60" name="잉크 59">
                  <a:extLst>
                    <a:ext uri="{FF2B5EF4-FFF2-40B4-BE49-F238E27FC236}">
                      <a16:creationId xmlns:a16="http://schemas.microsoft.com/office/drawing/2014/main" id="{42B64657-8F3B-4FAE-AC49-16B94F7E4ED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605650" y="6072468"/>
                  <a:ext cx="291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잉크 60">
                  <a:extLst>
                    <a:ext uri="{FF2B5EF4-FFF2-40B4-BE49-F238E27FC236}">
                      <a16:creationId xmlns:a16="http://schemas.microsoft.com/office/drawing/2014/main" id="{81CC816F-E223-4C78-A959-B3703F9279BE}"/>
                    </a:ext>
                  </a:extLst>
                </p14:cNvPr>
                <p14:cNvContentPartPr/>
                <p14:nvPr/>
              </p14:nvContentPartPr>
              <p14:xfrm>
                <a:off x="8603490" y="6161388"/>
                <a:ext cx="102240" cy="155160"/>
              </p14:xfrm>
            </p:contentPart>
          </mc:Choice>
          <mc:Fallback xmlns="">
            <p:pic>
              <p:nvPicPr>
                <p:cNvPr id="61" name="잉크 60">
                  <a:extLst>
                    <a:ext uri="{FF2B5EF4-FFF2-40B4-BE49-F238E27FC236}">
                      <a16:creationId xmlns:a16="http://schemas.microsoft.com/office/drawing/2014/main" id="{81CC816F-E223-4C78-A959-B3703F9279B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599170" y="6157068"/>
                  <a:ext cx="110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잉크 61">
                  <a:extLst>
                    <a:ext uri="{FF2B5EF4-FFF2-40B4-BE49-F238E27FC236}">
                      <a16:creationId xmlns:a16="http://schemas.microsoft.com/office/drawing/2014/main" id="{5EC3B39A-7AC6-47EF-8611-1B27854B4144}"/>
                    </a:ext>
                  </a:extLst>
                </p14:cNvPr>
                <p14:cNvContentPartPr/>
                <p14:nvPr/>
              </p14:nvContentPartPr>
              <p14:xfrm>
                <a:off x="8791410" y="6123588"/>
                <a:ext cx="136080" cy="121680"/>
              </p14:xfrm>
            </p:contentPart>
          </mc:Choice>
          <mc:Fallback xmlns="">
            <p:pic>
              <p:nvPicPr>
                <p:cNvPr id="62" name="잉크 61">
                  <a:extLst>
                    <a:ext uri="{FF2B5EF4-FFF2-40B4-BE49-F238E27FC236}">
                      <a16:creationId xmlns:a16="http://schemas.microsoft.com/office/drawing/2014/main" id="{5EC3B39A-7AC6-47EF-8611-1B27854B414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787090" y="6119268"/>
                  <a:ext cx="1447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잉크 62">
                  <a:extLst>
                    <a:ext uri="{FF2B5EF4-FFF2-40B4-BE49-F238E27FC236}">
                      <a16:creationId xmlns:a16="http://schemas.microsoft.com/office/drawing/2014/main" id="{2FD56108-6FC1-4BA5-A95D-C3E3BDEEAAB1}"/>
                    </a:ext>
                  </a:extLst>
                </p14:cNvPr>
                <p14:cNvContentPartPr/>
                <p14:nvPr/>
              </p14:nvContentPartPr>
              <p14:xfrm>
                <a:off x="9013530" y="6169308"/>
                <a:ext cx="151200" cy="68040"/>
              </p14:xfrm>
            </p:contentPart>
          </mc:Choice>
          <mc:Fallback xmlns="">
            <p:pic>
              <p:nvPicPr>
                <p:cNvPr id="63" name="잉크 62">
                  <a:extLst>
                    <a:ext uri="{FF2B5EF4-FFF2-40B4-BE49-F238E27FC236}">
                      <a16:creationId xmlns:a16="http://schemas.microsoft.com/office/drawing/2014/main" id="{2FD56108-6FC1-4BA5-A95D-C3E3BDEEAAB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009210" y="6164988"/>
                  <a:ext cx="159840" cy="76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2667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3CA30452-4747-4125-BA43-16193F61E5F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6994525" cy="4525963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Stochastic gradient ascent learning rule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Jacobian of the transform</a:t>
            </a:r>
          </a:p>
        </p:txBody>
      </p:sp>
      <p:graphicFrame>
        <p:nvGraphicFramePr>
          <p:cNvPr id="30724" name="Object 4">
            <a:extLst>
              <a:ext uri="{FF2B5EF4-FFF2-40B4-BE49-F238E27FC236}">
                <a16:creationId xmlns:a16="http://schemas.microsoft.com/office/drawing/2014/main" id="{40D0F98C-95B1-4053-9046-A93999D9BE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6989" y="4076701"/>
          <a:ext cx="5557837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7000" imgH="1041400" progId="Equation.3">
                  <p:embed/>
                </p:oleObj>
              </mc:Choice>
              <mc:Fallback>
                <p:oleObj name="Equation" r:id="rId2" imgW="2667000" imgH="1041400" progId="Equation.3">
                  <p:embed/>
                  <p:pic>
                    <p:nvPicPr>
                      <p:cNvPr id="30724" name="Object 4">
                        <a:extLst>
                          <a:ext uri="{FF2B5EF4-FFF2-40B4-BE49-F238E27FC236}">
                            <a16:creationId xmlns:a16="http://schemas.microsoft.com/office/drawing/2014/main" id="{40D0F98C-95B1-4053-9046-A93999D9BE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4076701"/>
                        <a:ext cx="5557837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>
            <a:extLst>
              <a:ext uri="{FF2B5EF4-FFF2-40B4-BE49-F238E27FC236}">
                <a16:creationId xmlns:a16="http://schemas.microsoft.com/office/drawing/2014/main" id="{4CC7AB55-3E4C-42FE-970C-BBD9A5716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628228"/>
              </p:ext>
            </p:extLst>
          </p:nvPr>
        </p:nvGraphicFramePr>
        <p:xfrm>
          <a:off x="4017732" y="2370136"/>
          <a:ext cx="3332163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00200" imgH="393700" progId="Equation.3">
                  <p:embed/>
                </p:oleObj>
              </mc:Choice>
              <mc:Fallback>
                <p:oleObj name="Equation" r:id="rId4" imgW="1600200" imgH="393700" progId="Equation.3">
                  <p:embed/>
                  <p:pic>
                    <p:nvPicPr>
                      <p:cNvPr id="30725" name="Object 5">
                        <a:extLst>
                          <a:ext uri="{FF2B5EF4-FFF2-40B4-BE49-F238E27FC236}">
                            <a16:creationId xmlns:a16="http://schemas.microsoft.com/office/drawing/2014/main" id="{4CC7AB55-3E4C-42FE-970C-BBD9A57163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7732" y="2370136"/>
                        <a:ext cx="3332163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7">
            <a:extLst>
              <a:ext uri="{FF2B5EF4-FFF2-40B4-BE49-F238E27FC236}">
                <a16:creationId xmlns:a16="http://schemas.microsoft.com/office/drawing/2014/main" id="{2DFC1523-BD0E-4DA6-B367-408BD2238EB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8688388" y="4724400"/>
          <a:ext cx="15605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4" imgH="393529" progId="Equation.3">
                  <p:embed/>
                </p:oleObj>
              </mc:Choice>
              <mc:Fallback>
                <p:oleObj name="Equation" r:id="rId6" imgW="774364" imgH="393529" progId="Equation.3">
                  <p:embed/>
                  <p:pic>
                    <p:nvPicPr>
                      <p:cNvPr id="30726" name="Object 7">
                        <a:extLst>
                          <a:ext uri="{FF2B5EF4-FFF2-40B4-BE49-F238E27FC236}">
                            <a16:creationId xmlns:a16="http://schemas.microsoft.com/office/drawing/2014/main" id="{2DFC1523-BD0E-4DA6-B367-408BD2238E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388" y="4724400"/>
                        <a:ext cx="1560512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제목 1">
            <a:extLst>
              <a:ext uri="{FF2B5EF4-FFF2-40B4-BE49-F238E27FC236}">
                <a16:creationId xmlns:a16="http://schemas.microsoft.com/office/drawing/2014/main" id="{C8AC07CE-5A1C-472B-9952-91A8D03AAE48}"/>
              </a:ext>
            </a:extLst>
          </p:cNvPr>
          <p:cNvSpPr txBox="1">
            <a:spLocks/>
          </p:cNvSpPr>
          <p:nvPr/>
        </p:nvSpPr>
        <p:spPr>
          <a:xfrm>
            <a:off x="776056" y="683373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11.4. </a:t>
            </a:r>
            <a:r>
              <a:rPr lang="en-US" altLang="ko-KR" sz="2800" b="1" dirty="0" err="1"/>
              <a:t>InfoMax</a:t>
            </a:r>
            <a:r>
              <a:rPr lang="en-US" altLang="ko-KR" sz="2800" b="1" dirty="0"/>
              <a:t> Algorithm: N</a:t>
            </a:r>
            <a:r>
              <a:rPr lang="en-US" altLang="ko-KR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altLang="ko-KR" sz="2800" b="1" dirty="0"/>
              <a:t> N Network</a:t>
            </a:r>
            <a:endParaRPr lang="ko-KR" altLang="en-US" sz="2800" b="1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F5F26F6-C931-4322-BAC5-4C44E72B6A05}"/>
              </a:ext>
            </a:extLst>
          </p:cNvPr>
          <p:cNvGrpSpPr/>
          <p:nvPr/>
        </p:nvGrpSpPr>
        <p:grpSpPr>
          <a:xfrm>
            <a:off x="8463450" y="119868"/>
            <a:ext cx="1359720" cy="439920"/>
            <a:chOff x="8463450" y="119868"/>
            <a:chExt cx="1359720" cy="43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397AE906-DA98-4057-9BE4-41EAAA7E426D}"/>
                    </a:ext>
                  </a:extLst>
                </p14:cNvPr>
                <p14:cNvContentPartPr/>
                <p14:nvPr/>
              </p14:nvContentPartPr>
              <p14:xfrm>
                <a:off x="8463450" y="301668"/>
                <a:ext cx="192600" cy="21816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397AE906-DA98-4057-9BE4-41EAAA7E426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59130" y="297348"/>
                  <a:ext cx="201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58F4691C-D220-424E-8334-094AC8395C05}"/>
                    </a:ext>
                  </a:extLst>
                </p14:cNvPr>
                <p14:cNvContentPartPr/>
                <p14:nvPr/>
              </p14:nvContentPartPr>
              <p14:xfrm>
                <a:off x="8708970" y="278988"/>
                <a:ext cx="28080" cy="27216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58F4691C-D220-424E-8334-094AC8395C0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04650" y="274668"/>
                  <a:ext cx="367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12D3CDF9-8AD1-4A4E-ADDF-F8CA290FD557}"/>
                    </a:ext>
                  </a:extLst>
                </p14:cNvPr>
                <p14:cNvContentPartPr/>
                <p14:nvPr/>
              </p14:nvContentPartPr>
              <p14:xfrm>
                <a:off x="8829570" y="362508"/>
                <a:ext cx="143280" cy="1476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12D3CDF9-8AD1-4A4E-ADDF-F8CA290FD55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25250" y="358188"/>
                  <a:ext cx="1519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4617568E-FAEA-4DC2-A9D4-1FC7A5B2606C}"/>
                    </a:ext>
                  </a:extLst>
                </p14:cNvPr>
                <p14:cNvContentPartPr/>
                <p14:nvPr/>
              </p14:nvContentPartPr>
              <p14:xfrm>
                <a:off x="8843250" y="456468"/>
                <a:ext cx="154800" cy="1404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4617568E-FAEA-4DC2-A9D4-1FC7A5B2606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38930" y="452148"/>
                  <a:ext cx="1634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54458922-F814-4D81-B44A-C9B0E5DAD283}"/>
                    </a:ext>
                  </a:extLst>
                </p14:cNvPr>
                <p14:cNvContentPartPr/>
                <p14:nvPr/>
              </p14:nvContentPartPr>
              <p14:xfrm>
                <a:off x="9152490" y="119868"/>
                <a:ext cx="402480" cy="39096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54458922-F814-4D81-B44A-C9B0E5DAD28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148170" y="115548"/>
                  <a:ext cx="41112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9438B5E4-140D-4693-AE57-CEE4246BC11D}"/>
                    </a:ext>
                  </a:extLst>
                </p14:cNvPr>
                <p14:cNvContentPartPr/>
                <p14:nvPr/>
              </p14:nvContentPartPr>
              <p14:xfrm>
                <a:off x="9620850" y="323268"/>
                <a:ext cx="154080" cy="17712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9438B5E4-140D-4693-AE57-CEE4246BC11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616530" y="318948"/>
                  <a:ext cx="1627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2CD76C11-0DC0-40A1-B3C2-DD65726A6DB8}"/>
                    </a:ext>
                  </a:extLst>
                </p14:cNvPr>
                <p14:cNvContentPartPr/>
                <p14:nvPr/>
              </p14:nvContentPartPr>
              <p14:xfrm>
                <a:off x="9662970" y="369708"/>
                <a:ext cx="160200" cy="14904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2CD76C11-0DC0-40A1-B3C2-DD65726A6D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658650" y="365388"/>
                  <a:ext cx="1688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8F56DF1F-8753-4F1F-AC25-9DDE4B64FDB6}"/>
                    </a:ext>
                  </a:extLst>
                </p14:cNvPr>
                <p14:cNvContentPartPr/>
                <p14:nvPr/>
              </p14:nvContentPartPr>
              <p14:xfrm>
                <a:off x="9649650" y="309588"/>
                <a:ext cx="137880" cy="25020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8F56DF1F-8753-4F1F-AC25-9DDE4B64FDB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645330" y="305268"/>
                  <a:ext cx="146520" cy="25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8CEDBE4-73F5-4A21-9161-2D8162F7B9E7}"/>
              </a:ext>
            </a:extLst>
          </p:cNvPr>
          <p:cNvGrpSpPr/>
          <p:nvPr/>
        </p:nvGrpSpPr>
        <p:grpSpPr>
          <a:xfrm>
            <a:off x="8500890" y="834468"/>
            <a:ext cx="1473840" cy="547200"/>
            <a:chOff x="8500890" y="834468"/>
            <a:chExt cx="14738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4797A810-8031-4714-ADE9-0B1596DD486E}"/>
                    </a:ext>
                  </a:extLst>
                </p14:cNvPr>
                <p14:cNvContentPartPr/>
                <p14:nvPr/>
              </p14:nvContentPartPr>
              <p14:xfrm>
                <a:off x="8500890" y="884148"/>
                <a:ext cx="52920" cy="14832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4797A810-8031-4714-ADE9-0B1596DD486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496570" y="879828"/>
                  <a:ext cx="61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B62EFD29-8215-4C10-BBC6-37E73905AB14}"/>
                    </a:ext>
                  </a:extLst>
                </p14:cNvPr>
                <p14:cNvContentPartPr/>
                <p14:nvPr/>
              </p14:nvContentPartPr>
              <p14:xfrm>
                <a:off x="8584050" y="875508"/>
                <a:ext cx="77040" cy="10404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B62EFD29-8215-4C10-BBC6-37E73905AB1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79730" y="871188"/>
                  <a:ext cx="856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C826C246-E06F-47A6-88E1-A47C8EA70F02}"/>
                    </a:ext>
                  </a:extLst>
                </p14:cNvPr>
                <p14:cNvContentPartPr/>
                <p14:nvPr/>
              </p14:nvContentPartPr>
              <p14:xfrm>
                <a:off x="8506290" y="834468"/>
                <a:ext cx="204120" cy="49860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C826C246-E06F-47A6-88E1-A47C8EA70F0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501970" y="830148"/>
                  <a:ext cx="21276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C3BD4020-9E2F-4AF9-A1EC-AFAD8EB6385B}"/>
                    </a:ext>
                  </a:extLst>
                </p14:cNvPr>
                <p14:cNvContentPartPr/>
                <p14:nvPr/>
              </p14:nvContentPartPr>
              <p14:xfrm>
                <a:off x="8838570" y="980628"/>
                <a:ext cx="137160" cy="7020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C3BD4020-9E2F-4AF9-A1EC-AFAD8EB6385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834250" y="976308"/>
                  <a:ext cx="1458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89647130-6FE4-4A34-A8CA-8DFD5AE26DD6}"/>
                    </a:ext>
                  </a:extLst>
                </p14:cNvPr>
                <p14:cNvContentPartPr/>
                <p14:nvPr/>
              </p14:nvContentPartPr>
              <p14:xfrm>
                <a:off x="9098130" y="927708"/>
                <a:ext cx="181440" cy="45396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89647130-6FE4-4A34-A8CA-8DFD5AE26DD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093810" y="923388"/>
                  <a:ext cx="1900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2B7EF0CE-9A3B-44AB-9251-95E6B9D6FE96}"/>
                    </a:ext>
                  </a:extLst>
                </p14:cNvPr>
                <p14:cNvContentPartPr/>
                <p14:nvPr/>
              </p14:nvContentPartPr>
              <p14:xfrm>
                <a:off x="9446610" y="859308"/>
                <a:ext cx="79200" cy="24084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2B7EF0CE-9A3B-44AB-9251-95E6B9D6FE9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442290" y="854988"/>
                  <a:ext cx="878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A9ECC1D6-43EF-4B67-B874-CFDA2E560EB0}"/>
                    </a:ext>
                  </a:extLst>
                </p14:cNvPr>
                <p14:cNvContentPartPr/>
                <p14:nvPr/>
              </p14:nvContentPartPr>
              <p14:xfrm>
                <a:off x="9622290" y="908268"/>
                <a:ext cx="164160" cy="20196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A9ECC1D6-43EF-4B67-B874-CFDA2E560EB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617970" y="903948"/>
                  <a:ext cx="1728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B5DFCF52-AAC4-4543-83FB-0A67CFFA9407}"/>
                    </a:ext>
                  </a:extLst>
                </p14:cNvPr>
                <p14:cNvContentPartPr/>
                <p14:nvPr/>
              </p14:nvContentPartPr>
              <p14:xfrm>
                <a:off x="9808050" y="938148"/>
                <a:ext cx="6480" cy="16344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B5DFCF52-AAC4-4543-83FB-0A67CFFA940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803730" y="933828"/>
                  <a:ext cx="151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A3C06926-C7A5-47E5-BED2-579F7B105730}"/>
                    </a:ext>
                  </a:extLst>
                </p14:cNvPr>
                <p14:cNvContentPartPr/>
                <p14:nvPr/>
              </p14:nvContentPartPr>
              <p14:xfrm>
                <a:off x="9878970" y="880188"/>
                <a:ext cx="95760" cy="33732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A3C06926-C7A5-47E5-BED2-579F7B10573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874650" y="875868"/>
                  <a:ext cx="104400" cy="34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42" name="그룹 30741">
            <a:extLst>
              <a:ext uri="{FF2B5EF4-FFF2-40B4-BE49-F238E27FC236}">
                <a16:creationId xmlns:a16="http://schemas.microsoft.com/office/drawing/2014/main" id="{9E6A4629-ADF0-4318-AAC4-70953A376C78}"/>
              </a:ext>
            </a:extLst>
          </p:cNvPr>
          <p:cNvGrpSpPr/>
          <p:nvPr/>
        </p:nvGrpSpPr>
        <p:grpSpPr>
          <a:xfrm>
            <a:off x="10121250" y="673548"/>
            <a:ext cx="1889640" cy="374040"/>
            <a:chOff x="10121250" y="673548"/>
            <a:chExt cx="188964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7618153E-AA64-4F57-AAA7-0AE8269D61A4}"/>
                    </a:ext>
                  </a:extLst>
                </p14:cNvPr>
                <p14:cNvContentPartPr/>
                <p14:nvPr/>
              </p14:nvContentPartPr>
              <p14:xfrm>
                <a:off x="10121250" y="891348"/>
                <a:ext cx="20160" cy="478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7618153E-AA64-4F57-AAA7-0AE8269D61A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116930" y="887028"/>
                  <a:ext cx="288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21B8CFDD-7E5A-40D1-A2E3-DDE2E79A6B0E}"/>
                    </a:ext>
                  </a:extLst>
                </p14:cNvPr>
                <p14:cNvContentPartPr/>
                <p14:nvPr/>
              </p14:nvContentPartPr>
              <p14:xfrm>
                <a:off x="10128450" y="1039308"/>
                <a:ext cx="19080" cy="684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21B8CFDD-7E5A-40D1-A2E3-DDE2E79A6B0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124130" y="1034988"/>
                  <a:ext cx="277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C32B785A-52AD-4840-97D1-AF70069BC019}"/>
                    </a:ext>
                  </a:extLst>
                </p14:cNvPr>
                <p14:cNvContentPartPr/>
                <p14:nvPr/>
              </p14:nvContentPartPr>
              <p14:xfrm>
                <a:off x="10273890" y="818988"/>
                <a:ext cx="149040" cy="19980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C32B785A-52AD-4840-97D1-AF70069BC01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269570" y="814668"/>
                  <a:ext cx="1576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918BA647-1D42-42A5-9BBC-1E63D7FDBEA3}"/>
                    </a:ext>
                  </a:extLst>
                </p14:cNvPr>
                <p14:cNvContentPartPr/>
                <p14:nvPr/>
              </p14:nvContentPartPr>
              <p14:xfrm>
                <a:off x="10482690" y="680748"/>
                <a:ext cx="6840" cy="30744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918BA647-1D42-42A5-9BBC-1E63D7FDBEA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478370" y="676428"/>
                  <a:ext cx="15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E71C5918-ED04-4416-A69C-A6B27CB08F19}"/>
                    </a:ext>
                  </a:extLst>
                </p14:cNvPr>
                <p14:cNvContentPartPr/>
                <p14:nvPr/>
              </p14:nvContentPartPr>
              <p14:xfrm>
                <a:off x="10513290" y="804228"/>
                <a:ext cx="131040" cy="18900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E71C5918-ED04-4416-A69C-A6B27CB08F1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508970" y="799908"/>
                  <a:ext cx="1396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5D101667-C6CB-45AE-8106-CBF2E0E1D4C4}"/>
                    </a:ext>
                  </a:extLst>
                </p14:cNvPr>
                <p14:cNvContentPartPr/>
                <p14:nvPr/>
              </p14:nvContentPartPr>
              <p14:xfrm>
                <a:off x="10665210" y="848508"/>
                <a:ext cx="210240" cy="17172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5D101667-C6CB-45AE-8106-CBF2E0E1D4C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660890" y="844188"/>
                  <a:ext cx="2188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8EB55AF0-95A8-4582-8DBD-179E6114A26F}"/>
                    </a:ext>
                  </a:extLst>
                </p14:cNvPr>
                <p14:cNvContentPartPr/>
                <p14:nvPr/>
              </p14:nvContentPartPr>
              <p14:xfrm>
                <a:off x="10919730" y="807468"/>
                <a:ext cx="105480" cy="22428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8EB55AF0-95A8-4582-8DBD-179E6114A26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915410" y="803148"/>
                  <a:ext cx="114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9CB7B613-5B93-4572-8DF7-84C5D3AABB8F}"/>
                    </a:ext>
                  </a:extLst>
                </p14:cNvPr>
                <p14:cNvContentPartPr/>
                <p14:nvPr/>
              </p14:nvContentPartPr>
              <p14:xfrm>
                <a:off x="11044650" y="837708"/>
                <a:ext cx="159480" cy="18756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9CB7B613-5B93-4572-8DF7-84C5D3AABB8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040330" y="833388"/>
                  <a:ext cx="1681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D89CD868-B15A-4092-B649-6EF82C07955B}"/>
                    </a:ext>
                  </a:extLst>
                </p14:cNvPr>
                <p14:cNvContentPartPr/>
                <p14:nvPr/>
              </p14:nvContentPartPr>
              <p14:xfrm>
                <a:off x="11235090" y="673548"/>
                <a:ext cx="137880" cy="36144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D89CD868-B15A-4092-B649-6EF82C07955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230770" y="669228"/>
                  <a:ext cx="14652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0720" name="잉크 30719">
                  <a:extLst>
                    <a:ext uri="{FF2B5EF4-FFF2-40B4-BE49-F238E27FC236}">
                      <a16:creationId xmlns:a16="http://schemas.microsoft.com/office/drawing/2014/main" id="{428F80F6-5D1A-4014-84A5-96644531AE4A}"/>
                    </a:ext>
                  </a:extLst>
                </p14:cNvPr>
                <p14:cNvContentPartPr/>
                <p14:nvPr/>
              </p14:nvContentPartPr>
              <p14:xfrm>
                <a:off x="11246610" y="801348"/>
                <a:ext cx="195840" cy="51840"/>
              </p14:xfrm>
            </p:contentPart>
          </mc:Choice>
          <mc:Fallback xmlns="">
            <p:pic>
              <p:nvPicPr>
                <p:cNvPr id="30720" name="잉크 30719">
                  <a:extLst>
                    <a:ext uri="{FF2B5EF4-FFF2-40B4-BE49-F238E27FC236}">
                      <a16:creationId xmlns:a16="http://schemas.microsoft.com/office/drawing/2014/main" id="{428F80F6-5D1A-4014-84A5-96644531AE4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242290" y="797028"/>
                  <a:ext cx="2044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0721" name="잉크 30720">
                  <a:extLst>
                    <a:ext uri="{FF2B5EF4-FFF2-40B4-BE49-F238E27FC236}">
                      <a16:creationId xmlns:a16="http://schemas.microsoft.com/office/drawing/2014/main" id="{C70FDA80-DBE4-4C2F-A037-72732E7B36D6}"/>
                    </a:ext>
                  </a:extLst>
                </p14:cNvPr>
                <p14:cNvContentPartPr/>
                <p14:nvPr/>
              </p14:nvContentPartPr>
              <p14:xfrm>
                <a:off x="11419050" y="951108"/>
                <a:ext cx="117360" cy="27000"/>
              </p14:xfrm>
            </p:contentPart>
          </mc:Choice>
          <mc:Fallback xmlns="">
            <p:pic>
              <p:nvPicPr>
                <p:cNvPr id="30721" name="잉크 30720">
                  <a:extLst>
                    <a:ext uri="{FF2B5EF4-FFF2-40B4-BE49-F238E27FC236}">
                      <a16:creationId xmlns:a16="http://schemas.microsoft.com/office/drawing/2014/main" id="{C70FDA80-DBE4-4C2F-A037-72732E7B36D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414730" y="946788"/>
                  <a:ext cx="126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0722" name="잉크 30721">
                  <a:extLst>
                    <a:ext uri="{FF2B5EF4-FFF2-40B4-BE49-F238E27FC236}">
                      <a16:creationId xmlns:a16="http://schemas.microsoft.com/office/drawing/2014/main" id="{06FC05DB-DE69-4CD9-B11E-D048019A9CC9}"/>
                    </a:ext>
                  </a:extLst>
                </p14:cNvPr>
                <p14:cNvContentPartPr/>
                <p14:nvPr/>
              </p14:nvContentPartPr>
              <p14:xfrm>
                <a:off x="11537490" y="824748"/>
                <a:ext cx="138240" cy="174960"/>
              </p14:xfrm>
            </p:contentPart>
          </mc:Choice>
          <mc:Fallback xmlns="">
            <p:pic>
              <p:nvPicPr>
                <p:cNvPr id="30722" name="잉크 30721">
                  <a:extLst>
                    <a:ext uri="{FF2B5EF4-FFF2-40B4-BE49-F238E27FC236}">
                      <a16:creationId xmlns:a16="http://schemas.microsoft.com/office/drawing/2014/main" id="{06FC05DB-DE69-4CD9-B11E-D048019A9CC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533170" y="820428"/>
                  <a:ext cx="1468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727" name="잉크 30726">
                  <a:extLst>
                    <a:ext uri="{FF2B5EF4-FFF2-40B4-BE49-F238E27FC236}">
                      <a16:creationId xmlns:a16="http://schemas.microsoft.com/office/drawing/2014/main" id="{35A406B3-08CF-4541-85F2-2262DAE71AB1}"/>
                    </a:ext>
                  </a:extLst>
                </p14:cNvPr>
                <p14:cNvContentPartPr/>
                <p14:nvPr/>
              </p14:nvContentPartPr>
              <p14:xfrm>
                <a:off x="11701290" y="906108"/>
                <a:ext cx="2160" cy="108000"/>
              </p14:xfrm>
            </p:contentPart>
          </mc:Choice>
          <mc:Fallback xmlns="">
            <p:pic>
              <p:nvPicPr>
                <p:cNvPr id="30727" name="잉크 30726">
                  <a:extLst>
                    <a:ext uri="{FF2B5EF4-FFF2-40B4-BE49-F238E27FC236}">
                      <a16:creationId xmlns:a16="http://schemas.microsoft.com/office/drawing/2014/main" id="{35A406B3-08CF-4541-85F2-2262DAE71AB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696970" y="901788"/>
                  <a:ext cx="10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0728" name="잉크 30727">
                  <a:extLst>
                    <a:ext uri="{FF2B5EF4-FFF2-40B4-BE49-F238E27FC236}">
                      <a16:creationId xmlns:a16="http://schemas.microsoft.com/office/drawing/2014/main" id="{50988BD0-5F38-47C6-8F13-3E06A2171557}"/>
                    </a:ext>
                  </a:extLst>
                </p14:cNvPr>
                <p14:cNvContentPartPr/>
                <p14:nvPr/>
              </p14:nvContentPartPr>
              <p14:xfrm>
                <a:off x="11700210" y="810348"/>
                <a:ext cx="30600" cy="30960"/>
              </p14:xfrm>
            </p:contentPart>
          </mc:Choice>
          <mc:Fallback xmlns="">
            <p:pic>
              <p:nvPicPr>
                <p:cNvPr id="30728" name="잉크 30727">
                  <a:extLst>
                    <a:ext uri="{FF2B5EF4-FFF2-40B4-BE49-F238E27FC236}">
                      <a16:creationId xmlns:a16="http://schemas.microsoft.com/office/drawing/2014/main" id="{50988BD0-5F38-47C6-8F13-3E06A217155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695890" y="806028"/>
                  <a:ext cx="392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0729" name="잉크 30728">
                  <a:extLst>
                    <a:ext uri="{FF2B5EF4-FFF2-40B4-BE49-F238E27FC236}">
                      <a16:creationId xmlns:a16="http://schemas.microsoft.com/office/drawing/2014/main" id="{5EDD895B-A61F-4A93-B53F-CF2AC2AFC55B}"/>
                    </a:ext>
                  </a:extLst>
                </p14:cNvPr>
                <p14:cNvContentPartPr/>
                <p14:nvPr/>
              </p14:nvContentPartPr>
              <p14:xfrm>
                <a:off x="11730450" y="811788"/>
                <a:ext cx="128880" cy="231120"/>
              </p14:xfrm>
            </p:contentPart>
          </mc:Choice>
          <mc:Fallback xmlns="">
            <p:pic>
              <p:nvPicPr>
                <p:cNvPr id="30729" name="잉크 30728">
                  <a:extLst>
                    <a:ext uri="{FF2B5EF4-FFF2-40B4-BE49-F238E27FC236}">
                      <a16:creationId xmlns:a16="http://schemas.microsoft.com/office/drawing/2014/main" id="{5EDD895B-A61F-4A93-B53F-CF2AC2AFC55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726130" y="807468"/>
                  <a:ext cx="1375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0730" name="잉크 30729">
                  <a:extLst>
                    <a:ext uri="{FF2B5EF4-FFF2-40B4-BE49-F238E27FC236}">
                      <a16:creationId xmlns:a16="http://schemas.microsoft.com/office/drawing/2014/main" id="{8B2F943B-8CBC-4BCA-BD4D-A2B08CF8321F}"/>
                    </a:ext>
                  </a:extLst>
                </p14:cNvPr>
                <p14:cNvContentPartPr/>
                <p14:nvPr/>
              </p14:nvContentPartPr>
              <p14:xfrm>
                <a:off x="11861490" y="811428"/>
                <a:ext cx="149400" cy="236160"/>
              </p14:xfrm>
            </p:contentPart>
          </mc:Choice>
          <mc:Fallback xmlns="">
            <p:pic>
              <p:nvPicPr>
                <p:cNvPr id="30730" name="잉크 30729">
                  <a:extLst>
                    <a:ext uri="{FF2B5EF4-FFF2-40B4-BE49-F238E27FC236}">
                      <a16:creationId xmlns:a16="http://schemas.microsoft.com/office/drawing/2014/main" id="{8B2F943B-8CBC-4BCA-BD4D-A2B08CF8321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857170" y="807108"/>
                  <a:ext cx="158040" cy="24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41" name="그룹 30740">
            <a:extLst>
              <a:ext uri="{FF2B5EF4-FFF2-40B4-BE49-F238E27FC236}">
                <a16:creationId xmlns:a16="http://schemas.microsoft.com/office/drawing/2014/main" id="{6DD42057-3D44-4643-AF02-F237CD742AA2}"/>
              </a:ext>
            </a:extLst>
          </p:cNvPr>
          <p:cNvGrpSpPr/>
          <p:nvPr/>
        </p:nvGrpSpPr>
        <p:grpSpPr>
          <a:xfrm>
            <a:off x="10368570" y="1197708"/>
            <a:ext cx="1220400" cy="478800"/>
            <a:chOff x="10368570" y="1197708"/>
            <a:chExt cx="122040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0731" name="잉크 30730">
                  <a:extLst>
                    <a:ext uri="{FF2B5EF4-FFF2-40B4-BE49-F238E27FC236}">
                      <a16:creationId xmlns:a16="http://schemas.microsoft.com/office/drawing/2014/main" id="{B62B2FD6-99BE-49D8-9BF6-213CDAB86EE1}"/>
                    </a:ext>
                  </a:extLst>
                </p14:cNvPr>
                <p14:cNvContentPartPr/>
                <p14:nvPr/>
              </p14:nvContentPartPr>
              <p14:xfrm>
                <a:off x="10408890" y="1197708"/>
                <a:ext cx="84240" cy="478800"/>
              </p14:xfrm>
            </p:contentPart>
          </mc:Choice>
          <mc:Fallback xmlns="">
            <p:pic>
              <p:nvPicPr>
                <p:cNvPr id="30731" name="잉크 30730">
                  <a:extLst>
                    <a:ext uri="{FF2B5EF4-FFF2-40B4-BE49-F238E27FC236}">
                      <a16:creationId xmlns:a16="http://schemas.microsoft.com/office/drawing/2014/main" id="{B62B2FD6-99BE-49D8-9BF6-213CDAB86EE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404570" y="1193388"/>
                  <a:ext cx="928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0732" name="잉크 30731">
                  <a:extLst>
                    <a:ext uri="{FF2B5EF4-FFF2-40B4-BE49-F238E27FC236}">
                      <a16:creationId xmlns:a16="http://schemas.microsoft.com/office/drawing/2014/main" id="{DF5FEA78-4545-4F6B-9907-4CDF76E94C22}"/>
                    </a:ext>
                  </a:extLst>
                </p14:cNvPr>
                <p14:cNvContentPartPr/>
                <p14:nvPr/>
              </p14:nvContentPartPr>
              <p14:xfrm>
                <a:off x="10368570" y="1404348"/>
                <a:ext cx="212040" cy="8280"/>
              </p14:xfrm>
            </p:contentPart>
          </mc:Choice>
          <mc:Fallback xmlns="">
            <p:pic>
              <p:nvPicPr>
                <p:cNvPr id="30732" name="잉크 30731">
                  <a:extLst>
                    <a:ext uri="{FF2B5EF4-FFF2-40B4-BE49-F238E27FC236}">
                      <a16:creationId xmlns:a16="http://schemas.microsoft.com/office/drawing/2014/main" id="{DF5FEA78-4545-4F6B-9907-4CDF76E94C2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364250" y="1400028"/>
                  <a:ext cx="22068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0733" name="잉크 30732">
                  <a:extLst>
                    <a:ext uri="{FF2B5EF4-FFF2-40B4-BE49-F238E27FC236}">
                      <a16:creationId xmlns:a16="http://schemas.microsoft.com/office/drawing/2014/main" id="{2907D125-E9E6-470C-BD9E-78EFEC3D7860}"/>
                    </a:ext>
                  </a:extLst>
                </p14:cNvPr>
                <p14:cNvContentPartPr/>
                <p14:nvPr/>
              </p14:nvContentPartPr>
              <p14:xfrm>
                <a:off x="10595370" y="1334148"/>
                <a:ext cx="134280" cy="154440"/>
              </p14:xfrm>
            </p:contentPart>
          </mc:Choice>
          <mc:Fallback xmlns="">
            <p:pic>
              <p:nvPicPr>
                <p:cNvPr id="30733" name="잉크 30732">
                  <a:extLst>
                    <a:ext uri="{FF2B5EF4-FFF2-40B4-BE49-F238E27FC236}">
                      <a16:creationId xmlns:a16="http://schemas.microsoft.com/office/drawing/2014/main" id="{2907D125-E9E6-470C-BD9E-78EFEC3D786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591050" y="1329828"/>
                  <a:ext cx="142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734" name="잉크 30733">
                  <a:extLst>
                    <a:ext uri="{FF2B5EF4-FFF2-40B4-BE49-F238E27FC236}">
                      <a16:creationId xmlns:a16="http://schemas.microsoft.com/office/drawing/2014/main" id="{DECDAC05-90CF-4E79-89C3-4B93A1A7F0B6}"/>
                    </a:ext>
                  </a:extLst>
                </p14:cNvPr>
                <p14:cNvContentPartPr/>
                <p14:nvPr/>
              </p14:nvContentPartPr>
              <p14:xfrm>
                <a:off x="10732890" y="1342428"/>
                <a:ext cx="174600" cy="142200"/>
              </p14:xfrm>
            </p:contentPart>
          </mc:Choice>
          <mc:Fallback xmlns="">
            <p:pic>
              <p:nvPicPr>
                <p:cNvPr id="30734" name="잉크 30733">
                  <a:extLst>
                    <a:ext uri="{FF2B5EF4-FFF2-40B4-BE49-F238E27FC236}">
                      <a16:creationId xmlns:a16="http://schemas.microsoft.com/office/drawing/2014/main" id="{DECDAC05-90CF-4E79-89C3-4B93A1A7F0B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728570" y="1338108"/>
                  <a:ext cx="183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0735" name="잉크 30734">
                  <a:extLst>
                    <a:ext uri="{FF2B5EF4-FFF2-40B4-BE49-F238E27FC236}">
                      <a16:creationId xmlns:a16="http://schemas.microsoft.com/office/drawing/2014/main" id="{BA27A1EB-AD75-459E-BFF0-D01D13BB93D8}"/>
                    </a:ext>
                  </a:extLst>
                </p14:cNvPr>
                <p14:cNvContentPartPr/>
                <p14:nvPr/>
              </p14:nvContentPartPr>
              <p14:xfrm>
                <a:off x="10910730" y="1352148"/>
                <a:ext cx="79200" cy="151920"/>
              </p14:xfrm>
            </p:contentPart>
          </mc:Choice>
          <mc:Fallback xmlns="">
            <p:pic>
              <p:nvPicPr>
                <p:cNvPr id="30735" name="잉크 30734">
                  <a:extLst>
                    <a:ext uri="{FF2B5EF4-FFF2-40B4-BE49-F238E27FC236}">
                      <a16:creationId xmlns:a16="http://schemas.microsoft.com/office/drawing/2014/main" id="{BA27A1EB-AD75-459E-BFF0-D01D13BB93D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906410" y="1347828"/>
                  <a:ext cx="878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0736" name="잉크 30735">
                  <a:extLst>
                    <a:ext uri="{FF2B5EF4-FFF2-40B4-BE49-F238E27FC236}">
                      <a16:creationId xmlns:a16="http://schemas.microsoft.com/office/drawing/2014/main" id="{F058FA83-98A5-472D-B89F-96A79890F917}"/>
                    </a:ext>
                  </a:extLst>
                </p14:cNvPr>
                <p14:cNvContentPartPr/>
                <p14:nvPr/>
              </p14:nvContentPartPr>
              <p14:xfrm>
                <a:off x="11015130" y="1355388"/>
                <a:ext cx="138960" cy="27720"/>
              </p14:xfrm>
            </p:contentPart>
          </mc:Choice>
          <mc:Fallback xmlns="">
            <p:pic>
              <p:nvPicPr>
                <p:cNvPr id="30736" name="잉크 30735">
                  <a:extLst>
                    <a:ext uri="{FF2B5EF4-FFF2-40B4-BE49-F238E27FC236}">
                      <a16:creationId xmlns:a16="http://schemas.microsoft.com/office/drawing/2014/main" id="{F058FA83-98A5-472D-B89F-96A79890F91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010810" y="1351068"/>
                  <a:ext cx="1476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0737" name="잉크 30736">
                  <a:extLst>
                    <a:ext uri="{FF2B5EF4-FFF2-40B4-BE49-F238E27FC236}">
                      <a16:creationId xmlns:a16="http://schemas.microsoft.com/office/drawing/2014/main" id="{BA03323C-ACC0-4858-BCFB-46E9E8DE0761}"/>
                    </a:ext>
                  </a:extLst>
                </p14:cNvPr>
                <p14:cNvContentPartPr/>
                <p14:nvPr/>
              </p14:nvContentPartPr>
              <p14:xfrm>
                <a:off x="11096130" y="1239468"/>
                <a:ext cx="94320" cy="274320"/>
              </p14:xfrm>
            </p:contentPart>
          </mc:Choice>
          <mc:Fallback xmlns="">
            <p:pic>
              <p:nvPicPr>
                <p:cNvPr id="30737" name="잉크 30736">
                  <a:extLst>
                    <a:ext uri="{FF2B5EF4-FFF2-40B4-BE49-F238E27FC236}">
                      <a16:creationId xmlns:a16="http://schemas.microsoft.com/office/drawing/2014/main" id="{BA03323C-ACC0-4858-BCFB-46E9E8DE076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091810" y="1235148"/>
                  <a:ext cx="1029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0738" name="잉크 30737">
                  <a:extLst>
                    <a:ext uri="{FF2B5EF4-FFF2-40B4-BE49-F238E27FC236}">
                      <a16:creationId xmlns:a16="http://schemas.microsoft.com/office/drawing/2014/main" id="{170333C4-992B-41B1-A55B-A6C2699969BB}"/>
                    </a:ext>
                  </a:extLst>
                </p14:cNvPr>
                <p14:cNvContentPartPr/>
                <p14:nvPr/>
              </p14:nvContentPartPr>
              <p14:xfrm>
                <a:off x="11210970" y="1309668"/>
                <a:ext cx="40680" cy="73440"/>
              </p14:xfrm>
            </p:contentPart>
          </mc:Choice>
          <mc:Fallback xmlns="">
            <p:pic>
              <p:nvPicPr>
                <p:cNvPr id="30738" name="잉크 30737">
                  <a:extLst>
                    <a:ext uri="{FF2B5EF4-FFF2-40B4-BE49-F238E27FC236}">
                      <a16:creationId xmlns:a16="http://schemas.microsoft.com/office/drawing/2014/main" id="{170333C4-992B-41B1-A55B-A6C2699969B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206650" y="1305348"/>
                  <a:ext cx="49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0739" name="잉크 30738">
                  <a:extLst>
                    <a:ext uri="{FF2B5EF4-FFF2-40B4-BE49-F238E27FC236}">
                      <a16:creationId xmlns:a16="http://schemas.microsoft.com/office/drawing/2014/main" id="{F794C2E0-A536-499A-B066-02AAF8938743}"/>
                    </a:ext>
                  </a:extLst>
                </p14:cNvPr>
                <p14:cNvContentPartPr/>
                <p14:nvPr/>
              </p14:nvContentPartPr>
              <p14:xfrm>
                <a:off x="11219610" y="1371228"/>
                <a:ext cx="137160" cy="165960"/>
              </p14:xfrm>
            </p:contentPart>
          </mc:Choice>
          <mc:Fallback xmlns="">
            <p:pic>
              <p:nvPicPr>
                <p:cNvPr id="30739" name="잉크 30738">
                  <a:extLst>
                    <a:ext uri="{FF2B5EF4-FFF2-40B4-BE49-F238E27FC236}">
                      <a16:creationId xmlns:a16="http://schemas.microsoft.com/office/drawing/2014/main" id="{F794C2E0-A536-499A-B066-02AAF893874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215290" y="1366908"/>
                  <a:ext cx="1458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0740" name="잉크 30739">
                  <a:extLst>
                    <a:ext uri="{FF2B5EF4-FFF2-40B4-BE49-F238E27FC236}">
                      <a16:creationId xmlns:a16="http://schemas.microsoft.com/office/drawing/2014/main" id="{3E46278C-7FD0-4DCF-9F58-E1C837A4F3F4}"/>
                    </a:ext>
                  </a:extLst>
                </p14:cNvPr>
                <p14:cNvContentPartPr/>
                <p14:nvPr/>
              </p14:nvContentPartPr>
              <p14:xfrm>
                <a:off x="11386650" y="1397508"/>
                <a:ext cx="202320" cy="149400"/>
              </p14:xfrm>
            </p:contentPart>
          </mc:Choice>
          <mc:Fallback xmlns="">
            <p:pic>
              <p:nvPicPr>
                <p:cNvPr id="30740" name="잉크 30739">
                  <a:extLst>
                    <a:ext uri="{FF2B5EF4-FFF2-40B4-BE49-F238E27FC236}">
                      <a16:creationId xmlns:a16="http://schemas.microsoft.com/office/drawing/2014/main" id="{3E46278C-7FD0-4DCF-9F58-E1C837A4F3F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382330" y="1393188"/>
                  <a:ext cx="21096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0743" name="잉크 30742">
                <a:extLst>
                  <a:ext uri="{FF2B5EF4-FFF2-40B4-BE49-F238E27FC236}">
                    <a16:creationId xmlns:a16="http://schemas.microsoft.com/office/drawing/2014/main" id="{643F2868-424C-4C3E-960D-9012975AECC0}"/>
                  </a:ext>
                </a:extLst>
              </p14:cNvPr>
              <p14:cNvContentPartPr/>
              <p14:nvPr/>
            </p14:nvContentPartPr>
            <p14:xfrm>
              <a:off x="642090" y="6495828"/>
              <a:ext cx="221040" cy="162000"/>
            </p14:xfrm>
          </p:contentPart>
        </mc:Choice>
        <mc:Fallback xmlns="">
          <p:pic>
            <p:nvPicPr>
              <p:cNvPr id="30743" name="잉크 30742">
                <a:extLst>
                  <a:ext uri="{FF2B5EF4-FFF2-40B4-BE49-F238E27FC236}">
                    <a16:creationId xmlns:a16="http://schemas.microsoft.com/office/drawing/2014/main" id="{643F2868-424C-4C3E-960D-9012975AECC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37770" y="6491508"/>
                <a:ext cx="2296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0744" name="잉크 30743">
                <a:extLst>
                  <a:ext uri="{FF2B5EF4-FFF2-40B4-BE49-F238E27FC236}">
                    <a16:creationId xmlns:a16="http://schemas.microsoft.com/office/drawing/2014/main" id="{B8EB756B-3CA6-4191-89F8-3F359FEDA51A}"/>
                  </a:ext>
                </a:extLst>
              </p14:cNvPr>
              <p14:cNvContentPartPr/>
              <p14:nvPr/>
            </p14:nvContentPartPr>
            <p14:xfrm>
              <a:off x="904890" y="6394308"/>
              <a:ext cx="32400" cy="318600"/>
            </p14:xfrm>
          </p:contentPart>
        </mc:Choice>
        <mc:Fallback xmlns="">
          <p:pic>
            <p:nvPicPr>
              <p:cNvPr id="30744" name="잉크 30743">
                <a:extLst>
                  <a:ext uri="{FF2B5EF4-FFF2-40B4-BE49-F238E27FC236}">
                    <a16:creationId xmlns:a16="http://schemas.microsoft.com/office/drawing/2014/main" id="{B8EB756B-3CA6-4191-89F8-3F359FEDA51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00570" y="6389988"/>
                <a:ext cx="410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30745" name="잉크 30744">
                <a:extLst>
                  <a:ext uri="{FF2B5EF4-FFF2-40B4-BE49-F238E27FC236}">
                    <a16:creationId xmlns:a16="http://schemas.microsoft.com/office/drawing/2014/main" id="{AFB6D842-BFED-4204-92DC-8659EA8F3CB8}"/>
                  </a:ext>
                </a:extLst>
              </p14:cNvPr>
              <p14:cNvContentPartPr/>
              <p14:nvPr/>
            </p14:nvContentPartPr>
            <p14:xfrm>
              <a:off x="1010370" y="6479268"/>
              <a:ext cx="120960" cy="167760"/>
            </p14:xfrm>
          </p:contentPart>
        </mc:Choice>
        <mc:Fallback xmlns="">
          <p:pic>
            <p:nvPicPr>
              <p:cNvPr id="30745" name="잉크 30744">
                <a:extLst>
                  <a:ext uri="{FF2B5EF4-FFF2-40B4-BE49-F238E27FC236}">
                    <a16:creationId xmlns:a16="http://schemas.microsoft.com/office/drawing/2014/main" id="{AFB6D842-BFED-4204-92DC-8659EA8F3CB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006050" y="6474948"/>
                <a:ext cx="1296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0746" name="잉크 30745">
                <a:extLst>
                  <a:ext uri="{FF2B5EF4-FFF2-40B4-BE49-F238E27FC236}">
                    <a16:creationId xmlns:a16="http://schemas.microsoft.com/office/drawing/2014/main" id="{AA4C1D28-1142-4387-9F1A-E5023C760A0D}"/>
                  </a:ext>
                </a:extLst>
              </p14:cNvPr>
              <p14:cNvContentPartPr/>
              <p14:nvPr/>
            </p14:nvContentPartPr>
            <p14:xfrm>
              <a:off x="1157610" y="6433908"/>
              <a:ext cx="51120" cy="306720"/>
            </p14:xfrm>
          </p:contentPart>
        </mc:Choice>
        <mc:Fallback xmlns="">
          <p:pic>
            <p:nvPicPr>
              <p:cNvPr id="30746" name="잉크 30745">
                <a:extLst>
                  <a:ext uri="{FF2B5EF4-FFF2-40B4-BE49-F238E27FC236}">
                    <a16:creationId xmlns:a16="http://schemas.microsoft.com/office/drawing/2014/main" id="{AA4C1D28-1142-4387-9F1A-E5023C760A0D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153290" y="6429588"/>
                <a:ext cx="597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0747" name="잉크 30746">
                <a:extLst>
                  <a:ext uri="{FF2B5EF4-FFF2-40B4-BE49-F238E27FC236}">
                    <a16:creationId xmlns:a16="http://schemas.microsoft.com/office/drawing/2014/main" id="{E2FB3912-0972-4513-A0ED-A3C6C220B077}"/>
                  </a:ext>
                </a:extLst>
              </p14:cNvPr>
              <p14:cNvContentPartPr/>
              <p14:nvPr/>
            </p14:nvContentPartPr>
            <p14:xfrm>
              <a:off x="1380810" y="6474228"/>
              <a:ext cx="20880" cy="222840"/>
            </p14:xfrm>
          </p:contentPart>
        </mc:Choice>
        <mc:Fallback xmlns="">
          <p:pic>
            <p:nvPicPr>
              <p:cNvPr id="30747" name="잉크 30746">
                <a:extLst>
                  <a:ext uri="{FF2B5EF4-FFF2-40B4-BE49-F238E27FC236}">
                    <a16:creationId xmlns:a16="http://schemas.microsoft.com/office/drawing/2014/main" id="{E2FB3912-0972-4513-A0ED-A3C6C220B07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376490" y="6469908"/>
                <a:ext cx="29520" cy="23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761" name="그룹 30760">
            <a:extLst>
              <a:ext uri="{FF2B5EF4-FFF2-40B4-BE49-F238E27FC236}">
                <a16:creationId xmlns:a16="http://schemas.microsoft.com/office/drawing/2014/main" id="{58A883E8-E8CA-455D-8A9E-504CE5DA383E}"/>
              </a:ext>
            </a:extLst>
          </p:cNvPr>
          <p:cNvGrpSpPr/>
          <p:nvPr/>
        </p:nvGrpSpPr>
        <p:grpSpPr>
          <a:xfrm>
            <a:off x="1460370" y="6392868"/>
            <a:ext cx="654840" cy="330480"/>
            <a:chOff x="1460370" y="6392868"/>
            <a:chExt cx="65484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0755" name="잉크 30754">
                  <a:extLst>
                    <a:ext uri="{FF2B5EF4-FFF2-40B4-BE49-F238E27FC236}">
                      <a16:creationId xmlns:a16="http://schemas.microsoft.com/office/drawing/2014/main" id="{13C3D6E2-3429-428E-85EE-727F27181071}"/>
                    </a:ext>
                  </a:extLst>
                </p14:cNvPr>
                <p14:cNvContentPartPr/>
                <p14:nvPr/>
              </p14:nvContentPartPr>
              <p14:xfrm>
                <a:off x="1460370" y="6472068"/>
                <a:ext cx="27360" cy="251280"/>
              </p14:xfrm>
            </p:contentPart>
          </mc:Choice>
          <mc:Fallback xmlns="">
            <p:pic>
              <p:nvPicPr>
                <p:cNvPr id="30755" name="잉크 30754">
                  <a:extLst>
                    <a:ext uri="{FF2B5EF4-FFF2-40B4-BE49-F238E27FC236}">
                      <a16:creationId xmlns:a16="http://schemas.microsoft.com/office/drawing/2014/main" id="{13C3D6E2-3429-428E-85EE-727F2718107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456050" y="6467748"/>
                  <a:ext cx="36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0756" name="잉크 30755">
                  <a:extLst>
                    <a:ext uri="{FF2B5EF4-FFF2-40B4-BE49-F238E27FC236}">
                      <a16:creationId xmlns:a16="http://schemas.microsoft.com/office/drawing/2014/main" id="{C49CC44D-B01E-4B6A-946D-74F609195571}"/>
                    </a:ext>
                  </a:extLst>
                </p14:cNvPr>
                <p14:cNvContentPartPr/>
                <p14:nvPr/>
              </p14:nvContentPartPr>
              <p14:xfrm>
                <a:off x="1525530" y="6692028"/>
                <a:ext cx="11160" cy="6120"/>
              </p14:xfrm>
            </p:contentPart>
          </mc:Choice>
          <mc:Fallback xmlns="">
            <p:pic>
              <p:nvPicPr>
                <p:cNvPr id="30756" name="잉크 30755">
                  <a:extLst>
                    <a:ext uri="{FF2B5EF4-FFF2-40B4-BE49-F238E27FC236}">
                      <a16:creationId xmlns:a16="http://schemas.microsoft.com/office/drawing/2014/main" id="{C49CC44D-B01E-4B6A-946D-74F60919557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521210" y="6687708"/>
                  <a:ext cx="1980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0757" name="잉크 30756">
                  <a:extLst>
                    <a:ext uri="{FF2B5EF4-FFF2-40B4-BE49-F238E27FC236}">
                      <a16:creationId xmlns:a16="http://schemas.microsoft.com/office/drawing/2014/main" id="{0E2720FD-A3F8-4D42-809E-C1C7762B1E33}"/>
                    </a:ext>
                  </a:extLst>
                </p14:cNvPr>
                <p14:cNvContentPartPr/>
                <p14:nvPr/>
              </p14:nvContentPartPr>
              <p14:xfrm>
                <a:off x="1592130" y="6441108"/>
                <a:ext cx="115560" cy="252000"/>
              </p14:xfrm>
            </p:contentPart>
          </mc:Choice>
          <mc:Fallback xmlns="">
            <p:pic>
              <p:nvPicPr>
                <p:cNvPr id="30757" name="잉크 30756">
                  <a:extLst>
                    <a:ext uri="{FF2B5EF4-FFF2-40B4-BE49-F238E27FC236}">
                      <a16:creationId xmlns:a16="http://schemas.microsoft.com/office/drawing/2014/main" id="{0E2720FD-A3F8-4D42-809E-C1C7762B1E3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587810" y="6436788"/>
                  <a:ext cx="1242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0758" name="잉크 30757">
                  <a:extLst>
                    <a:ext uri="{FF2B5EF4-FFF2-40B4-BE49-F238E27FC236}">
                      <a16:creationId xmlns:a16="http://schemas.microsoft.com/office/drawing/2014/main" id="{F0C44504-26C8-439B-8EA2-70F6A547EB39}"/>
                    </a:ext>
                  </a:extLst>
                </p14:cNvPr>
                <p14:cNvContentPartPr/>
                <p14:nvPr/>
              </p14:nvContentPartPr>
              <p14:xfrm>
                <a:off x="1593570" y="6486108"/>
                <a:ext cx="118080" cy="17280"/>
              </p14:xfrm>
            </p:contentPart>
          </mc:Choice>
          <mc:Fallback xmlns="">
            <p:pic>
              <p:nvPicPr>
                <p:cNvPr id="30758" name="잉크 30757">
                  <a:extLst>
                    <a:ext uri="{FF2B5EF4-FFF2-40B4-BE49-F238E27FC236}">
                      <a16:creationId xmlns:a16="http://schemas.microsoft.com/office/drawing/2014/main" id="{F0C44504-26C8-439B-8EA2-70F6A547EB3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589250" y="6481788"/>
                  <a:ext cx="1267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0759" name="잉크 30758">
                  <a:extLst>
                    <a:ext uri="{FF2B5EF4-FFF2-40B4-BE49-F238E27FC236}">
                      <a16:creationId xmlns:a16="http://schemas.microsoft.com/office/drawing/2014/main" id="{DE484C99-95B5-4B89-973C-08C014DD92E1}"/>
                    </a:ext>
                  </a:extLst>
                </p14:cNvPr>
                <p14:cNvContentPartPr/>
                <p14:nvPr/>
              </p14:nvContentPartPr>
              <p14:xfrm>
                <a:off x="1763850" y="6533268"/>
                <a:ext cx="109440" cy="25200"/>
              </p14:xfrm>
            </p:contentPart>
          </mc:Choice>
          <mc:Fallback xmlns="">
            <p:pic>
              <p:nvPicPr>
                <p:cNvPr id="30759" name="잉크 30758">
                  <a:extLst>
                    <a:ext uri="{FF2B5EF4-FFF2-40B4-BE49-F238E27FC236}">
                      <a16:creationId xmlns:a16="http://schemas.microsoft.com/office/drawing/2014/main" id="{DE484C99-95B5-4B89-973C-08C014DD92E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759530" y="6528948"/>
                  <a:ext cx="1180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0760" name="잉크 30759">
                  <a:extLst>
                    <a:ext uri="{FF2B5EF4-FFF2-40B4-BE49-F238E27FC236}">
                      <a16:creationId xmlns:a16="http://schemas.microsoft.com/office/drawing/2014/main" id="{5A809D3E-AC41-403F-8E73-74FA16FC5F04}"/>
                    </a:ext>
                  </a:extLst>
                </p14:cNvPr>
                <p14:cNvContentPartPr/>
                <p14:nvPr/>
              </p14:nvContentPartPr>
              <p14:xfrm>
                <a:off x="1958610" y="6392868"/>
                <a:ext cx="156600" cy="296280"/>
              </p14:xfrm>
            </p:contentPart>
          </mc:Choice>
          <mc:Fallback xmlns="">
            <p:pic>
              <p:nvPicPr>
                <p:cNvPr id="30760" name="잉크 30759">
                  <a:extLst>
                    <a:ext uri="{FF2B5EF4-FFF2-40B4-BE49-F238E27FC236}">
                      <a16:creationId xmlns:a16="http://schemas.microsoft.com/office/drawing/2014/main" id="{5A809D3E-AC41-403F-8E73-74FA16FC5F0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54290" y="6388548"/>
                  <a:ext cx="16524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75" name="그룹 30774">
            <a:extLst>
              <a:ext uri="{FF2B5EF4-FFF2-40B4-BE49-F238E27FC236}">
                <a16:creationId xmlns:a16="http://schemas.microsoft.com/office/drawing/2014/main" id="{6A245264-9861-470E-B981-051C1317A52A}"/>
              </a:ext>
            </a:extLst>
          </p:cNvPr>
          <p:cNvGrpSpPr/>
          <p:nvPr/>
        </p:nvGrpSpPr>
        <p:grpSpPr>
          <a:xfrm>
            <a:off x="2217810" y="6330228"/>
            <a:ext cx="1835640" cy="349200"/>
            <a:chOff x="2217810" y="6330228"/>
            <a:chExt cx="183564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0762" name="잉크 30761">
                  <a:extLst>
                    <a:ext uri="{FF2B5EF4-FFF2-40B4-BE49-F238E27FC236}">
                      <a16:creationId xmlns:a16="http://schemas.microsoft.com/office/drawing/2014/main" id="{AF4BC9E7-94AB-4DB7-8083-AABDA5DD2706}"/>
                    </a:ext>
                  </a:extLst>
                </p14:cNvPr>
                <p14:cNvContentPartPr/>
                <p14:nvPr/>
              </p14:nvContentPartPr>
              <p14:xfrm>
                <a:off x="2217810" y="6487188"/>
                <a:ext cx="171720" cy="180000"/>
              </p14:xfrm>
            </p:contentPart>
          </mc:Choice>
          <mc:Fallback xmlns="">
            <p:pic>
              <p:nvPicPr>
                <p:cNvPr id="30762" name="잉크 30761">
                  <a:extLst>
                    <a:ext uri="{FF2B5EF4-FFF2-40B4-BE49-F238E27FC236}">
                      <a16:creationId xmlns:a16="http://schemas.microsoft.com/office/drawing/2014/main" id="{AF4BC9E7-94AB-4DB7-8083-AABDA5DD270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213490" y="6482868"/>
                  <a:ext cx="1803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0763" name="잉크 30762">
                  <a:extLst>
                    <a:ext uri="{FF2B5EF4-FFF2-40B4-BE49-F238E27FC236}">
                      <a16:creationId xmlns:a16="http://schemas.microsoft.com/office/drawing/2014/main" id="{CF0DEF71-7628-4AD7-8BEA-AD7EAC8F2DA8}"/>
                    </a:ext>
                  </a:extLst>
                </p14:cNvPr>
                <p14:cNvContentPartPr/>
                <p14:nvPr/>
              </p14:nvContentPartPr>
              <p14:xfrm>
                <a:off x="2446410" y="6483588"/>
                <a:ext cx="104760" cy="177120"/>
              </p14:xfrm>
            </p:contentPart>
          </mc:Choice>
          <mc:Fallback xmlns="">
            <p:pic>
              <p:nvPicPr>
                <p:cNvPr id="30763" name="잉크 30762">
                  <a:extLst>
                    <a:ext uri="{FF2B5EF4-FFF2-40B4-BE49-F238E27FC236}">
                      <a16:creationId xmlns:a16="http://schemas.microsoft.com/office/drawing/2014/main" id="{CF0DEF71-7628-4AD7-8BEA-AD7EAC8F2DA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442090" y="6479268"/>
                  <a:ext cx="1134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0764" name="잉크 30763">
                  <a:extLst>
                    <a:ext uri="{FF2B5EF4-FFF2-40B4-BE49-F238E27FC236}">
                      <a16:creationId xmlns:a16="http://schemas.microsoft.com/office/drawing/2014/main" id="{A53375E5-2513-40DD-B8DE-CF8283894BEB}"/>
                    </a:ext>
                  </a:extLst>
                </p14:cNvPr>
                <p14:cNvContentPartPr/>
                <p14:nvPr/>
              </p14:nvContentPartPr>
              <p14:xfrm>
                <a:off x="2429490" y="6521388"/>
                <a:ext cx="145800" cy="122400"/>
              </p14:xfrm>
            </p:contentPart>
          </mc:Choice>
          <mc:Fallback xmlns="">
            <p:pic>
              <p:nvPicPr>
                <p:cNvPr id="30764" name="잉크 30763">
                  <a:extLst>
                    <a:ext uri="{FF2B5EF4-FFF2-40B4-BE49-F238E27FC236}">
                      <a16:creationId xmlns:a16="http://schemas.microsoft.com/office/drawing/2014/main" id="{A53375E5-2513-40DD-B8DE-CF8283894BE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425170" y="6517068"/>
                  <a:ext cx="1544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0765" name="잉크 30764">
                  <a:extLst>
                    <a:ext uri="{FF2B5EF4-FFF2-40B4-BE49-F238E27FC236}">
                      <a16:creationId xmlns:a16="http://schemas.microsoft.com/office/drawing/2014/main" id="{53D6CB96-AB05-4211-A4E9-A0032BCD4E8D}"/>
                    </a:ext>
                  </a:extLst>
                </p14:cNvPr>
                <p14:cNvContentPartPr/>
                <p14:nvPr/>
              </p14:nvContentPartPr>
              <p14:xfrm>
                <a:off x="2650170" y="6483588"/>
                <a:ext cx="191520" cy="165240"/>
              </p14:xfrm>
            </p:contentPart>
          </mc:Choice>
          <mc:Fallback xmlns="">
            <p:pic>
              <p:nvPicPr>
                <p:cNvPr id="30765" name="잉크 30764">
                  <a:extLst>
                    <a:ext uri="{FF2B5EF4-FFF2-40B4-BE49-F238E27FC236}">
                      <a16:creationId xmlns:a16="http://schemas.microsoft.com/office/drawing/2014/main" id="{53D6CB96-AB05-4211-A4E9-A0032BCD4E8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45850" y="6479268"/>
                  <a:ext cx="2001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0766" name="잉크 30765">
                  <a:extLst>
                    <a:ext uri="{FF2B5EF4-FFF2-40B4-BE49-F238E27FC236}">
                      <a16:creationId xmlns:a16="http://schemas.microsoft.com/office/drawing/2014/main" id="{8E452470-102C-40D3-8E42-AE2B6A5BBA11}"/>
                    </a:ext>
                  </a:extLst>
                </p14:cNvPr>
                <p14:cNvContentPartPr/>
                <p14:nvPr/>
              </p14:nvContentPartPr>
              <p14:xfrm>
                <a:off x="2931330" y="6472788"/>
                <a:ext cx="153000" cy="163080"/>
              </p14:xfrm>
            </p:contentPart>
          </mc:Choice>
          <mc:Fallback xmlns="">
            <p:pic>
              <p:nvPicPr>
                <p:cNvPr id="30766" name="잉크 30765">
                  <a:extLst>
                    <a:ext uri="{FF2B5EF4-FFF2-40B4-BE49-F238E27FC236}">
                      <a16:creationId xmlns:a16="http://schemas.microsoft.com/office/drawing/2014/main" id="{8E452470-102C-40D3-8E42-AE2B6A5BBA1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927010" y="6468468"/>
                  <a:ext cx="1616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0767" name="잉크 30766">
                  <a:extLst>
                    <a:ext uri="{FF2B5EF4-FFF2-40B4-BE49-F238E27FC236}">
                      <a16:creationId xmlns:a16="http://schemas.microsoft.com/office/drawing/2014/main" id="{ECC3462E-BFAD-47DD-955F-B0C85D62B674}"/>
                    </a:ext>
                  </a:extLst>
                </p14:cNvPr>
                <p14:cNvContentPartPr/>
                <p14:nvPr/>
              </p14:nvContentPartPr>
              <p14:xfrm>
                <a:off x="3098010" y="6469908"/>
                <a:ext cx="132120" cy="169200"/>
              </p14:xfrm>
            </p:contentPart>
          </mc:Choice>
          <mc:Fallback xmlns="">
            <p:pic>
              <p:nvPicPr>
                <p:cNvPr id="30767" name="잉크 30766">
                  <a:extLst>
                    <a:ext uri="{FF2B5EF4-FFF2-40B4-BE49-F238E27FC236}">
                      <a16:creationId xmlns:a16="http://schemas.microsoft.com/office/drawing/2014/main" id="{ECC3462E-BFAD-47DD-955F-B0C85D62B67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093690" y="6465588"/>
                  <a:ext cx="1407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0768" name="잉크 30767">
                  <a:extLst>
                    <a:ext uri="{FF2B5EF4-FFF2-40B4-BE49-F238E27FC236}">
                      <a16:creationId xmlns:a16="http://schemas.microsoft.com/office/drawing/2014/main" id="{CBB25287-EF31-4F0A-9390-4F9C4FBFF41C}"/>
                    </a:ext>
                  </a:extLst>
                </p14:cNvPr>
                <p14:cNvContentPartPr/>
                <p14:nvPr/>
              </p14:nvContentPartPr>
              <p14:xfrm>
                <a:off x="3226170" y="6468468"/>
                <a:ext cx="138960" cy="38880"/>
              </p14:xfrm>
            </p:contentPart>
          </mc:Choice>
          <mc:Fallback xmlns="">
            <p:pic>
              <p:nvPicPr>
                <p:cNvPr id="30768" name="잉크 30767">
                  <a:extLst>
                    <a:ext uri="{FF2B5EF4-FFF2-40B4-BE49-F238E27FC236}">
                      <a16:creationId xmlns:a16="http://schemas.microsoft.com/office/drawing/2014/main" id="{CBB25287-EF31-4F0A-9390-4F9C4FBFF41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221850" y="6464148"/>
                  <a:ext cx="147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0769" name="잉크 30768">
                  <a:extLst>
                    <a:ext uri="{FF2B5EF4-FFF2-40B4-BE49-F238E27FC236}">
                      <a16:creationId xmlns:a16="http://schemas.microsoft.com/office/drawing/2014/main" id="{657E4CD7-39C4-4AC2-B5AD-70FE413FD2C4}"/>
                    </a:ext>
                  </a:extLst>
                </p14:cNvPr>
                <p14:cNvContentPartPr/>
                <p14:nvPr/>
              </p14:nvContentPartPr>
              <p14:xfrm>
                <a:off x="3253890" y="6347868"/>
                <a:ext cx="77760" cy="286560"/>
              </p14:xfrm>
            </p:contentPart>
          </mc:Choice>
          <mc:Fallback xmlns="">
            <p:pic>
              <p:nvPicPr>
                <p:cNvPr id="30769" name="잉크 30768">
                  <a:extLst>
                    <a:ext uri="{FF2B5EF4-FFF2-40B4-BE49-F238E27FC236}">
                      <a16:creationId xmlns:a16="http://schemas.microsoft.com/office/drawing/2014/main" id="{657E4CD7-39C4-4AC2-B5AD-70FE413FD2C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49570" y="6343548"/>
                  <a:ext cx="864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0770" name="잉크 30769">
                  <a:extLst>
                    <a:ext uri="{FF2B5EF4-FFF2-40B4-BE49-F238E27FC236}">
                      <a16:creationId xmlns:a16="http://schemas.microsoft.com/office/drawing/2014/main" id="{1EE3E77F-A23B-4166-A8EE-5377B7A074E6}"/>
                    </a:ext>
                  </a:extLst>
                </p14:cNvPr>
                <p14:cNvContentPartPr/>
                <p14:nvPr/>
              </p14:nvContentPartPr>
              <p14:xfrm>
                <a:off x="3382410" y="6482868"/>
                <a:ext cx="116640" cy="143280"/>
              </p14:xfrm>
            </p:contentPart>
          </mc:Choice>
          <mc:Fallback xmlns="">
            <p:pic>
              <p:nvPicPr>
                <p:cNvPr id="30770" name="잉크 30769">
                  <a:extLst>
                    <a:ext uri="{FF2B5EF4-FFF2-40B4-BE49-F238E27FC236}">
                      <a16:creationId xmlns:a16="http://schemas.microsoft.com/office/drawing/2014/main" id="{1EE3E77F-A23B-4166-A8EE-5377B7A074E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378090" y="6478548"/>
                  <a:ext cx="1252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0771" name="잉크 30770">
                  <a:extLst>
                    <a:ext uri="{FF2B5EF4-FFF2-40B4-BE49-F238E27FC236}">
                      <a16:creationId xmlns:a16="http://schemas.microsoft.com/office/drawing/2014/main" id="{79AED9C5-B258-4724-905D-6890012A69B4}"/>
                    </a:ext>
                  </a:extLst>
                </p14:cNvPr>
                <p14:cNvContentPartPr/>
                <p14:nvPr/>
              </p14:nvContentPartPr>
              <p14:xfrm>
                <a:off x="3568170" y="6510588"/>
                <a:ext cx="79560" cy="155520"/>
              </p14:xfrm>
            </p:contentPart>
          </mc:Choice>
          <mc:Fallback xmlns="">
            <p:pic>
              <p:nvPicPr>
                <p:cNvPr id="30771" name="잉크 30770">
                  <a:extLst>
                    <a:ext uri="{FF2B5EF4-FFF2-40B4-BE49-F238E27FC236}">
                      <a16:creationId xmlns:a16="http://schemas.microsoft.com/office/drawing/2014/main" id="{79AED9C5-B258-4724-905D-6890012A69B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563850" y="6506268"/>
                  <a:ext cx="882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0772" name="잉크 30771">
                  <a:extLst>
                    <a:ext uri="{FF2B5EF4-FFF2-40B4-BE49-F238E27FC236}">
                      <a16:creationId xmlns:a16="http://schemas.microsoft.com/office/drawing/2014/main" id="{338435C9-B5C9-49FB-A6A5-9B2B44140380}"/>
                    </a:ext>
                  </a:extLst>
                </p14:cNvPr>
                <p14:cNvContentPartPr/>
                <p14:nvPr/>
              </p14:nvContentPartPr>
              <p14:xfrm>
                <a:off x="3666450" y="6504468"/>
                <a:ext cx="115560" cy="151200"/>
              </p14:xfrm>
            </p:contentPart>
          </mc:Choice>
          <mc:Fallback xmlns="">
            <p:pic>
              <p:nvPicPr>
                <p:cNvPr id="30772" name="잉크 30771">
                  <a:extLst>
                    <a:ext uri="{FF2B5EF4-FFF2-40B4-BE49-F238E27FC236}">
                      <a16:creationId xmlns:a16="http://schemas.microsoft.com/office/drawing/2014/main" id="{338435C9-B5C9-49FB-A6A5-9B2B4414038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662130" y="6500148"/>
                  <a:ext cx="1242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0773" name="잉크 30772">
                  <a:extLst>
                    <a:ext uri="{FF2B5EF4-FFF2-40B4-BE49-F238E27FC236}">
                      <a16:creationId xmlns:a16="http://schemas.microsoft.com/office/drawing/2014/main" id="{4B2FF459-5FC2-4860-BD81-E7974B0C4AF4}"/>
                    </a:ext>
                  </a:extLst>
                </p14:cNvPr>
                <p14:cNvContentPartPr/>
                <p14:nvPr/>
              </p14:nvContentPartPr>
              <p14:xfrm>
                <a:off x="3768330" y="6330228"/>
                <a:ext cx="107640" cy="349200"/>
              </p14:xfrm>
            </p:contentPart>
          </mc:Choice>
          <mc:Fallback xmlns="">
            <p:pic>
              <p:nvPicPr>
                <p:cNvPr id="30773" name="잉크 30772">
                  <a:extLst>
                    <a:ext uri="{FF2B5EF4-FFF2-40B4-BE49-F238E27FC236}">
                      <a16:creationId xmlns:a16="http://schemas.microsoft.com/office/drawing/2014/main" id="{4B2FF459-5FC2-4860-BD81-E7974B0C4AF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764010" y="6325908"/>
                  <a:ext cx="1162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0774" name="잉크 30773">
                  <a:extLst>
                    <a:ext uri="{FF2B5EF4-FFF2-40B4-BE49-F238E27FC236}">
                      <a16:creationId xmlns:a16="http://schemas.microsoft.com/office/drawing/2014/main" id="{7EC1E75F-9C46-4544-89CA-149E1FEC56E8}"/>
                    </a:ext>
                  </a:extLst>
                </p14:cNvPr>
                <p14:cNvContentPartPr/>
                <p14:nvPr/>
              </p14:nvContentPartPr>
              <p14:xfrm>
                <a:off x="3824490" y="6473148"/>
                <a:ext cx="228960" cy="184320"/>
              </p14:xfrm>
            </p:contentPart>
          </mc:Choice>
          <mc:Fallback xmlns="">
            <p:pic>
              <p:nvPicPr>
                <p:cNvPr id="30774" name="잉크 30773">
                  <a:extLst>
                    <a:ext uri="{FF2B5EF4-FFF2-40B4-BE49-F238E27FC236}">
                      <a16:creationId xmlns:a16="http://schemas.microsoft.com/office/drawing/2014/main" id="{7EC1E75F-9C46-4544-89CA-149E1FEC56E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820170" y="6468828"/>
                  <a:ext cx="237600" cy="192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0776" name="잉크 30775">
                <a:extLst>
                  <a:ext uri="{FF2B5EF4-FFF2-40B4-BE49-F238E27FC236}">
                    <a16:creationId xmlns:a16="http://schemas.microsoft.com/office/drawing/2014/main" id="{2C5356CB-147D-40E5-BBD0-948E7E3D8FFC}"/>
                  </a:ext>
                </a:extLst>
              </p14:cNvPr>
              <p14:cNvContentPartPr/>
              <p14:nvPr/>
            </p14:nvContentPartPr>
            <p14:xfrm>
              <a:off x="414210" y="6386388"/>
              <a:ext cx="122040" cy="315360"/>
            </p14:xfrm>
          </p:contentPart>
        </mc:Choice>
        <mc:Fallback xmlns="">
          <p:pic>
            <p:nvPicPr>
              <p:cNvPr id="30776" name="잉크 30775">
                <a:extLst>
                  <a:ext uri="{FF2B5EF4-FFF2-40B4-BE49-F238E27FC236}">
                    <a16:creationId xmlns:a16="http://schemas.microsoft.com/office/drawing/2014/main" id="{2C5356CB-147D-40E5-BBD0-948E7E3D8FFC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09890" y="6382068"/>
                <a:ext cx="13068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0777" name="잉크 30776">
                <a:extLst>
                  <a:ext uri="{FF2B5EF4-FFF2-40B4-BE49-F238E27FC236}">
                    <a16:creationId xmlns:a16="http://schemas.microsoft.com/office/drawing/2014/main" id="{0C104CB2-5B46-4B88-9E2B-2973F7906596}"/>
                  </a:ext>
                </a:extLst>
              </p14:cNvPr>
              <p14:cNvContentPartPr/>
              <p14:nvPr/>
            </p14:nvContentPartPr>
            <p14:xfrm>
              <a:off x="4212210" y="6458388"/>
              <a:ext cx="108720" cy="232200"/>
            </p14:xfrm>
          </p:contentPart>
        </mc:Choice>
        <mc:Fallback xmlns="">
          <p:pic>
            <p:nvPicPr>
              <p:cNvPr id="30777" name="잉크 30776">
                <a:extLst>
                  <a:ext uri="{FF2B5EF4-FFF2-40B4-BE49-F238E27FC236}">
                    <a16:creationId xmlns:a16="http://schemas.microsoft.com/office/drawing/2014/main" id="{0C104CB2-5B46-4B88-9E2B-2973F7906596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4207890" y="6454068"/>
                <a:ext cx="117360" cy="24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249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8DF6610-23F1-402F-9DEB-093F5E76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63" y="19050"/>
            <a:ext cx="10687050" cy="6838950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27216125-E2A6-4126-9594-5AC211A81F23}"/>
              </a:ext>
            </a:extLst>
          </p:cNvPr>
          <p:cNvGrpSpPr/>
          <p:nvPr/>
        </p:nvGrpSpPr>
        <p:grpSpPr>
          <a:xfrm>
            <a:off x="11001090" y="3653628"/>
            <a:ext cx="868680" cy="302400"/>
            <a:chOff x="11001090" y="3653628"/>
            <a:chExt cx="868680" cy="30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E7A488CD-D61D-45F1-B586-B245DEB5F226}"/>
                    </a:ext>
                  </a:extLst>
                </p14:cNvPr>
                <p14:cNvContentPartPr/>
                <p14:nvPr/>
              </p14:nvContentPartPr>
              <p14:xfrm>
                <a:off x="11001090" y="3863868"/>
                <a:ext cx="31680" cy="36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E7A488CD-D61D-45F1-B586-B245DEB5F22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96770" y="3859548"/>
                  <a:ext cx="4032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9BD143B0-F038-4CC0-83C9-4F6EC9607C92}"/>
                    </a:ext>
                  </a:extLst>
                </p14:cNvPr>
                <p14:cNvContentPartPr/>
                <p14:nvPr/>
              </p14:nvContentPartPr>
              <p14:xfrm>
                <a:off x="11118810" y="3870348"/>
                <a:ext cx="29880" cy="504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9BD143B0-F038-4CC0-83C9-4F6EC9607C9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114490" y="3866028"/>
                  <a:ext cx="3852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249D0FB1-3551-401E-9CDD-6A63774CF395}"/>
                    </a:ext>
                  </a:extLst>
                </p14:cNvPr>
                <p14:cNvContentPartPr/>
                <p14:nvPr/>
              </p14:nvContentPartPr>
              <p14:xfrm>
                <a:off x="11268570" y="3858468"/>
                <a:ext cx="36360" cy="612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249D0FB1-3551-401E-9CDD-6A63774CF39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264250" y="3854148"/>
                  <a:ext cx="4500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9C7BDB58-D0A9-4F47-9422-7009957E1EDA}"/>
                    </a:ext>
                  </a:extLst>
                </p14:cNvPr>
                <p14:cNvContentPartPr/>
                <p14:nvPr/>
              </p14:nvContentPartPr>
              <p14:xfrm>
                <a:off x="11361810" y="3844068"/>
                <a:ext cx="29880" cy="108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9C7BDB58-D0A9-4F47-9422-7009957E1E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57490" y="3839748"/>
                  <a:ext cx="3852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1662B782-6F7B-4975-AFE7-E6A6AE616467}"/>
                    </a:ext>
                  </a:extLst>
                </p14:cNvPr>
                <p14:cNvContentPartPr/>
                <p14:nvPr/>
              </p14:nvContentPartPr>
              <p14:xfrm>
                <a:off x="11104410" y="3856668"/>
                <a:ext cx="77040" cy="288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1662B782-6F7B-4975-AFE7-E6A6AE61646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00090" y="3852348"/>
                  <a:ext cx="85680" cy="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E75B909B-C751-4AE0-8963-81DE3DB4C923}"/>
                    </a:ext>
                  </a:extLst>
                </p14:cNvPr>
                <p14:cNvContentPartPr/>
                <p14:nvPr/>
              </p14:nvContentPartPr>
              <p14:xfrm>
                <a:off x="11246610" y="3842988"/>
                <a:ext cx="101160" cy="1872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E75B909B-C751-4AE0-8963-81DE3DB4C92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242290" y="3838668"/>
                  <a:ext cx="10980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FDE6DE60-1839-42A0-956B-9BBDB6E8AEF6}"/>
                    </a:ext>
                  </a:extLst>
                </p14:cNvPr>
                <p14:cNvContentPartPr/>
                <p14:nvPr/>
              </p14:nvContentPartPr>
              <p14:xfrm>
                <a:off x="11483850" y="3743988"/>
                <a:ext cx="129960" cy="11952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FDE6DE60-1839-42A0-956B-9BBDB6E8AEF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479530" y="3739668"/>
                  <a:ext cx="138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A4F84A4A-A6F3-4420-A5F8-7D7EC92CD4FD}"/>
                    </a:ext>
                  </a:extLst>
                </p14:cNvPr>
                <p14:cNvContentPartPr/>
                <p14:nvPr/>
              </p14:nvContentPartPr>
              <p14:xfrm>
                <a:off x="11501850" y="3725268"/>
                <a:ext cx="111960" cy="17208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A4F84A4A-A6F3-4420-A5F8-7D7EC92CD4F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497530" y="3720948"/>
                  <a:ext cx="1206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9098E350-A857-4EF5-9339-11268619D15E}"/>
                    </a:ext>
                  </a:extLst>
                </p14:cNvPr>
                <p14:cNvContentPartPr/>
                <p14:nvPr/>
              </p14:nvContentPartPr>
              <p14:xfrm>
                <a:off x="11587170" y="3829308"/>
                <a:ext cx="74160" cy="9792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9098E350-A857-4EF5-9339-11268619D15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582850" y="3824988"/>
                  <a:ext cx="82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06B07146-790F-4AE6-9EF0-A25533064877}"/>
                    </a:ext>
                  </a:extLst>
                </p14:cNvPr>
                <p14:cNvContentPartPr/>
                <p14:nvPr/>
              </p14:nvContentPartPr>
              <p14:xfrm>
                <a:off x="11614530" y="3803748"/>
                <a:ext cx="120960" cy="12348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06B07146-790F-4AE6-9EF0-A2553306487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610210" y="3799428"/>
                  <a:ext cx="1296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D627B3BF-88D1-4D30-B6DE-A3A964E40B5B}"/>
                    </a:ext>
                  </a:extLst>
                </p14:cNvPr>
                <p14:cNvContentPartPr/>
                <p14:nvPr/>
              </p14:nvContentPartPr>
              <p14:xfrm>
                <a:off x="11783370" y="3653628"/>
                <a:ext cx="86400" cy="30240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D627B3BF-88D1-4D30-B6DE-A3A964E40B5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779050" y="3649308"/>
                  <a:ext cx="9504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D254395-DF23-4506-A7F9-B8B31FF7B8A5}"/>
              </a:ext>
            </a:extLst>
          </p:cNvPr>
          <p:cNvGrpSpPr/>
          <p:nvPr/>
        </p:nvGrpSpPr>
        <p:grpSpPr>
          <a:xfrm>
            <a:off x="11120610" y="6109548"/>
            <a:ext cx="63720" cy="178200"/>
            <a:chOff x="11120610" y="6109548"/>
            <a:chExt cx="6372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3FE71FC5-8FE7-4633-AF49-4E896DB9C543}"/>
                    </a:ext>
                  </a:extLst>
                </p14:cNvPr>
                <p14:cNvContentPartPr/>
                <p14:nvPr/>
              </p14:nvContentPartPr>
              <p14:xfrm>
                <a:off x="11120610" y="6137988"/>
                <a:ext cx="360" cy="36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3FE71FC5-8FE7-4633-AF49-4E896DB9C54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116290" y="613366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852989C3-3DA1-4157-A915-6AE881E0382F}"/>
                    </a:ext>
                  </a:extLst>
                </p14:cNvPr>
                <p14:cNvContentPartPr/>
                <p14:nvPr/>
              </p14:nvContentPartPr>
              <p14:xfrm>
                <a:off x="11120610" y="6109548"/>
                <a:ext cx="63720" cy="17820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852989C3-3DA1-4157-A915-6AE881E038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116290" y="6105228"/>
                  <a:ext cx="72360" cy="186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1635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19F54411-606B-4656-9665-2EA8BFDC2F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7005" y="1220502"/>
            <a:ext cx="6419850" cy="965200"/>
          </a:xfrm>
        </p:spPr>
        <p:txBody>
          <a:bodyPr/>
          <a:lstStyle/>
          <a:p>
            <a:pPr eaLnBrk="1" hangingPunct="1"/>
            <a:r>
              <a:rPr lang="en-US" altLang="ko-KR" sz="2600" dirty="0">
                <a:latin typeface="Arial" panose="020B0604020202020204" pitchFamily="34" charset="0"/>
              </a:rPr>
              <a:t>Natural Gradient (or Relative Gradient)</a:t>
            </a:r>
            <a:r>
              <a:rPr lang="en-US" altLang="ko-KR" sz="2600" dirty="0"/>
              <a:t>  </a:t>
            </a:r>
            <a:r>
              <a:rPr lang="en-US" altLang="ko-KR" sz="2000" dirty="0">
                <a:latin typeface="Arial" panose="020B0604020202020204" pitchFamily="34" charset="0"/>
              </a:rPr>
              <a:t>(Amari, Neural </a:t>
            </a:r>
            <a:r>
              <a:rPr lang="en-US" altLang="ko-KR" sz="2000" dirty="0" err="1">
                <a:latin typeface="Arial" panose="020B0604020202020204" pitchFamily="34" charset="0"/>
              </a:rPr>
              <a:t>Comuptation</a:t>
            </a:r>
            <a:r>
              <a:rPr lang="en-US" altLang="ko-KR" sz="2000" dirty="0">
                <a:latin typeface="Arial" panose="020B0604020202020204" pitchFamily="34" charset="0"/>
              </a:rPr>
              <a:t>, 1998. [31])</a:t>
            </a:r>
            <a:r>
              <a:rPr lang="en-US" altLang="ko-KR" sz="2000" dirty="0"/>
              <a:t> </a:t>
            </a:r>
          </a:p>
        </p:txBody>
      </p:sp>
      <p:graphicFrame>
        <p:nvGraphicFramePr>
          <p:cNvPr id="32772" name="Object 3">
            <a:extLst>
              <a:ext uri="{FF2B5EF4-FFF2-40B4-BE49-F238E27FC236}">
                <a16:creationId xmlns:a16="http://schemas.microsoft.com/office/drawing/2014/main" id="{EBE79EED-4A2C-4E29-8F0A-BDF858EDFC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191058"/>
              </p:ext>
            </p:extLst>
          </p:nvPr>
        </p:nvGraphicFramePr>
        <p:xfrm>
          <a:off x="834017" y="1945650"/>
          <a:ext cx="6192838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33700" imgH="635000" progId="Equation.3">
                  <p:embed/>
                </p:oleObj>
              </mc:Choice>
              <mc:Fallback>
                <p:oleObj name="Equation" r:id="rId2" imgW="2933700" imgH="635000" progId="Equation.3">
                  <p:embed/>
                  <p:pic>
                    <p:nvPicPr>
                      <p:cNvPr id="32772" name="Object 3">
                        <a:extLst>
                          <a:ext uri="{FF2B5EF4-FFF2-40B4-BE49-F238E27FC236}">
                            <a16:creationId xmlns:a16="http://schemas.microsoft.com/office/drawing/2014/main" id="{EBE79EED-4A2C-4E29-8F0A-BDF858EDFC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017" y="1945650"/>
                        <a:ext cx="6192838" cy="134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7">
            <a:extLst>
              <a:ext uri="{FF2B5EF4-FFF2-40B4-BE49-F238E27FC236}">
                <a16:creationId xmlns:a16="http://schemas.microsoft.com/office/drawing/2014/main" id="{7A426630-127D-46AD-BA1E-E919D16D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06" y="3334662"/>
            <a:ext cx="867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How can we decide the score </a:t>
            </a:r>
            <a:r>
              <a:rPr lang="en-US" altLang="ko-KR" sz="2400" dirty="0" err="1">
                <a:latin typeface="Arial" panose="020B0604020202020204" pitchFamily="34" charset="0"/>
              </a:rPr>
              <a:t>ft.:</a:t>
            </a:r>
            <a:r>
              <a:rPr lang="en-US" altLang="ko-KR" sz="2000" dirty="0" err="1">
                <a:latin typeface="Arial" panose="020B0604020202020204" pitchFamily="34" charset="0"/>
              </a:rPr>
              <a:t>Ext</a:t>
            </a:r>
            <a:r>
              <a:rPr lang="en-US" altLang="ko-KR" sz="2000" dirty="0">
                <a:latin typeface="Arial" panose="020B0604020202020204" pitchFamily="34" charset="0"/>
              </a:rPr>
              <a:t>. ICA (T.-W. Lee et al., 1999.[32])</a:t>
            </a:r>
          </a:p>
        </p:txBody>
      </p:sp>
      <p:graphicFrame>
        <p:nvGraphicFramePr>
          <p:cNvPr id="32774" name="Object 8">
            <a:extLst>
              <a:ext uri="{FF2B5EF4-FFF2-40B4-BE49-F238E27FC236}">
                <a16:creationId xmlns:a16="http://schemas.microsoft.com/office/drawing/2014/main" id="{0A019B77-11F9-4773-A68D-7B84AB840D4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8995914"/>
              </p:ext>
            </p:extLst>
          </p:nvPr>
        </p:nvGraphicFramePr>
        <p:xfrm>
          <a:off x="698015" y="3877368"/>
          <a:ext cx="7200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2000" imgH="482600" progId="Equation.3">
                  <p:embed/>
                </p:oleObj>
              </mc:Choice>
              <mc:Fallback>
                <p:oleObj name="Equation" r:id="rId4" imgW="3302000" imgH="482600" progId="Equation.3">
                  <p:embed/>
                  <p:pic>
                    <p:nvPicPr>
                      <p:cNvPr id="32774" name="Object 8">
                        <a:extLst>
                          <a:ext uri="{FF2B5EF4-FFF2-40B4-BE49-F238E27FC236}">
                            <a16:creationId xmlns:a16="http://schemas.microsoft.com/office/drawing/2014/main" id="{0A019B77-11F9-4773-A68D-7B84AB840D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15" y="3877368"/>
                        <a:ext cx="720090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EF447C3B-1DCA-4272-A394-F20D86B92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8915" y="296275"/>
            <a:ext cx="3912616" cy="307983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598106E8-9BE0-4C42-A259-18CB253E5D57}"/>
              </a:ext>
            </a:extLst>
          </p:cNvPr>
          <p:cNvGrpSpPr/>
          <p:nvPr/>
        </p:nvGrpSpPr>
        <p:grpSpPr>
          <a:xfrm>
            <a:off x="1621290" y="692988"/>
            <a:ext cx="554400" cy="331200"/>
            <a:chOff x="1621290" y="692988"/>
            <a:chExt cx="55440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ECD9DB2A-8AFC-4AF7-AC25-A6FFE62340C0}"/>
                    </a:ext>
                  </a:extLst>
                </p14:cNvPr>
                <p14:cNvContentPartPr/>
                <p14:nvPr/>
              </p14:nvContentPartPr>
              <p14:xfrm>
                <a:off x="1621290" y="785148"/>
                <a:ext cx="217440" cy="20664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ECD9DB2A-8AFC-4AF7-AC25-A6FFE62340C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16970" y="780828"/>
                  <a:ext cx="2260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6318A3ED-D56B-4F29-A776-6F8CD26B7598}"/>
                    </a:ext>
                  </a:extLst>
                </p14:cNvPr>
                <p14:cNvContentPartPr/>
                <p14:nvPr/>
              </p14:nvContentPartPr>
              <p14:xfrm>
                <a:off x="1883730" y="692988"/>
                <a:ext cx="291960" cy="33120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6318A3ED-D56B-4F29-A776-6F8CD26B759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79410" y="688668"/>
                  <a:ext cx="300600" cy="33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잉크 5">
                <a:extLst>
                  <a:ext uri="{FF2B5EF4-FFF2-40B4-BE49-F238E27FC236}">
                    <a16:creationId xmlns:a16="http://schemas.microsoft.com/office/drawing/2014/main" id="{D971993B-3FD9-4CEB-8E51-B1E0E6B37884}"/>
                  </a:ext>
                </a:extLst>
              </p14:cNvPr>
              <p14:cNvContentPartPr/>
              <p14:nvPr/>
            </p14:nvContentPartPr>
            <p14:xfrm>
              <a:off x="2299890" y="749868"/>
              <a:ext cx="176400" cy="230400"/>
            </p14:xfrm>
          </p:contentPart>
        </mc:Choice>
        <mc:Fallback xmlns="">
          <p:pic>
            <p:nvPicPr>
              <p:cNvPr id="6" name="잉크 5">
                <a:extLst>
                  <a:ext uri="{FF2B5EF4-FFF2-40B4-BE49-F238E27FC236}">
                    <a16:creationId xmlns:a16="http://schemas.microsoft.com/office/drawing/2014/main" id="{D971993B-3FD9-4CEB-8E51-B1E0E6B3788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95570" y="745548"/>
                <a:ext cx="185040" cy="23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그룹 13">
            <a:extLst>
              <a:ext uri="{FF2B5EF4-FFF2-40B4-BE49-F238E27FC236}">
                <a16:creationId xmlns:a16="http://schemas.microsoft.com/office/drawing/2014/main" id="{5F4A7B9F-1F5E-4DF4-814C-E877E962547A}"/>
              </a:ext>
            </a:extLst>
          </p:cNvPr>
          <p:cNvGrpSpPr/>
          <p:nvPr/>
        </p:nvGrpSpPr>
        <p:grpSpPr>
          <a:xfrm>
            <a:off x="2692290" y="368268"/>
            <a:ext cx="1124640" cy="702720"/>
            <a:chOff x="2692290" y="368268"/>
            <a:chExt cx="1124640" cy="70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8AFC1773-73E7-4995-B8D4-5EEDF80024C6}"/>
                    </a:ext>
                  </a:extLst>
                </p14:cNvPr>
                <p14:cNvContentPartPr/>
                <p14:nvPr/>
              </p14:nvContentPartPr>
              <p14:xfrm>
                <a:off x="2692290" y="697668"/>
                <a:ext cx="109080" cy="37332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8AFC1773-73E7-4995-B8D4-5EEDF80024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87970" y="693348"/>
                  <a:ext cx="1177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3167B163-1F10-4386-9859-87525464FEA6}"/>
                    </a:ext>
                  </a:extLst>
                </p14:cNvPr>
                <p14:cNvContentPartPr/>
                <p14:nvPr/>
              </p14:nvContentPartPr>
              <p14:xfrm>
                <a:off x="2911530" y="667068"/>
                <a:ext cx="279000" cy="34596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3167B163-1F10-4386-9859-87525464FE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07210" y="662748"/>
                  <a:ext cx="28764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76CDE598-64D7-4473-8A07-6E705DF6CFBA}"/>
                    </a:ext>
                  </a:extLst>
                </p14:cNvPr>
                <p14:cNvContentPartPr/>
                <p14:nvPr/>
              </p14:nvContentPartPr>
              <p14:xfrm>
                <a:off x="3209970" y="577068"/>
                <a:ext cx="152280" cy="1224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76CDE598-64D7-4473-8A07-6E705DF6CFB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05650" y="572748"/>
                  <a:ext cx="160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B1F27D2B-2B60-41D0-A5C6-7711E899D5C6}"/>
                    </a:ext>
                  </a:extLst>
                </p14:cNvPr>
                <p14:cNvContentPartPr/>
                <p14:nvPr/>
              </p14:nvContentPartPr>
              <p14:xfrm>
                <a:off x="3293850" y="573828"/>
                <a:ext cx="5760" cy="20952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B1F27D2B-2B60-41D0-A5C6-7711E899D5C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89530" y="569508"/>
                  <a:ext cx="144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6BCB1BA6-729D-4391-A7E0-D2E5D81D84B5}"/>
                    </a:ext>
                  </a:extLst>
                </p14:cNvPr>
                <p14:cNvContentPartPr/>
                <p14:nvPr/>
              </p14:nvContentPartPr>
              <p14:xfrm>
                <a:off x="3481410" y="655188"/>
                <a:ext cx="103680" cy="34848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6BCB1BA6-729D-4391-A7E0-D2E5D81D84B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77090" y="650868"/>
                  <a:ext cx="1123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71E1DFA8-C355-4DA4-80FC-E37AEA78CA73}"/>
                    </a:ext>
                  </a:extLst>
                </p14:cNvPr>
                <p14:cNvContentPartPr/>
                <p14:nvPr/>
              </p14:nvContentPartPr>
              <p14:xfrm>
                <a:off x="3560250" y="498588"/>
                <a:ext cx="171000" cy="360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71E1DFA8-C355-4DA4-80FC-E37AEA78CA7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55930" y="494268"/>
                  <a:ext cx="179640" cy="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F57FDCE3-0B6E-4C78-9B48-1C76AFC1CC46}"/>
                    </a:ext>
                  </a:extLst>
                </p14:cNvPr>
                <p14:cNvContentPartPr/>
                <p14:nvPr/>
              </p14:nvContentPartPr>
              <p14:xfrm>
                <a:off x="3770130" y="368268"/>
                <a:ext cx="46800" cy="30096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F57FDCE3-0B6E-4C78-9B48-1C76AFC1CC4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65810" y="363948"/>
                  <a:ext cx="55440" cy="30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08E948F3-AD5D-4660-95FE-966067B69884}"/>
                  </a:ext>
                </a:extLst>
              </p14:cNvPr>
              <p14:cNvContentPartPr/>
              <p14:nvPr/>
            </p14:nvContentPartPr>
            <p14:xfrm>
              <a:off x="3860490" y="800628"/>
              <a:ext cx="263520" cy="4536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08E948F3-AD5D-4660-95FE-966067B6988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56170" y="796308"/>
                <a:ext cx="27216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2FEFD4E7-0877-457C-8E35-9057F1F2D922}"/>
              </a:ext>
            </a:extLst>
          </p:cNvPr>
          <p:cNvGrpSpPr/>
          <p:nvPr/>
        </p:nvGrpSpPr>
        <p:grpSpPr>
          <a:xfrm>
            <a:off x="4297890" y="540348"/>
            <a:ext cx="1350720" cy="664920"/>
            <a:chOff x="4297890" y="540348"/>
            <a:chExt cx="1350720" cy="66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15643FC7-74F4-4FAB-B9C6-7A5A65FD3260}"/>
                    </a:ext>
                  </a:extLst>
                </p14:cNvPr>
                <p14:cNvContentPartPr/>
                <p14:nvPr/>
              </p14:nvContentPartPr>
              <p14:xfrm>
                <a:off x="4297890" y="684708"/>
                <a:ext cx="254520" cy="5205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15643FC7-74F4-4FAB-B9C6-7A5A65FD326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93570" y="680388"/>
                  <a:ext cx="263160" cy="5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10DAD8CF-F3E3-4630-ACF3-46A8D7A1D7C9}"/>
                    </a:ext>
                  </a:extLst>
                </p14:cNvPr>
                <p14:cNvContentPartPr/>
                <p14:nvPr/>
              </p14:nvContentPartPr>
              <p14:xfrm>
                <a:off x="4642770" y="734748"/>
                <a:ext cx="37080" cy="27864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10DAD8CF-F3E3-4630-ACF3-46A8D7A1D7C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38450" y="730428"/>
                  <a:ext cx="457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4FA5ADA1-F034-4C3A-B4B6-CA2649F27FA2}"/>
                    </a:ext>
                  </a:extLst>
                </p14:cNvPr>
                <p14:cNvContentPartPr/>
                <p14:nvPr/>
              </p14:nvContentPartPr>
              <p14:xfrm>
                <a:off x="4807650" y="740508"/>
                <a:ext cx="201600" cy="20304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4FA5ADA1-F034-4C3A-B4B6-CA2649F27FA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03330" y="736188"/>
                  <a:ext cx="2102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2114E37E-E05F-43BE-B122-95C374331F44}"/>
                    </a:ext>
                  </a:extLst>
                </p14:cNvPr>
                <p14:cNvContentPartPr/>
                <p14:nvPr/>
              </p14:nvContentPartPr>
              <p14:xfrm>
                <a:off x="5007810" y="747348"/>
                <a:ext cx="47160" cy="20952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2114E37E-E05F-43BE-B122-95C374331F4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03490" y="743028"/>
                  <a:ext cx="558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4127AE30-33B8-43E7-898E-176CFEF7F1B6}"/>
                    </a:ext>
                  </a:extLst>
                </p14:cNvPr>
                <p14:cNvContentPartPr/>
                <p14:nvPr/>
              </p14:nvContentPartPr>
              <p14:xfrm>
                <a:off x="5110770" y="725748"/>
                <a:ext cx="90720" cy="26388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4127AE30-33B8-43E7-898E-176CFEF7F1B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06450" y="721428"/>
                  <a:ext cx="993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328103DF-05D2-4BF5-97F6-DB167BCB2CF2}"/>
                    </a:ext>
                  </a:extLst>
                </p14:cNvPr>
                <p14:cNvContentPartPr/>
                <p14:nvPr/>
              </p14:nvContentPartPr>
              <p14:xfrm>
                <a:off x="5293290" y="704148"/>
                <a:ext cx="126720" cy="20772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328103DF-05D2-4BF5-97F6-DB167BCB2CF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88970" y="699828"/>
                  <a:ext cx="1353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7961ACF-AA02-467C-B6B5-65FB7F7DD5E0}"/>
                    </a:ext>
                  </a:extLst>
                </p14:cNvPr>
                <p14:cNvContentPartPr/>
                <p14:nvPr/>
              </p14:nvContentPartPr>
              <p14:xfrm>
                <a:off x="5285730" y="783708"/>
                <a:ext cx="154800" cy="20196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7961ACF-AA02-467C-B6B5-65FB7F7DD5E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281410" y="779388"/>
                  <a:ext cx="1634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5247B82F-6C59-4C71-B344-2BCBE9C75E1E}"/>
                    </a:ext>
                  </a:extLst>
                </p14:cNvPr>
                <p14:cNvContentPartPr/>
                <p14:nvPr/>
              </p14:nvContentPartPr>
              <p14:xfrm>
                <a:off x="5286450" y="785508"/>
                <a:ext cx="162000" cy="21240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5247B82F-6C59-4C71-B344-2BCBE9C75E1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82130" y="781188"/>
                  <a:ext cx="170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A20E01AF-167B-4E64-B7E4-E5513DF638C7}"/>
                    </a:ext>
                  </a:extLst>
                </p14:cNvPr>
                <p14:cNvContentPartPr/>
                <p14:nvPr/>
              </p14:nvContentPartPr>
              <p14:xfrm>
                <a:off x="5482290" y="540348"/>
                <a:ext cx="166320" cy="3024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A20E01AF-167B-4E64-B7E4-E5513DF638C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477970" y="536028"/>
                  <a:ext cx="174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B48F36DF-1181-425D-8A11-014425A83C85}"/>
                    </a:ext>
                  </a:extLst>
                </p14:cNvPr>
                <p14:cNvContentPartPr/>
                <p14:nvPr/>
              </p14:nvContentPartPr>
              <p14:xfrm>
                <a:off x="5591010" y="563388"/>
                <a:ext cx="18360" cy="21168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B48F36DF-1181-425D-8A11-014425A83C8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86690" y="559068"/>
                  <a:ext cx="27000" cy="220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FD4C323B-2DC6-4BA0-89A7-C22F30F2031F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4199230" y="5016975"/>
            <a:ext cx="7767945" cy="171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64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55AC6F8C-0395-4894-9AF0-BC2B8DDFF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/>
              <a:t>Flex. ICA: Generalized Gaussian</a:t>
            </a:r>
          </a:p>
        </p:txBody>
      </p:sp>
      <p:graphicFrame>
        <p:nvGraphicFramePr>
          <p:cNvPr id="33795" name="Object 9">
            <a:extLst>
              <a:ext uri="{FF2B5EF4-FFF2-40B4-BE49-F238E27FC236}">
                <a16:creationId xmlns:a16="http://schemas.microsoft.com/office/drawing/2014/main" id="{29A1A8A1-6191-4466-806D-A3B069CC41B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7608888" y="2205039"/>
          <a:ext cx="1439862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6698" imgH="177723" progId="Equation.3">
                  <p:embed/>
                </p:oleObj>
              </mc:Choice>
              <mc:Fallback>
                <p:oleObj name="Equation" r:id="rId2" imgW="926698" imgH="177723" progId="Equation.3">
                  <p:embed/>
                  <p:pic>
                    <p:nvPicPr>
                      <p:cNvPr id="33795" name="Object 9">
                        <a:extLst>
                          <a:ext uri="{FF2B5EF4-FFF2-40B4-BE49-F238E27FC236}">
                            <a16:creationId xmlns:a16="http://schemas.microsoft.com/office/drawing/2014/main" id="{29A1A8A1-6191-4466-806D-A3B069CC41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2205039"/>
                        <a:ext cx="1439862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6">
            <a:extLst>
              <a:ext uri="{FF2B5EF4-FFF2-40B4-BE49-F238E27FC236}">
                <a16:creationId xmlns:a16="http://schemas.microsoft.com/office/drawing/2014/main" id="{89345A3A-5C44-4425-A04F-1723185F8D23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216275" y="1628776"/>
          <a:ext cx="4032250" cy="32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298002" imgH="1853031" progId="Photoshop.Image.7">
                  <p:embed/>
                </p:oleObj>
              </mc:Choice>
              <mc:Fallback>
                <p:oleObj name="Image" r:id="rId4" imgW="2298002" imgH="1853031" progId="Photoshop.Image.7">
                  <p:embed/>
                  <p:pic>
                    <p:nvPicPr>
                      <p:cNvPr id="33796" name="Object 6">
                        <a:extLst>
                          <a:ext uri="{FF2B5EF4-FFF2-40B4-BE49-F238E27FC236}">
                            <a16:creationId xmlns:a16="http://schemas.microsoft.com/office/drawing/2014/main" id="{89345A3A-5C44-4425-A04F-1723185F8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1628776"/>
                        <a:ext cx="4032250" cy="324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11">
            <a:extLst>
              <a:ext uri="{FF2B5EF4-FFF2-40B4-BE49-F238E27FC236}">
                <a16:creationId xmlns:a16="http://schemas.microsoft.com/office/drawing/2014/main" id="{7D7F1684-D88C-404B-8942-3F222949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933826"/>
            <a:ext cx="230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(S. Choi. 2000.[34])</a:t>
            </a:r>
          </a:p>
        </p:txBody>
      </p:sp>
      <p:graphicFrame>
        <p:nvGraphicFramePr>
          <p:cNvPr id="33798" name="Object 13">
            <a:extLst>
              <a:ext uri="{FF2B5EF4-FFF2-40B4-BE49-F238E27FC236}">
                <a16:creationId xmlns:a16="http://schemas.microsoft.com/office/drawing/2014/main" id="{82B76D7A-9373-4F8E-968E-79C3492C9367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24114" y="5013326"/>
          <a:ext cx="6408737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27400" imgH="647700" progId="Equation.3">
                  <p:embed/>
                </p:oleObj>
              </mc:Choice>
              <mc:Fallback>
                <p:oleObj name="Equation" r:id="rId6" imgW="3327400" imgH="647700" progId="Equation.3">
                  <p:embed/>
                  <p:pic>
                    <p:nvPicPr>
                      <p:cNvPr id="33798" name="Object 13">
                        <a:extLst>
                          <a:ext uri="{FF2B5EF4-FFF2-40B4-BE49-F238E27FC236}">
                            <a16:creationId xmlns:a16="http://schemas.microsoft.com/office/drawing/2014/main" id="{82B76D7A-9373-4F8E-968E-79C3492C93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5013326"/>
                        <a:ext cx="6408737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8720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88E5D22-BD50-4463-81D7-D36C1143B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3" y="962025"/>
            <a:ext cx="5762057" cy="42481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26A852A-8252-44F6-A099-DA37FD45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47825"/>
            <a:ext cx="604587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22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46DBD2E9-EB0A-4D55-AA06-EDC86D74C0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05781" y="1188026"/>
            <a:ext cx="8291513" cy="4862512"/>
          </a:xfrm>
        </p:spPr>
        <p:txBody>
          <a:bodyPr/>
          <a:lstStyle/>
          <a:p>
            <a:pPr eaLnBrk="1" hangingPunct="1"/>
            <a:r>
              <a:rPr lang="en-US" altLang="ko-KR" sz="2000" dirty="0">
                <a:latin typeface="Arial" panose="020B0604020202020204" pitchFamily="34" charset="0"/>
              </a:rPr>
              <a:t>PCA</a:t>
            </a:r>
          </a:p>
          <a:p>
            <a:pPr eaLnBrk="1" hangingPunct="1"/>
            <a:r>
              <a:rPr lang="en-US" altLang="ko-KR" sz="2000" dirty="0">
                <a:latin typeface="Arial" panose="020B0604020202020204" pitchFamily="34" charset="0"/>
              </a:rPr>
              <a:t>Calculate covariance matrix</a:t>
            </a:r>
            <a:endParaRPr lang="en-US" altLang="ko-KR" sz="2000" b="1" i="1" baseline="-12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ko-KR" sz="2000" dirty="0">
                <a:latin typeface="Arial" panose="020B0604020202020204" pitchFamily="34" charset="0"/>
              </a:rPr>
              <a:t>Using SVD, find </a:t>
            </a:r>
            <a:r>
              <a:rPr lang="en-US" altLang="ko-KR" sz="2000" i="1" dirty="0">
                <a:latin typeface="Times New Roman" panose="02020603050405020304" pitchFamily="18" charset="0"/>
              </a:rPr>
              <a:t>M</a:t>
            </a:r>
            <a:r>
              <a:rPr lang="en-US" altLang="ko-KR" sz="2000" dirty="0">
                <a:latin typeface="Arial" panose="020B0604020202020204" pitchFamily="34" charset="0"/>
              </a:rPr>
              <a:t> eigenvalues and eigenvectors.</a:t>
            </a:r>
          </a:p>
          <a:p>
            <a:pPr eaLnBrk="1" hangingPunct="1"/>
            <a:r>
              <a:rPr lang="en-US" altLang="ko-KR" sz="2000" dirty="0">
                <a:latin typeface="Arial" panose="020B0604020202020204" pitchFamily="34" charset="0"/>
              </a:rPr>
              <a:t>Choose </a:t>
            </a:r>
            <a:r>
              <a:rPr lang="en-US" altLang="ko-KR" sz="2000" i="1" dirty="0">
                <a:latin typeface="Times New Roman" panose="02020603050405020304" pitchFamily="18" charset="0"/>
              </a:rPr>
              <a:t>L</a:t>
            </a:r>
            <a:r>
              <a:rPr lang="en-US" altLang="ko-KR" sz="2000" dirty="0">
                <a:latin typeface="Arial" panose="020B0604020202020204" pitchFamily="34" charset="0"/>
              </a:rPr>
              <a:t> eigen vectors corresponding to </a:t>
            </a:r>
            <a:r>
              <a:rPr lang="en-US" altLang="ko-KR" sz="2000" i="1" dirty="0">
                <a:latin typeface="Times New Roman" panose="02020603050405020304" pitchFamily="18" charset="0"/>
              </a:rPr>
              <a:t>L</a:t>
            </a:r>
            <a:r>
              <a:rPr lang="en-US" altLang="ko-KR" sz="2000" dirty="0">
                <a:latin typeface="Arial" panose="020B0604020202020204" pitchFamily="34" charset="0"/>
              </a:rPr>
              <a:t> largest eigen values.</a:t>
            </a:r>
          </a:p>
          <a:p>
            <a:pPr eaLnBrk="1" hangingPunct="1"/>
            <a:endParaRPr lang="en-US" altLang="ko-KR" sz="2600" dirty="0">
              <a:latin typeface="Arial" panose="020B0604020202020204" pitchFamily="34" charset="0"/>
            </a:endParaRP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A2E48B4C-3DB0-4EB1-AA06-456EA2EA31E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64200" y="1617664"/>
          <a:ext cx="20716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46200" imgH="241300" progId="Equation.3">
                  <p:embed/>
                </p:oleObj>
              </mc:Choice>
              <mc:Fallback>
                <p:oleObj name="Equation" r:id="rId3" imgW="1346200" imgH="2413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A2E48B4C-3DB0-4EB1-AA06-456EA2E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1617664"/>
                        <a:ext cx="207168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1" name="Picture 5" descr="normal_obs">
            <a:extLst>
              <a:ext uri="{FF2B5EF4-FFF2-40B4-BE49-F238E27FC236}">
                <a16:creationId xmlns:a16="http://schemas.microsoft.com/office/drawing/2014/main" id="{BC42D502-718C-4269-A914-A5FBC509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357564"/>
            <a:ext cx="41767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8" name="Line 6">
            <a:extLst>
              <a:ext uri="{FF2B5EF4-FFF2-40B4-BE49-F238E27FC236}">
                <a16:creationId xmlns:a16="http://schemas.microsoft.com/office/drawing/2014/main" id="{BFC26BCD-40A7-491D-84DE-C3790F419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0688" y="3810001"/>
            <a:ext cx="1757362" cy="1135063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02439" name="Line 7">
            <a:extLst>
              <a:ext uri="{FF2B5EF4-FFF2-40B4-BE49-F238E27FC236}">
                <a16:creationId xmlns:a16="http://schemas.microsoft.com/office/drawing/2014/main" id="{2F6D0554-8AFE-4637-A8BB-C7FDB7AC0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08900" y="4378326"/>
            <a:ext cx="330200" cy="569913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34824" name="Object 8">
            <a:extLst>
              <a:ext uri="{FF2B5EF4-FFF2-40B4-BE49-F238E27FC236}">
                <a16:creationId xmlns:a16="http://schemas.microsoft.com/office/drawing/2014/main" id="{BEEDCFE5-7E39-4D8E-B75F-DFCD827C9C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0864" y="3349626"/>
          <a:ext cx="4897437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08300" imgH="939800" progId="Equation.3">
                  <p:embed/>
                </p:oleObj>
              </mc:Choice>
              <mc:Fallback>
                <p:oleObj name="Equation" r:id="rId6" imgW="2908300" imgH="939800" progId="Equation.3">
                  <p:embed/>
                  <p:pic>
                    <p:nvPicPr>
                      <p:cNvPr id="34824" name="Object 8">
                        <a:extLst>
                          <a:ext uri="{FF2B5EF4-FFF2-40B4-BE49-F238E27FC236}">
                            <a16:creationId xmlns:a16="http://schemas.microsoft.com/office/drawing/2014/main" id="{BEEDCFE5-7E39-4D8E-B75F-DFCD827C9C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4" y="3349626"/>
                        <a:ext cx="4897437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Oval 9">
            <a:extLst>
              <a:ext uri="{FF2B5EF4-FFF2-40B4-BE49-F238E27FC236}">
                <a16:creationId xmlns:a16="http://schemas.microsoft.com/office/drawing/2014/main" id="{9AEAA37A-DFE0-48E8-B425-2E7DB3A98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1" y="3278189"/>
            <a:ext cx="1152525" cy="11525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34826" name="Oval 10">
            <a:extLst>
              <a:ext uri="{FF2B5EF4-FFF2-40B4-BE49-F238E27FC236}">
                <a16:creationId xmlns:a16="http://schemas.microsoft.com/office/drawing/2014/main" id="{5E5F222D-E412-4448-A378-0DA58BEFE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4286250"/>
            <a:ext cx="719138" cy="719138"/>
          </a:xfrm>
          <a:prstGeom prst="ellips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FEF4A8FC-2D3A-46F9-90F0-2C7925F28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50" y="2916238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latin typeface="Times New Roman" panose="02020603050405020304" pitchFamily="18" charset="0"/>
              </a:rPr>
              <a:t>L</a:t>
            </a:r>
            <a:r>
              <a:rPr lang="en-US" altLang="ko-KR" sz="1800">
                <a:latin typeface="Arial" panose="020B0604020202020204" pitchFamily="34" charset="0"/>
              </a:rPr>
              <a:t> Largest eigen values</a:t>
            </a:r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FE915FEE-65D3-402D-8B4F-881E5B65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933951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latin typeface="Times New Roman" panose="02020603050405020304" pitchFamily="18" charset="0"/>
              </a:rPr>
              <a:t>M-L</a:t>
            </a:r>
            <a:r>
              <a:rPr lang="en-US" altLang="ko-KR" sz="1800">
                <a:latin typeface="Arial" panose="020B0604020202020204" pitchFamily="34" charset="0"/>
              </a:rPr>
              <a:t> small eigen values</a:t>
            </a:r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1C574431-547D-4AF4-BF8B-637F4CB402CE}"/>
              </a:ext>
            </a:extLst>
          </p:cNvPr>
          <p:cNvSpPr txBox="1">
            <a:spLocks/>
          </p:cNvSpPr>
          <p:nvPr/>
        </p:nvSpPr>
        <p:spPr>
          <a:xfrm>
            <a:off x="774700" y="460702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11.5. Comparison with PCA and Applications</a:t>
            </a:r>
            <a:endParaRPr lang="ko-KR" alt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1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3462EB4-89B0-44F1-91DD-4EFB04843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Comparison of PCA and ICA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D4CA963-F6DE-4CA1-A7C9-FC528C085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291513" cy="820738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Independent = uncorrelated ?</a:t>
            </a:r>
          </a:p>
          <a:p>
            <a:pPr eaLnBrk="1" hangingPunct="1"/>
            <a:endParaRPr lang="en-US" altLang="ko-KR">
              <a:latin typeface="Arial" panose="020B0604020202020204" pitchFamily="34" charset="0"/>
            </a:endParaRPr>
          </a:p>
        </p:txBody>
      </p:sp>
      <p:pic>
        <p:nvPicPr>
          <p:cNvPr id="403460" name="Picture 4" descr="super_obs">
            <a:extLst>
              <a:ext uri="{FF2B5EF4-FFF2-40B4-BE49-F238E27FC236}">
                <a16:creationId xmlns:a16="http://schemas.microsoft.com/office/drawing/2014/main" id="{3C53B043-8B05-4F64-9E2B-9FCFAC54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844800"/>
            <a:ext cx="5334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3461" name="Group 5">
            <a:extLst>
              <a:ext uri="{FF2B5EF4-FFF2-40B4-BE49-F238E27FC236}">
                <a16:creationId xmlns:a16="http://schemas.microsoft.com/office/drawing/2014/main" id="{70DFD965-06EA-4970-AC3A-46CED6E3063D}"/>
              </a:ext>
            </a:extLst>
          </p:cNvPr>
          <p:cNvGrpSpPr>
            <a:grpSpLocks/>
          </p:cNvGrpSpPr>
          <p:nvPr/>
        </p:nvGrpSpPr>
        <p:grpSpPr bwMode="auto">
          <a:xfrm>
            <a:off x="7453313" y="3121025"/>
            <a:ext cx="2520950" cy="1741488"/>
            <a:chOff x="2290" y="1427"/>
            <a:chExt cx="1588" cy="1097"/>
          </a:xfrm>
        </p:grpSpPr>
        <p:sp>
          <p:nvSpPr>
            <p:cNvPr id="35852" name="Line 6">
              <a:extLst>
                <a:ext uri="{FF2B5EF4-FFF2-40B4-BE49-F238E27FC236}">
                  <a16:creationId xmlns:a16="http://schemas.microsoft.com/office/drawing/2014/main" id="{6BBC1585-36F1-4660-98D5-729CBC9CD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52"/>
              <a:ext cx="1588" cy="772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3" name="Line 7">
              <a:extLst>
                <a:ext uri="{FF2B5EF4-FFF2-40B4-BE49-F238E27FC236}">
                  <a16:creationId xmlns:a16="http://schemas.microsoft.com/office/drawing/2014/main" id="{ED279DE3-A76A-4BE3-8991-D91EC9600C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06"/>
              <a:ext cx="545" cy="817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4" name="Text Box 8">
              <a:extLst>
                <a:ext uri="{FF2B5EF4-FFF2-40B4-BE49-F238E27FC236}">
                  <a16:creationId xmlns:a16="http://schemas.microsoft.com/office/drawing/2014/main" id="{7BD22507-BDBB-485B-907C-686ED4E5B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1427"/>
              <a:ext cx="8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000" b="1">
                  <a:solidFill>
                    <a:srgbClr val="00FFFF"/>
                  </a:solidFill>
                  <a:latin typeface="Arial" panose="020B0604020202020204" pitchFamily="34" charset="0"/>
                </a:rPr>
                <a:t>ICA basis</a:t>
              </a:r>
            </a:p>
          </p:txBody>
        </p:sp>
      </p:grpSp>
      <p:grpSp>
        <p:nvGrpSpPr>
          <p:cNvPr id="403465" name="Group 9">
            <a:extLst>
              <a:ext uri="{FF2B5EF4-FFF2-40B4-BE49-F238E27FC236}">
                <a16:creationId xmlns:a16="http://schemas.microsoft.com/office/drawing/2014/main" id="{21C9F210-01CB-4D25-B445-12D3A99FE2A7}"/>
              </a:ext>
            </a:extLst>
          </p:cNvPr>
          <p:cNvGrpSpPr>
            <a:grpSpLocks/>
          </p:cNvGrpSpPr>
          <p:nvPr/>
        </p:nvGrpSpPr>
        <p:grpSpPr bwMode="auto">
          <a:xfrm>
            <a:off x="7237414" y="2989263"/>
            <a:ext cx="3430587" cy="1865312"/>
            <a:chOff x="2154" y="1344"/>
            <a:chExt cx="2161" cy="1175"/>
          </a:xfrm>
        </p:grpSpPr>
        <p:sp>
          <p:nvSpPr>
            <p:cNvPr id="35849" name="Line 10">
              <a:extLst>
                <a:ext uri="{FF2B5EF4-FFF2-40B4-BE49-F238E27FC236}">
                  <a16:creationId xmlns:a16="http://schemas.microsoft.com/office/drawing/2014/main" id="{F995C557-449A-49CE-89A7-4A8EBD8653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616"/>
              <a:ext cx="1406" cy="896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0" name="Line 11">
              <a:extLst>
                <a:ext uri="{FF2B5EF4-FFF2-40B4-BE49-F238E27FC236}">
                  <a16:creationId xmlns:a16="http://schemas.microsoft.com/office/drawing/2014/main" id="{BB647A4F-77FF-4E18-A4A6-DB3EDE9EAC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54" y="2205"/>
              <a:ext cx="163" cy="314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5851" name="Text Box 12">
              <a:extLst>
                <a:ext uri="{FF2B5EF4-FFF2-40B4-BE49-F238E27FC236}">
                  <a16:creationId xmlns:a16="http://schemas.microsoft.com/office/drawing/2014/main" id="{B0A71FDF-65D0-4B86-86F8-56D1B469C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7" y="1344"/>
              <a:ext cx="9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000" b="1">
                  <a:solidFill>
                    <a:srgbClr val="00FF00"/>
                  </a:solidFill>
                  <a:latin typeface="Arial" panose="020B0604020202020204" pitchFamily="34" charset="0"/>
                </a:rPr>
                <a:t>PCA basis</a:t>
              </a:r>
            </a:p>
          </p:txBody>
        </p:sp>
      </p:grpSp>
      <p:sp>
        <p:nvSpPr>
          <p:cNvPr id="403469" name="Rectangle 13">
            <a:extLst>
              <a:ext uri="{FF2B5EF4-FFF2-40B4-BE49-F238E27FC236}">
                <a16:creationId xmlns:a16="http://schemas.microsoft.com/office/drawing/2014/main" id="{BDB5D0AE-C4DE-4C73-8D8C-3811EBF0C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636838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Only for Gaussian data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= correlation</a:t>
            </a:r>
          </a:p>
        </p:txBody>
      </p:sp>
      <p:sp>
        <p:nvSpPr>
          <p:cNvPr id="403470" name="Rectangle 14">
            <a:extLst>
              <a:ext uri="{FF2B5EF4-FFF2-40B4-BE49-F238E27FC236}">
                <a16:creationId xmlns:a16="http://schemas.microsoft.com/office/drawing/2014/main" id="{61A03C86-5BB2-4765-9712-4F246092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716338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Generally, 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≠ correlation</a:t>
            </a:r>
          </a:p>
          <a:p>
            <a:pPr eaLnBrk="1" hangingPunct="1"/>
            <a:endParaRPr lang="en-US" altLang="ko-KR" sz="210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2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40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03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40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9" grpId="0"/>
      <p:bldP spid="4034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828"/>
          </a:xfrm>
        </p:spPr>
        <p:txBody>
          <a:bodyPr>
            <a:normAutofit/>
          </a:bodyPr>
          <a:lstStyle/>
          <a:p>
            <a:r>
              <a:rPr lang="en-US" altLang="ko-KR" sz="2800" b="1" dirty="0"/>
              <a:t>11.1. Problem Statement</a:t>
            </a:r>
            <a:endParaRPr lang="ko-KR" altLang="en-US" sz="32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57200" y="1289146"/>
            <a:ext cx="11277599" cy="5568854"/>
          </a:xfrm>
        </p:spPr>
        <p:txBody>
          <a:bodyPr>
            <a:normAutofit/>
          </a:bodyPr>
          <a:lstStyle/>
          <a:p>
            <a:r>
              <a:rPr lang="en-US" altLang="ko-KR" dirty="0"/>
              <a:t>Cocktail Party Problem 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CD8B21A-5F67-4C3A-8EE0-771C2E3E2D7B}"/>
              </a:ext>
            </a:extLst>
          </p:cNvPr>
          <p:cNvGrpSpPr>
            <a:grpSpLocks/>
          </p:cNvGrpSpPr>
          <p:nvPr/>
        </p:nvGrpSpPr>
        <p:grpSpPr bwMode="auto">
          <a:xfrm>
            <a:off x="2759214" y="1933082"/>
            <a:ext cx="6048375" cy="3313113"/>
            <a:chOff x="768" y="2160"/>
            <a:chExt cx="3983" cy="1754"/>
          </a:xfrm>
        </p:grpSpPr>
        <p:graphicFrame>
          <p:nvGraphicFramePr>
            <p:cNvPr id="11" name="Object 11">
              <a:extLst>
                <a:ext uri="{FF2B5EF4-FFF2-40B4-BE49-F238E27FC236}">
                  <a16:creationId xmlns:a16="http://schemas.microsoft.com/office/drawing/2014/main" id="{50A36B8A-E0A3-43E4-BA1B-42515D2FFA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93" y="2160"/>
            <a:ext cx="701" cy="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2" imgW="990683" imgH="1009552" progId="MS_ClipArt_Gallery.2">
                    <p:embed/>
                  </p:oleObj>
                </mc:Choice>
                <mc:Fallback>
                  <p:oleObj name="클립" r:id="rId2" imgW="990683" imgH="1009552" progId="MS_ClipArt_Gallery.2">
                    <p:embed/>
                    <p:pic>
                      <p:nvPicPr>
                        <p:cNvPr id="15365" name="Object 11">
                          <a:extLst>
                            <a:ext uri="{FF2B5EF4-FFF2-40B4-BE49-F238E27FC236}">
                              <a16:creationId xmlns:a16="http://schemas.microsoft.com/office/drawing/2014/main" id="{F64528E6-3BA7-4E30-BB35-6A551F8B72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160"/>
                          <a:ext cx="701" cy="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2">
              <a:extLst>
                <a:ext uri="{FF2B5EF4-FFF2-40B4-BE49-F238E27FC236}">
                  <a16:creationId xmlns:a16="http://schemas.microsoft.com/office/drawing/2014/main" id="{28CF3BC9-E9EF-466A-A6D4-3A5ACAECFC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0" y="3216"/>
            <a:ext cx="672" cy="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4" imgW="1504188" imgH="1641348" progId="MS_ClipArt_Gallery.2">
                    <p:embed/>
                  </p:oleObj>
                </mc:Choice>
                <mc:Fallback>
                  <p:oleObj name="클립" r:id="rId4" imgW="1504188" imgH="1641348" progId="MS_ClipArt_Gallery.2">
                    <p:embed/>
                    <p:pic>
                      <p:nvPicPr>
                        <p:cNvPr id="15366" name="Object 12">
                          <a:extLst>
                            <a:ext uri="{FF2B5EF4-FFF2-40B4-BE49-F238E27FC236}">
                              <a16:creationId xmlns:a16="http://schemas.microsoft.com/office/drawing/2014/main" id="{58AB3333-AD58-4DF6-BE7A-1FD2F25BD3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216"/>
                          <a:ext cx="672" cy="6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3">
              <a:extLst>
                <a:ext uri="{FF2B5EF4-FFF2-40B4-BE49-F238E27FC236}">
                  <a16:creationId xmlns:a16="http://schemas.microsoft.com/office/drawing/2014/main" id="{7795A6A3-3431-4CBE-BC90-58E4554EE2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0" y="2256"/>
            <a:ext cx="866" cy="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6" imgW="1375258" imgH="589788" progId="MS_ClipArt_Gallery.2">
                    <p:embed/>
                  </p:oleObj>
                </mc:Choice>
                <mc:Fallback>
                  <p:oleObj name="클립" r:id="rId6" imgW="1375258" imgH="589788" progId="MS_ClipArt_Gallery.2">
                    <p:embed/>
                    <p:pic>
                      <p:nvPicPr>
                        <p:cNvPr id="15367" name="Object 13">
                          <a:extLst>
                            <a:ext uri="{FF2B5EF4-FFF2-40B4-BE49-F238E27FC236}">
                              <a16:creationId xmlns:a16="http://schemas.microsoft.com/office/drawing/2014/main" id="{97511332-2EE4-42A4-A884-1FC7D9F694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2256"/>
                          <a:ext cx="866" cy="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4">
              <a:extLst>
                <a:ext uri="{FF2B5EF4-FFF2-40B4-BE49-F238E27FC236}">
                  <a16:creationId xmlns:a16="http://schemas.microsoft.com/office/drawing/2014/main" id="{E755DBA2-424B-4104-83F0-0D9EB101E7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" y="2304"/>
            <a:ext cx="669" cy="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8" imgW="942903" imgH="628675" progId="MS_ClipArt_Gallery.2">
                    <p:embed/>
                  </p:oleObj>
                </mc:Choice>
                <mc:Fallback>
                  <p:oleObj name="클립" r:id="rId8" imgW="942903" imgH="628675" progId="MS_ClipArt_Gallery.2">
                    <p:embed/>
                    <p:pic>
                      <p:nvPicPr>
                        <p:cNvPr id="15368" name="Object 14">
                          <a:extLst>
                            <a:ext uri="{FF2B5EF4-FFF2-40B4-BE49-F238E27FC236}">
                              <a16:creationId xmlns:a16="http://schemas.microsoft.com/office/drawing/2014/main" id="{377F9A92-1E00-4F78-8915-E73C6ABA56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lum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304"/>
                          <a:ext cx="669" cy="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5">
              <a:extLst>
                <a:ext uri="{FF2B5EF4-FFF2-40B4-BE49-F238E27FC236}">
                  <a16:creationId xmlns:a16="http://schemas.microsoft.com/office/drawing/2014/main" id="{83598B80-AE03-4DF9-81D7-A845A01E23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2880"/>
            <a:ext cx="740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0" imgW="1047641" imgH="485880" progId="MS_ClipArt_Gallery.2">
                    <p:embed/>
                  </p:oleObj>
                </mc:Choice>
                <mc:Fallback>
                  <p:oleObj name="클립" r:id="rId10" imgW="1047641" imgH="485880" progId="MS_ClipArt_Gallery.2">
                    <p:embed/>
                    <p:pic>
                      <p:nvPicPr>
                        <p:cNvPr id="15369" name="Object 15">
                          <a:extLst>
                            <a:ext uri="{FF2B5EF4-FFF2-40B4-BE49-F238E27FC236}">
                              <a16:creationId xmlns:a16="http://schemas.microsoft.com/office/drawing/2014/main" id="{1262B749-0723-4686-A72C-BFBAA731E8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880"/>
                          <a:ext cx="740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6">
              <a:extLst>
                <a:ext uri="{FF2B5EF4-FFF2-40B4-BE49-F238E27FC236}">
                  <a16:creationId xmlns:a16="http://schemas.microsoft.com/office/drawing/2014/main" id="{14423544-9EC8-47F4-B78A-4272D6DD58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17" y="3024"/>
            <a:ext cx="334" cy="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2" imgW="717804" imgH="1751076" progId="MS_ClipArt_Gallery.2">
                    <p:embed/>
                  </p:oleObj>
                </mc:Choice>
                <mc:Fallback>
                  <p:oleObj name="클립" r:id="rId12" imgW="717804" imgH="1751076" progId="MS_ClipArt_Gallery.2">
                    <p:embed/>
                    <p:pic>
                      <p:nvPicPr>
                        <p:cNvPr id="15370" name="Object 16">
                          <a:extLst>
                            <a:ext uri="{FF2B5EF4-FFF2-40B4-BE49-F238E27FC236}">
                              <a16:creationId xmlns:a16="http://schemas.microsoft.com/office/drawing/2014/main" id="{EED23292-29FC-401E-97B5-F6B3D42C69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7" y="3024"/>
                          <a:ext cx="334" cy="8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7">
              <a:extLst>
                <a:ext uri="{FF2B5EF4-FFF2-40B4-BE49-F238E27FC236}">
                  <a16:creationId xmlns:a16="http://schemas.microsoft.com/office/drawing/2014/main" id="{4B9A0F19-062A-40D7-8402-631184B8CB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2544"/>
            <a:ext cx="624" cy="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4" imgW="6448348" imgH="9810736" progId="MS_ClipArt_Gallery.2">
                    <p:embed/>
                  </p:oleObj>
                </mc:Choice>
                <mc:Fallback>
                  <p:oleObj name="클립" r:id="rId14" imgW="6448348" imgH="9810736" progId="MS_ClipArt_Gallery.2">
                    <p:embed/>
                    <p:pic>
                      <p:nvPicPr>
                        <p:cNvPr id="15371" name="Object 17">
                          <a:extLst>
                            <a:ext uri="{FF2B5EF4-FFF2-40B4-BE49-F238E27FC236}">
                              <a16:creationId xmlns:a16="http://schemas.microsoft.com/office/drawing/2014/main" id="{594711A5-93DB-48CE-B3E8-8A8964A5F7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2544"/>
                          <a:ext cx="624" cy="9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8">
              <a:extLst>
                <a:ext uri="{FF2B5EF4-FFF2-40B4-BE49-F238E27FC236}">
                  <a16:creationId xmlns:a16="http://schemas.microsoft.com/office/drawing/2014/main" id="{9D201EE9-BD3D-4F37-A10D-D42AF7FD7D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3360"/>
            <a:ext cx="816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6" imgW="3273552" imgH="818388" progId="MS_ClipArt_Gallery.2">
                    <p:embed/>
                  </p:oleObj>
                </mc:Choice>
                <mc:Fallback>
                  <p:oleObj name="클립" r:id="rId16" imgW="3273552" imgH="818388" progId="MS_ClipArt_Gallery.2">
                    <p:embed/>
                    <p:pic>
                      <p:nvPicPr>
                        <p:cNvPr id="15372" name="Object 18">
                          <a:extLst>
                            <a:ext uri="{FF2B5EF4-FFF2-40B4-BE49-F238E27FC236}">
                              <a16:creationId xmlns:a16="http://schemas.microsoft.com/office/drawing/2014/main" id="{D1F28381-916C-46BD-8E8F-A896C6B1392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lum bright="24000" contrast="-4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360"/>
                          <a:ext cx="816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9">
              <a:extLst>
                <a:ext uri="{FF2B5EF4-FFF2-40B4-BE49-F238E27FC236}">
                  <a16:creationId xmlns:a16="http://schemas.microsoft.com/office/drawing/2014/main" id="{DE87069B-7AD2-4ABE-BC03-958BAF2374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88" y="3024"/>
            <a:ext cx="548" cy="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클립" r:id="rId18" imgW="870553" imgH="510639" progId="MS_ClipArt_Gallery.2">
                    <p:embed/>
                  </p:oleObj>
                </mc:Choice>
                <mc:Fallback>
                  <p:oleObj name="클립" r:id="rId18" imgW="870553" imgH="510639" progId="MS_ClipArt_Gallery.2">
                    <p:embed/>
                    <p:pic>
                      <p:nvPicPr>
                        <p:cNvPr id="15373" name="Object 19">
                          <a:extLst>
                            <a:ext uri="{FF2B5EF4-FFF2-40B4-BE49-F238E27FC236}">
                              <a16:creationId xmlns:a16="http://schemas.microsoft.com/office/drawing/2014/main" id="{4D6846DB-BAD9-4E02-81B0-646D0E5898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lum bright="70000" contrast="-70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3024"/>
                          <a:ext cx="548" cy="3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0">
              <a:extLst>
                <a:ext uri="{FF2B5EF4-FFF2-40B4-BE49-F238E27FC236}">
                  <a16:creationId xmlns:a16="http://schemas.microsoft.com/office/drawing/2014/main" id="{0C8916E8-866E-4AF1-980E-02E10738BD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7" y="2880"/>
            <a:ext cx="738" cy="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비트맵 이미지" r:id="rId20" imgW="1171429" imgH="1571844" progId="Paint.Picture">
                    <p:embed/>
                  </p:oleObj>
                </mc:Choice>
                <mc:Fallback>
                  <p:oleObj name="비트맵 이미지" r:id="rId20" imgW="1171429" imgH="1571844" progId="Paint.Picture">
                    <p:embed/>
                    <p:pic>
                      <p:nvPicPr>
                        <p:cNvPr id="15374" name="Object 20">
                          <a:extLst>
                            <a:ext uri="{FF2B5EF4-FFF2-40B4-BE49-F238E27FC236}">
                              <a16:creationId xmlns:a16="http://schemas.microsoft.com/office/drawing/2014/main" id="{C0045865-D53F-4C01-A6DD-F690410395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7" y="2880"/>
                          <a:ext cx="738" cy="9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8625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3462EB4-89B0-44F1-91DD-4EFB04843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Comparison of PCA and ICA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D4CA963-F6DE-4CA1-A7C9-FC528C085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0"/>
            <a:ext cx="8291513" cy="820738"/>
          </a:xfrm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Independent = uncorrelated ?</a:t>
            </a:r>
          </a:p>
          <a:p>
            <a:pPr eaLnBrk="1" hangingPunct="1"/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403469" name="Rectangle 13">
            <a:extLst>
              <a:ext uri="{FF2B5EF4-FFF2-40B4-BE49-F238E27FC236}">
                <a16:creationId xmlns:a16="http://schemas.microsoft.com/office/drawing/2014/main" id="{BDB5D0AE-C4DE-4C73-8D8C-3811EBF0C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234904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Only for Gaussian data</a:t>
            </a:r>
          </a:p>
          <a:p>
            <a:pPr eaLnBrk="1" hangingPunct="1"/>
            <a:r>
              <a:rPr lang="en-US" altLang="ko-KR" sz="2100">
                <a:latin typeface="Arial" panose="020B0604020202020204" pitchFamily="34" charset="0"/>
              </a:rPr>
              <a:t>dependence = correlation</a:t>
            </a:r>
          </a:p>
        </p:txBody>
      </p:sp>
      <p:sp>
        <p:nvSpPr>
          <p:cNvPr id="403470" name="Rectangle 14">
            <a:extLst>
              <a:ext uri="{FF2B5EF4-FFF2-40B4-BE49-F238E27FC236}">
                <a16:creationId xmlns:a16="http://schemas.microsoft.com/office/drawing/2014/main" id="{61A03C86-5BB2-4765-9712-4F246092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3151982"/>
            <a:ext cx="52562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889000" indent="-439738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293813" indent="-403225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81163" indent="-385763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70100" indent="-38735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ko-KR" sz="2100" dirty="0">
                <a:latin typeface="Arial" panose="020B0604020202020204" pitchFamily="34" charset="0"/>
              </a:rPr>
              <a:t>Generally, </a:t>
            </a:r>
          </a:p>
          <a:p>
            <a:pPr eaLnBrk="1" hangingPunct="1"/>
            <a:r>
              <a:rPr lang="en-US" altLang="ko-KR" sz="2100" dirty="0">
                <a:latin typeface="Arial" panose="020B0604020202020204" pitchFamily="34" charset="0"/>
              </a:rPr>
              <a:t>dependence ≠ correlation</a:t>
            </a:r>
          </a:p>
          <a:p>
            <a:pPr eaLnBrk="1" hangingPunct="1"/>
            <a:endParaRPr lang="en-US" altLang="ko-KR" sz="2100" dirty="0">
              <a:latin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0952017-EBE3-4E69-AC14-7C7EFFF8E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86" y="4206875"/>
            <a:ext cx="10544175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4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3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9" grpId="0"/>
      <p:bldP spid="4034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C275169-DD13-46EC-83EE-4A29456F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700">
                <a:latin typeface="Arial" panose="020B0604020202020204" pitchFamily="34" charset="0"/>
              </a:rPr>
              <a:t>Whitened signal and independent signal</a:t>
            </a:r>
          </a:p>
        </p:txBody>
      </p:sp>
      <p:pic>
        <p:nvPicPr>
          <p:cNvPr id="36868" name="Picture 4" descr="normal_obs">
            <a:extLst>
              <a:ext uri="{FF2B5EF4-FFF2-40B4-BE49-F238E27FC236}">
                <a16:creationId xmlns:a16="http://schemas.microsoft.com/office/drawing/2014/main" id="{6756AAB8-21CD-41C4-8DFC-2E6B183E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196975"/>
            <a:ext cx="25209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normal_white">
            <a:extLst>
              <a:ext uri="{FF2B5EF4-FFF2-40B4-BE49-F238E27FC236}">
                <a16:creationId xmlns:a16="http://schemas.microsoft.com/office/drawing/2014/main" id="{D0991CA1-CFEF-49FE-9544-2A6F466A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1196976"/>
            <a:ext cx="2520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normal_ori">
            <a:extLst>
              <a:ext uri="{FF2B5EF4-FFF2-40B4-BE49-F238E27FC236}">
                <a16:creationId xmlns:a16="http://schemas.microsoft.com/office/drawing/2014/main" id="{2A8EB77E-ED7F-4191-A123-9B2C72BC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196976"/>
            <a:ext cx="252571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1" name="Group 7">
            <a:extLst>
              <a:ext uri="{FF2B5EF4-FFF2-40B4-BE49-F238E27FC236}">
                <a16:creationId xmlns:a16="http://schemas.microsoft.com/office/drawing/2014/main" id="{58D47232-D609-413C-B333-A46EC6B8678E}"/>
              </a:ext>
            </a:extLst>
          </p:cNvPr>
          <p:cNvGrpSpPr>
            <a:grpSpLocks/>
          </p:cNvGrpSpPr>
          <p:nvPr/>
        </p:nvGrpSpPr>
        <p:grpSpPr bwMode="auto">
          <a:xfrm>
            <a:off x="2206625" y="4581525"/>
            <a:ext cx="7632700" cy="1968500"/>
            <a:chOff x="430" y="2886"/>
            <a:chExt cx="4808" cy="1240"/>
          </a:xfrm>
        </p:grpSpPr>
        <p:pic>
          <p:nvPicPr>
            <p:cNvPr id="36879" name="Picture 8" descr="sub_ori">
              <a:extLst>
                <a:ext uri="{FF2B5EF4-FFF2-40B4-BE49-F238E27FC236}">
                  <a16:creationId xmlns:a16="http://schemas.microsoft.com/office/drawing/2014/main" id="{41DFBD82-07F4-4783-9AD7-7688F92D50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2886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9" descr="sub_white">
              <a:extLst>
                <a:ext uri="{FF2B5EF4-FFF2-40B4-BE49-F238E27FC236}">
                  <a16:creationId xmlns:a16="http://schemas.microsoft.com/office/drawing/2014/main" id="{336239FD-ABC9-47D3-B783-39759177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2931"/>
              <a:ext cx="1587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0" descr="sub_obs">
              <a:extLst>
                <a:ext uri="{FF2B5EF4-FFF2-40B4-BE49-F238E27FC236}">
                  <a16:creationId xmlns:a16="http://schemas.microsoft.com/office/drawing/2014/main" id="{16EF1738-3961-4ECE-B92E-7FBA1A66F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2931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2" name="Group 11">
            <a:extLst>
              <a:ext uri="{FF2B5EF4-FFF2-40B4-BE49-F238E27FC236}">
                <a16:creationId xmlns:a16="http://schemas.microsoft.com/office/drawing/2014/main" id="{FA74E438-02BC-4CC7-9CD0-A7D458B34A48}"/>
              </a:ext>
            </a:extLst>
          </p:cNvPr>
          <p:cNvGrpSpPr>
            <a:grpSpLocks/>
          </p:cNvGrpSpPr>
          <p:nvPr/>
        </p:nvGrpSpPr>
        <p:grpSpPr bwMode="auto">
          <a:xfrm>
            <a:off x="2206626" y="2924175"/>
            <a:ext cx="7631113" cy="1900238"/>
            <a:chOff x="430" y="1842"/>
            <a:chExt cx="4807" cy="1197"/>
          </a:xfrm>
        </p:grpSpPr>
        <p:pic>
          <p:nvPicPr>
            <p:cNvPr id="36876" name="Picture 12" descr="super_obs">
              <a:extLst>
                <a:ext uri="{FF2B5EF4-FFF2-40B4-BE49-F238E27FC236}">
                  <a16:creationId xmlns:a16="http://schemas.microsoft.com/office/drawing/2014/main" id="{4427FC63-CB6C-4CD9-8166-3D16E55CC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1842"/>
              <a:ext cx="1588" cy="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3" descr="super_white">
              <a:extLst>
                <a:ext uri="{FF2B5EF4-FFF2-40B4-BE49-F238E27FC236}">
                  <a16:creationId xmlns:a16="http://schemas.microsoft.com/office/drawing/2014/main" id="{83193F9A-A743-41BF-A17A-A0A843171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1842"/>
              <a:ext cx="1591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14" descr="super_ori">
              <a:extLst>
                <a:ext uri="{FF2B5EF4-FFF2-40B4-BE49-F238E27FC236}">
                  <a16:creationId xmlns:a16="http://schemas.microsoft.com/office/drawing/2014/main" id="{86865CCA-2A24-463E-86CB-20975E6CC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" y="1842"/>
              <a:ext cx="1587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3" name="Text Box 15">
            <a:extLst>
              <a:ext uri="{FF2B5EF4-FFF2-40B4-BE49-F238E27FC236}">
                <a16:creationId xmlns:a16="http://schemas.microsoft.com/office/drawing/2014/main" id="{EAE03972-894A-48CF-B8EF-9E18D5C2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388101"/>
            <a:ext cx="180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Observations</a:t>
            </a:r>
          </a:p>
        </p:txBody>
      </p:sp>
      <p:sp>
        <p:nvSpPr>
          <p:cNvPr id="36874" name="Text Box 16">
            <a:extLst>
              <a:ext uri="{FF2B5EF4-FFF2-40B4-BE49-F238E27FC236}">
                <a16:creationId xmlns:a16="http://schemas.microsoft.com/office/drawing/2014/main" id="{1F08E7A7-F332-4611-AEE2-F49A439E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6461126"/>
            <a:ext cx="132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Whitened</a:t>
            </a:r>
          </a:p>
        </p:txBody>
      </p:sp>
      <p:sp>
        <p:nvSpPr>
          <p:cNvPr id="36875" name="Text Box 17">
            <a:extLst>
              <a:ext uri="{FF2B5EF4-FFF2-40B4-BE49-F238E27FC236}">
                <a16:creationId xmlns:a16="http://schemas.microsoft.com/office/drawing/2014/main" id="{74EF459F-9254-4D11-91F4-60E01AD9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6461126"/>
            <a:ext cx="169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b="1">
                <a:solidFill>
                  <a:schemeClr val="hlink"/>
                </a:solidFill>
                <a:latin typeface="Arial" panose="020B0604020202020204" pitchFamily="34" charset="0"/>
              </a:rPr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1761151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">
            <a:extLst>
              <a:ext uri="{FF2B5EF4-FFF2-40B4-BE49-F238E27FC236}">
                <a16:creationId xmlns:a16="http://schemas.microsoft.com/office/drawing/2014/main" id="{70D77D51-4F9E-49DB-B23D-B582B4761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Framework(1)</a:t>
            </a:r>
          </a:p>
        </p:txBody>
      </p:sp>
      <p:grpSp>
        <p:nvGrpSpPr>
          <p:cNvPr id="2060" name="Group 26">
            <a:extLst>
              <a:ext uri="{FF2B5EF4-FFF2-40B4-BE49-F238E27FC236}">
                <a16:creationId xmlns:a16="http://schemas.microsoft.com/office/drawing/2014/main" id="{03863BC1-660B-4438-9915-E94C13DC9DF8}"/>
              </a:ext>
            </a:extLst>
          </p:cNvPr>
          <p:cNvGrpSpPr>
            <a:grpSpLocks/>
          </p:cNvGrpSpPr>
          <p:nvPr/>
        </p:nvGrpSpPr>
        <p:grpSpPr bwMode="auto">
          <a:xfrm>
            <a:off x="6416833" y="1283001"/>
            <a:ext cx="3389313" cy="2603288"/>
            <a:chOff x="4446" y="1763"/>
            <a:chExt cx="2544" cy="1963"/>
          </a:xfrm>
        </p:grpSpPr>
        <p:grpSp>
          <p:nvGrpSpPr>
            <p:cNvPr id="2" name="Diagram 27">
              <a:extLst>
                <a:ext uri="{FF2B5EF4-FFF2-40B4-BE49-F238E27FC236}">
                  <a16:creationId xmlns:a16="http://schemas.microsoft.com/office/drawing/2014/main" id="{B0F9D3E9-F841-4FF5-B5BA-07CB40A5939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46" y="1763"/>
              <a:ext cx="2544" cy="1676"/>
              <a:chOff x="3016" y="1455"/>
              <a:chExt cx="2544" cy="1676"/>
            </a:xfrm>
          </p:grpSpPr>
          <p:graphicFrame>
            <p:nvGraphicFramePr>
              <p:cNvPr id="6" name="다이어그램 5">
                <a:extLst>
                  <a:ext uri="{FF2B5EF4-FFF2-40B4-BE49-F238E27FC236}">
                    <a16:creationId xmlns:a16="http://schemas.microsoft.com/office/drawing/2014/main" id="{CC6F0A11-F0FF-447D-933C-DA5EC92B94BD}"/>
                  </a:ext>
                </a:extLst>
              </p:cNvPr>
              <p:cNvGraphicFramePr/>
              <p:nvPr/>
            </p:nvGraphicFramePr>
            <p:xfrm>
              <a:off x="3016" y="1752"/>
              <a:ext cx="2544" cy="137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aphicFrame>
            <p:nvGraphicFramePr>
              <p:cNvPr id="3" name="개체 2">
                <a:extLst>
                  <a:ext uri="{FF2B5EF4-FFF2-40B4-BE49-F238E27FC236}">
                    <a16:creationId xmlns:a16="http://schemas.microsoft.com/office/drawing/2014/main" id="{BE1B186C-8C2E-434D-9F50-B7F10AC65D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6224063"/>
                  </p:ext>
                </p:extLst>
              </p:nvPr>
            </p:nvGraphicFramePr>
            <p:xfrm>
              <a:off x="4624" y="2153"/>
              <a:ext cx="499" cy="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419040" imgH="215640" progId="Equation.3">
                      <p:embed/>
                    </p:oleObj>
                  </mc:Choice>
                  <mc:Fallback>
                    <p:oleObj name="Equation" r:id="rId7" imgW="419040" imgH="215640" progId="Equation.3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4" y="2153"/>
                            <a:ext cx="499" cy="2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개체 3">
                <a:extLst>
                  <a:ext uri="{FF2B5EF4-FFF2-40B4-BE49-F238E27FC236}">
                    <a16:creationId xmlns:a16="http://schemas.microsoft.com/office/drawing/2014/main" id="{FCDEC234-30BB-46C6-81CC-0A84C042BF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9938835"/>
                  </p:ext>
                </p:extLst>
              </p:nvPr>
            </p:nvGraphicFramePr>
            <p:xfrm>
              <a:off x="3952" y="1455"/>
              <a:ext cx="671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583920" imgH="215640" progId="Equation.3">
                      <p:embed/>
                    </p:oleObj>
                  </mc:Choice>
                  <mc:Fallback>
                    <p:oleObj name="Equation" r:id="rId9" imgW="583920" imgH="215640" progId="Equation.3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52" y="1455"/>
                            <a:ext cx="671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AutoShape 35">
                <a:extLst>
                  <a:ext uri="{FF2B5EF4-FFF2-40B4-BE49-F238E27FC236}">
                    <a16:creationId xmlns:a16="http://schemas.microsoft.com/office/drawing/2014/main" id="{44F65DAF-FBBA-4FB4-8BC9-388737F57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2710"/>
                <a:ext cx="91" cy="363"/>
              </a:xfrm>
              <a:prstGeom prst="downArrow">
                <a:avLst>
                  <a:gd name="adj1" fmla="val 50000"/>
                  <a:gd name="adj2" fmla="val 997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aphicFrame>
          <p:nvGraphicFramePr>
            <p:cNvPr id="2063" name="Object 36">
              <a:extLst>
                <a:ext uri="{FF2B5EF4-FFF2-40B4-BE49-F238E27FC236}">
                  <a16:creationId xmlns:a16="http://schemas.microsoft.com/office/drawing/2014/main" id="{58FB40B9-D640-416E-9D7C-2D7692D168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0299853"/>
                </p:ext>
              </p:extLst>
            </p:nvPr>
          </p:nvGraphicFramePr>
          <p:xfrm>
            <a:off x="4805" y="2538"/>
            <a:ext cx="45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406048" imgH="215713" progId="Equation.3">
                    <p:embed/>
                  </p:oleObj>
                </mc:Choice>
                <mc:Fallback>
                  <p:oleObj name="Equation" r:id="rId11" imgW="406048" imgH="215713" progId="Equation.3">
                    <p:embed/>
                    <p:pic>
                      <p:nvPicPr>
                        <p:cNvPr id="2063" name="Object 36">
                          <a:extLst>
                            <a:ext uri="{FF2B5EF4-FFF2-40B4-BE49-F238E27FC236}">
                              <a16:creationId xmlns:a16="http://schemas.microsoft.com/office/drawing/2014/main" id="{58FB40B9-D640-416E-9D7C-2D7692D1689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5" y="2538"/>
                          <a:ext cx="45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64" name="Object 37">
              <a:extLst>
                <a:ext uri="{FF2B5EF4-FFF2-40B4-BE49-F238E27FC236}">
                  <a16:creationId xmlns:a16="http://schemas.microsoft.com/office/drawing/2014/main" id="{5AC1F49B-E33D-46F8-89C5-7EC3C74945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9375534"/>
                </p:ext>
              </p:extLst>
            </p:nvPr>
          </p:nvGraphicFramePr>
          <p:xfrm>
            <a:off x="5440" y="3478"/>
            <a:ext cx="613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532937" imgH="215713" progId="Equation.3">
                    <p:embed/>
                  </p:oleObj>
                </mc:Choice>
                <mc:Fallback>
                  <p:oleObj name="Equation" r:id="rId13" imgW="532937" imgH="215713" progId="Equation.3">
                    <p:embed/>
                    <p:pic>
                      <p:nvPicPr>
                        <p:cNvPr id="2064" name="Object 37">
                          <a:extLst>
                            <a:ext uri="{FF2B5EF4-FFF2-40B4-BE49-F238E27FC236}">
                              <a16:creationId xmlns:a16="http://schemas.microsoft.com/office/drawing/2014/main" id="{5AC1F49B-E33D-46F8-89C5-7EC3C74945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0" y="3478"/>
                          <a:ext cx="613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61" name="Rectangle 39">
            <a:extLst>
              <a:ext uri="{FF2B5EF4-FFF2-40B4-BE49-F238E27FC236}">
                <a16:creationId xmlns:a16="http://schemas.microsoft.com/office/drawing/2014/main" id="{FB100590-8A87-4506-B0F1-C6D0829853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3284539"/>
            <a:ext cx="8147050" cy="2986087"/>
          </a:xfrm>
          <a:noFill/>
        </p:spPr>
        <p:txBody>
          <a:bodyPr/>
          <a:lstStyle/>
          <a:p>
            <a:pPr eaLnBrk="1" hangingPunct="1"/>
            <a:r>
              <a:rPr lang="en-US" altLang="ko-KR" sz="2600"/>
              <a:t>Max. H(y): InfoMax</a:t>
            </a:r>
          </a:p>
          <a:p>
            <a:pPr eaLnBrk="1" hangingPunct="1"/>
            <a:r>
              <a:rPr lang="en-US" altLang="ko-KR" sz="2600"/>
              <a:t>Minimizing Mutual Information</a:t>
            </a:r>
          </a:p>
          <a:p>
            <a:pPr eaLnBrk="1" hangingPunct="1"/>
            <a:r>
              <a:rPr lang="en-US" altLang="ko-KR" sz="2600"/>
              <a:t>Negentropy Maximization</a:t>
            </a:r>
          </a:p>
          <a:p>
            <a:pPr eaLnBrk="1" hangingPunct="1"/>
            <a:endParaRPr lang="en-US" altLang="ko-KR" sz="2600"/>
          </a:p>
          <a:p>
            <a:pPr eaLnBrk="1" hangingPunct="1"/>
            <a:endParaRPr lang="en-US" altLang="ko-KR" sz="260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ko-KR" sz="2600"/>
          </a:p>
          <a:p>
            <a:pPr eaLnBrk="1" hangingPunct="1"/>
            <a:endParaRPr lang="en-US" altLang="ko-KR" sz="2600"/>
          </a:p>
        </p:txBody>
      </p:sp>
      <p:graphicFrame>
        <p:nvGraphicFramePr>
          <p:cNvPr id="2062" name="Object 41">
            <a:extLst>
              <a:ext uri="{FF2B5EF4-FFF2-40B4-BE49-F238E27FC236}">
                <a16:creationId xmlns:a16="http://schemas.microsoft.com/office/drawing/2014/main" id="{EE9F0931-0A7D-454B-AEF2-3EDB074D2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6275" y="4941889"/>
          <a:ext cx="6007100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81300" imgH="431800" progId="Equation.3">
                  <p:embed/>
                </p:oleObj>
              </mc:Choice>
              <mc:Fallback>
                <p:oleObj name="Equation" r:id="rId15" imgW="2781300" imgH="431800" progId="Equation.3">
                  <p:embed/>
                  <p:pic>
                    <p:nvPicPr>
                      <p:cNvPr id="2062" name="Object 41">
                        <a:extLst>
                          <a:ext uri="{FF2B5EF4-FFF2-40B4-BE49-F238E27FC236}">
                            <a16:creationId xmlns:a16="http://schemas.microsoft.com/office/drawing/2014/main" id="{EE9F0931-0A7D-454B-AEF2-3EDB074D28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4941889"/>
                        <a:ext cx="6007100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EE1411E-0523-4423-8112-85B49FEF1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Framework(2)</a:t>
            </a:r>
          </a:p>
        </p:txBody>
      </p:sp>
      <p:sp>
        <p:nvSpPr>
          <p:cNvPr id="37891" name="Rectangle 15">
            <a:extLst>
              <a:ext uri="{FF2B5EF4-FFF2-40B4-BE49-F238E27FC236}">
                <a16:creationId xmlns:a16="http://schemas.microsoft.com/office/drawing/2014/main" id="{964DD361-5A67-4033-AFD9-A1FCBE8FD61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8147050" cy="4425950"/>
          </a:xfrm>
          <a:noFill/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Maximum Likelihood Estimation</a:t>
            </a:r>
          </a:p>
          <a:p>
            <a:pPr eaLnBrk="1" hangingPunct="1"/>
            <a:endParaRPr lang="en-US" altLang="ko-KR" sz="2600"/>
          </a:p>
          <a:p>
            <a:pPr eaLnBrk="1" hangingPunct="1"/>
            <a:endParaRPr lang="en-US" altLang="ko-KR" sz="2600"/>
          </a:p>
        </p:txBody>
      </p:sp>
      <p:graphicFrame>
        <p:nvGraphicFramePr>
          <p:cNvPr id="37892" name="Object 16">
            <a:extLst>
              <a:ext uri="{FF2B5EF4-FFF2-40B4-BE49-F238E27FC236}">
                <a16:creationId xmlns:a16="http://schemas.microsoft.com/office/drawing/2014/main" id="{05D5B4F0-AD63-40CC-96AA-467CF43E0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2176" y="2565401"/>
          <a:ext cx="4416425" cy="29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36800" imgH="1549400" progId="Equation.3">
                  <p:embed/>
                </p:oleObj>
              </mc:Choice>
              <mc:Fallback>
                <p:oleObj name="Equation" r:id="rId2" imgW="2336800" imgH="1549400" progId="Equation.3">
                  <p:embed/>
                  <p:pic>
                    <p:nvPicPr>
                      <p:cNvPr id="37892" name="Object 16">
                        <a:extLst>
                          <a:ext uri="{FF2B5EF4-FFF2-40B4-BE49-F238E27FC236}">
                            <a16:creationId xmlns:a16="http://schemas.microsoft.com/office/drawing/2014/main" id="{05D5B4F0-AD63-40CC-96AA-467CF43E01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176" y="2565401"/>
                        <a:ext cx="4416425" cy="293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9D0FB4C-1FB1-4AFC-A14F-EED35B0A1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400"/>
              <a:t>Unifying Information-Theoretic Framework(3)</a:t>
            </a:r>
          </a:p>
        </p:txBody>
      </p:sp>
      <p:sp>
        <p:nvSpPr>
          <p:cNvPr id="38915" name="Rectangle 15">
            <a:extLst>
              <a:ext uri="{FF2B5EF4-FFF2-40B4-BE49-F238E27FC236}">
                <a16:creationId xmlns:a16="http://schemas.microsoft.com/office/drawing/2014/main" id="{52772055-AF96-4E1F-A538-85CA77328F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844675"/>
            <a:ext cx="8147050" cy="4425950"/>
          </a:xfrm>
          <a:noFill/>
        </p:spPr>
        <p:txBody>
          <a:bodyPr/>
          <a:lstStyle/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High-Order Moments and Cumulants</a:t>
            </a: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Nonlinear PCA</a:t>
            </a:r>
          </a:p>
          <a:p>
            <a:pPr eaLnBrk="1" hangingPunct="1"/>
            <a:r>
              <a:rPr lang="en-US" altLang="ko-KR" sz="2600">
                <a:latin typeface="Arial" panose="020B0604020202020204" pitchFamily="34" charset="0"/>
              </a:rPr>
              <a:t>Bussgang Algorithms</a:t>
            </a:r>
          </a:p>
          <a:p>
            <a:pPr eaLnBrk="1" hangingPunct="1"/>
            <a:endParaRPr lang="en-US" altLang="ko-KR" sz="260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ko-KR" sz="2000">
                <a:latin typeface="Arial" panose="020B0604020202020204" pitchFamily="34" charset="0"/>
              </a:rPr>
              <a:t>(Te-Won Lee et al., Computers and Mathematics with Applications, 2000. [1])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0777875-F37F-4519-B136-185A8EFE9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268413"/>
            <a:ext cx="8207375" cy="5256212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Image processing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denoising, feature extraction, etc</a:t>
            </a:r>
            <a:endParaRPr lang="en-US" altLang="ko-KR" sz="2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Biomedical data analysis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anaysis of EEG, MEG, ECG, etc…</a:t>
            </a:r>
            <a:endParaRPr lang="en-US" altLang="ko-KR" sz="2800"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Speech and audio processing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speech separation, feature extraction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Telecommunication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MIMO System,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Bioinformatics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ko-KR" sz="2100">
                <a:latin typeface="Arial" panose="020B0604020202020204" pitchFamily="34" charset="0"/>
              </a:rPr>
              <a:t>e.g. micro-array data analysis, etc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3200">
                <a:latin typeface="Arial" panose="020B0604020202020204" pitchFamily="34" charset="0"/>
              </a:rPr>
              <a:t>Financial data analysis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F4039BF-E460-433D-833B-84CA1023E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33376"/>
            <a:ext cx="8229600" cy="868363"/>
          </a:xfrm>
          <a:noFill/>
        </p:spPr>
        <p:txBody>
          <a:bodyPr/>
          <a:lstStyle/>
          <a:p>
            <a:pPr eaLnBrk="1" hangingPunct="1"/>
            <a:r>
              <a:rPr lang="en-US" altLang="ko-KR" sz="3200"/>
              <a:t>Applications of ICA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374E142-16D7-4E57-9678-B9496137B5C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268413"/>
            <a:ext cx="8002588" cy="4525962"/>
          </a:xfrm>
        </p:spPr>
        <p:txBody>
          <a:bodyPr/>
          <a:lstStyle/>
          <a:p>
            <a:pPr lvl="1" eaLnBrk="1" hangingPunct="1"/>
            <a:r>
              <a:rPr lang="en-US" altLang="ko-KR" sz="2800" dirty="0">
                <a:latin typeface="Arial" panose="020B0604020202020204" pitchFamily="34" charset="0"/>
              </a:rPr>
              <a:t>Blind Source Separation of EEG Signals</a:t>
            </a:r>
          </a:p>
        </p:txBody>
      </p:sp>
      <p:grpSp>
        <p:nvGrpSpPr>
          <p:cNvPr id="43013" name="Group 7">
            <a:extLst>
              <a:ext uri="{FF2B5EF4-FFF2-40B4-BE49-F238E27FC236}">
                <a16:creationId xmlns:a16="http://schemas.microsoft.com/office/drawing/2014/main" id="{F9F761E1-EAE8-4049-9171-C9A80011D592}"/>
              </a:ext>
            </a:extLst>
          </p:cNvPr>
          <p:cNvGrpSpPr>
            <a:grpSpLocks/>
          </p:cNvGrpSpPr>
          <p:nvPr/>
        </p:nvGrpSpPr>
        <p:grpSpPr bwMode="auto">
          <a:xfrm>
            <a:off x="1970088" y="1966914"/>
            <a:ext cx="8469312" cy="4319587"/>
            <a:chOff x="281" y="1239"/>
            <a:chExt cx="5335" cy="2721"/>
          </a:xfrm>
        </p:grpSpPr>
        <p:pic>
          <p:nvPicPr>
            <p:cNvPr id="43014" name="Picture 5" descr="ICA_EEG_noise">
              <a:extLst>
                <a:ext uri="{FF2B5EF4-FFF2-40B4-BE49-F238E27FC236}">
                  <a16:creationId xmlns:a16="http://schemas.microsoft.com/office/drawing/2014/main" id="{55FC0BCC-5B8E-4504-A018-A7A97B5E2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682"/>
              <a:ext cx="1632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6">
              <a:extLst>
                <a:ext uri="{FF2B5EF4-FFF2-40B4-BE49-F238E27FC236}">
                  <a16:creationId xmlns:a16="http://schemas.microsoft.com/office/drawing/2014/main" id="{C3A4017A-A561-44F7-B444-8F9221583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1254"/>
              <a:ext cx="1284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Picture 8">
              <a:extLst>
                <a:ext uri="{FF2B5EF4-FFF2-40B4-BE49-F238E27FC236}">
                  <a16:creationId xmlns:a16="http://schemas.microsoft.com/office/drawing/2014/main" id="{601785CA-11BB-4BAB-94D6-0054CCDA3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" y="1239"/>
              <a:ext cx="1230" cy="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Picture 9">
              <a:extLst>
                <a:ext uri="{FF2B5EF4-FFF2-40B4-BE49-F238E27FC236}">
                  <a16:creationId xmlns:a16="http://schemas.microsoft.com/office/drawing/2014/main" id="{C2ACDA5E-E035-4510-9483-0973B37B2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" y="1257"/>
              <a:ext cx="1188" cy="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18" name="Group 15">
              <a:extLst>
                <a:ext uri="{FF2B5EF4-FFF2-40B4-BE49-F238E27FC236}">
                  <a16:creationId xmlns:a16="http://schemas.microsoft.com/office/drawing/2014/main" id="{226DAE0F-E2F8-4D02-B5A3-7643BBB7E4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3" y="1636"/>
              <a:ext cx="1506" cy="1191"/>
              <a:chOff x="2653" y="1922"/>
              <a:chExt cx="1506" cy="1191"/>
            </a:xfrm>
          </p:grpSpPr>
          <p:sp>
            <p:nvSpPr>
              <p:cNvPr id="43019" name="Line 10">
                <a:extLst>
                  <a:ext uri="{FF2B5EF4-FFF2-40B4-BE49-F238E27FC236}">
                    <a16:creationId xmlns:a16="http://schemas.microsoft.com/office/drawing/2014/main" id="{D90C5886-9D0B-414D-A566-471C4A93A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1922"/>
                <a:ext cx="1497" cy="36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0" name="Line 11">
                <a:extLst>
                  <a:ext uri="{FF2B5EF4-FFF2-40B4-BE49-F238E27FC236}">
                    <a16:creationId xmlns:a16="http://schemas.microsoft.com/office/drawing/2014/main" id="{D08305F8-8A79-4A99-8CCF-276A00A18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2024"/>
                <a:ext cx="1497" cy="408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1" name="Line 12">
                <a:extLst>
                  <a:ext uri="{FF2B5EF4-FFF2-40B4-BE49-F238E27FC236}">
                    <a16:creationId xmlns:a16="http://schemas.microsoft.com/office/drawing/2014/main" id="{3E2CC466-BCB9-428D-9E1F-85B527044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2" y="2279"/>
                <a:ext cx="1468" cy="335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2" name="Line 13">
                <a:extLst>
                  <a:ext uri="{FF2B5EF4-FFF2-40B4-BE49-F238E27FC236}">
                    <a16:creationId xmlns:a16="http://schemas.microsoft.com/office/drawing/2014/main" id="{CA0F373E-593C-4E48-89CB-E761074B8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2" y="2795"/>
                <a:ext cx="1468" cy="188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3023" name="Line 14">
                <a:extLst>
                  <a:ext uri="{FF2B5EF4-FFF2-40B4-BE49-F238E27FC236}">
                    <a16:creationId xmlns:a16="http://schemas.microsoft.com/office/drawing/2014/main" id="{B1A895CF-FD37-4BA4-AD5B-151E932C9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9" y="2976"/>
                <a:ext cx="1451" cy="137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621F196-6F49-4609-8F69-B707A64E3F8D}"/>
              </a:ext>
            </a:extLst>
          </p:cNvPr>
          <p:cNvGrpSpPr/>
          <p:nvPr/>
        </p:nvGrpSpPr>
        <p:grpSpPr>
          <a:xfrm>
            <a:off x="844770" y="440628"/>
            <a:ext cx="1643760" cy="316080"/>
            <a:chOff x="844770" y="440628"/>
            <a:chExt cx="164376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91D52EDD-C30A-4C2B-8DF3-D19CEB2DDFB6}"/>
                    </a:ext>
                  </a:extLst>
                </p14:cNvPr>
                <p14:cNvContentPartPr/>
                <p14:nvPr/>
              </p14:nvContentPartPr>
              <p14:xfrm>
                <a:off x="859170" y="540348"/>
                <a:ext cx="141480" cy="14976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91D52EDD-C30A-4C2B-8DF3-D19CEB2DDFB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4850" y="536028"/>
                  <a:ext cx="1501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8F9058D7-0043-4480-B110-D86182966416}"/>
                    </a:ext>
                  </a:extLst>
                </p14:cNvPr>
                <p14:cNvContentPartPr/>
                <p14:nvPr/>
              </p14:nvContentPartPr>
              <p14:xfrm>
                <a:off x="856650" y="570948"/>
                <a:ext cx="159480" cy="14328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8F9058D7-0043-4480-B110-D8618296641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2330" y="566628"/>
                  <a:ext cx="1681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49121BCB-EEA6-4C7B-B9E3-5E2D5165CA09}"/>
                    </a:ext>
                  </a:extLst>
                </p14:cNvPr>
                <p14:cNvContentPartPr/>
                <p14:nvPr/>
              </p14:nvContentPartPr>
              <p14:xfrm>
                <a:off x="844770" y="552228"/>
                <a:ext cx="116640" cy="15696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49121BCB-EEA6-4C7B-B9E3-5E2D5165CA0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0450" y="547908"/>
                  <a:ext cx="125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F59CA026-540E-48DA-8E81-1B9710999574}"/>
                    </a:ext>
                  </a:extLst>
                </p14:cNvPr>
                <p14:cNvContentPartPr/>
                <p14:nvPr/>
              </p14:nvContentPartPr>
              <p14:xfrm>
                <a:off x="1113690" y="586068"/>
                <a:ext cx="111960" cy="2592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F59CA026-540E-48DA-8E81-1B97109995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9370" y="581748"/>
                  <a:ext cx="1206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EF0CDCD3-EC39-4792-B42D-6E9C20C1D7DB}"/>
                    </a:ext>
                  </a:extLst>
                </p14:cNvPr>
                <p14:cNvContentPartPr/>
                <p14:nvPr/>
              </p14:nvContentPartPr>
              <p14:xfrm>
                <a:off x="1084170" y="636828"/>
                <a:ext cx="106560" cy="1980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EF0CDCD3-EC39-4792-B42D-6E9C20C1D7D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79850" y="632508"/>
                  <a:ext cx="1152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A875CB92-7061-4043-99CD-B80C4D3B3C2D}"/>
                    </a:ext>
                  </a:extLst>
                </p14:cNvPr>
                <p14:cNvContentPartPr/>
                <p14:nvPr/>
              </p14:nvContentPartPr>
              <p14:xfrm>
                <a:off x="1375410" y="440628"/>
                <a:ext cx="196920" cy="31608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A875CB92-7061-4043-99CD-B80C4D3B3C2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71090" y="436308"/>
                  <a:ext cx="2055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A5E73F62-0F18-4273-BAD1-A871B2C4941E}"/>
                    </a:ext>
                  </a:extLst>
                </p14:cNvPr>
                <p14:cNvContentPartPr/>
                <p14:nvPr/>
              </p14:nvContentPartPr>
              <p14:xfrm>
                <a:off x="1406010" y="591828"/>
                <a:ext cx="120960" cy="612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A5E73F62-0F18-4273-BAD1-A871B2C4941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01690" y="587508"/>
                  <a:ext cx="12960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100EDDF2-C251-4BA5-AE46-72A0447C4E09}"/>
                    </a:ext>
                  </a:extLst>
                </p14:cNvPr>
                <p14:cNvContentPartPr/>
                <p14:nvPr/>
              </p14:nvContentPartPr>
              <p14:xfrm>
                <a:off x="1681770" y="486348"/>
                <a:ext cx="145080" cy="20988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100EDDF2-C251-4BA5-AE46-72A0447C4E0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77450" y="482028"/>
                  <a:ext cx="1537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500B2ADF-CB0C-4735-BBBE-547CA282B2BC}"/>
                    </a:ext>
                  </a:extLst>
                </p14:cNvPr>
                <p14:cNvContentPartPr/>
                <p14:nvPr/>
              </p14:nvContentPartPr>
              <p14:xfrm>
                <a:off x="1699770" y="544308"/>
                <a:ext cx="66600" cy="14976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500B2ADF-CB0C-4735-BBBE-547CA282B2B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95450" y="539988"/>
                  <a:ext cx="752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27ED8E68-331A-4145-90BC-79C40E100AF5}"/>
                    </a:ext>
                  </a:extLst>
                </p14:cNvPr>
                <p14:cNvContentPartPr/>
                <p14:nvPr/>
              </p14:nvContentPartPr>
              <p14:xfrm>
                <a:off x="2008650" y="636468"/>
                <a:ext cx="471240" cy="2556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27ED8E68-331A-4145-90BC-79C40E100AF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04330" y="632148"/>
                  <a:ext cx="4798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77670CAC-B2F7-4A48-A372-FD5BE3AA0C25}"/>
                    </a:ext>
                  </a:extLst>
                </p14:cNvPr>
                <p14:cNvContentPartPr/>
                <p14:nvPr/>
              </p14:nvContentPartPr>
              <p14:xfrm>
                <a:off x="2379450" y="582108"/>
                <a:ext cx="109080" cy="13212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77670CAC-B2F7-4A48-A372-FD5BE3AA0C2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75130" y="577788"/>
                  <a:ext cx="11772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8AD4BBE-D45A-4688-A622-EEDFABB171DF}"/>
              </a:ext>
            </a:extLst>
          </p:cNvPr>
          <p:cNvGrpSpPr/>
          <p:nvPr/>
        </p:nvGrpSpPr>
        <p:grpSpPr>
          <a:xfrm>
            <a:off x="2804250" y="315348"/>
            <a:ext cx="1146600" cy="354600"/>
            <a:chOff x="2804250" y="315348"/>
            <a:chExt cx="114660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4D50EBEF-F524-4248-A727-9F36AC210135}"/>
                    </a:ext>
                  </a:extLst>
                </p14:cNvPr>
                <p14:cNvContentPartPr/>
                <p14:nvPr/>
              </p14:nvContentPartPr>
              <p14:xfrm>
                <a:off x="2804250" y="457548"/>
                <a:ext cx="160560" cy="18540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4D50EBEF-F524-4248-A727-9F36AC21013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99930" y="453228"/>
                  <a:ext cx="1692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25027383-DBB4-44AF-A370-B20823B49D1D}"/>
                    </a:ext>
                  </a:extLst>
                </p14:cNvPr>
                <p14:cNvContentPartPr/>
                <p14:nvPr/>
              </p14:nvContentPartPr>
              <p14:xfrm>
                <a:off x="3000090" y="465108"/>
                <a:ext cx="15480" cy="19260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25027383-DBB4-44AF-A370-B20823B49D1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95770" y="460788"/>
                  <a:ext cx="241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4F2312AB-9A57-4697-9DFF-20A8517CD83A}"/>
                    </a:ext>
                  </a:extLst>
                </p14:cNvPr>
                <p14:cNvContentPartPr/>
                <p14:nvPr/>
              </p14:nvContentPartPr>
              <p14:xfrm>
                <a:off x="3101970" y="504708"/>
                <a:ext cx="121680" cy="75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4F2312AB-9A57-4697-9DFF-20A8517CD83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97650" y="500388"/>
                  <a:ext cx="13032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86A8D1FE-1DE0-44E4-BE51-2E4F32E4FD42}"/>
                    </a:ext>
                  </a:extLst>
                </p14:cNvPr>
                <p14:cNvContentPartPr/>
                <p14:nvPr/>
              </p14:nvContentPartPr>
              <p14:xfrm>
                <a:off x="3147330" y="579588"/>
                <a:ext cx="154080" cy="1476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86A8D1FE-1DE0-44E4-BE51-2E4F32E4FD4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143010" y="575268"/>
                  <a:ext cx="162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7D1B47D0-4551-4319-A7D2-E55050E312D6}"/>
                    </a:ext>
                  </a:extLst>
                </p14:cNvPr>
                <p14:cNvContentPartPr/>
                <p14:nvPr/>
              </p14:nvContentPartPr>
              <p14:xfrm>
                <a:off x="3421650" y="315348"/>
                <a:ext cx="297000" cy="34056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7D1B47D0-4551-4319-A7D2-E55050E312D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17330" y="311028"/>
                  <a:ext cx="30564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9E9E89CE-7846-458F-B146-C98793B372D4}"/>
                    </a:ext>
                  </a:extLst>
                </p14:cNvPr>
                <p14:cNvContentPartPr/>
                <p14:nvPr/>
              </p14:nvContentPartPr>
              <p14:xfrm>
                <a:off x="3814770" y="495348"/>
                <a:ext cx="121680" cy="10728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9E9E89CE-7846-458F-B146-C98793B372D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10450" y="491028"/>
                  <a:ext cx="1303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F7E40E45-13B9-43FB-8499-D46F08E3FDDB}"/>
                    </a:ext>
                  </a:extLst>
                </p14:cNvPr>
                <p14:cNvContentPartPr/>
                <p14:nvPr/>
              </p14:nvContentPartPr>
              <p14:xfrm>
                <a:off x="3838890" y="533868"/>
                <a:ext cx="104760" cy="8892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F7E40E45-13B9-43FB-8499-D46F08E3FDD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834570" y="529548"/>
                  <a:ext cx="1134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64634B6D-CA34-4291-9286-99C05E6E1845}"/>
                    </a:ext>
                  </a:extLst>
                </p14:cNvPr>
                <p14:cNvContentPartPr/>
                <p14:nvPr/>
              </p14:nvContentPartPr>
              <p14:xfrm>
                <a:off x="3833490" y="455028"/>
                <a:ext cx="117360" cy="21492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64634B6D-CA34-4291-9286-99C05E6E184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29170" y="450708"/>
                  <a:ext cx="12600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A0B9019-D3D7-4F71-99FA-ABAF1735E38D}"/>
              </a:ext>
            </a:extLst>
          </p:cNvPr>
          <p:cNvGrpSpPr/>
          <p:nvPr/>
        </p:nvGrpSpPr>
        <p:grpSpPr>
          <a:xfrm>
            <a:off x="4259730" y="542868"/>
            <a:ext cx="565560" cy="171360"/>
            <a:chOff x="4259730" y="542868"/>
            <a:chExt cx="565560" cy="17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E93FFE7C-AC10-4E08-B996-7EE36D14B6BE}"/>
                    </a:ext>
                  </a:extLst>
                </p14:cNvPr>
                <p14:cNvContentPartPr/>
                <p14:nvPr/>
              </p14:nvContentPartPr>
              <p14:xfrm>
                <a:off x="4259730" y="595068"/>
                <a:ext cx="523440" cy="2304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E93FFE7C-AC10-4E08-B996-7EE36D14B6B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55410" y="590748"/>
                  <a:ext cx="5320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689BD644-BA8B-4E06-AF6A-E4EF2783D4C5}"/>
                    </a:ext>
                  </a:extLst>
                </p14:cNvPr>
                <p14:cNvContentPartPr/>
                <p14:nvPr/>
              </p14:nvContentPartPr>
              <p14:xfrm>
                <a:off x="4673010" y="542868"/>
                <a:ext cx="152280" cy="17136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689BD644-BA8B-4E06-AF6A-E4EF2783D4C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68690" y="538548"/>
                  <a:ext cx="160920" cy="18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잉크 26">
                <a:extLst>
                  <a:ext uri="{FF2B5EF4-FFF2-40B4-BE49-F238E27FC236}">
                    <a16:creationId xmlns:a16="http://schemas.microsoft.com/office/drawing/2014/main" id="{B418471C-8934-46EF-83A4-D7AE37EF7634}"/>
                  </a:ext>
                </a:extLst>
              </p14:cNvPr>
              <p14:cNvContentPartPr/>
              <p14:nvPr/>
            </p14:nvContentPartPr>
            <p14:xfrm>
              <a:off x="-87630" y="996828"/>
              <a:ext cx="10080" cy="2160"/>
            </p14:xfrm>
          </p:contentPart>
        </mc:Choice>
        <mc:Fallback xmlns="">
          <p:pic>
            <p:nvPicPr>
              <p:cNvPr id="27" name="잉크 26">
                <a:extLst>
                  <a:ext uri="{FF2B5EF4-FFF2-40B4-BE49-F238E27FC236}">
                    <a16:creationId xmlns:a16="http://schemas.microsoft.com/office/drawing/2014/main" id="{B418471C-8934-46EF-83A4-D7AE37EF763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-91950" y="992508"/>
                <a:ext cx="18720" cy="1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30" name="그룹 43029">
            <a:extLst>
              <a:ext uri="{FF2B5EF4-FFF2-40B4-BE49-F238E27FC236}">
                <a16:creationId xmlns:a16="http://schemas.microsoft.com/office/drawing/2014/main" id="{CC044DFD-339B-45F8-A9B3-06CD5FF7CF12}"/>
              </a:ext>
            </a:extLst>
          </p:cNvPr>
          <p:cNvGrpSpPr/>
          <p:nvPr/>
        </p:nvGrpSpPr>
        <p:grpSpPr>
          <a:xfrm>
            <a:off x="5038505" y="182508"/>
            <a:ext cx="1540080" cy="489960"/>
            <a:chOff x="5038505" y="182508"/>
            <a:chExt cx="154008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4AF09D37-494A-4047-9568-F06449477287}"/>
                    </a:ext>
                  </a:extLst>
                </p14:cNvPr>
                <p14:cNvContentPartPr/>
                <p14:nvPr/>
              </p14:nvContentPartPr>
              <p14:xfrm>
                <a:off x="5081345" y="486348"/>
                <a:ext cx="109440" cy="9684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4AF09D37-494A-4047-9568-F0644947728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077025" y="482028"/>
                  <a:ext cx="1180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FD4D5A8C-65F5-45A0-9AB2-804B37F026B6}"/>
                    </a:ext>
                  </a:extLst>
                </p14:cNvPr>
                <p14:cNvContentPartPr/>
                <p14:nvPr/>
              </p14:nvContentPartPr>
              <p14:xfrm>
                <a:off x="5038505" y="522708"/>
                <a:ext cx="158400" cy="11628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FD4D5A8C-65F5-45A0-9AB2-804B37F026B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34185" y="518388"/>
                  <a:ext cx="1670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FAF2B398-D751-4C90-80AB-00A01D552768}"/>
                    </a:ext>
                  </a:extLst>
                </p14:cNvPr>
                <p14:cNvContentPartPr/>
                <p14:nvPr/>
              </p14:nvContentPartPr>
              <p14:xfrm>
                <a:off x="5054705" y="488868"/>
                <a:ext cx="129960" cy="15624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FAF2B398-D751-4C90-80AB-00A01D55276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50385" y="484548"/>
                  <a:ext cx="1386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880DA945-3AC3-424B-847D-90A7D422571B}"/>
                    </a:ext>
                  </a:extLst>
                </p14:cNvPr>
                <p14:cNvContentPartPr/>
                <p14:nvPr/>
              </p14:nvContentPartPr>
              <p14:xfrm>
                <a:off x="5253785" y="337668"/>
                <a:ext cx="50400" cy="9612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880DA945-3AC3-424B-847D-90A7D422571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49465" y="333348"/>
                  <a:ext cx="590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008" name="잉크 43007">
                  <a:extLst>
                    <a:ext uri="{FF2B5EF4-FFF2-40B4-BE49-F238E27FC236}">
                      <a16:creationId xmlns:a16="http://schemas.microsoft.com/office/drawing/2014/main" id="{06E49996-6118-44B0-AD90-85EFD49BECD8}"/>
                    </a:ext>
                  </a:extLst>
                </p14:cNvPr>
                <p14:cNvContentPartPr/>
                <p14:nvPr/>
              </p14:nvContentPartPr>
              <p14:xfrm>
                <a:off x="5377985" y="520908"/>
                <a:ext cx="73440" cy="11520"/>
              </p14:xfrm>
            </p:contentPart>
          </mc:Choice>
          <mc:Fallback xmlns="">
            <p:pic>
              <p:nvPicPr>
                <p:cNvPr id="43008" name="잉크 43007">
                  <a:extLst>
                    <a:ext uri="{FF2B5EF4-FFF2-40B4-BE49-F238E27FC236}">
                      <a16:creationId xmlns:a16="http://schemas.microsoft.com/office/drawing/2014/main" id="{06E49996-6118-44B0-AD90-85EFD49BECD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373665" y="516588"/>
                  <a:ext cx="82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009" name="잉크 43008">
                  <a:extLst>
                    <a:ext uri="{FF2B5EF4-FFF2-40B4-BE49-F238E27FC236}">
                      <a16:creationId xmlns:a16="http://schemas.microsoft.com/office/drawing/2014/main" id="{82511499-B190-4CE5-999D-8E620E535FB3}"/>
                    </a:ext>
                  </a:extLst>
                </p14:cNvPr>
                <p14:cNvContentPartPr/>
                <p14:nvPr/>
              </p14:nvContentPartPr>
              <p14:xfrm>
                <a:off x="5326865" y="569868"/>
                <a:ext cx="114840" cy="46080"/>
              </p14:xfrm>
            </p:contentPart>
          </mc:Choice>
          <mc:Fallback xmlns="">
            <p:pic>
              <p:nvPicPr>
                <p:cNvPr id="43009" name="잉크 43008">
                  <a:extLst>
                    <a:ext uri="{FF2B5EF4-FFF2-40B4-BE49-F238E27FC236}">
                      <a16:creationId xmlns:a16="http://schemas.microsoft.com/office/drawing/2014/main" id="{82511499-B190-4CE5-999D-8E620E535FB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22545" y="565548"/>
                  <a:ext cx="123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012" name="잉크 43011">
                  <a:extLst>
                    <a:ext uri="{FF2B5EF4-FFF2-40B4-BE49-F238E27FC236}">
                      <a16:creationId xmlns:a16="http://schemas.microsoft.com/office/drawing/2014/main" id="{558ADB8D-1A4E-4BAC-B0AF-6A3D92A3FB9A}"/>
                    </a:ext>
                  </a:extLst>
                </p14:cNvPr>
                <p14:cNvContentPartPr/>
                <p14:nvPr/>
              </p14:nvContentPartPr>
              <p14:xfrm>
                <a:off x="5620625" y="332988"/>
                <a:ext cx="235440" cy="337320"/>
              </p14:xfrm>
            </p:contentPart>
          </mc:Choice>
          <mc:Fallback xmlns="">
            <p:pic>
              <p:nvPicPr>
                <p:cNvPr id="43012" name="잉크 43011">
                  <a:extLst>
                    <a:ext uri="{FF2B5EF4-FFF2-40B4-BE49-F238E27FC236}">
                      <a16:creationId xmlns:a16="http://schemas.microsoft.com/office/drawing/2014/main" id="{558ADB8D-1A4E-4BAC-B0AF-6A3D92A3FB9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16305" y="328668"/>
                  <a:ext cx="2440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024" name="잉크 43023">
                  <a:extLst>
                    <a:ext uri="{FF2B5EF4-FFF2-40B4-BE49-F238E27FC236}">
                      <a16:creationId xmlns:a16="http://schemas.microsoft.com/office/drawing/2014/main" id="{A5DEEA29-865C-4402-9DC9-F8A516AD7342}"/>
                    </a:ext>
                  </a:extLst>
                </p14:cNvPr>
                <p14:cNvContentPartPr/>
                <p14:nvPr/>
              </p14:nvContentPartPr>
              <p14:xfrm>
                <a:off x="5938865" y="262788"/>
                <a:ext cx="122760" cy="14760"/>
              </p14:xfrm>
            </p:contentPart>
          </mc:Choice>
          <mc:Fallback xmlns="">
            <p:pic>
              <p:nvPicPr>
                <p:cNvPr id="43024" name="잉크 43023">
                  <a:extLst>
                    <a:ext uri="{FF2B5EF4-FFF2-40B4-BE49-F238E27FC236}">
                      <a16:creationId xmlns:a16="http://schemas.microsoft.com/office/drawing/2014/main" id="{A5DEEA29-865C-4402-9DC9-F8A516AD734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34545" y="258468"/>
                  <a:ext cx="131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025" name="잉크 43024">
                  <a:extLst>
                    <a:ext uri="{FF2B5EF4-FFF2-40B4-BE49-F238E27FC236}">
                      <a16:creationId xmlns:a16="http://schemas.microsoft.com/office/drawing/2014/main" id="{EF752069-A73D-46ED-9C68-F0A0F24E470B}"/>
                    </a:ext>
                  </a:extLst>
                </p14:cNvPr>
                <p14:cNvContentPartPr/>
                <p14:nvPr/>
              </p14:nvContentPartPr>
              <p14:xfrm>
                <a:off x="6128225" y="182508"/>
                <a:ext cx="8280" cy="214920"/>
              </p14:xfrm>
            </p:contentPart>
          </mc:Choice>
          <mc:Fallback xmlns="">
            <p:pic>
              <p:nvPicPr>
                <p:cNvPr id="43025" name="잉크 43024">
                  <a:extLst>
                    <a:ext uri="{FF2B5EF4-FFF2-40B4-BE49-F238E27FC236}">
                      <a16:creationId xmlns:a16="http://schemas.microsoft.com/office/drawing/2014/main" id="{EF752069-A73D-46ED-9C68-F0A0F24E470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23905" y="178188"/>
                  <a:ext cx="169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027" name="잉크 43026">
                  <a:extLst>
                    <a:ext uri="{FF2B5EF4-FFF2-40B4-BE49-F238E27FC236}">
                      <a16:creationId xmlns:a16="http://schemas.microsoft.com/office/drawing/2014/main" id="{6FA7888F-A69F-4AB3-8549-B442A536238E}"/>
                    </a:ext>
                  </a:extLst>
                </p14:cNvPr>
                <p14:cNvContentPartPr/>
                <p14:nvPr/>
              </p14:nvContentPartPr>
              <p14:xfrm>
                <a:off x="6214625" y="514068"/>
                <a:ext cx="159480" cy="155160"/>
              </p14:xfrm>
            </p:contentPart>
          </mc:Choice>
          <mc:Fallback xmlns="">
            <p:pic>
              <p:nvPicPr>
                <p:cNvPr id="43027" name="잉크 43026">
                  <a:extLst>
                    <a:ext uri="{FF2B5EF4-FFF2-40B4-BE49-F238E27FC236}">
                      <a16:creationId xmlns:a16="http://schemas.microsoft.com/office/drawing/2014/main" id="{6FA7888F-A69F-4AB3-8549-B442A536238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210305" y="509748"/>
                  <a:ext cx="1681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028" name="잉크 43027">
                  <a:extLst>
                    <a:ext uri="{FF2B5EF4-FFF2-40B4-BE49-F238E27FC236}">
                      <a16:creationId xmlns:a16="http://schemas.microsoft.com/office/drawing/2014/main" id="{7963F974-B6E3-46B3-A877-06A62ED6E660}"/>
                    </a:ext>
                  </a:extLst>
                </p14:cNvPr>
                <p14:cNvContentPartPr/>
                <p14:nvPr/>
              </p14:nvContentPartPr>
              <p14:xfrm>
                <a:off x="6406865" y="497508"/>
                <a:ext cx="7560" cy="174960"/>
              </p14:xfrm>
            </p:contentPart>
          </mc:Choice>
          <mc:Fallback xmlns="">
            <p:pic>
              <p:nvPicPr>
                <p:cNvPr id="43028" name="잉크 43027">
                  <a:extLst>
                    <a:ext uri="{FF2B5EF4-FFF2-40B4-BE49-F238E27FC236}">
                      <a16:creationId xmlns:a16="http://schemas.microsoft.com/office/drawing/2014/main" id="{7963F974-B6E3-46B3-A877-06A62ED6E66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402545" y="493188"/>
                  <a:ext cx="162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029" name="잉크 43028">
                  <a:extLst>
                    <a:ext uri="{FF2B5EF4-FFF2-40B4-BE49-F238E27FC236}">
                      <a16:creationId xmlns:a16="http://schemas.microsoft.com/office/drawing/2014/main" id="{3273E75D-930C-4A9E-9AA9-815B22DB8386}"/>
                    </a:ext>
                  </a:extLst>
                </p14:cNvPr>
                <p14:cNvContentPartPr/>
                <p14:nvPr/>
              </p14:nvContentPartPr>
              <p14:xfrm>
                <a:off x="6507665" y="290148"/>
                <a:ext cx="70920" cy="128880"/>
              </p14:xfrm>
            </p:contentPart>
          </mc:Choice>
          <mc:Fallback xmlns="">
            <p:pic>
              <p:nvPicPr>
                <p:cNvPr id="43029" name="잉크 43028">
                  <a:extLst>
                    <a:ext uri="{FF2B5EF4-FFF2-40B4-BE49-F238E27FC236}">
                      <a16:creationId xmlns:a16="http://schemas.microsoft.com/office/drawing/2014/main" id="{3273E75D-930C-4A9E-9AA9-815B22DB838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03345" y="285828"/>
                  <a:ext cx="7956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031" name="잉크 43030">
                <a:extLst>
                  <a:ext uri="{FF2B5EF4-FFF2-40B4-BE49-F238E27FC236}">
                    <a16:creationId xmlns:a16="http://schemas.microsoft.com/office/drawing/2014/main" id="{ABAEAE0B-6A77-4A34-BD4A-861C75A9D8BF}"/>
                  </a:ext>
                </a:extLst>
              </p14:cNvPr>
              <p14:cNvContentPartPr/>
              <p14:nvPr/>
            </p14:nvContentPartPr>
            <p14:xfrm>
              <a:off x="6163145" y="747708"/>
              <a:ext cx="455760" cy="39600"/>
            </p14:xfrm>
          </p:contentPart>
        </mc:Choice>
        <mc:Fallback xmlns="">
          <p:pic>
            <p:nvPicPr>
              <p:cNvPr id="43031" name="잉크 43030">
                <a:extLst>
                  <a:ext uri="{FF2B5EF4-FFF2-40B4-BE49-F238E27FC236}">
                    <a16:creationId xmlns:a16="http://schemas.microsoft.com/office/drawing/2014/main" id="{ABAEAE0B-6A77-4A34-BD4A-861C75A9D8B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158825" y="743388"/>
                <a:ext cx="464400" cy="4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048" name="그룹 43047">
            <a:extLst>
              <a:ext uri="{FF2B5EF4-FFF2-40B4-BE49-F238E27FC236}">
                <a16:creationId xmlns:a16="http://schemas.microsoft.com/office/drawing/2014/main" id="{4AFBA326-92D2-4794-805F-C11B5125C6FB}"/>
              </a:ext>
            </a:extLst>
          </p:cNvPr>
          <p:cNvGrpSpPr/>
          <p:nvPr/>
        </p:nvGrpSpPr>
        <p:grpSpPr>
          <a:xfrm>
            <a:off x="6832025" y="482388"/>
            <a:ext cx="1674000" cy="381600"/>
            <a:chOff x="6832025" y="482388"/>
            <a:chExt cx="167400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032" name="잉크 43031">
                  <a:extLst>
                    <a:ext uri="{FF2B5EF4-FFF2-40B4-BE49-F238E27FC236}">
                      <a16:creationId xmlns:a16="http://schemas.microsoft.com/office/drawing/2014/main" id="{158F6538-D2B8-41B2-BC79-30B509C45117}"/>
                    </a:ext>
                  </a:extLst>
                </p14:cNvPr>
                <p14:cNvContentPartPr/>
                <p14:nvPr/>
              </p14:nvContentPartPr>
              <p14:xfrm>
                <a:off x="6832025" y="566988"/>
                <a:ext cx="104760" cy="107640"/>
              </p14:xfrm>
            </p:contentPart>
          </mc:Choice>
          <mc:Fallback xmlns="">
            <p:pic>
              <p:nvPicPr>
                <p:cNvPr id="43032" name="잉크 43031">
                  <a:extLst>
                    <a:ext uri="{FF2B5EF4-FFF2-40B4-BE49-F238E27FC236}">
                      <a16:creationId xmlns:a16="http://schemas.microsoft.com/office/drawing/2014/main" id="{158F6538-D2B8-41B2-BC79-30B509C4511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27705" y="562668"/>
                  <a:ext cx="1134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033" name="잉크 43032">
                  <a:extLst>
                    <a:ext uri="{FF2B5EF4-FFF2-40B4-BE49-F238E27FC236}">
                      <a16:creationId xmlns:a16="http://schemas.microsoft.com/office/drawing/2014/main" id="{1FBD79F0-D6D6-46CB-8FCF-68C24ABB799A}"/>
                    </a:ext>
                  </a:extLst>
                </p14:cNvPr>
                <p14:cNvContentPartPr/>
                <p14:nvPr/>
              </p14:nvContentPartPr>
              <p14:xfrm>
                <a:off x="6999785" y="482388"/>
                <a:ext cx="34200" cy="195840"/>
              </p14:xfrm>
            </p:contentPart>
          </mc:Choice>
          <mc:Fallback xmlns="">
            <p:pic>
              <p:nvPicPr>
                <p:cNvPr id="43033" name="잉크 43032">
                  <a:extLst>
                    <a:ext uri="{FF2B5EF4-FFF2-40B4-BE49-F238E27FC236}">
                      <a16:creationId xmlns:a16="http://schemas.microsoft.com/office/drawing/2014/main" id="{1FBD79F0-D6D6-46CB-8FCF-68C24ABB799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995465" y="478068"/>
                  <a:ext cx="428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3034" name="잉크 43033">
                  <a:extLst>
                    <a:ext uri="{FF2B5EF4-FFF2-40B4-BE49-F238E27FC236}">
                      <a16:creationId xmlns:a16="http://schemas.microsoft.com/office/drawing/2014/main" id="{2B3D62E6-E475-4AE2-848C-83CD81B4C7DA}"/>
                    </a:ext>
                  </a:extLst>
                </p14:cNvPr>
                <p14:cNvContentPartPr/>
                <p14:nvPr/>
              </p14:nvContentPartPr>
              <p14:xfrm>
                <a:off x="6905105" y="668148"/>
                <a:ext cx="115920" cy="112320"/>
              </p14:xfrm>
            </p:contentPart>
          </mc:Choice>
          <mc:Fallback xmlns="">
            <p:pic>
              <p:nvPicPr>
                <p:cNvPr id="43034" name="잉크 43033">
                  <a:extLst>
                    <a:ext uri="{FF2B5EF4-FFF2-40B4-BE49-F238E27FC236}">
                      <a16:creationId xmlns:a16="http://schemas.microsoft.com/office/drawing/2014/main" id="{2B3D62E6-E475-4AE2-848C-83CD81B4C7D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900785" y="663828"/>
                  <a:ext cx="1245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3035" name="잉크 43034">
                  <a:extLst>
                    <a:ext uri="{FF2B5EF4-FFF2-40B4-BE49-F238E27FC236}">
                      <a16:creationId xmlns:a16="http://schemas.microsoft.com/office/drawing/2014/main" id="{D2730E00-42EC-4CD8-8BED-3C1451DB386E}"/>
                    </a:ext>
                  </a:extLst>
                </p14:cNvPr>
                <p14:cNvContentPartPr/>
                <p14:nvPr/>
              </p14:nvContentPartPr>
              <p14:xfrm>
                <a:off x="7038305" y="550788"/>
                <a:ext cx="67320" cy="76680"/>
              </p14:xfrm>
            </p:contentPart>
          </mc:Choice>
          <mc:Fallback xmlns="">
            <p:pic>
              <p:nvPicPr>
                <p:cNvPr id="43035" name="잉크 43034">
                  <a:extLst>
                    <a:ext uri="{FF2B5EF4-FFF2-40B4-BE49-F238E27FC236}">
                      <a16:creationId xmlns:a16="http://schemas.microsoft.com/office/drawing/2014/main" id="{D2730E00-42EC-4CD8-8BED-3C1451DB386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033985" y="546468"/>
                  <a:ext cx="759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3036" name="잉크 43035">
                  <a:extLst>
                    <a:ext uri="{FF2B5EF4-FFF2-40B4-BE49-F238E27FC236}">
                      <a16:creationId xmlns:a16="http://schemas.microsoft.com/office/drawing/2014/main" id="{A485DD20-822B-479E-9C74-A4ADF850F39E}"/>
                    </a:ext>
                  </a:extLst>
                </p14:cNvPr>
                <p14:cNvContentPartPr/>
                <p14:nvPr/>
              </p14:nvContentPartPr>
              <p14:xfrm>
                <a:off x="7060265" y="533148"/>
                <a:ext cx="104760" cy="116280"/>
              </p14:xfrm>
            </p:contentPart>
          </mc:Choice>
          <mc:Fallback xmlns="">
            <p:pic>
              <p:nvPicPr>
                <p:cNvPr id="43036" name="잉크 43035">
                  <a:extLst>
                    <a:ext uri="{FF2B5EF4-FFF2-40B4-BE49-F238E27FC236}">
                      <a16:creationId xmlns:a16="http://schemas.microsoft.com/office/drawing/2014/main" id="{A485DD20-822B-479E-9C74-A4ADF850F39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055945" y="528828"/>
                  <a:ext cx="1134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3037" name="잉크 43036">
                  <a:extLst>
                    <a:ext uri="{FF2B5EF4-FFF2-40B4-BE49-F238E27FC236}">
                      <a16:creationId xmlns:a16="http://schemas.microsoft.com/office/drawing/2014/main" id="{AA4EE944-50AF-4F3C-AEFC-4CDB380D098F}"/>
                    </a:ext>
                  </a:extLst>
                </p14:cNvPr>
                <p14:cNvContentPartPr/>
                <p14:nvPr/>
              </p14:nvContentPartPr>
              <p14:xfrm>
                <a:off x="7055225" y="691188"/>
                <a:ext cx="108000" cy="141120"/>
              </p14:xfrm>
            </p:contentPart>
          </mc:Choice>
          <mc:Fallback xmlns="">
            <p:pic>
              <p:nvPicPr>
                <p:cNvPr id="43037" name="잉크 43036">
                  <a:extLst>
                    <a:ext uri="{FF2B5EF4-FFF2-40B4-BE49-F238E27FC236}">
                      <a16:creationId xmlns:a16="http://schemas.microsoft.com/office/drawing/2014/main" id="{AA4EE944-50AF-4F3C-AEFC-4CDB380D098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50905" y="686868"/>
                  <a:ext cx="1166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3038" name="잉크 43037">
                  <a:extLst>
                    <a:ext uri="{FF2B5EF4-FFF2-40B4-BE49-F238E27FC236}">
                      <a16:creationId xmlns:a16="http://schemas.microsoft.com/office/drawing/2014/main" id="{CA2AA584-E5E0-46B1-AC5A-2C6D4CCCAED7}"/>
                    </a:ext>
                  </a:extLst>
                </p14:cNvPr>
                <p14:cNvContentPartPr/>
                <p14:nvPr/>
              </p14:nvContentPartPr>
              <p14:xfrm>
                <a:off x="7216865" y="573108"/>
                <a:ext cx="171000" cy="120960"/>
              </p14:xfrm>
            </p:contentPart>
          </mc:Choice>
          <mc:Fallback xmlns="">
            <p:pic>
              <p:nvPicPr>
                <p:cNvPr id="43038" name="잉크 43037">
                  <a:extLst>
                    <a:ext uri="{FF2B5EF4-FFF2-40B4-BE49-F238E27FC236}">
                      <a16:creationId xmlns:a16="http://schemas.microsoft.com/office/drawing/2014/main" id="{CA2AA584-E5E0-46B1-AC5A-2C6D4CCCAED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12545" y="568788"/>
                  <a:ext cx="1796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3039" name="잉크 43038">
                  <a:extLst>
                    <a:ext uri="{FF2B5EF4-FFF2-40B4-BE49-F238E27FC236}">
                      <a16:creationId xmlns:a16="http://schemas.microsoft.com/office/drawing/2014/main" id="{948F7C36-0F60-4E44-A72D-4B66F4221B7B}"/>
                    </a:ext>
                  </a:extLst>
                </p14:cNvPr>
                <p14:cNvContentPartPr/>
                <p14:nvPr/>
              </p14:nvContentPartPr>
              <p14:xfrm>
                <a:off x="7306505" y="708108"/>
                <a:ext cx="71280" cy="93240"/>
              </p14:xfrm>
            </p:contentPart>
          </mc:Choice>
          <mc:Fallback xmlns="">
            <p:pic>
              <p:nvPicPr>
                <p:cNvPr id="43039" name="잉크 43038">
                  <a:extLst>
                    <a:ext uri="{FF2B5EF4-FFF2-40B4-BE49-F238E27FC236}">
                      <a16:creationId xmlns:a16="http://schemas.microsoft.com/office/drawing/2014/main" id="{948F7C36-0F60-4E44-A72D-4B66F4221B7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02185" y="703788"/>
                  <a:ext cx="79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3040" name="잉크 43039">
                  <a:extLst>
                    <a:ext uri="{FF2B5EF4-FFF2-40B4-BE49-F238E27FC236}">
                      <a16:creationId xmlns:a16="http://schemas.microsoft.com/office/drawing/2014/main" id="{E016DBEE-914D-40A0-8D68-29B501C60913}"/>
                    </a:ext>
                  </a:extLst>
                </p14:cNvPr>
                <p14:cNvContentPartPr/>
                <p14:nvPr/>
              </p14:nvContentPartPr>
              <p14:xfrm>
                <a:off x="7491905" y="555468"/>
                <a:ext cx="52200" cy="97560"/>
              </p14:xfrm>
            </p:contentPart>
          </mc:Choice>
          <mc:Fallback xmlns="">
            <p:pic>
              <p:nvPicPr>
                <p:cNvPr id="43040" name="잉크 43039">
                  <a:extLst>
                    <a:ext uri="{FF2B5EF4-FFF2-40B4-BE49-F238E27FC236}">
                      <a16:creationId xmlns:a16="http://schemas.microsoft.com/office/drawing/2014/main" id="{E016DBEE-914D-40A0-8D68-29B501C6091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487585" y="551148"/>
                  <a:ext cx="608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3041" name="잉크 43040">
                  <a:extLst>
                    <a:ext uri="{FF2B5EF4-FFF2-40B4-BE49-F238E27FC236}">
                      <a16:creationId xmlns:a16="http://schemas.microsoft.com/office/drawing/2014/main" id="{DF505180-5E91-44D2-8DBC-DCC4DE5BB3C6}"/>
                    </a:ext>
                  </a:extLst>
                </p14:cNvPr>
                <p14:cNvContentPartPr/>
                <p14:nvPr/>
              </p14:nvContentPartPr>
              <p14:xfrm>
                <a:off x="7488305" y="554028"/>
                <a:ext cx="117360" cy="117000"/>
              </p14:xfrm>
            </p:contentPart>
          </mc:Choice>
          <mc:Fallback xmlns="">
            <p:pic>
              <p:nvPicPr>
                <p:cNvPr id="43041" name="잉크 43040">
                  <a:extLst>
                    <a:ext uri="{FF2B5EF4-FFF2-40B4-BE49-F238E27FC236}">
                      <a16:creationId xmlns:a16="http://schemas.microsoft.com/office/drawing/2014/main" id="{DF505180-5E91-44D2-8DBC-DCC4DE5BB3C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83985" y="549708"/>
                  <a:ext cx="126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3042" name="잉크 43041">
                  <a:extLst>
                    <a:ext uri="{FF2B5EF4-FFF2-40B4-BE49-F238E27FC236}">
                      <a16:creationId xmlns:a16="http://schemas.microsoft.com/office/drawing/2014/main" id="{6432195D-DD55-4DF0-BCAD-47D8D2ED3980}"/>
                    </a:ext>
                  </a:extLst>
                </p14:cNvPr>
                <p14:cNvContentPartPr/>
                <p14:nvPr/>
              </p14:nvContentPartPr>
              <p14:xfrm>
                <a:off x="7438265" y="711708"/>
                <a:ext cx="158040" cy="106920"/>
              </p14:xfrm>
            </p:contentPart>
          </mc:Choice>
          <mc:Fallback xmlns="">
            <p:pic>
              <p:nvPicPr>
                <p:cNvPr id="43042" name="잉크 43041">
                  <a:extLst>
                    <a:ext uri="{FF2B5EF4-FFF2-40B4-BE49-F238E27FC236}">
                      <a16:creationId xmlns:a16="http://schemas.microsoft.com/office/drawing/2014/main" id="{6432195D-DD55-4DF0-BCAD-47D8D2ED398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433945" y="707388"/>
                  <a:ext cx="1666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3043" name="잉크 43042">
                  <a:extLst>
                    <a:ext uri="{FF2B5EF4-FFF2-40B4-BE49-F238E27FC236}">
                      <a16:creationId xmlns:a16="http://schemas.microsoft.com/office/drawing/2014/main" id="{97D21CB3-3734-4B46-8781-F82B2BC1A99A}"/>
                    </a:ext>
                  </a:extLst>
                </p14:cNvPr>
                <p14:cNvContentPartPr/>
                <p14:nvPr/>
              </p14:nvContentPartPr>
              <p14:xfrm>
                <a:off x="7517105" y="773988"/>
                <a:ext cx="131760" cy="65520"/>
              </p14:xfrm>
            </p:contentPart>
          </mc:Choice>
          <mc:Fallback xmlns="">
            <p:pic>
              <p:nvPicPr>
                <p:cNvPr id="43043" name="잉크 43042">
                  <a:extLst>
                    <a:ext uri="{FF2B5EF4-FFF2-40B4-BE49-F238E27FC236}">
                      <a16:creationId xmlns:a16="http://schemas.microsoft.com/office/drawing/2014/main" id="{97D21CB3-3734-4B46-8781-F82B2BC1A99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512785" y="769668"/>
                  <a:ext cx="140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3044" name="잉크 43043">
                  <a:extLst>
                    <a:ext uri="{FF2B5EF4-FFF2-40B4-BE49-F238E27FC236}">
                      <a16:creationId xmlns:a16="http://schemas.microsoft.com/office/drawing/2014/main" id="{67715F7B-B8C6-4E73-8EE4-CD47DFBC3A7D}"/>
                    </a:ext>
                  </a:extLst>
                </p14:cNvPr>
                <p14:cNvContentPartPr/>
                <p14:nvPr/>
              </p14:nvContentPartPr>
              <p14:xfrm>
                <a:off x="7750025" y="619188"/>
                <a:ext cx="210240" cy="162720"/>
              </p14:xfrm>
            </p:contentPart>
          </mc:Choice>
          <mc:Fallback xmlns="">
            <p:pic>
              <p:nvPicPr>
                <p:cNvPr id="43044" name="잉크 43043">
                  <a:extLst>
                    <a:ext uri="{FF2B5EF4-FFF2-40B4-BE49-F238E27FC236}">
                      <a16:creationId xmlns:a16="http://schemas.microsoft.com/office/drawing/2014/main" id="{67715F7B-B8C6-4E73-8EE4-CD47DFBC3A7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745705" y="614868"/>
                  <a:ext cx="218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3045" name="잉크 43044">
                  <a:extLst>
                    <a:ext uri="{FF2B5EF4-FFF2-40B4-BE49-F238E27FC236}">
                      <a16:creationId xmlns:a16="http://schemas.microsoft.com/office/drawing/2014/main" id="{A636AF38-2F82-4CF6-A684-63EEFC6ADD25}"/>
                    </a:ext>
                  </a:extLst>
                </p14:cNvPr>
                <p14:cNvContentPartPr/>
                <p14:nvPr/>
              </p14:nvContentPartPr>
              <p14:xfrm>
                <a:off x="8011025" y="583548"/>
                <a:ext cx="9360" cy="235800"/>
              </p14:xfrm>
            </p:contentPart>
          </mc:Choice>
          <mc:Fallback xmlns="">
            <p:pic>
              <p:nvPicPr>
                <p:cNvPr id="43045" name="잉크 43044">
                  <a:extLst>
                    <a:ext uri="{FF2B5EF4-FFF2-40B4-BE49-F238E27FC236}">
                      <a16:creationId xmlns:a16="http://schemas.microsoft.com/office/drawing/2014/main" id="{A636AF38-2F82-4CF6-A684-63EEFC6ADD2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006705" y="579228"/>
                  <a:ext cx="180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3046" name="잉크 43045">
                  <a:extLst>
                    <a:ext uri="{FF2B5EF4-FFF2-40B4-BE49-F238E27FC236}">
                      <a16:creationId xmlns:a16="http://schemas.microsoft.com/office/drawing/2014/main" id="{E7797366-851B-460E-938F-EF2A170A8F15}"/>
                    </a:ext>
                  </a:extLst>
                </p14:cNvPr>
                <p14:cNvContentPartPr/>
                <p14:nvPr/>
              </p14:nvContentPartPr>
              <p14:xfrm>
                <a:off x="8063585" y="626388"/>
                <a:ext cx="158400" cy="200160"/>
              </p14:xfrm>
            </p:contentPart>
          </mc:Choice>
          <mc:Fallback xmlns="">
            <p:pic>
              <p:nvPicPr>
                <p:cNvPr id="43046" name="잉크 43045">
                  <a:extLst>
                    <a:ext uri="{FF2B5EF4-FFF2-40B4-BE49-F238E27FC236}">
                      <a16:creationId xmlns:a16="http://schemas.microsoft.com/office/drawing/2014/main" id="{E7797366-851B-460E-938F-EF2A170A8F1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059265" y="622068"/>
                  <a:ext cx="1670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3047" name="잉크 43046">
                  <a:extLst>
                    <a:ext uri="{FF2B5EF4-FFF2-40B4-BE49-F238E27FC236}">
                      <a16:creationId xmlns:a16="http://schemas.microsoft.com/office/drawing/2014/main" id="{4A9C7BDB-4E03-4FE7-9B5A-DB997493D68C}"/>
                    </a:ext>
                  </a:extLst>
                </p14:cNvPr>
                <p14:cNvContentPartPr/>
                <p14:nvPr/>
              </p14:nvContentPartPr>
              <p14:xfrm>
                <a:off x="8327825" y="512268"/>
                <a:ext cx="178200" cy="351720"/>
              </p14:xfrm>
            </p:contentPart>
          </mc:Choice>
          <mc:Fallback xmlns="">
            <p:pic>
              <p:nvPicPr>
                <p:cNvPr id="43047" name="잉크 43046">
                  <a:extLst>
                    <a:ext uri="{FF2B5EF4-FFF2-40B4-BE49-F238E27FC236}">
                      <a16:creationId xmlns:a16="http://schemas.microsoft.com/office/drawing/2014/main" id="{4A9C7BDB-4E03-4FE7-9B5A-DB997493D68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323505" y="507948"/>
                  <a:ext cx="186840" cy="36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57" name="그룹 43056">
            <a:extLst>
              <a:ext uri="{FF2B5EF4-FFF2-40B4-BE49-F238E27FC236}">
                <a16:creationId xmlns:a16="http://schemas.microsoft.com/office/drawing/2014/main" id="{3792A196-AA50-40C3-9DE6-15E81847695E}"/>
              </a:ext>
            </a:extLst>
          </p:cNvPr>
          <p:cNvGrpSpPr/>
          <p:nvPr/>
        </p:nvGrpSpPr>
        <p:grpSpPr>
          <a:xfrm>
            <a:off x="8741465" y="459708"/>
            <a:ext cx="766800" cy="401040"/>
            <a:chOff x="8741465" y="459708"/>
            <a:chExt cx="766800" cy="4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3049" name="잉크 43048">
                  <a:extLst>
                    <a:ext uri="{FF2B5EF4-FFF2-40B4-BE49-F238E27FC236}">
                      <a16:creationId xmlns:a16="http://schemas.microsoft.com/office/drawing/2014/main" id="{EBE32602-BE11-4844-8621-0D44FE75309F}"/>
                    </a:ext>
                  </a:extLst>
                </p14:cNvPr>
                <p14:cNvContentPartPr/>
                <p14:nvPr/>
              </p14:nvContentPartPr>
              <p14:xfrm>
                <a:off x="8752985" y="604788"/>
                <a:ext cx="146880" cy="110160"/>
              </p14:xfrm>
            </p:contentPart>
          </mc:Choice>
          <mc:Fallback xmlns="">
            <p:pic>
              <p:nvPicPr>
                <p:cNvPr id="43049" name="잉크 43048">
                  <a:extLst>
                    <a:ext uri="{FF2B5EF4-FFF2-40B4-BE49-F238E27FC236}">
                      <a16:creationId xmlns:a16="http://schemas.microsoft.com/office/drawing/2014/main" id="{EBE32602-BE11-4844-8621-0D44FE75309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748665" y="600468"/>
                  <a:ext cx="1555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3050" name="잉크 43049">
                  <a:extLst>
                    <a:ext uri="{FF2B5EF4-FFF2-40B4-BE49-F238E27FC236}">
                      <a16:creationId xmlns:a16="http://schemas.microsoft.com/office/drawing/2014/main" id="{1C0D7437-0A1F-41D8-A3A9-7E3C8F7FB5EF}"/>
                    </a:ext>
                  </a:extLst>
                </p14:cNvPr>
                <p14:cNvContentPartPr/>
                <p14:nvPr/>
              </p14:nvContentPartPr>
              <p14:xfrm>
                <a:off x="8741465" y="597228"/>
                <a:ext cx="187200" cy="150840"/>
              </p14:xfrm>
            </p:contentPart>
          </mc:Choice>
          <mc:Fallback xmlns="">
            <p:pic>
              <p:nvPicPr>
                <p:cNvPr id="43050" name="잉크 43049">
                  <a:extLst>
                    <a:ext uri="{FF2B5EF4-FFF2-40B4-BE49-F238E27FC236}">
                      <a16:creationId xmlns:a16="http://schemas.microsoft.com/office/drawing/2014/main" id="{1C0D7437-0A1F-41D8-A3A9-7E3C8F7FB5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737145" y="592908"/>
                  <a:ext cx="1958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3051" name="잉크 43050">
                  <a:extLst>
                    <a:ext uri="{FF2B5EF4-FFF2-40B4-BE49-F238E27FC236}">
                      <a16:creationId xmlns:a16="http://schemas.microsoft.com/office/drawing/2014/main" id="{841993F0-04CB-48C1-84D9-06AE1C4DCCE3}"/>
                    </a:ext>
                  </a:extLst>
                </p14:cNvPr>
                <p14:cNvContentPartPr/>
                <p14:nvPr/>
              </p14:nvContentPartPr>
              <p14:xfrm>
                <a:off x="8761985" y="602988"/>
                <a:ext cx="200520" cy="150840"/>
              </p14:xfrm>
            </p:contentPart>
          </mc:Choice>
          <mc:Fallback xmlns="">
            <p:pic>
              <p:nvPicPr>
                <p:cNvPr id="43051" name="잉크 43050">
                  <a:extLst>
                    <a:ext uri="{FF2B5EF4-FFF2-40B4-BE49-F238E27FC236}">
                      <a16:creationId xmlns:a16="http://schemas.microsoft.com/office/drawing/2014/main" id="{841993F0-04CB-48C1-84D9-06AE1C4DCCE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757665" y="598668"/>
                  <a:ext cx="2091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3052" name="잉크 43051">
                  <a:extLst>
                    <a:ext uri="{FF2B5EF4-FFF2-40B4-BE49-F238E27FC236}">
                      <a16:creationId xmlns:a16="http://schemas.microsoft.com/office/drawing/2014/main" id="{97EC0742-6082-4544-9B1D-D4E8F40A1D19}"/>
                    </a:ext>
                  </a:extLst>
                </p14:cNvPr>
                <p14:cNvContentPartPr/>
                <p14:nvPr/>
              </p14:nvContentPartPr>
              <p14:xfrm>
                <a:off x="9121985" y="507228"/>
                <a:ext cx="45000" cy="95040"/>
              </p14:xfrm>
            </p:contentPart>
          </mc:Choice>
          <mc:Fallback xmlns="">
            <p:pic>
              <p:nvPicPr>
                <p:cNvPr id="43052" name="잉크 43051">
                  <a:extLst>
                    <a:ext uri="{FF2B5EF4-FFF2-40B4-BE49-F238E27FC236}">
                      <a16:creationId xmlns:a16="http://schemas.microsoft.com/office/drawing/2014/main" id="{97EC0742-6082-4544-9B1D-D4E8F40A1D1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117665" y="502908"/>
                  <a:ext cx="536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3053" name="잉크 43052">
                  <a:extLst>
                    <a:ext uri="{FF2B5EF4-FFF2-40B4-BE49-F238E27FC236}">
                      <a16:creationId xmlns:a16="http://schemas.microsoft.com/office/drawing/2014/main" id="{AD190483-137D-45CC-B2A8-172889408246}"/>
                    </a:ext>
                  </a:extLst>
                </p14:cNvPr>
                <p14:cNvContentPartPr/>
                <p14:nvPr/>
              </p14:nvContentPartPr>
              <p14:xfrm>
                <a:off x="9089945" y="459708"/>
                <a:ext cx="178920" cy="256680"/>
              </p14:xfrm>
            </p:contentPart>
          </mc:Choice>
          <mc:Fallback xmlns="">
            <p:pic>
              <p:nvPicPr>
                <p:cNvPr id="43053" name="잉크 43052">
                  <a:extLst>
                    <a:ext uri="{FF2B5EF4-FFF2-40B4-BE49-F238E27FC236}">
                      <a16:creationId xmlns:a16="http://schemas.microsoft.com/office/drawing/2014/main" id="{AD190483-137D-45CC-B2A8-17288940824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085625" y="455388"/>
                  <a:ext cx="1875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3054" name="잉크 43053">
                  <a:extLst>
                    <a:ext uri="{FF2B5EF4-FFF2-40B4-BE49-F238E27FC236}">
                      <a16:creationId xmlns:a16="http://schemas.microsoft.com/office/drawing/2014/main" id="{E8274FE5-4003-4395-BC8C-2D8CC0C8A998}"/>
                    </a:ext>
                  </a:extLst>
                </p14:cNvPr>
                <p14:cNvContentPartPr/>
                <p14:nvPr/>
              </p14:nvContentPartPr>
              <p14:xfrm>
                <a:off x="9112985" y="747708"/>
                <a:ext cx="108000" cy="113040"/>
              </p14:xfrm>
            </p:contentPart>
          </mc:Choice>
          <mc:Fallback xmlns="">
            <p:pic>
              <p:nvPicPr>
                <p:cNvPr id="43054" name="잉크 43053">
                  <a:extLst>
                    <a:ext uri="{FF2B5EF4-FFF2-40B4-BE49-F238E27FC236}">
                      <a16:creationId xmlns:a16="http://schemas.microsoft.com/office/drawing/2014/main" id="{E8274FE5-4003-4395-BC8C-2D8CC0C8A99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108665" y="743388"/>
                  <a:ext cx="1166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3055" name="잉크 43054">
                  <a:extLst>
                    <a:ext uri="{FF2B5EF4-FFF2-40B4-BE49-F238E27FC236}">
                      <a16:creationId xmlns:a16="http://schemas.microsoft.com/office/drawing/2014/main" id="{76885449-1F41-4A5B-8076-D833299402F2}"/>
                    </a:ext>
                  </a:extLst>
                </p14:cNvPr>
                <p14:cNvContentPartPr/>
                <p14:nvPr/>
              </p14:nvContentPartPr>
              <p14:xfrm>
                <a:off x="9356705" y="498588"/>
                <a:ext cx="151560" cy="126360"/>
              </p14:xfrm>
            </p:contentPart>
          </mc:Choice>
          <mc:Fallback xmlns="">
            <p:pic>
              <p:nvPicPr>
                <p:cNvPr id="43055" name="잉크 43054">
                  <a:extLst>
                    <a:ext uri="{FF2B5EF4-FFF2-40B4-BE49-F238E27FC236}">
                      <a16:creationId xmlns:a16="http://schemas.microsoft.com/office/drawing/2014/main" id="{76885449-1F41-4A5B-8076-D833299402F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352385" y="494268"/>
                  <a:ext cx="1602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3056" name="잉크 43055">
                  <a:extLst>
                    <a:ext uri="{FF2B5EF4-FFF2-40B4-BE49-F238E27FC236}">
                      <a16:creationId xmlns:a16="http://schemas.microsoft.com/office/drawing/2014/main" id="{FF078594-BA5B-4054-A4E3-029542D2B6AB}"/>
                    </a:ext>
                  </a:extLst>
                </p14:cNvPr>
                <p14:cNvContentPartPr/>
                <p14:nvPr/>
              </p14:nvContentPartPr>
              <p14:xfrm>
                <a:off x="9428345" y="614868"/>
                <a:ext cx="43200" cy="245520"/>
              </p14:xfrm>
            </p:contentPart>
          </mc:Choice>
          <mc:Fallback xmlns="">
            <p:pic>
              <p:nvPicPr>
                <p:cNvPr id="43056" name="잉크 43055">
                  <a:extLst>
                    <a:ext uri="{FF2B5EF4-FFF2-40B4-BE49-F238E27FC236}">
                      <a16:creationId xmlns:a16="http://schemas.microsoft.com/office/drawing/2014/main" id="{FF078594-BA5B-4054-A4E3-029542D2B6A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424025" y="610548"/>
                  <a:ext cx="5184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81" name="그룹 43080">
            <a:extLst>
              <a:ext uri="{FF2B5EF4-FFF2-40B4-BE49-F238E27FC236}">
                <a16:creationId xmlns:a16="http://schemas.microsoft.com/office/drawing/2014/main" id="{13DF256C-B803-4F17-B8A6-23F91EF16E17}"/>
              </a:ext>
            </a:extLst>
          </p:cNvPr>
          <p:cNvGrpSpPr/>
          <p:nvPr/>
        </p:nvGrpSpPr>
        <p:grpSpPr>
          <a:xfrm>
            <a:off x="6952625" y="945348"/>
            <a:ext cx="1959120" cy="353160"/>
            <a:chOff x="6952625" y="945348"/>
            <a:chExt cx="1959120" cy="3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3058" name="잉크 43057">
                  <a:extLst>
                    <a:ext uri="{FF2B5EF4-FFF2-40B4-BE49-F238E27FC236}">
                      <a16:creationId xmlns:a16="http://schemas.microsoft.com/office/drawing/2014/main" id="{5AC62EEA-8F0A-48D3-AEFC-DB8B2804626C}"/>
                    </a:ext>
                  </a:extLst>
                </p14:cNvPr>
                <p14:cNvContentPartPr/>
                <p14:nvPr/>
              </p14:nvContentPartPr>
              <p14:xfrm>
                <a:off x="6952625" y="1010148"/>
                <a:ext cx="81720" cy="237240"/>
              </p14:xfrm>
            </p:contentPart>
          </mc:Choice>
          <mc:Fallback xmlns="">
            <p:pic>
              <p:nvPicPr>
                <p:cNvPr id="43058" name="잉크 43057">
                  <a:extLst>
                    <a:ext uri="{FF2B5EF4-FFF2-40B4-BE49-F238E27FC236}">
                      <a16:creationId xmlns:a16="http://schemas.microsoft.com/office/drawing/2014/main" id="{5AC62EEA-8F0A-48D3-AEFC-DB8B2804626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948305" y="1005828"/>
                  <a:ext cx="903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3059" name="잉크 43058">
                  <a:extLst>
                    <a:ext uri="{FF2B5EF4-FFF2-40B4-BE49-F238E27FC236}">
                      <a16:creationId xmlns:a16="http://schemas.microsoft.com/office/drawing/2014/main" id="{1A3B2BB2-0719-40BA-BE33-DACB23B6F7D6}"/>
                    </a:ext>
                  </a:extLst>
                </p14:cNvPr>
                <p14:cNvContentPartPr/>
                <p14:nvPr/>
              </p14:nvContentPartPr>
              <p14:xfrm>
                <a:off x="7116065" y="1012668"/>
                <a:ext cx="189720" cy="175680"/>
              </p14:xfrm>
            </p:contentPart>
          </mc:Choice>
          <mc:Fallback xmlns="">
            <p:pic>
              <p:nvPicPr>
                <p:cNvPr id="43059" name="잉크 43058">
                  <a:extLst>
                    <a:ext uri="{FF2B5EF4-FFF2-40B4-BE49-F238E27FC236}">
                      <a16:creationId xmlns:a16="http://schemas.microsoft.com/office/drawing/2014/main" id="{1A3B2BB2-0719-40BA-BE33-DACB23B6F7D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111745" y="1008348"/>
                  <a:ext cx="1983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3060" name="잉크 43059">
                  <a:extLst>
                    <a:ext uri="{FF2B5EF4-FFF2-40B4-BE49-F238E27FC236}">
                      <a16:creationId xmlns:a16="http://schemas.microsoft.com/office/drawing/2014/main" id="{1052141A-B4CE-4C3B-9DAB-6753099DA3CB}"/>
                    </a:ext>
                  </a:extLst>
                </p14:cNvPr>
                <p14:cNvContentPartPr/>
                <p14:nvPr/>
              </p14:nvContentPartPr>
              <p14:xfrm>
                <a:off x="7345385" y="1010508"/>
                <a:ext cx="9360" cy="246960"/>
              </p14:xfrm>
            </p:contentPart>
          </mc:Choice>
          <mc:Fallback xmlns="">
            <p:pic>
              <p:nvPicPr>
                <p:cNvPr id="43060" name="잉크 43059">
                  <a:extLst>
                    <a:ext uri="{FF2B5EF4-FFF2-40B4-BE49-F238E27FC236}">
                      <a16:creationId xmlns:a16="http://schemas.microsoft.com/office/drawing/2014/main" id="{1052141A-B4CE-4C3B-9DAB-6753099DA3C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341065" y="1006188"/>
                  <a:ext cx="180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3061" name="잉크 43060">
                  <a:extLst>
                    <a:ext uri="{FF2B5EF4-FFF2-40B4-BE49-F238E27FC236}">
                      <a16:creationId xmlns:a16="http://schemas.microsoft.com/office/drawing/2014/main" id="{ED5ECD70-F423-474C-BD72-A3D2ACCC5488}"/>
                    </a:ext>
                  </a:extLst>
                </p14:cNvPr>
                <p14:cNvContentPartPr/>
                <p14:nvPr/>
              </p14:nvContentPartPr>
              <p14:xfrm>
                <a:off x="7427825" y="1035348"/>
                <a:ext cx="143280" cy="263160"/>
              </p14:xfrm>
            </p:contentPart>
          </mc:Choice>
          <mc:Fallback xmlns="">
            <p:pic>
              <p:nvPicPr>
                <p:cNvPr id="43061" name="잉크 43060">
                  <a:extLst>
                    <a:ext uri="{FF2B5EF4-FFF2-40B4-BE49-F238E27FC236}">
                      <a16:creationId xmlns:a16="http://schemas.microsoft.com/office/drawing/2014/main" id="{ED5ECD70-F423-474C-BD72-A3D2ACCC548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423505" y="1031028"/>
                  <a:ext cx="1519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3062" name="잉크 43061">
                  <a:extLst>
                    <a:ext uri="{FF2B5EF4-FFF2-40B4-BE49-F238E27FC236}">
                      <a16:creationId xmlns:a16="http://schemas.microsoft.com/office/drawing/2014/main" id="{27CAAC28-6691-4430-98DD-E7ACF788E9A5}"/>
                    </a:ext>
                  </a:extLst>
                </p14:cNvPr>
                <p14:cNvContentPartPr/>
                <p14:nvPr/>
              </p14:nvContentPartPr>
              <p14:xfrm>
                <a:off x="7673345" y="960468"/>
                <a:ext cx="121680" cy="166680"/>
              </p14:xfrm>
            </p:contentPart>
          </mc:Choice>
          <mc:Fallback xmlns="">
            <p:pic>
              <p:nvPicPr>
                <p:cNvPr id="43062" name="잉크 43061">
                  <a:extLst>
                    <a:ext uri="{FF2B5EF4-FFF2-40B4-BE49-F238E27FC236}">
                      <a16:creationId xmlns:a16="http://schemas.microsoft.com/office/drawing/2014/main" id="{27CAAC28-6691-4430-98DD-E7ACF788E9A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669025" y="956148"/>
                  <a:ext cx="1303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3063" name="잉크 43062">
                  <a:extLst>
                    <a:ext uri="{FF2B5EF4-FFF2-40B4-BE49-F238E27FC236}">
                      <a16:creationId xmlns:a16="http://schemas.microsoft.com/office/drawing/2014/main" id="{4B4CF19C-55D3-4F56-AB25-C37092D08E7B}"/>
                    </a:ext>
                  </a:extLst>
                </p14:cNvPr>
                <p14:cNvContentPartPr/>
                <p14:nvPr/>
              </p14:nvContentPartPr>
              <p14:xfrm>
                <a:off x="7851905" y="945348"/>
                <a:ext cx="111960" cy="115920"/>
              </p14:xfrm>
            </p:contentPart>
          </mc:Choice>
          <mc:Fallback xmlns="">
            <p:pic>
              <p:nvPicPr>
                <p:cNvPr id="43063" name="잉크 43062">
                  <a:extLst>
                    <a:ext uri="{FF2B5EF4-FFF2-40B4-BE49-F238E27FC236}">
                      <a16:creationId xmlns:a16="http://schemas.microsoft.com/office/drawing/2014/main" id="{4B4CF19C-55D3-4F56-AB25-C37092D08E7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847585" y="941028"/>
                  <a:ext cx="1206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3064" name="잉크 43063">
                  <a:extLst>
                    <a:ext uri="{FF2B5EF4-FFF2-40B4-BE49-F238E27FC236}">
                      <a16:creationId xmlns:a16="http://schemas.microsoft.com/office/drawing/2014/main" id="{24C4677D-E088-427F-98DE-240F601C2095}"/>
                    </a:ext>
                  </a:extLst>
                </p14:cNvPr>
                <p14:cNvContentPartPr/>
                <p14:nvPr/>
              </p14:nvContentPartPr>
              <p14:xfrm>
                <a:off x="7750025" y="1166388"/>
                <a:ext cx="235080" cy="98280"/>
              </p14:xfrm>
            </p:contentPart>
          </mc:Choice>
          <mc:Fallback xmlns="">
            <p:pic>
              <p:nvPicPr>
                <p:cNvPr id="43064" name="잉크 43063">
                  <a:extLst>
                    <a:ext uri="{FF2B5EF4-FFF2-40B4-BE49-F238E27FC236}">
                      <a16:creationId xmlns:a16="http://schemas.microsoft.com/office/drawing/2014/main" id="{24C4677D-E088-427F-98DE-240F601C209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45705" y="1162068"/>
                  <a:ext cx="2437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3065" name="잉크 43064">
                  <a:extLst>
                    <a:ext uri="{FF2B5EF4-FFF2-40B4-BE49-F238E27FC236}">
                      <a16:creationId xmlns:a16="http://schemas.microsoft.com/office/drawing/2014/main" id="{86099B68-D57A-451D-A94A-7DEC6A6131B1}"/>
                    </a:ext>
                  </a:extLst>
                </p14:cNvPr>
                <p14:cNvContentPartPr/>
                <p14:nvPr/>
              </p14:nvContentPartPr>
              <p14:xfrm>
                <a:off x="8092025" y="1018428"/>
                <a:ext cx="219600" cy="144360"/>
              </p14:xfrm>
            </p:contentPart>
          </mc:Choice>
          <mc:Fallback xmlns="">
            <p:pic>
              <p:nvPicPr>
                <p:cNvPr id="43065" name="잉크 43064">
                  <a:extLst>
                    <a:ext uri="{FF2B5EF4-FFF2-40B4-BE49-F238E27FC236}">
                      <a16:creationId xmlns:a16="http://schemas.microsoft.com/office/drawing/2014/main" id="{86099B68-D57A-451D-A94A-7DEC6A6131B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087705" y="1014108"/>
                  <a:ext cx="2282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3066" name="잉크 43065">
                  <a:extLst>
                    <a:ext uri="{FF2B5EF4-FFF2-40B4-BE49-F238E27FC236}">
                      <a16:creationId xmlns:a16="http://schemas.microsoft.com/office/drawing/2014/main" id="{056995D0-C653-4271-AF70-2504DC3B295C}"/>
                    </a:ext>
                  </a:extLst>
                </p14:cNvPr>
                <p14:cNvContentPartPr/>
                <p14:nvPr/>
              </p14:nvContentPartPr>
              <p14:xfrm>
                <a:off x="8225225" y="1183308"/>
                <a:ext cx="68040" cy="64800"/>
              </p14:xfrm>
            </p:contentPart>
          </mc:Choice>
          <mc:Fallback xmlns="">
            <p:pic>
              <p:nvPicPr>
                <p:cNvPr id="43066" name="잉크 43065">
                  <a:extLst>
                    <a:ext uri="{FF2B5EF4-FFF2-40B4-BE49-F238E27FC236}">
                      <a16:creationId xmlns:a16="http://schemas.microsoft.com/office/drawing/2014/main" id="{056995D0-C653-4271-AF70-2504DC3B295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220905" y="1178988"/>
                  <a:ext cx="766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3067" name="잉크 43066">
                  <a:extLst>
                    <a:ext uri="{FF2B5EF4-FFF2-40B4-BE49-F238E27FC236}">
                      <a16:creationId xmlns:a16="http://schemas.microsoft.com/office/drawing/2014/main" id="{34C2CDCF-8D29-4BFF-AFEA-19786FFC6F5C}"/>
                    </a:ext>
                  </a:extLst>
                </p14:cNvPr>
                <p14:cNvContentPartPr/>
                <p14:nvPr/>
              </p14:nvContentPartPr>
              <p14:xfrm>
                <a:off x="8398385" y="1004748"/>
                <a:ext cx="71640" cy="88920"/>
              </p14:xfrm>
            </p:contentPart>
          </mc:Choice>
          <mc:Fallback xmlns="">
            <p:pic>
              <p:nvPicPr>
                <p:cNvPr id="43067" name="잉크 43066">
                  <a:extLst>
                    <a:ext uri="{FF2B5EF4-FFF2-40B4-BE49-F238E27FC236}">
                      <a16:creationId xmlns:a16="http://schemas.microsoft.com/office/drawing/2014/main" id="{34C2CDCF-8D29-4BFF-AFEA-19786FFC6F5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394065" y="1000428"/>
                  <a:ext cx="802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3068" name="잉크 43067">
                  <a:extLst>
                    <a:ext uri="{FF2B5EF4-FFF2-40B4-BE49-F238E27FC236}">
                      <a16:creationId xmlns:a16="http://schemas.microsoft.com/office/drawing/2014/main" id="{07DEE2B9-EDB0-440C-A953-C44E084679BA}"/>
                    </a:ext>
                  </a:extLst>
                </p14:cNvPr>
                <p14:cNvContentPartPr/>
                <p14:nvPr/>
              </p14:nvContentPartPr>
              <p14:xfrm>
                <a:off x="8403785" y="1005828"/>
                <a:ext cx="124560" cy="129240"/>
              </p14:xfrm>
            </p:contentPart>
          </mc:Choice>
          <mc:Fallback xmlns="">
            <p:pic>
              <p:nvPicPr>
                <p:cNvPr id="43068" name="잉크 43067">
                  <a:extLst>
                    <a:ext uri="{FF2B5EF4-FFF2-40B4-BE49-F238E27FC236}">
                      <a16:creationId xmlns:a16="http://schemas.microsoft.com/office/drawing/2014/main" id="{07DEE2B9-EDB0-440C-A953-C44E084679B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99465" y="1001508"/>
                  <a:ext cx="133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3069" name="잉크 43068">
                  <a:extLst>
                    <a:ext uri="{FF2B5EF4-FFF2-40B4-BE49-F238E27FC236}">
                      <a16:creationId xmlns:a16="http://schemas.microsoft.com/office/drawing/2014/main" id="{90CD17B3-58AC-4BB8-9485-2934F4A326CC}"/>
                    </a:ext>
                  </a:extLst>
                </p14:cNvPr>
                <p14:cNvContentPartPr/>
                <p14:nvPr/>
              </p14:nvContentPartPr>
              <p14:xfrm>
                <a:off x="8382905" y="1080348"/>
                <a:ext cx="195840" cy="158040"/>
              </p14:xfrm>
            </p:contentPart>
          </mc:Choice>
          <mc:Fallback xmlns="">
            <p:pic>
              <p:nvPicPr>
                <p:cNvPr id="43069" name="잉크 43068">
                  <a:extLst>
                    <a:ext uri="{FF2B5EF4-FFF2-40B4-BE49-F238E27FC236}">
                      <a16:creationId xmlns:a16="http://schemas.microsoft.com/office/drawing/2014/main" id="{90CD17B3-58AC-4BB8-9485-2934F4A326C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378585" y="1076028"/>
                  <a:ext cx="204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3070" name="잉크 43069">
                  <a:extLst>
                    <a:ext uri="{FF2B5EF4-FFF2-40B4-BE49-F238E27FC236}">
                      <a16:creationId xmlns:a16="http://schemas.microsoft.com/office/drawing/2014/main" id="{AB603102-6A47-409B-BA92-908E66DE4998}"/>
                    </a:ext>
                  </a:extLst>
                </p14:cNvPr>
                <p14:cNvContentPartPr/>
                <p14:nvPr/>
              </p14:nvContentPartPr>
              <p14:xfrm>
                <a:off x="8431505" y="1215348"/>
                <a:ext cx="146880" cy="42120"/>
              </p14:xfrm>
            </p:contentPart>
          </mc:Choice>
          <mc:Fallback xmlns="">
            <p:pic>
              <p:nvPicPr>
                <p:cNvPr id="43070" name="잉크 43069">
                  <a:extLst>
                    <a:ext uri="{FF2B5EF4-FFF2-40B4-BE49-F238E27FC236}">
                      <a16:creationId xmlns:a16="http://schemas.microsoft.com/office/drawing/2014/main" id="{AB603102-6A47-409B-BA92-908E66DE499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427185" y="1211028"/>
                  <a:ext cx="1555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3071" name="잉크 43070">
                  <a:extLst>
                    <a:ext uri="{FF2B5EF4-FFF2-40B4-BE49-F238E27FC236}">
                      <a16:creationId xmlns:a16="http://schemas.microsoft.com/office/drawing/2014/main" id="{A8DDD3D5-B90B-491C-AF06-F17DC9A3925F}"/>
                    </a:ext>
                  </a:extLst>
                </p14:cNvPr>
                <p14:cNvContentPartPr/>
                <p14:nvPr/>
              </p14:nvContentPartPr>
              <p14:xfrm>
                <a:off x="8659025" y="1116708"/>
                <a:ext cx="190800" cy="108720"/>
              </p14:xfrm>
            </p:contentPart>
          </mc:Choice>
          <mc:Fallback xmlns="">
            <p:pic>
              <p:nvPicPr>
                <p:cNvPr id="43071" name="잉크 43070">
                  <a:extLst>
                    <a:ext uri="{FF2B5EF4-FFF2-40B4-BE49-F238E27FC236}">
                      <a16:creationId xmlns:a16="http://schemas.microsoft.com/office/drawing/2014/main" id="{A8DDD3D5-B90B-491C-AF06-F17DC9A3925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654705" y="1112388"/>
                  <a:ext cx="1994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3072" name="잉크 43071">
                  <a:extLst>
                    <a:ext uri="{FF2B5EF4-FFF2-40B4-BE49-F238E27FC236}">
                      <a16:creationId xmlns:a16="http://schemas.microsoft.com/office/drawing/2014/main" id="{269F42A3-F66A-47C2-8B27-14F3A61B71C6}"/>
                    </a:ext>
                  </a:extLst>
                </p14:cNvPr>
                <p14:cNvContentPartPr/>
                <p14:nvPr/>
              </p14:nvContentPartPr>
              <p14:xfrm>
                <a:off x="8874665" y="1066668"/>
                <a:ext cx="37080" cy="194040"/>
              </p14:xfrm>
            </p:contentPart>
          </mc:Choice>
          <mc:Fallback xmlns="">
            <p:pic>
              <p:nvPicPr>
                <p:cNvPr id="43072" name="잉크 43071">
                  <a:extLst>
                    <a:ext uri="{FF2B5EF4-FFF2-40B4-BE49-F238E27FC236}">
                      <a16:creationId xmlns:a16="http://schemas.microsoft.com/office/drawing/2014/main" id="{269F42A3-F66A-47C2-8B27-14F3A61B71C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870345" y="1062348"/>
                  <a:ext cx="4572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080" name="그룹 43079">
            <a:extLst>
              <a:ext uri="{FF2B5EF4-FFF2-40B4-BE49-F238E27FC236}">
                <a16:creationId xmlns:a16="http://schemas.microsoft.com/office/drawing/2014/main" id="{9A375197-1129-49F7-AA45-B59F510E149B}"/>
              </a:ext>
            </a:extLst>
          </p:cNvPr>
          <p:cNvGrpSpPr/>
          <p:nvPr/>
        </p:nvGrpSpPr>
        <p:grpSpPr>
          <a:xfrm>
            <a:off x="9245465" y="1011948"/>
            <a:ext cx="1010160" cy="367920"/>
            <a:chOff x="9245465" y="1011948"/>
            <a:chExt cx="101016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3073" name="잉크 43072">
                  <a:extLst>
                    <a:ext uri="{FF2B5EF4-FFF2-40B4-BE49-F238E27FC236}">
                      <a16:creationId xmlns:a16="http://schemas.microsoft.com/office/drawing/2014/main" id="{473C72DD-1A8E-48EA-9BE8-0749A2CFCD52}"/>
                    </a:ext>
                  </a:extLst>
                </p14:cNvPr>
                <p14:cNvContentPartPr/>
                <p14:nvPr/>
              </p14:nvContentPartPr>
              <p14:xfrm>
                <a:off x="9245465" y="1058028"/>
                <a:ext cx="160560" cy="176040"/>
              </p14:xfrm>
            </p:contentPart>
          </mc:Choice>
          <mc:Fallback xmlns="">
            <p:pic>
              <p:nvPicPr>
                <p:cNvPr id="43073" name="잉크 43072">
                  <a:extLst>
                    <a:ext uri="{FF2B5EF4-FFF2-40B4-BE49-F238E27FC236}">
                      <a16:creationId xmlns:a16="http://schemas.microsoft.com/office/drawing/2014/main" id="{473C72DD-1A8E-48EA-9BE8-0749A2CFCD5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241145" y="1053708"/>
                  <a:ext cx="1692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3074" name="잉크 43073">
                  <a:extLst>
                    <a:ext uri="{FF2B5EF4-FFF2-40B4-BE49-F238E27FC236}">
                      <a16:creationId xmlns:a16="http://schemas.microsoft.com/office/drawing/2014/main" id="{FAB90CAF-058C-45D7-ADCA-70D1C72253D2}"/>
                    </a:ext>
                  </a:extLst>
                </p14:cNvPr>
                <p14:cNvContentPartPr/>
                <p14:nvPr/>
              </p14:nvContentPartPr>
              <p14:xfrm>
                <a:off x="9566585" y="1083228"/>
                <a:ext cx="85680" cy="86400"/>
              </p14:xfrm>
            </p:contentPart>
          </mc:Choice>
          <mc:Fallback xmlns="">
            <p:pic>
              <p:nvPicPr>
                <p:cNvPr id="43074" name="잉크 43073">
                  <a:extLst>
                    <a:ext uri="{FF2B5EF4-FFF2-40B4-BE49-F238E27FC236}">
                      <a16:creationId xmlns:a16="http://schemas.microsoft.com/office/drawing/2014/main" id="{FAB90CAF-058C-45D7-ADCA-70D1C72253D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562265" y="1078908"/>
                  <a:ext cx="943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3075" name="잉크 43074">
                  <a:extLst>
                    <a:ext uri="{FF2B5EF4-FFF2-40B4-BE49-F238E27FC236}">
                      <a16:creationId xmlns:a16="http://schemas.microsoft.com/office/drawing/2014/main" id="{E4802EA9-17F3-4E4B-B3C5-21D38B53D0E8}"/>
                    </a:ext>
                  </a:extLst>
                </p14:cNvPr>
                <p14:cNvContentPartPr/>
                <p14:nvPr/>
              </p14:nvContentPartPr>
              <p14:xfrm>
                <a:off x="9725705" y="1042548"/>
                <a:ext cx="92880" cy="240840"/>
              </p14:xfrm>
            </p:contentPart>
          </mc:Choice>
          <mc:Fallback xmlns="">
            <p:pic>
              <p:nvPicPr>
                <p:cNvPr id="43075" name="잉크 43074">
                  <a:extLst>
                    <a:ext uri="{FF2B5EF4-FFF2-40B4-BE49-F238E27FC236}">
                      <a16:creationId xmlns:a16="http://schemas.microsoft.com/office/drawing/2014/main" id="{E4802EA9-17F3-4E4B-B3C5-21D38B53D0E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721385" y="1038228"/>
                  <a:ext cx="1015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3076" name="잉크 43075">
                  <a:extLst>
                    <a:ext uri="{FF2B5EF4-FFF2-40B4-BE49-F238E27FC236}">
                      <a16:creationId xmlns:a16="http://schemas.microsoft.com/office/drawing/2014/main" id="{22435401-C8B5-44C1-BAF6-664A047AC5D2}"/>
                    </a:ext>
                  </a:extLst>
                </p14:cNvPr>
                <p14:cNvContentPartPr/>
                <p14:nvPr/>
              </p14:nvContentPartPr>
              <p14:xfrm>
                <a:off x="9876545" y="1049748"/>
                <a:ext cx="105120" cy="79200"/>
              </p14:xfrm>
            </p:contentPart>
          </mc:Choice>
          <mc:Fallback xmlns="">
            <p:pic>
              <p:nvPicPr>
                <p:cNvPr id="43076" name="잉크 43075">
                  <a:extLst>
                    <a:ext uri="{FF2B5EF4-FFF2-40B4-BE49-F238E27FC236}">
                      <a16:creationId xmlns:a16="http://schemas.microsoft.com/office/drawing/2014/main" id="{22435401-C8B5-44C1-BAF6-664A047AC5D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872225" y="1045428"/>
                  <a:ext cx="1137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3077" name="잉크 43076">
                  <a:extLst>
                    <a:ext uri="{FF2B5EF4-FFF2-40B4-BE49-F238E27FC236}">
                      <a16:creationId xmlns:a16="http://schemas.microsoft.com/office/drawing/2014/main" id="{31AE93A9-BDCC-463E-AB8F-859A3A184863}"/>
                    </a:ext>
                  </a:extLst>
                </p14:cNvPr>
                <p14:cNvContentPartPr/>
                <p14:nvPr/>
              </p14:nvContentPartPr>
              <p14:xfrm>
                <a:off x="9941705" y="1011948"/>
                <a:ext cx="73440" cy="143280"/>
              </p14:xfrm>
            </p:contentPart>
          </mc:Choice>
          <mc:Fallback xmlns="">
            <p:pic>
              <p:nvPicPr>
                <p:cNvPr id="43077" name="잉크 43076">
                  <a:extLst>
                    <a:ext uri="{FF2B5EF4-FFF2-40B4-BE49-F238E27FC236}">
                      <a16:creationId xmlns:a16="http://schemas.microsoft.com/office/drawing/2014/main" id="{31AE93A9-BDCC-463E-AB8F-859A3A18486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937385" y="1007628"/>
                  <a:ext cx="820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3078" name="잉크 43077">
                  <a:extLst>
                    <a:ext uri="{FF2B5EF4-FFF2-40B4-BE49-F238E27FC236}">
                      <a16:creationId xmlns:a16="http://schemas.microsoft.com/office/drawing/2014/main" id="{F9BB9008-59AA-406E-BF82-8E1D8D3FC93A}"/>
                    </a:ext>
                  </a:extLst>
                </p14:cNvPr>
                <p14:cNvContentPartPr/>
                <p14:nvPr/>
              </p14:nvContentPartPr>
              <p14:xfrm>
                <a:off x="9900665" y="1167108"/>
                <a:ext cx="149400" cy="126360"/>
              </p14:xfrm>
            </p:contentPart>
          </mc:Choice>
          <mc:Fallback xmlns="">
            <p:pic>
              <p:nvPicPr>
                <p:cNvPr id="43078" name="잉크 43077">
                  <a:extLst>
                    <a:ext uri="{FF2B5EF4-FFF2-40B4-BE49-F238E27FC236}">
                      <a16:creationId xmlns:a16="http://schemas.microsoft.com/office/drawing/2014/main" id="{F9BB9008-59AA-406E-BF82-8E1D8D3FC93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896345" y="1162788"/>
                  <a:ext cx="1580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3079" name="잉크 43078">
                  <a:extLst>
                    <a:ext uri="{FF2B5EF4-FFF2-40B4-BE49-F238E27FC236}">
                      <a16:creationId xmlns:a16="http://schemas.microsoft.com/office/drawing/2014/main" id="{C74DCF6B-6038-48C8-9E64-B9B1A2F6D035}"/>
                    </a:ext>
                  </a:extLst>
                </p14:cNvPr>
                <p14:cNvContentPartPr/>
                <p14:nvPr/>
              </p14:nvContentPartPr>
              <p14:xfrm>
                <a:off x="10136465" y="1016988"/>
                <a:ext cx="119160" cy="362880"/>
              </p14:xfrm>
            </p:contentPart>
          </mc:Choice>
          <mc:Fallback xmlns="">
            <p:pic>
              <p:nvPicPr>
                <p:cNvPr id="43079" name="잉크 43078">
                  <a:extLst>
                    <a:ext uri="{FF2B5EF4-FFF2-40B4-BE49-F238E27FC236}">
                      <a16:creationId xmlns:a16="http://schemas.microsoft.com/office/drawing/2014/main" id="{C74DCF6B-6038-48C8-9E64-B9B1A2F6D03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132145" y="1012668"/>
                  <a:ext cx="127800" cy="371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0075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429E950-CBFB-4476-AA1F-34A4462D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847725"/>
            <a:ext cx="95631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1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7283AB-4EB1-4360-BB0C-7391A91B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733550"/>
            <a:ext cx="9715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5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1C574431-547D-4AF4-BF8B-637F4CB402CE}"/>
              </a:ext>
            </a:extLst>
          </p:cNvPr>
          <p:cNvSpPr txBox="1">
            <a:spLocks/>
          </p:cNvSpPr>
          <p:nvPr/>
        </p:nvSpPr>
        <p:spPr>
          <a:xfrm>
            <a:off x="774700" y="460702"/>
            <a:ext cx="10515600" cy="535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/>
              <a:t>11.6. Projection Pursuit Learning for Latent Structure</a:t>
            </a:r>
            <a:endParaRPr lang="ko-KR" alt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FC9CF-B5CA-4900-86E6-665470594BD7}"/>
              </a:ext>
            </a:extLst>
          </p:cNvPr>
          <p:cNvSpPr txBox="1"/>
          <p:nvPr/>
        </p:nvSpPr>
        <p:spPr>
          <a:xfrm>
            <a:off x="981075" y="14478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Data Model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C298F2B-04DB-4422-86FA-CC0E6500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1365766"/>
            <a:ext cx="2352675" cy="533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1640755-1173-4FA0-AEA2-4287B7DB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982" y="2014918"/>
            <a:ext cx="2143125" cy="438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6831A-A1FA-4D11-BC3C-56E01F0A9880}"/>
              </a:ext>
            </a:extLst>
          </p:cNvPr>
          <p:cNvSpPr txBox="1"/>
          <p:nvPr/>
        </p:nvSpPr>
        <p:spPr>
          <a:xfrm>
            <a:off x="1309132" y="2083736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where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7FB29-096B-4068-93E0-E6B4671F0FAD}"/>
              </a:ext>
            </a:extLst>
          </p:cNvPr>
          <p:cNvSpPr txBox="1"/>
          <p:nvPr/>
        </p:nvSpPr>
        <p:spPr>
          <a:xfrm>
            <a:off x="4946649" y="2083736"/>
            <a:ext cx="298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are independent sources.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15CEBE9-DE3F-4AFA-A8F3-0E5343AE3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023" y="2591602"/>
            <a:ext cx="2019300" cy="3714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3FF3450-23F3-4A15-A333-E44AE5F30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983" y="3610900"/>
            <a:ext cx="1685925" cy="4191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26C9C8-3F62-4B9F-935D-91BE18E13753}"/>
              </a:ext>
            </a:extLst>
          </p:cNvPr>
          <p:cNvSpPr txBox="1"/>
          <p:nvPr/>
        </p:nvSpPr>
        <p:spPr>
          <a:xfrm>
            <a:off x="981075" y="330859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Objective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36B43F-4016-4142-9082-F9C3E840BCE3}"/>
              </a:ext>
            </a:extLst>
          </p:cNvPr>
          <p:cNvSpPr txBox="1"/>
          <p:nvPr/>
        </p:nvSpPr>
        <p:spPr>
          <a:xfrm>
            <a:off x="1234594" y="4185513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73FC525-EBDC-4175-B678-1B07E7374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983" y="4146341"/>
            <a:ext cx="2200275" cy="44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9E36AA-F0D4-4054-BB46-2EE8AE17C682}"/>
              </a:ext>
            </a:extLst>
          </p:cNvPr>
          <p:cNvSpPr txBox="1"/>
          <p:nvPr/>
        </p:nvSpPr>
        <p:spPr>
          <a:xfrm>
            <a:off x="1234593" y="4863350"/>
            <a:ext cx="272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If </a:t>
            </a:r>
            <a:r>
              <a:rPr lang="en-US" altLang="ko-KR" i="1" dirty="0"/>
              <a:t>P</a:t>
            </a:r>
            <a:r>
              <a:rPr lang="en-US" altLang="ko-KR" dirty="0"/>
              <a:t>=2, visualization!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59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내용 개체 틀 20">
            <a:extLst>
              <a:ext uri="{FF2B5EF4-FFF2-40B4-BE49-F238E27FC236}">
                <a16:creationId xmlns:a16="http://schemas.microsoft.com/office/drawing/2014/main" id="{24EDEE5D-E585-4CF5-89A8-B06EC6B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1154260"/>
            <a:ext cx="8092736" cy="4351338"/>
          </a:xfrm>
        </p:spPr>
        <p:txBody>
          <a:bodyPr/>
          <a:lstStyle/>
          <a:p>
            <a:r>
              <a:rPr lang="en-US" altLang="ko-KR" dirty="0">
                <a:latin typeface="Arial" panose="020B0604020202020204" pitchFamily="34" charset="0"/>
              </a:rPr>
              <a:t>Unknown mutually independent source signals with zero means</a:t>
            </a:r>
          </a:p>
          <a:p>
            <a:pPr lvl="1"/>
            <a:endParaRPr lang="en-US" altLang="ko-KR" sz="2800" dirty="0">
              <a:latin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</a:rPr>
              <a:t>The model for sensor signals</a:t>
            </a:r>
          </a:p>
          <a:p>
            <a:endParaRPr lang="en-US" altLang="ko-KR" dirty="0">
              <a:latin typeface="Arial" panose="020B0604020202020204" pitchFamily="34" charset="0"/>
            </a:endParaRPr>
          </a:p>
          <a:p>
            <a:r>
              <a:rPr lang="en-US" altLang="ko-KR" dirty="0">
                <a:latin typeface="Arial" panose="020B0604020202020204" pitchFamily="34" charset="0"/>
              </a:rPr>
              <a:t>Problem</a:t>
            </a:r>
          </a:p>
          <a:p>
            <a:pPr lvl="1"/>
            <a:r>
              <a:rPr lang="en-US" altLang="ko-KR" dirty="0">
                <a:latin typeface="Arial" panose="020B0604020202020204" pitchFamily="34" charset="0"/>
              </a:rPr>
              <a:t>To recover the original signals except for a permutation of indices and scales</a:t>
            </a:r>
          </a:p>
          <a:p>
            <a:pPr lvl="1"/>
            <a:r>
              <a:rPr lang="en-US" altLang="ko-KR" dirty="0">
                <a:latin typeface="Arial" panose="020B0604020202020204" pitchFamily="34" charset="0"/>
              </a:rPr>
              <a:t>Estimation of an </a:t>
            </a:r>
            <a:r>
              <a:rPr lang="en-US" altLang="ko-KR" dirty="0" err="1">
                <a:latin typeface="Arial" panose="020B0604020202020204" pitchFamily="34" charset="0"/>
              </a:rPr>
              <a:t>unmixing</a:t>
            </a:r>
            <a:r>
              <a:rPr lang="en-US" altLang="ko-KR" dirty="0">
                <a:latin typeface="Arial" panose="020B0604020202020204" pitchFamily="34" charset="0"/>
              </a:rPr>
              <a:t> matrix</a:t>
            </a:r>
            <a:r>
              <a:rPr lang="en-US" altLang="ko-KR" dirty="0"/>
              <a:t> </a:t>
            </a:r>
          </a:p>
          <a:p>
            <a:endParaRPr lang="ko-KR" altLang="en-US" dirty="0"/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6F8FF3B2-0AB9-45EB-8B1B-AFDD55744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07073"/>
              </p:ext>
            </p:extLst>
          </p:nvPr>
        </p:nvGraphicFramePr>
        <p:xfrm>
          <a:off x="3283474" y="2012149"/>
          <a:ext cx="18288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2" imgW="990600" imgH="228600" progId="Equation.3">
                  <p:embed/>
                </p:oleObj>
              </mc:Choice>
              <mc:Fallback>
                <p:oleObj name="수식" r:id="rId2" imgW="990600" imgH="228600" progId="Equation.3">
                  <p:embed/>
                  <p:pic>
                    <p:nvPicPr>
                      <p:cNvPr id="19461" name="Object 5">
                        <a:extLst>
                          <a:ext uri="{FF2B5EF4-FFF2-40B4-BE49-F238E27FC236}">
                            <a16:creationId xmlns:a16="http://schemas.microsoft.com/office/drawing/2014/main" id="{3D3DD040-F03C-476C-9703-B797BEC98D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474" y="2012149"/>
                        <a:ext cx="18288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4">
            <a:extLst>
              <a:ext uri="{FF2B5EF4-FFF2-40B4-BE49-F238E27FC236}">
                <a16:creationId xmlns:a16="http://schemas.microsoft.com/office/drawing/2014/main" id="{35187A8A-B383-4C83-85F3-F73F025BA6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919591"/>
              </p:ext>
            </p:extLst>
          </p:nvPr>
        </p:nvGraphicFramePr>
        <p:xfrm>
          <a:off x="3283474" y="3131182"/>
          <a:ext cx="18288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4" imgW="850531" imgH="203112" progId="Equation.3">
                  <p:embed/>
                </p:oleObj>
              </mc:Choice>
              <mc:Fallback>
                <p:oleObj name="수식" r:id="rId4" imgW="850531" imgH="203112" progId="Equation.3">
                  <p:embed/>
                  <p:pic>
                    <p:nvPicPr>
                      <p:cNvPr id="19460" name="Object 4">
                        <a:extLst>
                          <a:ext uri="{FF2B5EF4-FFF2-40B4-BE49-F238E27FC236}">
                            <a16:creationId xmlns:a16="http://schemas.microsoft.com/office/drawing/2014/main" id="{B8FDD433-B64C-46B8-896F-AE69D71CB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474" y="3131182"/>
                        <a:ext cx="18288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그룹 44">
            <a:extLst>
              <a:ext uri="{FF2B5EF4-FFF2-40B4-BE49-F238E27FC236}">
                <a16:creationId xmlns:a16="http://schemas.microsoft.com/office/drawing/2014/main" id="{8350F518-7E5E-4A5C-98E9-90492EC6E710}"/>
              </a:ext>
            </a:extLst>
          </p:cNvPr>
          <p:cNvGrpSpPr/>
          <p:nvPr/>
        </p:nvGrpSpPr>
        <p:grpSpPr>
          <a:xfrm>
            <a:off x="8584707" y="1788157"/>
            <a:ext cx="1911350" cy="3109912"/>
            <a:chOff x="8584707" y="1788157"/>
            <a:chExt cx="1911350" cy="3109912"/>
          </a:xfrm>
        </p:grpSpPr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3AFA68CA-C22B-4EDA-8A96-7FED28719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820" y="3281994"/>
              <a:ext cx="260350" cy="2825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4D4FF18B-726C-4132-BA66-BC0E657B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357" y="3281994"/>
              <a:ext cx="258763" cy="282575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33CC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8B2020C2-3078-49A7-9BF7-1288ABDCA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820" y="4602794"/>
              <a:ext cx="260350" cy="28257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69BA7197-3FAA-4601-A621-2F546572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9357" y="4602794"/>
              <a:ext cx="258763" cy="28257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pSp>
          <p:nvGrpSpPr>
            <p:cNvPr id="28" name="Group 10">
              <a:extLst>
                <a:ext uri="{FF2B5EF4-FFF2-40B4-BE49-F238E27FC236}">
                  <a16:creationId xmlns:a16="http://schemas.microsoft.com/office/drawing/2014/main" id="{757FA2C8-56B7-4FB2-9CFD-3C279A4769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1132" y="3564569"/>
              <a:ext cx="1211263" cy="1038225"/>
              <a:chOff x="4512" y="2784"/>
              <a:chExt cx="672" cy="528"/>
            </a:xfrm>
          </p:grpSpPr>
          <p:sp>
            <p:nvSpPr>
              <p:cNvPr id="29" name="Line 11">
                <a:extLst>
                  <a:ext uri="{FF2B5EF4-FFF2-40B4-BE49-F238E27FC236}">
                    <a16:creationId xmlns:a16="http://schemas.microsoft.com/office/drawing/2014/main" id="{9886DBA3-02F3-4868-9D77-3D7B364FF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" name="Line 12">
                <a:extLst>
                  <a:ext uri="{FF2B5EF4-FFF2-40B4-BE49-F238E27FC236}">
                    <a16:creationId xmlns:a16="http://schemas.microsoft.com/office/drawing/2014/main" id="{0A720BC2-178B-4F37-BF53-606A83722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1" name="Line 13">
                <a:extLst>
                  <a:ext uri="{FF2B5EF4-FFF2-40B4-BE49-F238E27FC236}">
                    <a16:creationId xmlns:a16="http://schemas.microsoft.com/office/drawing/2014/main" id="{AA2A1FDF-93D5-48A2-9A8E-FE84F6913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2" name="Line 14">
                <a:extLst>
                  <a:ext uri="{FF2B5EF4-FFF2-40B4-BE49-F238E27FC236}">
                    <a16:creationId xmlns:a16="http://schemas.microsoft.com/office/drawing/2014/main" id="{6DF06275-B751-466B-A4BC-86774A9EA4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2CA7157B-2480-4434-9F4B-C64A2BF99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1132" y="2243769"/>
              <a:ext cx="1211263" cy="1038225"/>
              <a:chOff x="4512" y="2784"/>
              <a:chExt cx="672" cy="528"/>
            </a:xfrm>
          </p:grpSpPr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FDD8C141-1D66-42B5-81AA-7D277F40E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1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5" name="Line 17">
                <a:extLst>
                  <a:ext uri="{FF2B5EF4-FFF2-40B4-BE49-F238E27FC236}">
                    <a16:creationId xmlns:a16="http://schemas.microsoft.com/office/drawing/2014/main" id="{37817B30-FE68-47BD-9E31-0C8E940D3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64" y="2784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6" name="Line 18">
                <a:extLst>
                  <a:ext uri="{FF2B5EF4-FFF2-40B4-BE49-F238E27FC236}">
                    <a16:creationId xmlns:a16="http://schemas.microsoft.com/office/drawing/2014/main" id="{C8593652-642F-485E-9FC0-B9F37C54B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0" y="2784"/>
                <a:ext cx="624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7" name="Line 19">
                <a:extLst>
                  <a:ext uri="{FF2B5EF4-FFF2-40B4-BE49-F238E27FC236}">
                    <a16:creationId xmlns:a16="http://schemas.microsoft.com/office/drawing/2014/main" id="{CAB2C8D6-8ED2-4D85-A3F8-C9E7C5C2D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12" y="2784"/>
                <a:ext cx="67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8" name="Text Box 20">
              <a:extLst>
                <a:ext uri="{FF2B5EF4-FFF2-40B4-BE49-F238E27FC236}">
                  <a16:creationId xmlns:a16="http://schemas.microsoft.com/office/drawing/2014/main" id="{97D91714-E912-447A-8022-FE577E703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4707" y="4318632"/>
              <a:ext cx="3635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6600CC"/>
                  </a:solidFill>
                  <a:latin typeface="Times New Roman" panose="02020603050405020304" pitchFamily="18" charset="0"/>
                </a:rPr>
                <a:t>s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39" name="Text Box 21">
              <a:extLst>
                <a:ext uri="{FF2B5EF4-FFF2-40B4-BE49-F238E27FC236}">
                  <a16:creationId xmlns:a16="http://schemas.microsoft.com/office/drawing/2014/main" id="{494F3088-026E-487F-9A65-9E53F2CC3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4870" y="1788157"/>
              <a:ext cx="50800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FF33CC"/>
                  </a:solidFill>
                  <a:latin typeface="Times New Roman" panose="02020603050405020304" pitchFamily="18" charset="0"/>
                </a:rPr>
                <a:t>u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C20CC221-C15F-4A41-9A8C-4F6C0F544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4707" y="2997832"/>
              <a:ext cx="3635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006666"/>
                  </a:solidFill>
                  <a:latin typeface="Times New Roman" panose="02020603050405020304" pitchFamily="18" charset="0"/>
                </a:rPr>
                <a:t>x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23">
              <a:extLst>
                <a:ext uri="{FF2B5EF4-FFF2-40B4-BE49-F238E27FC236}">
                  <a16:creationId xmlns:a16="http://schemas.microsoft.com/office/drawing/2014/main" id="{DA4B979A-13D6-4C39-9C65-E9B50CB47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1132" y="3731257"/>
              <a:ext cx="477838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rgbClr val="669900"/>
                  </a:solidFill>
                  <a:latin typeface="Times New Roman" panose="02020603050405020304" pitchFamily="18" charset="0"/>
                </a:rPr>
                <a:t>A</a:t>
              </a:r>
              <a:endParaRPr lang="en-US" altLang="ko-KR" sz="2400">
                <a:solidFill>
                  <a:srgbClr val="008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2" name="Text Box 24">
              <a:extLst>
                <a:ext uri="{FF2B5EF4-FFF2-40B4-BE49-F238E27FC236}">
                  <a16:creationId xmlns:a16="http://schemas.microsoft.com/office/drawing/2014/main" id="{907744E8-5D4D-4104-82ED-475AE12F9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6207" y="2432682"/>
              <a:ext cx="5683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32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W</a:t>
              </a:r>
              <a:endParaRPr lang="en-US" altLang="ko-KR" sz="2400">
                <a:latin typeface="Times New Roman" panose="02020603050405020304" pitchFamily="18" charset="0"/>
              </a:endParaRPr>
            </a:p>
          </p:txBody>
        </p:sp>
        <p:sp>
          <p:nvSpPr>
            <p:cNvPr id="43" name="Oval 25">
              <a:extLst>
                <a:ext uri="{FF2B5EF4-FFF2-40B4-BE49-F238E27FC236}">
                  <a16:creationId xmlns:a16="http://schemas.microsoft.com/office/drawing/2014/main" id="{8BBC9F73-BECB-408B-B2DB-76E1EFEE4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295" y="1988182"/>
              <a:ext cx="260350" cy="28257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Oval 26">
              <a:extLst>
                <a:ext uri="{FF2B5EF4-FFF2-40B4-BE49-F238E27FC236}">
                  <a16:creationId xmlns:a16="http://schemas.microsoft.com/office/drawing/2014/main" id="{32B96D1A-9EAB-46C5-90F0-B5F03F393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707" y="1983419"/>
              <a:ext cx="260350" cy="282575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76539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4A7ED9-BE49-408D-A9E4-9FFF232F7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704850"/>
            <a:ext cx="4305300" cy="8382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4E57A7C-1BD2-4C81-BDD1-849D723C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7" y="1700212"/>
            <a:ext cx="4695825" cy="8096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209044-1529-4605-BC71-E2809F17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237" y="2666999"/>
            <a:ext cx="7324725" cy="7810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7BBC67-9D0A-4257-A114-45A45396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49" y="4457700"/>
            <a:ext cx="6972300" cy="7810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C28237-F6AB-4069-93B8-DD2E9B45D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3686174"/>
            <a:ext cx="6457950" cy="533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9070CFF-FA5D-4DB6-9A48-38CA790FE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37" y="5510214"/>
            <a:ext cx="5905500" cy="809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53515B-AB90-404C-9D60-BBBDB9B8D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462" y="5386389"/>
            <a:ext cx="3933825" cy="83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8A0466-3E5F-49AB-AB06-2738C04739F3}"/>
              </a:ext>
            </a:extLst>
          </p:cNvPr>
          <p:cNvSpPr txBox="1"/>
          <p:nvPr/>
        </p:nvSpPr>
        <p:spPr>
          <a:xfrm>
            <a:off x="1466850" y="93928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Negentropy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29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EB5216B-482A-4452-AE92-A718F8E39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776287"/>
            <a:ext cx="5600700" cy="6762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DC5F68A-D319-4A55-8A44-1653A36B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1638300"/>
            <a:ext cx="3924300" cy="742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0703827-CE4C-4711-9D8C-77E06711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887" y="2566988"/>
            <a:ext cx="4524375" cy="74295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9571F8B-2754-4489-A8D4-C1F5B2A60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62" y="3552826"/>
            <a:ext cx="6943725" cy="5715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4BDE002-714D-401D-8E4C-73C5DA374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424" y="4481514"/>
            <a:ext cx="2971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5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9BFFF06-81AF-438D-8266-8E86D8215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5" y="995362"/>
            <a:ext cx="55816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326FDFD-C6CF-405D-B1AB-60D6185E73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b="1" dirty="0"/>
              <a:t>11.8 Convolved Mixtures</a:t>
            </a:r>
            <a:r>
              <a:rPr lang="en-US" altLang="ko-KR" sz="2800" dirty="0"/>
              <a:t>: ANC vs. BSS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3B8B80A-8EFE-4040-86E1-22ABE2E7F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060575"/>
            <a:ext cx="7848600" cy="3429000"/>
          </a:xfrm>
        </p:spPr>
        <p:txBody>
          <a:bodyPr/>
          <a:lstStyle/>
          <a:p>
            <a:pPr eaLnBrk="1" hangingPunct="1"/>
            <a:r>
              <a:rPr lang="en-US" altLang="ko-KR"/>
              <a:t>ANC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BSS</a:t>
            </a:r>
          </a:p>
          <a:p>
            <a:pPr eaLnBrk="1" hangingPunct="1"/>
            <a:endParaRPr lang="en-US" altLang="ko-KR"/>
          </a:p>
        </p:txBody>
      </p:sp>
      <p:sp>
        <p:nvSpPr>
          <p:cNvPr id="44036" name="Line 4">
            <a:extLst>
              <a:ext uri="{FF2B5EF4-FFF2-40B4-BE49-F238E27FC236}">
                <a16:creationId xmlns:a16="http://schemas.microsoft.com/office/drawing/2014/main" id="{37382DF3-B4A0-4CA2-8DD2-95EEE9855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43053554-2F6B-47A5-8AEC-272890C6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1752601"/>
            <a:ext cx="781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A8BD1CC6-602A-4DFA-92F9-B57FBDDF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752601"/>
            <a:ext cx="592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DE079F25-DEAC-427E-9601-D9A6DBB68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3276600"/>
            <a:ext cx="667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r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40" name="Oval 8">
            <a:extLst>
              <a:ext uri="{FF2B5EF4-FFF2-40B4-BE49-F238E27FC236}">
                <a16:creationId xmlns:a16="http://schemas.microsoft.com/office/drawing/2014/main" id="{51A54E21-4E1C-4101-BDA3-64DA175A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1857375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41" name="Line 9">
            <a:extLst>
              <a:ext uri="{FF2B5EF4-FFF2-40B4-BE49-F238E27FC236}">
                <a16:creationId xmlns:a16="http://schemas.microsoft.com/office/drawing/2014/main" id="{7215ECC1-F3E4-483A-9C60-063AB13FEC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05800" y="1981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2" name="Line 10">
            <a:extLst>
              <a:ext uri="{FF2B5EF4-FFF2-40B4-BE49-F238E27FC236}">
                <a16:creationId xmlns:a16="http://schemas.microsoft.com/office/drawing/2014/main" id="{0D52F3C0-1614-4E91-9E1B-6A8A981871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190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3" name="Line 11">
            <a:extLst>
              <a:ext uri="{FF2B5EF4-FFF2-40B4-BE49-F238E27FC236}">
                <a16:creationId xmlns:a16="http://schemas.microsoft.com/office/drawing/2014/main" id="{7C732C80-DB1B-47AE-BFF5-74A8D36FF2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1981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C6052161-F34B-41E4-8ED2-33A360307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35052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9222468C-A683-45AA-8E1B-CAFBF357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938463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46" name="Text Box 14">
            <a:extLst>
              <a:ext uri="{FF2B5EF4-FFF2-40B4-BE49-F238E27FC236}">
                <a16:creationId xmlns:a16="http://schemas.microsoft.com/office/drawing/2014/main" id="{A2D3AF82-EE49-44DC-838E-E76C30B4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895601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47" name="Line 15">
            <a:extLst>
              <a:ext uri="{FF2B5EF4-FFF2-40B4-BE49-F238E27FC236}">
                <a16:creationId xmlns:a16="http://schemas.microsoft.com/office/drawing/2014/main" id="{BF496EDD-2FA8-4895-BEFA-C769230E37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4" y="2085975"/>
            <a:ext cx="14287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8" name="Line 16">
            <a:extLst>
              <a:ext uri="{FF2B5EF4-FFF2-40B4-BE49-F238E27FC236}">
                <a16:creationId xmlns:a16="http://schemas.microsoft.com/office/drawing/2014/main" id="{2688DB6D-6FAF-4CB0-B6B0-0DE5E414FC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3276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49" name="Line 17">
            <a:extLst>
              <a:ext uri="{FF2B5EF4-FFF2-40B4-BE49-F238E27FC236}">
                <a16:creationId xmlns:a16="http://schemas.microsoft.com/office/drawing/2014/main" id="{77083340-EF73-4922-B5B9-7584A00665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7713" y="27717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0" name="Line 18">
            <a:extLst>
              <a:ext uri="{FF2B5EF4-FFF2-40B4-BE49-F238E27FC236}">
                <a16:creationId xmlns:a16="http://schemas.microsoft.com/office/drawing/2014/main" id="{66850819-8F98-4259-9E23-F407CF1E4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981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1" name="Line 19">
            <a:extLst>
              <a:ext uri="{FF2B5EF4-FFF2-40B4-BE49-F238E27FC236}">
                <a16:creationId xmlns:a16="http://schemas.microsoft.com/office/drawing/2014/main" id="{A383AD54-4E22-4F2B-8F35-AC81B0733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5052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2" name="Line 20">
            <a:extLst>
              <a:ext uri="{FF2B5EF4-FFF2-40B4-BE49-F238E27FC236}">
                <a16:creationId xmlns:a16="http://schemas.microsoft.com/office/drawing/2014/main" id="{349B2CA2-D423-4109-953E-D6F1AA5B0A3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191000" y="1981200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2252D605-E9B9-4CEE-B9BD-2522F4649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764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Signal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4E3D08E9-E00A-4C32-97EE-84FF5611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2004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Noise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D4A8E1E7-2A04-4B98-B17C-DA10016E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28800"/>
            <a:ext cx="1219200" cy="18288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Mixing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System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(?)</a:t>
            </a:r>
          </a:p>
        </p:txBody>
      </p:sp>
      <p:sp>
        <p:nvSpPr>
          <p:cNvPr id="44056" name="Rectangle 25">
            <a:extLst>
              <a:ext uri="{FF2B5EF4-FFF2-40B4-BE49-F238E27FC236}">
                <a16:creationId xmlns:a16="http://schemas.microsoft.com/office/drawing/2014/main" id="{0CB222A3-3465-4BA0-BE4A-9EFABF331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4343400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57" name="Text Box 26">
            <a:extLst>
              <a:ext uri="{FF2B5EF4-FFF2-40B4-BE49-F238E27FC236}">
                <a16:creationId xmlns:a16="http://schemas.microsoft.com/office/drawing/2014/main" id="{59F3671B-91EF-4E8D-8629-DAF345D8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4314826"/>
            <a:ext cx="102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</a:t>
            </a:r>
            <a:r>
              <a:rPr lang="en-US" altLang="ko-KR" sz="2000" baseline="-25000">
                <a:latin typeface="Times New Roman" panose="02020603050405020304" pitchFamily="18" charset="0"/>
              </a:rPr>
              <a:t>21</a:t>
            </a:r>
            <a:r>
              <a:rPr lang="en-US" altLang="ko-KR" sz="2000"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58" name="Line 27">
            <a:extLst>
              <a:ext uri="{FF2B5EF4-FFF2-40B4-BE49-F238E27FC236}">
                <a16:creationId xmlns:a16="http://schemas.microsoft.com/office/drawing/2014/main" id="{689D032D-3406-48EC-8BA3-08F6F88AA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4" y="4162425"/>
            <a:ext cx="1609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59" name="Text Box 28">
            <a:extLst>
              <a:ext uri="{FF2B5EF4-FFF2-40B4-BE49-F238E27FC236}">
                <a16:creationId xmlns:a16="http://schemas.microsoft.com/office/drawing/2014/main" id="{8C30E941-D605-4B05-9E9E-8C59A95BE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39338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60" name="Rectangle 29">
            <a:extLst>
              <a:ext uri="{FF2B5EF4-FFF2-40B4-BE49-F238E27FC236}">
                <a16:creationId xmlns:a16="http://schemas.microsoft.com/office/drawing/2014/main" id="{220EF954-D2AC-43A0-A052-C606C3091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9" y="3933825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61" name="Rectangle 30">
            <a:extLst>
              <a:ext uri="{FF2B5EF4-FFF2-40B4-BE49-F238E27FC236}">
                <a16:creationId xmlns:a16="http://schemas.microsoft.com/office/drawing/2014/main" id="{FBBE25A5-4026-4AAD-8E11-D5769FDDC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1" y="5457825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  <a:r>
              <a:rPr lang="en-US" altLang="ko-KR" sz="2000" baseline="-25000">
                <a:solidFill>
                  <a:srgbClr val="0066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006666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006666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62" name="Oval 31">
            <a:extLst>
              <a:ext uri="{FF2B5EF4-FFF2-40B4-BE49-F238E27FC236}">
                <a16:creationId xmlns:a16="http://schemas.microsoft.com/office/drawing/2014/main" id="{783AD36A-EE1A-4DEB-9371-84EA88ADF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40386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63" name="Line 32">
            <a:extLst>
              <a:ext uri="{FF2B5EF4-FFF2-40B4-BE49-F238E27FC236}">
                <a16:creationId xmlns:a16="http://schemas.microsoft.com/office/drawing/2014/main" id="{D6CBD6F9-E161-4F36-8ABE-4220A2EE9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3" y="41624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4" name="Line 33">
            <a:extLst>
              <a:ext uri="{FF2B5EF4-FFF2-40B4-BE49-F238E27FC236}">
                <a16:creationId xmlns:a16="http://schemas.microsoft.com/office/drawing/2014/main" id="{6270E484-F4D4-47CD-9FD6-96D2AC7FA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40862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5" name="Line 34">
            <a:extLst>
              <a:ext uri="{FF2B5EF4-FFF2-40B4-BE49-F238E27FC236}">
                <a16:creationId xmlns:a16="http://schemas.microsoft.com/office/drawing/2014/main" id="{B344EA64-0CAA-441A-B2F5-DAAFEA547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41624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6" name="Line 35">
            <a:extLst>
              <a:ext uri="{FF2B5EF4-FFF2-40B4-BE49-F238E27FC236}">
                <a16:creationId xmlns:a16="http://schemas.microsoft.com/office/drawing/2014/main" id="{362F43FA-8CD8-4EF6-B401-D8B8B183E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9014" y="5686425"/>
            <a:ext cx="1609725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7" name="Oval 36">
            <a:extLst>
              <a:ext uri="{FF2B5EF4-FFF2-40B4-BE49-F238E27FC236}">
                <a16:creationId xmlns:a16="http://schemas.microsoft.com/office/drawing/2014/main" id="{E7D42EDC-7435-4C24-B9E8-6586A4C7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5562600"/>
            <a:ext cx="228600" cy="2286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68" name="Line 37">
            <a:extLst>
              <a:ext uri="{FF2B5EF4-FFF2-40B4-BE49-F238E27FC236}">
                <a16:creationId xmlns:a16="http://schemas.microsoft.com/office/drawing/2014/main" id="{01684E03-4871-4A7C-B957-BCCA296F7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7563" y="568642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69" name="Line 38">
            <a:extLst>
              <a:ext uri="{FF2B5EF4-FFF2-40B4-BE49-F238E27FC236}">
                <a16:creationId xmlns:a16="http://schemas.microsoft.com/office/drawing/2014/main" id="{5682FD59-D5C2-48C3-9463-7CBE713AA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3763" y="56102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0" name="Line 39">
            <a:extLst>
              <a:ext uri="{FF2B5EF4-FFF2-40B4-BE49-F238E27FC236}">
                <a16:creationId xmlns:a16="http://schemas.microsoft.com/office/drawing/2014/main" id="{FFE371DD-359C-47F7-A43A-19C7E006D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1338" y="56864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1" name="Text Box 40">
            <a:extLst>
              <a:ext uri="{FF2B5EF4-FFF2-40B4-BE49-F238E27FC236}">
                <a16:creationId xmlns:a16="http://schemas.microsoft.com/office/drawing/2014/main" id="{32BD885E-D04B-49C5-B442-06A247F38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54578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r>
              <a:rPr lang="en-US" altLang="ko-KR" sz="2000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solidFill>
                  <a:srgbClr val="FF33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ko-KR" sz="2000">
                <a:solidFill>
                  <a:srgbClr val="FF33CC"/>
                </a:solidFill>
                <a:latin typeface="Times New Roman" panose="02020603050405020304" pitchFamily="18" charset="0"/>
              </a:rPr>
              <a:t>)</a:t>
            </a:r>
            <a:endParaRPr lang="en-US" altLang="ko-KR" sz="2000">
              <a:latin typeface="Times New Roman" panose="02020603050405020304" pitchFamily="18" charset="0"/>
            </a:endParaRPr>
          </a:p>
        </p:txBody>
      </p:sp>
      <p:sp>
        <p:nvSpPr>
          <p:cNvPr id="44072" name="Rectangle 41">
            <a:extLst>
              <a:ext uri="{FF2B5EF4-FFF2-40B4-BE49-F238E27FC236}">
                <a16:creationId xmlns:a16="http://schemas.microsoft.com/office/drawing/2014/main" id="{FD31E131-BB6B-4CC5-BB00-CE6EB8269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0" y="5119688"/>
            <a:ext cx="685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4073" name="Text Box 42">
            <a:extLst>
              <a:ext uri="{FF2B5EF4-FFF2-40B4-BE49-F238E27FC236}">
                <a16:creationId xmlns:a16="http://schemas.microsoft.com/office/drawing/2014/main" id="{0EFF1D8B-21D8-4DEF-8A81-44174BE80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1" y="5091114"/>
            <a:ext cx="95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Times New Roman" panose="02020603050405020304" pitchFamily="18" charset="0"/>
              </a:rPr>
              <a:t>W</a:t>
            </a:r>
            <a:r>
              <a:rPr lang="en-US" altLang="ko-KR" sz="2000" baseline="-25000">
                <a:latin typeface="Times New Roman" panose="02020603050405020304" pitchFamily="18" charset="0"/>
              </a:rPr>
              <a:t>12</a:t>
            </a:r>
            <a:r>
              <a:rPr lang="en-US" altLang="ko-KR" sz="2000">
                <a:latin typeface="Times New Roman" panose="02020603050405020304" pitchFamily="18" charset="0"/>
              </a:rPr>
              <a:t>(</a:t>
            </a:r>
            <a:r>
              <a:rPr lang="en-US" altLang="ko-KR" sz="2000" i="1">
                <a:latin typeface="Times New Roman" panose="02020603050405020304" pitchFamily="18" charset="0"/>
              </a:rPr>
              <a:t>z</a:t>
            </a:r>
            <a:r>
              <a:rPr lang="en-US" altLang="ko-KR" sz="20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4074" name="Line 43">
            <a:extLst>
              <a:ext uri="{FF2B5EF4-FFF2-40B4-BE49-F238E27FC236}">
                <a16:creationId xmlns:a16="http://schemas.microsoft.com/office/drawing/2014/main" id="{1A48DB5A-D911-4EE5-9F53-C06DC8F69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0" y="4238625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5" name="Line 44">
            <a:extLst>
              <a:ext uri="{FF2B5EF4-FFF2-40B4-BE49-F238E27FC236}">
                <a16:creationId xmlns:a16="http://schemas.microsoft.com/office/drawing/2014/main" id="{8857FFC3-D7BC-4FEB-9C59-4CF5627ABD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4250" y="4848225"/>
            <a:ext cx="106680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6" name="Line 45">
            <a:extLst>
              <a:ext uri="{FF2B5EF4-FFF2-40B4-BE49-F238E27FC236}">
                <a16:creationId xmlns:a16="http://schemas.microsoft.com/office/drawing/2014/main" id="{6C521E41-29E5-4788-BE53-0A419F8BCF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46958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7" name="Line 46">
            <a:extLst>
              <a:ext uri="{FF2B5EF4-FFF2-40B4-BE49-F238E27FC236}">
                <a16:creationId xmlns:a16="http://schemas.microsoft.com/office/drawing/2014/main" id="{82EA72C8-C2E9-4F01-95B3-EC3854119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41624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8" name="Line 47">
            <a:extLst>
              <a:ext uri="{FF2B5EF4-FFF2-40B4-BE49-F238E27FC236}">
                <a16:creationId xmlns:a16="http://schemas.microsoft.com/office/drawing/2014/main" id="{F49FC392-7C9F-4AB4-A50D-7BD5C7A66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545782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79" name="Line 48">
            <a:extLst>
              <a:ext uri="{FF2B5EF4-FFF2-40B4-BE49-F238E27FC236}">
                <a16:creationId xmlns:a16="http://schemas.microsoft.com/office/drawing/2014/main" id="{EF988ADE-AD2F-4C81-A4A1-8598CD126E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50006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0" name="Line 49">
            <a:extLst>
              <a:ext uri="{FF2B5EF4-FFF2-40B4-BE49-F238E27FC236}">
                <a16:creationId xmlns:a16="http://schemas.microsoft.com/office/drawing/2014/main" id="{861D3157-A2BF-41AA-9133-BB53AAD9C72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4210050" y="4162425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1" name="Line 50">
            <a:extLst>
              <a:ext uri="{FF2B5EF4-FFF2-40B4-BE49-F238E27FC236}">
                <a16:creationId xmlns:a16="http://schemas.microsoft.com/office/drawing/2014/main" id="{CA8666DC-88F8-496F-AAF7-D8215FAD0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41624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2" name="Line 51">
            <a:extLst>
              <a:ext uri="{FF2B5EF4-FFF2-40B4-BE49-F238E27FC236}">
                <a16:creationId xmlns:a16="http://schemas.microsoft.com/office/drawing/2014/main" id="{4A5D6793-CDC3-493D-88F8-D91894FAB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56864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3" name="Line 52">
            <a:extLst>
              <a:ext uri="{FF2B5EF4-FFF2-40B4-BE49-F238E27FC236}">
                <a16:creationId xmlns:a16="http://schemas.microsoft.com/office/drawing/2014/main" id="{F5C2CCE5-0809-433F-B18C-D6E356A0756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210050" y="4162425"/>
            <a:ext cx="198120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ko-KR" altLang="en-US"/>
          </a:p>
        </p:txBody>
      </p:sp>
      <p:sp>
        <p:nvSpPr>
          <p:cNvPr id="44084" name="Rectangle 53">
            <a:extLst>
              <a:ext uri="{FF2B5EF4-FFF2-40B4-BE49-F238E27FC236}">
                <a16:creationId xmlns:a16="http://schemas.microsoft.com/office/drawing/2014/main" id="{B8466B00-5388-42D6-B413-7BA879720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4010026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 1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85" name="Rectangle 54">
            <a:extLst>
              <a:ext uri="{FF2B5EF4-FFF2-40B4-BE49-F238E27FC236}">
                <a16:creationId xmlns:a16="http://schemas.microsoft.com/office/drawing/2014/main" id="{94B32FE5-4DCB-4765-9902-8CA71132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5534026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800" i="1">
                <a:solidFill>
                  <a:srgbClr val="663300"/>
                </a:solidFill>
                <a:latin typeface="Arial" panose="020B0604020202020204" pitchFamily="34" charset="0"/>
              </a:rPr>
              <a:t>Source 2</a:t>
            </a:r>
            <a:endParaRPr lang="en-US" altLang="ko-KR" sz="180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  <p:sp>
        <p:nvSpPr>
          <p:cNvPr id="44086" name="Rectangle 55">
            <a:extLst>
              <a:ext uri="{FF2B5EF4-FFF2-40B4-BE49-F238E27FC236}">
                <a16:creationId xmlns:a16="http://schemas.microsoft.com/office/drawing/2014/main" id="{322D72CA-0E22-4846-9773-548E4C36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4010025"/>
            <a:ext cx="1219200" cy="1828800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Mixing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System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(?)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C0CD4E05-037F-4845-B859-BDD9B420AB7D}"/>
                  </a:ext>
                </a:extLst>
              </p14:cNvPr>
              <p14:cNvContentPartPr/>
              <p14:nvPr/>
            </p14:nvContentPartPr>
            <p14:xfrm>
              <a:off x="502770" y="7507788"/>
              <a:ext cx="360" cy="360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C0CD4E05-037F-4845-B859-BDD9B420AB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450" y="7503468"/>
                <a:ext cx="9000" cy="1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114" name="그룹 44113">
            <a:extLst>
              <a:ext uri="{FF2B5EF4-FFF2-40B4-BE49-F238E27FC236}">
                <a16:creationId xmlns:a16="http://schemas.microsoft.com/office/drawing/2014/main" id="{D33FC825-6B0F-4E38-B1F2-018514AC5A17}"/>
              </a:ext>
            </a:extLst>
          </p:cNvPr>
          <p:cNvGrpSpPr/>
          <p:nvPr/>
        </p:nvGrpSpPr>
        <p:grpSpPr>
          <a:xfrm>
            <a:off x="7974930" y="47868"/>
            <a:ext cx="3189960" cy="993600"/>
            <a:chOff x="7974930" y="47868"/>
            <a:chExt cx="3189960" cy="9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B7485B1A-49CC-4201-9595-954A6D467E31}"/>
                    </a:ext>
                  </a:extLst>
                </p14:cNvPr>
                <p14:cNvContentPartPr/>
                <p14:nvPr/>
              </p14:nvContentPartPr>
              <p14:xfrm>
                <a:off x="10196490" y="92508"/>
                <a:ext cx="29520" cy="21024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B7485B1A-49CC-4201-9595-954A6D467E3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192170" y="88188"/>
                  <a:ext cx="38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017BF5CD-8D88-4447-A303-248DB0F6FD74}"/>
                    </a:ext>
                  </a:extLst>
                </p14:cNvPr>
                <p14:cNvContentPartPr/>
                <p14:nvPr/>
              </p14:nvContentPartPr>
              <p14:xfrm>
                <a:off x="10209450" y="47868"/>
                <a:ext cx="169200" cy="2008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017BF5CD-8D88-4447-A303-248DB0F6FD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205130" y="43548"/>
                  <a:ext cx="1778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7998BF82-2A70-468C-956E-A721E4AA68D3}"/>
                    </a:ext>
                  </a:extLst>
                </p14:cNvPr>
                <p14:cNvContentPartPr/>
                <p14:nvPr/>
              </p14:nvContentPartPr>
              <p14:xfrm>
                <a:off x="10439130" y="182508"/>
                <a:ext cx="9360" cy="11844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7998BF82-2A70-468C-956E-A721E4AA68D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434810" y="178188"/>
                  <a:ext cx="18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217144D3-4821-4FEA-B0CC-69DD4619FB75}"/>
                    </a:ext>
                  </a:extLst>
                </p14:cNvPr>
                <p14:cNvContentPartPr/>
                <p14:nvPr/>
              </p14:nvContentPartPr>
              <p14:xfrm>
                <a:off x="10400610" y="121308"/>
                <a:ext cx="91440" cy="5256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217144D3-4821-4FEA-B0CC-69DD4619FB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96290" y="116988"/>
                  <a:ext cx="1000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35C8675A-8ACB-4E8A-9574-DA0B3B4FD6F7}"/>
                    </a:ext>
                  </a:extLst>
                </p14:cNvPr>
                <p14:cNvContentPartPr/>
                <p14:nvPr/>
              </p14:nvContentPartPr>
              <p14:xfrm>
                <a:off x="10475850" y="133548"/>
                <a:ext cx="153000" cy="14976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35C8675A-8ACB-4E8A-9574-DA0B3B4FD6F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471530" y="129228"/>
                  <a:ext cx="1616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38AC70C3-5724-42D7-A539-2BAA2B702CA2}"/>
                    </a:ext>
                  </a:extLst>
                </p14:cNvPr>
                <p14:cNvContentPartPr/>
                <p14:nvPr/>
              </p14:nvContentPartPr>
              <p14:xfrm>
                <a:off x="10621290" y="129588"/>
                <a:ext cx="183600" cy="439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38AC70C3-5724-42D7-A539-2BAA2B702CA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16970" y="125268"/>
                  <a:ext cx="1922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EFCAA42F-7D86-42BA-9433-E5E7D82BEF51}"/>
                    </a:ext>
                  </a:extLst>
                </p14:cNvPr>
                <p14:cNvContentPartPr/>
                <p14:nvPr/>
              </p14:nvContentPartPr>
              <p14:xfrm>
                <a:off x="10706610" y="80628"/>
                <a:ext cx="54360" cy="20232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EFCAA42F-7D86-42BA-9433-E5E7D82BEF5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02290" y="76308"/>
                  <a:ext cx="630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5E3D6CC7-C6E9-42F6-8A30-9AD81528026E}"/>
                    </a:ext>
                  </a:extLst>
                </p14:cNvPr>
                <p14:cNvContentPartPr/>
                <p14:nvPr/>
              </p14:nvContentPartPr>
              <p14:xfrm>
                <a:off x="10796970" y="158388"/>
                <a:ext cx="103320" cy="8388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5E3D6CC7-C6E9-42F6-8A30-9AD81528026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92650" y="154068"/>
                  <a:ext cx="1119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9FF9C937-E7CF-455C-B6F3-DD23AB48366F}"/>
                    </a:ext>
                  </a:extLst>
                </p14:cNvPr>
                <p14:cNvContentPartPr/>
                <p14:nvPr/>
              </p14:nvContentPartPr>
              <p14:xfrm>
                <a:off x="10927650" y="127788"/>
                <a:ext cx="237240" cy="19404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9FF9C937-E7CF-455C-B6F3-DD23AB48366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923330" y="123468"/>
                  <a:ext cx="2458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C63EA582-F5EE-49D2-90A3-F6A2DE784137}"/>
                    </a:ext>
                  </a:extLst>
                </p14:cNvPr>
                <p14:cNvContentPartPr/>
                <p14:nvPr/>
              </p14:nvContentPartPr>
              <p14:xfrm>
                <a:off x="7974930" y="136068"/>
                <a:ext cx="87480" cy="13140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C63EA582-F5EE-49D2-90A3-F6A2DE78413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970610" y="131748"/>
                  <a:ext cx="961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C0FCE647-1A4E-4585-94BE-343F72BC2F33}"/>
                    </a:ext>
                  </a:extLst>
                </p14:cNvPr>
                <p14:cNvContentPartPr/>
                <p14:nvPr/>
              </p14:nvContentPartPr>
              <p14:xfrm>
                <a:off x="7984650" y="262068"/>
                <a:ext cx="97560" cy="2844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C0FCE647-1A4E-4585-94BE-343F72BC2F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80330" y="257748"/>
                  <a:ext cx="1062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5ECE1894-D060-4A35-9217-974222242FB4}"/>
                    </a:ext>
                  </a:extLst>
                </p14:cNvPr>
                <p14:cNvContentPartPr/>
                <p14:nvPr/>
              </p14:nvContentPartPr>
              <p14:xfrm>
                <a:off x="8114610" y="203748"/>
                <a:ext cx="149040" cy="11088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5ECE1894-D060-4A35-9217-974222242FB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10290" y="199428"/>
                  <a:ext cx="1576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B69B7C3F-B00E-4F27-ACB7-AE9B90086F55}"/>
                    </a:ext>
                  </a:extLst>
                </p14:cNvPr>
                <p14:cNvContentPartPr/>
                <p14:nvPr/>
              </p14:nvContentPartPr>
              <p14:xfrm>
                <a:off x="8283090" y="170628"/>
                <a:ext cx="61200" cy="13932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B69B7C3F-B00E-4F27-ACB7-AE9B90086F5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78770" y="166308"/>
                  <a:ext cx="69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7F910FD7-3376-4653-82CE-FD9405D29FB1}"/>
                    </a:ext>
                  </a:extLst>
                </p14:cNvPr>
                <p14:cNvContentPartPr/>
                <p14:nvPr/>
              </p14:nvContentPartPr>
              <p14:xfrm>
                <a:off x="8406210" y="185028"/>
                <a:ext cx="118080" cy="2592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7F910FD7-3376-4653-82CE-FD9405D29F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401890" y="180708"/>
                  <a:ext cx="1267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0F5DC0F1-C65B-4659-98C7-93616C3BB020}"/>
                    </a:ext>
                  </a:extLst>
                </p14:cNvPr>
                <p14:cNvContentPartPr/>
                <p14:nvPr/>
              </p14:nvContentPartPr>
              <p14:xfrm>
                <a:off x="8427810" y="119148"/>
                <a:ext cx="25200" cy="24156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0F5DC0F1-C65B-4659-98C7-93616C3BB02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423490" y="114828"/>
                  <a:ext cx="338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A471EE25-8F5B-43DB-A862-EA0D105E27FD}"/>
                    </a:ext>
                  </a:extLst>
                </p14:cNvPr>
                <p14:cNvContentPartPr/>
                <p14:nvPr/>
              </p14:nvContentPartPr>
              <p14:xfrm>
                <a:off x="8537610" y="170628"/>
                <a:ext cx="176400" cy="11988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A471EE25-8F5B-43DB-A862-EA0D105E27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33290" y="166308"/>
                  <a:ext cx="1850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8215E3E7-7E5F-4CF3-86FB-E695E02B9500}"/>
                    </a:ext>
                  </a:extLst>
                </p14:cNvPr>
                <p14:cNvContentPartPr/>
                <p14:nvPr/>
              </p14:nvContentPartPr>
              <p14:xfrm>
                <a:off x="8724810" y="175308"/>
                <a:ext cx="150840" cy="10980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8215E3E7-7E5F-4CF3-86FB-E695E02B950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720490" y="170988"/>
                  <a:ext cx="1594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AC11F782-7D08-4BE9-8AD1-9CE314BF3FB3}"/>
                    </a:ext>
                  </a:extLst>
                </p14:cNvPr>
                <p14:cNvContentPartPr/>
                <p14:nvPr/>
              </p14:nvContentPartPr>
              <p14:xfrm>
                <a:off x="8866290" y="144708"/>
                <a:ext cx="147600" cy="432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AC11F782-7D08-4BE9-8AD1-9CE314BF3FB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861970" y="140388"/>
                  <a:ext cx="15624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F0C8B0A2-BEE6-47B7-A70D-0CF8E3ADB957}"/>
                    </a:ext>
                  </a:extLst>
                </p14:cNvPr>
                <p14:cNvContentPartPr/>
                <p14:nvPr/>
              </p14:nvContentPartPr>
              <p14:xfrm>
                <a:off x="8959170" y="82068"/>
                <a:ext cx="57600" cy="27108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F0C8B0A2-BEE6-47B7-A70D-0CF8E3ADB95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4850" y="77748"/>
                  <a:ext cx="662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5516835E-7554-462E-965B-DB16C0956884}"/>
                    </a:ext>
                  </a:extLst>
                </p14:cNvPr>
                <p14:cNvContentPartPr/>
                <p14:nvPr/>
              </p14:nvContentPartPr>
              <p14:xfrm>
                <a:off x="9052050" y="196908"/>
                <a:ext cx="145800" cy="11376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5516835E-7554-462E-965B-DB16C095688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047730" y="192588"/>
                  <a:ext cx="1544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AD5DBAF4-A8E3-400B-AEAB-7F3E10E5F609}"/>
                    </a:ext>
                  </a:extLst>
                </p14:cNvPr>
                <p14:cNvContentPartPr/>
                <p14:nvPr/>
              </p14:nvContentPartPr>
              <p14:xfrm>
                <a:off x="9235290" y="217428"/>
                <a:ext cx="146880" cy="12600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AD5DBAF4-A8E3-400B-AEAB-7F3E10E5F60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230970" y="213108"/>
                  <a:ext cx="1555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64E44581-D1B5-4A54-ADB8-9D254E90BBD5}"/>
                    </a:ext>
                  </a:extLst>
                </p14:cNvPr>
                <p14:cNvContentPartPr/>
                <p14:nvPr/>
              </p14:nvContentPartPr>
              <p14:xfrm>
                <a:off x="9403770" y="185748"/>
                <a:ext cx="92520" cy="1749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64E44581-D1B5-4A54-ADB8-9D254E90BB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399450" y="181428"/>
                  <a:ext cx="1011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DD6D5C34-2E18-431E-8FB0-267302A4316C}"/>
                    </a:ext>
                  </a:extLst>
                </p14:cNvPr>
                <p14:cNvContentPartPr/>
                <p14:nvPr/>
              </p14:nvContentPartPr>
              <p14:xfrm>
                <a:off x="9516090" y="192948"/>
                <a:ext cx="92520" cy="16560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DD6D5C34-2E18-431E-8FB0-267302A4316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511770" y="188628"/>
                  <a:ext cx="1011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01D01792-A2AA-4FF7-A964-979A3B3F7A2D}"/>
                    </a:ext>
                  </a:extLst>
                </p14:cNvPr>
                <p14:cNvContentPartPr/>
                <p14:nvPr/>
              </p14:nvContentPartPr>
              <p14:xfrm>
                <a:off x="9556770" y="211308"/>
                <a:ext cx="360" cy="36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01D01792-A2AA-4FF7-A964-979A3B3F7A2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52450" y="20698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0FAE6E96-A5AF-4214-8B79-B652ECE27EA5}"/>
                    </a:ext>
                  </a:extLst>
                </p14:cNvPr>
                <p14:cNvContentPartPr/>
                <p14:nvPr/>
              </p14:nvContentPartPr>
              <p14:xfrm>
                <a:off x="9556770" y="161628"/>
                <a:ext cx="195120" cy="13392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0FAE6E96-A5AF-4214-8B79-B652ECE27EA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552450" y="157308"/>
                  <a:ext cx="2037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D308180F-D341-4EAF-BD54-A49BCA5F624F}"/>
                    </a:ext>
                  </a:extLst>
                </p14:cNvPr>
                <p14:cNvContentPartPr/>
                <p14:nvPr/>
              </p14:nvContentPartPr>
              <p14:xfrm>
                <a:off x="9772770" y="128868"/>
                <a:ext cx="96120" cy="21132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D308180F-D341-4EAF-BD54-A49BCA5F624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68450" y="124548"/>
                  <a:ext cx="1047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032" name="잉크 44031">
                  <a:extLst>
                    <a:ext uri="{FF2B5EF4-FFF2-40B4-BE49-F238E27FC236}">
                      <a16:creationId xmlns:a16="http://schemas.microsoft.com/office/drawing/2014/main" id="{127DCBA6-EBB2-4376-94A4-2225E1FA6DA1}"/>
                    </a:ext>
                  </a:extLst>
                </p14:cNvPr>
                <p14:cNvContentPartPr/>
                <p14:nvPr/>
              </p14:nvContentPartPr>
              <p14:xfrm>
                <a:off x="8298210" y="608028"/>
                <a:ext cx="197640" cy="119520"/>
              </p14:xfrm>
            </p:contentPart>
          </mc:Choice>
          <mc:Fallback xmlns="">
            <p:pic>
              <p:nvPicPr>
                <p:cNvPr id="44032" name="잉크 44031">
                  <a:extLst>
                    <a:ext uri="{FF2B5EF4-FFF2-40B4-BE49-F238E27FC236}">
                      <a16:creationId xmlns:a16="http://schemas.microsoft.com/office/drawing/2014/main" id="{127DCBA6-EBB2-4376-94A4-2225E1FA6DA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293890" y="603708"/>
                  <a:ext cx="2062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033" name="잉크 44032">
                  <a:extLst>
                    <a:ext uri="{FF2B5EF4-FFF2-40B4-BE49-F238E27FC236}">
                      <a16:creationId xmlns:a16="http://schemas.microsoft.com/office/drawing/2014/main" id="{1DD6EFFC-D1A3-481D-BF2F-1AEC081E37A2}"/>
                    </a:ext>
                  </a:extLst>
                </p14:cNvPr>
                <p14:cNvContentPartPr/>
                <p14:nvPr/>
              </p14:nvContentPartPr>
              <p14:xfrm>
                <a:off x="8356890" y="545028"/>
                <a:ext cx="129240" cy="232560"/>
              </p14:xfrm>
            </p:contentPart>
          </mc:Choice>
          <mc:Fallback xmlns="">
            <p:pic>
              <p:nvPicPr>
                <p:cNvPr id="44033" name="잉크 44032">
                  <a:extLst>
                    <a:ext uri="{FF2B5EF4-FFF2-40B4-BE49-F238E27FC236}">
                      <a16:creationId xmlns:a16="http://schemas.microsoft.com/office/drawing/2014/main" id="{1DD6EFFC-D1A3-481D-BF2F-1AEC081E37A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352570" y="540708"/>
                  <a:ext cx="1378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087" name="잉크 44086">
                  <a:extLst>
                    <a:ext uri="{FF2B5EF4-FFF2-40B4-BE49-F238E27FC236}">
                      <a16:creationId xmlns:a16="http://schemas.microsoft.com/office/drawing/2014/main" id="{FDEE1292-9BBB-42E7-B1BD-09CEB372DB36}"/>
                    </a:ext>
                  </a:extLst>
                </p14:cNvPr>
                <p14:cNvContentPartPr/>
                <p14:nvPr/>
              </p14:nvContentPartPr>
              <p14:xfrm>
                <a:off x="8474970" y="739788"/>
                <a:ext cx="117360" cy="69120"/>
              </p14:xfrm>
            </p:contentPart>
          </mc:Choice>
          <mc:Fallback xmlns="">
            <p:pic>
              <p:nvPicPr>
                <p:cNvPr id="44087" name="잉크 44086">
                  <a:extLst>
                    <a:ext uri="{FF2B5EF4-FFF2-40B4-BE49-F238E27FC236}">
                      <a16:creationId xmlns:a16="http://schemas.microsoft.com/office/drawing/2014/main" id="{FDEE1292-9BBB-42E7-B1BD-09CEB372DB3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470650" y="735468"/>
                  <a:ext cx="1260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088" name="잉크 44087">
                  <a:extLst>
                    <a:ext uri="{FF2B5EF4-FFF2-40B4-BE49-F238E27FC236}">
                      <a16:creationId xmlns:a16="http://schemas.microsoft.com/office/drawing/2014/main" id="{D623C8D8-E287-4AE6-BD76-8693C4256FAB}"/>
                    </a:ext>
                  </a:extLst>
                </p14:cNvPr>
                <p14:cNvContentPartPr/>
                <p14:nvPr/>
              </p14:nvContentPartPr>
              <p14:xfrm>
                <a:off x="8528610" y="644028"/>
                <a:ext cx="17280" cy="14760"/>
              </p14:xfrm>
            </p:contentPart>
          </mc:Choice>
          <mc:Fallback xmlns="">
            <p:pic>
              <p:nvPicPr>
                <p:cNvPr id="44088" name="잉크 44087">
                  <a:extLst>
                    <a:ext uri="{FF2B5EF4-FFF2-40B4-BE49-F238E27FC236}">
                      <a16:creationId xmlns:a16="http://schemas.microsoft.com/office/drawing/2014/main" id="{D623C8D8-E287-4AE6-BD76-8693C4256FA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524290" y="639708"/>
                  <a:ext cx="259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089" name="잉크 44088">
                  <a:extLst>
                    <a:ext uri="{FF2B5EF4-FFF2-40B4-BE49-F238E27FC236}">
                      <a16:creationId xmlns:a16="http://schemas.microsoft.com/office/drawing/2014/main" id="{5D81B9AD-9CC1-4ADC-B0D8-C92F15874B40}"/>
                    </a:ext>
                  </a:extLst>
                </p14:cNvPr>
                <p14:cNvContentPartPr/>
                <p14:nvPr/>
              </p14:nvContentPartPr>
              <p14:xfrm>
                <a:off x="8617890" y="622788"/>
                <a:ext cx="66600" cy="136440"/>
              </p14:xfrm>
            </p:contentPart>
          </mc:Choice>
          <mc:Fallback xmlns="">
            <p:pic>
              <p:nvPicPr>
                <p:cNvPr id="44089" name="잉크 44088">
                  <a:extLst>
                    <a:ext uri="{FF2B5EF4-FFF2-40B4-BE49-F238E27FC236}">
                      <a16:creationId xmlns:a16="http://schemas.microsoft.com/office/drawing/2014/main" id="{5D81B9AD-9CC1-4ADC-B0D8-C92F15874B4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613570" y="618468"/>
                  <a:ext cx="752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090" name="잉크 44089">
                  <a:extLst>
                    <a:ext uri="{FF2B5EF4-FFF2-40B4-BE49-F238E27FC236}">
                      <a16:creationId xmlns:a16="http://schemas.microsoft.com/office/drawing/2014/main" id="{CBF9DA53-6EBA-4211-B97F-E636CFF4FC2E}"/>
                    </a:ext>
                  </a:extLst>
                </p14:cNvPr>
                <p14:cNvContentPartPr/>
                <p14:nvPr/>
              </p14:nvContentPartPr>
              <p14:xfrm>
                <a:off x="8704650" y="660948"/>
                <a:ext cx="123480" cy="92880"/>
              </p14:xfrm>
            </p:contentPart>
          </mc:Choice>
          <mc:Fallback xmlns="">
            <p:pic>
              <p:nvPicPr>
                <p:cNvPr id="44090" name="잉크 44089">
                  <a:extLst>
                    <a:ext uri="{FF2B5EF4-FFF2-40B4-BE49-F238E27FC236}">
                      <a16:creationId xmlns:a16="http://schemas.microsoft.com/office/drawing/2014/main" id="{CBF9DA53-6EBA-4211-B97F-E636CFF4FC2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700330" y="656628"/>
                  <a:ext cx="1321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091" name="잉크 44090">
                  <a:extLst>
                    <a:ext uri="{FF2B5EF4-FFF2-40B4-BE49-F238E27FC236}">
                      <a16:creationId xmlns:a16="http://schemas.microsoft.com/office/drawing/2014/main" id="{3CD7B2FD-0AF1-4255-998F-967E16F019EA}"/>
                    </a:ext>
                  </a:extLst>
                </p14:cNvPr>
                <p14:cNvContentPartPr/>
                <p14:nvPr/>
              </p14:nvContentPartPr>
              <p14:xfrm>
                <a:off x="8844690" y="586068"/>
                <a:ext cx="92160" cy="204480"/>
              </p14:xfrm>
            </p:contentPart>
          </mc:Choice>
          <mc:Fallback xmlns="">
            <p:pic>
              <p:nvPicPr>
                <p:cNvPr id="44091" name="잉크 44090">
                  <a:extLst>
                    <a:ext uri="{FF2B5EF4-FFF2-40B4-BE49-F238E27FC236}">
                      <a16:creationId xmlns:a16="http://schemas.microsoft.com/office/drawing/2014/main" id="{3CD7B2FD-0AF1-4255-998F-967E16F019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840370" y="581748"/>
                  <a:ext cx="1008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092" name="잉크 44091">
                  <a:extLst>
                    <a:ext uri="{FF2B5EF4-FFF2-40B4-BE49-F238E27FC236}">
                      <a16:creationId xmlns:a16="http://schemas.microsoft.com/office/drawing/2014/main" id="{8DD5BE48-CE45-40BC-9212-2E85F1E799E7}"/>
                    </a:ext>
                  </a:extLst>
                </p14:cNvPr>
                <p14:cNvContentPartPr/>
                <p14:nvPr/>
              </p14:nvContentPartPr>
              <p14:xfrm>
                <a:off x="9046650" y="622068"/>
                <a:ext cx="127080" cy="15480"/>
              </p14:xfrm>
            </p:contentPart>
          </mc:Choice>
          <mc:Fallback xmlns="">
            <p:pic>
              <p:nvPicPr>
                <p:cNvPr id="44092" name="잉크 44091">
                  <a:extLst>
                    <a:ext uri="{FF2B5EF4-FFF2-40B4-BE49-F238E27FC236}">
                      <a16:creationId xmlns:a16="http://schemas.microsoft.com/office/drawing/2014/main" id="{8DD5BE48-CE45-40BC-9212-2E85F1E799E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042330" y="617748"/>
                  <a:ext cx="135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093" name="잉크 44092">
                  <a:extLst>
                    <a:ext uri="{FF2B5EF4-FFF2-40B4-BE49-F238E27FC236}">
                      <a16:creationId xmlns:a16="http://schemas.microsoft.com/office/drawing/2014/main" id="{C150B978-F84A-4949-9F9C-B38535A570CF}"/>
                    </a:ext>
                  </a:extLst>
                </p14:cNvPr>
                <p14:cNvContentPartPr/>
                <p14:nvPr/>
              </p14:nvContentPartPr>
              <p14:xfrm>
                <a:off x="9077250" y="680028"/>
                <a:ext cx="89640" cy="4320"/>
              </p14:xfrm>
            </p:contentPart>
          </mc:Choice>
          <mc:Fallback xmlns="">
            <p:pic>
              <p:nvPicPr>
                <p:cNvPr id="44093" name="잉크 44092">
                  <a:extLst>
                    <a:ext uri="{FF2B5EF4-FFF2-40B4-BE49-F238E27FC236}">
                      <a16:creationId xmlns:a16="http://schemas.microsoft.com/office/drawing/2014/main" id="{C150B978-F84A-4949-9F9C-B38535A570C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072930" y="675708"/>
                  <a:ext cx="9828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095" name="잉크 44094">
                  <a:extLst>
                    <a:ext uri="{FF2B5EF4-FFF2-40B4-BE49-F238E27FC236}">
                      <a16:creationId xmlns:a16="http://schemas.microsoft.com/office/drawing/2014/main" id="{308BD67F-A391-4663-8055-A1591CAD2A6B}"/>
                    </a:ext>
                  </a:extLst>
                </p14:cNvPr>
                <p14:cNvContentPartPr/>
                <p14:nvPr/>
              </p14:nvContentPartPr>
              <p14:xfrm>
                <a:off x="9434370" y="590028"/>
                <a:ext cx="163080" cy="13680"/>
              </p14:xfrm>
            </p:contentPart>
          </mc:Choice>
          <mc:Fallback xmlns="">
            <p:pic>
              <p:nvPicPr>
                <p:cNvPr id="44095" name="잉크 44094">
                  <a:extLst>
                    <a:ext uri="{FF2B5EF4-FFF2-40B4-BE49-F238E27FC236}">
                      <a16:creationId xmlns:a16="http://schemas.microsoft.com/office/drawing/2014/main" id="{308BD67F-A391-4663-8055-A1591CAD2A6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430050" y="585708"/>
                  <a:ext cx="1717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096" name="잉크 44095">
                  <a:extLst>
                    <a:ext uri="{FF2B5EF4-FFF2-40B4-BE49-F238E27FC236}">
                      <a16:creationId xmlns:a16="http://schemas.microsoft.com/office/drawing/2014/main" id="{BEBB7CB5-6C22-416F-81B0-D44F7C23FD15}"/>
                    </a:ext>
                  </a:extLst>
                </p14:cNvPr>
                <p14:cNvContentPartPr/>
                <p14:nvPr/>
              </p14:nvContentPartPr>
              <p14:xfrm>
                <a:off x="9407730" y="606228"/>
                <a:ext cx="218160" cy="133560"/>
              </p14:xfrm>
            </p:contentPart>
          </mc:Choice>
          <mc:Fallback xmlns="">
            <p:pic>
              <p:nvPicPr>
                <p:cNvPr id="44096" name="잉크 44095">
                  <a:extLst>
                    <a:ext uri="{FF2B5EF4-FFF2-40B4-BE49-F238E27FC236}">
                      <a16:creationId xmlns:a16="http://schemas.microsoft.com/office/drawing/2014/main" id="{BEBB7CB5-6C22-416F-81B0-D44F7C23FD1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03410" y="601908"/>
                  <a:ext cx="2268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4097" name="잉크 44096">
                  <a:extLst>
                    <a:ext uri="{FF2B5EF4-FFF2-40B4-BE49-F238E27FC236}">
                      <a16:creationId xmlns:a16="http://schemas.microsoft.com/office/drawing/2014/main" id="{838E2DF5-D644-4D13-A7FE-F25A98D6FFB3}"/>
                    </a:ext>
                  </a:extLst>
                </p14:cNvPr>
                <p14:cNvContentPartPr/>
                <p14:nvPr/>
              </p14:nvContentPartPr>
              <p14:xfrm>
                <a:off x="9445890" y="872268"/>
                <a:ext cx="89280" cy="169200"/>
              </p14:xfrm>
            </p:contentPart>
          </mc:Choice>
          <mc:Fallback xmlns="">
            <p:pic>
              <p:nvPicPr>
                <p:cNvPr id="44097" name="잉크 44096">
                  <a:extLst>
                    <a:ext uri="{FF2B5EF4-FFF2-40B4-BE49-F238E27FC236}">
                      <a16:creationId xmlns:a16="http://schemas.microsoft.com/office/drawing/2014/main" id="{838E2DF5-D644-4D13-A7FE-F25A98D6FFB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41570" y="867948"/>
                  <a:ext cx="979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098" name="잉크 44097">
                  <a:extLst>
                    <a:ext uri="{FF2B5EF4-FFF2-40B4-BE49-F238E27FC236}">
                      <a16:creationId xmlns:a16="http://schemas.microsoft.com/office/drawing/2014/main" id="{23CD2792-5C1A-4D61-B723-7C5CAE4ABCB8}"/>
                    </a:ext>
                  </a:extLst>
                </p14:cNvPr>
                <p14:cNvContentPartPr/>
                <p14:nvPr/>
              </p14:nvContentPartPr>
              <p14:xfrm>
                <a:off x="9412770" y="813588"/>
                <a:ext cx="77040" cy="5040"/>
              </p14:xfrm>
            </p:contentPart>
          </mc:Choice>
          <mc:Fallback xmlns="">
            <p:pic>
              <p:nvPicPr>
                <p:cNvPr id="44098" name="잉크 44097">
                  <a:extLst>
                    <a:ext uri="{FF2B5EF4-FFF2-40B4-BE49-F238E27FC236}">
                      <a16:creationId xmlns:a16="http://schemas.microsoft.com/office/drawing/2014/main" id="{23CD2792-5C1A-4D61-B723-7C5CAE4ABCB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408450" y="809268"/>
                  <a:ext cx="85680" cy="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4099" name="잉크 44098">
                  <a:extLst>
                    <a:ext uri="{FF2B5EF4-FFF2-40B4-BE49-F238E27FC236}">
                      <a16:creationId xmlns:a16="http://schemas.microsoft.com/office/drawing/2014/main" id="{47DB06B6-230B-4224-8BBC-7363021ED078}"/>
                    </a:ext>
                  </a:extLst>
                </p14:cNvPr>
                <p14:cNvContentPartPr/>
                <p14:nvPr/>
              </p14:nvContentPartPr>
              <p14:xfrm>
                <a:off x="9547770" y="828708"/>
                <a:ext cx="137880" cy="34200"/>
              </p14:xfrm>
            </p:contentPart>
          </mc:Choice>
          <mc:Fallback xmlns="">
            <p:pic>
              <p:nvPicPr>
                <p:cNvPr id="44099" name="잉크 44098">
                  <a:extLst>
                    <a:ext uri="{FF2B5EF4-FFF2-40B4-BE49-F238E27FC236}">
                      <a16:creationId xmlns:a16="http://schemas.microsoft.com/office/drawing/2014/main" id="{47DB06B6-230B-4224-8BBC-7363021ED07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43450" y="824388"/>
                  <a:ext cx="1465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4100" name="잉크 44099">
                  <a:extLst>
                    <a:ext uri="{FF2B5EF4-FFF2-40B4-BE49-F238E27FC236}">
                      <a16:creationId xmlns:a16="http://schemas.microsoft.com/office/drawing/2014/main" id="{53A6846E-9ADE-44EE-9CC1-63FB2B1353B6}"/>
                    </a:ext>
                  </a:extLst>
                </p14:cNvPr>
                <p14:cNvContentPartPr/>
                <p14:nvPr/>
              </p14:nvContentPartPr>
              <p14:xfrm>
                <a:off x="9729210" y="816828"/>
                <a:ext cx="22680" cy="126720"/>
              </p14:xfrm>
            </p:contentPart>
          </mc:Choice>
          <mc:Fallback xmlns="">
            <p:pic>
              <p:nvPicPr>
                <p:cNvPr id="44100" name="잉크 44099">
                  <a:extLst>
                    <a:ext uri="{FF2B5EF4-FFF2-40B4-BE49-F238E27FC236}">
                      <a16:creationId xmlns:a16="http://schemas.microsoft.com/office/drawing/2014/main" id="{53A6846E-9ADE-44EE-9CC1-63FB2B1353B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724890" y="812508"/>
                  <a:ext cx="313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4101" name="잉크 44100">
                  <a:extLst>
                    <a:ext uri="{FF2B5EF4-FFF2-40B4-BE49-F238E27FC236}">
                      <a16:creationId xmlns:a16="http://schemas.microsoft.com/office/drawing/2014/main" id="{7DC7EBB3-2862-4931-BDAA-80A89C84086A}"/>
                    </a:ext>
                  </a:extLst>
                </p14:cNvPr>
                <p14:cNvContentPartPr/>
                <p14:nvPr/>
              </p14:nvContentPartPr>
              <p14:xfrm>
                <a:off x="9479010" y="443868"/>
                <a:ext cx="77040" cy="104760"/>
              </p14:xfrm>
            </p:contentPart>
          </mc:Choice>
          <mc:Fallback xmlns="">
            <p:pic>
              <p:nvPicPr>
                <p:cNvPr id="44101" name="잉크 44100">
                  <a:extLst>
                    <a:ext uri="{FF2B5EF4-FFF2-40B4-BE49-F238E27FC236}">
                      <a16:creationId xmlns:a16="http://schemas.microsoft.com/office/drawing/2014/main" id="{7DC7EBB3-2862-4931-BDAA-80A89C84086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474690" y="439548"/>
                  <a:ext cx="856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4102" name="잉크 44101">
                  <a:extLst>
                    <a:ext uri="{FF2B5EF4-FFF2-40B4-BE49-F238E27FC236}">
                      <a16:creationId xmlns:a16="http://schemas.microsoft.com/office/drawing/2014/main" id="{21058CF0-6AA4-4D14-B505-F33C3944BC0F}"/>
                    </a:ext>
                  </a:extLst>
                </p14:cNvPr>
                <p14:cNvContentPartPr/>
                <p14:nvPr/>
              </p14:nvContentPartPr>
              <p14:xfrm>
                <a:off x="9533370" y="406068"/>
                <a:ext cx="146880" cy="132480"/>
              </p14:xfrm>
            </p:contentPart>
          </mc:Choice>
          <mc:Fallback xmlns="">
            <p:pic>
              <p:nvPicPr>
                <p:cNvPr id="44102" name="잉크 44101">
                  <a:extLst>
                    <a:ext uri="{FF2B5EF4-FFF2-40B4-BE49-F238E27FC236}">
                      <a16:creationId xmlns:a16="http://schemas.microsoft.com/office/drawing/2014/main" id="{21058CF0-6AA4-4D14-B505-F33C3944BC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529050" y="401748"/>
                  <a:ext cx="1555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4104" name="잉크 44103">
                  <a:extLst>
                    <a:ext uri="{FF2B5EF4-FFF2-40B4-BE49-F238E27FC236}">
                      <a16:creationId xmlns:a16="http://schemas.microsoft.com/office/drawing/2014/main" id="{7E8E4438-EDE3-4C60-A52E-57B28B053896}"/>
                    </a:ext>
                  </a:extLst>
                </p14:cNvPr>
                <p14:cNvContentPartPr/>
                <p14:nvPr/>
              </p14:nvContentPartPr>
              <p14:xfrm>
                <a:off x="9820290" y="533868"/>
                <a:ext cx="141480" cy="179640"/>
              </p14:xfrm>
            </p:contentPart>
          </mc:Choice>
          <mc:Fallback xmlns="">
            <p:pic>
              <p:nvPicPr>
                <p:cNvPr id="44104" name="잉크 44103">
                  <a:extLst>
                    <a:ext uri="{FF2B5EF4-FFF2-40B4-BE49-F238E27FC236}">
                      <a16:creationId xmlns:a16="http://schemas.microsoft.com/office/drawing/2014/main" id="{7E8E4438-EDE3-4C60-A52E-57B28B05389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815610" y="529548"/>
                  <a:ext cx="1501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4105" name="잉크 44104">
                  <a:extLst>
                    <a:ext uri="{FF2B5EF4-FFF2-40B4-BE49-F238E27FC236}">
                      <a16:creationId xmlns:a16="http://schemas.microsoft.com/office/drawing/2014/main" id="{32BF3192-7108-4F7F-A247-B5E51D901707}"/>
                    </a:ext>
                  </a:extLst>
                </p14:cNvPr>
                <p14:cNvContentPartPr/>
                <p14:nvPr/>
              </p14:nvContentPartPr>
              <p14:xfrm>
                <a:off x="9981930" y="676068"/>
                <a:ext cx="78120" cy="42120"/>
              </p14:xfrm>
            </p:contentPart>
          </mc:Choice>
          <mc:Fallback xmlns="">
            <p:pic>
              <p:nvPicPr>
                <p:cNvPr id="44105" name="잉크 44104">
                  <a:extLst>
                    <a:ext uri="{FF2B5EF4-FFF2-40B4-BE49-F238E27FC236}">
                      <a16:creationId xmlns:a16="http://schemas.microsoft.com/office/drawing/2014/main" id="{32BF3192-7108-4F7F-A247-B5E51D90170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977610" y="671748"/>
                  <a:ext cx="867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4106" name="잉크 44105">
                  <a:extLst>
                    <a:ext uri="{FF2B5EF4-FFF2-40B4-BE49-F238E27FC236}">
                      <a16:creationId xmlns:a16="http://schemas.microsoft.com/office/drawing/2014/main" id="{63E91F7A-421D-4738-AE1E-61C2EBBE445A}"/>
                    </a:ext>
                  </a:extLst>
                </p14:cNvPr>
                <p14:cNvContentPartPr/>
                <p14:nvPr/>
              </p14:nvContentPartPr>
              <p14:xfrm>
                <a:off x="10025490" y="606948"/>
                <a:ext cx="74520" cy="51840"/>
              </p14:xfrm>
            </p:contentPart>
          </mc:Choice>
          <mc:Fallback xmlns="">
            <p:pic>
              <p:nvPicPr>
                <p:cNvPr id="44106" name="잉크 44105">
                  <a:extLst>
                    <a:ext uri="{FF2B5EF4-FFF2-40B4-BE49-F238E27FC236}">
                      <a16:creationId xmlns:a16="http://schemas.microsoft.com/office/drawing/2014/main" id="{63E91F7A-421D-4738-AE1E-61C2EBBE445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021170" y="602628"/>
                  <a:ext cx="831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4107" name="잉크 44106">
                  <a:extLst>
                    <a:ext uri="{FF2B5EF4-FFF2-40B4-BE49-F238E27FC236}">
                      <a16:creationId xmlns:a16="http://schemas.microsoft.com/office/drawing/2014/main" id="{5F9B1122-2F0F-4EF4-9A9B-5994C57B657C}"/>
                    </a:ext>
                  </a:extLst>
                </p14:cNvPr>
                <p14:cNvContentPartPr/>
                <p14:nvPr/>
              </p14:nvContentPartPr>
              <p14:xfrm>
                <a:off x="10116570" y="604428"/>
                <a:ext cx="83880" cy="265320"/>
              </p14:xfrm>
            </p:contentPart>
          </mc:Choice>
          <mc:Fallback xmlns="">
            <p:pic>
              <p:nvPicPr>
                <p:cNvPr id="44107" name="잉크 44106">
                  <a:extLst>
                    <a:ext uri="{FF2B5EF4-FFF2-40B4-BE49-F238E27FC236}">
                      <a16:creationId xmlns:a16="http://schemas.microsoft.com/office/drawing/2014/main" id="{5F9B1122-2F0F-4EF4-9A9B-5994C57B657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112250" y="600108"/>
                  <a:ext cx="925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4108" name="잉크 44107">
                  <a:extLst>
                    <a:ext uri="{FF2B5EF4-FFF2-40B4-BE49-F238E27FC236}">
                      <a16:creationId xmlns:a16="http://schemas.microsoft.com/office/drawing/2014/main" id="{677FA208-39DA-4A4E-9ABD-20F7A5082E5B}"/>
                    </a:ext>
                  </a:extLst>
                </p14:cNvPr>
                <p14:cNvContentPartPr/>
                <p14:nvPr/>
              </p14:nvContentPartPr>
              <p14:xfrm>
                <a:off x="10290810" y="483108"/>
                <a:ext cx="138960" cy="240120"/>
              </p14:xfrm>
            </p:contentPart>
          </mc:Choice>
          <mc:Fallback xmlns="">
            <p:pic>
              <p:nvPicPr>
                <p:cNvPr id="44108" name="잉크 44107">
                  <a:extLst>
                    <a:ext uri="{FF2B5EF4-FFF2-40B4-BE49-F238E27FC236}">
                      <a16:creationId xmlns:a16="http://schemas.microsoft.com/office/drawing/2014/main" id="{677FA208-39DA-4A4E-9ABD-20F7A5082E5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286490" y="478788"/>
                  <a:ext cx="1476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4109" name="잉크 44108">
                  <a:extLst>
                    <a:ext uri="{FF2B5EF4-FFF2-40B4-BE49-F238E27FC236}">
                      <a16:creationId xmlns:a16="http://schemas.microsoft.com/office/drawing/2014/main" id="{B15BFB37-AE26-4981-8C7F-7D8C92DAB654}"/>
                    </a:ext>
                  </a:extLst>
                </p14:cNvPr>
                <p14:cNvContentPartPr/>
                <p14:nvPr/>
              </p14:nvContentPartPr>
              <p14:xfrm>
                <a:off x="10454250" y="690468"/>
                <a:ext cx="60480" cy="169200"/>
              </p14:xfrm>
            </p:contentPart>
          </mc:Choice>
          <mc:Fallback xmlns="">
            <p:pic>
              <p:nvPicPr>
                <p:cNvPr id="44109" name="잉크 44108">
                  <a:extLst>
                    <a:ext uri="{FF2B5EF4-FFF2-40B4-BE49-F238E27FC236}">
                      <a16:creationId xmlns:a16="http://schemas.microsoft.com/office/drawing/2014/main" id="{B15BFB37-AE26-4981-8C7F-7D8C92DAB65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449930" y="686148"/>
                  <a:ext cx="69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4110" name="잉크 44109">
                  <a:extLst>
                    <a:ext uri="{FF2B5EF4-FFF2-40B4-BE49-F238E27FC236}">
                      <a16:creationId xmlns:a16="http://schemas.microsoft.com/office/drawing/2014/main" id="{80CF7556-0D7B-4C04-A266-1512D60A97A6}"/>
                    </a:ext>
                  </a:extLst>
                </p14:cNvPr>
                <p14:cNvContentPartPr/>
                <p14:nvPr/>
              </p14:nvContentPartPr>
              <p14:xfrm>
                <a:off x="10441650" y="586068"/>
                <a:ext cx="68400" cy="31680"/>
              </p14:xfrm>
            </p:contentPart>
          </mc:Choice>
          <mc:Fallback xmlns="">
            <p:pic>
              <p:nvPicPr>
                <p:cNvPr id="44110" name="잉크 44109">
                  <a:extLst>
                    <a:ext uri="{FF2B5EF4-FFF2-40B4-BE49-F238E27FC236}">
                      <a16:creationId xmlns:a16="http://schemas.microsoft.com/office/drawing/2014/main" id="{80CF7556-0D7B-4C04-A266-1512D60A97A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437330" y="581748"/>
                  <a:ext cx="770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4111" name="잉크 44110">
                  <a:extLst>
                    <a:ext uri="{FF2B5EF4-FFF2-40B4-BE49-F238E27FC236}">
                      <a16:creationId xmlns:a16="http://schemas.microsoft.com/office/drawing/2014/main" id="{A9FAC3AA-001F-4673-91F3-19AB86AFE522}"/>
                    </a:ext>
                  </a:extLst>
                </p14:cNvPr>
                <p14:cNvContentPartPr/>
                <p14:nvPr/>
              </p14:nvContentPartPr>
              <p14:xfrm>
                <a:off x="10552530" y="496788"/>
                <a:ext cx="56520" cy="231120"/>
              </p14:xfrm>
            </p:contentPart>
          </mc:Choice>
          <mc:Fallback xmlns="">
            <p:pic>
              <p:nvPicPr>
                <p:cNvPr id="44111" name="잉크 44110">
                  <a:extLst>
                    <a:ext uri="{FF2B5EF4-FFF2-40B4-BE49-F238E27FC236}">
                      <a16:creationId xmlns:a16="http://schemas.microsoft.com/office/drawing/2014/main" id="{A9FAC3AA-001F-4673-91F3-19AB86AFE52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548210" y="492468"/>
                  <a:ext cx="651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4112" name="잉크 44111">
                  <a:extLst>
                    <a:ext uri="{FF2B5EF4-FFF2-40B4-BE49-F238E27FC236}">
                      <a16:creationId xmlns:a16="http://schemas.microsoft.com/office/drawing/2014/main" id="{6E6DFCA9-0624-4F25-B2D1-08380E7FCEFD}"/>
                    </a:ext>
                  </a:extLst>
                </p14:cNvPr>
                <p14:cNvContentPartPr/>
                <p14:nvPr/>
              </p14:nvContentPartPr>
              <p14:xfrm>
                <a:off x="10637490" y="577428"/>
                <a:ext cx="154080" cy="108720"/>
              </p14:xfrm>
            </p:contentPart>
          </mc:Choice>
          <mc:Fallback xmlns="">
            <p:pic>
              <p:nvPicPr>
                <p:cNvPr id="44112" name="잉크 44111">
                  <a:extLst>
                    <a:ext uri="{FF2B5EF4-FFF2-40B4-BE49-F238E27FC236}">
                      <a16:creationId xmlns:a16="http://schemas.microsoft.com/office/drawing/2014/main" id="{6E6DFCA9-0624-4F25-B2D1-08380E7FCEF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633170" y="573108"/>
                  <a:ext cx="1627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4113" name="잉크 44112">
                  <a:extLst>
                    <a:ext uri="{FF2B5EF4-FFF2-40B4-BE49-F238E27FC236}">
                      <a16:creationId xmlns:a16="http://schemas.microsoft.com/office/drawing/2014/main" id="{7916653B-D1B6-4DA2-9834-A4565421E00D}"/>
                    </a:ext>
                  </a:extLst>
                </p14:cNvPr>
                <p14:cNvContentPartPr/>
                <p14:nvPr/>
              </p14:nvContentPartPr>
              <p14:xfrm>
                <a:off x="10856370" y="471228"/>
                <a:ext cx="96480" cy="271800"/>
              </p14:xfrm>
            </p:contentPart>
          </mc:Choice>
          <mc:Fallback xmlns="">
            <p:pic>
              <p:nvPicPr>
                <p:cNvPr id="44113" name="잉크 44112">
                  <a:extLst>
                    <a:ext uri="{FF2B5EF4-FFF2-40B4-BE49-F238E27FC236}">
                      <a16:creationId xmlns:a16="http://schemas.microsoft.com/office/drawing/2014/main" id="{7916653B-D1B6-4DA2-9834-A4565421E00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852050" y="466908"/>
                  <a:ext cx="105120" cy="28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4115" name="잉크 44114">
                <a:extLst>
                  <a:ext uri="{FF2B5EF4-FFF2-40B4-BE49-F238E27FC236}">
                    <a16:creationId xmlns:a16="http://schemas.microsoft.com/office/drawing/2014/main" id="{9B627678-DC1E-4281-818E-F8045AA371BA}"/>
                  </a:ext>
                </a:extLst>
              </p14:cNvPr>
              <p14:cNvContentPartPr/>
              <p14:nvPr/>
            </p14:nvContentPartPr>
            <p14:xfrm>
              <a:off x="391170" y="7300428"/>
              <a:ext cx="360" cy="34200"/>
            </p14:xfrm>
          </p:contentPart>
        </mc:Choice>
        <mc:Fallback xmlns="">
          <p:pic>
            <p:nvPicPr>
              <p:cNvPr id="44115" name="잉크 44114">
                <a:extLst>
                  <a:ext uri="{FF2B5EF4-FFF2-40B4-BE49-F238E27FC236}">
                    <a16:creationId xmlns:a16="http://schemas.microsoft.com/office/drawing/2014/main" id="{9B627678-DC1E-4281-818E-F8045AA371BA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86850" y="7296108"/>
                <a:ext cx="90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136" name="그룹 44135">
            <a:extLst>
              <a:ext uri="{FF2B5EF4-FFF2-40B4-BE49-F238E27FC236}">
                <a16:creationId xmlns:a16="http://schemas.microsoft.com/office/drawing/2014/main" id="{BE72E896-5EE2-47DE-A17C-1001ED68C692}"/>
              </a:ext>
            </a:extLst>
          </p:cNvPr>
          <p:cNvGrpSpPr/>
          <p:nvPr/>
        </p:nvGrpSpPr>
        <p:grpSpPr>
          <a:xfrm>
            <a:off x="7460490" y="902868"/>
            <a:ext cx="1742040" cy="722880"/>
            <a:chOff x="7460490" y="902868"/>
            <a:chExt cx="1742040" cy="72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4116" name="잉크 44115">
                  <a:extLst>
                    <a:ext uri="{FF2B5EF4-FFF2-40B4-BE49-F238E27FC236}">
                      <a16:creationId xmlns:a16="http://schemas.microsoft.com/office/drawing/2014/main" id="{E1EE1C04-4CB1-4884-8DC6-21D3294E2981}"/>
                    </a:ext>
                  </a:extLst>
                </p14:cNvPr>
                <p14:cNvContentPartPr/>
                <p14:nvPr/>
              </p14:nvContentPartPr>
              <p14:xfrm>
                <a:off x="7460490" y="1107708"/>
                <a:ext cx="235080" cy="10080"/>
              </p14:xfrm>
            </p:contentPart>
          </mc:Choice>
          <mc:Fallback xmlns="">
            <p:pic>
              <p:nvPicPr>
                <p:cNvPr id="44116" name="잉크 44115">
                  <a:extLst>
                    <a:ext uri="{FF2B5EF4-FFF2-40B4-BE49-F238E27FC236}">
                      <a16:creationId xmlns:a16="http://schemas.microsoft.com/office/drawing/2014/main" id="{E1EE1C04-4CB1-4884-8DC6-21D3294E298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56170" y="1103388"/>
                  <a:ext cx="243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4117" name="잉크 44116">
                  <a:extLst>
                    <a:ext uri="{FF2B5EF4-FFF2-40B4-BE49-F238E27FC236}">
                      <a16:creationId xmlns:a16="http://schemas.microsoft.com/office/drawing/2014/main" id="{52FEB5BA-028A-45DF-923B-9752B8E7954B}"/>
                    </a:ext>
                  </a:extLst>
                </p14:cNvPr>
                <p14:cNvContentPartPr/>
                <p14:nvPr/>
              </p14:nvContentPartPr>
              <p14:xfrm>
                <a:off x="7609530" y="1035348"/>
                <a:ext cx="144360" cy="199080"/>
              </p14:xfrm>
            </p:contentPart>
          </mc:Choice>
          <mc:Fallback xmlns="">
            <p:pic>
              <p:nvPicPr>
                <p:cNvPr id="44117" name="잉크 44116">
                  <a:extLst>
                    <a:ext uri="{FF2B5EF4-FFF2-40B4-BE49-F238E27FC236}">
                      <a16:creationId xmlns:a16="http://schemas.microsoft.com/office/drawing/2014/main" id="{52FEB5BA-028A-45DF-923B-9752B8E7954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605210" y="1031028"/>
                  <a:ext cx="1530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4118" name="잉크 44117">
                  <a:extLst>
                    <a:ext uri="{FF2B5EF4-FFF2-40B4-BE49-F238E27FC236}">
                      <a16:creationId xmlns:a16="http://schemas.microsoft.com/office/drawing/2014/main" id="{239CB008-69B6-4845-9EF8-C5A54857398D}"/>
                    </a:ext>
                  </a:extLst>
                </p14:cNvPr>
                <p14:cNvContentPartPr/>
                <p14:nvPr/>
              </p14:nvContentPartPr>
              <p14:xfrm>
                <a:off x="7898970" y="1104828"/>
                <a:ext cx="174600" cy="154080"/>
              </p14:xfrm>
            </p:contentPart>
          </mc:Choice>
          <mc:Fallback xmlns="">
            <p:pic>
              <p:nvPicPr>
                <p:cNvPr id="44118" name="잉크 44117">
                  <a:extLst>
                    <a:ext uri="{FF2B5EF4-FFF2-40B4-BE49-F238E27FC236}">
                      <a16:creationId xmlns:a16="http://schemas.microsoft.com/office/drawing/2014/main" id="{239CB008-69B6-4845-9EF8-C5A54857398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894650" y="1100508"/>
                  <a:ext cx="183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4119" name="잉크 44118">
                  <a:extLst>
                    <a:ext uri="{FF2B5EF4-FFF2-40B4-BE49-F238E27FC236}">
                      <a16:creationId xmlns:a16="http://schemas.microsoft.com/office/drawing/2014/main" id="{4CF959D6-C2D9-4AF5-82F3-50F8A166CBB4}"/>
                    </a:ext>
                  </a:extLst>
                </p14:cNvPr>
                <p14:cNvContentPartPr/>
                <p14:nvPr/>
              </p14:nvContentPartPr>
              <p14:xfrm>
                <a:off x="7956570" y="1099068"/>
                <a:ext cx="136440" cy="181080"/>
              </p14:xfrm>
            </p:contentPart>
          </mc:Choice>
          <mc:Fallback xmlns="">
            <p:pic>
              <p:nvPicPr>
                <p:cNvPr id="44119" name="잉크 44118">
                  <a:extLst>
                    <a:ext uri="{FF2B5EF4-FFF2-40B4-BE49-F238E27FC236}">
                      <a16:creationId xmlns:a16="http://schemas.microsoft.com/office/drawing/2014/main" id="{4CF959D6-C2D9-4AF5-82F3-50F8A166CBB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952250" y="1094748"/>
                  <a:ext cx="1450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4120" name="잉크 44119">
                  <a:extLst>
                    <a:ext uri="{FF2B5EF4-FFF2-40B4-BE49-F238E27FC236}">
                      <a16:creationId xmlns:a16="http://schemas.microsoft.com/office/drawing/2014/main" id="{BD19C888-F8E3-4516-BC0A-4D15B2F949AD}"/>
                    </a:ext>
                  </a:extLst>
                </p14:cNvPr>
                <p14:cNvContentPartPr/>
                <p14:nvPr/>
              </p14:nvContentPartPr>
              <p14:xfrm>
                <a:off x="8084730" y="1281948"/>
                <a:ext cx="100440" cy="94680"/>
              </p14:xfrm>
            </p:contentPart>
          </mc:Choice>
          <mc:Fallback xmlns="">
            <p:pic>
              <p:nvPicPr>
                <p:cNvPr id="44120" name="잉크 44119">
                  <a:extLst>
                    <a:ext uri="{FF2B5EF4-FFF2-40B4-BE49-F238E27FC236}">
                      <a16:creationId xmlns:a16="http://schemas.microsoft.com/office/drawing/2014/main" id="{BD19C888-F8E3-4516-BC0A-4D15B2F949A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80410" y="1277628"/>
                  <a:ext cx="10908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4121" name="잉크 44120">
                  <a:extLst>
                    <a:ext uri="{FF2B5EF4-FFF2-40B4-BE49-F238E27FC236}">
                      <a16:creationId xmlns:a16="http://schemas.microsoft.com/office/drawing/2014/main" id="{1AEEE460-6D26-48B1-8723-69932C42D6CF}"/>
                    </a:ext>
                  </a:extLst>
                </p14:cNvPr>
                <p14:cNvContentPartPr/>
                <p14:nvPr/>
              </p14:nvContentPartPr>
              <p14:xfrm>
                <a:off x="8140170" y="1202748"/>
                <a:ext cx="38880" cy="4320"/>
              </p14:xfrm>
            </p:contentPart>
          </mc:Choice>
          <mc:Fallback xmlns="">
            <p:pic>
              <p:nvPicPr>
                <p:cNvPr id="44121" name="잉크 44120">
                  <a:extLst>
                    <a:ext uri="{FF2B5EF4-FFF2-40B4-BE49-F238E27FC236}">
                      <a16:creationId xmlns:a16="http://schemas.microsoft.com/office/drawing/2014/main" id="{1AEEE460-6D26-48B1-8723-69932C42D6C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35850" y="1198428"/>
                  <a:ext cx="4752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4122" name="잉크 44121">
                  <a:extLst>
                    <a:ext uri="{FF2B5EF4-FFF2-40B4-BE49-F238E27FC236}">
                      <a16:creationId xmlns:a16="http://schemas.microsoft.com/office/drawing/2014/main" id="{0F7BA7A2-5016-4915-B2E2-293F2A773C63}"/>
                    </a:ext>
                  </a:extLst>
                </p14:cNvPr>
                <p14:cNvContentPartPr/>
                <p14:nvPr/>
              </p14:nvContentPartPr>
              <p14:xfrm>
                <a:off x="8235570" y="1125348"/>
                <a:ext cx="68400" cy="194400"/>
              </p14:xfrm>
            </p:contentPart>
          </mc:Choice>
          <mc:Fallback xmlns="">
            <p:pic>
              <p:nvPicPr>
                <p:cNvPr id="44122" name="잉크 44121">
                  <a:extLst>
                    <a:ext uri="{FF2B5EF4-FFF2-40B4-BE49-F238E27FC236}">
                      <a16:creationId xmlns:a16="http://schemas.microsoft.com/office/drawing/2014/main" id="{0F7BA7A2-5016-4915-B2E2-293F2A773C6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231250" y="1121028"/>
                  <a:ext cx="770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4123" name="잉크 44122">
                  <a:extLst>
                    <a:ext uri="{FF2B5EF4-FFF2-40B4-BE49-F238E27FC236}">
                      <a16:creationId xmlns:a16="http://schemas.microsoft.com/office/drawing/2014/main" id="{6B5FE5A1-B444-47A6-9EF6-62ABA18A68E6}"/>
                    </a:ext>
                  </a:extLst>
                </p14:cNvPr>
                <p14:cNvContentPartPr/>
                <p14:nvPr/>
              </p14:nvContentPartPr>
              <p14:xfrm>
                <a:off x="8312610" y="1195188"/>
                <a:ext cx="115560" cy="124200"/>
              </p14:xfrm>
            </p:contentPart>
          </mc:Choice>
          <mc:Fallback xmlns="">
            <p:pic>
              <p:nvPicPr>
                <p:cNvPr id="44123" name="잉크 44122">
                  <a:extLst>
                    <a:ext uri="{FF2B5EF4-FFF2-40B4-BE49-F238E27FC236}">
                      <a16:creationId xmlns:a16="http://schemas.microsoft.com/office/drawing/2014/main" id="{6B5FE5A1-B444-47A6-9EF6-62ABA18A68E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308290" y="1190868"/>
                  <a:ext cx="1242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4124" name="잉크 44123">
                  <a:extLst>
                    <a:ext uri="{FF2B5EF4-FFF2-40B4-BE49-F238E27FC236}">
                      <a16:creationId xmlns:a16="http://schemas.microsoft.com/office/drawing/2014/main" id="{FD060A8D-A689-4CEA-858B-9A2ACFE71590}"/>
                    </a:ext>
                  </a:extLst>
                </p14:cNvPr>
                <p14:cNvContentPartPr/>
                <p14:nvPr/>
              </p14:nvContentPartPr>
              <p14:xfrm>
                <a:off x="8472450" y="1141548"/>
                <a:ext cx="52200" cy="181080"/>
              </p14:xfrm>
            </p:contentPart>
          </mc:Choice>
          <mc:Fallback xmlns="">
            <p:pic>
              <p:nvPicPr>
                <p:cNvPr id="44124" name="잉크 44123">
                  <a:extLst>
                    <a:ext uri="{FF2B5EF4-FFF2-40B4-BE49-F238E27FC236}">
                      <a16:creationId xmlns:a16="http://schemas.microsoft.com/office/drawing/2014/main" id="{FD060A8D-A689-4CEA-858B-9A2ACFE7159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468130" y="1137228"/>
                  <a:ext cx="608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4125" name="잉크 44124">
                  <a:extLst>
                    <a:ext uri="{FF2B5EF4-FFF2-40B4-BE49-F238E27FC236}">
                      <a16:creationId xmlns:a16="http://schemas.microsoft.com/office/drawing/2014/main" id="{9EBD16BF-C20D-4CAE-A807-9E7F2E619F1B}"/>
                    </a:ext>
                  </a:extLst>
                </p14:cNvPr>
                <p14:cNvContentPartPr/>
                <p14:nvPr/>
              </p14:nvContentPartPr>
              <p14:xfrm>
                <a:off x="8625090" y="1213908"/>
                <a:ext cx="145800" cy="9360"/>
              </p14:xfrm>
            </p:contentPart>
          </mc:Choice>
          <mc:Fallback xmlns="">
            <p:pic>
              <p:nvPicPr>
                <p:cNvPr id="44125" name="잉크 44124">
                  <a:extLst>
                    <a:ext uri="{FF2B5EF4-FFF2-40B4-BE49-F238E27FC236}">
                      <a16:creationId xmlns:a16="http://schemas.microsoft.com/office/drawing/2014/main" id="{9EBD16BF-C20D-4CAE-A807-9E7F2E619F1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620770" y="1209588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4126" name="잉크 44125">
                  <a:extLst>
                    <a:ext uri="{FF2B5EF4-FFF2-40B4-BE49-F238E27FC236}">
                      <a16:creationId xmlns:a16="http://schemas.microsoft.com/office/drawing/2014/main" id="{5328D56F-10B8-4DF6-BD19-FBD69BAEA8FB}"/>
                    </a:ext>
                  </a:extLst>
                </p14:cNvPr>
                <p14:cNvContentPartPr/>
                <p14:nvPr/>
              </p14:nvContentPartPr>
              <p14:xfrm>
                <a:off x="8680530" y="1272588"/>
                <a:ext cx="95040" cy="16560"/>
              </p14:xfrm>
            </p:contentPart>
          </mc:Choice>
          <mc:Fallback xmlns="">
            <p:pic>
              <p:nvPicPr>
                <p:cNvPr id="44126" name="잉크 44125">
                  <a:extLst>
                    <a:ext uri="{FF2B5EF4-FFF2-40B4-BE49-F238E27FC236}">
                      <a16:creationId xmlns:a16="http://schemas.microsoft.com/office/drawing/2014/main" id="{5328D56F-10B8-4DF6-BD19-FBD69BAEA8F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676210" y="1268268"/>
                  <a:ext cx="103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4128" name="잉크 44127">
                  <a:extLst>
                    <a:ext uri="{FF2B5EF4-FFF2-40B4-BE49-F238E27FC236}">
                      <a16:creationId xmlns:a16="http://schemas.microsoft.com/office/drawing/2014/main" id="{E57DCA1E-047D-4C17-B071-FB155975D0A3}"/>
                    </a:ext>
                  </a:extLst>
                </p14:cNvPr>
                <p14:cNvContentPartPr/>
                <p14:nvPr/>
              </p14:nvContentPartPr>
              <p14:xfrm>
                <a:off x="8868450" y="1139028"/>
                <a:ext cx="207360" cy="23400"/>
              </p14:xfrm>
            </p:contentPart>
          </mc:Choice>
          <mc:Fallback xmlns="">
            <p:pic>
              <p:nvPicPr>
                <p:cNvPr id="44128" name="잉크 44127">
                  <a:extLst>
                    <a:ext uri="{FF2B5EF4-FFF2-40B4-BE49-F238E27FC236}">
                      <a16:creationId xmlns:a16="http://schemas.microsoft.com/office/drawing/2014/main" id="{E57DCA1E-047D-4C17-B071-FB155975D0A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864130" y="1134708"/>
                  <a:ext cx="216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4129" name="잉크 44128">
                  <a:extLst>
                    <a:ext uri="{FF2B5EF4-FFF2-40B4-BE49-F238E27FC236}">
                      <a16:creationId xmlns:a16="http://schemas.microsoft.com/office/drawing/2014/main" id="{FFF6A574-7F32-4BE2-86BC-D2863E2B4873}"/>
                    </a:ext>
                  </a:extLst>
                </p14:cNvPr>
                <p14:cNvContentPartPr/>
                <p14:nvPr/>
              </p14:nvContentPartPr>
              <p14:xfrm>
                <a:off x="8868810" y="1154508"/>
                <a:ext cx="187920" cy="141120"/>
              </p14:xfrm>
            </p:contentPart>
          </mc:Choice>
          <mc:Fallback xmlns="">
            <p:pic>
              <p:nvPicPr>
                <p:cNvPr id="44129" name="잉크 44128">
                  <a:extLst>
                    <a:ext uri="{FF2B5EF4-FFF2-40B4-BE49-F238E27FC236}">
                      <a16:creationId xmlns:a16="http://schemas.microsoft.com/office/drawing/2014/main" id="{FFF6A574-7F32-4BE2-86BC-D2863E2B487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864490" y="1150188"/>
                  <a:ext cx="196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4130" name="잉크 44129">
                  <a:extLst>
                    <a:ext uri="{FF2B5EF4-FFF2-40B4-BE49-F238E27FC236}">
                      <a16:creationId xmlns:a16="http://schemas.microsoft.com/office/drawing/2014/main" id="{A10DD21B-6298-4F6A-B7A2-89A323752BB4}"/>
                    </a:ext>
                  </a:extLst>
                </p14:cNvPr>
                <p14:cNvContentPartPr/>
                <p14:nvPr/>
              </p14:nvContentPartPr>
              <p14:xfrm>
                <a:off x="8804730" y="1425948"/>
                <a:ext cx="113040" cy="199800"/>
              </p14:xfrm>
            </p:contentPart>
          </mc:Choice>
          <mc:Fallback xmlns="">
            <p:pic>
              <p:nvPicPr>
                <p:cNvPr id="44130" name="잉크 44129">
                  <a:extLst>
                    <a:ext uri="{FF2B5EF4-FFF2-40B4-BE49-F238E27FC236}">
                      <a16:creationId xmlns:a16="http://schemas.microsoft.com/office/drawing/2014/main" id="{A10DD21B-6298-4F6A-B7A2-89A323752BB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00410" y="1421628"/>
                  <a:ext cx="1216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4131" name="잉크 44130">
                  <a:extLst>
                    <a:ext uri="{FF2B5EF4-FFF2-40B4-BE49-F238E27FC236}">
                      <a16:creationId xmlns:a16="http://schemas.microsoft.com/office/drawing/2014/main" id="{88751BAA-A6BD-445B-948D-D1FFB6CAD8F2}"/>
                    </a:ext>
                  </a:extLst>
                </p14:cNvPr>
                <p14:cNvContentPartPr/>
                <p14:nvPr/>
              </p14:nvContentPartPr>
              <p14:xfrm>
                <a:off x="8799330" y="1384908"/>
                <a:ext cx="119880" cy="1080"/>
              </p14:xfrm>
            </p:contentPart>
          </mc:Choice>
          <mc:Fallback xmlns="">
            <p:pic>
              <p:nvPicPr>
                <p:cNvPr id="44131" name="잉크 44130">
                  <a:extLst>
                    <a:ext uri="{FF2B5EF4-FFF2-40B4-BE49-F238E27FC236}">
                      <a16:creationId xmlns:a16="http://schemas.microsoft.com/office/drawing/2014/main" id="{88751BAA-A6BD-445B-948D-D1FFB6CAD8F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795010" y="1380588"/>
                  <a:ext cx="12852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4132" name="잉크 44131">
                  <a:extLst>
                    <a:ext uri="{FF2B5EF4-FFF2-40B4-BE49-F238E27FC236}">
                      <a16:creationId xmlns:a16="http://schemas.microsoft.com/office/drawing/2014/main" id="{1311272B-9363-4EFF-99B5-B14FA41B8C5D}"/>
                    </a:ext>
                  </a:extLst>
                </p14:cNvPr>
                <p14:cNvContentPartPr/>
                <p14:nvPr/>
              </p14:nvContentPartPr>
              <p14:xfrm>
                <a:off x="8980770" y="1405068"/>
                <a:ext cx="151200" cy="40680"/>
              </p14:xfrm>
            </p:contentPart>
          </mc:Choice>
          <mc:Fallback xmlns="">
            <p:pic>
              <p:nvPicPr>
                <p:cNvPr id="44132" name="잉크 44131">
                  <a:extLst>
                    <a:ext uri="{FF2B5EF4-FFF2-40B4-BE49-F238E27FC236}">
                      <a16:creationId xmlns:a16="http://schemas.microsoft.com/office/drawing/2014/main" id="{1311272B-9363-4EFF-99B5-B14FA41B8C5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976450" y="1400748"/>
                  <a:ext cx="1598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4133" name="잉크 44132">
                  <a:extLst>
                    <a:ext uri="{FF2B5EF4-FFF2-40B4-BE49-F238E27FC236}">
                      <a16:creationId xmlns:a16="http://schemas.microsoft.com/office/drawing/2014/main" id="{8682A47E-0773-44C5-9E3A-DF04B2D5CFFA}"/>
                    </a:ext>
                  </a:extLst>
                </p14:cNvPr>
                <p14:cNvContentPartPr/>
                <p14:nvPr/>
              </p14:nvContentPartPr>
              <p14:xfrm>
                <a:off x="9180570" y="1408308"/>
                <a:ext cx="8280" cy="107280"/>
              </p14:xfrm>
            </p:contentPart>
          </mc:Choice>
          <mc:Fallback xmlns="">
            <p:pic>
              <p:nvPicPr>
                <p:cNvPr id="44133" name="잉크 44132">
                  <a:extLst>
                    <a:ext uri="{FF2B5EF4-FFF2-40B4-BE49-F238E27FC236}">
                      <a16:creationId xmlns:a16="http://schemas.microsoft.com/office/drawing/2014/main" id="{8682A47E-0773-44C5-9E3A-DF04B2D5CFF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176250" y="1403988"/>
                  <a:ext cx="169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4134" name="잉크 44133">
                  <a:extLst>
                    <a:ext uri="{FF2B5EF4-FFF2-40B4-BE49-F238E27FC236}">
                      <a16:creationId xmlns:a16="http://schemas.microsoft.com/office/drawing/2014/main" id="{870DB13F-D80B-4379-8E0C-0DF74C5C2AA0}"/>
                    </a:ext>
                  </a:extLst>
                </p14:cNvPr>
                <p14:cNvContentPartPr/>
                <p14:nvPr/>
              </p14:nvContentPartPr>
              <p14:xfrm>
                <a:off x="8935050" y="902868"/>
                <a:ext cx="267480" cy="130680"/>
              </p14:xfrm>
            </p:contentPart>
          </mc:Choice>
          <mc:Fallback xmlns="">
            <p:pic>
              <p:nvPicPr>
                <p:cNvPr id="44134" name="잉크 44133">
                  <a:extLst>
                    <a:ext uri="{FF2B5EF4-FFF2-40B4-BE49-F238E27FC236}">
                      <a16:creationId xmlns:a16="http://schemas.microsoft.com/office/drawing/2014/main" id="{870DB13F-D80B-4379-8E0C-0DF74C5C2AA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930730" y="898548"/>
                  <a:ext cx="27612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166" name="그룹 44165">
            <a:extLst>
              <a:ext uri="{FF2B5EF4-FFF2-40B4-BE49-F238E27FC236}">
                <a16:creationId xmlns:a16="http://schemas.microsoft.com/office/drawing/2014/main" id="{C5939455-F9A4-4C5D-8B94-34102C7DF67E}"/>
              </a:ext>
            </a:extLst>
          </p:cNvPr>
          <p:cNvGrpSpPr/>
          <p:nvPr/>
        </p:nvGrpSpPr>
        <p:grpSpPr>
          <a:xfrm>
            <a:off x="9343290" y="943908"/>
            <a:ext cx="2262600" cy="722880"/>
            <a:chOff x="9343290" y="943908"/>
            <a:chExt cx="2262600" cy="72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4137" name="잉크 44136">
                  <a:extLst>
                    <a:ext uri="{FF2B5EF4-FFF2-40B4-BE49-F238E27FC236}">
                      <a16:creationId xmlns:a16="http://schemas.microsoft.com/office/drawing/2014/main" id="{5BD73759-57E6-4E5A-BC48-38995DA4A66C}"/>
                    </a:ext>
                  </a:extLst>
                </p14:cNvPr>
                <p14:cNvContentPartPr/>
                <p14:nvPr/>
              </p14:nvContentPartPr>
              <p14:xfrm>
                <a:off x="9389730" y="1178628"/>
                <a:ext cx="228240" cy="24480"/>
              </p14:xfrm>
            </p:contentPart>
          </mc:Choice>
          <mc:Fallback xmlns="">
            <p:pic>
              <p:nvPicPr>
                <p:cNvPr id="44137" name="잉크 44136">
                  <a:extLst>
                    <a:ext uri="{FF2B5EF4-FFF2-40B4-BE49-F238E27FC236}">
                      <a16:creationId xmlns:a16="http://schemas.microsoft.com/office/drawing/2014/main" id="{5BD73759-57E6-4E5A-BC48-38995DA4A66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385410" y="1174308"/>
                  <a:ext cx="2368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4138" name="잉크 44137">
                  <a:extLst>
                    <a:ext uri="{FF2B5EF4-FFF2-40B4-BE49-F238E27FC236}">
                      <a16:creationId xmlns:a16="http://schemas.microsoft.com/office/drawing/2014/main" id="{A2B72836-4688-4BB7-85CE-F9680AE89CD3}"/>
                    </a:ext>
                  </a:extLst>
                </p14:cNvPr>
                <p14:cNvContentPartPr/>
                <p14:nvPr/>
              </p14:nvContentPartPr>
              <p14:xfrm>
                <a:off x="9343290" y="1210308"/>
                <a:ext cx="235080" cy="133200"/>
              </p14:xfrm>
            </p:contentPart>
          </mc:Choice>
          <mc:Fallback xmlns="">
            <p:pic>
              <p:nvPicPr>
                <p:cNvPr id="44138" name="잉크 44137">
                  <a:extLst>
                    <a:ext uri="{FF2B5EF4-FFF2-40B4-BE49-F238E27FC236}">
                      <a16:creationId xmlns:a16="http://schemas.microsoft.com/office/drawing/2014/main" id="{A2B72836-4688-4BB7-85CE-F9680AE89CD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338970" y="1205988"/>
                  <a:ext cx="2437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4139" name="잉크 44138">
                  <a:extLst>
                    <a:ext uri="{FF2B5EF4-FFF2-40B4-BE49-F238E27FC236}">
                      <a16:creationId xmlns:a16="http://schemas.microsoft.com/office/drawing/2014/main" id="{230ABD84-984F-4672-8CAB-0526AADEEFB4}"/>
                    </a:ext>
                  </a:extLst>
                </p14:cNvPr>
                <p14:cNvContentPartPr/>
                <p14:nvPr/>
              </p14:nvContentPartPr>
              <p14:xfrm>
                <a:off x="9351210" y="1402908"/>
                <a:ext cx="13320" cy="179640"/>
              </p14:xfrm>
            </p:contentPart>
          </mc:Choice>
          <mc:Fallback xmlns="">
            <p:pic>
              <p:nvPicPr>
                <p:cNvPr id="44139" name="잉크 44138">
                  <a:extLst>
                    <a:ext uri="{FF2B5EF4-FFF2-40B4-BE49-F238E27FC236}">
                      <a16:creationId xmlns:a16="http://schemas.microsoft.com/office/drawing/2014/main" id="{230ABD84-984F-4672-8CAB-0526AADEEFB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346890" y="1398588"/>
                  <a:ext cx="219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4140" name="잉크 44139">
                  <a:extLst>
                    <a:ext uri="{FF2B5EF4-FFF2-40B4-BE49-F238E27FC236}">
                      <a16:creationId xmlns:a16="http://schemas.microsoft.com/office/drawing/2014/main" id="{38134FB0-CD79-41E0-B881-118CCFF7F2CB}"/>
                    </a:ext>
                  </a:extLst>
                </p14:cNvPr>
                <p14:cNvContentPartPr/>
                <p14:nvPr/>
              </p14:nvContentPartPr>
              <p14:xfrm>
                <a:off x="9358410" y="1444668"/>
                <a:ext cx="86040" cy="70920"/>
              </p14:xfrm>
            </p:contentPart>
          </mc:Choice>
          <mc:Fallback xmlns="">
            <p:pic>
              <p:nvPicPr>
                <p:cNvPr id="44140" name="잉크 44139">
                  <a:extLst>
                    <a:ext uri="{FF2B5EF4-FFF2-40B4-BE49-F238E27FC236}">
                      <a16:creationId xmlns:a16="http://schemas.microsoft.com/office/drawing/2014/main" id="{38134FB0-CD79-41E0-B881-118CCFF7F2C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354090" y="1440348"/>
                  <a:ext cx="946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4141" name="잉크 44140">
                  <a:extLst>
                    <a:ext uri="{FF2B5EF4-FFF2-40B4-BE49-F238E27FC236}">
                      <a16:creationId xmlns:a16="http://schemas.microsoft.com/office/drawing/2014/main" id="{216621A1-46EA-4196-806C-EC113CEC77AA}"/>
                    </a:ext>
                  </a:extLst>
                </p14:cNvPr>
                <p14:cNvContentPartPr/>
                <p14:nvPr/>
              </p14:nvContentPartPr>
              <p14:xfrm>
                <a:off x="9470010" y="1446828"/>
                <a:ext cx="139680" cy="23040"/>
              </p14:xfrm>
            </p:contentPart>
          </mc:Choice>
          <mc:Fallback xmlns="">
            <p:pic>
              <p:nvPicPr>
                <p:cNvPr id="44141" name="잉크 44140">
                  <a:extLst>
                    <a:ext uri="{FF2B5EF4-FFF2-40B4-BE49-F238E27FC236}">
                      <a16:creationId xmlns:a16="http://schemas.microsoft.com/office/drawing/2014/main" id="{216621A1-46EA-4196-806C-EC113CEC77A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465690" y="1442508"/>
                  <a:ext cx="1483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4142" name="잉크 44141">
                  <a:extLst>
                    <a:ext uri="{FF2B5EF4-FFF2-40B4-BE49-F238E27FC236}">
                      <a16:creationId xmlns:a16="http://schemas.microsoft.com/office/drawing/2014/main" id="{61A26646-7D56-47A5-8351-34E8B76559CA}"/>
                    </a:ext>
                  </a:extLst>
                </p14:cNvPr>
                <p14:cNvContentPartPr/>
                <p14:nvPr/>
              </p14:nvContentPartPr>
              <p14:xfrm>
                <a:off x="9512130" y="1491108"/>
                <a:ext cx="113040" cy="6840"/>
              </p14:xfrm>
            </p:contentPart>
          </mc:Choice>
          <mc:Fallback xmlns="">
            <p:pic>
              <p:nvPicPr>
                <p:cNvPr id="44142" name="잉크 44141">
                  <a:extLst>
                    <a:ext uri="{FF2B5EF4-FFF2-40B4-BE49-F238E27FC236}">
                      <a16:creationId xmlns:a16="http://schemas.microsoft.com/office/drawing/2014/main" id="{61A26646-7D56-47A5-8351-34E8B76559C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507810" y="1486788"/>
                  <a:ext cx="1216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4143" name="잉크 44142">
                  <a:extLst>
                    <a:ext uri="{FF2B5EF4-FFF2-40B4-BE49-F238E27FC236}">
                      <a16:creationId xmlns:a16="http://schemas.microsoft.com/office/drawing/2014/main" id="{AC39B9AB-514E-408A-BD46-FA5407754BF4}"/>
                    </a:ext>
                  </a:extLst>
                </p14:cNvPr>
                <p14:cNvContentPartPr/>
                <p14:nvPr/>
              </p14:nvContentPartPr>
              <p14:xfrm>
                <a:off x="9646050" y="1388148"/>
                <a:ext cx="116280" cy="176400"/>
              </p14:xfrm>
            </p:contentPart>
          </mc:Choice>
          <mc:Fallback xmlns="">
            <p:pic>
              <p:nvPicPr>
                <p:cNvPr id="44143" name="잉크 44142">
                  <a:extLst>
                    <a:ext uri="{FF2B5EF4-FFF2-40B4-BE49-F238E27FC236}">
                      <a16:creationId xmlns:a16="http://schemas.microsoft.com/office/drawing/2014/main" id="{AC39B9AB-514E-408A-BD46-FA5407754BF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641730" y="1383828"/>
                  <a:ext cx="124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4144" name="잉크 44143">
                  <a:extLst>
                    <a:ext uri="{FF2B5EF4-FFF2-40B4-BE49-F238E27FC236}">
                      <a16:creationId xmlns:a16="http://schemas.microsoft.com/office/drawing/2014/main" id="{5145FC46-1BD9-4151-AA7F-F8DB91DC8D57}"/>
                    </a:ext>
                  </a:extLst>
                </p14:cNvPr>
                <p14:cNvContentPartPr/>
                <p14:nvPr/>
              </p14:nvContentPartPr>
              <p14:xfrm>
                <a:off x="9373530" y="943908"/>
                <a:ext cx="18360" cy="226080"/>
              </p14:xfrm>
            </p:contentPart>
          </mc:Choice>
          <mc:Fallback xmlns="">
            <p:pic>
              <p:nvPicPr>
                <p:cNvPr id="44144" name="잉크 44143">
                  <a:extLst>
                    <a:ext uri="{FF2B5EF4-FFF2-40B4-BE49-F238E27FC236}">
                      <a16:creationId xmlns:a16="http://schemas.microsoft.com/office/drawing/2014/main" id="{5145FC46-1BD9-4151-AA7F-F8DB91DC8D5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369210" y="939588"/>
                  <a:ext cx="27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4145" name="잉크 44144">
                  <a:extLst>
                    <a:ext uri="{FF2B5EF4-FFF2-40B4-BE49-F238E27FC236}">
                      <a16:creationId xmlns:a16="http://schemas.microsoft.com/office/drawing/2014/main" id="{6597410B-6D67-4192-850A-CEF3136A5D64}"/>
                    </a:ext>
                  </a:extLst>
                </p14:cNvPr>
                <p14:cNvContentPartPr/>
                <p14:nvPr/>
              </p14:nvContentPartPr>
              <p14:xfrm>
                <a:off x="9374610" y="1026348"/>
                <a:ext cx="149400" cy="164520"/>
              </p14:xfrm>
            </p:contentPart>
          </mc:Choice>
          <mc:Fallback xmlns="">
            <p:pic>
              <p:nvPicPr>
                <p:cNvPr id="44145" name="잉크 44144">
                  <a:extLst>
                    <a:ext uri="{FF2B5EF4-FFF2-40B4-BE49-F238E27FC236}">
                      <a16:creationId xmlns:a16="http://schemas.microsoft.com/office/drawing/2014/main" id="{6597410B-6D67-4192-850A-CEF3136A5D6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370290" y="1022028"/>
                  <a:ext cx="1580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4146" name="잉크 44145">
                  <a:extLst>
                    <a:ext uri="{FF2B5EF4-FFF2-40B4-BE49-F238E27FC236}">
                      <a16:creationId xmlns:a16="http://schemas.microsoft.com/office/drawing/2014/main" id="{7076B9D5-F657-47E8-B275-0BABC52A6473}"/>
                    </a:ext>
                  </a:extLst>
                </p14:cNvPr>
                <p14:cNvContentPartPr/>
                <p14:nvPr/>
              </p14:nvContentPartPr>
              <p14:xfrm>
                <a:off x="9559290" y="1071708"/>
                <a:ext cx="111240" cy="10800"/>
              </p14:xfrm>
            </p:contentPart>
          </mc:Choice>
          <mc:Fallback xmlns="">
            <p:pic>
              <p:nvPicPr>
                <p:cNvPr id="44146" name="잉크 44145">
                  <a:extLst>
                    <a:ext uri="{FF2B5EF4-FFF2-40B4-BE49-F238E27FC236}">
                      <a16:creationId xmlns:a16="http://schemas.microsoft.com/office/drawing/2014/main" id="{7076B9D5-F657-47E8-B275-0BABC52A647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554970" y="1067388"/>
                  <a:ext cx="11988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4147" name="잉크 44146">
                  <a:extLst>
                    <a:ext uri="{FF2B5EF4-FFF2-40B4-BE49-F238E27FC236}">
                      <a16:creationId xmlns:a16="http://schemas.microsoft.com/office/drawing/2014/main" id="{709A6832-7059-4E96-85ED-C0090038453C}"/>
                    </a:ext>
                  </a:extLst>
                </p14:cNvPr>
                <p14:cNvContentPartPr/>
                <p14:nvPr/>
              </p14:nvContentPartPr>
              <p14:xfrm>
                <a:off x="9696810" y="1002588"/>
                <a:ext cx="32400" cy="231480"/>
              </p14:xfrm>
            </p:contentPart>
          </mc:Choice>
          <mc:Fallback xmlns="">
            <p:pic>
              <p:nvPicPr>
                <p:cNvPr id="44147" name="잉크 44146">
                  <a:extLst>
                    <a:ext uri="{FF2B5EF4-FFF2-40B4-BE49-F238E27FC236}">
                      <a16:creationId xmlns:a16="http://schemas.microsoft.com/office/drawing/2014/main" id="{709A6832-7059-4E96-85ED-C0090038453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692490" y="998268"/>
                  <a:ext cx="410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4149" name="잉크 44148">
                  <a:extLst>
                    <a:ext uri="{FF2B5EF4-FFF2-40B4-BE49-F238E27FC236}">
                      <a16:creationId xmlns:a16="http://schemas.microsoft.com/office/drawing/2014/main" id="{2F801A76-EBC7-4FEE-88CD-B8265D5CB36F}"/>
                    </a:ext>
                  </a:extLst>
                </p14:cNvPr>
                <p14:cNvContentPartPr/>
                <p14:nvPr/>
              </p14:nvContentPartPr>
              <p14:xfrm>
                <a:off x="9819930" y="1205628"/>
                <a:ext cx="133560" cy="171720"/>
              </p14:xfrm>
            </p:contentPart>
          </mc:Choice>
          <mc:Fallback xmlns="">
            <p:pic>
              <p:nvPicPr>
                <p:cNvPr id="44149" name="잉크 44148">
                  <a:extLst>
                    <a:ext uri="{FF2B5EF4-FFF2-40B4-BE49-F238E27FC236}">
                      <a16:creationId xmlns:a16="http://schemas.microsoft.com/office/drawing/2014/main" id="{2F801A76-EBC7-4FEE-88CD-B8265D5CB36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815610" y="1201308"/>
                  <a:ext cx="1422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4150" name="잉크 44149">
                  <a:extLst>
                    <a:ext uri="{FF2B5EF4-FFF2-40B4-BE49-F238E27FC236}">
                      <a16:creationId xmlns:a16="http://schemas.microsoft.com/office/drawing/2014/main" id="{7444C40F-2CC0-4A66-9A8A-9D206B1B3DA5}"/>
                    </a:ext>
                  </a:extLst>
                </p14:cNvPr>
                <p14:cNvContentPartPr/>
                <p14:nvPr/>
              </p14:nvContentPartPr>
              <p14:xfrm>
                <a:off x="9954210" y="1385268"/>
                <a:ext cx="63720" cy="40320"/>
              </p14:xfrm>
            </p:contentPart>
          </mc:Choice>
          <mc:Fallback xmlns="">
            <p:pic>
              <p:nvPicPr>
                <p:cNvPr id="44150" name="잉크 44149">
                  <a:extLst>
                    <a:ext uri="{FF2B5EF4-FFF2-40B4-BE49-F238E27FC236}">
                      <a16:creationId xmlns:a16="http://schemas.microsoft.com/office/drawing/2014/main" id="{7444C40F-2CC0-4A66-9A8A-9D206B1B3DA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949890" y="1380948"/>
                  <a:ext cx="7236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4151" name="잉크 44150">
                  <a:extLst>
                    <a:ext uri="{FF2B5EF4-FFF2-40B4-BE49-F238E27FC236}">
                      <a16:creationId xmlns:a16="http://schemas.microsoft.com/office/drawing/2014/main" id="{540D0740-EF8B-4C31-AC65-27C9DAE1AA5B}"/>
                    </a:ext>
                  </a:extLst>
                </p14:cNvPr>
                <p14:cNvContentPartPr/>
                <p14:nvPr/>
              </p14:nvContentPartPr>
              <p14:xfrm>
                <a:off x="10013970" y="1307868"/>
                <a:ext cx="59400" cy="66960"/>
              </p14:xfrm>
            </p:contentPart>
          </mc:Choice>
          <mc:Fallback xmlns="">
            <p:pic>
              <p:nvPicPr>
                <p:cNvPr id="44151" name="잉크 44150">
                  <a:extLst>
                    <a:ext uri="{FF2B5EF4-FFF2-40B4-BE49-F238E27FC236}">
                      <a16:creationId xmlns:a16="http://schemas.microsoft.com/office/drawing/2014/main" id="{540D0740-EF8B-4C31-AC65-27C9DAE1AA5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009650" y="1303548"/>
                  <a:ext cx="680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4152" name="잉크 44151">
                  <a:extLst>
                    <a:ext uri="{FF2B5EF4-FFF2-40B4-BE49-F238E27FC236}">
                      <a16:creationId xmlns:a16="http://schemas.microsoft.com/office/drawing/2014/main" id="{9948BEAF-8A53-4F1A-AF38-25963FA3A3E1}"/>
                    </a:ext>
                  </a:extLst>
                </p14:cNvPr>
                <p14:cNvContentPartPr/>
                <p14:nvPr/>
              </p14:nvContentPartPr>
              <p14:xfrm>
                <a:off x="10102530" y="1318308"/>
                <a:ext cx="96840" cy="235080"/>
              </p14:xfrm>
            </p:contentPart>
          </mc:Choice>
          <mc:Fallback xmlns="">
            <p:pic>
              <p:nvPicPr>
                <p:cNvPr id="44152" name="잉크 44151">
                  <a:extLst>
                    <a:ext uri="{FF2B5EF4-FFF2-40B4-BE49-F238E27FC236}">
                      <a16:creationId xmlns:a16="http://schemas.microsoft.com/office/drawing/2014/main" id="{9948BEAF-8A53-4F1A-AF38-25963FA3A3E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098210" y="1313988"/>
                  <a:ext cx="1054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4153" name="잉크 44152">
                  <a:extLst>
                    <a:ext uri="{FF2B5EF4-FFF2-40B4-BE49-F238E27FC236}">
                      <a16:creationId xmlns:a16="http://schemas.microsoft.com/office/drawing/2014/main" id="{40001752-D5D2-491F-82F9-C89506D3200F}"/>
                    </a:ext>
                  </a:extLst>
                </p14:cNvPr>
                <p14:cNvContentPartPr/>
                <p14:nvPr/>
              </p14:nvContentPartPr>
              <p14:xfrm>
                <a:off x="10220250" y="1221828"/>
                <a:ext cx="85320" cy="187560"/>
              </p14:xfrm>
            </p:contentPart>
          </mc:Choice>
          <mc:Fallback xmlns="">
            <p:pic>
              <p:nvPicPr>
                <p:cNvPr id="44153" name="잉크 44152">
                  <a:extLst>
                    <a:ext uri="{FF2B5EF4-FFF2-40B4-BE49-F238E27FC236}">
                      <a16:creationId xmlns:a16="http://schemas.microsoft.com/office/drawing/2014/main" id="{40001752-D5D2-491F-82F9-C89506D3200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215930" y="1217508"/>
                  <a:ext cx="939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4154" name="잉크 44153">
                  <a:extLst>
                    <a:ext uri="{FF2B5EF4-FFF2-40B4-BE49-F238E27FC236}">
                      <a16:creationId xmlns:a16="http://schemas.microsoft.com/office/drawing/2014/main" id="{CD5031FC-7526-4098-8AA4-52D1C82BCA7B}"/>
                    </a:ext>
                  </a:extLst>
                </p14:cNvPr>
                <p14:cNvContentPartPr/>
                <p14:nvPr/>
              </p14:nvContentPartPr>
              <p14:xfrm>
                <a:off x="10368570" y="1274748"/>
                <a:ext cx="25200" cy="128160"/>
              </p14:xfrm>
            </p:contentPart>
          </mc:Choice>
          <mc:Fallback xmlns="">
            <p:pic>
              <p:nvPicPr>
                <p:cNvPr id="44154" name="잉크 44153">
                  <a:extLst>
                    <a:ext uri="{FF2B5EF4-FFF2-40B4-BE49-F238E27FC236}">
                      <a16:creationId xmlns:a16="http://schemas.microsoft.com/office/drawing/2014/main" id="{CD5031FC-7526-4098-8AA4-52D1C82BCA7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364250" y="1270428"/>
                  <a:ext cx="338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4155" name="잉크 44154">
                  <a:extLst>
                    <a:ext uri="{FF2B5EF4-FFF2-40B4-BE49-F238E27FC236}">
                      <a16:creationId xmlns:a16="http://schemas.microsoft.com/office/drawing/2014/main" id="{73C057B1-6D7A-4389-998C-56C2A13A17FD}"/>
                    </a:ext>
                  </a:extLst>
                </p14:cNvPr>
                <p14:cNvContentPartPr/>
                <p14:nvPr/>
              </p14:nvContentPartPr>
              <p14:xfrm>
                <a:off x="10385490" y="1262868"/>
                <a:ext cx="207360" cy="203040"/>
              </p14:xfrm>
            </p:contentPart>
          </mc:Choice>
          <mc:Fallback xmlns="">
            <p:pic>
              <p:nvPicPr>
                <p:cNvPr id="44155" name="잉크 44154">
                  <a:extLst>
                    <a:ext uri="{FF2B5EF4-FFF2-40B4-BE49-F238E27FC236}">
                      <a16:creationId xmlns:a16="http://schemas.microsoft.com/office/drawing/2014/main" id="{73C057B1-6D7A-4389-998C-56C2A13A17F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381170" y="1258548"/>
                  <a:ext cx="216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4157" name="잉크 44156">
                  <a:extLst>
                    <a:ext uri="{FF2B5EF4-FFF2-40B4-BE49-F238E27FC236}">
                      <a16:creationId xmlns:a16="http://schemas.microsoft.com/office/drawing/2014/main" id="{844DA7E4-536A-48EC-886E-DE4585B2F0B6}"/>
                    </a:ext>
                  </a:extLst>
                </p14:cNvPr>
                <p14:cNvContentPartPr/>
                <p14:nvPr/>
              </p14:nvContentPartPr>
              <p14:xfrm>
                <a:off x="10659090" y="1211028"/>
                <a:ext cx="127800" cy="201240"/>
              </p14:xfrm>
            </p:contentPart>
          </mc:Choice>
          <mc:Fallback xmlns="">
            <p:pic>
              <p:nvPicPr>
                <p:cNvPr id="44157" name="잉크 44156">
                  <a:extLst>
                    <a:ext uri="{FF2B5EF4-FFF2-40B4-BE49-F238E27FC236}">
                      <a16:creationId xmlns:a16="http://schemas.microsoft.com/office/drawing/2014/main" id="{844DA7E4-536A-48EC-886E-DE4585B2F0B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654770" y="1206708"/>
                  <a:ext cx="1364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4158" name="잉크 44157">
                  <a:extLst>
                    <a:ext uri="{FF2B5EF4-FFF2-40B4-BE49-F238E27FC236}">
                      <a16:creationId xmlns:a16="http://schemas.microsoft.com/office/drawing/2014/main" id="{24F50F95-8EA6-4F2D-8410-6CFA185BEA70}"/>
                    </a:ext>
                  </a:extLst>
                </p14:cNvPr>
                <p14:cNvContentPartPr/>
                <p14:nvPr/>
              </p14:nvContentPartPr>
              <p14:xfrm>
                <a:off x="10748010" y="1467708"/>
                <a:ext cx="78120" cy="199080"/>
              </p14:xfrm>
            </p:contentPart>
          </mc:Choice>
          <mc:Fallback xmlns="">
            <p:pic>
              <p:nvPicPr>
                <p:cNvPr id="44158" name="잉크 44157">
                  <a:extLst>
                    <a:ext uri="{FF2B5EF4-FFF2-40B4-BE49-F238E27FC236}">
                      <a16:creationId xmlns:a16="http://schemas.microsoft.com/office/drawing/2014/main" id="{24F50F95-8EA6-4F2D-8410-6CFA185BEA7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743690" y="1463388"/>
                  <a:ext cx="867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159" name="잉크 44158">
                  <a:extLst>
                    <a:ext uri="{FF2B5EF4-FFF2-40B4-BE49-F238E27FC236}">
                      <a16:creationId xmlns:a16="http://schemas.microsoft.com/office/drawing/2014/main" id="{40DE939C-B943-44DC-A529-32D85217B242}"/>
                    </a:ext>
                  </a:extLst>
                </p14:cNvPr>
                <p14:cNvContentPartPr/>
                <p14:nvPr/>
              </p14:nvContentPartPr>
              <p14:xfrm>
                <a:off x="10776810" y="1396428"/>
                <a:ext cx="88920" cy="11520"/>
              </p14:xfrm>
            </p:contentPart>
          </mc:Choice>
          <mc:Fallback xmlns="">
            <p:pic>
              <p:nvPicPr>
                <p:cNvPr id="44159" name="잉크 44158">
                  <a:extLst>
                    <a:ext uri="{FF2B5EF4-FFF2-40B4-BE49-F238E27FC236}">
                      <a16:creationId xmlns:a16="http://schemas.microsoft.com/office/drawing/2014/main" id="{40DE939C-B943-44DC-A529-32D85217B24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772490" y="1392108"/>
                  <a:ext cx="97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4160" name="잉크 44159">
                  <a:extLst>
                    <a:ext uri="{FF2B5EF4-FFF2-40B4-BE49-F238E27FC236}">
                      <a16:creationId xmlns:a16="http://schemas.microsoft.com/office/drawing/2014/main" id="{19F9C4D1-BE28-48D3-8CEA-718706C449D4}"/>
                    </a:ext>
                  </a:extLst>
                </p14:cNvPr>
                <p14:cNvContentPartPr/>
                <p14:nvPr/>
              </p14:nvContentPartPr>
              <p14:xfrm>
                <a:off x="10903530" y="1268628"/>
                <a:ext cx="76320" cy="206280"/>
              </p14:xfrm>
            </p:contentPart>
          </mc:Choice>
          <mc:Fallback xmlns="">
            <p:pic>
              <p:nvPicPr>
                <p:cNvPr id="44160" name="잉크 44159">
                  <a:extLst>
                    <a:ext uri="{FF2B5EF4-FFF2-40B4-BE49-F238E27FC236}">
                      <a16:creationId xmlns:a16="http://schemas.microsoft.com/office/drawing/2014/main" id="{19F9C4D1-BE28-48D3-8CEA-718706C449D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899210" y="1264308"/>
                  <a:ext cx="849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4161" name="잉크 44160">
                  <a:extLst>
                    <a:ext uri="{FF2B5EF4-FFF2-40B4-BE49-F238E27FC236}">
                      <a16:creationId xmlns:a16="http://schemas.microsoft.com/office/drawing/2014/main" id="{15E3B600-C25D-42A1-95CC-3D5F08DA99C4}"/>
                    </a:ext>
                  </a:extLst>
                </p14:cNvPr>
                <p14:cNvContentPartPr/>
                <p14:nvPr/>
              </p14:nvContentPartPr>
              <p14:xfrm>
                <a:off x="10975890" y="1307148"/>
                <a:ext cx="153000" cy="117000"/>
              </p14:xfrm>
            </p:contentPart>
          </mc:Choice>
          <mc:Fallback xmlns="">
            <p:pic>
              <p:nvPicPr>
                <p:cNvPr id="44161" name="잉크 44160">
                  <a:extLst>
                    <a:ext uri="{FF2B5EF4-FFF2-40B4-BE49-F238E27FC236}">
                      <a16:creationId xmlns:a16="http://schemas.microsoft.com/office/drawing/2014/main" id="{15E3B600-C25D-42A1-95CC-3D5F08DA99C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971570" y="1302828"/>
                  <a:ext cx="1616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4162" name="잉크 44161">
                  <a:extLst>
                    <a:ext uri="{FF2B5EF4-FFF2-40B4-BE49-F238E27FC236}">
                      <a16:creationId xmlns:a16="http://schemas.microsoft.com/office/drawing/2014/main" id="{89A8786B-3ACD-419A-9850-B125ED4D8CA8}"/>
                    </a:ext>
                  </a:extLst>
                </p14:cNvPr>
                <p14:cNvContentPartPr/>
                <p14:nvPr/>
              </p14:nvContentPartPr>
              <p14:xfrm>
                <a:off x="11178570" y="1353588"/>
                <a:ext cx="90720" cy="10800"/>
              </p14:xfrm>
            </p:contentPart>
          </mc:Choice>
          <mc:Fallback xmlns="">
            <p:pic>
              <p:nvPicPr>
                <p:cNvPr id="44162" name="잉크 44161">
                  <a:extLst>
                    <a:ext uri="{FF2B5EF4-FFF2-40B4-BE49-F238E27FC236}">
                      <a16:creationId xmlns:a16="http://schemas.microsoft.com/office/drawing/2014/main" id="{89A8786B-3ACD-419A-9850-B125ED4D8CA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174250" y="1349268"/>
                  <a:ext cx="9936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4163" name="잉크 44162">
                  <a:extLst>
                    <a:ext uri="{FF2B5EF4-FFF2-40B4-BE49-F238E27FC236}">
                      <a16:creationId xmlns:a16="http://schemas.microsoft.com/office/drawing/2014/main" id="{2F7D7308-93DA-4D47-9242-CC59ECA8637A}"/>
                    </a:ext>
                  </a:extLst>
                </p14:cNvPr>
                <p14:cNvContentPartPr/>
                <p14:nvPr/>
              </p14:nvContentPartPr>
              <p14:xfrm>
                <a:off x="11345610" y="1274748"/>
                <a:ext cx="14760" cy="172440"/>
              </p14:xfrm>
            </p:contentPart>
          </mc:Choice>
          <mc:Fallback xmlns="">
            <p:pic>
              <p:nvPicPr>
                <p:cNvPr id="44163" name="잉크 44162">
                  <a:extLst>
                    <a:ext uri="{FF2B5EF4-FFF2-40B4-BE49-F238E27FC236}">
                      <a16:creationId xmlns:a16="http://schemas.microsoft.com/office/drawing/2014/main" id="{2F7D7308-93DA-4D47-9242-CC59ECA8637A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341290" y="1270428"/>
                  <a:ext cx="234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4164" name="잉크 44163">
                  <a:extLst>
                    <a:ext uri="{FF2B5EF4-FFF2-40B4-BE49-F238E27FC236}">
                      <a16:creationId xmlns:a16="http://schemas.microsoft.com/office/drawing/2014/main" id="{25908D82-730E-4994-AD6F-71756BCEAF9A}"/>
                    </a:ext>
                  </a:extLst>
                </p14:cNvPr>
                <p14:cNvContentPartPr/>
                <p14:nvPr/>
              </p14:nvContentPartPr>
              <p14:xfrm>
                <a:off x="11333730" y="1320828"/>
                <a:ext cx="143640" cy="104040"/>
              </p14:xfrm>
            </p:contentPart>
          </mc:Choice>
          <mc:Fallback xmlns="">
            <p:pic>
              <p:nvPicPr>
                <p:cNvPr id="44164" name="잉크 44163">
                  <a:extLst>
                    <a:ext uri="{FF2B5EF4-FFF2-40B4-BE49-F238E27FC236}">
                      <a16:creationId xmlns:a16="http://schemas.microsoft.com/office/drawing/2014/main" id="{25908D82-730E-4994-AD6F-71756BCEAF9A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329410" y="1316508"/>
                  <a:ext cx="152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4165" name="잉크 44164">
                  <a:extLst>
                    <a:ext uri="{FF2B5EF4-FFF2-40B4-BE49-F238E27FC236}">
                      <a16:creationId xmlns:a16="http://schemas.microsoft.com/office/drawing/2014/main" id="{A30448AC-9024-4084-8A27-FAB50AED41D0}"/>
                    </a:ext>
                  </a:extLst>
                </p14:cNvPr>
                <p14:cNvContentPartPr/>
                <p14:nvPr/>
              </p14:nvContentPartPr>
              <p14:xfrm>
                <a:off x="11461890" y="1247748"/>
                <a:ext cx="144000" cy="318600"/>
              </p14:xfrm>
            </p:contentPart>
          </mc:Choice>
          <mc:Fallback xmlns="">
            <p:pic>
              <p:nvPicPr>
                <p:cNvPr id="44165" name="잉크 44164">
                  <a:extLst>
                    <a:ext uri="{FF2B5EF4-FFF2-40B4-BE49-F238E27FC236}">
                      <a16:creationId xmlns:a16="http://schemas.microsoft.com/office/drawing/2014/main" id="{A30448AC-9024-4084-8A27-FAB50AED41D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457570" y="1243428"/>
                  <a:ext cx="15264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44167" name="잉크 44166">
                <a:extLst>
                  <a:ext uri="{FF2B5EF4-FFF2-40B4-BE49-F238E27FC236}">
                    <a16:creationId xmlns:a16="http://schemas.microsoft.com/office/drawing/2014/main" id="{06DCACDF-8285-4E9F-ACE2-58A87CD2454F}"/>
                  </a:ext>
                </a:extLst>
              </p14:cNvPr>
              <p14:cNvContentPartPr/>
              <p14:nvPr/>
            </p14:nvContentPartPr>
            <p14:xfrm>
              <a:off x="10458930" y="1934628"/>
              <a:ext cx="58320" cy="309240"/>
            </p14:xfrm>
          </p:contentPart>
        </mc:Choice>
        <mc:Fallback xmlns="">
          <p:pic>
            <p:nvPicPr>
              <p:cNvPr id="44167" name="잉크 44166">
                <a:extLst>
                  <a:ext uri="{FF2B5EF4-FFF2-40B4-BE49-F238E27FC236}">
                    <a16:creationId xmlns:a16="http://schemas.microsoft.com/office/drawing/2014/main" id="{06DCACDF-8285-4E9F-ACE2-58A87CD2454F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10454610" y="1930308"/>
                <a:ext cx="6696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44168" name="잉크 44167">
                <a:extLst>
                  <a:ext uri="{FF2B5EF4-FFF2-40B4-BE49-F238E27FC236}">
                    <a16:creationId xmlns:a16="http://schemas.microsoft.com/office/drawing/2014/main" id="{679C12C9-D449-4669-AEF0-E842A21429B9}"/>
                  </a:ext>
                </a:extLst>
              </p14:cNvPr>
              <p14:cNvContentPartPr/>
              <p14:nvPr/>
            </p14:nvContentPartPr>
            <p14:xfrm>
              <a:off x="10439130" y="1965228"/>
              <a:ext cx="271080" cy="253440"/>
            </p14:xfrm>
          </p:contentPart>
        </mc:Choice>
        <mc:Fallback xmlns="">
          <p:pic>
            <p:nvPicPr>
              <p:cNvPr id="44168" name="잉크 44167">
                <a:extLst>
                  <a:ext uri="{FF2B5EF4-FFF2-40B4-BE49-F238E27FC236}">
                    <a16:creationId xmlns:a16="http://schemas.microsoft.com/office/drawing/2014/main" id="{679C12C9-D449-4669-AEF0-E842A21429B9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10434810" y="1960908"/>
                <a:ext cx="279720" cy="26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184" name="그룹 44183">
            <a:extLst>
              <a:ext uri="{FF2B5EF4-FFF2-40B4-BE49-F238E27FC236}">
                <a16:creationId xmlns:a16="http://schemas.microsoft.com/office/drawing/2014/main" id="{9B0EB1A9-5F9E-40A0-9BAA-6745E5CE92A8}"/>
              </a:ext>
            </a:extLst>
          </p:cNvPr>
          <p:cNvGrpSpPr/>
          <p:nvPr/>
        </p:nvGrpSpPr>
        <p:grpSpPr>
          <a:xfrm>
            <a:off x="10912170" y="2036148"/>
            <a:ext cx="523080" cy="533880"/>
            <a:chOff x="10912170" y="2036148"/>
            <a:chExt cx="52308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44178" name="잉크 44177">
                  <a:extLst>
                    <a:ext uri="{FF2B5EF4-FFF2-40B4-BE49-F238E27FC236}">
                      <a16:creationId xmlns:a16="http://schemas.microsoft.com/office/drawing/2014/main" id="{CD0DD997-D0E8-45C0-9899-315562BAF3A9}"/>
                    </a:ext>
                  </a:extLst>
                </p14:cNvPr>
                <p14:cNvContentPartPr/>
                <p14:nvPr/>
              </p14:nvContentPartPr>
              <p14:xfrm>
                <a:off x="10912530" y="2102028"/>
                <a:ext cx="129240" cy="25920"/>
              </p14:xfrm>
            </p:contentPart>
          </mc:Choice>
          <mc:Fallback xmlns="">
            <p:pic>
              <p:nvPicPr>
                <p:cNvPr id="44178" name="잉크 44177">
                  <a:extLst>
                    <a:ext uri="{FF2B5EF4-FFF2-40B4-BE49-F238E27FC236}">
                      <a16:creationId xmlns:a16="http://schemas.microsoft.com/office/drawing/2014/main" id="{CD0DD997-D0E8-45C0-9899-315562BAF3A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908210" y="2097708"/>
                  <a:ext cx="1378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44179" name="잉크 44178">
                  <a:extLst>
                    <a:ext uri="{FF2B5EF4-FFF2-40B4-BE49-F238E27FC236}">
                      <a16:creationId xmlns:a16="http://schemas.microsoft.com/office/drawing/2014/main" id="{654D5009-ED41-4DCF-8F2E-00B483132D6B}"/>
                    </a:ext>
                  </a:extLst>
                </p14:cNvPr>
                <p14:cNvContentPartPr/>
                <p14:nvPr/>
              </p14:nvContentPartPr>
              <p14:xfrm>
                <a:off x="10912170" y="2036148"/>
                <a:ext cx="97200" cy="220680"/>
              </p14:xfrm>
            </p:contentPart>
          </mc:Choice>
          <mc:Fallback xmlns="">
            <p:pic>
              <p:nvPicPr>
                <p:cNvPr id="44179" name="잉크 44178">
                  <a:extLst>
                    <a:ext uri="{FF2B5EF4-FFF2-40B4-BE49-F238E27FC236}">
                      <a16:creationId xmlns:a16="http://schemas.microsoft.com/office/drawing/2014/main" id="{654D5009-ED41-4DCF-8F2E-00B483132D6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907850" y="2031828"/>
                  <a:ext cx="1058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44180" name="잉크 44179">
                  <a:extLst>
                    <a:ext uri="{FF2B5EF4-FFF2-40B4-BE49-F238E27FC236}">
                      <a16:creationId xmlns:a16="http://schemas.microsoft.com/office/drawing/2014/main" id="{FCF8D65E-170E-4B4B-835A-3FBEFEDD7A1D}"/>
                    </a:ext>
                  </a:extLst>
                </p14:cNvPr>
                <p14:cNvContentPartPr/>
                <p14:nvPr/>
              </p14:nvContentPartPr>
              <p14:xfrm>
                <a:off x="10998930" y="2137668"/>
                <a:ext cx="161280" cy="108000"/>
              </p14:xfrm>
            </p:contentPart>
          </mc:Choice>
          <mc:Fallback xmlns="">
            <p:pic>
              <p:nvPicPr>
                <p:cNvPr id="44180" name="잉크 44179">
                  <a:extLst>
                    <a:ext uri="{FF2B5EF4-FFF2-40B4-BE49-F238E27FC236}">
                      <a16:creationId xmlns:a16="http://schemas.microsoft.com/office/drawing/2014/main" id="{FCF8D65E-170E-4B4B-835A-3FBEFEDD7A1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0994610" y="2133348"/>
                  <a:ext cx="1699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4181" name="잉크 44180">
                  <a:extLst>
                    <a:ext uri="{FF2B5EF4-FFF2-40B4-BE49-F238E27FC236}">
                      <a16:creationId xmlns:a16="http://schemas.microsoft.com/office/drawing/2014/main" id="{081BA1FB-55CB-4E80-B0BF-02C0860AEBB0}"/>
                    </a:ext>
                  </a:extLst>
                </p14:cNvPr>
                <p14:cNvContentPartPr/>
                <p14:nvPr/>
              </p14:nvContentPartPr>
              <p14:xfrm>
                <a:off x="11088570" y="2167908"/>
                <a:ext cx="126360" cy="402120"/>
              </p14:xfrm>
            </p:contentPart>
          </mc:Choice>
          <mc:Fallback xmlns="">
            <p:pic>
              <p:nvPicPr>
                <p:cNvPr id="44181" name="잉크 44180">
                  <a:extLst>
                    <a:ext uri="{FF2B5EF4-FFF2-40B4-BE49-F238E27FC236}">
                      <a16:creationId xmlns:a16="http://schemas.microsoft.com/office/drawing/2014/main" id="{081BA1FB-55CB-4E80-B0BF-02C0860AEBB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084250" y="2163588"/>
                  <a:ext cx="13500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4182" name="잉크 44181">
                  <a:extLst>
                    <a:ext uri="{FF2B5EF4-FFF2-40B4-BE49-F238E27FC236}">
                      <a16:creationId xmlns:a16="http://schemas.microsoft.com/office/drawing/2014/main" id="{D8990189-4338-4D56-9BEC-59CB0DD381EE}"/>
                    </a:ext>
                  </a:extLst>
                </p14:cNvPr>
                <p14:cNvContentPartPr/>
                <p14:nvPr/>
              </p14:nvContentPartPr>
              <p14:xfrm>
                <a:off x="11191170" y="2156028"/>
                <a:ext cx="113040" cy="106920"/>
              </p14:xfrm>
            </p:contentPart>
          </mc:Choice>
          <mc:Fallback xmlns="">
            <p:pic>
              <p:nvPicPr>
                <p:cNvPr id="44182" name="잉크 44181">
                  <a:extLst>
                    <a:ext uri="{FF2B5EF4-FFF2-40B4-BE49-F238E27FC236}">
                      <a16:creationId xmlns:a16="http://schemas.microsoft.com/office/drawing/2014/main" id="{D8990189-4338-4D56-9BEC-59CB0DD381E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186850" y="2151708"/>
                  <a:ext cx="1216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4183" name="잉크 44182">
                  <a:extLst>
                    <a:ext uri="{FF2B5EF4-FFF2-40B4-BE49-F238E27FC236}">
                      <a16:creationId xmlns:a16="http://schemas.microsoft.com/office/drawing/2014/main" id="{9E631B8C-EA5E-4604-A7FF-5BBA99C36E52}"/>
                    </a:ext>
                  </a:extLst>
                </p14:cNvPr>
                <p14:cNvContentPartPr/>
                <p14:nvPr/>
              </p14:nvContentPartPr>
              <p14:xfrm>
                <a:off x="11304570" y="2168268"/>
                <a:ext cx="130680" cy="173520"/>
              </p14:xfrm>
            </p:contentPart>
          </mc:Choice>
          <mc:Fallback xmlns="">
            <p:pic>
              <p:nvPicPr>
                <p:cNvPr id="44183" name="잉크 44182">
                  <a:extLst>
                    <a:ext uri="{FF2B5EF4-FFF2-40B4-BE49-F238E27FC236}">
                      <a16:creationId xmlns:a16="http://schemas.microsoft.com/office/drawing/2014/main" id="{9E631B8C-EA5E-4604-A7FF-5BBA99C36E5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1300250" y="2163948"/>
                  <a:ext cx="13932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190" name="그룹 44189">
            <a:extLst>
              <a:ext uri="{FF2B5EF4-FFF2-40B4-BE49-F238E27FC236}">
                <a16:creationId xmlns:a16="http://schemas.microsoft.com/office/drawing/2014/main" id="{D76FB846-0A33-4F77-A9A9-425A3D0E34BB}"/>
              </a:ext>
            </a:extLst>
          </p:cNvPr>
          <p:cNvGrpSpPr/>
          <p:nvPr/>
        </p:nvGrpSpPr>
        <p:grpSpPr>
          <a:xfrm>
            <a:off x="9802290" y="2922828"/>
            <a:ext cx="2135160" cy="1717920"/>
            <a:chOff x="9802290" y="2922828"/>
            <a:chExt cx="2135160" cy="171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4185" name="잉크 44184">
                  <a:extLst>
                    <a:ext uri="{FF2B5EF4-FFF2-40B4-BE49-F238E27FC236}">
                      <a16:creationId xmlns:a16="http://schemas.microsoft.com/office/drawing/2014/main" id="{BA7C05B8-6A86-4028-82D7-BD8A296D8B22}"/>
                    </a:ext>
                  </a:extLst>
                </p14:cNvPr>
                <p14:cNvContentPartPr/>
                <p14:nvPr/>
              </p14:nvContentPartPr>
              <p14:xfrm>
                <a:off x="9802290" y="2922828"/>
                <a:ext cx="107280" cy="1717920"/>
              </p14:xfrm>
            </p:contentPart>
          </mc:Choice>
          <mc:Fallback xmlns="">
            <p:pic>
              <p:nvPicPr>
                <p:cNvPr id="44185" name="잉크 44184">
                  <a:extLst>
                    <a:ext uri="{FF2B5EF4-FFF2-40B4-BE49-F238E27FC236}">
                      <a16:creationId xmlns:a16="http://schemas.microsoft.com/office/drawing/2014/main" id="{BA7C05B8-6A86-4028-82D7-BD8A296D8B2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797970" y="2918508"/>
                  <a:ext cx="115920" cy="172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4186" name="잉크 44185">
                  <a:extLst>
                    <a:ext uri="{FF2B5EF4-FFF2-40B4-BE49-F238E27FC236}">
                      <a16:creationId xmlns:a16="http://schemas.microsoft.com/office/drawing/2014/main" id="{79B8AE2B-3571-4BA4-8FC3-92DD565E654B}"/>
                    </a:ext>
                  </a:extLst>
                </p14:cNvPr>
                <p14:cNvContentPartPr/>
                <p14:nvPr/>
              </p14:nvContentPartPr>
              <p14:xfrm>
                <a:off x="9902370" y="2928948"/>
                <a:ext cx="2035080" cy="27720"/>
              </p14:xfrm>
            </p:contentPart>
          </mc:Choice>
          <mc:Fallback xmlns="">
            <p:pic>
              <p:nvPicPr>
                <p:cNvPr id="44186" name="잉크 44185">
                  <a:extLst>
                    <a:ext uri="{FF2B5EF4-FFF2-40B4-BE49-F238E27FC236}">
                      <a16:creationId xmlns:a16="http://schemas.microsoft.com/office/drawing/2014/main" id="{79B8AE2B-3571-4BA4-8FC3-92DD565E654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898050" y="2924628"/>
                  <a:ext cx="20437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4188" name="잉크 44187">
                  <a:extLst>
                    <a:ext uri="{FF2B5EF4-FFF2-40B4-BE49-F238E27FC236}">
                      <a16:creationId xmlns:a16="http://schemas.microsoft.com/office/drawing/2014/main" id="{3FA408E4-43C9-453F-BB25-DFCEAB3064D2}"/>
                    </a:ext>
                  </a:extLst>
                </p14:cNvPr>
                <p14:cNvContentPartPr/>
                <p14:nvPr/>
              </p14:nvContentPartPr>
              <p14:xfrm>
                <a:off x="9843330" y="4496388"/>
                <a:ext cx="1996200" cy="102600"/>
              </p14:xfrm>
            </p:contentPart>
          </mc:Choice>
          <mc:Fallback xmlns="">
            <p:pic>
              <p:nvPicPr>
                <p:cNvPr id="44188" name="잉크 44187">
                  <a:extLst>
                    <a:ext uri="{FF2B5EF4-FFF2-40B4-BE49-F238E27FC236}">
                      <a16:creationId xmlns:a16="http://schemas.microsoft.com/office/drawing/2014/main" id="{3FA408E4-43C9-453F-BB25-DFCEAB3064D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839010" y="4492068"/>
                  <a:ext cx="20048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4189" name="잉크 44188">
                  <a:extLst>
                    <a:ext uri="{FF2B5EF4-FFF2-40B4-BE49-F238E27FC236}">
                      <a16:creationId xmlns:a16="http://schemas.microsoft.com/office/drawing/2014/main" id="{9A4583EE-47EB-4A2C-AC86-34F01F619BD2}"/>
                    </a:ext>
                  </a:extLst>
                </p14:cNvPr>
                <p14:cNvContentPartPr/>
                <p14:nvPr/>
              </p14:nvContentPartPr>
              <p14:xfrm>
                <a:off x="11676090" y="2941908"/>
                <a:ext cx="249480" cy="1611720"/>
              </p14:xfrm>
            </p:contentPart>
          </mc:Choice>
          <mc:Fallback xmlns="">
            <p:pic>
              <p:nvPicPr>
                <p:cNvPr id="44189" name="잉크 44188">
                  <a:extLst>
                    <a:ext uri="{FF2B5EF4-FFF2-40B4-BE49-F238E27FC236}">
                      <a16:creationId xmlns:a16="http://schemas.microsoft.com/office/drawing/2014/main" id="{9A4583EE-47EB-4A2C-AC86-34F01F619BD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1671770" y="2937588"/>
                  <a:ext cx="258120" cy="162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201" name="그룹 44200">
            <a:extLst>
              <a:ext uri="{FF2B5EF4-FFF2-40B4-BE49-F238E27FC236}">
                <a16:creationId xmlns:a16="http://schemas.microsoft.com/office/drawing/2014/main" id="{74AE073B-3F0D-4201-B596-F949B1A0AA71}"/>
              </a:ext>
            </a:extLst>
          </p:cNvPr>
          <p:cNvGrpSpPr/>
          <p:nvPr/>
        </p:nvGrpSpPr>
        <p:grpSpPr>
          <a:xfrm>
            <a:off x="11191890" y="4160148"/>
            <a:ext cx="238680" cy="303120"/>
            <a:chOff x="11191890" y="4160148"/>
            <a:chExt cx="238680" cy="3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4198" name="잉크 44197">
                  <a:extLst>
                    <a:ext uri="{FF2B5EF4-FFF2-40B4-BE49-F238E27FC236}">
                      <a16:creationId xmlns:a16="http://schemas.microsoft.com/office/drawing/2014/main" id="{C08A182F-3A31-4443-AF7C-4F8B228595B7}"/>
                    </a:ext>
                  </a:extLst>
                </p14:cNvPr>
                <p14:cNvContentPartPr/>
                <p14:nvPr/>
              </p14:nvContentPartPr>
              <p14:xfrm>
                <a:off x="11191890" y="4160148"/>
                <a:ext cx="117000" cy="148680"/>
              </p14:xfrm>
            </p:contentPart>
          </mc:Choice>
          <mc:Fallback xmlns="">
            <p:pic>
              <p:nvPicPr>
                <p:cNvPr id="44198" name="잉크 44197">
                  <a:extLst>
                    <a:ext uri="{FF2B5EF4-FFF2-40B4-BE49-F238E27FC236}">
                      <a16:creationId xmlns:a16="http://schemas.microsoft.com/office/drawing/2014/main" id="{C08A182F-3A31-4443-AF7C-4F8B228595B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187570" y="4155828"/>
                  <a:ext cx="1256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4199" name="잉크 44198">
                  <a:extLst>
                    <a:ext uri="{FF2B5EF4-FFF2-40B4-BE49-F238E27FC236}">
                      <a16:creationId xmlns:a16="http://schemas.microsoft.com/office/drawing/2014/main" id="{0E3D6087-BA33-455C-84DD-5C1793613AB7}"/>
                    </a:ext>
                  </a:extLst>
                </p14:cNvPr>
                <p14:cNvContentPartPr/>
                <p14:nvPr/>
              </p14:nvContentPartPr>
              <p14:xfrm>
                <a:off x="11313570" y="4343028"/>
                <a:ext cx="117000" cy="120240"/>
              </p14:xfrm>
            </p:contentPart>
          </mc:Choice>
          <mc:Fallback xmlns="">
            <p:pic>
              <p:nvPicPr>
                <p:cNvPr id="44199" name="잉크 44198">
                  <a:extLst>
                    <a:ext uri="{FF2B5EF4-FFF2-40B4-BE49-F238E27FC236}">
                      <a16:creationId xmlns:a16="http://schemas.microsoft.com/office/drawing/2014/main" id="{0E3D6087-BA33-455C-84DD-5C1793613AB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309250" y="4338708"/>
                  <a:ext cx="1256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4200" name="잉크 44199">
                  <a:extLst>
                    <a:ext uri="{FF2B5EF4-FFF2-40B4-BE49-F238E27FC236}">
                      <a16:creationId xmlns:a16="http://schemas.microsoft.com/office/drawing/2014/main" id="{D54B77C7-35F0-46F9-A3CE-3EF0C9528279}"/>
                    </a:ext>
                  </a:extLst>
                </p14:cNvPr>
                <p14:cNvContentPartPr/>
                <p14:nvPr/>
              </p14:nvContentPartPr>
              <p14:xfrm>
                <a:off x="11410770" y="4250508"/>
                <a:ext cx="5760" cy="12240"/>
              </p14:xfrm>
            </p:contentPart>
          </mc:Choice>
          <mc:Fallback xmlns="">
            <p:pic>
              <p:nvPicPr>
                <p:cNvPr id="44200" name="잉크 44199">
                  <a:extLst>
                    <a:ext uri="{FF2B5EF4-FFF2-40B4-BE49-F238E27FC236}">
                      <a16:creationId xmlns:a16="http://schemas.microsoft.com/office/drawing/2014/main" id="{D54B77C7-35F0-46F9-A3CE-3EF0C952827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406450" y="4246188"/>
                  <a:ext cx="144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209" name="그룹 44208">
            <a:extLst>
              <a:ext uri="{FF2B5EF4-FFF2-40B4-BE49-F238E27FC236}">
                <a16:creationId xmlns:a16="http://schemas.microsoft.com/office/drawing/2014/main" id="{A608876C-F301-40F5-9C11-87106156E6B7}"/>
              </a:ext>
            </a:extLst>
          </p:cNvPr>
          <p:cNvGrpSpPr/>
          <p:nvPr/>
        </p:nvGrpSpPr>
        <p:grpSpPr>
          <a:xfrm>
            <a:off x="9985530" y="3412428"/>
            <a:ext cx="1254960" cy="639000"/>
            <a:chOff x="9985530" y="3412428"/>
            <a:chExt cx="1254960" cy="63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4191" name="잉크 44190">
                  <a:extLst>
                    <a:ext uri="{FF2B5EF4-FFF2-40B4-BE49-F238E27FC236}">
                      <a16:creationId xmlns:a16="http://schemas.microsoft.com/office/drawing/2014/main" id="{FE6280C4-30B1-4DA5-90FD-3E921C814E3E}"/>
                    </a:ext>
                  </a:extLst>
                </p14:cNvPr>
                <p14:cNvContentPartPr/>
                <p14:nvPr/>
              </p14:nvContentPartPr>
              <p14:xfrm>
                <a:off x="10162290" y="3412428"/>
                <a:ext cx="60480" cy="90360"/>
              </p14:xfrm>
            </p:contentPart>
          </mc:Choice>
          <mc:Fallback xmlns="">
            <p:pic>
              <p:nvPicPr>
                <p:cNvPr id="44191" name="잉크 44190">
                  <a:extLst>
                    <a:ext uri="{FF2B5EF4-FFF2-40B4-BE49-F238E27FC236}">
                      <a16:creationId xmlns:a16="http://schemas.microsoft.com/office/drawing/2014/main" id="{FE6280C4-30B1-4DA5-90FD-3E921C814E3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157970" y="3408108"/>
                  <a:ext cx="691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4192" name="잉크 44191">
                  <a:extLst>
                    <a:ext uri="{FF2B5EF4-FFF2-40B4-BE49-F238E27FC236}">
                      <a16:creationId xmlns:a16="http://schemas.microsoft.com/office/drawing/2014/main" id="{72BC0765-2192-4DE4-8D87-7D224045669D}"/>
                    </a:ext>
                  </a:extLst>
                </p14:cNvPr>
                <p14:cNvContentPartPr/>
                <p14:nvPr/>
              </p14:nvContentPartPr>
              <p14:xfrm>
                <a:off x="9985530" y="3705108"/>
                <a:ext cx="139680" cy="122400"/>
              </p14:xfrm>
            </p:contentPart>
          </mc:Choice>
          <mc:Fallback xmlns="">
            <p:pic>
              <p:nvPicPr>
                <p:cNvPr id="44192" name="잉크 44191">
                  <a:extLst>
                    <a:ext uri="{FF2B5EF4-FFF2-40B4-BE49-F238E27FC236}">
                      <a16:creationId xmlns:a16="http://schemas.microsoft.com/office/drawing/2014/main" id="{72BC0765-2192-4DE4-8D87-7D224045669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981210" y="3700788"/>
                  <a:ext cx="1483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4193" name="잉크 44192">
                  <a:extLst>
                    <a:ext uri="{FF2B5EF4-FFF2-40B4-BE49-F238E27FC236}">
                      <a16:creationId xmlns:a16="http://schemas.microsoft.com/office/drawing/2014/main" id="{494C9587-D808-4596-9658-F37556E30E2C}"/>
                    </a:ext>
                  </a:extLst>
                </p14:cNvPr>
                <p14:cNvContentPartPr/>
                <p14:nvPr/>
              </p14:nvContentPartPr>
              <p14:xfrm>
                <a:off x="10043490" y="3669468"/>
                <a:ext cx="69120" cy="176400"/>
              </p14:xfrm>
            </p:contentPart>
          </mc:Choice>
          <mc:Fallback xmlns="">
            <p:pic>
              <p:nvPicPr>
                <p:cNvPr id="44193" name="잉크 44192">
                  <a:extLst>
                    <a:ext uri="{FF2B5EF4-FFF2-40B4-BE49-F238E27FC236}">
                      <a16:creationId xmlns:a16="http://schemas.microsoft.com/office/drawing/2014/main" id="{494C9587-D808-4596-9658-F37556E30E2C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039170" y="3665148"/>
                  <a:ext cx="777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4194" name="잉크 44193">
                  <a:extLst>
                    <a:ext uri="{FF2B5EF4-FFF2-40B4-BE49-F238E27FC236}">
                      <a16:creationId xmlns:a16="http://schemas.microsoft.com/office/drawing/2014/main" id="{B5EC2F60-3126-432B-B6F6-22315C478388}"/>
                    </a:ext>
                  </a:extLst>
                </p14:cNvPr>
                <p14:cNvContentPartPr/>
                <p14:nvPr/>
              </p14:nvContentPartPr>
              <p14:xfrm>
                <a:off x="10079130" y="3873588"/>
                <a:ext cx="95760" cy="59400"/>
              </p14:xfrm>
            </p:contentPart>
          </mc:Choice>
          <mc:Fallback xmlns="">
            <p:pic>
              <p:nvPicPr>
                <p:cNvPr id="44194" name="잉크 44193">
                  <a:extLst>
                    <a:ext uri="{FF2B5EF4-FFF2-40B4-BE49-F238E27FC236}">
                      <a16:creationId xmlns:a16="http://schemas.microsoft.com/office/drawing/2014/main" id="{B5EC2F60-3126-432B-B6F6-22315C47838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074810" y="3869268"/>
                  <a:ext cx="1044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4195" name="잉크 44194">
                  <a:extLst>
                    <a:ext uri="{FF2B5EF4-FFF2-40B4-BE49-F238E27FC236}">
                      <a16:creationId xmlns:a16="http://schemas.microsoft.com/office/drawing/2014/main" id="{BD329D2F-75EE-49A9-A0C9-A84F8912AF78}"/>
                    </a:ext>
                  </a:extLst>
                </p14:cNvPr>
                <p14:cNvContentPartPr/>
                <p14:nvPr/>
              </p14:nvContentPartPr>
              <p14:xfrm>
                <a:off x="10135290" y="3783588"/>
                <a:ext cx="17280" cy="6120"/>
              </p14:xfrm>
            </p:contentPart>
          </mc:Choice>
          <mc:Fallback xmlns="">
            <p:pic>
              <p:nvPicPr>
                <p:cNvPr id="44195" name="잉크 44194">
                  <a:extLst>
                    <a:ext uri="{FF2B5EF4-FFF2-40B4-BE49-F238E27FC236}">
                      <a16:creationId xmlns:a16="http://schemas.microsoft.com/office/drawing/2014/main" id="{BD329D2F-75EE-49A9-A0C9-A84F8912AF7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0130970" y="3779268"/>
                  <a:ext cx="2592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4197" name="잉크 44196">
                  <a:extLst>
                    <a:ext uri="{FF2B5EF4-FFF2-40B4-BE49-F238E27FC236}">
                      <a16:creationId xmlns:a16="http://schemas.microsoft.com/office/drawing/2014/main" id="{270EA8EB-E175-47E7-A783-A1080AEDC766}"/>
                    </a:ext>
                  </a:extLst>
                </p14:cNvPr>
                <p14:cNvContentPartPr/>
                <p14:nvPr/>
              </p14:nvContentPartPr>
              <p14:xfrm>
                <a:off x="11181090" y="3988428"/>
                <a:ext cx="59400" cy="63000"/>
              </p14:xfrm>
            </p:contentPart>
          </mc:Choice>
          <mc:Fallback xmlns="">
            <p:pic>
              <p:nvPicPr>
                <p:cNvPr id="44197" name="잉크 44196">
                  <a:extLst>
                    <a:ext uri="{FF2B5EF4-FFF2-40B4-BE49-F238E27FC236}">
                      <a16:creationId xmlns:a16="http://schemas.microsoft.com/office/drawing/2014/main" id="{270EA8EB-E175-47E7-A783-A1080AEDC76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176770" y="3984108"/>
                  <a:ext cx="680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4202" name="잉크 44201">
                  <a:extLst>
                    <a:ext uri="{FF2B5EF4-FFF2-40B4-BE49-F238E27FC236}">
                      <a16:creationId xmlns:a16="http://schemas.microsoft.com/office/drawing/2014/main" id="{468C791C-33F9-458E-8407-831A657A44D9}"/>
                    </a:ext>
                  </a:extLst>
                </p14:cNvPr>
                <p14:cNvContentPartPr/>
                <p14:nvPr/>
              </p14:nvContentPartPr>
              <p14:xfrm>
                <a:off x="10298010" y="3459588"/>
                <a:ext cx="24480" cy="12240"/>
              </p14:xfrm>
            </p:contentPart>
          </mc:Choice>
          <mc:Fallback xmlns="">
            <p:pic>
              <p:nvPicPr>
                <p:cNvPr id="44202" name="잉크 44201">
                  <a:extLst>
                    <a:ext uri="{FF2B5EF4-FFF2-40B4-BE49-F238E27FC236}">
                      <a16:creationId xmlns:a16="http://schemas.microsoft.com/office/drawing/2014/main" id="{468C791C-33F9-458E-8407-831A657A44D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0293690" y="3455268"/>
                  <a:ext cx="33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4203" name="잉크 44202">
                  <a:extLst>
                    <a:ext uri="{FF2B5EF4-FFF2-40B4-BE49-F238E27FC236}">
                      <a16:creationId xmlns:a16="http://schemas.microsoft.com/office/drawing/2014/main" id="{7562D23E-3488-4E10-B0BA-8E160679FD70}"/>
                    </a:ext>
                  </a:extLst>
                </p14:cNvPr>
                <p14:cNvContentPartPr/>
                <p14:nvPr/>
              </p14:nvContentPartPr>
              <p14:xfrm>
                <a:off x="10364970" y="3546348"/>
                <a:ext cx="29880" cy="15480"/>
              </p14:xfrm>
            </p:contentPart>
          </mc:Choice>
          <mc:Fallback xmlns="">
            <p:pic>
              <p:nvPicPr>
                <p:cNvPr id="44203" name="잉크 44202">
                  <a:extLst>
                    <a:ext uri="{FF2B5EF4-FFF2-40B4-BE49-F238E27FC236}">
                      <a16:creationId xmlns:a16="http://schemas.microsoft.com/office/drawing/2014/main" id="{7562D23E-3488-4E10-B0BA-8E160679FD7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360650" y="3542028"/>
                  <a:ext cx="385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4204" name="잉크 44203">
                  <a:extLst>
                    <a:ext uri="{FF2B5EF4-FFF2-40B4-BE49-F238E27FC236}">
                      <a16:creationId xmlns:a16="http://schemas.microsoft.com/office/drawing/2014/main" id="{161019CD-299F-447A-BD4A-83D7903B7F3E}"/>
                    </a:ext>
                  </a:extLst>
                </p14:cNvPr>
                <p14:cNvContentPartPr/>
                <p14:nvPr/>
              </p14:nvContentPartPr>
              <p14:xfrm>
                <a:off x="10443450" y="3617988"/>
                <a:ext cx="140760" cy="89640"/>
              </p14:xfrm>
            </p:contentPart>
          </mc:Choice>
          <mc:Fallback xmlns="">
            <p:pic>
              <p:nvPicPr>
                <p:cNvPr id="44204" name="잉크 44203">
                  <a:extLst>
                    <a:ext uri="{FF2B5EF4-FFF2-40B4-BE49-F238E27FC236}">
                      <a16:creationId xmlns:a16="http://schemas.microsoft.com/office/drawing/2014/main" id="{161019CD-299F-447A-BD4A-83D7903B7F3E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439130" y="3613668"/>
                  <a:ext cx="1494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4205" name="잉크 44204">
                  <a:extLst>
                    <a:ext uri="{FF2B5EF4-FFF2-40B4-BE49-F238E27FC236}">
                      <a16:creationId xmlns:a16="http://schemas.microsoft.com/office/drawing/2014/main" id="{92D4B398-7AD6-46E7-B8B6-69550A9D3E9E}"/>
                    </a:ext>
                  </a:extLst>
                </p14:cNvPr>
                <p14:cNvContentPartPr/>
                <p14:nvPr/>
              </p14:nvContentPartPr>
              <p14:xfrm>
                <a:off x="10661610" y="3761268"/>
                <a:ext cx="41400" cy="6120"/>
              </p14:xfrm>
            </p:contentPart>
          </mc:Choice>
          <mc:Fallback xmlns="">
            <p:pic>
              <p:nvPicPr>
                <p:cNvPr id="44205" name="잉크 44204">
                  <a:extLst>
                    <a:ext uri="{FF2B5EF4-FFF2-40B4-BE49-F238E27FC236}">
                      <a16:creationId xmlns:a16="http://schemas.microsoft.com/office/drawing/2014/main" id="{92D4B398-7AD6-46E7-B8B6-69550A9D3E9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657290" y="3756948"/>
                  <a:ext cx="50040" cy="1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4206" name="잉크 44205">
                  <a:extLst>
                    <a:ext uri="{FF2B5EF4-FFF2-40B4-BE49-F238E27FC236}">
                      <a16:creationId xmlns:a16="http://schemas.microsoft.com/office/drawing/2014/main" id="{258DC8D4-7B9B-4D1E-936F-EBA6C2474162}"/>
                    </a:ext>
                  </a:extLst>
                </p14:cNvPr>
                <p14:cNvContentPartPr/>
                <p14:nvPr/>
              </p14:nvContentPartPr>
              <p14:xfrm>
                <a:off x="10807050" y="3806988"/>
                <a:ext cx="171000" cy="90360"/>
              </p14:xfrm>
            </p:contentPart>
          </mc:Choice>
          <mc:Fallback xmlns="">
            <p:pic>
              <p:nvPicPr>
                <p:cNvPr id="44206" name="잉크 44205">
                  <a:extLst>
                    <a:ext uri="{FF2B5EF4-FFF2-40B4-BE49-F238E27FC236}">
                      <a16:creationId xmlns:a16="http://schemas.microsoft.com/office/drawing/2014/main" id="{258DC8D4-7B9B-4D1E-936F-EBA6C247416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802730" y="3802668"/>
                  <a:ext cx="1796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4207" name="잉크 44206">
                  <a:extLst>
                    <a:ext uri="{FF2B5EF4-FFF2-40B4-BE49-F238E27FC236}">
                      <a16:creationId xmlns:a16="http://schemas.microsoft.com/office/drawing/2014/main" id="{7C60F295-1EFE-4DAC-A1CB-EBA3E53FC7F4}"/>
                    </a:ext>
                  </a:extLst>
                </p14:cNvPr>
                <p14:cNvContentPartPr/>
                <p14:nvPr/>
              </p14:nvContentPartPr>
              <p14:xfrm>
                <a:off x="11066970" y="3994188"/>
                <a:ext cx="70200" cy="23760"/>
              </p14:xfrm>
            </p:contentPart>
          </mc:Choice>
          <mc:Fallback xmlns="">
            <p:pic>
              <p:nvPicPr>
                <p:cNvPr id="44207" name="잉크 44206">
                  <a:extLst>
                    <a:ext uri="{FF2B5EF4-FFF2-40B4-BE49-F238E27FC236}">
                      <a16:creationId xmlns:a16="http://schemas.microsoft.com/office/drawing/2014/main" id="{7C60F295-1EFE-4DAC-A1CB-EBA3E53FC7F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1062650" y="3989868"/>
                  <a:ext cx="788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4208" name="잉크 44207">
                  <a:extLst>
                    <a:ext uri="{FF2B5EF4-FFF2-40B4-BE49-F238E27FC236}">
                      <a16:creationId xmlns:a16="http://schemas.microsoft.com/office/drawing/2014/main" id="{2D1289DF-17CD-4687-8861-FBFEE71DA7F9}"/>
                    </a:ext>
                  </a:extLst>
                </p14:cNvPr>
                <p14:cNvContentPartPr/>
                <p14:nvPr/>
              </p14:nvContentPartPr>
              <p14:xfrm>
                <a:off x="10570170" y="3644988"/>
                <a:ext cx="204480" cy="241920"/>
              </p14:xfrm>
            </p:contentPart>
          </mc:Choice>
          <mc:Fallback xmlns="">
            <p:pic>
              <p:nvPicPr>
                <p:cNvPr id="44208" name="잉크 44207">
                  <a:extLst>
                    <a:ext uri="{FF2B5EF4-FFF2-40B4-BE49-F238E27FC236}">
                      <a16:creationId xmlns:a16="http://schemas.microsoft.com/office/drawing/2014/main" id="{2D1289DF-17CD-4687-8861-FBFEE71DA7F9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565850" y="3640668"/>
                  <a:ext cx="213120" cy="25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217" name="그룹 44216">
            <a:extLst>
              <a:ext uri="{FF2B5EF4-FFF2-40B4-BE49-F238E27FC236}">
                <a16:creationId xmlns:a16="http://schemas.microsoft.com/office/drawing/2014/main" id="{3A59834F-D13F-4A9F-A8D0-66215DACD801}"/>
              </a:ext>
            </a:extLst>
          </p:cNvPr>
          <p:cNvGrpSpPr/>
          <p:nvPr/>
        </p:nvGrpSpPr>
        <p:grpSpPr>
          <a:xfrm>
            <a:off x="11178570" y="3855228"/>
            <a:ext cx="45360" cy="126000"/>
            <a:chOff x="11178570" y="3855228"/>
            <a:chExt cx="45360" cy="1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4210" name="잉크 44209">
                  <a:extLst>
                    <a:ext uri="{FF2B5EF4-FFF2-40B4-BE49-F238E27FC236}">
                      <a16:creationId xmlns:a16="http://schemas.microsoft.com/office/drawing/2014/main" id="{7E19E551-50FE-4EB7-88C1-520F61CF579F}"/>
                    </a:ext>
                  </a:extLst>
                </p14:cNvPr>
                <p14:cNvContentPartPr/>
                <p14:nvPr/>
              </p14:nvContentPartPr>
              <p14:xfrm>
                <a:off x="11210970" y="3962148"/>
                <a:ext cx="12960" cy="19080"/>
              </p14:xfrm>
            </p:contentPart>
          </mc:Choice>
          <mc:Fallback xmlns="">
            <p:pic>
              <p:nvPicPr>
                <p:cNvPr id="44210" name="잉크 44209">
                  <a:extLst>
                    <a:ext uri="{FF2B5EF4-FFF2-40B4-BE49-F238E27FC236}">
                      <a16:creationId xmlns:a16="http://schemas.microsoft.com/office/drawing/2014/main" id="{7E19E551-50FE-4EB7-88C1-520F61CF579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1206650" y="3957828"/>
                  <a:ext cx="216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4211" name="잉크 44210">
                  <a:extLst>
                    <a:ext uri="{FF2B5EF4-FFF2-40B4-BE49-F238E27FC236}">
                      <a16:creationId xmlns:a16="http://schemas.microsoft.com/office/drawing/2014/main" id="{86C296FA-032B-4D00-A9D9-5BD45C16D8E8}"/>
                    </a:ext>
                  </a:extLst>
                </p14:cNvPr>
                <p14:cNvContentPartPr/>
                <p14:nvPr/>
              </p14:nvContentPartPr>
              <p14:xfrm>
                <a:off x="11178570" y="3855228"/>
                <a:ext cx="5760" cy="40680"/>
              </p14:xfrm>
            </p:contentPart>
          </mc:Choice>
          <mc:Fallback xmlns="">
            <p:pic>
              <p:nvPicPr>
                <p:cNvPr id="44211" name="잉크 44210">
                  <a:extLst>
                    <a:ext uri="{FF2B5EF4-FFF2-40B4-BE49-F238E27FC236}">
                      <a16:creationId xmlns:a16="http://schemas.microsoft.com/office/drawing/2014/main" id="{86C296FA-032B-4D00-A9D9-5BD45C16D8E8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1174250" y="3850908"/>
                  <a:ext cx="1440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44212" name="잉크 44211">
                <a:extLst>
                  <a:ext uri="{FF2B5EF4-FFF2-40B4-BE49-F238E27FC236}">
                    <a16:creationId xmlns:a16="http://schemas.microsoft.com/office/drawing/2014/main" id="{AC4BE06B-80D2-476A-B654-314D6D20931B}"/>
                  </a:ext>
                </a:extLst>
              </p14:cNvPr>
              <p14:cNvContentPartPr/>
              <p14:nvPr/>
            </p14:nvContentPartPr>
            <p14:xfrm>
              <a:off x="11123130" y="3573708"/>
              <a:ext cx="51120" cy="177840"/>
            </p14:xfrm>
          </p:contentPart>
        </mc:Choice>
        <mc:Fallback xmlns="">
          <p:pic>
            <p:nvPicPr>
              <p:cNvPr id="44212" name="잉크 44211">
                <a:extLst>
                  <a:ext uri="{FF2B5EF4-FFF2-40B4-BE49-F238E27FC236}">
                    <a16:creationId xmlns:a16="http://schemas.microsoft.com/office/drawing/2014/main" id="{AC4BE06B-80D2-476A-B654-314D6D20931B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11118810" y="3569388"/>
                <a:ext cx="5976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224" name="그룹 44223">
            <a:extLst>
              <a:ext uri="{FF2B5EF4-FFF2-40B4-BE49-F238E27FC236}">
                <a16:creationId xmlns:a16="http://schemas.microsoft.com/office/drawing/2014/main" id="{CFF9F1AD-0AC1-4803-A2E2-24141AF8A085}"/>
              </a:ext>
            </a:extLst>
          </p:cNvPr>
          <p:cNvGrpSpPr/>
          <p:nvPr/>
        </p:nvGrpSpPr>
        <p:grpSpPr>
          <a:xfrm>
            <a:off x="10200810" y="2929308"/>
            <a:ext cx="899640" cy="562320"/>
            <a:chOff x="10200810" y="2929308"/>
            <a:chExt cx="899640" cy="56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4213" name="잉크 44212">
                  <a:extLst>
                    <a:ext uri="{FF2B5EF4-FFF2-40B4-BE49-F238E27FC236}">
                      <a16:creationId xmlns:a16="http://schemas.microsoft.com/office/drawing/2014/main" id="{FF2F0B17-DCDB-4BD0-BA72-086106F492B5}"/>
                    </a:ext>
                  </a:extLst>
                </p14:cNvPr>
                <p14:cNvContentPartPr/>
                <p14:nvPr/>
              </p14:nvContentPartPr>
              <p14:xfrm>
                <a:off x="11087490" y="3426828"/>
                <a:ext cx="12960" cy="64800"/>
              </p14:xfrm>
            </p:contentPart>
          </mc:Choice>
          <mc:Fallback xmlns="">
            <p:pic>
              <p:nvPicPr>
                <p:cNvPr id="44213" name="잉크 44212">
                  <a:extLst>
                    <a:ext uri="{FF2B5EF4-FFF2-40B4-BE49-F238E27FC236}">
                      <a16:creationId xmlns:a16="http://schemas.microsoft.com/office/drawing/2014/main" id="{FF2F0B17-DCDB-4BD0-BA72-086106F492B5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1083170" y="3422508"/>
                  <a:ext cx="216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4214" name="잉크 44213">
                  <a:extLst>
                    <a:ext uri="{FF2B5EF4-FFF2-40B4-BE49-F238E27FC236}">
                      <a16:creationId xmlns:a16="http://schemas.microsoft.com/office/drawing/2014/main" id="{89D81A27-779C-4ADF-81E3-BCFA00AE6FAE}"/>
                    </a:ext>
                  </a:extLst>
                </p14:cNvPr>
                <p14:cNvContentPartPr/>
                <p14:nvPr/>
              </p14:nvContentPartPr>
              <p14:xfrm>
                <a:off x="10952850" y="3157548"/>
                <a:ext cx="91440" cy="197280"/>
              </p14:xfrm>
            </p:contentPart>
          </mc:Choice>
          <mc:Fallback xmlns="">
            <p:pic>
              <p:nvPicPr>
                <p:cNvPr id="44214" name="잉크 44213">
                  <a:extLst>
                    <a:ext uri="{FF2B5EF4-FFF2-40B4-BE49-F238E27FC236}">
                      <a16:creationId xmlns:a16="http://schemas.microsoft.com/office/drawing/2014/main" id="{89D81A27-779C-4ADF-81E3-BCFA00AE6FAE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0948530" y="3153228"/>
                  <a:ext cx="100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4215" name="잉크 44214">
                  <a:extLst>
                    <a:ext uri="{FF2B5EF4-FFF2-40B4-BE49-F238E27FC236}">
                      <a16:creationId xmlns:a16="http://schemas.microsoft.com/office/drawing/2014/main" id="{A5A4162F-F7BD-4B09-B0C2-4B99879D5BDF}"/>
                    </a:ext>
                  </a:extLst>
                </p14:cNvPr>
                <p14:cNvContentPartPr/>
                <p14:nvPr/>
              </p14:nvContentPartPr>
              <p14:xfrm>
                <a:off x="10845570" y="2962788"/>
                <a:ext cx="66600" cy="120960"/>
              </p14:xfrm>
            </p:contentPart>
          </mc:Choice>
          <mc:Fallback xmlns="">
            <p:pic>
              <p:nvPicPr>
                <p:cNvPr id="44215" name="잉크 44214">
                  <a:extLst>
                    <a:ext uri="{FF2B5EF4-FFF2-40B4-BE49-F238E27FC236}">
                      <a16:creationId xmlns:a16="http://schemas.microsoft.com/office/drawing/2014/main" id="{A5A4162F-F7BD-4B09-B0C2-4B99879D5BDF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0841250" y="2958468"/>
                  <a:ext cx="752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4218" name="잉크 44217">
                  <a:extLst>
                    <a:ext uri="{FF2B5EF4-FFF2-40B4-BE49-F238E27FC236}">
                      <a16:creationId xmlns:a16="http://schemas.microsoft.com/office/drawing/2014/main" id="{E8FC6B1D-356B-4634-B0D3-A1CE31D3FF2A}"/>
                    </a:ext>
                  </a:extLst>
                </p14:cNvPr>
                <p14:cNvContentPartPr/>
                <p14:nvPr/>
              </p14:nvContentPartPr>
              <p14:xfrm>
                <a:off x="10790130" y="2929308"/>
                <a:ext cx="86040" cy="47160"/>
              </p14:xfrm>
            </p:contentPart>
          </mc:Choice>
          <mc:Fallback xmlns="">
            <p:pic>
              <p:nvPicPr>
                <p:cNvPr id="44218" name="잉크 44217">
                  <a:extLst>
                    <a:ext uri="{FF2B5EF4-FFF2-40B4-BE49-F238E27FC236}">
                      <a16:creationId xmlns:a16="http://schemas.microsoft.com/office/drawing/2014/main" id="{E8FC6B1D-356B-4634-B0D3-A1CE31D3FF2A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0785810" y="2924988"/>
                  <a:ext cx="946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4219" name="잉크 44218">
                  <a:extLst>
                    <a:ext uri="{FF2B5EF4-FFF2-40B4-BE49-F238E27FC236}">
                      <a16:creationId xmlns:a16="http://schemas.microsoft.com/office/drawing/2014/main" id="{B914C3A8-CCF5-4E28-86E1-7FEFDCDE3B3E}"/>
                    </a:ext>
                  </a:extLst>
                </p14:cNvPr>
                <p14:cNvContentPartPr/>
                <p14:nvPr/>
              </p14:nvContentPartPr>
              <p14:xfrm>
                <a:off x="10626690" y="3079428"/>
                <a:ext cx="63720" cy="30240"/>
              </p14:xfrm>
            </p:contentPart>
          </mc:Choice>
          <mc:Fallback xmlns="">
            <p:pic>
              <p:nvPicPr>
                <p:cNvPr id="44219" name="잉크 44218">
                  <a:extLst>
                    <a:ext uri="{FF2B5EF4-FFF2-40B4-BE49-F238E27FC236}">
                      <a16:creationId xmlns:a16="http://schemas.microsoft.com/office/drawing/2014/main" id="{B914C3A8-CCF5-4E28-86E1-7FEFDCDE3B3E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0622370" y="3075108"/>
                  <a:ext cx="72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4220" name="잉크 44219">
                  <a:extLst>
                    <a:ext uri="{FF2B5EF4-FFF2-40B4-BE49-F238E27FC236}">
                      <a16:creationId xmlns:a16="http://schemas.microsoft.com/office/drawing/2014/main" id="{BDAD1F7B-4B54-406E-B06A-8AA6A6F63857}"/>
                    </a:ext>
                  </a:extLst>
                </p14:cNvPr>
                <p14:cNvContentPartPr/>
                <p14:nvPr/>
              </p14:nvContentPartPr>
              <p14:xfrm>
                <a:off x="10397010" y="3158988"/>
                <a:ext cx="162000" cy="98280"/>
              </p14:xfrm>
            </p:contentPart>
          </mc:Choice>
          <mc:Fallback xmlns="">
            <p:pic>
              <p:nvPicPr>
                <p:cNvPr id="44220" name="잉크 44219">
                  <a:extLst>
                    <a:ext uri="{FF2B5EF4-FFF2-40B4-BE49-F238E27FC236}">
                      <a16:creationId xmlns:a16="http://schemas.microsoft.com/office/drawing/2014/main" id="{BDAD1F7B-4B54-406E-B06A-8AA6A6F63857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392690" y="3154668"/>
                  <a:ext cx="1706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44221" name="잉크 44220">
                  <a:extLst>
                    <a:ext uri="{FF2B5EF4-FFF2-40B4-BE49-F238E27FC236}">
                      <a16:creationId xmlns:a16="http://schemas.microsoft.com/office/drawing/2014/main" id="{32312205-C796-4453-9113-6B555992EDA6}"/>
                    </a:ext>
                  </a:extLst>
                </p14:cNvPr>
                <p14:cNvContentPartPr/>
                <p14:nvPr/>
              </p14:nvContentPartPr>
              <p14:xfrm>
                <a:off x="10264170" y="3301188"/>
                <a:ext cx="98640" cy="47160"/>
              </p14:xfrm>
            </p:contentPart>
          </mc:Choice>
          <mc:Fallback xmlns="">
            <p:pic>
              <p:nvPicPr>
                <p:cNvPr id="44221" name="잉크 44220">
                  <a:extLst>
                    <a:ext uri="{FF2B5EF4-FFF2-40B4-BE49-F238E27FC236}">
                      <a16:creationId xmlns:a16="http://schemas.microsoft.com/office/drawing/2014/main" id="{32312205-C796-4453-9113-6B555992EDA6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0259850" y="3296868"/>
                  <a:ext cx="1072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44222" name="잉크 44221">
                  <a:extLst>
                    <a:ext uri="{FF2B5EF4-FFF2-40B4-BE49-F238E27FC236}">
                      <a16:creationId xmlns:a16="http://schemas.microsoft.com/office/drawing/2014/main" id="{5C8485F1-F96F-47C8-8CB5-242938ED00BD}"/>
                    </a:ext>
                  </a:extLst>
                </p14:cNvPr>
                <p14:cNvContentPartPr/>
                <p14:nvPr/>
              </p14:nvContentPartPr>
              <p14:xfrm>
                <a:off x="10200810" y="3399468"/>
                <a:ext cx="17280" cy="1080"/>
              </p14:xfrm>
            </p:contentPart>
          </mc:Choice>
          <mc:Fallback xmlns="">
            <p:pic>
              <p:nvPicPr>
                <p:cNvPr id="44222" name="잉크 44221">
                  <a:extLst>
                    <a:ext uri="{FF2B5EF4-FFF2-40B4-BE49-F238E27FC236}">
                      <a16:creationId xmlns:a16="http://schemas.microsoft.com/office/drawing/2014/main" id="{5C8485F1-F96F-47C8-8CB5-242938ED00B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0196490" y="3395148"/>
                  <a:ext cx="2592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4223" name="잉크 44222">
                  <a:extLst>
                    <a:ext uri="{FF2B5EF4-FFF2-40B4-BE49-F238E27FC236}">
                      <a16:creationId xmlns:a16="http://schemas.microsoft.com/office/drawing/2014/main" id="{057DAF55-862E-40BD-B320-5147EA26BC68}"/>
                    </a:ext>
                  </a:extLst>
                </p14:cNvPr>
                <p14:cNvContentPartPr/>
                <p14:nvPr/>
              </p14:nvContentPartPr>
              <p14:xfrm>
                <a:off x="10432650" y="3071508"/>
                <a:ext cx="169560" cy="186840"/>
              </p14:xfrm>
            </p:contentPart>
          </mc:Choice>
          <mc:Fallback xmlns="">
            <p:pic>
              <p:nvPicPr>
                <p:cNvPr id="44223" name="잉크 44222">
                  <a:extLst>
                    <a:ext uri="{FF2B5EF4-FFF2-40B4-BE49-F238E27FC236}">
                      <a16:creationId xmlns:a16="http://schemas.microsoft.com/office/drawing/2014/main" id="{057DAF55-862E-40BD-B320-5147EA26BC6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0428330" y="3067188"/>
                  <a:ext cx="178200" cy="19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4225" name="잉크 44224">
                <a:extLst>
                  <a:ext uri="{FF2B5EF4-FFF2-40B4-BE49-F238E27FC236}">
                    <a16:creationId xmlns:a16="http://schemas.microsoft.com/office/drawing/2014/main" id="{C32A1C18-12E0-499A-9033-6D68D8BDD65B}"/>
                  </a:ext>
                </a:extLst>
              </p14:cNvPr>
              <p14:cNvContentPartPr/>
              <p14:nvPr/>
            </p14:nvContentPartPr>
            <p14:xfrm>
              <a:off x="1928370" y="7240668"/>
              <a:ext cx="20880" cy="18000"/>
            </p14:xfrm>
          </p:contentPart>
        </mc:Choice>
        <mc:Fallback xmlns="">
          <p:pic>
            <p:nvPicPr>
              <p:cNvPr id="44225" name="잉크 44224">
                <a:extLst>
                  <a:ext uri="{FF2B5EF4-FFF2-40B4-BE49-F238E27FC236}">
                    <a16:creationId xmlns:a16="http://schemas.microsoft.com/office/drawing/2014/main" id="{C32A1C18-12E0-499A-9033-6D68D8BDD65B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1924050" y="7236348"/>
                <a:ext cx="29520" cy="2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248" name="그룹 44247">
            <a:extLst>
              <a:ext uri="{FF2B5EF4-FFF2-40B4-BE49-F238E27FC236}">
                <a16:creationId xmlns:a16="http://schemas.microsoft.com/office/drawing/2014/main" id="{0E281790-9CAD-4FF7-9F75-D7E7846392E1}"/>
              </a:ext>
            </a:extLst>
          </p:cNvPr>
          <p:cNvGrpSpPr/>
          <p:nvPr/>
        </p:nvGrpSpPr>
        <p:grpSpPr>
          <a:xfrm>
            <a:off x="10136370" y="2950188"/>
            <a:ext cx="1707840" cy="1073520"/>
            <a:chOff x="10136370" y="2950188"/>
            <a:chExt cx="1707840" cy="10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4226" name="잉크 44225">
                  <a:extLst>
                    <a:ext uri="{FF2B5EF4-FFF2-40B4-BE49-F238E27FC236}">
                      <a16:creationId xmlns:a16="http://schemas.microsoft.com/office/drawing/2014/main" id="{C9ADE849-3C4F-43B8-A183-FC4115411EFD}"/>
                    </a:ext>
                  </a:extLst>
                </p14:cNvPr>
                <p14:cNvContentPartPr/>
                <p14:nvPr/>
              </p14:nvContentPartPr>
              <p14:xfrm>
                <a:off x="11184330" y="4009308"/>
                <a:ext cx="17280" cy="14040"/>
              </p14:xfrm>
            </p:contentPart>
          </mc:Choice>
          <mc:Fallback xmlns="">
            <p:pic>
              <p:nvPicPr>
                <p:cNvPr id="44226" name="잉크 44225">
                  <a:extLst>
                    <a:ext uri="{FF2B5EF4-FFF2-40B4-BE49-F238E27FC236}">
                      <a16:creationId xmlns:a16="http://schemas.microsoft.com/office/drawing/2014/main" id="{C9ADE849-3C4F-43B8-A183-FC4115411EF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1180010" y="4004988"/>
                  <a:ext cx="259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4227" name="잉크 44226">
                  <a:extLst>
                    <a:ext uri="{FF2B5EF4-FFF2-40B4-BE49-F238E27FC236}">
                      <a16:creationId xmlns:a16="http://schemas.microsoft.com/office/drawing/2014/main" id="{8FBF280F-D228-47B7-BCD8-8A0D928270B5}"/>
                    </a:ext>
                  </a:extLst>
                </p14:cNvPr>
                <p14:cNvContentPartPr/>
                <p14:nvPr/>
              </p14:nvContentPartPr>
              <p14:xfrm>
                <a:off x="11186850" y="3962148"/>
                <a:ext cx="99360" cy="61560"/>
              </p14:xfrm>
            </p:contentPart>
          </mc:Choice>
          <mc:Fallback xmlns="">
            <p:pic>
              <p:nvPicPr>
                <p:cNvPr id="44227" name="잉크 44226">
                  <a:extLst>
                    <a:ext uri="{FF2B5EF4-FFF2-40B4-BE49-F238E27FC236}">
                      <a16:creationId xmlns:a16="http://schemas.microsoft.com/office/drawing/2014/main" id="{8FBF280F-D228-47B7-BCD8-8A0D928270B5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1182530" y="3957828"/>
                  <a:ext cx="1080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4228" name="잉크 44227">
                  <a:extLst>
                    <a:ext uri="{FF2B5EF4-FFF2-40B4-BE49-F238E27FC236}">
                      <a16:creationId xmlns:a16="http://schemas.microsoft.com/office/drawing/2014/main" id="{8518B8F4-3260-48F0-B948-BA6B7B71B9CA}"/>
                    </a:ext>
                  </a:extLst>
                </p14:cNvPr>
                <p14:cNvContentPartPr/>
                <p14:nvPr/>
              </p14:nvContentPartPr>
              <p14:xfrm>
                <a:off x="11297370" y="3830388"/>
                <a:ext cx="137160" cy="122400"/>
              </p14:xfrm>
            </p:contentPart>
          </mc:Choice>
          <mc:Fallback xmlns="">
            <p:pic>
              <p:nvPicPr>
                <p:cNvPr id="44228" name="잉크 44227">
                  <a:extLst>
                    <a:ext uri="{FF2B5EF4-FFF2-40B4-BE49-F238E27FC236}">
                      <a16:creationId xmlns:a16="http://schemas.microsoft.com/office/drawing/2014/main" id="{8518B8F4-3260-48F0-B948-BA6B7B71B9CA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1293050" y="3826068"/>
                  <a:ext cx="1458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4229" name="잉크 44228">
                  <a:extLst>
                    <a:ext uri="{FF2B5EF4-FFF2-40B4-BE49-F238E27FC236}">
                      <a16:creationId xmlns:a16="http://schemas.microsoft.com/office/drawing/2014/main" id="{F3BEFC76-F044-4A23-BFA5-8606BCF65E4B}"/>
                    </a:ext>
                  </a:extLst>
                </p14:cNvPr>
                <p14:cNvContentPartPr/>
                <p14:nvPr/>
              </p14:nvContentPartPr>
              <p14:xfrm>
                <a:off x="11477010" y="3727428"/>
                <a:ext cx="61920" cy="52560"/>
              </p14:xfrm>
            </p:contentPart>
          </mc:Choice>
          <mc:Fallback xmlns="">
            <p:pic>
              <p:nvPicPr>
                <p:cNvPr id="44229" name="잉크 44228">
                  <a:extLst>
                    <a:ext uri="{FF2B5EF4-FFF2-40B4-BE49-F238E27FC236}">
                      <a16:creationId xmlns:a16="http://schemas.microsoft.com/office/drawing/2014/main" id="{F3BEFC76-F044-4A23-BFA5-8606BCF65E4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11472690" y="3723108"/>
                  <a:ext cx="705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4230" name="잉크 44229">
                  <a:extLst>
                    <a:ext uri="{FF2B5EF4-FFF2-40B4-BE49-F238E27FC236}">
                      <a16:creationId xmlns:a16="http://schemas.microsoft.com/office/drawing/2014/main" id="{8680721B-379E-4FFA-B25C-46F98806696B}"/>
                    </a:ext>
                  </a:extLst>
                </p14:cNvPr>
                <p14:cNvContentPartPr/>
                <p14:nvPr/>
              </p14:nvContentPartPr>
              <p14:xfrm>
                <a:off x="11580690" y="3524748"/>
                <a:ext cx="187200" cy="160200"/>
              </p14:xfrm>
            </p:contentPart>
          </mc:Choice>
          <mc:Fallback xmlns="">
            <p:pic>
              <p:nvPicPr>
                <p:cNvPr id="44230" name="잉크 44229">
                  <a:extLst>
                    <a:ext uri="{FF2B5EF4-FFF2-40B4-BE49-F238E27FC236}">
                      <a16:creationId xmlns:a16="http://schemas.microsoft.com/office/drawing/2014/main" id="{8680721B-379E-4FFA-B25C-46F98806696B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1576370" y="3520428"/>
                  <a:ext cx="1958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4231" name="잉크 44230">
                  <a:extLst>
                    <a:ext uri="{FF2B5EF4-FFF2-40B4-BE49-F238E27FC236}">
                      <a16:creationId xmlns:a16="http://schemas.microsoft.com/office/drawing/2014/main" id="{557A4742-6BDA-4527-894F-F98CFB94C1C7}"/>
                    </a:ext>
                  </a:extLst>
                </p14:cNvPr>
                <p14:cNvContentPartPr/>
                <p14:nvPr/>
              </p14:nvContentPartPr>
              <p14:xfrm>
                <a:off x="11804610" y="3443748"/>
                <a:ext cx="39600" cy="43920"/>
              </p14:xfrm>
            </p:contentPart>
          </mc:Choice>
          <mc:Fallback xmlns="">
            <p:pic>
              <p:nvPicPr>
                <p:cNvPr id="44231" name="잉크 44230">
                  <a:extLst>
                    <a:ext uri="{FF2B5EF4-FFF2-40B4-BE49-F238E27FC236}">
                      <a16:creationId xmlns:a16="http://schemas.microsoft.com/office/drawing/2014/main" id="{557A4742-6BDA-4527-894F-F98CFB94C1C7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11800290" y="3439428"/>
                  <a:ext cx="482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4233" name="잉크 44232">
                  <a:extLst>
                    <a:ext uri="{FF2B5EF4-FFF2-40B4-BE49-F238E27FC236}">
                      <a16:creationId xmlns:a16="http://schemas.microsoft.com/office/drawing/2014/main" id="{B05CCB27-AE32-462E-825F-DB742F2CB0D5}"/>
                    </a:ext>
                  </a:extLst>
                </p14:cNvPr>
                <p14:cNvContentPartPr/>
                <p14:nvPr/>
              </p14:nvContentPartPr>
              <p14:xfrm>
                <a:off x="11267850" y="2950188"/>
                <a:ext cx="4680" cy="16560"/>
              </p14:xfrm>
            </p:contentPart>
          </mc:Choice>
          <mc:Fallback xmlns="">
            <p:pic>
              <p:nvPicPr>
                <p:cNvPr id="44233" name="잉크 44232">
                  <a:extLst>
                    <a:ext uri="{FF2B5EF4-FFF2-40B4-BE49-F238E27FC236}">
                      <a16:creationId xmlns:a16="http://schemas.microsoft.com/office/drawing/2014/main" id="{B05CCB27-AE32-462E-825F-DB742F2CB0D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1263530" y="2945868"/>
                  <a:ext cx="133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4234" name="잉크 44233">
                  <a:extLst>
                    <a:ext uri="{FF2B5EF4-FFF2-40B4-BE49-F238E27FC236}">
                      <a16:creationId xmlns:a16="http://schemas.microsoft.com/office/drawing/2014/main" id="{536E7CC7-4338-40AE-BA46-7E588A063634}"/>
                    </a:ext>
                  </a:extLst>
                </p14:cNvPr>
                <p14:cNvContentPartPr/>
                <p14:nvPr/>
              </p14:nvContentPartPr>
              <p14:xfrm>
                <a:off x="11286570" y="3009588"/>
                <a:ext cx="28800" cy="21960"/>
              </p14:xfrm>
            </p:contentPart>
          </mc:Choice>
          <mc:Fallback xmlns="">
            <p:pic>
              <p:nvPicPr>
                <p:cNvPr id="44234" name="잉크 44233">
                  <a:extLst>
                    <a:ext uri="{FF2B5EF4-FFF2-40B4-BE49-F238E27FC236}">
                      <a16:creationId xmlns:a16="http://schemas.microsoft.com/office/drawing/2014/main" id="{536E7CC7-4338-40AE-BA46-7E588A063634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1282250" y="3005268"/>
                  <a:ext cx="374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4235" name="잉크 44234">
                  <a:extLst>
                    <a:ext uri="{FF2B5EF4-FFF2-40B4-BE49-F238E27FC236}">
                      <a16:creationId xmlns:a16="http://schemas.microsoft.com/office/drawing/2014/main" id="{7DCA2897-D28A-4871-B0AC-55D4FA3C0605}"/>
                    </a:ext>
                  </a:extLst>
                </p14:cNvPr>
                <p14:cNvContentPartPr/>
                <p14:nvPr/>
              </p14:nvContentPartPr>
              <p14:xfrm>
                <a:off x="11345610" y="3070788"/>
                <a:ext cx="52200" cy="38880"/>
              </p14:xfrm>
            </p:contentPart>
          </mc:Choice>
          <mc:Fallback xmlns="">
            <p:pic>
              <p:nvPicPr>
                <p:cNvPr id="44235" name="잉크 44234">
                  <a:extLst>
                    <a:ext uri="{FF2B5EF4-FFF2-40B4-BE49-F238E27FC236}">
                      <a16:creationId xmlns:a16="http://schemas.microsoft.com/office/drawing/2014/main" id="{7DCA2897-D28A-4871-B0AC-55D4FA3C0605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11341290" y="3066468"/>
                  <a:ext cx="60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4236" name="잉크 44235">
                  <a:extLst>
                    <a:ext uri="{FF2B5EF4-FFF2-40B4-BE49-F238E27FC236}">
                      <a16:creationId xmlns:a16="http://schemas.microsoft.com/office/drawing/2014/main" id="{4D56C6FA-BB41-4457-A642-71A5D2390FFB}"/>
                    </a:ext>
                  </a:extLst>
                </p14:cNvPr>
                <p14:cNvContentPartPr/>
                <p14:nvPr/>
              </p14:nvContentPartPr>
              <p14:xfrm>
                <a:off x="11345610" y="3070788"/>
                <a:ext cx="236880" cy="169200"/>
              </p14:xfrm>
            </p:contentPart>
          </mc:Choice>
          <mc:Fallback xmlns="">
            <p:pic>
              <p:nvPicPr>
                <p:cNvPr id="44236" name="잉크 44235">
                  <a:extLst>
                    <a:ext uri="{FF2B5EF4-FFF2-40B4-BE49-F238E27FC236}">
                      <a16:creationId xmlns:a16="http://schemas.microsoft.com/office/drawing/2014/main" id="{4D56C6FA-BB41-4457-A642-71A5D2390FFB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11341290" y="3066468"/>
                  <a:ext cx="2455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4237" name="잉크 44236">
                  <a:extLst>
                    <a:ext uri="{FF2B5EF4-FFF2-40B4-BE49-F238E27FC236}">
                      <a16:creationId xmlns:a16="http://schemas.microsoft.com/office/drawing/2014/main" id="{8C92F644-BC43-4690-8290-CD524EB5F788}"/>
                    </a:ext>
                  </a:extLst>
                </p14:cNvPr>
                <p14:cNvContentPartPr/>
                <p14:nvPr/>
              </p14:nvContentPartPr>
              <p14:xfrm>
                <a:off x="11617050" y="3277068"/>
                <a:ext cx="67320" cy="97560"/>
              </p14:xfrm>
            </p:contentPart>
          </mc:Choice>
          <mc:Fallback xmlns="">
            <p:pic>
              <p:nvPicPr>
                <p:cNvPr id="44237" name="잉크 44236">
                  <a:extLst>
                    <a:ext uri="{FF2B5EF4-FFF2-40B4-BE49-F238E27FC236}">
                      <a16:creationId xmlns:a16="http://schemas.microsoft.com/office/drawing/2014/main" id="{8C92F644-BC43-4690-8290-CD524EB5F78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11612730" y="3272748"/>
                  <a:ext cx="759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44239" name="잉크 44238">
                  <a:extLst>
                    <a:ext uri="{FF2B5EF4-FFF2-40B4-BE49-F238E27FC236}">
                      <a16:creationId xmlns:a16="http://schemas.microsoft.com/office/drawing/2014/main" id="{A9A1CC81-0A60-4773-BC3C-58C4056B0584}"/>
                    </a:ext>
                  </a:extLst>
                </p14:cNvPr>
                <p14:cNvContentPartPr/>
                <p14:nvPr/>
              </p14:nvContentPartPr>
              <p14:xfrm>
                <a:off x="11170650" y="2962788"/>
                <a:ext cx="95040" cy="38160"/>
              </p14:xfrm>
            </p:contentPart>
          </mc:Choice>
          <mc:Fallback xmlns="">
            <p:pic>
              <p:nvPicPr>
                <p:cNvPr id="44239" name="잉크 44238">
                  <a:extLst>
                    <a:ext uri="{FF2B5EF4-FFF2-40B4-BE49-F238E27FC236}">
                      <a16:creationId xmlns:a16="http://schemas.microsoft.com/office/drawing/2014/main" id="{A9A1CC81-0A60-4773-BC3C-58C4056B058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1166330" y="2958468"/>
                  <a:ext cx="1036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4240" name="잉크 44239">
                  <a:extLst>
                    <a:ext uri="{FF2B5EF4-FFF2-40B4-BE49-F238E27FC236}">
                      <a16:creationId xmlns:a16="http://schemas.microsoft.com/office/drawing/2014/main" id="{BB74C0B4-3C67-40FC-9794-A63D394D1403}"/>
                    </a:ext>
                  </a:extLst>
                </p14:cNvPr>
                <p14:cNvContentPartPr/>
                <p14:nvPr/>
              </p14:nvContentPartPr>
              <p14:xfrm>
                <a:off x="11042850" y="3040188"/>
                <a:ext cx="89640" cy="47160"/>
              </p14:xfrm>
            </p:contentPart>
          </mc:Choice>
          <mc:Fallback xmlns="">
            <p:pic>
              <p:nvPicPr>
                <p:cNvPr id="44240" name="잉크 44239">
                  <a:extLst>
                    <a:ext uri="{FF2B5EF4-FFF2-40B4-BE49-F238E27FC236}">
                      <a16:creationId xmlns:a16="http://schemas.microsoft.com/office/drawing/2014/main" id="{BB74C0B4-3C67-40FC-9794-A63D394D1403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1038530" y="3035868"/>
                  <a:ext cx="982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4241" name="잉크 44240">
                  <a:extLst>
                    <a:ext uri="{FF2B5EF4-FFF2-40B4-BE49-F238E27FC236}">
                      <a16:creationId xmlns:a16="http://schemas.microsoft.com/office/drawing/2014/main" id="{41F778A0-5045-4103-81CB-145B05F5C400}"/>
                    </a:ext>
                  </a:extLst>
                </p14:cNvPr>
                <p14:cNvContentPartPr/>
                <p14:nvPr/>
              </p14:nvContentPartPr>
              <p14:xfrm>
                <a:off x="10797330" y="3106068"/>
                <a:ext cx="205920" cy="78480"/>
              </p14:xfrm>
            </p:contentPart>
          </mc:Choice>
          <mc:Fallback xmlns="">
            <p:pic>
              <p:nvPicPr>
                <p:cNvPr id="44241" name="잉크 44240">
                  <a:extLst>
                    <a:ext uri="{FF2B5EF4-FFF2-40B4-BE49-F238E27FC236}">
                      <a16:creationId xmlns:a16="http://schemas.microsoft.com/office/drawing/2014/main" id="{41F778A0-5045-4103-81CB-145B05F5C400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10793010" y="3101748"/>
                  <a:ext cx="2145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44242" name="잉크 44241">
                  <a:extLst>
                    <a:ext uri="{FF2B5EF4-FFF2-40B4-BE49-F238E27FC236}">
                      <a16:creationId xmlns:a16="http://schemas.microsoft.com/office/drawing/2014/main" id="{566926C4-0941-4640-8C0D-8414B293C786}"/>
                    </a:ext>
                  </a:extLst>
                </p14:cNvPr>
                <p14:cNvContentPartPr/>
                <p14:nvPr/>
              </p14:nvContentPartPr>
              <p14:xfrm>
                <a:off x="10681050" y="3212268"/>
                <a:ext cx="80640" cy="27000"/>
              </p14:xfrm>
            </p:contentPart>
          </mc:Choice>
          <mc:Fallback xmlns="">
            <p:pic>
              <p:nvPicPr>
                <p:cNvPr id="44242" name="잉크 44241">
                  <a:extLst>
                    <a:ext uri="{FF2B5EF4-FFF2-40B4-BE49-F238E27FC236}">
                      <a16:creationId xmlns:a16="http://schemas.microsoft.com/office/drawing/2014/main" id="{566926C4-0941-4640-8C0D-8414B293C786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10676730" y="3207948"/>
                  <a:ext cx="892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4243" name="잉크 44242">
                  <a:extLst>
                    <a:ext uri="{FF2B5EF4-FFF2-40B4-BE49-F238E27FC236}">
                      <a16:creationId xmlns:a16="http://schemas.microsoft.com/office/drawing/2014/main" id="{1BB99C1D-905B-4184-AC09-5F97AD55DDB7}"/>
                    </a:ext>
                  </a:extLst>
                </p14:cNvPr>
                <p14:cNvContentPartPr/>
                <p14:nvPr/>
              </p14:nvContentPartPr>
              <p14:xfrm>
                <a:off x="10563330" y="3257268"/>
                <a:ext cx="70920" cy="20520"/>
              </p14:xfrm>
            </p:contentPart>
          </mc:Choice>
          <mc:Fallback xmlns="">
            <p:pic>
              <p:nvPicPr>
                <p:cNvPr id="44243" name="잉크 44242">
                  <a:extLst>
                    <a:ext uri="{FF2B5EF4-FFF2-40B4-BE49-F238E27FC236}">
                      <a16:creationId xmlns:a16="http://schemas.microsoft.com/office/drawing/2014/main" id="{1BB99C1D-905B-4184-AC09-5F97AD55DDB7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10559010" y="3252948"/>
                  <a:ext cx="79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4244" name="잉크 44243">
                  <a:extLst>
                    <a:ext uri="{FF2B5EF4-FFF2-40B4-BE49-F238E27FC236}">
                      <a16:creationId xmlns:a16="http://schemas.microsoft.com/office/drawing/2014/main" id="{2AAA4252-7BE6-4ACD-9C2B-85B718692D56}"/>
                    </a:ext>
                  </a:extLst>
                </p14:cNvPr>
                <p14:cNvContentPartPr/>
                <p14:nvPr/>
              </p14:nvContentPartPr>
              <p14:xfrm>
                <a:off x="10223130" y="3306948"/>
                <a:ext cx="295200" cy="101520"/>
              </p14:xfrm>
            </p:contentPart>
          </mc:Choice>
          <mc:Fallback xmlns="">
            <p:pic>
              <p:nvPicPr>
                <p:cNvPr id="44244" name="잉크 44243">
                  <a:extLst>
                    <a:ext uri="{FF2B5EF4-FFF2-40B4-BE49-F238E27FC236}">
                      <a16:creationId xmlns:a16="http://schemas.microsoft.com/office/drawing/2014/main" id="{2AAA4252-7BE6-4ACD-9C2B-85B718692D5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0218810" y="3302628"/>
                  <a:ext cx="3038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44245" name="잉크 44244">
                  <a:extLst>
                    <a:ext uri="{FF2B5EF4-FFF2-40B4-BE49-F238E27FC236}">
                      <a16:creationId xmlns:a16="http://schemas.microsoft.com/office/drawing/2014/main" id="{B518BE30-A774-4404-BFD4-B04DC0CCD3CF}"/>
                    </a:ext>
                  </a:extLst>
                </p14:cNvPr>
                <p14:cNvContentPartPr/>
                <p14:nvPr/>
              </p14:nvContentPartPr>
              <p14:xfrm>
                <a:off x="10136370" y="3428268"/>
                <a:ext cx="3960" cy="2880"/>
              </p14:xfrm>
            </p:contentPart>
          </mc:Choice>
          <mc:Fallback xmlns="">
            <p:pic>
              <p:nvPicPr>
                <p:cNvPr id="44245" name="잉크 44244">
                  <a:extLst>
                    <a:ext uri="{FF2B5EF4-FFF2-40B4-BE49-F238E27FC236}">
                      <a16:creationId xmlns:a16="http://schemas.microsoft.com/office/drawing/2014/main" id="{B518BE30-A774-4404-BFD4-B04DC0CCD3CF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0132050" y="3423948"/>
                  <a:ext cx="12600" cy="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44247" name="잉크 44246">
                  <a:extLst>
                    <a:ext uri="{FF2B5EF4-FFF2-40B4-BE49-F238E27FC236}">
                      <a16:creationId xmlns:a16="http://schemas.microsoft.com/office/drawing/2014/main" id="{44FF695C-74D1-4596-80B2-16637DA6BC3D}"/>
                    </a:ext>
                  </a:extLst>
                </p14:cNvPr>
                <p14:cNvContentPartPr/>
                <p14:nvPr/>
              </p14:nvContentPartPr>
              <p14:xfrm>
                <a:off x="10722450" y="3122268"/>
                <a:ext cx="132480" cy="174240"/>
              </p14:xfrm>
            </p:contentPart>
          </mc:Choice>
          <mc:Fallback xmlns="">
            <p:pic>
              <p:nvPicPr>
                <p:cNvPr id="44247" name="잉크 44246">
                  <a:extLst>
                    <a:ext uri="{FF2B5EF4-FFF2-40B4-BE49-F238E27FC236}">
                      <a16:creationId xmlns:a16="http://schemas.microsoft.com/office/drawing/2014/main" id="{44FF695C-74D1-4596-80B2-16637DA6BC3D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0718130" y="3117948"/>
                  <a:ext cx="141120" cy="182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20317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228C5C3-8540-4810-8565-0BDFC176F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879" y="-7974"/>
            <a:ext cx="10515600" cy="923925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Adaptive Noise Canceling(ANC)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2DD6265-36D9-453B-B940-341FB9F0E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3351" y="2842877"/>
            <a:ext cx="5219700" cy="1944687"/>
          </a:xfrm>
        </p:spPr>
        <p:txBody>
          <a:bodyPr/>
          <a:lstStyle/>
          <a:p>
            <a:pPr lvl="1" eaLnBrk="1" hangingPunct="1"/>
            <a:r>
              <a:rPr lang="en-US" altLang="ko-KR" dirty="0"/>
              <a:t>System output</a:t>
            </a:r>
          </a:p>
          <a:p>
            <a:pPr lvl="1" eaLnBrk="1" hangingPunct="1"/>
            <a:r>
              <a:rPr lang="en-US" altLang="ko-KR" dirty="0"/>
              <a:t>Minimize the output power</a:t>
            </a:r>
          </a:p>
          <a:p>
            <a:pPr lvl="1" eaLnBrk="1" hangingPunct="1"/>
            <a:r>
              <a:rPr lang="en-US" altLang="ko-KR" dirty="0"/>
              <a:t>The LMS algorithm</a:t>
            </a:r>
          </a:p>
        </p:txBody>
      </p:sp>
      <p:graphicFrame>
        <p:nvGraphicFramePr>
          <p:cNvPr id="45060" name="Object 4">
            <a:extLst>
              <a:ext uri="{FF2B5EF4-FFF2-40B4-BE49-F238E27FC236}">
                <a16:creationId xmlns:a16="http://schemas.microsoft.com/office/drawing/2014/main" id="{D56D3F4D-2408-4C51-A18D-83BFDFB6E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11405"/>
              </p:ext>
            </p:extLst>
          </p:nvPr>
        </p:nvGraphicFramePr>
        <p:xfrm>
          <a:off x="4972565" y="3221831"/>
          <a:ext cx="38100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22500" imgH="241300" progId="Equation.3">
                  <p:embed/>
                </p:oleObj>
              </mc:Choice>
              <mc:Fallback>
                <p:oleObj name="Equation" r:id="rId2" imgW="2222500" imgH="241300" progId="Equation.3">
                  <p:embed/>
                  <p:pic>
                    <p:nvPicPr>
                      <p:cNvPr id="45060" name="Object 4">
                        <a:extLst>
                          <a:ext uri="{FF2B5EF4-FFF2-40B4-BE49-F238E27FC236}">
                            <a16:creationId xmlns:a16="http://schemas.microsoft.com/office/drawing/2014/main" id="{D56D3F4D-2408-4C51-A18D-83BFDFB6EA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565" y="3221831"/>
                        <a:ext cx="381000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>
            <a:extLst>
              <a:ext uri="{FF2B5EF4-FFF2-40B4-BE49-F238E27FC236}">
                <a16:creationId xmlns:a16="http://schemas.microsoft.com/office/drawing/2014/main" id="{A237331A-29C8-491B-966F-39A4F202B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880885"/>
              </p:ext>
            </p:extLst>
          </p:nvPr>
        </p:nvGraphicFramePr>
        <p:xfrm>
          <a:off x="4972565" y="3666161"/>
          <a:ext cx="27432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310" imgH="215806" progId="Equation.3">
                  <p:embed/>
                </p:oleObj>
              </mc:Choice>
              <mc:Fallback>
                <p:oleObj name="Equation" r:id="rId4" imgW="1358310" imgH="215806" progId="Equation.3">
                  <p:embed/>
                  <p:pic>
                    <p:nvPicPr>
                      <p:cNvPr id="45061" name="Object 5">
                        <a:extLst>
                          <a:ext uri="{FF2B5EF4-FFF2-40B4-BE49-F238E27FC236}">
                            <a16:creationId xmlns:a16="http://schemas.microsoft.com/office/drawing/2014/main" id="{A237331A-29C8-491B-966F-39A4F202BE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565" y="3666161"/>
                        <a:ext cx="27432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>
            <a:extLst>
              <a:ext uri="{FF2B5EF4-FFF2-40B4-BE49-F238E27FC236}">
                <a16:creationId xmlns:a16="http://schemas.microsoft.com/office/drawing/2014/main" id="{87836EF9-74BC-4F45-9ECB-DCC9C79BA0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020965"/>
              </p:ext>
            </p:extLst>
          </p:nvPr>
        </p:nvGraphicFramePr>
        <p:xfrm>
          <a:off x="4972565" y="2703752"/>
          <a:ext cx="463867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87600" imgH="292100" progId="Equation.3">
                  <p:embed/>
                </p:oleObj>
              </mc:Choice>
              <mc:Fallback>
                <p:oleObj name="Equation" r:id="rId6" imgW="2387600" imgH="292100" progId="Equation.3">
                  <p:embed/>
                  <p:pic>
                    <p:nvPicPr>
                      <p:cNvPr id="45062" name="Object 6">
                        <a:extLst>
                          <a:ext uri="{FF2B5EF4-FFF2-40B4-BE49-F238E27FC236}">
                            <a16:creationId xmlns:a16="http://schemas.microsoft.com/office/drawing/2014/main" id="{87836EF9-74BC-4F45-9ECB-DCC9C79BA0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565" y="2703752"/>
                        <a:ext cx="463867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3" name="Picture 7" descr="anc_system">
            <a:extLst>
              <a:ext uri="{FF2B5EF4-FFF2-40B4-BE49-F238E27FC236}">
                <a16:creationId xmlns:a16="http://schemas.microsoft.com/office/drawing/2014/main" id="{889DEBA4-EE73-429C-8FFA-E82B72CE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73" y="424592"/>
            <a:ext cx="5562319" cy="219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87946B5-60B9-4C55-9975-24A852670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632" y="4238960"/>
            <a:ext cx="9475219" cy="23688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잉크 2">
                <a:extLst>
                  <a:ext uri="{FF2B5EF4-FFF2-40B4-BE49-F238E27FC236}">
                    <a16:creationId xmlns:a16="http://schemas.microsoft.com/office/drawing/2014/main" id="{63900098-2D06-4C93-8AED-ABC9550BB809}"/>
                  </a:ext>
                </a:extLst>
              </p14:cNvPr>
              <p14:cNvContentPartPr/>
              <p14:nvPr/>
            </p14:nvContentPartPr>
            <p14:xfrm>
              <a:off x="1058250" y="7402308"/>
              <a:ext cx="10080" cy="13320"/>
            </p14:xfrm>
          </p:contentPart>
        </mc:Choice>
        <mc:Fallback xmlns="">
          <p:pic>
            <p:nvPicPr>
              <p:cNvPr id="3" name="잉크 2">
                <a:extLst>
                  <a:ext uri="{FF2B5EF4-FFF2-40B4-BE49-F238E27FC236}">
                    <a16:creationId xmlns:a16="http://schemas.microsoft.com/office/drawing/2014/main" id="{63900098-2D06-4C93-8AED-ABC9550BB8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3930" y="7397988"/>
                <a:ext cx="1872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" name="잉크 3">
                <a:extLst>
                  <a:ext uri="{FF2B5EF4-FFF2-40B4-BE49-F238E27FC236}">
                    <a16:creationId xmlns:a16="http://schemas.microsoft.com/office/drawing/2014/main" id="{C1A7E25A-842E-470F-81BD-3023B8AA1A8A}"/>
                  </a:ext>
                </a:extLst>
              </p14:cNvPr>
              <p14:cNvContentPartPr/>
              <p14:nvPr/>
            </p14:nvContentPartPr>
            <p14:xfrm>
              <a:off x="8299290" y="564828"/>
              <a:ext cx="443520" cy="136440"/>
            </p14:xfrm>
          </p:contentPart>
        </mc:Choice>
        <mc:Fallback xmlns="">
          <p:pic>
            <p:nvPicPr>
              <p:cNvPr id="4" name="잉크 3">
                <a:extLst>
                  <a:ext uri="{FF2B5EF4-FFF2-40B4-BE49-F238E27FC236}">
                    <a16:creationId xmlns:a16="http://schemas.microsoft.com/office/drawing/2014/main" id="{C1A7E25A-842E-470F-81BD-3023B8AA1A8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94970" y="560508"/>
                <a:ext cx="452160" cy="14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그룹 9">
            <a:extLst>
              <a:ext uri="{FF2B5EF4-FFF2-40B4-BE49-F238E27FC236}">
                <a16:creationId xmlns:a16="http://schemas.microsoft.com/office/drawing/2014/main" id="{77714D78-BCC2-4F7D-95D9-D4121F76CE06}"/>
              </a:ext>
            </a:extLst>
          </p:cNvPr>
          <p:cNvGrpSpPr/>
          <p:nvPr/>
        </p:nvGrpSpPr>
        <p:grpSpPr>
          <a:xfrm>
            <a:off x="8558130" y="307068"/>
            <a:ext cx="509400" cy="227880"/>
            <a:chOff x="8558130" y="307068"/>
            <a:chExt cx="50940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15601846-A1B8-48AC-BFA3-0E2423C23910}"/>
                    </a:ext>
                  </a:extLst>
                </p14:cNvPr>
                <p14:cNvContentPartPr/>
                <p14:nvPr/>
              </p14:nvContentPartPr>
              <p14:xfrm>
                <a:off x="8558130" y="374028"/>
                <a:ext cx="93960" cy="11124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15601846-A1B8-48AC-BFA3-0E2423C2391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553810" y="369708"/>
                  <a:ext cx="1026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C5D37D8B-A7CC-47E5-BD2F-2738F3B63A12}"/>
                    </a:ext>
                  </a:extLst>
                </p14:cNvPr>
                <p14:cNvContentPartPr/>
                <p14:nvPr/>
              </p14:nvContentPartPr>
              <p14:xfrm>
                <a:off x="8636970" y="348828"/>
                <a:ext cx="70920" cy="15732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C5D37D8B-A7CC-47E5-BD2F-2738F3B63A1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632650" y="344508"/>
                  <a:ext cx="795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C3F9C3E8-A477-4142-98C5-2C0AEA8BB456}"/>
                    </a:ext>
                  </a:extLst>
                </p14:cNvPr>
                <p14:cNvContentPartPr/>
                <p14:nvPr/>
              </p14:nvContentPartPr>
              <p14:xfrm>
                <a:off x="8731650" y="343068"/>
                <a:ext cx="86760" cy="15984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C3F9C3E8-A477-4142-98C5-2C0AEA8BB45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727330" y="338748"/>
                  <a:ext cx="95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F8753ABA-BCB0-4DBF-872C-92D043A62187}"/>
                    </a:ext>
                  </a:extLst>
                </p14:cNvPr>
                <p14:cNvContentPartPr/>
                <p14:nvPr/>
              </p14:nvContentPartPr>
              <p14:xfrm>
                <a:off x="8818050" y="380148"/>
                <a:ext cx="143280" cy="9612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F8753ABA-BCB0-4DBF-872C-92D043A6218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813730" y="375828"/>
                  <a:ext cx="1519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64CED602-E0EA-4D26-A2DE-186516C357D5}"/>
                    </a:ext>
                  </a:extLst>
                </p14:cNvPr>
                <p14:cNvContentPartPr/>
                <p14:nvPr/>
              </p14:nvContentPartPr>
              <p14:xfrm>
                <a:off x="9009210" y="307068"/>
                <a:ext cx="58320" cy="22788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64CED602-E0EA-4D26-A2DE-186516C357D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04890" y="302748"/>
                  <a:ext cx="6696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4E312CF-B192-4256-9B05-C2C9A8830D81}"/>
              </a:ext>
            </a:extLst>
          </p:cNvPr>
          <p:cNvGrpSpPr/>
          <p:nvPr/>
        </p:nvGrpSpPr>
        <p:grpSpPr>
          <a:xfrm>
            <a:off x="7519530" y="3062508"/>
            <a:ext cx="2807280" cy="228960"/>
            <a:chOff x="7519530" y="3062508"/>
            <a:chExt cx="28072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AAA40F81-FAE2-41EB-8479-D6BFEBF9DB07}"/>
                    </a:ext>
                  </a:extLst>
                </p14:cNvPr>
                <p14:cNvContentPartPr/>
                <p14:nvPr/>
              </p14:nvContentPartPr>
              <p14:xfrm>
                <a:off x="7519530" y="3210468"/>
                <a:ext cx="2167200" cy="6156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AAA40F81-FAE2-41EB-8479-D6BFEBF9DB0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515210" y="3206148"/>
                  <a:ext cx="21758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9B42A9BA-E324-477D-A41D-B372825222E3}"/>
                    </a:ext>
                  </a:extLst>
                </p14:cNvPr>
                <p14:cNvContentPartPr/>
                <p14:nvPr/>
              </p14:nvContentPartPr>
              <p14:xfrm>
                <a:off x="9808050" y="3062508"/>
                <a:ext cx="147240" cy="16776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9B42A9BA-E324-477D-A41D-B372825222E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803730" y="3058188"/>
                  <a:ext cx="155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D17865EF-A109-4081-B3D9-35B7A5D1A3F8}"/>
                    </a:ext>
                  </a:extLst>
                </p14:cNvPr>
                <p14:cNvContentPartPr/>
                <p14:nvPr/>
              </p14:nvContentPartPr>
              <p14:xfrm>
                <a:off x="9764850" y="3123708"/>
                <a:ext cx="223560" cy="2412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D17865EF-A109-4081-B3D9-35B7A5D1A3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760530" y="3119388"/>
                  <a:ext cx="2322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3671C78F-3F40-45DE-A0D2-238903B72589}"/>
                    </a:ext>
                  </a:extLst>
                </p14:cNvPr>
                <p14:cNvContentPartPr/>
                <p14:nvPr/>
              </p14:nvContentPartPr>
              <p14:xfrm>
                <a:off x="10003170" y="3062868"/>
                <a:ext cx="87120" cy="12600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3671C78F-3F40-45DE-A0D2-238903B7258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98850" y="3058548"/>
                  <a:ext cx="957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8415DF12-D294-43A3-B422-FB9B76386BE5}"/>
                    </a:ext>
                  </a:extLst>
                </p14:cNvPr>
                <p14:cNvContentPartPr/>
                <p14:nvPr/>
              </p14:nvContentPartPr>
              <p14:xfrm>
                <a:off x="10087410" y="3112548"/>
                <a:ext cx="119880" cy="12168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8415DF12-D294-43A3-B422-FB9B76386BE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082730" y="3108228"/>
                  <a:ext cx="1285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EE35394A-761E-4868-A913-A836A09CE4F3}"/>
                    </a:ext>
                  </a:extLst>
                </p14:cNvPr>
                <p14:cNvContentPartPr/>
                <p14:nvPr/>
              </p14:nvContentPartPr>
              <p14:xfrm>
                <a:off x="10247970" y="3084828"/>
                <a:ext cx="78840" cy="20664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EE35394A-761E-4868-A913-A836A09CE4F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243650" y="3080508"/>
                  <a:ext cx="87480" cy="215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70596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A98243B-5D37-4D59-8821-1255F9130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64" y="0"/>
            <a:ext cx="10591072" cy="685800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52670348-27CD-4078-A636-2BFD05557AB4}"/>
              </a:ext>
            </a:extLst>
          </p:cNvPr>
          <p:cNvSpPr/>
          <p:nvPr/>
        </p:nvSpPr>
        <p:spPr>
          <a:xfrm>
            <a:off x="9676563" y="0"/>
            <a:ext cx="1587639" cy="49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5E85E1F-A2E9-4F0A-AE47-1B6EC6916C36}"/>
              </a:ext>
            </a:extLst>
          </p:cNvPr>
          <p:cNvGrpSpPr/>
          <p:nvPr/>
        </p:nvGrpSpPr>
        <p:grpSpPr>
          <a:xfrm>
            <a:off x="8559930" y="6499788"/>
            <a:ext cx="400320" cy="219240"/>
            <a:chOff x="8559930" y="6499788"/>
            <a:chExt cx="40032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2563201C-3E7E-48DE-B79A-0C35F9397F85}"/>
                    </a:ext>
                  </a:extLst>
                </p14:cNvPr>
                <p14:cNvContentPartPr/>
                <p14:nvPr/>
              </p14:nvContentPartPr>
              <p14:xfrm>
                <a:off x="8579730" y="6534348"/>
                <a:ext cx="96840" cy="1872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2563201C-3E7E-48DE-B79A-0C35F9397F8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575410" y="6530028"/>
                  <a:ext cx="1054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C5FE1E3A-CD74-4B8F-AE30-0FCB47A2E877}"/>
                    </a:ext>
                  </a:extLst>
                </p14:cNvPr>
                <p14:cNvContentPartPr/>
                <p14:nvPr/>
              </p14:nvContentPartPr>
              <p14:xfrm>
                <a:off x="8559930" y="6598428"/>
                <a:ext cx="101160" cy="432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C5FE1E3A-CD74-4B8F-AE30-0FCB47A2E87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55610" y="6594108"/>
                  <a:ext cx="10980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C264D49F-76BD-44EF-90CA-97DA68D65CF5}"/>
                    </a:ext>
                  </a:extLst>
                </p14:cNvPr>
                <p14:cNvContentPartPr/>
                <p14:nvPr/>
              </p14:nvContentPartPr>
              <p14:xfrm>
                <a:off x="8788530" y="6499788"/>
                <a:ext cx="122760" cy="15372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C264D49F-76BD-44EF-90CA-97DA68D65CF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84210" y="6495468"/>
                  <a:ext cx="131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82B38F3A-8E50-4577-8A37-B98AD7FF507D}"/>
                    </a:ext>
                  </a:extLst>
                </p14:cNvPr>
                <p14:cNvContentPartPr/>
                <p14:nvPr/>
              </p14:nvContentPartPr>
              <p14:xfrm>
                <a:off x="8877450" y="6602748"/>
                <a:ext cx="82800" cy="11628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82B38F3A-8E50-4577-8A37-B98AD7FF507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73130" y="6598428"/>
                  <a:ext cx="91440" cy="12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33154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4720FCD-962B-4AF6-8213-7A29CF42C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36662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ICA-Based Approach to ANC [36]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64534DD-5900-44A8-B407-0E06BC4EBF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196975"/>
            <a:ext cx="6913562" cy="4191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rial" panose="020B0604020202020204" pitchFamily="34" charset="0"/>
              </a:rPr>
              <a:t>Maximizing entropy</a:t>
            </a:r>
          </a:p>
          <a:p>
            <a:pPr lvl="1" eaLnBrk="1" hangingPunct="1"/>
            <a:r>
              <a:rPr lang="en-US" altLang="ko-KR" dirty="0">
                <a:latin typeface="Arial" panose="020B0604020202020204" pitchFamily="34" charset="0"/>
              </a:rPr>
              <a:t>Set dummy output </a:t>
            </a:r>
          </a:p>
          <a:p>
            <a:pPr lvl="1" eaLnBrk="1" hangingPunct="1"/>
            <a:endParaRPr lang="en-US" altLang="ko-KR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sz="1300" dirty="0">
              <a:latin typeface="Arial" panose="020B0604020202020204" pitchFamily="34" charset="0"/>
            </a:endParaRPr>
          </a:p>
          <a:p>
            <a:pPr eaLnBrk="1" hangingPunct="1"/>
            <a:endParaRPr lang="en-US" altLang="ko-KR" sz="9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ko-KR" dirty="0">
                <a:latin typeface="Arial" panose="020B0604020202020204" pitchFamily="34" charset="0"/>
              </a:rPr>
              <a:t>Learning rules of adaptive filter coefficients in ANC </a:t>
            </a:r>
            <a:r>
              <a:rPr lang="en-US" altLang="ko-KR" sz="2000" dirty="0">
                <a:latin typeface="Arial" panose="020B0604020202020204" pitchFamily="34" charset="0"/>
              </a:rPr>
              <a:t>(Park et al. 2002)</a:t>
            </a:r>
          </a:p>
          <a:p>
            <a:pPr lvl="1" eaLnBrk="1" hangingPunct="1"/>
            <a:endParaRPr lang="en-US" altLang="ko-KR" sz="2800" dirty="0">
              <a:latin typeface="Arial" panose="020B0604020202020204" pitchFamily="34" charset="0"/>
            </a:endParaRPr>
          </a:p>
          <a:p>
            <a:pPr lvl="1" eaLnBrk="1" hangingPunct="1"/>
            <a:endParaRPr lang="en-US" altLang="ko-KR" dirty="0"/>
          </a:p>
          <a:p>
            <a:pPr lvl="1" eaLnBrk="1" hangingPunct="1"/>
            <a:endParaRPr lang="en-US" altLang="ko-KR" dirty="0"/>
          </a:p>
        </p:txBody>
      </p:sp>
      <p:graphicFrame>
        <p:nvGraphicFramePr>
          <p:cNvPr id="46084" name="Object 4">
            <a:extLst>
              <a:ext uri="{FF2B5EF4-FFF2-40B4-BE49-F238E27FC236}">
                <a16:creationId xmlns:a16="http://schemas.microsoft.com/office/drawing/2014/main" id="{D98387EA-01C8-4F08-9E74-F25D986CBF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8756" y="1629358"/>
          <a:ext cx="63023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2603" imgH="215713" progId="Equation.3">
                  <p:embed/>
                </p:oleObj>
              </mc:Choice>
              <mc:Fallback>
                <p:oleObj name="Equation" r:id="rId2" imgW="342603" imgH="215713" progId="Equation.3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D98387EA-01C8-4F08-9E74-F25D986CBF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8756" y="1629358"/>
                        <a:ext cx="630237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>
            <a:extLst>
              <a:ext uri="{FF2B5EF4-FFF2-40B4-BE49-F238E27FC236}">
                <a16:creationId xmlns:a16="http://schemas.microsoft.com/office/drawing/2014/main" id="{C0115C1D-9ECF-4725-89D5-11BCB1090C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21896" y="1920875"/>
          <a:ext cx="547211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400" imgH="419100" progId="Equation.3">
                  <p:embed/>
                </p:oleObj>
              </mc:Choice>
              <mc:Fallback>
                <p:oleObj name="Equation" r:id="rId4" imgW="3073400" imgH="419100" progId="Equation.3">
                  <p:embed/>
                  <p:pic>
                    <p:nvPicPr>
                      <p:cNvPr id="46085" name="Object 5">
                        <a:extLst>
                          <a:ext uri="{FF2B5EF4-FFF2-40B4-BE49-F238E27FC236}">
                            <a16:creationId xmlns:a16="http://schemas.microsoft.com/office/drawing/2014/main" id="{C0115C1D-9ECF-4725-89D5-11BCB1090C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896" y="1920875"/>
                        <a:ext cx="547211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6">
            <a:extLst>
              <a:ext uri="{FF2B5EF4-FFF2-40B4-BE49-F238E27FC236}">
                <a16:creationId xmlns:a16="http://schemas.microsoft.com/office/drawing/2014/main" id="{4FE05265-FDBB-4ED5-AB4F-5918CDA167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5" y="4508500"/>
          <a:ext cx="6408738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06800" imgH="711200" progId="Equation.3">
                  <p:embed/>
                </p:oleObj>
              </mc:Choice>
              <mc:Fallback>
                <p:oleObj name="Equation" r:id="rId6" imgW="3606800" imgH="711200" progId="Equation.3">
                  <p:embed/>
                  <p:pic>
                    <p:nvPicPr>
                      <p:cNvPr id="46086" name="Object 6">
                        <a:extLst>
                          <a:ext uri="{FF2B5EF4-FFF2-40B4-BE49-F238E27FC236}">
                            <a16:creationId xmlns:a16="http://schemas.microsoft.com/office/drawing/2014/main" id="{4FE05265-FDBB-4ED5-AB4F-5918CDA16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4508500"/>
                        <a:ext cx="6408738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7">
            <a:extLst>
              <a:ext uri="{FF2B5EF4-FFF2-40B4-BE49-F238E27FC236}">
                <a16:creationId xmlns:a16="http://schemas.microsoft.com/office/drawing/2014/main" id="{8F6D446C-B0F0-4366-920D-7DD84374D3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2483" y="2588121"/>
          <a:ext cx="347345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68500" imgH="431800" progId="Equation.3">
                  <p:embed/>
                </p:oleObj>
              </mc:Choice>
              <mc:Fallback>
                <p:oleObj name="Equation" r:id="rId8" imgW="1968500" imgH="431800" progId="Equation.3">
                  <p:embed/>
                  <p:pic>
                    <p:nvPicPr>
                      <p:cNvPr id="46087" name="Object 7">
                        <a:extLst>
                          <a:ext uri="{FF2B5EF4-FFF2-40B4-BE49-F238E27FC236}">
                            <a16:creationId xmlns:a16="http://schemas.microsoft.com/office/drawing/2014/main" id="{8F6D446C-B0F0-4366-920D-7DD84374D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483" y="2588121"/>
                        <a:ext cx="3473450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8" name="Object 8">
            <a:extLst>
              <a:ext uri="{FF2B5EF4-FFF2-40B4-BE49-F238E27FC236}">
                <a16:creationId xmlns:a16="http://schemas.microsoft.com/office/drawing/2014/main" id="{A8F06B71-FBAF-492E-A5AD-5D66730704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5276" y="5589588"/>
          <a:ext cx="22574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46200" imgH="469900" progId="Equation.3">
                  <p:embed/>
                </p:oleObj>
              </mc:Choice>
              <mc:Fallback>
                <p:oleObj name="Equation" r:id="rId10" imgW="1346200" imgH="469900" progId="Equation.3">
                  <p:embed/>
                  <p:pic>
                    <p:nvPicPr>
                      <p:cNvPr id="46088" name="Object 8">
                        <a:extLst>
                          <a:ext uri="{FF2B5EF4-FFF2-40B4-BE49-F238E27FC236}">
                            <a16:creationId xmlns:a16="http://schemas.microsoft.com/office/drawing/2014/main" id="{A8F06B71-FBAF-492E-A5AD-5D66730704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76" y="5589588"/>
                        <a:ext cx="2257425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9" name="Text Box 9">
            <a:extLst>
              <a:ext uri="{FF2B5EF4-FFF2-40B4-BE49-F238E27FC236}">
                <a16:creationId xmlns:a16="http://schemas.microsoft.com/office/drawing/2014/main" id="{A218F3E6-1FF9-4E57-87CA-16445EC47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96" y="2823469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 dirty="0">
                <a:latin typeface="Arial" panose="020B0604020202020204" pitchFamily="34" charset="0"/>
              </a:rPr>
              <a:t>where</a:t>
            </a: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26B337E-7A49-4C81-94FA-56761A04E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5516564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</a:rPr>
              <a:t>where</a:t>
            </a:r>
          </a:p>
        </p:txBody>
      </p:sp>
      <p:sp>
        <p:nvSpPr>
          <p:cNvPr id="46091" name="Oval 11">
            <a:extLst>
              <a:ext uri="{FF2B5EF4-FFF2-40B4-BE49-F238E27FC236}">
                <a16:creationId xmlns:a16="http://schemas.microsoft.com/office/drawing/2014/main" id="{98D32F0A-FBF1-49C2-B27B-15D44B959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343401"/>
            <a:ext cx="260350" cy="282575"/>
          </a:xfrm>
          <a:prstGeom prst="ellipse">
            <a:avLst/>
          </a:prstGeom>
          <a:solidFill>
            <a:srgbClr val="008080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2" name="Oval 12">
            <a:extLst>
              <a:ext uri="{FF2B5EF4-FFF2-40B4-BE49-F238E27FC236}">
                <a16:creationId xmlns:a16="http://schemas.microsoft.com/office/drawing/2014/main" id="{DFF35425-CDBF-48CD-AB74-7333735F6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4343401"/>
            <a:ext cx="258762" cy="282575"/>
          </a:xfrm>
          <a:prstGeom prst="ellipse">
            <a:avLst/>
          </a:prstGeom>
          <a:solidFill>
            <a:srgbClr val="008080"/>
          </a:solidFill>
          <a:ln w="9525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3" name="Oval 13">
            <a:extLst>
              <a:ext uri="{FF2B5EF4-FFF2-40B4-BE49-F238E27FC236}">
                <a16:creationId xmlns:a16="http://schemas.microsoft.com/office/drawing/2014/main" id="{44292933-4C61-4306-AFBC-D57D3176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5664201"/>
            <a:ext cx="260350" cy="2825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4" name="Oval 14">
            <a:extLst>
              <a:ext uri="{FF2B5EF4-FFF2-40B4-BE49-F238E27FC236}">
                <a16:creationId xmlns:a16="http://schemas.microsoft.com/office/drawing/2014/main" id="{CF5146B7-B72A-452B-81CF-C32199CE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0938" y="5664201"/>
            <a:ext cx="258762" cy="282575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095" name="Line 15">
            <a:extLst>
              <a:ext uri="{FF2B5EF4-FFF2-40B4-BE49-F238E27FC236}">
                <a16:creationId xmlns:a16="http://schemas.microsoft.com/office/drawing/2014/main" id="{A247FCF3-0FCB-4C3A-B133-794C9A4760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55100" y="46259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6" name="Line 16">
            <a:extLst>
              <a:ext uri="{FF2B5EF4-FFF2-40B4-BE49-F238E27FC236}">
                <a16:creationId xmlns:a16="http://schemas.microsoft.com/office/drawing/2014/main" id="{48B3D29A-EF94-4E1B-9B61-68426EF911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77463" y="46259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7" name="Line 17">
            <a:extLst>
              <a:ext uri="{FF2B5EF4-FFF2-40B4-BE49-F238E27FC236}">
                <a16:creationId xmlns:a16="http://schemas.microsoft.com/office/drawing/2014/main" id="{F5F82F16-9F30-46AB-9CAA-BF7604F94D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2713" y="4625976"/>
            <a:ext cx="1211262" cy="1038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721E72E7-164A-433A-AAD2-1EB609EBBD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55100" y="33051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099" name="Line 19">
            <a:extLst>
              <a:ext uri="{FF2B5EF4-FFF2-40B4-BE49-F238E27FC236}">
                <a16:creationId xmlns:a16="http://schemas.microsoft.com/office/drawing/2014/main" id="{BDF52CCD-0934-439D-8436-8E9319ABD7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77463" y="3305176"/>
            <a:ext cx="0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100" name="Line 20">
            <a:extLst>
              <a:ext uri="{FF2B5EF4-FFF2-40B4-BE49-F238E27FC236}">
                <a16:creationId xmlns:a16="http://schemas.microsoft.com/office/drawing/2014/main" id="{3970E3A5-935A-4222-A9DA-84AABDD5CA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2713" y="3305176"/>
            <a:ext cx="1211262" cy="1038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101" name="Text Box 21">
            <a:extLst>
              <a:ext uri="{FF2B5EF4-FFF2-40B4-BE49-F238E27FC236}">
                <a16:creationId xmlns:a16="http://schemas.microsoft.com/office/drawing/2014/main" id="{F4B16981-4D6E-4E0D-B682-595E8203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8956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FF33CC"/>
                </a:solidFill>
                <a:latin typeface="Times New Roman" panose="02020603050405020304" pitchFamily="18" charset="0"/>
              </a:rPr>
              <a:t>u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02" name="Text Box 22">
            <a:extLst>
              <a:ext uri="{FF2B5EF4-FFF2-40B4-BE49-F238E27FC236}">
                <a16:creationId xmlns:a16="http://schemas.microsoft.com/office/drawing/2014/main" id="{E2724FFE-4EED-474E-B7DB-BCE913CA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15766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006666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6103" name="Text Box 23">
            <a:extLst>
              <a:ext uri="{FF2B5EF4-FFF2-40B4-BE49-F238E27FC236}">
                <a16:creationId xmlns:a16="http://schemas.microsoft.com/office/drawing/2014/main" id="{7AFAB495-5D79-4AD7-94EF-A72C386D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3505200"/>
            <a:ext cx="906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(</a:t>
            </a:r>
            <a:r>
              <a:rPr lang="en-US" altLang="ko-KR" sz="3200" i="1">
                <a:solidFill>
                  <a:schemeClr val="accent2"/>
                </a:solidFill>
                <a:latin typeface="Times New Roman" panose="02020603050405020304" pitchFamily="18" charset="0"/>
              </a:rPr>
              <a:t>k</a:t>
            </a:r>
            <a:r>
              <a:rPr lang="en-US" altLang="ko-KR" sz="320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  <a:endParaRPr lang="en-US" altLang="ko-KR" sz="2400">
              <a:latin typeface="Times New Roman" panose="02020603050405020304" pitchFamily="18" charset="0"/>
            </a:endParaRPr>
          </a:p>
        </p:txBody>
      </p:sp>
      <p:sp>
        <p:nvSpPr>
          <p:cNvPr id="46104" name="Oval 24">
            <a:extLst>
              <a:ext uri="{FF2B5EF4-FFF2-40B4-BE49-F238E27FC236}">
                <a16:creationId xmlns:a16="http://schemas.microsoft.com/office/drawing/2014/main" id="{C625AE77-310F-4706-AAC9-D9FEEA16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5" y="3049589"/>
            <a:ext cx="260350" cy="282575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5" name="Oval 25">
            <a:extLst>
              <a:ext uri="{FF2B5EF4-FFF2-40B4-BE49-F238E27FC236}">
                <a16:creationId xmlns:a16="http://schemas.microsoft.com/office/drawing/2014/main" id="{D7AD6233-9620-48BD-8C17-C60F7C80C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7288" y="3044826"/>
            <a:ext cx="260350" cy="282575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6" name="Oval 26">
            <a:extLst>
              <a:ext uri="{FF2B5EF4-FFF2-40B4-BE49-F238E27FC236}">
                <a16:creationId xmlns:a16="http://schemas.microsoft.com/office/drawing/2014/main" id="{F14C49A3-7DDF-4A6A-A3D8-6E14CD20E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5" y="2071689"/>
            <a:ext cx="260350" cy="282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7" name="Oval 27">
            <a:extLst>
              <a:ext uri="{FF2B5EF4-FFF2-40B4-BE49-F238E27FC236}">
                <a16:creationId xmlns:a16="http://schemas.microsoft.com/office/drawing/2014/main" id="{EC8B176B-EF42-43B6-81EF-D51CA7515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8875" y="2071689"/>
            <a:ext cx="260350" cy="282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8" name="Rectangle 28">
            <a:extLst>
              <a:ext uri="{FF2B5EF4-FFF2-40B4-BE49-F238E27FC236}">
                <a16:creationId xmlns:a16="http://schemas.microsoft.com/office/drawing/2014/main" id="{0F84D88C-4C9F-4927-88AD-11529FC75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51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09" name="Freeform 29">
            <a:extLst>
              <a:ext uri="{FF2B5EF4-FFF2-40B4-BE49-F238E27FC236}">
                <a16:creationId xmlns:a16="http://schemas.microsoft.com/office/drawing/2014/main" id="{5BEBE4B3-AC41-4C81-B5F6-84307D843DB2}"/>
              </a:ext>
            </a:extLst>
          </p:cNvPr>
          <p:cNvSpPr>
            <a:spLocks/>
          </p:cNvSpPr>
          <p:nvPr/>
        </p:nvSpPr>
        <p:spPr bwMode="auto">
          <a:xfrm>
            <a:off x="8915400" y="2590800"/>
            <a:ext cx="228600" cy="177800"/>
          </a:xfrm>
          <a:custGeom>
            <a:avLst/>
            <a:gdLst>
              <a:gd name="T0" fmla="*/ 0 w 384"/>
              <a:gd name="T1" fmla="*/ 2147483646 h 224"/>
              <a:gd name="T2" fmla="*/ 2147483646 w 384"/>
              <a:gd name="T3" fmla="*/ 2147483646 h 224"/>
              <a:gd name="T4" fmla="*/ 2147483646 w 384"/>
              <a:gd name="T5" fmla="*/ 2147483646 h 224"/>
              <a:gd name="T6" fmla="*/ 2147483646 w 384"/>
              <a:gd name="T7" fmla="*/ 2147483646 h 224"/>
              <a:gd name="T8" fmla="*/ 2147483646 w 384"/>
              <a:gd name="T9" fmla="*/ 2147483646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24">
                <a:moveTo>
                  <a:pt x="0" y="208"/>
                </a:moveTo>
                <a:cubicBezTo>
                  <a:pt x="32" y="216"/>
                  <a:pt x="64" y="224"/>
                  <a:pt x="96" y="208"/>
                </a:cubicBezTo>
                <a:cubicBezTo>
                  <a:pt x="128" y="192"/>
                  <a:pt x="160" y="144"/>
                  <a:pt x="192" y="112"/>
                </a:cubicBezTo>
                <a:cubicBezTo>
                  <a:pt x="224" y="80"/>
                  <a:pt x="256" y="32"/>
                  <a:pt x="288" y="16"/>
                </a:cubicBezTo>
                <a:cubicBezTo>
                  <a:pt x="320" y="0"/>
                  <a:pt x="368" y="16"/>
                  <a:pt x="384" y="16"/>
                </a:cubicBezTo>
              </a:path>
            </a:pathLst>
          </a:custGeom>
          <a:noFill/>
          <a:ln w="9525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0" name="Rectangle 30">
            <a:extLst>
              <a:ext uri="{FF2B5EF4-FFF2-40B4-BE49-F238E27FC236}">
                <a16:creationId xmlns:a16="http://schemas.microsoft.com/office/drawing/2014/main" id="{BB9CA280-1C61-489E-AC50-FEBD7794F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2514600"/>
            <a:ext cx="38100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sp>
        <p:nvSpPr>
          <p:cNvPr id="46111" name="Freeform 31">
            <a:extLst>
              <a:ext uri="{FF2B5EF4-FFF2-40B4-BE49-F238E27FC236}">
                <a16:creationId xmlns:a16="http://schemas.microsoft.com/office/drawing/2014/main" id="{B2D07B11-5362-4E33-9EF4-81D0E7DE1998}"/>
              </a:ext>
            </a:extLst>
          </p:cNvPr>
          <p:cNvSpPr>
            <a:spLocks/>
          </p:cNvSpPr>
          <p:nvPr/>
        </p:nvSpPr>
        <p:spPr bwMode="auto">
          <a:xfrm>
            <a:off x="10058400" y="2590800"/>
            <a:ext cx="228600" cy="177800"/>
          </a:xfrm>
          <a:custGeom>
            <a:avLst/>
            <a:gdLst>
              <a:gd name="T0" fmla="*/ 0 w 384"/>
              <a:gd name="T1" fmla="*/ 2147483646 h 224"/>
              <a:gd name="T2" fmla="*/ 2147483646 w 384"/>
              <a:gd name="T3" fmla="*/ 2147483646 h 224"/>
              <a:gd name="T4" fmla="*/ 2147483646 w 384"/>
              <a:gd name="T5" fmla="*/ 2147483646 h 224"/>
              <a:gd name="T6" fmla="*/ 2147483646 w 384"/>
              <a:gd name="T7" fmla="*/ 2147483646 h 224"/>
              <a:gd name="T8" fmla="*/ 2147483646 w 384"/>
              <a:gd name="T9" fmla="*/ 2147483646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224">
                <a:moveTo>
                  <a:pt x="0" y="208"/>
                </a:moveTo>
                <a:cubicBezTo>
                  <a:pt x="32" y="216"/>
                  <a:pt x="64" y="224"/>
                  <a:pt x="96" y="208"/>
                </a:cubicBezTo>
                <a:cubicBezTo>
                  <a:pt x="128" y="192"/>
                  <a:pt x="160" y="144"/>
                  <a:pt x="192" y="112"/>
                </a:cubicBezTo>
                <a:cubicBezTo>
                  <a:pt x="224" y="80"/>
                  <a:pt x="256" y="32"/>
                  <a:pt x="288" y="16"/>
                </a:cubicBezTo>
                <a:cubicBezTo>
                  <a:pt x="320" y="0"/>
                  <a:pt x="368" y="16"/>
                  <a:pt x="384" y="16"/>
                </a:cubicBezTo>
              </a:path>
            </a:pathLst>
          </a:custGeom>
          <a:noFill/>
          <a:ln w="9525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2" name="Line 32">
            <a:extLst>
              <a:ext uri="{FF2B5EF4-FFF2-40B4-BE49-F238E27FC236}">
                <a16:creationId xmlns:a16="http://schemas.microsoft.com/office/drawing/2014/main" id="{87DB8376-2155-42A0-A0BB-F56288B549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9225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3" name="Line 33">
            <a:extLst>
              <a:ext uri="{FF2B5EF4-FFF2-40B4-BE49-F238E27FC236}">
                <a16:creationId xmlns:a16="http://schemas.microsoft.com/office/drawing/2014/main" id="{0E1F35C9-D208-4FB4-8D35-68C359308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82225" y="2819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4" name="Line 34">
            <a:extLst>
              <a:ext uri="{FF2B5EF4-FFF2-40B4-BE49-F238E27FC236}">
                <a16:creationId xmlns:a16="http://schemas.microsoft.com/office/drawing/2014/main" id="{2CB1058A-3CE9-45F1-A472-AB08407B4C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34463" y="2338388"/>
            <a:ext cx="4762" cy="176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5" name="Line 35">
            <a:extLst>
              <a:ext uri="{FF2B5EF4-FFF2-40B4-BE49-F238E27FC236}">
                <a16:creationId xmlns:a16="http://schemas.microsoft.com/office/drawing/2014/main" id="{D0F1F213-BD2E-44FF-9652-C4950E523C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77463" y="2347914"/>
            <a:ext cx="0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116" name="Text Box 36">
            <a:extLst>
              <a:ext uri="{FF2B5EF4-FFF2-40B4-BE49-F238E27FC236}">
                <a16:creationId xmlns:a16="http://schemas.microsoft.com/office/drawing/2014/main" id="{CA55F80F-7D15-491F-AF87-207ABB3E6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950" y="189071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6117" name="Text Box 37">
            <a:extLst>
              <a:ext uri="{FF2B5EF4-FFF2-40B4-BE49-F238E27FC236}">
                <a16:creationId xmlns:a16="http://schemas.microsoft.com/office/drawing/2014/main" id="{B41B1E33-A451-45E8-BCB2-D66F45F7F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4157664"/>
            <a:ext cx="363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006666"/>
                </a:solidFill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46118" name="Text Box 38">
            <a:extLst>
              <a:ext uri="{FF2B5EF4-FFF2-40B4-BE49-F238E27FC236}">
                <a16:creationId xmlns:a16="http://schemas.microsoft.com/office/drawing/2014/main" id="{9DAD5F9C-51A9-4C8C-BA00-5709851A7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638" y="4402138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rgbClr val="006666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119" name="Text Box 39">
            <a:extLst>
              <a:ext uri="{FF2B5EF4-FFF2-40B4-BE49-F238E27FC236}">
                <a16:creationId xmlns:a16="http://schemas.microsoft.com/office/drawing/2014/main" id="{5DD1F01C-5BB1-4E55-8230-E0F7CEA82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0739" y="2895600"/>
            <a:ext cx="363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FF33CC"/>
                </a:solidFill>
                <a:latin typeface="Times New Roman" panose="02020603050405020304" pitchFamily="18" charset="0"/>
              </a:rPr>
              <a:t>v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0" name="Text Box 40">
            <a:extLst>
              <a:ext uri="{FF2B5EF4-FFF2-40B4-BE49-F238E27FC236}">
                <a16:creationId xmlns:a16="http://schemas.microsoft.com/office/drawing/2014/main" id="{808900CC-AEE7-44D1-9D64-7C46B53FB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4864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6600CC"/>
                </a:solidFill>
                <a:latin typeface="Times New Roman" panose="02020603050405020304" pitchFamily="18" charset="0"/>
              </a:rPr>
              <a:t>s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1" name="Text Box 41">
            <a:extLst>
              <a:ext uri="{FF2B5EF4-FFF2-40B4-BE49-F238E27FC236}">
                <a16:creationId xmlns:a16="http://schemas.microsoft.com/office/drawing/2014/main" id="{AF2C0839-E127-4523-842E-3775E7C7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0" y="5470525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rgbClr val="6600CC"/>
                </a:solidFill>
                <a:latin typeface="Times New Roman" panose="02020603050405020304" pitchFamily="18" charset="0"/>
              </a:rPr>
              <a:t>n</a:t>
            </a:r>
            <a:endParaRPr lang="en-US" altLang="ko-KR" sz="2400" i="1">
              <a:latin typeface="Times New Roman" panose="02020603050405020304" pitchFamily="18" charset="0"/>
            </a:endParaRPr>
          </a:p>
        </p:txBody>
      </p:sp>
      <p:sp>
        <p:nvSpPr>
          <p:cNvPr id="46122" name="Text Box 42">
            <a:extLst>
              <a:ext uri="{FF2B5EF4-FFF2-40B4-BE49-F238E27FC236}">
                <a16:creationId xmlns:a16="http://schemas.microsoft.com/office/drawing/2014/main" id="{4FF0E29B-21F6-463E-A965-68B5279D9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1639" y="2133600"/>
            <a:ext cx="36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chemeClr val="accent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6123" name="Text Box 43">
            <a:extLst>
              <a:ext uri="{FF2B5EF4-FFF2-40B4-BE49-F238E27FC236}">
                <a16:creationId xmlns:a16="http://schemas.microsoft.com/office/drawing/2014/main" id="{275E7183-4C22-40C3-8DB9-172CEE455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1905000"/>
            <a:ext cx="363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3200" i="1">
                <a:solidFill>
                  <a:schemeClr val="accent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6124" name="Text Box 44">
            <a:extLst>
              <a:ext uri="{FF2B5EF4-FFF2-40B4-BE49-F238E27FC236}">
                <a16:creationId xmlns:a16="http://schemas.microsoft.com/office/drawing/2014/main" id="{62ACAE9D-B47F-440E-BB1F-8D485344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089" y="2147888"/>
            <a:ext cx="36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1600">
                <a:solidFill>
                  <a:schemeClr val="accent1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3143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번호 개체 틀 3">
            <a:extLst>
              <a:ext uri="{FF2B5EF4-FFF2-40B4-BE49-F238E27FC236}">
                <a16:creationId xmlns:a16="http://schemas.microsoft.com/office/drawing/2014/main" id="{7028DCFB-81B0-4FFD-B529-C03DF1A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502BE79A-B7FC-4CAF-9413-CFF4190CFA6B}" type="slidenum">
              <a:rPr kumimoji="0" lang="en-US" altLang="ko-KR" smtClean="0"/>
              <a:pPr/>
              <a:t>47</a:t>
            </a:fld>
            <a:endParaRPr kumimoji="0" lang="en-US" altLang="ko-KR"/>
          </a:p>
        </p:txBody>
      </p:sp>
      <p:pic>
        <p:nvPicPr>
          <p:cNvPr id="178178" name="ENV.MPG">
            <a:hlinkClick r:id="" action="ppaction://media"/>
            <a:extLst>
              <a:ext uri="{FF2B5EF4-FFF2-40B4-BE49-F238E27FC236}">
                <a16:creationId xmlns:a16="http://schemas.microsoft.com/office/drawing/2014/main" id="{17010AF9-DA98-497D-9B29-348838F5C32E}"/>
              </a:ext>
            </a:extLst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input.MPG">
            <a:hlinkClick r:id="" action="ppaction://media"/>
            <a:extLst>
              <a:ext uri="{FF2B5EF4-FFF2-40B4-BE49-F238E27FC236}">
                <a16:creationId xmlns:a16="http://schemas.microsoft.com/office/drawing/2014/main" id="{19883C58-436B-4079-8CAC-19C04A2458FE}"/>
              </a:ext>
            </a:extLst>
          </p:cNvPr>
          <p:cNvPicPr>
            <a:picLocks noChangeAspect="1" noChangeArrowheads="1"/>
          </p:cNvPicPr>
          <p:nvPr>
            <a:vide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output.MPG">
            <a:hlinkClick r:id="" action="ppaction://media"/>
            <a:extLst>
              <a:ext uri="{FF2B5EF4-FFF2-40B4-BE49-F238E27FC236}">
                <a16:creationId xmlns:a16="http://schemas.microsoft.com/office/drawing/2014/main" id="{55F747BE-1E6D-41BC-8AA9-7601C7DFF4DD}"/>
              </a:ext>
            </a:extLst>
          </p:cNvPr>
          <p:cNvPicPr>
            <a:picLocks noChangeAspect="1" noChangeArrowheads="1"/>
          </p:cNvPicPr>
          <p:nvPr>
            <a:videoFile r:link="rId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377031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NOISE.WAV">
            <a:hlinkClick r:id="" action="ppaction://media"/>
            <a:extLst>
              <a:ext uri="{FF2B5EF4-FFF2-40B4-BE49-F238E27FC236}">
                <a16:creationId xmlns:a16="http://schemas.microsoft.com/office/drawing/2014/main" id="{BE079448-04EA-48B6-9782-9C0AD2B3A074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8">
            <a:extLst>
              <a:ext uri="{FF2B5EF4-FFF2-40B4-BE49-F238E27FC236}">
                <a16:creationId xmlns:a16="http://schemas.microsoft.com/office/drawing/2014/main" id="{87855B71-B93E-4232-A6C6-5B36B9EAD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4100513"/>
            <a:ext cx="21467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 dirty="0"/>
              <a:t>Known Noise Source</a:t>
            </a:r>
          </a:p>
        </p:txBody>
      </p:sp>
      <p:pic>
        <p:nvPicPr>
          <p:cNvPr id="178185" name="MIC.WAV">
            <a:hlinkClick r:id="" action="ppaction://media"/>
            <a:extLst>
              <a:ext uri="{FF2B5EF4-FFF2-40B4-BE49-F238E27FC236}">
                <a16:creationId xmlns:a16="http://schemas.microsoft.com/office/drawing/2014/main" id="{56C88EA8-7A6C-40D8-A80D-013C555E3D89}"/>
              </a:ext>
            </a:extLst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10">
            <a:extLst>
              <a:ext uri="{FF2B5EF4-FFF2-40B4-BE49-F238E27FC236}">
                <a16:creationId xmlns:a16="http://schemas.microsoft.com/office/drawing/2014/main" id="{2772AB80-71C0-44AC-AD8C-028C32A4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4845050"/>
            <a:ext cx="23439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/>
              <a:t>Input Signal with Noise</a:t>
            </a:r>
          </a:p>
        </p:txBody>
      </p:sp>
      <p:pic>
        <p:nvPicPr>
          <p:cNvPr id="178187" name="OUTPUT.WAV">
            <a:hlinkClick r:id="" action="ppaction://media"/>
            <a:extLst>
              <a:ext uri="{FF2B5EF4-FFF2-40B4-BE49-F238E27FC236}">
                <a16:creationId xmlns:a16="http://schemas.microsoft.com/office/drawing/2014/main" id="{2F5CC06C-46BF-4C62-90CC-F94C1BB01A68}"/>
              </a:ext>
            </a:extLst>
          </p:cNvPr>
          <p:cNvPicPr>
            <a:picLocks noChangeAspect="1" noChangeArrowheads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 Box 12">
            <a:extLst>
              <a:ext uri="{FF2B5EF4-FFF2-40B4-BE49-F238E27FC236}">
                <a16:creationId xmlns:a16="http://schemas.microsoft.com/office/drawing/2014/main" id="{BF0BAD00-9558-4C11-869C-B6AC2CCF1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6" y="5530850"/>
            <a:ext cx="27847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1600" b="1"/>
              <a:t>Output Signal after Process</a:t>
            </a:r>
          </a:p>
        </p:txBody>
      </p:sp>
    </p:spTree>
    <p:extLst>
      <p:ext uri="{BB962C8B-B14F-4D97-AF65-F5344CB8AC3E}">
        <p14:creationId xmlns:p14="http://schemas.microsoft.com/office/powerpoint/2010/main" val="3923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1" fill="hold"/>
                                        <p:tgtEl>
                                          <p:spTgt spid="178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21" fill="hold"/>
                                        <p:tgtEl>
                                          <p:spTgt spid="178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8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21" fill="hold"/>
                                        <p:tgtEl>
                                          <p:spTgt spid="178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818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8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8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7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7817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8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78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7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817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8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8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180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78180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E34B9BC-DBB4-4608-82F8-C4DA4EC9F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/>
              <a:t>Time Domain Approach to BSS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CE5817C-9A3B-4BCE-B1C1-7D5CD9EF6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484313"/>
            <a:ext cx="7772400" cy="4191000"/>
          </a:xfrm>
        </p:spPr>
        <p:txBody>
          <a:bodyPr/>
          <a:lstStyle/>
          <a:p>
            <a:pPr eaLnBrk="1" hangingPunct="1"/>
            <a:r>
              <a:rPr lang="en-US" altLang="ko-KR" sz="2400"/>
              <a:t>Convolved mixtures</a:t>
            </a:r>
          </a:p>
          <a:p>
            <a:pPr eaLnBrk="1" hangingPunct="1"/>
            <a:endParaRPr lang="en-US" altLang="ko-KR" sz="2400"/>
          </a:p>
          <a:p>
            <a:pPr eaLnBrk="1" hangingPunct="1"/>
            <a:endParaRPr lang="en-US" altLang="ko-KR" sz="2400"/>
          </a:p>
          <a:p>
            <a:pPr eaLnBrk="1" hangingPunct="1"/>
            <a:r>
              <a:rPr lang="en-US" altLang="ko-KR" sz="2400"/>
              <a:t>Feedback architecture</a:t>
            </a:r>
          </a:p>
          <a:p>
            <a:pPr eaLnBrk="1" hangingPunct="1"/>
            <a:endParaRPr lang="en-US" altLang="ko-KR" sz="2400"/>
          </a:p>
          <a:p>
            <a:pPr eaLnBrk="1" hangingPunct="1"/>
            <a:endParaRPr lang="en-US" altLang="ko-KR" sz="2400"/>
          </a:p>
          <a:p>
            <a:pPr eaLnBrk="1" hangingPunct="1"/>
            <a:r>
              <a:rPr lang="en-US" altLang="ko-KR" sz="2400"/>
              <a:t>Learning rules</a:t>
            </a:r>
          </a:p>
        </p:txBody>
      </p:sp>
      <p:graphicFrame>
        <p:nvGraphicFramePr>
          <p:cNvPr id="51204" name="Object 4">
            <a:extLst>
              <a:ext uri="{FF2B5EF4-FFF2-40B4-BE49-F238E27FC236}">
                <a16:creationId xmlns:a16="http://schemas.microsoft.com/office/drawing/2014/main" id="{2716DCA4-4EED-4F53-9C7C-06BEABF684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1916113"/>
          <a:ext cx="41036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6451" imgH="444307" progId="Equation.3">
                  <p:embed/>
                </p:oleObj>
              </mc:Choice>
              <mc:Fallback>
                <p:oleObj name="Equation" r:id="rId2" imgW="1726451" imgH="444307" progId="Equation.3">
                  <p:embed/>
                  <p:pic>
                    <p:nvPicPr>
                      <p:cNvPr id="51204" name="Object 4">
                        <a:extLst>
                          <a:ext uri="{FF2B5EF4-FFF2-40B4-BE49-F238E27FC236}">
                            <a16:creationId xmlns:a16="http://schemas.microsoft.com/office/drawing/2014/main" id="{2716DCA4-4EED-4F53-9C7C-06BEABF684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1916113"/>
                        <a:ext cx="41036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5" name="Picture 5" descr="feedback">
            <a:extLst>
              <a:ext uri="{FF2B5EF4-FFF2-40B4-BE49-F238E27FC236}">
                <a16:creationId xmlns:a16="http://schemas.microsoft.com/office/drawing/2014/main" id="{E402B5DE-1EA8-4FF3-95FA-21B7E12E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7338"/>
            <a:ext cx="43434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6" name="Object 6">
            <a:extLst>
              <a:ext uri="{FF2B5EF4-FFF2-40B4-BE49-F238E27FC236}">
                <a16:creationId xmlns:a16="http://schemas.microsoft.com/office/drawing/2014/main" id="{58A3E8D0-5F69-4DD4-B7DD-F2B12642C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850" y="3284539"/>
          <a:ext cx="78867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6100" imgH="444500" progId="Equation.3">
                  <p:embed/>
                </p:oleObj>
              </mc:Choice>
              <mc:Fallback>
                <p:oleObj name="Equation" r:id="rId5" imgW="3086100" imgH="444500" progId="Equation.3">
                  <p:embed/>
                  <p:pic>
                    <p:nvPicPr>
                      <p:cNvPr id="51206" name="Object 6">
                        <a:extLst>
                          <a:ext uri="{FF2B5EF4-FFF2-40B4-BE49-F238E27FC236}">
                            <a16:creationId xmlns:a16="http://schemas.microsoft.com/office/drawing/2014/main" id="{58A3E8D0-5F69-4DD4-B7DD-F2B12642C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284539"/>
                        <a:ext cx="788670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7" name="Object 7">
            <a:extLst>
              <a:ext uri="{FF2B5EF4-FFF2-40B4-BE49-F238E27FC236}">
                <a16:creationId xmlns:a16="http://schemas.microsoft.com/office/drawing/2014/main" id="{9606BC6C-63BC-492A-816C-13625AC5F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9" y="4581526"/>
          <a:ext cx="4645025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22500" imgH="609600" progId="Equation.3">
                  <p:embed/>
                </p:oleObj>
              </mc:Choice>
              <mc:Fallback>
                <p:oleObj name="Equation" r:id="rId7" imgW="2222500" imgH="609600" progId="Equation.3">
                  <p:embed/>
                  <p:pic>
                    <p:nvPicPr>
                      <p:cNvPr id="51207" name="Object 7">
                        <a:extLst>
                          <a:ext uri="{FF2B5EF4-FFF2-40B4-BE49-F238E27FC236}">
                            <a16:creationId xmlns:a16="http://schemas.microsoft.com/office/drawing/2014/main" id="{9606BC6C-63BC-492A-816C-13625AC5F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4581526"/>
                        <a:ext cx="4645025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8" name="Object 8">
            <a:extLst>
              <a:ext uri="{FF2B5EF4-FFF2-40B4-BE49-F238E27FC236}">
                <a16:creationId xmlns:a16="http://schemas.microsoft.com/office/drawing/2014/main" id="{13EE6D7E-73C5-4481-AFE1-EB87085384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4063" y="4581526"/>
          <a:ext cx="2449512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22400" imgH="647700" progId="Equation.3">
                  <p:embed/>
                </p:oleObj>
              </mc:Choice>
              <mc:Fallback>
                <p:oleObj name="Equation" r:id="rId9" imgW="1422400" imgH="647700" progId="Equation.3">
                  <p:embed/>
                  <p:pic>
                    <p:nvPicPr>
                      <p:cNvPr id="51208" name="Object 8">
                        <a:extLst>
                          <a:ext uri="{FF2B5EF4-FFF2-40B4-BE49-F238E27FC236}">
                            <a16:creationId xmlns:a16="http://schemas.microsoft.com/office/drawing/2014/main" id="{13EE6D7E-73C5-4481-AFE1-EB87085384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063" y="4581526"/>
                        <a:ext cx="2449512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160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EF94C9-13E0-4804-A11D-81EDEAA5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2" y="685328"/>
            <a:ext cx="80676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7C357B05-9546-47B4-BB08-F468FFA8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7084" y="1295046"/>
            <a:ext cx="6048375" cy="1808162"/>
          </a:xfrm>
          <a:prstGeom prst="rect">
            <a:avLst/>
          </a:prstGeom>
          <a:noFill/>
        </p:spPr>
      </p:pic>
      <p:grpSp>
        <p:nvGrpSpPr>
          <p:cNvPr id="47" name="Group 6">
            <a:extLst>
              <a:ext uri="{FF2B5EF4-FFF2-40B4-BE49-F238E27FC236}">
                <a16:creationId xmlns:a16="http://schemas.microsoft.com/office/drawing/2014/main" id="{7F37760E-BC13-4A73-9120-95CB4E56DC24}"/>
              </a:ext>
            </a:extLst>
          </p:cNvPr>
          <p:cNvGrpSpPr>
            <a:grpSpLocks/>
          </p:cNvGrpSpPr>
          <p:nvPr/>
        </p:nvGrpSpPr>
        <p:grpSpPr bwMode="auto">
          <a:xfrm>
            <a:off x="2531184" y="3742971"/>
            <a:ext cx="7419975" cy="2116137"/>
            <a:chOff x="657" y="1071"/>
            <a:chExt cx="4674" cy="1333"/>
          </a:xfrm>
        </p:grpSpPr>
        <p:pic>
          <p:nvPicPr>
            <p:cNvPr id="48" name="Picture 7" descr="sources">
              <a:extLst>
                <a:ext uri="{FF2B5EF4-FFF2-40B4-BE49-F238E27FC236}">
                  <a16:creationId xmlns:a16="http://schemas.microsoft.com/office/drawing/2014/main" id="{BDB88767-CD97-419B-BE22-1908797A2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1071"/>
              <a:ext cx="1771" cy="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observations">
              <a:extLst>
                <a:ext uri="{FF2B5EF4-FFF2-40B4-BE49-F238E27FC236}">
                  <a16:creationId xmlns:a16="http://schemas.microsoft.com/office/drawing/2014/main" id="{AE81F217-7787-4EDE-959C-3BF36145C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71"/>
              <a:ext cx="1769" cy="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9">
              <a:extLst>
                <a:ext uri="{FF2B5EF4-FFF2-40B4-BE49-F238E27FC236}">
                  <a16:creationId xmlns:a16="http://schemas.microsoft.com/office/drawing/2014/main" id="{78FB1FBB-13C7-45F7-A8BB-53F06820F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1570"/>
              <a:ext cx="2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800"/>
                <a:t>=</a:t>
              </a:r>
            </a:p>
          </p:txBody>
        </p: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86AF5687-EED5-4BF8-9E3F-3FFCDEC0F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1586"/>
              <a:ext cx="2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ko-KR" sz="2600"/>
                <a:t>X</a:t>
              </a:r>
            </a:p>
          </p:txBody>
        </p:sp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4CF26623-02DD-4157-BBA7-732B04AF8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1479"/>
              <a:ext cx="499" cy="544"/>
            </a:xfrm>
            <a:prstGeom prst="flowChartProcess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en-US" sz="1800"/>
            </a:p>
          </p:txBody>
        </p:sp>
        <p:graphicFrame>
          <p:nvGraphicFramePr>
            <p:cNvPr id="53" name="Object 12">
              <a:extLst>
                <a:ext uri="{FF2B5EF4-FFF2-40B4-BE49-F238E27FC236}">
                  <a16:creationId xmlns:a16="http://schemas.microsoft.com/office/drawing/2014/main" id="{857D1427-B8C1-44E1-9497-C8C975FC89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99" y="1479"/>
            <a:ext cx="463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268" imgH="164957" progId="Equation.3">
                    <p:embed/>
                  </p:oleObj>
                </mc:Choice>
                <mc:Fallback>
                  <p:oleObj name="Equation" r:id="rId5" imgW="152268" imgH="164957" progId="Equation.3">
                    <p:embed/>
                    <p:pic>
                      <p:nvPicPr>
                        <p:cNvPr id="17418" name="Object 12">
                          <a:extLst>
                            <a:ext uri="{FF2B5EF4-FFF2-40B4-BE49-F238E27FC236}">
                              <a16:creationId xmlns:a16="http://schemas.microsoft.com/office/drawing/2014/main" id="{618B7BCC-0125-4BFD-A97F-8736A24403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1479"/>
                          <a:ext cx="463" cy="5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Rectangle 13">
            <a:extLst>
              <a:ext uri="{FF2B5EF4-FFF2-40B4-BE49-F238E27FC236}">
                <a16:creationId xmlns:a16="http://schemas.microsoft.com/office/drawing/2014/main" id="{FF64C55D-79AA-4668-8745-D07C6AD4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809" y="3671533"/>
            <a:ext cx="4392613" cy="2232025"/>
          </a:xfrm>
          <a:prstGeom prst="rect">
            <a:avLst/>
          </a:prstGeom>
          <a:solidFill>
            <a:schemeClr val="accent2">
              <a:alpha val="34901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en-US" sz="1800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A6FA78F8-FEF0-4A37-AB23-01279FF133DF}"/>
              </a:ext>
            </a:extLst>
          </p:cNvPr>
          <p:cNvGrpSpPr/>
          <p:nvPr/>
        </p:nvGrpSpPr>
        <p:grpSpPr>
          <a:xfrm>
            <a:off x="9129810" y="43058"/>
            <a:ext cx="2838960" cy="2374560"/>
            <a:chOff x="9129810" y="43058"/>
            <a:chExt cx="2838960" cy="237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BB0A2B32-0958-4862-9251-779416F07E7D}"/>
                    </a:ext>
                  </a:extLst>
                </p14:cNvPr>
                <p14:cNvContentPartPr/>
                <p14:nvPr/>
              </p14:nvContentPartPr>
              <p14:xfrm>
                <a:off x="11393850" y="468218"/>
                <a:ext cx="70560" cy="8928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BB0A2B32-0958-4862-9251-779416F07E7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389530" y="463898"/>
                  <a:ext cx="792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0ADB28CB-986E-43E8-A6EA-11DA43B02F4D}"/>
                    </a:ext>
                  </a:extLst>
                </p14:cNvPr>
                <p14:cNvContentPartPr/>
                <p14:nvPr/>
              </p14:nvContentPartPr>
              <p14:xfrm>
                <a:off x="11588970" y="326378"/>
                <a:ext cx="104400" cy="24876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0ADB28CB-986E-43E8-A6EA-11DA43B02F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584650" y="322058"/>
                  <a:ext cx="1130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9E2F4A2C-3B8D-4489-8D13-3AF185F529F2}"/>
                    </a:ext>
                  </a:extLst>
                </p14:cNvPr>
                <p14:cNvContentPartPr/>
                <p14:nvPr/>
              </p14:nvContentPartPr>
              <p14:xfrm>
                <a:off x="11737650" y="488018"/>
                <a:ext cx="1080" cy="17784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9E2F4A2C-3B8D-4489-8D13-3AF185F529F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733330" y="483698"/>
                  <a:ext cx="97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49D65342-8B04-4331-9942-53A6A11EBA67}"/>
                    </a:ext>
                  </a:extLst>
                </p14:cNvPr>
                <p14:cNvContentPartPr/>
                <p14:nvPr/>
              </p14:nvContentPartPr>
              <p14:xfrm>
                <a:off x="11440650" y="1073378"/>
                <a:ext cx="83880" cy="12132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49D65342-8B04-4331-9942-53A6A11EBA6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436330" y="1069058"/>
                  <a:ext cx="925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945DFEB3-CBC4-412A-95B3-7C187DABEB15}"/>
                    </a:ext>
                  </a:extLst>
                </p14:cNvPr>
                <p14:cNvContentPartPr/>
                <p14:nvPr/>
              </p14:nvContentPartPr>
              <p14:xfrm>
                <a:off x="11624970" y="1049978"/>
                <a:ext cx="119520" cy="24948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945DFEB3-CBC4-412A-95B3-7C187DABEB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20650" y="1045658"/>
                  <a:ext cx="12816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D42E5804-F7AD-4FE3-BF87-72BF870CD092}"/>
                    </a:ext>
                  </a:extLst>
                </p14:cNvPr>
                <p14:cNvContentPartPr/>
                <p14:nvPr/>
              </p14:nvContentPartPr>
              <p14:xfrm>
                <a:off x="11738010" y="1251578"/>
                <a:ext cx="124920" cy="14868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D42E5804-F7AD-4FE3-BF87-72BF870CD09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33690" y="1247258"/>
                  <a:ext cx="1335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55BED82B-6B56-4259-9DEB-5E2C3B1CE758}"/>
                    </a:ext>
                  </a:extLst>
                </p14:cNvPr>
                <p14:cNvContentPartPr/>
                <p14:nvPr/>
              </p14:nvContentPartPr>
              <p14:xfrm>
                <a:off x="11475570" y="1880858"/>
                <a:ext cx="126360" cy="19548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55BED82B-6B56-4259-9DEB-5E2C3B1CE75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471250" y="1876538"/>
                  <a:ext cx="1350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2572A8C1-DE2E-4913-BC03-F5372716496A}"/>
                    </a:ext>
                  </a:extLst>
                </p14:cNvPr>
                <p14:cNvContentPartPr/>
                <p14:nvPr/>
              </p14:nvContentPartPr>
              <p14:xfrm>
                <a:off x="11681490" y="1889138"/>
                <a:ext cx="156600" cy="34020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2572A8C1-DE2E-4913-BC03-F5372716496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677170" y="1884818"/>
                  <a:ext cx="16524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B94FC742-F7C5-448D-820E-B43E1A648C0E}"/>
                    </a:ext>
                  </a:extLst>
                </p14:cNvPr>
                <p14:cNvContentPartPr/>
                <p14:nvPr/>
              </p14:nvContentPartPr>
              <p14:xfrm>
                <a:off x="11810010" y="2205218"/>
                <a:ext cx="158760" cy="21240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B94FC742-F7C5-448D-820E-B43E1A648C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805690" y="2200898"/>
                  <a:ext cx="1674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8B07B881-B8D0-492D-84C7-A8F146F4C41F}"/>
                    </a:ext>
                  </a:extLst>
                </p14:cNvPr>
                <p14:cNvContentPartPr/>
                <p14:nvPr/>
              </p14:nvContentPartPr>
              <p14:xfrm>
                <a:off x="9418170" y="498458"/>
                <a:ext cx="128520" cy="13392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8B07B881-B8D0-492D-84C7-A8F146F4C41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413850" y="494138"/>
                  <a:ext cx="1371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B770DA59-96C0-40C5-83F7-83E4D30427CD}"/>
                    </a:ext>
                  </a:extLst>
                </p14:cNvPr>
                <p14:cNvContentPartPr/>
                <p14:nvPr/>
              </p14:nvContentPartPr>
              <p14:xfrm>
                <a:off x="9233850" y="199298"/>
                <a:ext cx="217800" cy="15264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B770DA59-96C0-40C5-83F7-83E4D30427C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229530" y="194978"/>
                  <a:ext cx="2264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B0B036E4-5FAD-4A35-90D9-F94ACF52FE00}"/>
                    </a:ext>
                  </a:extLst>
                </p14:cNvPr>
                <p14:cNvContentPartPr/>
                <p14:nvPr/>
              </p14:nvContentPartPr>
              <p14:xfrm>
                <a:off x="9311970" y="135938"/>
                <a:ext cx="118080" cy="18360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B0B036E4-5FAD-4A35-90D9-F94ACF52FE0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307650" y="131618"/>
                  <a:ext cx="126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4808E5CA-7289-4557-9C6C-BF9C0792F28E}"/>
                    </a:ext>
                  </a:extLst>
                </p14:cNvPr>
                <p14:cNvContentPartPr/>
                <p14:nvPr/>
              </p14:nvContentPartPr>
              <p14:xfrm>
                <a:off x="9512850" y="190658"/>
                <a:ext cx="7560" cy="15228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4808E5CA-7289-4557-9C6C-BF9C0792F28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08530" y="186338"/>
                  <a:ext cx="162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4271323-C960-4ADE-908D-4A0B7A43A88D}"/>
                    </a:ext>
                  </a:extLst>
                </p14:cNvPr>
                <p14:cNvContentPartPr/>
                <p14:nvPr/>
              </p14:nvContentPartPr>
              <p14:xfrm>
                <a:off x="9507450" y="1183178"/>
                <a:ext cx="132840" cy="20556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4271323-C960-4ADE-908D-4A0B7A43A88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503130" y="1178858"/>
                  <a:ext cx="1414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632699E3-DF95-4705-A463-85972A967E12}"/>
                    </a:ext>
                  </a:extLst>
                </p14:cNvPr>
                <p14:cNvContentPartPr/>
                <p14:nvPr/>
              </p14:nvContentPartPr>
              <p14:xfrm>
                <a:off x="9129810" y="1091018"/>
                <a:ext cx="184320" cy="11376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632699E3-DF95-4705-A463-85972A967E1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125490" y="1086698"/>
                  <a:ext cx="1929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4ED71371-6F95-40AE-A0FA-B10CC75D2E8E}"/>
                    </a:ext>
                  </a:extLst>
                </p14:cNvPr>
                <p14:cNvContentPartPr/>
                <p14:nvPr/>
              </p14:nvContentPartPr>
              <p14:xfrm>
                <a:off x="9224490" y="994178"/>
                <a:ext cx="83520" cy="24480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4ED71371-6F95-40AE-A0FA-B10CC75D2E8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220170" y="989858"/>
                  <a:ext cx="9216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16063EF7-20C0-432C-B698-A300366BDDC0}"/>
                    </a:ext>
                  </a:extLst>
                </p14:cNvPr>
                <p14:cNvContentPartPr/>
                <p14:nvPr/>
              </p14:nvContentPartPr>
              <p14:xfrm>
                <a:off x="9346170" y="1093178"/>
                <a:ext cx="133200" cy="12528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16063EF7-20C0-432C-B698-A300366BDDC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41850" y="1088858"/>
                  <a:ext cx="1418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0BA45B76-0329-4193-ABE9-CF383EFDC928}"/>
                    </a:ext>
                  </a:extLst>
                </p14:cNvPr>
                <p14:cNvContentPartPr/>
                <p14:nvPr/>
              </p14:nvContentPartPr>
              <p14:xfrm>
                <a:off x="9596010" y="2006498"/>
                <a:ext cx="123480" cy="21060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0BA45B76-0329-4193-ABE9-CF383EFDC92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91690" y="2002178"/>
                  <a:ext cx="1321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C95734D1-15EF-4C6A-9FE6-C9FDE28C0E61}"/>
                    </a:ext>
                  </a:extLst>
                </p14:cNvPr>
                <p14:cNvContentPartPr/>
                <p14:nvPr/>
              </p14:nvContentPartPr>
              <p14:xfrm>
                <a:off x="9161130" y="1986338"/>
                <a:ext cx="219240" cy="17640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C95734D1-15EF-4C6A-9FE6-C9FDE28C0E6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156810" y="1982018"/>
                  <a:ext cx="2278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E071D434-0134-4F49-83A6-F49E38D74B31}"/>
                    </a:ext>
                  </a:extLst>
                </p14:cNvPr>
                <p14:cNvContentPartPr/>
                <p14:nvPr/>
              </p14:nvContentPartPr>
              <p14:xfrm>
                <a:off x="9252210" y="1926938"/>
                <a:ext cx="107640" cy="26640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E071D434-0134-4F49-83A6-F49E38D74B3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247890" y="1922618"/>
                  <a:ext cx="1162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3AAAFEBF-4FD9-43BD-85EF-D39E4635F1BC}"/>
                    </a:ext>
                  </a:extLst>
                </p14:cNvPr>
                <p14:cNvContentPartPr/>
                <p14:nvPr/>
              </p14:nvContentPartPr>
              <p14:xfrm>
                <a:off x="9387930" y="2034938"/>
                <a:ext cx="129600" cy="26604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3AAAFEBF-4FD9-43BD-85EF-D39E4635F1B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383610" y="2030618"/>
                  <a:ext cx="1382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C09B487A-33E3-4239-876B-EA3F22871D6C}"/>
                    </a:ext>
                  </a:extLst>
                </p14:cNvPr>
                <p14:cNvContentPartPr/>
                <p14:nvPr/>
              </p14:nvContentPartPr>
              <p14:xfrm>
                <a:off x="9596730" y="473618"/>
                <a:ext cx="1844640" cy="14976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C09B487A-33E3-4239-876B-EA3F22871D6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92410" y="469298"/>
                  <a:ext cx="18532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D8CC4F01-1385-45E1-88E1-EE13A69BE2EA}"/>
                    </a:ext>
                  </a:extLst>
                </p14:cNvPr>
                <p14:cNvContentPartPr/>
                <p14:nvPr/>
              </p14:nvContentPartPr>
              <p14:xfrm>
                <a:off x="9589890" y="587738"/>
                <a:ext cx="1911600" cy="55080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D8CC4F01-1385-45E1-88E1-EE13A69BE2E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585570" y="583418"/>
                  <a:ext cx="192024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EBB8CED3-BAA2-45E5-A978-D9FC807E12EE}"/>
                    </a:ext>
                  </a:extLst>
                </p14:cNvPr>
                <p14:cNvContentPartPr/>
                <p14:nvPr/>
              </p14:nvContentPartPr>
              <p14:xfrm>
                <a:off x="9574410" y="570098"/>
                <a:ext cx="1944360" cy="146412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EBB8CED3-BAA2-45E5-A978-D9FC807E12E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570090" y="565778"/>
                  <a:ext cx="1953000" cy="14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DAC02A39-C614-4581-A45B-80BEA101FB92}"/>
                    </a:ext>
                  </a:extLst>
                </p14:cNvPr>
                <p14:cNvContentPartPr/>
                <p14:nvPr/>
              </p14:nvContentPartPr>
              <p14:xfrm>
                <a:off x="10690050" y="368498"/>
                <a:ext cx="156960" cy="24264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DAC02A39-C614-4581-A45B-80BEA101FB9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685730" y="364178"/>
                  <a:ext cx="165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B5B34768-74F1-4644-A4B0-CA69723E183B}"/>
                    </a:ext>
                  </a:extLst>
                </p14:cNvPr>
                <p14:cNvContentPartPr/>
                <p14:nvPr/>
              </p14:nvContentPartPr>
              <p14:xfrm>
                <a:off x="10685370" y="815978"/>
                <a:ext cx="122040" cy="21996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B5B34768-74F1-4644-A4B0-CA69723E183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681050" y="811658"/>
                  <a:ext cx="130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잉크 37">
                  <a:extLst>
                    <a:ext uri="{FF2B5EF4-FFF2-40B4-BE49-F238E27FC236}">
                      <a16:creationId xmlns:a16="http://schemas.microsoft.com/office/drawing/2014/main" id="{972632AF-DC89-44C0-81EB-819C113DED7A}"/>
                    </a:ext>
                  </a:extLst>
                </p14:cNvPr>
                <p14:cNvContentPartPr/>
                <p14:nvPr/>
              </p14:nvContentPartPr>
              <p14:xfrm>
                <a:off x="10539930" y="1458218"/>
                <a:ext cx="146880" cy="185400"/>
              </p14:xfrm>
            </p:contentPart>
          </mc:Choice>
          <mc:Fallback xmlns="">
            <p:pic>
              <p:nvPicPr>
                <p:cNvPr id="38" name="잉크 37">
                  <a:extLst>
                    <a:ext uri="{FF2B5EF4-FFF2-40B4-BE49-F238E27FC236}">
                      <a16:creationId xmlns:a16="http://schemas.microsoft.com/office/drawing/2014/main" id="{972632AF-DC89-44C0-81EB-819C113DED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35610" y="1453898"/>
                  <a:ext cx="1555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1A35A678-A5FA-49B2-A8FE-F004BA0887EC}"/>
                    </a:ext>
                  </a:extLst>
                </p14:cNvPr>
                <p14:cNvContentPartPr/>
                <p14:nvPr/>
              </p14:nvContentPartPr>
              <p14:xfrm>
                <a:off x="10619490" y="43058"/>
                <a:ext cx="122040" cy="19476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1A35A678-A5FA-49B2-A8FE-F004BA0887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615170" y="38738"/>
                  <a:ext cx="1306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잉크 40">
                  <a:extLst>
                    <a:ext uri="{FF2B5EF4-FFF2-40B4-BE49-F238E27FC236}">
                      <a16:creationId xmlns:a16="http://schemas.microsoft.com/office/drawing/2014/main" id="{2EA443ED-94C6-4295-9FD6-4852D611E0C7}"/>
                    </a:ext>
                  </a:extLst>
                </p14:cNvPr>
                <p14:cNvContentPartPr/>
                <p14:nvPr/>
              </p14:nvContentPartPr>
              <p14:xfrm>
                <a:off x="10850970" y="116498"/>
                <a:ext cx="11880" cy="83160"/>
              </p14:xfrm>
            </p:contentPart>
          </mc:Choice>
          <mc:Fallback xmlns="">
            <p:pic>
              <p:nvPicPr>
                <p:cNvPr id="41" name="잉크 40">
                  <a:extLst>
                    <a:ext uri="{FF2B5EF4-FFF2-40B4-BE49-F238E27FC236}">
                      <a16:creationId xmlns:a16="http://schemas.microsoft.com/office/drawing/2014/main" id="{2EA443ED-94C6-4295-9FD6-4852D611E0C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846650" y="112178"/>
                  <a:ext cx="20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잉크 41">
                  <a:extLst>
                    <a:ext uri="{FF2B5EF4-FFF2-40B4-BE49-F238E27FC236}">
                      <a16:creationId xmlns:a16="http://schemas.microsoft.com/office/drawing/2014/main" id="{E014F391-FF62-4B0B-B6BA-E0FD11B9900E}"/>
                    </a:ext>
                  </a:extLst>
                </p14:cNvPr>
                <p14:cNvContentPartPr/>
                <p14:nvPr/>
              </p14:nvContentPartPr>
              <p14:xfrm>
                <a:off x="10922250" y="97058"/>
                <a:ext cx="6480" cy="188640"/>
              </p14:xfrm>
            </p:contentPart>
          </mc:Choice>
          <mc:Fallback xmlns="">
            <p:pic>
              <p:nvPicPr>
                <p:cNvPr id="42" name="잉크 41">
                  <a:extLst>
                    <a:ext uri="{FF2B5EF4-FFF2-40B4-BE49-F238E27FC236}">
                      <a16:creationId xmlns:a16="http://schemas.microsoft.com/office/drawing/2014/main" id="{E014F391-FF62-4B0B-B6BA-E0FD11B9900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917930" y="92738"/>
                  <a:ext cx="151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잉크 42">
                  <a:extLst>
                    <a:ext uri="{FF2B5EF4-FFF2-40B4-BE49-F238E27FC236}">
                      <a16:creationId xmlns:a16="http://schemas.microsoft.com/office/drawing/2014/main" id="{6CB40E5E-D920-467F-81A4-EE3346BF1ACF}"/>
                    </a:ext>
                  </a:extLst>
                </p14:cNvPr>
                <p14:cNvContentPartPr/>
                <p14:nvPr/>
              </p14:nvContentPartPr>
              <p14:xfrm>
                <a:off x="10801290" y="1097858"/>
                <a:ext cx="89280" cy="167040"/>
              </p14:xfrm>
            </p:contentPart>
          </mc:Choice>
          <mc:Fallback xmlns="">
            <p:pic>
              <p:nvPicPr>
                <p:cNvPr id="43" name="잉크 42">
                  <a:extLst>
                    <a:ext uri="{FF2B5EF4-FFF2-40B4-BE49-F238E27FC236}">
                      <a16:creationId xmlns:a16="http://schemas.microsoft.com/office/drawing/2014/main" id="{6CB40E5E-D920-467F-81A4-EE3346BF1AC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796970" y="1093538"/>
                  <a:ext cx="979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잉크 44">
                  <a:extLst>
                    <a:ext uri="{FF2B5EF4-FFF2-40B4-BE49-F238E27FC236}">
                      <a16:creationId xmlns:a16="http://schemas.microsoft.com/office/drawing/2014/main" id="{72C31426-63C2-43EF-BAE0-DB5F78D4024A}"/>
                    </a:ext>
                  </a:extLst>
                </p14:cNvPr>
                <p14:cNvContentPartPr/>
                <p14:nvPr/>
              </p14:nvContentPartPr>
              <p14:xfrm>
                <a:off x="10956090" y="1236818"/>
                <a:ext cx="3960" cy="81000"/>
              </p14:xfrm>
            </p:contentPart>
          </mc:Choice>
          <mc:Fallback xmlns="">
            <p:pic>
              <p:nvPicPr>
                <p:cNvPr id="45" name="잉크 44">
                  <a:extLst>
                    <a:ext uri="{FF2B5EF4-FFF2-40B4-BE49-F238E27FC236}">
                      <a16:creationId xmlns:a16="http://schemas.microsoft.com/office/drawing/2014/main" id="{72C31426-63C2-43EF-BAE0-DB5F78D4024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51770" y="1232498"/>
                  <a:ext cx="126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잉크 54">
                  <a:extLst>
                    <a:ext uri="{FF2B5EF4-FFF2-40B4-BE49-F238E27FC236}">
                      <a16:creationId xmlns:a16="http://schemas.microsoft.com/office/drawing/2014/main" id="{29F85D4D-92F8-4D18-BA21-FC8F077EDD24}"/>
                    </a:ext>
                  </a:extLst>
                </p14:cNvPr>
                <p14:cNvContentPartPr/>
                <p14:nvPr/>
              </p14:nvContentPartPr>
              <p14:xfrm>
                <a:off x="11050770" y="1219538"/>
                <a:ext cx="139680" cy="102960"/>
              </p14:xfrm>
            </p:contentPart>
          </mc:Choice>
          <mc:Fallback xmlns="">
            <p:pic>
              <p:nvPicPr>
                <p:cNvPr id="55" name="잉크 54">
                  <a:extLst>
                    <a:ext uri="{FF2B5EF4-FFF2-40B4-BE49-F238E27FC236}">
                      <a16:creationId xmlns:a16="http://schemas.microsoft.com/office/drawing/2014/main" id="{29F85D4D-92F8-4D18-BA21-FC8F077EDD2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046450" y="1215218"/>
                  <a:ext cx="148320" cy="11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DDB2E3B-6CD2-480C-80FC-CD8B307FB8C8}"/>
              </a:ext>
            </a:extLst>
          </p:cNvPr>
          <p:cNvGrpSpPr/>
          <p:nvPr/>
        </p:nvGrpSpPr>
        <p:grpSpPr>
          <a:xfrm>
            <a:off x="10495290" y="1814618"/>
            <a:ext cx="418680" cy="332280"/>
            <a:chOff x="10495290" y="1814618"/>
            <a:chExt cx="418680" cy="33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잉크 56">
                  <a:extLst>
                    <a:ext uri="{FF2B5EF4-FFF2-40B4-BE49-F238E27FC236}">
                      <a16:creationId xmlns:a16="http://schemas.microsoft.com/office/drawing/2014/main" id="{4AEB8795-D9D6-446B-832E-E43FBF7B11D8}"/>
                    </a:ext>
                  </a:extLst>
                </p14:cNvPr>
                <p14:cNvContentPartPr/>
                <p14:nvPr/>
              </p14:nvContentPartPr>
              <p14:xfrm>
                <a:off x="10495290" y="1814618"/>
                <a:ext cx="126360" cy="234000"/>
              </p14:xfrm>
            </p:contentPart>
          </mc:Choice>
          <mc:Fallback xmlns="">
            <p:pic>
              <p:nvPicPr>
                <p:cNvPr id="57" name="잉크 56">
                  <a:extLst>
                    <a:ext uri="{FF2B5EF4-FFF2-40B4-BE49-F238E27FC236}">
                      <a16:creationId xmlns:a16="http://schemas.microsoft.com/office/drawing/2014/main" id="{4AEB8795-D9D6-446B-832E-E43FBF7B11D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490970" y="1810298"/>
                  <a:ext cx="1350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잉크 57">
                  <a:extLst>
                    <a:ext uri="{FF2B5EF4-FFF2-40B4-BE49-F238E27FC236}">
                      <a16:creationId xmlns:a16="http://schemas.microsoft.com/office/drawing/2014/main" id="{86ABC11B-9003-4494-A913-5BBF3195C4B6}"/>
                    </a:ext>
                  </a:extLst>
                </p14:cNvPr>
                <p14:cNvContentPartPr/>
                <p14:nvPr/>
              </p14:nvContentPartPr>
              <p14:xfrm>
                <a:off x="10709850" y="1968698"/>
                <a:ext cx="30600" cy="153720"/>
              </p14:xfrm>
            </p:contentPart>
          </mc:Choice>
          <mc:Fallback xmlns="">
            <p:pic>
              <p:nvPicPr>
                <p:cNvPr id="58" name="잉크 57">
                  <a:extLst>
                    <a:ext uri="{FF2B5EF4-FFF2-40B4-BE49-F238E27FC236}">
                      <a16:creationId xmlns:a16="http://schemas.microsoft.com/office/drawing/2014/main" id="{86ABC11B-9003-4494-A913-5BBF3195C4B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705530" y="1964378"/>
                  <a:ext cx="392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잉크 58">
                  <a:extLst>
                    <a:ext uri="{FF2B5EF4-FFF2-40B4-BE49-F238E27FC236}">
                      <a16:creationId xmlns:a16="http://schemas.microsoft.com/office/drawing/2014/main" id="{76614EBD-5067-4D29-B175-3C43584589D6}"/>
                    </a:ext>
                  </a:extLst>
                </p14:cNvPr>
                <p14:cNvContentPartPr/>
                <p14:nvPr/>
              </p14:nvContentPartPr>
              <p14:xfrm>
                <a:off x="10753410" y="1954658"/>
                <a:ext cx="160560" cy="192240"/>
              </p14:xfrm>
            </p:contentPart>
          </mc:Choice>
          <mc:Fallback xmlns="">
            <p:pic>
              <p:nvPicPr>
                <p:cNvPr id="59" name="잉크 58">
                  <a:extLst>
                    <a:ext uri="{FF2B5EF4-FFF2-40B4-BE49-F238E27FC236}">
                      <a16:creationId xmlns:a16="http://schemas.microsoft.com/office/drawing/2014/main" id="{76614EBD-5067-4D29-B175-3C43584589D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749090" y="1950338"/>
                  <a:ext cx="16920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84CD983C-EE26-4474-A60A-EF77AE54DB8F}"/>
              </a:ext>
            </a:extLst>
          </p:cNvPr>
          <p:cNvGrpSpPr/>
          <p:nvPr/>
        </p:nvGrpSpPr>
        <p:grpSpPr>
          <a:xfrm>
            <a:off x="9526170" y="554618"/>
            <a:ext cx="2029680" cy="1554120"/>
            <a:chOff x="9526170" y="554618"/>
            <a:chExt cx="2029680" cy="155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" name="잉크 60">
                  <a:extLst>
                    <a:ext uri="{FF2B5EF4-FFF2-40B4-BE49-F238E27FC236}">
                      <a16:creationId xmlns:a16="http://schemas.microsoft.com/office/drawing/2014/main" id="{A7FAC452-93BD-408F-BADB-F1109A6191A6}"/>
                    </a:ext>
                  </a:extLst>
                </p14:cNvPr>
                <p14:cNvContentPartPr/>
                <p14:nvPr/>
              </p14:nvContentPartPr>
              <p14:xfrm>
                <a:off x="9526170" y="554618"/>
                <a:ext cx="1891080" cy="789120"/>
              </p14:xfrm>
            </p:contentPart>
          </mc:Choice>
          <mc:Fallback xmlns="">
            <p:pic>
              <p:nvPicPr>
                <p:cNvPr id="61" name="잉크 60">
                  <a:extLst>
                    <a:ext uri="{FF2B5EF4-FFF2-40B4-BE49-F238E27FC236}">
                      <a16:creationId xmlns:a16="http://schemas.microsoft.com/office/drawing/2014/main" id="{A7FAC452-93BD-408F-BADB-F1109A6191A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521850" y="550298"/>
                  <a:ext cx="189972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2" name="잉크 61">
                  <a:extLst>
                    <a:ext uri="{FF2B5EF4-FFF2-40B4-BE49-F238E27FC236}">
                      <a16:creationId xmlns:a16="http://schemas.microsoft.com/office/drawing/2014/main" id="{27ABEB1C-56DC-401D-8B99-D0DCE5BC6FA6}"/>
                    </a:ext>
                  </a:extLst>
                </p14:cNvPr>
                <p14:cNvContentPartPr/>
                <p14:nvPr/>
              </p14:nvContentPartPr>
              <p14:xfrm>
                <a:off x="9679890" y="1179218"/>
                <a:ext cx="1857960" cy="97560"/>
              </p14:xfrm>
            </p:contentPart>
          </mc:Choice>
          <mc:Fallback xmlns="">
            <p:pic>
              <p:nvPicPr>
                <p:cNvPr id="62" name="잉크 61">
                  <a:extLst>
                    <a:ext uri="{FF2B5EF4-FFF2-40B4-BE49-F238E27FC236}">
                      <a16:creationId xmlns:a16="http://schemas.microsoft.com/office/drawing/2014/main" id="{27ABEB1C-56DC-401D-8B99-D0DCE5BC6FA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675570" y="1174898"/>
                  <a:ext cx="18666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잉크 63">
                  <a:extLst>
                    <a:ext uri="{FF2B5EF4-FFF2-40B4-BE49-F238E27FC236}">
                      <a16:creationId xmlns:a16="http://schemas.microsoft.com/office/drawing/2014/main" id="{88FC525E-566E-4970-896C-F3FA31C5D07A}"/>
                    </a:ext>
                  </a:extLst>
                </p14:cNvPr>
                <p14:cNvContentPartPr/>
                <p14:nvPr/>
              </p14:nvContentPartPr>
              <p14:xfrm>
                <a:off x="9755130" y="1262738"/>
                <a:ext cx="1800720" cy="846000"/>
              </p14:xfrm>
            </p:contentPart>
          </mc:Choice>
          <mc:Fallback xmlns="">
            <p:pic>
              <p:nvPicPr>
                <p:cNvPr id="64" name="잉크 63">
                  <a:extLst>
                    <a:ext uri="{FF2B5EF4-FFF2-40B4-BE49-F238E27FC236}">
                      <a16:creationId xmlns:a16="http://schemas.microsoft.com/office/drawing/2014/main" id="{88FC525E-566E-4970-896C-F3FA31C5D07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750810" y="1258418"/>
                  <a:ext cx="1809360" cy="85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잉크 64">
                  <a:extLst>
                    <a:ext uri="{FF2B5EF4-FFF2-40B4-BE49-F238E27FC236}">
                      <a16:creationId xmlns:a16="http://schemas.microsoft.com/office/drawing/2014/main" id="{B540974A-60E8-42A3-8717-3650DA12D1C6}"/>
                    </a:ext>
                  </a:extLst>
                </p14:cNvPr>
                <p14:cNvContentPartPr/>
                <p14:nvPr/>
              </p14:nvContentPartPr>
              <p14:xfrm>
                <a:off x="10238250" y="885818"/>
                <a:ext cx="112680" cy="182160"/>
              </p14:xfrm>
            </p:contentPart>
          </mc:Choice>
          <mc:Fallback xmlns="">
            <p:pic>
              <p:nvPicPr>
                <p:cNvPr id="65" name="잉크 64">
                  <a:extLst>
                    <a:ext uri="{FF2B5EF4-FFF2-40B4-BE49-F238E27FC236}">
                      <a16:creationId xmlns:a16="http://schemas.microsoft.com/office/drawing/2014/main" id="{B540974A-60E8-42A3-8717-3650DA12D1C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33930" y="881498"/>
                  <a:ext cx="1213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6" name="잉크 65">
                  <a:extLst>
                    <a:ext uri="{FF2B5EF4-FFF2-40B4-BE49-F238E27FC236}">
                      <a16:creationId xmlns:a16="http://schemas.microsoft.com/office/drawing/2014/main" id="{3BBA9002-882D-48FD-A07E-B480C64DDB66}"/>
                    </a:ext>
                  </a:extLst>
                </p14:cNvPr>
                <p14:cNvContentPartPr/>
                <p14:nvPr/>
              </p14:nvContentPartPr>
              <p14:xfrm>
                <a:off x="10433010" y="1106858"/>
                <a:ext cx="133560" cy="185040"/>
              </p14:xfrm>
            </p:contentPart>
          </mc:Choice>
          <mc:Fallback xmlns="">
            <p:pic>
              <p:nvPicPr>
                <p:cNvPr id="66" name="잉크 65">
                  <a:extLst>
                    <a:ext uri="{FF2B5EF4-FFF2-40B4-BE49-F238E27FC236}">
                      <a16:creationId xmlns:a16="http://schemas.microsoft.com/office/drawing/2014/main" id="{3BBA9002-882D-48FD-A07E-B480C64DDB6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428690" y="1102538"/>
                  <a:ext cx="1422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잉크 66">
                  <a:extLst>
                    <a:ext uri="{FF2B5EF4-FFF2-40B4-BE49-F238E27FC236}">
                      <a16:creationId xmlns:a16="http://schemas.microsoft.com/office/drawing/2014/main" id="{5D24EDDF-4D3A-4C07-985A-9D3D9CD531E4}"/>
                    </a:ext>
                  </a:extLst>
                </p14:cNvPr>
                <p14:cNvContentPartPr/>
                <p14:nvPr/>
              </p14:nvContentPartPr>
              <p14:xfrm>
                <a:off x="10224570" y="1443818"/>
                <a:ext cx="154080" cy="189000"/>
              </p14:xfrm>
            </p:contentPart>
          </mc:Choice>
          <mc:Fallback xmlns="">
            <p:pic>
              <p:nvPicPr>
                <p:cNvPr id="67" name="잉크 66">
                  <a:extLst>
                    <a:ext uri="{FF2B5EF4-FFF2-40B4-BE49-F238E27FC236}">
                      <a16:creationId xmlns:a16="http://schemas.microsoft.com/office/drawing/2014/main" id="{5D24EDDF-4D3A-4C07-985A-9D3D9CD531E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220250" y="1439498"/>
                  <a:ext cx="1627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092E4450-9DE9-4AD4-BEFC-62FD601CCAEE}"/>
              </a:ext>
            </a:extLst>
          </p:cNvPr>
          <p:cNvGrpSpPr/>
          <p:nvPr/>
        </p:nvGrpSpPr>
        <p:grpSpPr>
          <a:xfrm>
            <a:off x="9597810" y="532298"/>
            <a:ext cx="2023200" cy="1779120"/>
            <a:chOff x="9597810" y="532298"/>
            <a:chExt cx="2023200" cy="177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잉크 68">
                  <a:extLst>
                    <a:ext uri="{FF2B5EF4-FFF2-40B4-BE49-F238E27FC236}">
                      <a16:creationId xmlns:a16="http://schemas.microsoft.com/office/drawing/2014/main" id="{5DFCD678-4E97-44AF-A0EF-1E5F679F03B5}"/>
                    </a:ext>
                  </a:extLst>
                </p14:cNvPr>
                <p14:cNvContentPartPr/>
                <p14:nvPr/>
              </p14:nvContentPartPr>
              <p14:xfrm>
                <a:off x="9597810" y="532298"/>
                <a:ext cx="1838520" cy="1576440"/>
              </p14:xfrm>
            </p:contentPart>
          </mc:Choice>
          <mc:Fallback xmlns="">
            <p:pic>
              <p:nvPicPr>
                <p:cNvPr id="69" name="잉크 68">
                  <a:extLst>
                    <a:ext uri="{FF2B5EF4-FFF2-40B4-BE49-F238E27FC236}">
                      <a16:creationId xmlns:a16="http://schemas.microsoft.com/office/drawing/2014/main" id="{5DFCD678-4E97-44AF-A0EF-1E5F679F03B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593490" y="527978"/>
                  <a:ext cx="1847160" cy="15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잉크 69">
                  <a:extLst>
                    <a:ext uri="{FF2B5EF4-FFF2-40B4-BE49-F238E27FC236}">
                      <a16:creationId xmlns:a16="http://schemas.microsoft.com/office/drawing/2014/main" id="{ACEC6901-53E6-4322-BFB9-5804EA68F112}"/>
                    </a:ext>
                  </a:extLst>
                </p14:cNvPr>
                <p14:cNvContentPartPr/>
                <p14:nvPr/>
              </p14:nvContentPartPr>
              <p14:xfrm>
                <a:off x="9635250" y="1162298"/>
                <a:ext cx="1852920" cy="885240"/>
              </p14:xfrm>
            </p:contentPart>
          </mc:Choice>
          <mc:Fallback xmlns="">
            <p:pic>
              <p:nvPicPr>
                <p:cNvPr id="70" name="잉크 69">
                  <a:extLst>
                    <a:ext uri="{FF2B5EF4-FFF2-40B4-BE49-F238E27FC236}">
                      <a16:creationId xmlns:a16="http://schemas.microsoft.com/office/drawing/2014/main" id="{ACEC6901-53E6-4322-BFB9-5804EA68F11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630930" y="1157978"/>
                  <a:ext cx="1861560" cy="89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잉크 71">
                  <a:extLst>
                    <a:ext uri="{FF2B5EF4-FFF2-40B4-BE49-F238E27FC236}">
                      <a16:creationId xmlns:a16="http://schemas.microsoft.com/office/drawing/2014/main" id="{ACBEB5D6-18E8-477F-83EE-C9F619A2B114}"/>
                    </a:ext>
                  </a:extLst>
                </p14:cNvPr>
                <p14:cNvContentPartPr/>
                <p14:nvPr/>
              </p14:nvContentPartPr>
              <p14:xfrm>
                <a:off x="9707610" y="1978058"/>
                <a:ext cx="1913400" cy="182880"/>
              </p14:xfrm>
            </p:contentPart>
          </mc:Choice>
          <mc:Fallback xmlns="">
            <p:pic>
              <p:nvPicPr>
                <p:cNvPr id="72" name="잉크 71">
                  <a:extLst>
                    <a:ext uri="{FF2B5EF4-FFF2-40B4-BE49-F238E27FC236}">
                      <a16:creationId xmlns:a16="http://schemas.microsoft.com/office/drawing/2014/main" id="{ACBEB5D6-18E8-477F-83EE-C9F619A2B11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703290" y="1973738"/>
                  <a:ext cx="19220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4" name="잉크 73">
                  <a:extLst>
                    <a:ext uri="{FF2B5EF4-FFF2-40B4-BE49-F238E27FC236}">
                      <a16:creationId xmlns:a16="http://schemas.microsoft.com/office/drawing/2014/main" id="{ABDFFED8-18B7-4DA8-BEA4-39EEFABECC2A}"/>
                    </a:ext>
                  </a:extLst>
                </p14:cNvPr>
                <p14:cNvContentPartPr/>
                <p14:nvPr/>
              </p14:nvContentPartPr>
              <p14:xfrm>
                <a:off x="9947010" y="1604738"/>
                <a:ext cx="175320" cy="146880"/>
              </p14:xfrm>
            </p:contentPart>
          </mc:Choice>
          <mc:Fallback xmlns="">
            <p:pic>
              <p:nvPicPr>
                <p:cNvPr id="74" name="잉크 73">
                  <a:extLst>
                    <a:ext uri="{FF2B5EF4-FFF2-40B4-BE49-F238E27FC236}">
                      <a16:creationId xmlns:a16="http://schemas.microsoft.com/office/drawing/2014/main" id="{ABDFFED8-18B7-4DA8-BEA4-39EEFABECC2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42690" y="1600418"/>
                  <a:ext cx="18396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5" name="잉크 74">
                  <a:extLst>
                    <a:ext uri="{FF2B5EF4-FFF2-40B4-BE49-F238E27FC236}">
                      <a16:creationId xmlns:a16="http://schemas.microsoft.com/office/drawing/2014/main" id="{C79949E0-8AD4-47FB-AB31-E4D0D1DF6B3A}"/>
                    </a:ext>
                  </a:extLst>
                </p14:cNvPr>
                <p14:cNvContentPartPr/>
                <p14:nvPr/>
              </p14:nvContentPartPr>
              <p14:xfrm>
                <a:off x="10020090" y="1763498"/>
                <a:ext cx="213120" cy="217440"/>
              </p14:xfrm>
            </p:contentPart>
          </mc:Choice>
          <mc:Fallback xmlns="">
            <p:pic>
              <p:nvPicPr>
                <p:cNvPr id="75" name="잉크 74">
                  <a:extLst>
                    <a:ext uri="{FF2B5EF4-FFF2-40B4-BE49-F238E27FC236}">
                      <a16:creationId xmlns:a16="http://schemas.microsoft.com/office/drawing/2014/main" id="{C79949E0-8AD4-47FB-AB31-E4D0D1DF6B3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015770" y="1759178"/>
                  <a:ext cx="2217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6" name="잉크 75">
                  <a:extLst>
                    <a:ext uri="{FF2B5EF4-FFF2-40B4-BE49-F238E27FC236}">
                      <a16:creationId xmlns:a16="http://schemas.microsoft.com/office/drawing/2014/main" id="{EDEE952E-9740-43A1-8EC7-0EB40592E788}"/>
                    </a:ext>
                  </a:extLst>
                </p14:cNvPr>
                <p14:cNvContentPartPr/>
                <p14:nvPr/>
              </p14:nvContentPartPr>
              <p14:xfrm>
                <a:off x="10150050" y="2017658"/>
                <a:ext cx="155520" cy="293760"/>
              </p14:xfrm>
            </p:contentPart>
          </mc:Choice>
          <mc:Fallback xmlns="">
            <p:pic>
              <p:nvPicPr>
                <p:cNvPr id="76" name="잉크 75">
                  <a:extLst>
                    <a:ext uri="{FF2B5EF4-FFF2-40B4-BE49-F238E27FC236}">
                      <a16:creationId xmlns:a16="http://schemas.microsoft.com/office/drawing/2014/main" id="{EDEE952E-9740-43A1-8EC7-0EB40592E78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145730" y="2013338"/>
                  <a:ext cx="164160" cy="30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96C82856-E926-44B4-A8A3-3006996410C9}"/>
              </a:ext>
            </a:extLst>
          </p:cNvPr>
          <p:cNvGrpSpPr/>
          <p:nvPr/>
        </p:nvGrpSpPr>
        <p:grpSpPr>
          <a:xfrm>
            <a:off x="9412050" y="2417978"/>
            <a:ext cx="2795760" cy="1369800"/>
            <a:chOff x="9412050" y="2417978"/>
            <a:chExt cx="2795760" cy="13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8" name="잉크 77">
                  <a:extLst>
                    <a:ext uri="{FF2B5EF4-FFF2-40B4-BE49-F238E27FC236}">
                      <a16:creationId xmlns:a16="http://schemas.microsoft.com/office/drawing/2014/main" id="{D994ACCA-F239-4BE4-BDE8-F9EDFFDCD24B}"/>
                    </a:ext>
                  </a:extLst>
                </p14:cNvPr>
                <p14:cNvContentPartPr/>
                <p14:nvPr/>
              </p14:nvContentPartPr>
              <p14:xfrm>
                <a:off x="9412050" y="2581778"/>
                <a:ext cx="95040" cy="816120"/>
              </p14:xfrm>
            </p:contentPart>
          </mc:Choice>
          <mc:Fallback xmlns="">
            <p:pic>
              <p:nvPicPr>
                <p:cNvPr id="78" name="잉크 77">
                  <a:extLst>
                    <a:ext uri="{FF2B5EF4-FFF2-40B4-BE49-F238E27FC236}">
                      <a16:creationId xmlns:a16="http://schemas.microsoft.com/office/drawing/2014/main" id="{D994ACCA-F239-4BE4-BDE8-F9EDFFDCD24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407730" y="2577458"/>
                  <a:ext cx="103680" cy="82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9" name="잉크 78">
                  <a:extLst>
                    <a:ext uri="{FF2B5EF4-FFF2-40B4-BE49-F238E27FC236}">
                      <a16:creationId xmlns:a16="http://schemas.microsoft.com/office/drawing/2014/main" id="{1E56B3A0-FF8F-4FE3-A739-16C99F7CF9F2}"/>
                    </a:ext>
                  </a:extLst>
                </p14:cNvPr>
                <p14:cNvContentPartPr/>
                <p14:nvPr/>
              </p14:nvContentPartPr>
              <p14:xfrm>
                <a:off x="9602130" y="2538938"/>
                <a:ext cx="134280" cy="176760"/>
              </p14:xfrm>
            </p:contentPart>
          </mc:Choice>
          <mc:Fallback xmlns="">
            <p:pic>
              <p:nvPicPr>
                <p:cNvPr id="79" name="잉크 78">
                  <a:extLst>
                    <a:ext uri="{FF2B5EF4-FFF2-40B4-BE49-F238E27FC236}">
                      <a16:creationId xmlns:a16="http://schemas.microsoft.com/office/drawing/2014/main" id="{1E56B3A0-FF8F-4FE3-A739-16C99F7CF9F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597810" y="2534618"/>
                  <a:ext cx="142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0" name="잉크 79">
                  <a:extLst>
                    <a:ext uri="{FF2B5EF4-FFF2-40B4-BE49-F238E27FC236}">
                      <a16:creationId xmlns:a16="http://schemas.microsoft.com/office/drawing/2014/main" id="{73285FC5-819B-4218-84D9-98171C2AFE33}"/>
                    </a:ext>
                  </a:extLst>
                </p14:cNvPr>
                <p14:cNvContentPartPr/>
                <p14:nvPr/>
              </p14:nvContentPartPr>
              <p14:xfrm>
                <a:off x="9655770" y="2490338"/>
                <a:ext cx="36000" cy="183600"/>
              </p14:xfrm>
            </p:contentPart>
          </mc:Choice>
          <mc:Fallback xmlns="">
            <p:pic>
              <p:nvPicPr>
                <p:cNvPr id="80" name="잉크 79">
                  <a:extLst>
                    <a:ext uri="{FF2B5EF4-FFF2-40B4-BE49-F238E27FC236}">
                      <a16:creationId xmlns:a16="http://schemas.microsoft.com/office/drawing/2014/main" id="{73285FC5-819B-4218-84D9-98171C2AFE3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51450" y="2486018"/>
                  <a:ext cx="446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1" name="잉크 80">
                  <a:extLst>
                    <a:ext uri="{FF2B5EF4-FFF2-40B4-BE49-F238E27FC236}">
                      <a16:creationId xmlns:a16="http://schemas.microsoft.com/office/drawing/2014/main" id="{41ACB92A-E6F8-49BC-BF41-339C3082AB4E}"/>
                    </a:ext>
                  </a:extLst>
                </p14:cNvPr>
                <p14:cNvContentPartPr/>
                <p14:nvPr/>
              </p14:nvContentPartPr>
              <p14:xfrm>
                <a:off x="9801570" y="2614178"/>
                <a:ext cx="2160" cy="233640"/>
              </p14:xfrm>
            </p:contentPart>
          </mc:Choice>
          <mc:Fallback xmlns="">
            <p:pic>
              <p:nvPicPr>
                <p:cNvPr id="81" name="잉크 80">
                  <a:extLst>
                    <a:ext uri="{FF2B5EF4-FFF2-40B4-BE49-F238E27FC236}">
                      <a16:creationId xmlns:a16="http://schemas.microsoft.com/office/drawing/2014/main" id="{41ACB92A-E6F8-49BC-BF41-339C3082AB4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797250" y="2609858"/>
                  <a:ext cx="108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2" name="잉크 81">
                  <a:extLst>
                    <a:ext uri="{FF2B5EF4-FFF2-40B4-BE49-F238E27FC236}">
                      <a16:creationId xmlns:a16="http://schemas.microsoft.com/office/drawing/2014/main" id="{0963D55F-93B6-43EE-8066-8F3BC412B78A}"/>
                    </a:ext>
                  </a:extLst>
                </p14:cNvPr>
                <p14:cNvContentPartPr/>
                <p14:nvPr/>
              </p14:nvContentPartPr>
              <p14:xfrm>
                <a:off x="9609330" y="2912258"/>
                <a:ext cx="139680" cy="136080"/>
              </p14:xfrm>
            </p:contentPart>
          </mc:Choice>
          <mc:Fallback xmlns="">
            <p:pic>
              <p:nvPicPr>
                <p:cNvPr id="82" name="잉크 81">
                  <a:extLst>
                    <a:ext uri="{FF2B5EF4-FFF2-40B4-BE49-F238E27FC236}">
                      <a16:creationId xmlns:a16="http://schemas.microsoft.com/office/drawing/2014/main" id="{0963D55F-93B6-43EE-8066-8F3BC412B78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605010" y="2907938"/>
                  <a:ext cx="1483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3" name="잉크 82">
                  <a:extLst>
                    <a:ext uri="{FF2B5EF4-FFF2-40B4-BE49-F238E27FC236}">
                      <a16:creationId xmlns:a16="http://schemas.microsoft.com/office/drawing/2014/main" id="{0F482B70-190A-45D5-BBD0-2480DD6CA840}"/>
                    </a:ext>
                  </a:extLst>
                </p14:cNvPr>
                <p14:cNvContentPartPr/>
                <p14:nvPr/>
              </p14:nvContentPartPr>
              <p14:xfrm>
                <a:off x="9667290" y="2883458"/>
                <a:ext cx="56520" cy="212400"/>
              </p14:xfrm>
            </p:contentPart>
          </mc:Choice>
          <mc:Fallback xmlns="">
            <p:pic>
              <p:nvPicPr>
                <p:cNvPr id="83" name="잉크 82">
                  <a:extLst>
                    <a:ext uri="{FF2B5EF4-FFF2-40B4-BE49-F238E27FC236}">
                      <a16:creationId xmlns:a16="http://schemas.microsoft.com/office/drawing/2014/main" id="{0F482B70-190A-45D5-BBD0-2480DD6CA84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662970" y="2879138"/>
                  <a:ext cx="651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잉크 83">
                  <a:extLst>
                    <a:ext uri="{FF2B5EF4-FFF2-40B4-BE49-F238E27FC236}">
                      <a16:creationId xmlns:a16="http://schemas.microsoft.com/office/drawing/2014/main" id="{D43383EC-D2AC-4516-ADDD-C127D26D7A31}"/>
                    </a:ext>
                  </a:extLst>
                </p14:cNvPr>
                <p14:cNvContentPartPr/>
                <p14:nvPr/>
              </p14:nvContentPartPr>
              <p14:xfrm>
                <a:off x="9775650" y="3021698"/>
                <a:ext cx="114840" cy="95400"/>
              </p14:xfrm>
            </p:contentPart>
          </mc:Choice>
          <mc:Fallback xmlns="">
            <p:pic>
              <p:nvPicPr>
                <p:cNvPr id="84" name="잉크 83">
                  <a:extLst>
                    <a:ext uri="{FF2B5EF4-FFF2-40B4-BE49-F238E27FC236}">
                      <a16:creationId xmlns:a16="http://schemas.microsoft.com/office/drawing/2014/main" id="{D43383EC-D2AC-4516-ADDD-C127D26D7A3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771330" y="3017378"/>
                  <a:ext cx="1234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5" name="잉크 84">
                  <a:extLst>
                    <a:ext uri="{FF2B5EF4-FFF2-40B4-BE49-F238E27FC236}">
                      <a16:creationId xmlns:a16="http://schemas.microsoft.com/office/drawing/2014/main" id="{244A8919-26E0-4F77-BA91-D425BE6D7E21}"/>
                    </a:ext>
                  </a:extLst>
                </p14:cNvPr>
                <p14:cNvContentPartPr/>
                <p14:nvPr/>
              </p14:nvContentPartPr>
              <p14:xfrm>
                <a:off x="9638850" y="3342818"/>
                <a:ext cx="148680" cy="109800"/>
              </p14:xfrm>
            </p:contentPart>
          </mc:Choice>
          <mc:Fallback xmlns="">
            <p:pic>
              <p:nvPicPr>
                <p:cNvPr id="85" name="잉크 84">
                  <a:extLst>
                    <a:ext uri="{FF2B5EF4-FFF2-40B4-BE49-F238E27FC236}">
                      <a16:creationId xmlns:a16="http://schemas.microsoft.com/office/drawing/2014/main" id="{244A8919-26E0-4F77-BA91-D425BE6D7E2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634530" y="3338498"/>
                  <a:ext cx="1573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6" name="잉크 85">
                  <a:extLst>
                    <a:ext uri="{FF2B5EF4-FFF2-40B4-BE49-F238E27FC236}">
                      <a16:creationId xmlns:a16="http://schemas.microsoft.com/office/drawing/2014/main" id="{8808E40B-ADBF-4FB5-8D74-3B0BF0713BEF}"/>
                    </a:ext>
                  </a:extLst>
                </p14:cNvPr>
                <p14:cNvContentPartPr/>
                <p14:nvPr/>
              </p14:nvContentPartPr>
              <p14:xfrm>
                <a:off x="9688170" y="3284498"/>
                <a:ext cx="73440" cy="197280"/>
              </p14:xfrm>
            </p:contentPart>
          </mc:Choice>
          <mc:Fallback xmlns="">
            <p:pic>
              <p:nvPicPr>
                <p:cNvPr id="86" name="잉크 85">
                  <a:extLst>
                    <a:ext uri="{FF2B5EF4-FFF2-40B4-BE49-F238E27FC236}">
                      <a16:creationId xmlns:a16="http://schemas.microsoft.com/office/drawing/2014/main" id="{8808E40B-ADBF-4FB5-8D74-3B0BF0713BE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683850" y="3280178"/>
                  <a:ext cx="82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7" name="잉크 86">
                  <a:extLst>
                    <a:ext uri="{FF2B5EF4-FFF2-40B4-BE49-F238E27FC236}">
                      <a16:creationId xmlns:a16="http://schemas.microsoft.com/office/drawing/2014/main" id="{F43B178E-E877-4993-8A29-B1A2A783AEA2}"/>
                    </a:ext>
                  </a:extLst>
                </p14:cNvPr>
                <p14:cNvContentPartPr/>
                <p14:nvPr/>
              </p14:nvContentPartPr>
              <p14:xfrm>
                <a:off x="9839010" y="3325898"/>
                <a:ext cx="56160" cy="131760"/>
              </p14:xfrm>
            </p:contentPart>
          </mc:Choice>
          <mc:Fallback xmlns="">
            <p:pic>
              <p:nvPicPr>
                <p:cNvPr id="87" name="잉크 86">
                  <a:extLst>
                    <a:ext uri="{FF2B5EF4-FFF2-40B4-BE49-F238E27FC236}">
                      <a16:creationId xmlns:a16="http://schemas.microsoft.com/office/drawing/2014/main" id="{F43B178E-E877-4993-8A29-B1A2A783AEA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834690" y="3321578"/>
                  <a:ext cx="648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8" name="잉크 87">
                  <a:extLst>
                    <a:ext uri="{FF2B5EF4-FFF2-40B4-BE49-F238E27FC236}">
                      <a16:creationId xmlns:a16="http://schemas.microsoft.com/office/drawing/2014/main" id="{67BCAF0E-49EF-4293-A5BE-F76703ADB9F9}"/>
                    </a:ext>
                  </a:extLst>
                </p14:cNvPr>
                <p14:cNvContentPartPr/>
                <p14:nvPr/>
              </p14:nvContentPartPr>
              <p14:xfrm>
                <a:off x="9884370" y="2527418"/>
                <a:ext cx="290880" cy="1193760"/>
              </p14:xfrm>
            </p:contentPart>
          </mc:Choice>
          <mc:Fallback xmlns="">
            <p:pic>
              <p:nvPicPr>
                <p:cNvPr id="88" name="잉크 87">
                  <a:extLst>
                    <a:ext uri="{FF2B5EF4-FFF2-40B4-BE49-F238E27FC236}">
                      <a16:creationId xmlns:a16="http://schemas.microsoft.com/office/drawing/2014/main" id="{67BCAF0E-49EF-4293-A5BE-F76703ADB9F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880050" y="2523098"/>
                  <a:ext cx="299520" cy="12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잉크 88">
                  <a:extLst>
                    <a:ext uri="{FF2B5EF4-FFF2-40B4-BE49-F238E27FC236}">
                      <a16:creationId xmlns:a16="http://schemas.microsoft.com/office/drawing/2014/main" id="{73E56565-EA02-45EB-8111-8AFA0516A5FC}"/>
                    </a:ext>
                  </a:extLst>
                </p14:cNvPr>
                <p14:cNvContentPartPr/>
                <p14:nvPr/>
              </p14:nvContentPartPr>
              <p14:xfrm>
                <a:off x="10259490" y="2889578"/>
                <a:ext cx="93960" cy="10080"/>
              </p14:xfrm>
            </p:contentPart>
          </mc:Choice>
          <mc:Fallback xmlns="">
            <p:pic>
              <p:nvPicPr>
                <p:cNvPr id="89" name="잉크 88">
                  <a:extLst>
                    <a:ext uri="{FF2B5EF4-FFF2-40B4-BE49-F238E27FC236}">
                      <a16:creationId xmlns:a16="http://schemas.microsoft.com/office/drawing/2014/main" id="{73E56565-EA02-45EB-8111-8AFA0516A5F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255170" y="2885258"/>
                  <a:ext cx="1026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잉크 89">
                  <a:extLst>
                    <a:ext uri="{FF2B5EF4-FFF2-40B4-BE49-F238E27FC236}">
                      <a16:creationId xmlns:a16="http://schemas.microsoft.com/office/drawing/2014/main" id="{15DDC7C4-1B7B-4421-851F-9FC936BE3D7C}"/>
                    </a:ext>
                  </a:extLst>
                </p14:cNvPr>
                <p14:cNvContentPartPr/>
                <p14:nvPr/>
              </p14:nvContentPartPr>
              <p14:xfrm>
                <a:off x="10225650" y="2989298"/>
                <a:ext cx="152280" cy="11520"/>
              </p14:xfrm>
            </p:contentPart>
          </mc:Choice>
          <mc:Fallback xmlns="">
            <p:pic>
              <p:nvPicPr>
                <p:cNvPr id="90" name="잉크 89">
                  <a:extLst>
                    <a:ext uri="{FF2B5EF4-FFF2-40B4-BE49-F238E27FC236}">
                      <a16:creationId xmlns:a16="http://schemas.microsoft.com/office/drawing/2014/main" id="{15DDC7C4-1B7B-4421-851F-9FC936BE3D7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221330" y="2984978"/>
                  <a:ext cx="160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잉크 90">
                  <a:extLst>
                    <a:ext uri="{FF2B5EF4-FFF2-40B4-BE49-F238E27FC236}">
                      <a16:creationId xmlns:a16="http://schemas.microsoft.com/office/drawing/2014/main" id="{927E9289-222C-4F87-9908-9149D1502F75}"/>
                    </a:ext>
                  </a:extLst>
                </p14:cNvPr>
                <p14:cNvContentPartPr/>
                <p14:nvPr/>
              </p14:nvContentPartPr>
              <p14:xfrm>
                <a:off x="10461450" y="2546498"/>
                <a:ext cx="154080" cy="1241280"/>
              </p14:xfrm>
            </p:contentPart>
          </mc:Choice>
          <mc:Fallback xmlns="">
            <p:pic>
              <p:nvPicPr>
                <p:cNvPr id="91" name="잉크 90">
                  <a:extLst>
                    <a:ext uri="{FF2B5EF4-FFF2-40B4-BE49-F238E27FC236}">
                      <a16:creationId xmlns:a16="http://schemas.microsoft.com/office/drawing/2014/main" id="{927E9289-222C-4F87-9908-9149D1502F7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457130" y="2542178"/>
                  <a:ext cx="162720" cy="12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잉크 91">
                  <a:extLst>
                    <a:ext uri="{FF2B5EF4-FFF2-40B4-BE49-F238E27FC236}">
                      <a16:creationId xmlns:a16="http://schemas.microsoft.com/office/drawing/2014/main" id="{0B49F6CD-CCAC-4BED-83BC-206E6243596A}"/>
                    </a:ext>
                  </a:extLst>
                </p14:cNvPr>
                <p14:cNvContentPartPr/>
                <p14:nvPr/>
              </p14:nvContentPartPr>
              <p14:xfrm>
                <a:off x="10606890" y="2425538"/>
                <a:ext cx="99000" cy="208800"/>
              </p14:xfrm>
            </p:contentPart>
          </mc:Choice>
          <mc:Fallback xmlns="">
            <p:pic>
              <p:nvPicPr>
                <p:cNvPr id="92" name="잉크 91">
                  <a:extLst>
                    <a:ext uri="{FF2B5EF4-FFF2-40B4-BE49-F238E27FC236}">
                      <a16:creationId xmlns:a16="http://schemas.microsoft.com/office/drawing/2014/main" id="{0B49F6CD-CCAC-4BED-83BC-206E6243596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602570" y="2421218"/>
                  <a:ext cx="1076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3" name="잉크 92">
                  <a:extLst>
                    <a:ext uri="{FF2B5EF4-FFF2-40B4-BE49-F238E27FC236}">
                      <a16:creationId xmlns:a16="http://schemas.microsoft.com/office/drawing/2014/main" id="{31EE3D5F-13BB-460E-857D-B0E8046C9382}"/>
                    </a:ext>
                  </a:extLst>
                </p14:cNvPr>
                <p14:cNvContentPartPr/>
                <p14:nvPr/>
              </p14:nvContentPartPr>
              <p14:xfrm>
                <a:off x="10773930" y="2560898"/>
                <a:ext cx="24480" cy="103320"/>
              </p14:xfrm>
            </p:contentPart>
          </mc:Choice>
          <mc:Fallback xmlns="">
            <p:pic>
              <p:nvPicPr>
                <p:cNvPr id="93" name="잉크 92">
                  <a:extLst>
                    <a:ext uri="{FF2B5EF4-FFF2-40B4-BE49-F238E27FC236}">
                      <a16:creationId xmlns:a16="http://schemas.microsoft.com/office/drawing/2014/main" id="{31EE3D5F-13BB-460E-857D-B0E8046C938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769610" y="2556578"/>
                  <a:ext cx="331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4" name="잉크 93">
                  <a:extLst>
                    <a:ext uri="{FF2B5EF4-FFF2-40B4-BE49-F238E27FC236}">
                      <a16:creationId xmlns:a16="http://schemas.microsoft.com/office/drawing/2014/main" id="{CDD391C2-F4D5-46EF-A018-43853CC6E00A}"/>
                    </a:ext>
                  </a:extLst>
                </p14:cNvPr>
                <p14:cNvContentPartPr/>
                <p14:nvPr/>
              </p14:nvContentPartPr>
              <p14:xfrm>
                <a:off x="10860690" y="2552978"/>
                <a:ext cx="5760" cy="95040"/>
              </p14:xfrm>
            </p:contentPart>
          </mc:Choice>
          <mc:Fallback xmlns="">
            <p:pic>
              <p:nvPicPr>
                <p:cNvPr id="94" name="잉크 93">
                  <a:extLst>
                    <a:ext uri="{FF2B5EF4-FFF2-40B4-BE49-F238E27FC236}">
                      <a16:creationId xmlns:a16="http://schemas.microsoft.com/office/drawing/2014/main" id="{CDD391C2-F4D5-46EF-A018-43853CC6E00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856370" y="2548658"/>
                  <a:ext cx="144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5" name="잉크 94">
                  <a:extLst>
                    <a:ext uri="{FF2B5EF4-FFF2-40B4-BE49-F238E27FC236}">
                      <a16:creationId xmlns:a16="http://schemas.microsoft.com/office/drawing/2014/main" id="{0EA29C72-4A89-4BAA-8637-DD7CF1B77301}"/>
                    </a:ext>
                  </a:extLst>
                </p14:cNvPr>
                <p14:cNvContentPartPr/>
                <p14:nvPr/>
              </p14:nvContentPartPr>
              <p14:xfrm>
                <a:off x="10962210" y="2422298"/>
                <a:ext cx="92520" cy="205920"/>
              </p14:xfrm>
            </p:contentPart>
          </mc:Choice>
          <mc:Fallback xmlns="">
            <p:pic>
              <p:nvPicPr>
                <p:cNvPr id="95" name="잉크 94">
                  <a:extLst>
                    <a:ext uri="{FF2B5EF4-FFF2-40B4-BE49-F238E27FC236}">
                      <a16:creationId xmlns:a16="http://schemas.microsoft.com/office/drawing/2014/main" id="{0EA29C72-4A89-4BAA-8637-DD7CF1B7730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957890" y="2417978"/>
                  <a:ext cx="1011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6" name="잉크 95">
                  <a:extLst>
                    <a:ext uri="{FF2B5EF4-FFF2-40B4-BE49-F238E27FC236}">
                      <a16:creationId xmlns:a16="http://schemas.microsoft.com/office/drawing/2014/main" id="{CC1D5557-2E0E-46EC-9321-F130A4202C11}"/>
                    </a:ext>
                  </a:extLst>
                </p14:cNvPr>
                <p14:cNvContentPartPr/>
                <p14:nvPr/>
              </p14:nvContentPartPr>
              <p14:xfrm>
                <a:off x="11087490" y="2520938"/>
                <a:ext cx="1080" cy="128160"/>
              </p14:xfrm>
            </p:contentPart>
          </mc:Choice>
          <mc:Fallback xmlns="">
            <p:pic>
              <p:nvPicPr>
                <p:cNvPr id="96" name="잉크 95">
                  <a:extLst>
                    <a:ext uri="{FF2B5EF4-FFF2-40B4-BE49-F238E27FC236}">
                      <a16:creationId xmlns:a16="http://schemas.microsoft.com/office/drawing/2014/main" id="{CC1D5557-2E0E-46EC-9321-F130A4202C1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083170" y="2516618"/>
                  <a:ext cx="97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7" name="잉크 96">
                  <a:extLst>
                    <a:ext uri="{FF2B5EF4-FFF2-40B4-BE49-F238E27FC236}">
                      <a16:creationId xmlns:a16="http://schemas.microsoft.com/office/drawing/2014/main" id="{182C6C43-9850-4530-A984-59AF314E7D89}"/>
                    </a:ext>
                  </a:extLst>
                </p14:cNvPr>
                <p14:cNvContentPartPr/>
                <p14:nvPr/>
              </p14:nvContentPartPr>
              <p14:xfrm>
                <a:off x="11118810" y="2527058"/>
                <a:ext cx="118080" cy="93960"/>
              </p14:xfrm>
            </p:contentPart>
          </mc:Choice>
          <mc:Fallback xmlns="">
            <p:pic>
              <p:nvPicPr>
                <p:cNvPr id="97" name="잉크 96">
                  <a:extLst>
                    <a:ext uri="{FF2B5EF4-FFF2-40B4-BE49-F238E27FC236}">
                      <a16:creationId xmlns:a16="http://schemas.microsoft.com/office/drawing/2014/main" id="{182C6C43-9850-4530-A984-59AF314E7D8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114490" y="2522738"/>
                  <a:ext cx="1267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잉크 97">
                  <a:extLst>
                    <a:ext uri="{FF2B5EF4-FFF2-40B4-BE49-F238E27FC236}">
                      <a16:creationId xmlns:a16="http://schemas.microsoft.com/office/drawing/2014/main" id="{3475421E-AEA9-42F0-A172-020F349C3468}"/>
                    </a:ext>
                  </a:extLst>
                </p14:cNvPr>
                <p14:cNvContentPartPr/>
                <p14:nvPr/>
              </p14:nvContentPartPr>
              <p14:xfrm>
                <a:off x="11243730" y="2417978"/>
                <a:ext cx="131760" cy="231840"/>
              </p14:xfrm>
            </p:contentPart>
          </mc:Choice>
          <mc:Fallback xmlns="">
            <p:pic>
              <p:nvPicPr>
                <p:cNvPr id="98" name="잉크 97">
                  <a:extLst>
                    <a:ext uri="{FF2B5EF4-FFF2-40B4-BE49-F238E27FC236}">
                      <a16:creationId xmlns:a16="http://schemas.microsoft.com/office/drawing/2014/main" id="{3475421E-AEA9-42F0-A172-020F349C346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239410" y="2413658"/>
                  <a:ext cx="1404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잉크 98">
                  <a:extLst>
                    <a:ext uri="{FF2B5EF4-FFF2-40B4-BE49-F238E27FC236}">
                      <a16:creationId xmlns:a16="http://schemas.microsoft.com/office/drawing/2014/main" id="{374B6FE1-65FA-4665-8248-4157FB2D19AA}"/>
                    </a:ext>
                  </a:extLst>
                </p14:cNvPr>
                <p14:cNvContentPartPr/>
                <p14:nvPr/>
              </p14:nvContentPartPr>
              <p14:xfrm>
                <a:off x="11404650" y="2539298"/>
                <a:ext cx="6480" cy="149040"/>
              </p14:xfrm>
            </p:contentPart>
          </mc:Choice>
          <mc:Fallback xmlns="">
            <p:pic>
              <p:nvPicPr>
                <p:cNvPr id="99" name="잉크 98">
                  <a:extLst>
                    <a:ext uri="{FF2B5EF4-FFF2-40B4-BE49-F238E27FC236}">
                      <a16:creationId xmlns:a16="http://schemas.microsoft.com/office/drawing/2014/main" id="{374B6FE1-65FA-4665-8248-4157FB2D19A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1400330" y="2534978"/>
                  <a:ext cx="151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잉크 99">
                  <a:extLst>
                    <a:ext uri="{FF2B5EF4-FFF2-40B4-BE49-F238E27FC236}">
                      <a16:creationId xmlns:a16="http://schemas.microsoft.com/office/drawing/2014/main" id="{75DF81DE-5A27-461E-BD35-3029919B566A}"/>
                    </a:ext>
                  </a:extLst>
                </p14:cNvPr>
                <p14:cNvContentPartPr/>
                <p14:nvPr/>
              </p14:nvContentPartPr>
              <p14:xfrm>
                <a:off x="11387730" y="2522018"/>
                <a:ext cx="130320" cy="199080"/>
              </p14:xfrm>
            </p:contentPart>
          </mc:Choice>
          <mc:Fallback xmlns="">
            <p:pic>
              <p:nvPicPr>
                <p:cNvPr id="100" name="잉크 99">
                  <a:extLst>
                    <a:ext uri="{FF2B5EF4-FFF2-40B4-BE49-F238E27FC236}">
                      <a16:creationId xmlns:a16="http://schemas.microsoft.com/office/drawing/2014/main" id="{75DF81DE-5A27-461E-BD35-3029919B566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383410" y="2517698"/>
                  <a:ext cx="1389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잉크 100">
                  <a:extLst>
                    <a:ext uri="{FF2B5EF4-FFF2-40B4-BE49-F238E27FC236}">
                      <a16:creationId xmlns:a16="http://schemas.microsoft.com/office/drawing/2014/main" id="{CA14B173-D190-42F8-A19C-1EF495715939}"/>
                    </a:ext>
                  </a:extLst>
                </p14:cNvPr>
                <p14:cNvContentPartPr/>
                <p14:nvPr/>
              </p14:nvContentPartPr>
              <p14:xfrm>
                <a:off x="10585650" y="2865098"/>
                <a:ext cx="158400" cy="205200"/>
              </p14:xfrm>
            </p:contentPart>
          </mc:Choice>
          <mc:Fallback xmlns="">
            <p:pic>
              <p:nvPicPr>
                <p:cNvPr id="101" name="잉크 100">
                  <a:extLst>
                    <a:ext uri="{FF2B5EF4-FFF2-40B4-BE49-F238E27FC236}">
                      <a16:creationId xmlns:a16="http://schemas.microsoft.com/office/drawing/2014/main" id="{CA14B173-D190-42F8-A19C-1EF49571593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581330" y="2860778"/>
                  <a:ext cx="1670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잉크 101">
                  <a:extLst>
                    <a:ext uri="{FF2B5EF4-FFF2-40B4-BE49-F238E27FC236}">
                      <a16:creationId xmlns:a16="http://schemas.microsoft.com/office/drawing/2014/main" id="{ADB8C2BD-AE0E-4A75-9A8A-014111C636CC}"/>
                    </a:ext>
                  </a:extLst>
                </p14:cNvPr>
                <p14:cNvContentPartPr/>
                <p14:nvPr/>
              </p14:nvContentPartPr>
              <p14:xfrm>
                <a:off x="10740450" y="3025658"/>
                <a:ext cx="84960" cy="82440"/>
              </p14:xfrm>
            </p:contentPart>
          </mc:Choice>
          <mc:Fallback xmlns="">
            <p:pic>
              <p:nvPicPr>
                <p:cNvPr id="102" name="잉크 101">
                  <a:extLst>
                    <a:ext uri="{FF2B5EF4-FFF2-40B4-BE49-F238E27FC236}">
                      <a16:creationId xmlns:a16="http://schemas.microsoft.com/office/drawing/2014/main" id="{ADB8C2BD-AE0E-4A75-9A8A-014111C636C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736130" y="3021338"/>
                  <a:ext cx="936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3" name="잉크 102">
                  <a:extLst>
                    <a:ext uri="{FF2B5EF4-FFF2-40B4-BE49-F238E27FC236}">
                      <a16:creationId xmlns:a16="http://schemas.microsoft.com/office/drawing/2014/main" id="{CBCAAB6F-BA63-4853-97FD-FE5E587C03ED}"/>
                    </a:ext>
                  </a:extLst>
                </p14:cNvPr>
                <p14:cNvContentPartPr/>
                <p14:nvPr/>
              </p14:nvContentPartPr>
              <p14:xfrm>
                <a:off x="10876890" y="2985338"/>
                <a:ext cx="21960" cy="156240"/>
              </p14:xfrm>
            </p:contentPart>
          </mc:Choice>
          <mc:Fallback xmlns="">
            <p:pic>
              <p:nvPicPr>
                <p:cNvPr id="103" name="잉크 102">
                  <a:extLst>
                    <a:ext uri="{FF2B5EF4-FFF2-40B4-BE49-F238E27FC236}">
                      <a16:creationId xmlns:a16="http://schemas.microsoft.com/office/drawing/2014/main" id="{CBCAAB6F-BA63-4853-97FD-FE5E587C03E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872570" y="2981018"/>
                  <a:ext cx="306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4" name="잉크 103">
                  <a:extLst>
                    <a:ext uri="{FF2B5EF4-FFF2-40B4-BE49-F238E27FC236}">
                      <a16:creationId xmlns:a16="http://schemas.microsoft.com/office/drawing/2014/main" id="{C8D898AD-38E0-4FF9-B7EC-4E31605D57A3}"/>
                    </a:ext>
                  </a:extLst>
                </p14:cNvPr>
                <p14:cNvContentPartPr/>
                <p14:nvPr/>
              </p14:nvContentPartPr>
              <p14:xfrm>
                <a:off x="10986690" y="2857898"/>
                <a:ext cx="102240" cy="278280"/>
              </p14:xfrm>
            </p:contentPart>
          </mc:Choice>
          <mc:Fallback xmlns="">
            <p:pic>
              <p:nvPicPr>
                <p:cNvPr id="104" name="잉크 103">
                  <a:extLst>
                    <a:ext uri="{FF2B5EF4-FFF2-40B4-BE49-F238E27FC236}">
                      <a16:creationId xmlns:a16="http://schemas.microsoft.com/office/drawing/2014/main" id="{C8D898AD-38E0-4FF9-B7EC-4E31605D57A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982370" y="2853578"/>
                  <a:ext cx="1108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5" name="잉크 104">
                  <a:extLst>
                    <a:ext uri="{FF2B5EF4-FFF2-40B4-BE49-F238E27FC236}">
                      <a16:creationId xmlns:a16="http://schemas.microsoft.com/office/drawing/2014/main" id="{594F4445-E8B3-4588-A05B-CF55CE132172}"/>
                    </a:ext>
                  </a:extLst>
                </p14:cNvPr>
                <p14:cNvContentPartPr/>
                <p14:nvPr/>
              </p14:nvContentPartPr>
              <p14:xfrm>
                <a:off x="11107290" y="3036458"/>
                <a:ext cx="54000" cy="73440"/>
              </p14:xfrm>
            </p:contentPart>
          </mc:Choice>
          <mc:Fallback xmlns="">
            <p:pic>
              <p:nvPicPr>
                <p:cNvPr id="105" name="잉크 104">
                  <a:extLst>
                    <a:ext uri="{FF2B5EF4-FFF2-40B4-BE49-F238E27FC236}">
                      <a16:creationId xmlns:a16="http://schemas.microsoft.com/office/drawing/2014/main" id="{594F4445-E8B3-4588-A05B-CF55CE13217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102970" y="3032138"/>
                  <a:ext cx="626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6" name="잉크 105">
                  <a:extLst>
                    <a:ext uri="{FF2B5EF4-FFF2-40B4-BE49-F238E27FC236}">
                      <a16:creationId xmlns:a16="http://schemas.microsoft.com/office/drawing/2014/main" id="{A0432123-A437-4FAA-9F37-D26170FC0961}"/>
                    </a:ext>
                  </a:extLst>
                </p14:cNvPr>
                <p14:cNvContentPartPr/>
                <p14:nvPr/>
              </p14:nvContentPartPr>
              <p14:xfrm>
                <a:off x="11173890" y="2995778"/>
                <a:ext cx="92520" cy="82080"/>
              </p14:xfrm>
            </p:contentPart>
          </mc:Choice>
          <mc:Fallback xmlns="">
            <p:pic>
              <p:nvPicPr>
                <p:cNvPr id="106" name="잉크 105">
                  <a:extLst>
                    <a:ext uri="{FF2B5EF4-FFF2-40B4-BE49-F238E27FC236}">
                      <a16:creationId xmlns:a16="http://schemas.microsoft.com/office/drawing/2014/main" id="{A0432123-A437-4FAA-9F37-D26170FC096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169570" y="2991458"/>
                  <a:ext cx="1011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7" name="잉크 106">
                  <a:extLst>
                    <a:ext uri="{FF2B5EF4-FFF2-40B4-BE49-F238E27FC236}">
                      <a16:creationId xmlns:a16="http://schemas.microsoft.com/office/drawing/2014/main" id="{31288968-B3DC-4E02-A8E7-96ADACAA9149}"/>
                    </a:ext>
                  </a:extLst>
                </p14:cNvPr>
                <p14:cNvContentPartPr/>
                <p14:nvPr/>
              </p14:nvContentPartPr>
              <p14:xfrm>
                <a:off x="11335890" y="2858258"/>
                <a:ext cx="98640" cy="284040"/>
              </p14:xfrm>
            </p:contentPart>
          </mc:Choice>
          <mc:Fallback xmlns="">
            <p:pic>
              <p:nvPicPr>
                <p:cNvPr id="107" name="잉크 106">
                  <a:extLst>
                    <a:ext uri="{FF2B5EF4-FFF2-40B4-BE49-F238E27FC236}">
                      <a16:creationId xmlns:a16="http://schemas.microsoft.com/office/drawing/2014/main" id="{31288968-B3DC-4E02-A8E7-96ADACAA914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331570" y="2853938"/>
                  <a:ext cx="10728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8" name="잉크 107">
                  <a:extLst>
                    <a:ext uri="{FF2B5EF4-FFF2-40B4-BE49-F238E27FC236}">
                      <a16:creationId xmlns:a16="http://schemas.microsoft.com/office/drawing/2014/main" id="{181BB376-B232-4DC6-BEE8-3F5837DB106E}"/>
                    </a:ext>
                  </a:extLst>
                </p14:cNvPr>
                <p14:cNvContentPartPr/>
                <p14:nvPr/>
              </p14:nvContentPartPr>
              <p14:xfrm>
                <a:off x="11477370" y="3027458"/>
                <a:ext cx="93600" cy="78840"/>
              </p14:xfrm>
            </p:contentPart>
          </mc:Choice>
          <mc:Fallback xmlns="">
            <p:pic>
              <p:nvPicPr>
                <p:cNvPr id="108" name="잉크 107">
                  <a:extLst>
                    <a:ext uri="{FF2B5EF4-FFF2-40B4-BE49-F238E27FC236}">
                      <a16:creationId xmlns:a16="http://schemas.microsoft.com/office/drawing/2014/main" id="{181BB376-B232-4DC6-BEE8-3F5837DB106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473050" y="3023138"/>
                  <a:ext cx="1022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9" name="잉크 108">
                  <a:extLst>
                    <a:ext uri="{FF2B5EF4-FFF2-40B4-BE49-F238E27FC236}">
                      <a16:creationId xmlns:a16="http://schemas.microsoft.com/office/drawing/2014/main" id="{B9111E41-B9C5-4F67-86A5-691EC35021EC}"/>
                    </a:ext>
                  </a:extLst>
                </p14:cNvPr>
                <p14:cNvContentPartPr/>
                <p14:nvPr/>
              </p14:nvContentPartPr>
              <p14:xfrm>
                <a:off x="11586090" y="2986778"/>
                <a:ext cx="48240" cy="138960"/>
              </p14:xfrm>
            </p:contentPart>
          </mc:Choice>
          <mc:Fallback xmlns="">
            <p:pic>
              <p:nvPicPr>
                <p:cNvPr id="109" name="잉크 108">
                  <a:extLst>
                    <a:ext uri="{FF2B5EF4-FFF2-40B4-BE49-F238E27FC236}">
                      <a16:creationId xmlns:a16="http://schemas.microsoft.com/office/drawing/2014/main" id="{B9111E41-B9C5-4F67-86A5-691EC35021E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581770" y="2982458"/>
                  <a:ext cx="56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잉크 109">
                  <a:extLst>
                    <a:ext uri="{FF2B5EF4-FFF2-40B4-BE49-F238E27FC236}">
                      <a16:creationId xmlns:a16="http://schemas.microsoft.com/office/drawing/2014/main" id="{AF9D340C-6F3C-4F10-9DFB-77901A714166}"/>
                    </a:ext>
                  </a:extLst>
                </p14:cNvPr>
                <p14:cNvContentPartPr/>
                <p14:nvPr/>
              </p14:nvContentPartPr>
              <p14:xfrm>
                <a:off x="10597890" y="3353258"/>
                <a:ext cx="121320" cy="287640"/>
              </p14:xfrm>
            </p:contentPart>
          </mc:Choice>
          <mc:Fallback xmlns="">
            <p:pic>
              <p:nvPicPr>
                <p:cNvPr id="110" name="잉크 109">
                  <a:extLst>
                    <a:ext uri="{FF2B5EF4-FFF2-40B4-BE49-F238E27FC236}">
                      <a16:creationId xmlns:a16="http://schemas.microsoft.com/office/drawing/2014/main" id="{AF9D340C-6F3C-4F10-9DFB-77901A71416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593570" y="3348938"/>
                  <a:ext cx="1299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1" name="잉크 110">
                  <a:extLst>
                    <a:ext uri="{FF2B5EF4-FFF2-40B4-BE49-F238E27FC236}">
                      <a16:creationId xmlns:a16="http://schemas.microsoft.com/office/drawing/2014/main" id="{7ADD0029-B8DD-4E6D-AD2F-16219B171C55}"/>
                    </a:ext>
                  </a:extLst>
                </p14:cNvPr>
                <p14:cNvContentPartPr/>
                <p14:nvPr/>
              </p14:nvContentPartPr>
              <p14:xfrm>
                <a:off x="10758810" y="3524618"/>
                <a:ext cx="55080" cy="171720"/>
              </p14:xfrm>
            </p:contentPart>
          </mc:Choice>
          <mc:Fallback xmlns="">
            <p:pic>
              <p:nvPicPr>
                <p:cNvPr id="111" name="잉크 110">
                  <a:extLst>
                    <a:ext uri="{FF2B5EF4-FFF2-40B4-BE49-F238E27FC236}">
                      <a16:creationId xmlns:a16="http://schemas.microsoft.com/office/drawing/2014/main" id="{7ADD0029-B8DD-4E6D-AD2F-16219B171C5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754490" y="3520298"/>
                  <a:ext cx="637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2" name="잉크 111">
                  <a:extLst>
                    <a:ext uri="{FF2B5EF4-FFF2-40B4-BE49-F238E27FC236}">
                      <a16:creationId xmlns:a16="http://schemas.microsoft.com/office/drawing/2014/main" id="{839D231D-9B6C-4182-B716-33E7DD19CCDB}"/>
                    </a:ext>
                  </a:extLst>
                </p14:cNvPr>
                <p14:cNvContentPartPr/>
                <p14:nvPr/>
              </p14:nvContentPartPr>
              <p14:xfrm>
                <a:off x="10920450" y="3494018"/>
                <a:ext cx="22680" cy="205200"/>
              </p14:xfrm>
            </p:contentPart>
          </mc:Choice>
          <mc:Fallback xmlns="">
            <p:pic>
              <p:nvPicPr>
                <p:cNvPr id="112" name="잉크 111">
                  <a:extLst>
                    <a:ext uri="{FF2B5EF4-FFF2-40B4-BE49-F238E27FC236}">
                      <a16:creationId xmlns:a16="http://schemas.microsoft.com/office/drawing/2014/main" id="{839D231D-9B6C-4182-B716-33E7DD19CCD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916130" y="3489698"/>
                  <a:ext cx="313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3" name="잉크 112">
                  <a:extLst>
                    <a:ext uri="{FF2B5EF4-FFF2-40B4-BE49-F238E27FC236}">
                      <a16:creationId xmlns:a16="http://schemas.microsoft.com/office/drawing/2014/main" id="{46B946F9-96FB-4FAC-A131-985B72921730}"/>
                    </a:ext>
                  </a:extLst>
                </p14:cNvPr>
                <p14:cNvContentPartPr/>
                <p14:nvPr/>
              </p14:nvContentPartPr>
              <p14:xfrm>
                <a:off x="11005410" y="3384578"/>
                <a:ext cx="129960" cy="263520"/>
              </p14:xfrm>
            </p:contentPart>
          </mc:Choice>
          <mc:Fallback xmlns="">
            <p:pic>
              <p:nvPicPr>
                <p:cNvPr id="113" name="잉크 112">
                  <a:extLst>
                    <a:ext uri="{FF2B5EF4-FFF2-40B4-BE49-F238E27FC236}">
                      <a16:creationId xmlns:a16="http://schemas.microsoft.com/office/drawing/2014/main" id="{46B946F9-96FB-4FAC-A131-985B7292173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001090" y="3380258"/>
                  <a:ext cx="1386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4" name="잉크 113">
                  <a:extLst>
                    <a:ext uri="{FF2B5EF4-FFF2-40B4-BE49-F238E27FC236}">
                      <a16:creationId xmlns:a16="http://schemas.microsoft.com/office/drawing/2014/main" id="{7CB147B9-1B3F-482E-AA38-7FE5A63F625A}"/>
                    </a:ext>
                  </a:extLst>
                </p14:cNvPr>
                <p14:cNvContentPartPr/>
                <p14:nvPr/>
              </p14:nvContentPartPr>
              <p14:xfrm>
                <a:off x="11153730" y="3554858"/>
                <a:ext cx="33480" cy="115200"/>
              </p14:xfrm>
            </p:contentPart>
          </mc:Choice>
          <mc:Fallback xmlns="">
            <p:pic>
              <p:nvPicPr>
                <p:cNvPr id="114" name="잉크 113">
                  <a:extLst>
                    <a:ext uri="{FF2B5EF4-FFF2-40B4-BE49-F238E27FC236}">
                      <a16:creationId xmlns:a16="http://schemas.microsoft.com/office/drawing/2014/main" id="{7CB147B9-1B3F-482E-AA38-7FE5A63F625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149410" y="3550538"/>
                  <a:ext cx="421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5" name="잉크 114">
                  <a:extLst>
                    <a:ext uri="{FF2B5EF4-FFF2-40B4-BE49-F238E27FC236}">
                      <a16:creationId xmlns:a16="http://schemas.microsoft.com/office/drawing/2014/main" id="{ACF0975C-659B-41DA-98C2-95E2CF73B351}"/>
                    </a:ext>
                  </a:extLst>
                </p14:cNvPr>
                <p14:cNvContentPartPr/>
                <p14:nvPr/>
              </p14:nvContentPartPr>
              <p14:xfrm>
                <a:off x="11252730" y="3536498"/>
                <a:ext cx="150480" cy="98280"/>
              </p14:xfrm>
            </p:contentPart>
          </mc:Choice>
          <mc:Fallback xmlns="">
            <p:pic>
              <p:nvPicPr>
                <p:cNvPr id="115" name="잉크 114">
                  <a:extLst>
                    <a:ext uri="{FF2B5EF4-FFF2-40B4-BE49-F238E27FC236}">
                      <a16:creationId xmlns:a16="http://schemas.microsoft.com/office/drawing/2014/main" id="{ACF0975C-659B-41DA-98C2-95E2CF73B35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248410" y="3532178"/>
                  <a:ext cx="1591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6" name="잉크 115">
                  <a:extLst>
                    <a:ext uri="{FF2B5EF4-FFF2-40B4-BE49-F238E27FC236}">
                      <a16:creationId xmlns:a16="http://schemas.microsoft.com/office/drawing/2014/main" id="{1018049D-D920-4BA3-85E4-798F08EAE229}"/>
                    </a:ext>
                  </a:extLst>
                </p14:cNvPr>
                <p14:cNvContentPartPr/>
                <p14:nvPr/>
              </p14:nvContentPartPr>
              <p14:xfrm>
                <a:off x="11405370" y="3360818"/>
                <a:ext cx="132480" cy="257040"/>
              </p14:xfrm>
            </p:contentPart>
          </mc:Choice>
          <mc:Fallback xmlns="">
            <p:pic>
              <p:nvPicPr>
                <p:cNvPr id="116" name="잉크 115">
                  <a:extLst>
                    <a:ext uri="{FF2B5EF4-FFF2-40B4-BE49-F238E27FC236}">
                      <a16:creationId xmlns:a16="http://schemas.microsoft.com/office/drawing/2014/main" id="{1018049D-D920-4BA3-85E4-798F08EAE22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401050" y="3356498"/>
                  <a:ext cx="1411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7" name="잉크 116">
                  <a:extLst>
                    <a:ext uri="{FF2B5EF4-FFF2-40B4-BE49-F238E27FC236}">
                      <a16:creationId xmlns:a16="http://schemas.microsoft.com/office/drawing/2014/main" id="{2D00FEC4-73E1-4393-B71C-428337EF4B09}"/>
                    </a:ext>
                  </a:extLst>
                </p14:cNvPr>
                <p14:cNvContentPartPr/>
                <p14:nvPr/>
              </p14:nvContentPartPr>
              <p14:xfrm>
                <a:off x="11542170" y="3491858"/>
                <a:ext cx="75960" cy="141120"/>
              </p14:xfrm>
            </p:contentPart>
          </mc:Choice>
          <mc:Fallback xmlns="">
            <p:pic>
              <p:nvPicPr>
                <p:cNvPr id="117" name="잉크 116">
                  <a:extLst>
                    <a:ext uri="{FF2B5EF4-FFF2-40B4-BE49-F238E27FC236}">
                      <a16:creationId xmlns:a16="http://schemas.microsoft.com/office/drawing/2014/main" id="{2D00FEC4-73E1-4393-B71C-428337EF4B0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537850" y="3487538"/>
                  <a:ext cx="846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8" name="잉크 117">
                  <a:extLst>
                    <a:ext uri="{FF2B5EF4-FFF2-40B4-BE49-F238E27FC236}">
                      <a16:creationId xmlns:a16="http://schemas.microsoft.com/office/drawing/2014/main" id="{0E5257F7-ABB4-46F9-A397-C0A5CEEB58F3}"/>
                    </a:ext>
                  </a:extLst>
                </p14:cNvPr>
                <p14:cNvContentPartPr/>
                <p14:nvPr/>
              </p14:nvContentPartPr>
              <p14:xfrm>
                <a:off x="11648370" y="3463778"/>
                <a:ext cx="38880" cy="126000"/>
              </p14:xfrm>
            </p:contentPart>
          </mc:Choice>
          <mc:Fallback xmlns="">
            <p:pic>
              <p:nvPicPr>
                <p:cNvPr id="118" name="잉크 117">
                  <a:extLst>
                    <a:ext uri="{FF2B5EF4-FFF2-40B4-BE49-F238E27FC236}">
                      <a16:creationId xmlns:a16="http://schemas.microsoft.com/office/drawing/2014/main" id="{0E5257F7-ABB4-46F9-A397-C0A5CEEB58F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644050" y="3459458"/>
                  <a:ext cx="475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9" name="잉크 118">
                  <a:extLst>
                    <a:ext uri="{FF2B5EF4-FFF2-40B4-BE49-F238E27FC236}">
                      <a16:creationId xmlns:a16="http://schemas.microsoft.com/office/drawing/2014/main" id="{66C1A09A-7E43-4CB0-8616-B416219D642C}"/>
                    </a:ext>
                  </a:extLst>
                </p14:cNvPr>
                <p14:cNvContentPartPr/>
                <p14:nvPr/>
              </p14:nvContentPartPr>
              <p14:xfrm>
                <a:off x="11620650" y="2532458"/>
                <a:ext cx="211320" cy="1184040"/>
              </p14:xfrm>
            </p:contentPart>
          </mc:Choice>
          <mc:Fallback xmlns="">
            <p:pic>
              <p:nvPicPr>
                <p:cNvPr id="119" name="잉크 118">
                  <a:extLst>
                    <a:ext uri="{FF2B5EF4-FFF2-40B4-BE49-F238E27FC236}">
                      <a16:creationId xmlns:a16="http://schemas.microsoft.com/office/drawing/2014/main" id="{66C1A09A-7E43-4CB0-8616-B416219D642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616330" y="2528138"/>
                  <a:ext cx="219960" cy="11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0" name="잉크 119">
                  <a:extLst>
                    <a:ext uri="{FF2B5EF4-FFF2-40B4-BE49-F238E27FC236}">
                      <a16:creationId xmlns:a16="http://schemas.microsoft.com/office/drawing/2014/main" id="{8B273B3E-ECBA-4584-B4A0-DD5C5AB615D3}"/>
                    </a:ext>
                  </a:extLst>
                </p14:cNvPr>
                <p14:cNvContentPartPr/>
                <p14:nvPr/>
              </p14:nvContentPartPr>
              <p14:xfrm>
                <a:off x="11836290" y="2642258"/>
                <a:ext cx="98280" cy="1063080"/>
              </p14:xfrm>
            </p:contentPart>
          </mc:Choice>
          <mc:Fallback xmlns="">
            <p:pic>
              <p:nvPicPr>
                <p:cNvPr id="120" name="잉크 119">
                  <a:extLst>
                    <a:ext uri="{FF2B5EF4-FFF2-40B4-BE49-F238E27FC236}">
                      <a16:creationId xmlns:a16="http://schemas.microsoft.com/office/drawing/2014/main" id="{8B273B3E-ECBA-4584-B4A0-DD5C5AB615D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831970" y="2637938"/>
                  <a:ext cx="106920" cy="10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2" name="잉크 121">
                  <a:extLst>
                    <a:ext uri="{FF2B5EF4-FFF2-40B4-BE49-F238E27FC236}">
                      <a16:creationId xmlns:a16="http://schemas.microsoft.com/office/drawing/2014/main" id="{FFE4485D-AC09-4DA8-A455-6022BE046360}"/>
                    </a:ext>
                  </a:extLst>
                </p14:cNvPr>
                <p14:cNvContentPartPr/>
                <p14:nvPr/>
              </p14:nvContentPartPr>
              <p14:xfrm>
                <a:off x="11985330" y="2543618"/>
                <a:ext cx="115560" cy="208080"/>
              </p14:xfrm>
            </p:contentPart>
          </mc:Choice>
          <mc:Fallback xmlns="">
            <p:pic>
              <p:nvPicPr>
                <p:cNvPr id="122" name="잉크 121">
                  <a:extLst>
                    <a:ext uri="{FF2B5EF4-FFF2-40B4-BE49-F238E27FC236}">
                      <a16:creationId xmlns:a16="http://schemas.microsoft.com/office/drawing/2014/main" id="{FFE4485D-AC09-4DA8-A455-6022BE04636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981010" y="2539298"/>
                  <a:ext cx="1242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3" name="잉크 122">
                  <a:extLst>
                    <a:ext uri="{FF2B5EF4-FFF2-40B4-BE49-F238E27FC236}">
                      <a16:creationId xmlns:a16="http://schemas.microsoft.com/office/drawing/2014/main" id="{3C698228-B7D5-42DC-A4B7-4C69DB447D42}"/>
                    </a:ext>
                  </a:extLst>
                </p14:cNvPr>
                <p14:cNvContentPartPr/>
                <p14:nvPr/>
              </p14:nvContentPartPr>
              <p14:xfrm>
                <a:off x="12091530" y="2678258"/>
                <a:ext cx="20880" cy="211680"/>
              </p14:xfrm>
            </p:contentPart>
          </mc:Choice>
          <mc:Fallback xmlns="">
            <p:pic>
              <p:nvPicPr>
                <p:cNvPr id="123" name="잉크 122">
                  <a:extLst>
                    <a:ext uri="{FF2B5EF4-FFF2-40B4-BE49-F238E27FC236}">
                      <a16:creationId xmlns:a16="http://schemas.microsoft.com/office/drawing/2014/main" id="{3C698228-B7D5-42DC-A4B7-4C69DB447D4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2087210" y="2673938"/>
                  <a:ext cx="295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4" name="잉크 123">
                  <a:extLst>
                    <a:ext uri="{FF2B5EF4-FFF2-40B4-BE49-F238E27FC236}">
                      <a16:creationId xmlns:a16="http://schemas.microsoft.com/office/drawing/2014/main" id="{AF01001D-9494-4D51-8207-758CFB9175F7}"/>
                    </a:ext>
                  </a:extLst>
                </p14:cNvPr>
                <p14:cNvContentPartPr/>
                <p14:nvPr/>
              </p14:nvContentPartPr>
              <p14:xfrm>
                <a:off x="11900370" y="2995058"/>
                <a:ext cx="131400" cy="269640"/>
              </p14:xfrm>
            </p:contentPart>
          </mc:Choice>
          <mc:Fallback xmlns="">
            <p:pic>
              <p:nvPicPr>
                <p:cNvPr id="124" name="잉크 123">
                  <a:extLst>
                    <a:ext uri="{FF2B5EF4-FFF2-40B4-BE49-F238E27FC236}">
                      <a16:creationId xmlns:a16="http://schemas.microsoft.com/office/drawing/2014/main" id="{AF01001D-9494-4D51-8207-758CFB9175F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896050" y="2990738"/>
                  <a:ext cx="14004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5" name="잉크 124">
                  <a:extLst>
                    <a:ext uri="{FF2B5EF4-FFF2-40B4-BE49-F238E27FC236}">
                      <a16:creationId xmlns:a16="http://schemas.microsoft.com/office/drawing/2014/main" id="{69383C41-8BCC-436A-8CF6-EA242E89BB7B}"/>
                    </a:ext>
                  </a:extLst>
                </p14:cNvPr>
                <p14:cNvContentPartPr/>
                <p14:nvPr/>
              </p14:nvContentPartPr>
              <p14:xfrm>
                <a:off x="12046890" y="3229778"/>
                <a:ext cx="102240" cy="85680"/>
              </p14:xfrm>
            </p:contentPart>
          </mc:Choice>
          <mc:Fallback xmlns="">
            <p:pic>
              <p:nvPicPr>
                <p:cNvPr id="125" name="잉크 124">
                  <a:extLst>
                    <a:ext uri="{FF2B5EF4-FFF2-40B4-BE49-F238E27FC236}">
                      <a16:creationId xmlns:a16="http://schemas.microsoft.com/office/drawing/2014/main" id="{69383C41-8BCC-436A-8CF6-EA242E89BB7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2042570" y="3225458"/>
                  <a:ext cx="1108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6" name="잉크 125">
                  <a:extLst>
                    <a:ext uri="{FF2B5EF4-FFF2-40B4-BE49-F238E27FC236}">
                      <a16:creationId xmlns:a16="http://schemas.microsoft.com/office/drawing/2014/main" id="{3688DE77-8FAF-4A27-93A2-3B57B1BAE5E0}"/>
                    </a:ext>
                  </a:extLst>
                </p14:cNvPr>
                <p14:cNvContentPartPr/>
                <p14:nvPr/>
              </p14:nvContentPartPr>
              <p14:xfrm>
                <a:off x="11869770" y="3458018"/>
                <a:ext cx="146880" cy="233640"/>
              </p14:xfrm>
            </p:contentPart>
          </mc:Choice>
          <mc:Fallback xmlns="">
            <p:pic>
              <p:nvPicPr>
                <p:cNvPr id="126" name="잉크 125">
                  <a:extLst>
                    <a:ext uri="{FF2B5EF4-FFF2-40B4-BE49-F238E27FC236}">
                      <a16:creationId xmlns:a16="http://schemas.microsoft.com/office/drawing/2014/main" id="{3688DE77-8FAF-4A27-93A2-3B57B1BAE5E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865450" y="3453698"/>
                  <a:ext cx="155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7" name="잉크 126">
                  <a:extLst>
                    <a:ext uri="{FF2B5EF4-FFF2-40B4-BE49-F238E27FC236}">
                      <a16:creationId xmlns:a16="http://schemas.microsoft.com/office/drawing/2014/main" id="{3B98AFCA-FB0B-4A0A-B6DB-4DB4E77C30C3}"/>
                    </a:ext>
                  </a:extLst>
                </p14:cNvPr>
                <p14:cNvContentPartPr/>
                <p14:nvPr/>
              </p14:nvContentPartPr>
              <p14:xfrm>
                <a:off x="11961210" y="3557378"/>
                <a:ext cx="118440" cy="134280"/>
              </p14:xfrm>
            </p:contentPart>
          </mc:Choice>
          <mc:Fallback xmlns="">
            <p:pic>
              <p:nvPicPr>
                <p:cNvPr id="127" name="잉크 126">
                  <a:extLst>
                    <a:ext uri="{FF2B5EF4-FFF2-40B4-BE49-F238E27FC236}">
                      <a16:creationId xmlns:a16="http://schemas.microsoft.com/office/drawing/2014/main" id="{3B98AFCA-FB0B-4A0A-B6DB-4DB4E77C30C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956890" y="3553058"/>
                  <a:ext cx="1270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8" name="잉크 127">
                  <a:extLst>
                    <a:ext uri="{FF2B5EF4-FFF2-40B4-BE49-F238E27FC236}">
                      <a16:creationId xmlns:a16="http://schemas.microsoft.com/office/drawing/2014/main" id="{92CAEAE2-C427-4817-9689-1BD0B4D1278A}"/>
                    </a:ext>
                  </a:extLst>
                </p14:cNvPr>
                <p14:cNvContentPartPr/>
                <p14:nvPr/>
              </p14:nvContentPartPr>
              <p14:xfrm>
                <a:off x="12149490" y="2592218"/>
                <a:ext cx="15480" cy="300960"/>
              </p14:xfrm>
            </p:contentPart>
          </mc:Choice>
          <mc:Fallback xmlns="">
            <p:pic>
              <p:nvPicPr>
                <p:cNvPr id="128" name="잉크 127">
                  <a:extLst>
                    <a:ext uri="{FF2B5EF4-FFF2-40B4-BE49-F238E27FC236}">
                      <a16:creationId xmlns:a16="http://schemas.microsoft.com/office/drawing/2014/main" id="{92CAEAE2-C427-4817-9689-1BD0B4D1278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2145170" y="2587898"/>
                  <a:ext cx="2412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0" name="잉크 129">
                  <a:extLst>
                    <a:ext uri="{FF2B5EF4-FFF2-40B4-BE49-F238E27FC236}">
                      <a16:creationId xmlns:a16="http://schemas.microsoft.com/office/drawing/2014/main" id="{18B3939A-1DA8-4C64-A223-F96270C7672F}"/>
                    </a:ext>
                  </a:extLst>
                </p14:cNvPr>
                <p14:cNvContentPartPr/>
                <p14:nvPr/>
              </p14:nvContentPartPr>
              <p14:xfrm>
                <a:off x="12132570" y="3416978"/>
                <a:ext cx="75240" cy="155520"/>
              </p14:xfrm>
            </p:contentPart>
          </mc:Choice>
          <mc:Fallback xmlns="">
            <p:pic>
              <p:nvPicPr>
                <p:cNvPr id="130" name="잉크 129">
                  <a:extLst>
                    <a:ext uri="{FF2B5EF4-FFF2-40B4-BE49-F238E27FC236}">
                      <a16:creationId xmlns:a16="http://schemas.microsoft.com/office/drawing/2014/main" id="{18B3939A-1DA8-4C64-A223-F96270C7672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2128250" y="3412658"/>
                  <a:ext cx="83880" cy="16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그룹 142">
            <a:extLst>
              <a:ext uri="{FF2B5EF4-FFF2-40B4-BE49-F238E27FC236}">
                <a16:creationId xmlns:a16="http://schemas.microsoft.com/office/drawing/2014/main" id="{7945915F-345A-41D0-A86C-B9251824B64E}"/>
              </a:ext>
            </a:extLst>
          </p:cNvPr>
          <p:cNvGrpSpPr/>
          <p:nvPr/>
        </p:nvGrpSpPr>
        <p:grpSpPr>
          <a:xfrm>
            <a:off x="10789410" y="4104938"/>
            <a:ext cx="329760" cy="307800"/>
            <a:chOff x="10789410" y="4104938"/>
            <a:chExt cx="329760" cy="3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1" name="잉크 130">
                  <a:extLst>
                    <a:ext uri="{FF2B5EF4-FFF2-40B4-BE49-F238E27FC236}">
                      <a16:creationId xmlns:a16="http://schemas.microsoft.com/office/drawing/2014/main" id="{9625A65D-3919-446C-B07B-CB57157692C6}"/>
                    </a:ext>
                  </a:extLst>
                </p14:cNvPr>
                <p14:cNvContentPartPr/>
                <p14:nvPr/>
              </p14:nvContentPartPr>
              <p14:xfrm>
                <a:off x="10907130" y="4108178"/>
                <a:ext cx="28800" cy="212760"/>
              </p14:xfrm>
            </p:contentPart>
          </mc:Choice>
          <mc:Fallback xmlns="">
            <p:pic>
              <p:nvPicPr>
                <p:cNvPr id="131" name="잉크 130">
                  <a:extLst>
                    <a:ext uri="{FF2B5EF4-FFF2-40B4-BE49-F238E27FC236}">
                      <a16:creationId xmlns:a16="http://schemas.microsoft.com/office/drawing/2014/main" id="{9625A65D-3919-446C-B07B-CB57157692C6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902810" y="4103858"/>
                  <a:ext cx="374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2" name="잉크 131">
                  <a:extLst>
                    <a:ext uri="{FF2B5EF4-FFF2-40B4-BE49-F238E27FC236}">
                      <a16:creationId xmlns:a16="http://schemas.microsoft.com/office/drawing/2014/main" id="{676F4BC7-E862-4233-87AF-1CF6128BFED4}"/>
                    </a:ext>
                  </a:extLst>
                </p14:cNvPr>
                <p14:cNvContentPartPr/>
                <p14:nvPr/>
              </p14:nvContentPartPr>
              <p14:xfrm>
                <a:off x="10987410" y="4104938"/>
                <a:ext cx="55800" cy="190800"/>
              </p14:xfrm>
            </p:contentPart>
          </mc:Choice>
          <mc:Fallback xmlns="">
            <p:pic>
              <p:nvPicPr>
                <p:cNvPr id="132" name="잉크 131">
                  <a:extLst>
                    <a:ext uri="{FF2B5EF4-FFF2-40B4-BE49-F238E27FC236}">
                      <a16:creationId xmlns:a16="http://schemas.microsoft.com/office/drawing/2014/main" id="{676F4BC7-E862-4233-87AF-1CF6128BFED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983090" y="4100618"/>
                  <a:ext cx="64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3" name="잉크 132">
                  <a:extLst>
                    <a:ext uri="{FF2B5EF4-FFF2-40B4-BE49-F238E27FC236}">
                      <a16:creationId xmlns:a16="http://schemas.microsoft.com/office/drawing/2014/main" id="{D3C0D345-542A-43C7-A139-6C00ABFF8BC7}"/>
                    </a:ext>
                  </a:extLst>
                </p14:cNvPr>
                <p14:cNvContentPartPr/>
                <p14:nvPr/>
              </p14:nvContentPartPr>
              <p14:xfrm>
                <a:off x="10789410" y="4250738"/>
                <a:ext cx="329760" cy="162000"/>
              </p14:xfrm>
            </p:contentPart>
          </mc:Choice>
          <mc:Fallback xmlns="">
            <p:pic>
              <p:nvPicPr>
                <p:cNvPr id="133" name="잉크 132">
                  <a:extLst>
                    <a:ext uri="{FF2B5EF4-FFF2-40B4-BE49-F238E27FC236}">
                      <a16:creationId xmlns:a16="http://schemas.microsoft.com/office/drawing/2014/main" id="{D3C0D345-542A-43C7-A139-6C00ABFF8BC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785090" y="4246418"/>
                  <a:ext cx="338400" cy="17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0684393F-AB04-485F-B900-A86F26009FB8}"/>
              </a:ext>
            </a:extLst>
          </p:cNvPr>
          <p:cNvGrpSpPr/>
          <p:nvPr/>
        </p:nvGrpSpPr>
        <p:grpSpPr>
          <a:xfrm>
            <a:off x="10252290" y="4643138"/>
            <a:ext cx="1194840" cy="535320"/>
            <a:chOff x="10252290" y="4643138"/>
            <a:chExt cx="1194840" cy="53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4" name="잉크 133">
                  <a:extLst>
                    <a:ext uri="{FF2B5EF4-FFF2-40B4-BE49-F238E27FC236}">
                      <a16:creationId xmlns:a16="http://schemas.microsoft.com/office/drawing/2014/main" id="{6CB73E94-971E-4DEA-BB21-D10BC16259E4}"/>
                    </a:ext>
                  </a:extLst>
                </p14:cNvPr>
                <p14:cNvContentPartPr/>
                <p14:nvPr/>
              </p14:nvContentPartPr>
              <p14:xfrm>
                <a:off x="10325730" y="4822778"/>
                <a:ext cx="171000" cy="230400"/>
              </p14:xfrm>
            </p:contentPart>
          </mc:Choice>
          <mc:Fallback xmlns="">
            <p:pic>
              <p:nvPicPr>
                <p:cNvPr id="134" name="잉크 133">
                  <a:extLst>
                    <a:ext uri="{FF2B5EF4-FFF2-40B4-BE49-F238E27FC236}">
                      <a16:creationId xmlns:a16="http://schemas.microsoft.com/office/drawing/2014/main" id="{6CB73E94-971E-4DEA-BB21-D10BC16259E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321410" y="4818458"/>
                  <a:ext cx="1796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5" name="잉크 134">
                  <a:extLst>
                    <a:ext uri="{FF2B5EF4-FFF2-40B4-BE49-F238E27FC236}">
                      <a16:creationId xmlns:a16="http://schemas.microsoft.com/office/drawing/2014/main" id="{019473A8-C061-4EA8-BBFD-149E3631E729}"/>
                    </a:ext>
                  </a:extLst>
                </p14:cNvPr>
                <p14:cNvContentPartPr/>
                <p14:nvPr/>
              </p14:nvContentPartPr>
              <p14:xfrm>
                <a:off x="10312410" y="4944098"/>
                <a:ext cx="159480" cy="182880"/>
              </p14:xfrm>
            </p:contentPart>
          </mc:Choice>
          <mc:Fallback xmlns="">
            <p:pic>
              <p:nvPicPr>
                <p:cNvPr id="135" name="잉크 134">
                  <a:extLst>
                    <a:ext uri="{FF2B5EF4-FFF2-40B4-BE49-F238E27FC236}">
                      <a16:creationId xmlns:a16="http://schemas.microsoft.com/office/drawing/2014/main" id="{019473A8-C061-4EA8-BBFD-149E3631E72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308090" y="4939778"/>
                  <a:ext cx="1681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6" name="잉크 135">
                  <a:extLst>
                    <a:ext uri="{FF2B5EF4-FFF2-40B4-BE49-F238E27FC236}">
                      <a16:creationId xmlns:a16="http://schemas.microsoft.com/office/drawing/2014/main" id="{C47CB4F2-8B77-45B2-B2F1-EEC4B17DAB48}"/>
                    </a:ext>
                  </a:extLst>
                </p14:cNvPr>
                <p14:cNvContentPartPr/>
                <p14:nvPr/>
              </p14:nvContentPartPr>
              <p14:xfrm>
                <a:off x="10252290" y="4941938"/>
                <a:ext cx="204120" cy="236520"/>
              </p14:xfrm>
            </p:contentPart>
          </mc:Choice>
          <mc:Fallback xmlns="">
            <p:pic>
              <p:nvPicPr>
                <p:cNvPr id="136" name="잉크 135">
                  <a:extLst>
                    <a:ext uri="{FF2B5EF4-FFF2-40B4-BE49-F238E27FC236}">
                      <a16:creationId xmlns:a16="http://schemas.microsoft.com/office/drawing/2014/main" id="{C47CB4F2-8B77-45B2-B2F1-EEC4B17DAB4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247970" y="4937618"/>
                  <a:ext cx="2127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7" name="잉크 136">
                  <a:extLst>
                    <a:ext uri="{FF2B5EF4-FFF2-40B4-BE49-F238E27FC236}">
                      <a16:creationId xmlns:a16="http://schemas.microsoft.com/office/drawing/2014/main" id="{38077B69-027F-4EE1-A692-D99D8863E3D2}"/>
                    </a:ext>
                  </a:extLst>
                </p14:cNvPr>
                <p14:cNvContentPartPr/>
                <p14:nvPr/>
              </p14:nvContentPartPr>
              <p14:xfrm>
                <a:off x="10594650" y="4936178"/>
                <a:ext cx="183600" cy="113040"/>
              </p14:xfrm>
            </p:contentPart>
          </mc:Choice>
          <mc:Fallback xmlns="">
            <p:pic>
              <p:nvPicPr>
                <p:cNvPr id="137" name="잉크 136">
                  <a:extLst>
                    <a:ext uri="{FF2B5EF4-FFF2-40B4-BE49-F238E27FC236}">
                      <a16:creationId xmlns:a16="http://schemas.microsoft.com/office/drawing/2014/main" id="{38077B69-027F-4EE1-A692-D99D8863E3D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590330" y="4931858"/>
                  <a:ext cx="1922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8" name="잉크 137">
                  <a:extLst>
                    <a:ext uri="{FF2B5EF4-FFF2-40B4-BE49-F238E27FC236}">
                      <a16:creationId xmlns:a16="http://schemas.microsoft.com/office/drawing/2014/main" id="{0FFE97F0-C34B-426E-9906-C37C8328110D}"/>
                    </a:ext>
                  </a:extLst>
                </p14:cNvPr>
                <p14:cNvContentPartPr/>
                <p14:nvPr/>
              </p14:nvContentPartPr>
              <p14:xfrm>
                <a:off x="10825050" y="4643138"/>
                <a:ext cx="333360" cy="513720"/>
              </p14:xfrm>
            </p:contentPart>
          </mc:Choice>
          <mc:Fallback xmlns="">
            <p:pic>
              <p:nvPicPr>
                <p:cNvPr id="138" name="잉크 137">
                  <a:extLst>
                    <a:ext uri="{FF2B5EF4-FFF2-40B4-BE49-F238E27FC236}">
                      <a16:creationId xmlns:a16="http://schemas.microsoft.com/office/drawing/2014/main" id="{0FFE97F0-C34B-426E-9906-C37C8328110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820730" y="4638818"/>
                  <a:ext cx="34200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9" name="잉크 138">
                  <a:extLst>
                    <a:ext uri="{FF2B5EF4-FFF2-40B4-BE49-F238E27FC236}">
                      <a16:creationId xmlns:a16="http://schemas.microsoft.com/office/drawing/2014/main" id="{3FB3ABB9-25ED-4F2E-A592-0DC1872FF78C}"/>
                    </a:ext>
                  </a:extLst>
                </p14:cNvPr>
                <p14:cNvContentPartPr/>
                <p14:nvPr/>
              </p14:nvContentPartPr>
              <p14:xfrm>
                <a:off x="10948170" y="4921058"/>
                <a:ext cx="173520" cy="58320"/>
              </p14:xfrm>
            </p:contentPart>
          </mc:Choice>
          <mc:Fallback xmlns="">
            <p:pic>
              <p:nvPicPr>
                <p:cNvPr id="139" name="잉크 138">
                  <a:extLst>
                    <a:ext uri="{FF2B5EF4-FFF2-40B4-BE49-F238E27FC236}">
                      <a16:creationId xmlns:a16="http://schemas.microsoft.com/office/drawing/2014/main" id="{3FB3ABB9-25ED-4F2E-A592-0DC1872FF78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943850" y="4916738"/>
                  <a:ext cx="1821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0" name="잉크 139">
                  <a:extLst>
                    <a:ext uri="{FF2B5EF4-FFF2-40B4-BE49-F238E27FC236}">
                      <a16:creationId xmlns:a16="http://schemas.microsoft.com/office/drawing/2014/main" id="{F3FC27A8-02DC-4402-B672-A202E3C79D71}"/>
                    </a:ext>
                  </a:extLst>
                </p14:cNvPr>
                <p14:cNvContentPartPr/>
                <p14:nvPr/>
              </p14:nvContentPartPr>
              <p14:xfrm>
                <a:off x="11209170" y="4733498"/>
                <a:ext cx="237960" cy="396720"/>
              </p14:xfrm>
            </p:contentPart>
          </mc:Choice>
          <mc:Fallback xmlns="">
            <p:pic>
              <p:nvPicPr>
                <p:cNvPr id="140" name="잉크 139">
                  <a:extLst>
                    <a:ext uri="{FF2B5EF4-FFF2-40B4-BE49-F238E27FC236}">
                      <a16:creationId xmlns:a16="http://schemas.microsoft.com/office/drawing/2014/main" id="{F3FC27A8-02DC-4402-B672-A202E3C79D7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204850" y="4729178"/>
                  <a:ext cx="2466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1" name="잉크 140">
                  <a:extLst>
                    <a:ext uri="{FF2B5EF4-FFF2-40B4-BE49-F238E27FC236}">
                      <a16:creationId xmlns:a16="http://schemas.microsoft.com/office/drawing/2014/main" id="{731A0015-36D5-48A3-8511-B4EAB2FA6F6C}"/>
                    </a:ext>
                  </a:extLst>
                </p14:cNvPr>
                <p14:cNvContentPartPr/>
                <p14:nvPr/>
              </p14:nvContentPartPr>
              <p14:xfrm>
                <a:off x="11246610" y="4869938"/>
                <a:ext cx="127080" cy="151920"/>
              </p14:xfrm>
            </p:contentPart>
          </mc:Choice>
          <mc:Fallback xmlns="">
            <p:pic>
              <p:nvPicPr>
                <p:cNvPr id="141" name="잉크 140">
                  <a:extLst>
                    <a:ext uri="{FF2B5EF4-FFF2-40B4-BE49-F238E27FC236}">
                      <a16:creationId xmlns:a16="http://schemas.microsoft.com/office/drawing/2014/main" id="{731A0015-36D5-48A3-8511-B4EAB2FA6F6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242290" y="4865618"/>
                  <a:ext cx="1357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5" name="잉크 144">
                  <a:extLst>
                    <a:ext uri="{FF2B5EF4-FFF2-40B4-BE49-F238E27FC236}">
                      <a16:creationId xmlns:a16="http://schemas.microsoft.com/office/drawing/2014/main" id="{08717762-C68A-4DD7-8482-7239B6F3659F}"/>
                    </a:ext>
                  </a:extLst>
                </p14:cNvPr>
                <p14:cNvContentPartPr/>
                <p14:nvPr/>
              </p14:nvContentPartPr>
              <p14:xfrm>
                <a:off x="11287650" y="4818818"/>
                <a:ext cx="72720" cy="317160"/>
              </p14:xfrm>
            </p:contentPart>
          </mc:Choice>
          <mc:Fallback xmlns="">
            <p:pic>
              <p:nvPicPr>
                <p:cNvPr id="145" name="잉크 144">
                  <a:extLst>
                    <a:ext uri="{FF2B5EF4-FFF2-40B4-BE49-F238E27FC236}">
                      <a16:creationId xmlns:a16="http://schemas.microsoft.com/office/drawing/2014/main" id="{08717762-C68A-4DD7-8482-7239B6F3659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283330" y="4814498"/>
                  <a:ext cx="81360" cy="32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44428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A75AB28-6C02-44AA-BF88-82A572F6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39" y="0"/>
            <a:ext cx="8022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6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0A3E3B-2C86-44A5-ABEF-BD4E4083C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305800" cy="838200"/>
          </a:xfrm>
        </p:spPr>
        <p:txBody>
          <a:bodyPr/>
          <a:lstStyle/>
          <a:p>
            <a:pPr eaLnBrk="1" hangingPunct="1"/>
            <a:r>
              <a:rPr lang="en-US" altLang="ko-KR" sz="2800" dirty="0"/>
              <a:t>Frequency Domain Approach to BSS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AF69372-BE79-497C-BAC3-2FA87427E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ko-KR"/>
              <a:t>In the frequency domain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Complex score function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Learning rule</a:t>
            </a:r>
          </a:p>
        </p:txBody>
      </p:sp>
      <p:graphicFrame>
        <p:nvGraphicFramePr>
          <p:cNvPr id="52228" name="Object 4">
            <a:extLst>
              <a:ext uri="{FF2B5EF4-FFF2-40B4-BE49-F238E27FC236}">
                <a16:creationId xmlns:a16="http://schemas.microsoft.com/office/drawing/2014/main" id="{C635FF62-9B21-47E3-ACD2-11278F9D45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9875" y="1989138"/>
          <a:ext cx="32004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11300" imgH="241300" progId="Equation.3">
                  <p:embed/>
                </p:oleObj>
              </mc:Choice>
              <mc:Fallback>
                <p:oleObj name="Equation" r:id="rId2" imgW="1511300" imgH="241300" progId="Equation.3">
                  <p:embed/>
                  <p:pic>
                    <p:nvPicPr>
                      <p:cNvPr id="52228" name="Object 4">
                        <a:extLst>
                          <a:ext uri="{FF2B5EF4-FFF2-40B4-BE49-F238E27FC236}">
                            <a16:creationId xmlns:a16="http://schemas.microsoft.com/office/drawing/2014/main" id="{C635FF62-9B21-47E3-ACD2-11278F9D4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75" y="1989138"/>
                        <a:ext cx="32004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5">
            <a:extLst>
              <a:ext uri="{FF2B5EF4-FFF2-40B4-BE49-F238E27FC236}">
                <a16:creationId xmlns:a16="http://schemas.microsoft.com/office/drawing/2014/main" id="{1F4BD873-0E6E-475A-B45C-B2104E6167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5229225"/>
          <a:ext cx="31242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수식" r:id="rId4" imgW="1422400" imgH="228600" progId="Equation.3">
                  <p:embed/>
                </p:oleObj>
              </mc:Choice>
              <mc:Fallback>
                <p:oleObj name="수식" r:id="rId4" imgW="1422400" imgH="228600" progId="Equation.3">
                  <p:embed/>
                  <p:pic>
                    <p:nvPicPr>
                      <p:cNvPr id="52229" name="Object 5">
                        <a:extLst>
                          <a:ext uri="{FF2B5EF4-FFF2-40B4-BE49-F238E27FC236}">
                            <a16:creationId xmlns:a16="http://schemas.microsoft.com/office/drawing/2014/main" id="{1F4BD873-0E6E-475A-B45C-B2104E6167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229225"/>
                        <a:ext cx="31242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6">
            <a:extLst>
              <a:ext uri="{FF2B5EF4-FFF2-40B4-BE49-F238E27FC236}">
                <a16:creationId xmlns:a16="http://schemas.microsoft.com/office/drawing/2014/main" id="{09CE9D87-6F1D-4943-8A89-3066F62204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3388" y="3357564"/>
          <a:ext cx="3429000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3400" imgH="698500" progId="Equation.3">
                  <p:embed/>
                </p:oleObj>
              </mc:Choice>
              <mc:Fallback>
                <p:oleObj name="Equation" r:id="rId6" imgW="1803400" imgH="698500" progId="Equation.3">
                  <p:embed/>
                  <p:pic>
                    <p:nvPicPr>
                      <p:cNvPr id="52230" name="Object 6">
                        <a:extLst>
                          <a:ext uri="{FF2B5EF4-FFF2-40B4-BE49-F238E27FC236}">
                            <a16:creationId xmlns:a16="http://schemas.microsoft.com/office/drawing/2014/main" id="{09CE9D87-6F1D-4943-8A89-3066F62204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3357564"/>
                        <a:ext cx="3429000" cy="132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1" name="Picture 7" descr="freq_domain">
            <a:extLst>
              <a:ext uri="{FF2B5EF4-FFF2-40B4-BE49-F238E27FC236}">
                <a16:creationId xmlns:a16="http://schemas.microsoft.com/office/drawing/2014/main" id="{6948B86F-3A00-4FBC-BCE7-004AEB04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2924176"/>
            <a:ext cx="52879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46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37E43EA-D28D-4A27-923B-8E13CCB4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6" y="1935138"/>
            <a:ext cx="3585547" cy="249429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5C5963F-A55D-4E4E-8989-8A508931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60" y="1259502"/>
            <a:ext cx="6800697" cy="44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7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52A3EA7-1D97-45A7-BBBC-70BB82280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000">
                <a:latin typeface="Arial" panose="020B0604020202020204" pitchFamily="34" charset="0"/>
              </a:rPr>
              <a:t>Blind Source Separation by ICA</a:t>
            </a:r>
          </a:p>
        </p:txBody>
      </p:sp>
      <p:pic>
        <p:nvPicPr>
          <p:cNvPr id="20484" name="Picture 17">
            <a:hlinkClick r:id="" action="ppaction://noaction" highlightClick="1">
              <a:snd r:embed="rId3" name="x3.wav"/>
            </a:hlinkClick>
            <a:extLst>
              <a:ext uri="{FF2B5EF4-FFF2-40B4-BE49-F238E27FC236}">
                <a16:creationId xmlns:a16="http://schemas.microsoft.com/office/drawing/2014/main" id="{8431EDC7-260F-493E-900E-83CD75FE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1916113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8">
            <a:hlinkClick r:id="" action="ppaction://noaction" highlightClick="1">
              <a:snd r:embed="rId5" name="x2.wav"/>
            </a:hlinkClick>
            <a:extLst>
              <a:ext uri="{FF2B5EF4-FFF2-40B4-BE49-F238E27FC236}">
                <a16:creationId xmlns:a16="http://schemas.microsoft.com/office/drawing/2014/main" id="{0D348FEB-98F8-4373-A60D-4E480C9B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781300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9">
            <a:hlinkClick r:id="" action="ppaction://noaction" highlightClick="1">
              <a:snd r:embed="rId6" name="x4.wav"/>
            </a:hlinkClick>
            <a:extLst>
              <a:ext uri="{FF2B5EF4-FFF2-40B4-BE49-F238E27FC236}">
                <a16:creationId xmlns:a16="http://schemas.microsoft.com/office/drawing/2014/main" id="{CD7EDA1C-6102-4034-8FE2-7E0722C5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797425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0">
            <a:hlinkClick r:id="" action="ppaction://noaction" highlightClick="1">
              <a:snd r:embed="rId7" name="x5.wav"/>
            </a:hlinkClick>
            <a:extLst>
              <a:ext uri="{FF2B5EF4-FFF2-40B4-BE49-F238E27FC236}">
                <a16:creationId xmlns:a16="http://schemas.microsoft.com/office/drawing/2014/main" id="{AB9A01AB-5205-46D6-83E9-3DF6011D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876925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3">
            <a:hlinkClick r:id="" action="ppaction://noaction" highlightClick="1">
              <a:snd r:embed="rId8" name="x1.wav"/>
            </a:hlinkClick>
            <a:extLst>
              <a:ext uri="{FF2B5EF4-FFF2-40B4-BE49-F238E27FC236}">
                <a16:creationId xmlns:a16="http://schemas.microsoft.com/office/drawing/2014/main" id="{9FE407D4-0692-4AB4-A43C-D00540E4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789363"/>
            <a:ext cx="4000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6">
            <a:extLst>
              <a:ext uri="{FF2B5EF4-FFF2-40B4-BE49-F238E27FC236}">
                <a16:creationId xmlns:a16="http://schemas.microsoft.com/office/drawing/2014/main" id="{36B8EAA3-7AC1-4BED-88BE-A71442CFA35C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1557338"/>
            <a:ext cx="1155700" cy="4933950"/>
            <a:chOff x="1791" y="981"/>
            <a:chExt cx="728" cy="3108"/>
          </a:xfrm>
        </p:grpSpPr>
        <p:pic>
          <p:nvPicPr>
            <p:cNvPr id="20545" name="Picture 25">
              <a:extLst>
                <a:ext uri="{FF2B5EF4-FFF2-40B4-BE49-F238E27FC236}">
                  <a16:creationId xmlns:a16="http://schemas.microsoft.com/office/drawing/2014/main" id="{61FCA2F2-32AA-4F4F-A701-E471A8ACD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578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6" name="Picture 83" descr="MCj04218740000[1]">
              <a:extLst>
                <a:ext uri="{FF2B5EF4-FFF2-40B4-BE49-F238E27FC236}">
                  <a16:creationId xmlns:a16="http://schemas.microsoft.com/office/drawing/2014/main" id="{BEF57EEF-E8A1-458D-9B71-97C1DF33D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52"/>
              <a:ext cx="719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7" name="Picture 84" descr="j0292020">
              <a:extLst>
                <a:ext uri="{FF2B5EF4-FFF2-40B4-BE49-F238E27FC236}">
                  <a16:creationId xmlns:a16="http://schemas.microsoft.com/office/drawing/2014/main" id="{D3E26170-B175-441D-B6F2-63A74344C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3522"/>
              <a:ext cx="598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8" name="Picture 85" descr="s3">
              <a:extLst>
                <a:ext uri="{FF2B5EF4-FFF2-40B4-BE49-F238E27FC236}">
                  <a16:creationId xmlns:a16="http://schemas.microsoft.com/office/drawing/2014/main" id="{E3E4CE0A-FFE4-4266-9978-9F40E92C4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617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49" name="Group 116">
              <a:extLst>
                <a:ext uri="{FF2B5EF4-FFF2-40B4-BE49-F238E27FC236}">
                  <a16:creationId xmlns:a16="http://schemas.microsoft.com/office/drawing/2014/main" id="{0095D6CD-8772-47B5-AB6E-EF7CA856CD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" y="2887"/>
              <a:ext cx="728" cy="567"/>
              <a:chOff x="476" y="3022"/>
              <a:chExt cx="871" cy="680"/>
            </a:xfrm>
          </p:grpSpPr>
          <p:sp>
            <p:nvSpPr>
              <p:cNvPr id="20550" name="AutoShape 86">
                <a:extLst>
                  <a:ext uri="{FF2B5EF4-FFF2-40B4-BE49-F238E27FC236}">
                    <a16:creationId xmlns:a16="http://schemas.microsoft.com/office/drawing/2014/main" id="{B36087C7-52F7-44BA-B84D-DBF2CD5E366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76" y="3022"/>
                <a:ext cx="871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1" name="Freeform 88">
                <a:extLst>
                  <a:ext uri="{FF2B5EF4-FFF2-40B4-BE49-F238E27FC236}">
                    <a16:creationId xmlns:a16="http://schemas.microsoft.com/office/drawing/2014/main" id="{CC8C831D-0DB9-4B27-A500-4D0FF8FB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" y="3029"/>
                <a:ext cx="710" cy="594"/>
              </a:xfrm>
              <a:custGeom>
                <a:avLst/>
                <a:gdLst>
                  <a:gd name="T0" fmla="*/ 0 w 1421"/>
                  <a:gd name="T1" fmla="*/ 127 h 594"/>
                  <a:gd name="T2" fmla="*/ 0 w 1421"/>
                  <a:gd name="T3" fmla="*/ 62 h 594"/>
                  <a:gd name="T4" fmla="*/ 0 w 1421"/>
                  <a:gd name="T5" fmla="*/ 14 h 594"/>
                  <a:gd name="T6" fmla="*/ 0 w 1421"/>
                  <a:gd name="T7" fmla="*/ 5 h 594"/>
                  <a:gd name="T8" fmla="*/ 0 w 1421"/>
                  <a:gd name="T9" fmla="*/ 1 h 594"/>
                  <a:gd name="T10" fmla="*/ 0 w 1421"/>
                  <a:gd name="T11" fmla="*/ 1 h 594"/>
                  <a:gd name="T12" fmla="*/ 0 w 1421"/>
                  <a:gd name="T13" fmla="*/ 9 h 594"/>
                  <a:gd name="T14" fmla="*/ 0 w 1421"/>
                  <a:gd name="T15" fmla="*/ 25 h 594"/>
                  <a:gd name="T16" fmla="*/ 0 w 1421"/>
                  <a:gd name="T17" fmla="*/ 42 h 594"/>
                  <a:gd name="T18" fmla="*/ 0 w 1421"/>
                  <a:gd name="T19" fmla="*/ 55 h 594"/>
                  <a:gd name="T20" fmla="*/ 0 w 1421"/>
                  <a:gd name="T21" fmla="*/ 62 h 594"/>
                  <a:gd name="T22" fmla="*/ 0 w 1421"/>
                  <a:gd name="T23" fmla="*/ 228 h 594"/>
                  <a:gd name="T24" fmla="*/ 0 w 1421"/>
                  <a:gd name="T25" fmla="*/ 237 h 594"/>
                  <a:gd name="T26" fmla="*/ 0 w 1421"/>
                  <a:gd name="T27" fmla="*/ 246 h 594"/>
                  <a:gd name="T28" fmla="*/ 0 w 1421"/>
                  <a:gd name="T29" fmla="*/ 254 h 594"/>
                  <a:gd name="T30" fmla="*/ 0 w 1421"/>
                  <a:gd name="T31" fmla="*/ 262 h 594"/>
                  <a:gd name="T32" fmla="*/ 0 w 1421"/>
                  <a:gd name="T33" fmla="*/ 271 h 594"/>
                  <a:gd name="T34" fmla="*/ 0 w 1421"/>
                  <a:gd name="T35" fmla="*/ 299 h 594"/>
                  <a:gd name="T36" fmla="*/ 0 w 1421"/>
                  <a:gd name="T37" fmla="*/ 343 h 594"/>
                  <a:gd name="T38" fmla="*/ 0 w 1421"/>
                  <a:gd name="T39" fmla="*/ 402 h 594"/>
                  <a:gd name="T40" fmla="*/ 0 w 1421"/>
                  <a:gd name="T41" fmla="*/ 476 h 594"/>
                  <a:gd name="T42" fmla="*/ 0 w 1421"/>
                  <a:gd name="T43" fmla="*/ 563 h 594"/>
                  <a:gd name="T44" fmla="*/ 0 w 1421"/>
                  <a:gd name="T45" fmla="*/ 586 h 594"/>
                  <a:gd name="T46" fmla="*/ 0 w 1421"/>
                  <a:gd name="T47" fmla="*/ 594 h 594"/>
                  <a:gd name="T48" fmla="*/ 0 w 1421"/>
                  <a:gd name="T49" fmla="*/ 591 h 594"/>
                  <a:gd name="T50" fmla="*/ 0 w 1421"/>
                  <a:gd name="T51" fmla="*/ 579 h 594"/>
                  <a:gd name="T52" fmla="*/ 0 w 1421"/>
                  <a:gd name="T53" fmla="*/ 559 h 594"/>
                  <a:gd name="T54" fmla="*/ 0 w 1421"/>
                  <a:gd name="T55" fmla="*/ 535 h 594"/>
                  <a:gd name="T56" fmla="*/ 0 w 1421"/>
                  <a:gd name="T57" fmla="*/ 508 h 594"/>
                  <a:gd name="T58" fmla="*/ 0 w 1421"/>
                  <a:gd name="T59" fmla="*/ 483 h 594"/>
                  <a:gd name="T60" fmla="*/ 0 w 1421"/>
                  <a:gd name="T61" fmla="*/ 458 h 594"/>
                  <a:gd name="T62" fmla="*/ 0 w 1421"/>
                  <a:gd name="T63" fmla="*/ 440 h 594"/>
                  <a:gd name="T64" fmla="*/ 0 w 1421"/>
                  <a:gd name="T65" fmla="*/ 422 h 594"/>
                  <a:gd name="T66" fmla="*/ 0 w 1421"/>
                  <a:gd name="T67" fmla="*/ 371 h 594"/>
                  <a:gd name="T68" fmla="*/ 0 w 1421"/>
                  <a:gd name="T69" fmla="*/ 298 h 594"/>
                  <a:gd name="T70" fmla="*/ 0 w 1421"/>
                  <a:gd name="T71" fmla="*/ 219 h 594"/>
                  <a:gd name="T72" fmla="*/ 0 w 1421"/>
                  <a:gd name="T73" fmla="*/ 155 h 594"/>
                  <a:gd name="T74" fmla="*/ 0 w 1421"/>
                  <a:gd name="T75" fmla="*/ 122 h 594"/>
                  <a:gd name="T76" fmla="*/ 0 w 1421"/>
                  <a:gd name="T77" fmla="*/ 123 h 594"/>
                  <a:gd name="T78" fmla="*/ 0 w 1421"/>
                  <a:gd name="T79" fmla="*/ 125 h 594"/>
                  <a:gd name="T80" fmla="*/ 0 w 1421"/>
                  <a:gd name="T81" fmla="*/ 129 h 594"/>
                  <a:gd name="T82" fmla="*/ 0 w 1421"/>
                  <a:gd name="T83" fmla="*/ 135 h 594"/>
                  <a:gd name="T84" fmla="*/ 0 w 1421"/>
                  <a:gd name="T85" fmla="*/ 142 h 594"/>
                  <a:gd name="T86" fmla="*/ 0 w 1421"/>
                  <a:gd name="T87" fmla="*/ 161 h 594"/>
                  <a:gd name="T88" fmla="*/ 0 w 1421"/>
                  <a:gd name="T89" fmla="*/ 168 h 594"/>
                  <a:gd name="T90" fmla="*/ 0 w 1421"/>
                  <a:gd name="T91" fmla="*/ 178 h 594"/>
                  <a:gd name="T92" fmla="*/ 0 w 1421"/>
                  <a:gd name="T93" fmla="*/ 190 h 594"/>
                  <a:gd name="T94" fmla="*/ 0 w 1421"/>
                  <a:gd name="T95" fmla="*/ 202 h 594"/>
                  <a:gd name="T96" fmla="*/ 0 w 1421"/>
                  <a:gd name="T97" fmla="*/ 210 h 594"/>
                  <a:gd name="T98" fmla="*/ 0 w 1421"/>
                  <a:gd name="T99" fmla="*/ 159 h 5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21"/>
                  <a:gd name="T151" fmla="*/ 0 h 594"/>
                  <a:gd name="T152" fmla="*/ 1421 w 1421"/>
                  <a:gd name="T153" fmla="*/ 594 h 5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21" h="594">
                    <a:moveTo>
                      <a:pt x="516" y="145"/>
                    </a:moveTo>
                    <a:lnTo>
                      <a:pt x="516" y="140"/>
                    </a:lnTo>
                    <a:lnTo>
                      <a:pt x="519" y="127"/>
                    </a:lnTo>
                    <a:lnTo>
                      <a:pt x="522" y="108"/>
                    </a:lnTo>
                    <a:lnTo>
                      <a:pt x="527" y="84"/>
                    </a:lnTo>
                    <a:lnTo>
                      <a:pt x="533" y="62"/>
                    </a:lnTo>
                    <a:lnTo>
                      <a:pt x="541" y="40"/>
                    </a:lnTo>
                    <a:lnTo>
                      <a:pt x="550" y="24"/>
                    </a:lnTo>
                    <a:lnTo>
                      <a:pt x="561" y="14"/>
                    </a:lnTo>
                    <a:lnTo>
                      <a:pt x="577" y="10"/>
                    </a:lnTo>
                    <a:lnTo>
                      <a:pt x="599" y="7"/>
                    </a:lnTo>
                    <a:lnTo>
                      <a:pt x="627" y="5"/>
                    </a:lnTo>
                    <a:lnTo>
                      <a:pt x="657" y="3"/>
                    </a:lnTo>
                    <a:lnTo>
                      <a:pt x="690" y="2"/>
                    </a:lnTo>
                    <a:lnTo>
                      <a:pt x="721" y="1"/>
                    </a:lnTo>
                    <a:lnTo>
                      <a:pt x="749" y="0"/>
                    </a:lnTo>
                    <a:lnTo>
                      <a:pt x="775" y="0"/>
                    </a:lnTo>
                    <a:lnTo>
                      <a:pt x="789" y="1"/>
                    </a:lnTo>
                    <a:lnTo>
                      <a:pt x="806" y="2"/>
                    </a:lnTo>
                    <a:lnTo>
                      <a:pt x="825" y="5"/>
                    </a:lnTo>
                    <a:lnTo>
                      <a:pt x="848" y="9"/>
                    </a:lnTo>
                    <a:lnTo>
                      <a:pt x="873" y="13"/>
                    </a:lnTo>
                    <a:lnTo>
                      <a:pt x="897" y="20"/>
                    </a:lnTo>
                    <a:lnTo>
                      <a:pt x="923" y="25"/>
                    </a:lnTo>
                    <a:lnTo>
                      <a:pt x="949" y="31"/>
                    </a:lnTo>
                    <a:lnTo>
                      <a:pt x="973" y="36"/>
                    </a:lnTo>
                    <a:lnTo>
                      <a:pt x="996" y="42"/>
                    </a:lnTo>
                    <a:lnTo>
                      <a:pt x="1018" y="47"/>
                    </a:lnTo>
                    <a:lnTo>
                      <a:pt x="1037" y="51"/>
                    </a:lnTo>
                    <a:lnTo>
                      <a:pt x="1053" y="55"/>
                    </a:lnTo>
                    <a:lnTo>
                      <a:pt x="1064" y="58"/>
                    </a:lnTo>
                    <a:lnTo>
                      <a:pt x="1072" y="60"/>
                    </a:lnTo>
                    <a:lnTo>
                      <a:pt x="1075" y="62"/>
                    </a:lnTo>
                    <a:lnTo>
                      <a:pt x="1041" y="222"/>
                    </a:lnTo>
                    <a:lnTo>
                      <a:pt x="1061" y="225"/>
                    </a:lnTo>
                    <a:lnTo>
                      <a:pt x="1080" y="228"/>
                    </a:lnTo>
                    <a:lnTo>
                      <a:pt x="1101" y="231"/>
                    </a:lnTo>
                    <a:lnTo>
                      <a:pt x="1118" y="234"/>
                    </a:lnTo>
                    <a:lnTo>
                      <a:pt x="1137" y="237"/>
                    </a:lnTo>
                    <a:lnTo>
                      <a:pt x="1155" y="240"/>
                    </a:lnTo>
                    <a:lnTo>
                      <a:pt x="1171" y="244"/>
                    </a:lnTo>
                    <a:lnTo>
                      <a:pt x="1187" y="246"/>
                    </a:lnTo>
                    <a:lnTo>
                      <a:pt x="1204" y="249"/>
                    </a:lnTo>
                    <a:lnTo>
                      <a:pt x="1217" y="252"/>
                    </a:lnTo>
                    <a:lnTo>
                      <a:pt x="1231" y="254"/>
                    </a:lnTo>
                    <a:lnTo>
                      <a:pt x="1243" y="257"/>
                    </a:lnTo>
                    <a:lnTo>
                      <a:pt x="1254" y="259"/>
                    </a:lnTo>
                    <a:lnTo>
                      <a:pt x="1262" y="262"/>
                    </a:lnTo>
                    <a:lnTo>
                      <a:pt x="1270" y="264"/>
                    </a:lnTo>
                    <a:lnTo>
                      <a:pt x="1277" y="266"/>
                    </a:lnTo>
                    <a:lnTo>
                      <a:pt x="1289" y="271"/>
                    </a:lnTo>
                    <a:lnTo>
                      <a:pt x="1304" y="278"/>
                    </a:lnTo>
                    <a:lnTo>
                      <a:pt x="1319" y="287"/>
                    </a:lnTo>
                    <a:lnTo>
                      <a:pt x="1336" y="299"/>
                    </a:lnTo>
                    <a:lnTo>
                      <a:pt x="1353" y="311"/>
                    </a:lnTo>
                    <a:lnTo>
                      <a:pt x="1370" y="326"/>
                    </a:lnTo>
                    <a:lnTo>
                      <a:pt x="1385" y="343"/>
                    </a:lnTo>
                    <a:lnTo>
                      <a:pt x="1399" y="360"/>
                    </a:lnTo>
                    <a:lnTo>
                      <a:pt x="1410" y="381"/>
                    </a:lnTo>
                    <a:lnTo>
                      <a:pt x="1418" y="402"/>
                    </a:lnTo>
                    <a:lnTo>
                      <a:pt x="1421" y="425"/>
                    </a:lnTo>
                    <a:lnTo>
                      <a:pt x="1421" y="449"/>
                    </a:lnTo>
                    <a:lnTo>
                      <a:pt x="1415" y="476"/>
                    </a:lnTo>
                    <a:lnTo>
                      <a:pt x="1403" y="503"/>
                    </a:lnTo>
                    <a:lnTo>
                      <a:pt x="1385" y="532"/>
                    </a:lnTo>
                    <a:lnTo>
                      <a:pt x="1359" y="563"/>
                    </a:lnTo>
                    <a:lnTo>
                      <a:pt x="1347" y="572"/>
                    </a:lnTo>
                    <a:lnTo>
                      <a:pt x="1330" y="580"/>
                    </a:lnTo>
                    <a:lnTo>
                      <a:pt x="1308" y="586"/>
                    </a:lnTo>
                    <a:lnTo>
                      <a:pt x="1282" y="590"/>
                    </a:lnTo>
                    <a:lnTo>
                      <a:pt x="1252" y="593"/>
                    </a:lnTo>
                    <a:lnTo>
                      <a:pt x="1219" y="594"/>
                    </a:lnTo>
                    <a:lnTo>
                      <a:pt x="1182" y="594"/>
                    </a:lnTo>
                    <a:lnTo>
                      <a:pt x="1143" y="593"/>
                    </a:lnTo>
                    <a:lnTo>
                      <a:pt x="1099" y="591"/>
                    </a:lnTo>
                    <a:lnTo>
                      <a:pt x="1054" y="588"/>
                    </a:lnTo>
                    <a:lnTo>
                      <a:pt x="1007" y="584"/>
                    </a:lnTo>
                    <a:lnTo>
                      <a:pt x="958" y="579"/>
                    </a:lnTo>
                    <a:lnTo>
                      <a:pt x="909" y="573"/>
                    </a:lnTo>
                    <a:lnTo>
                      <a:pt x="858" y="567"/>
                    </a:lnTo>
                    <a:lnTo>
                      <a:pt x="806" y="559"/>
                    </a:lnTo>
                    <a:lnTo>
                      <a:pt x="754" y="551"/>
                    </a:lnTo>
                    <a:lnTo>
                      <a:pt x="702" y="543"/>
                    </a:lnTo>
                    <a:lnTo>
                      <a:pt x="649" y="535"/>
                    </a:lnTo>
                    <a:lnTo>
                      <a:pt x="598" y="527"/>
                    </a:lnTo>
                    <a:lnTo>
                      <a:pt x="547" y="518"/>
                    </a:lnTo>
                    <a:lnTo>
                      <a:pt x="497" y="508"/>
                    </a:lnTo>
                    <a:lnTo>
                      <a:pt x="450" y="500"/>
                    </a:lnTo>
                    <a:lnTo>
                      <a:pt x="404" y="491"/>
                    </a:lnTo>
                    <a:lnTo>
                      <a:pt x="359" y="483"/>
                    </a:lnTo>
                    <a:lnTo>
                      <a:pt x="318" y="474"/>
                    </a:lnTo>
                    <a:lnTo>
                      <a:pt x="279" y="466"/>
                    </a:lnTo>
                    <a:lnTo>
                      <a:pt x="244" y="458"/>
                    </a:lnTo>
                    <a:lnTo>
                      <a:pt x="211" y="452"/>
                    </a:lnTo>
                    <a:lnTo>
                      <a:pt x="184" y="446"/>
                    </a:lnTo>
                    <a:lnTo>
                      <a:pt x="160" y="440"/>
                    </a:lnTo>
                    <a:lnTo>
                      <a:pt x="139" y="436"/>
                    </a:lnTo>
                    <a:lnTo>
                      <a:pt x="125" y="432"/>
                    </a:lnTo>
                    <a:lnTo>
                      <a:pt x="100" y="422"/>
                    </a:lnTo>
                    <a:lnTo>
                      <a:pt x="77" y="409"/>
                    </a:lnTo>
                    <a:lnTo>
                      <a:pt x="55" y="392"/>
                    </a:lnTo>
                    <a:lnTo>
                      <a:pt x="38" y="371"/>
                    </a:lnTo>
                    <a:lnTo>
                      <a:pt x="21" y="348"/>
                    </a:lnTo>
                    <a:lnTo>
                      <a:pt x="9" y="323"/>
                    </a:lnTo>
                    <a:lnTo>
                      <a:pt x="3" y="298"/>
                    </a:lnTo>
                    <a:lnTo>
                      <a:pt x="0" y="271"/>
                    </a:lnTo>
                    <a:lnTo>
                      <a:pt x="3" y="245"/>
                    </a:lnTo>
                    <a:lnTo>
                      <a:pt x="11" y="219"/>
                    </a:lnTo>
                    <a:lnTo>
                      <a:pt x="27" y="195"/>
                    </a:lnTo>
                    <a:lnTo>
                      <a:pt x="50" y="174"/>
                    </a:lnTo>
                    <a:lnTo>
                      <a:pt x="81" y="155"/>
                    </a:lnTo>
                    <a:lnTo>
                      <a:pt x="120" y="139"/>
                    </a:lnTo>
                    <a:lnTo>
                      <a:pt x="168" y="128"/>
                    </a:lnTo>
                    <a:lnTo>
                      <a:pt x="226" y="122"/>
                    </a:lnTo>
                    <a:lnTo>
                      <a:pt x="228" y="122"/>
                    </a:lnTo>
                    <a:lnTo>
                      <a:pt x="233" y="122"/>
                    </a:lnTo>
                    <a:lnTo>
                      <a:pt x="241" y="123"/>
                    </a:lnTo>
                    <a:lnTo>
                      <a:pt x="252" y="123"/>
                    </a:lnTo>
                    <a:lnTo>
                      <a:pt x="265" y="124"/>
                    </a:lnTo>
                    <a:lnTo>
                      <a:pt x="282" y="125"/>
                    </a:lnTo>
                    <a:lnTo>
                      <a:pt x="299" y="127"/>
                    </a:lnTo>
                    <a:lnTo>
                      <a:pt x="320" y="128"/>
                    </a:lnTo>
                    <a:lnTo>
                      <a:pt x="341" y="129"/>
                    </a:lnTo>
                    <a:lnTo>
                      <a:pt x="363" y="131"/>
                    </a:lnTo>
                    <a:lnTo>
                      <a:pt x="388" y="133"/>
                    </a:lnTo>
                    <a:lnTo>
                      <a:pt x="413" y="135"/>
                    </a:lnTo>
                    <a:lnTo>
                      <a:pt x="438" y="137"/>
                    </a:lnTo>
                    <a:lnTo>
                      <a:pt x="465" y="140"/>
                    </a:lnTo>
                    <a:lnTo>
                      <a:pt x="491" y="142"/>
                    </a:lnTo>
                    <a:lnTo>
                      <a:pt x="516" y="145"/>
                    </a:lnTo>
                    <a:lnTo>
                      <a:pt x="585" y="159"/>
                    </a:lnTo>
                    <a:lnTo>
                      <a:pt x="600" y="161"/>
                    </a:lnTo>
                    <a:lnTo>
                      <a:pt x="618" y="163"/>
                    </a:lnTo>
                    <a:lnTo>
                      <a:pt x="638" y="165"/>
                    </a:lnTo>
                    <a:lnTo>
                      <a:pt x="661" y="168"/>
                    </a:lnTo>
                    <a:lnTo>
                      <a:pt x="686" y="171"/>
                    </a:lnTo>
                    <a:lnTo>
                      <a:pt x="712" y="175"/>
                    </a:lnTo>
                    <a:lnTo>
                      <a:pt x="739" y="178"/>
                    </a:lnTo>
                    <a:lnTo>
                      <a:pt x="767" y="182"/>
                    </a:lnTo>
                    <a:lnTo>
                      <a:pt x="796" y="186"/>
                    </a:lnTo>
                    <a:lnTo>
                      <a:pt x="823" y="190"/>
                    </a:lnTo>
                    <a:lnTo>
                      <a:pt x="850" y="193"/>
                    </a:lnTo>
                    <a:lnTo>
                      <a:pt x="877" y="198"/>
                    </a:lnTo>
                    <a:lnTo>
                      <a:pt x="901" y="202"/>
                    </a:lnTo>
                    <a:lnTo>
                      <a:pt x="923" y="205"/>
                    </a:lnTo>
                    <a:lnTo>
                      <a:pt x="943" y="208"/>
                    </a:lnTo>
                    <a:lnTo>
                      <a:pt x="961" y="210"/>
                    </a:lnTo>
                    <a:lnTo>
                      <a:pt x="1022" y="104"/>
                    </a:lnTo>
                    <a:lnTo>
                      <a:pt x="606" y="37"/>
                    </a:lnTo>
                    <a:lnTo>
                      <a:pt x="585" y="159"/>
                    </a:lnTo>
                    <a:lnTo>
                      <a:pt x="516" y="145"/>
                    </a:lnTo>
                    <a:close/>
                  </a:path>
                </a:pathLst>
              </a:custGeom>
              <a:solidFill>
                <a:srgbClr val="7FC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2" name="Freeform 89">
                <a:extLst>
                  <a:ext uri="{FF2B5EF4-FFF2-40B4-BE49-F238E27FC236}">
                    <a16:creationId xmlns:a16="http://schemas.microsoft.com/office/drawing/2014/main" id="{981ABED5-611C-426E-B0D7-10C910A2E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" y="3163"/>
                <a:ext cx="189" cy="302"/>
              </a:xfrm>
              <a:custGeom>
                <a:avLst/>
                <a:gdLst>
                  <a:gd name="T0" fmla="*/ 0 w 380"/>
                  <a:gd name="T1" fmla="*/ 0 h 302"/>
                  <a:gd name="T2" fmla="*/ 0 w 380"/>
                  <a:gd name="T3" fmla="*/ 3 h 302"/>
                  <a:gd name="T4" fmla="*/ 0 w 380"/>
                  <a:gd name="T5" fmla="*/ 11 h 302"/>
                  <a:gd name="T6" fmla="*/ 0 w 380"/>
                  <a:gd name="T7" fmla="*/ 24 h 302"/>
                  <a:gd name="T8" fmla="*/ 0 w 380"/>
                  <a:gd name="T9" fmla="*/ 39 h 302"/>
                  <a:gd name="T10" fmla="*/ 0 w 380"/>
                  <a:gd name="T11" fmla="*/ 55 h 302"/>
                  <a:gd name="T12" fmla="*/ 0 w 380"/>
                  <a:gd name="T13" fmla="*/ 73 h 302"/>
                  <a:gd name="T14" fmla="*/ 0 w 380"/>
                  <a:gd name="T15" fmla="*/ 89 h 302"/>
                  <a:gd name="T16" fmla="*/ 0 w 380"/>
                  <a:gd name="T17" fmla="*/ 103 h 302"/>
                  <a:gd name="T18" fmla="*/ 0 w 380"/>
                  <a:gd name="T19" fmla="*/ 129 h 302"/>
                  <a:gd name="T20" fmla="*/ 0 w 380"/>
                  <a:gd name="T21" fmla="*/ 156 h 302"/>
                  <a:gd name="T22" fmla="*/ 0 w 380"/>
                  <a:gd name="T23" fmla="*/ 183 h 302"/>
                  <a:gd name="T24" fmla="*/ 0 w 380"/>
                  <a:gd name="T25" fmla="*/ 215 h 302"/>
                  <a:gd name="T26" fmla="*/ 0 w 380"/>
                  <a:gd name="T27" fmla="*/ 232 h 302"/>
                  <a:gd name="T28" fmla="*/ 0 w 380"/>
                  <a:gd name="T29" fmla="*/ 248 h 302"/>
                  <a:gd name="T30" fmla="*/ 0 w 380"/>
                  <a:gd name="T31" fmla="*/ 263 h 302"/>
                  <a:gd name="T32" fmla="*/ 0 w 380"/>
                  <a:gd name="T33" fmla="*/ 276 h 302"/>
                  <a:gd name="T34" fmla="*/ 0 w 380"/>
                  <a:gd name="T35" fmla="*/ 286 h 302"/>
                  <a:gd name="T36" fmla="*/ 0 w 380"/>
                  <a:gd name="T37" fmla="*/ 295 h 302"/>
                  <a:gd name="T38" fmla="*/ 0 w 380"/>
                  <a:gd name="T39" fmla="*/ 300 h 302"/>
                  <a:gd name="T40" fmla="*/ 0 w 380"/>
                  <a:gd name="T41" fmla="*/ 302 h 302"/>
                  <a:gd name="T42" fmla="*/ 0 w 380"/>
                  <a:gd name="T43" fmla="*/ 301 h 302"/>
                  <a:gd name="T44" fmla="*/ 0 w 380"/>
                  <a:gd name="T45" fmla="*/ 300 h 302"/>
                  <a:gd name="T46" fmla="*/ 0 w 380"/>
                  <a:gd name="T47" fmla="*/ 298 h 302"/>
                  <a:gd name="T48" fmla="*/ 0 w 380"/>
                  <a:gd name="T49" fmla="*/ 295 h 302"/>
                  <a:gd name="T50" fmla="*/ 0 w 380"/>
                  <a:gd name="T51" fmla="*/ 292 h 302"/>
                  <a:gd name="T52" fmla="*/ 0 w 380"/>
                  <a:gd name="T53" fmla="*/ 286 h 302"/>
                  <a:gd name="T54" fmla="*/ 0 w 380"/>
                  <a:gd name="T55" fmla="*/ 280 h 302"/>
                  <a:gd name="T56" fmla="*/ 0 w 380"/>
                  <a:gd name="T57" fmla="*/ 272 h 302"/>
                  <a:gd name="T58" fmla="*/ 0 w 380"/>
                  <a:gd name="T59" fmla="*/ 262 h 302"/>
                  <a:gd name="T60" fmla="*/ 0 w 380"/>
                  <a:gd name="T61" fmla="*/ 247 h 302"/>
                  <a:gd name="T62" fmla="*/ 0 w 380"/>
                  <a:gd name="T63" fmla="*/ 226 h 302"/>
                  <a:gd name="T64" fmla="*/ 0 w 380"/>
                  <a:gd name="T65" fmla="*/ 202 h 302"/>
                  <a:gd name="T66" fmla="*/ 0 w 380"/>
                  <a:gd name="T67" fmla="*/ 174 h 302"/>
                  <a:gd name="T68" fmla="*/ 0 w 380"/>
                  <a:gd name="T69" fmla="*/ 142 h 302"/>
                  <a:gd name="T70" fmla="*/ 0 w 380"/>
                  <a:gd name="T71" fmla="*/ 106 h 302"/>
                  <a:gd name="T72" fmla="*/ 0 w 380"/>
                  <a:gd name="T73" fmla="*/ 69 h 302"/>
                  <a:gd name="T74" fmla="*/ 0 w 380"/>
                  <a:gd name="T75" fmla="*/ 52 h 302"/>
                  <a:gd name="T76" fmla="*/ 0 w 380"/>
                  <a:gd name="T77" fmla="*/ 39 h 302"/>
                  <a:gd name="T78" fmla="*/ 0 w 380"/>
                  <a:gd name="T79" fmla="*/ 27 h 302"/>
                  <a:gd name="T80" fmla="*/ 0 w 380"/>
                  <a:gd name="T81" fmla="*/ 16 h 302"/>
                  <a:gd name="T82" fmla="*/ 0 w 380"/>
                  <a:gd name="T83" fmla="*/ 9 h 302"/>
                  <a:gd name="T84" fmla="*/ 0 w 380"/>
                  <a:gd name="T85" fmla="*/ 3 h 302"/>
                  <a:gd name="T86" fmla="*/ 0 w 380"/>
                  <a:gd name="T87" fmla="*/ 0 h 302"/>
                  <a:gd name="T88" fmla="*/ 0 w 380"/>
                  <a:gd name="T89" fmla="*/ 0 h 3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80"/>
                  <a:gd name="T136" fmla="*/ 0 h 302"/>
                  <a:gd name="T137" fmla="*/ 380 w 380"/>
                  <a:gd name="T138" fmla="*/ 302 h 30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80" h="302">
                    <a:moveTo>
                      <a:pt x="204" y="0"/>
                    </a:moveTo>
                    <a:lnTo>
                      <a:pt x="228" y="3"/>
                    </a:lnTo>
                    <a:lnTo>
                      <a:pt x="254" y="11"/>
                    </a:lnTo>
                    <a:lnTo>
                      <a:pt x="280" y="24"/>
                    </a:lnTo>
                    <a:lnTo>
                      <a:pt x="304" y="39"/>
                    </a:lnTo>
                    <a:lnTo>
                      <a:pt x="326" y="55"/>
                    </a:lnTo>
                    <a:lnTo>
                      <a:pt x="345" y="73"/>
                    </a:lnTo>
                    <a:lnTo>
                      <a:pt x="358" y="89"/>
                    </a:lnTo>
                    <a:lnTo>
                      <a:pt x="366" y="103"/>
                    </a:lnTo>
                    <a:lnTo>
                      <a:pt x="376" y="129"/>
                    </a:lnTo>
                    <a:lnTo>
                      <a:pt x="380" y="156"/>
                    </a:lnTo>
                    <a:lnTo>
                      <a:pt x="376" y="183"/>
                    </a:lnTo>
                    <a:lnTo>
                      <a:pt x="365" y="215"/>
                    </a:lnTo>
                    <a:lnTo>
                      <a:pt x="354" y="232"/>
                    </a:lnTo>
                    <a:lnTo>
                      <a:pt x="336" y="248"/>
                    </a:lnTo>
                    <a:lnTo>
                      <a:pt x="316" y="263"/>
                    </a:lnTo>
                    <a:lnTo>
                      <a:pt x="294" y="276"/>
                    </a:lnTo>
                    <a:lnTo>
                      <a:pt x="271" y="286"/>
                    </a:lnTo>
                    <a:lnTo>
                      <a:pt x="250" y="295"/>
                    </a:lnTo>
                    <a:lnTo>
                      <a:pt x="231" y="300"/>
                    </a:lnTo>
                    <a:lnTo>
                      <a:pt x="219" y="302"/>
                    </a:lnTo>
                    <a:lnTo>
                      <a:pt x="208" y="301"/>
                    </a:lnTo>
                    <a:lnTo>
                      <a:pt x="193" y="300"/>
                    </a:lnTo>
                    <a:lnTo>
                      <a:pt x="177" y="298"/>
                    </a:lnTo>
                    <a:lnTo>
                      <a:pt x="160" y="295"/>
                    </a:lnTo>
                    <a:lnTo>
                      <a:pt x="141" y="292"/>
                    </a:lnTo>
                    <a:lnTo>
                      <a:pt x="124" y="286"/>
                    </a:lnTo>
                    <a:lnTo>
                      <a:pt x="107" y="280"/>
                    </a:lnTo>
                    <a:lnTo>
                      <a:pt x="92" y="272"/>
                    </a:lnTo>
                    <a:lnTo>
                      <a:pt x="76" y="262"/>
                    </a:lnTo>
                    <a:lnTo>
                      <a:pt x="56" y="247"/>
                    </a:lnTo>
                    <a:lnTo>
                      <a:pt x="34" y="226"/>
                    </a:lnTo>
                    <a:lnTo>
                      <a:pt x="17" y="202"/>
                    </a:lnTo>
                    <a:lnTo>
                      <a:pt x="4" y="174"/>
                    </a:lnTo>
                    <a:lnTo>
                      <a:pt x="0" y="142"/>
                    </a:lnTo>
                    <a:lnTo>
                      <a:pt x="8" y="106"/>
                    </a:lnTo>
                    <a:lnTo>
                      <a:pt x="33" y="69"/>
                    </a:lnTo>
                    <a:lnTo>
                      <a:pt x="48" y="52"/>
                    </a:lnTo>
                    <a:lnTo>
                      <a:pt x="67" y="39"/>
                    </a:lnTo>
                    <a:lnTo>
                      <a:pt x="87" y="27"/>
                    </a:lnTo>
                    <a:lnTo>
                      <a:pt x="109" y="16"/>
                    </a:lnTo>
                    <a:lnTo>
                      <a:pt x="132" y="9"/>
                    </a:lnTo>
                    <a:lnTo>
                      <a:pt x="156" y="3"/>
                    </a:lnTo>
                    <a:lnTo>
                      <a:pt x="179" y="0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3" name="Freeform 90">
                <a:extLst>
                  <a:ext uri="{FF2B5EF4-FFF2-40B4-BE49-F238E27FC236}">
                    <a16:creationId xmlns:a16="http://schemas.microsoft.com/office/drawing/2014/main" id="{518D1F04-01D5-4FD8-B38C-29FE83573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" y="3302"/>
                <a:ext cx="204" cy="312"/>
              </a:xfrm>
              <a:custGeom>
                <a:avLst/>
                <a:gdLst>
                  <a:gd name="T0" fmla="*/ 1 w 407"/>
                  <a:gd name="T1" fmla="*/ 3 h 312"/>
                  <a:gd name="T2" fmla="*/ 1 w 407"/>
                  <a:gd name="T3" fmla="*/ 1 h 312"/>
                  <a:gd name="T4" fmla="*/ 1 w 407"/>
                  <a:gd name="T5" fmla="*/ 0 h 312"/>
                  <a:gd name="T6" fmla="*/ 1 w 407"/>
                  <a:gd name="T7" fmla="*/ 1 h 312"/>
                  <a:gd name="T8" fmla="*/ 1 w 407"/>
                  <a:gd name="T9" fmla="*/ 5 h 312"/>
                  <a:gd name="T10" fmla="*/ 1 w 407"/>
                  <a:gd name="T11" fmla="*/ 10 h 312"/>
                  <a:gd name="T12" fmla="*/ 1 w 407"/>
                  <a:gd name="T13" fmla="*/ 19 h 312"/>
                  <a:gd name="T14" fmla="*/ 1 w 407"/>
                  <a:gd name="T15" fmla="*/ 30 h 312"/>
                  <a:gd name="T16" fmla="*/ 1 w 407"/>
                  <a:gd name="T17" fmla="*/ 44 h 312"/>
                  <a:gd name="T18" fmla="*/ 1 w 407"/>
                  <a:gd name="T19" fmla="*/ 64 h 312"/>
                  <a:gd name="T20" fmla="*/ 1 w 407"/>
                  <a:gd name="T21" fmla="*/ 90 h 312"/>
                  <a:gd name="T22" fmla="*/ 1 w 407"/>
                  <a:gd name="T23" fmla="*/ 121 h 312"/>
                  <a:gd name="T24" fmla="*/ 1 w 407"/>
                  <a:gd name="T25" fmla="*/ 154 h 312"/>
                  <a:gd name="T26" fmla="*/ 0 w 407"/>
                  <a:gd name="T27" fmla="*/ 187 h 312"/>
                  <a:gd name="T28" fmla="*/ 1 w 407"/>
                  <a:gd name="T29" fmla="*/ 219 h 312"/>
                  <a:gd name="T30" fmla="*/ 1 w 407"/>
                  <a:gd name="T31" fmla="*/ 247 h 312"/>
                  <a:gd name="T32" fmla="*/ 1 w 407"/>
                  <a:gd name="T33" fmla="*/ 269 h 312"/>
                  <a:gd name="T34" fmla="*/ 1 w 407"/>
                  <a:gd name="T35" fmla="*/ 278 h 312"/>
                  <a:gd name="T36" fmla="*/ 1 w 407"/>
                  <a:gd name="T37" fmla="*/ 285 h 312"/>
                  <a:gd name="T38" fmla="*/ 1 w 407"/>
                  <a:gd name="T39" fmla="*/ 293 h 312"/>
                  <a:gd name="T40" fmla="*/ 1 w 407"/>
                  <a:gd name="T41" fmla="*/ 298 h 312"/>
                  <a:gd name="T42" fmla="*/ 1 w 407"/>
                  <a:gd name="T43" fmla="*/ 303 h 312"/>
                  <a:gd name="T44" fmla="*/ 1 w 407"/>
                  <a:gd name="T45" fmla="*/ 307 h 312"/>
                  <a:gd name="T46" fmla="*/ 1 w 407"/>
                  <a:gd name="T47" fmla="*/ 310 h 312"/>
                  <a:gd name="T48" fmla="*/ 1 w 407"/>
                  <a:gd name="T49" fmla="*/ 311 h 312"/>
                  <a:gd name="T50" fmla="*/ 1 w 407"/>
                  <a:gd name="T51" fmla="*/ 312 h 312"/>
                  <a:gd name="T52" fmla="*/ 1 w 407"/>
                  <a:gd name="T53" fmla="*/ 311 h 312"/>
                  <a:gd name="T54" fmla="*/ 1 w 407"/>
                  <a:gd name="T55" fmla="*/ 310 h 312"/>
                  <a:gd name="T56" fmla="*/ 1 w 407"/>
                  <a:gd name="T57" fmla="*/ 307 h 312"/>
                  <a:gd name="T58" fmla="*/ 1 w 407"/>
                  <a:gd name="T59" fmla="*/ 303 h 312"/>
                  <a:gd name="T60" fmla="*/ 1 w 407"/>
                  <a:gd name="T61" fmla="*/ 298 h 312"/>
                  <a:gd name="T62" fmla="*/ 1 w 407"/>
                  <a:gd name="T63" fmla="*/ 292 h 312"/>
                  <a:gd name="T64" fmla="*/ 1 w 407"/>
                  <a:gd name="T65" fmla="*/ 284 h 312"/>
                  <a:gd name="T66" fmla="*/ 1 w 407"/>
                  <a:gd name="T67" fmla="*/ 266 h 312"/>
                  <a:gd name="T68" fmla="*/ 1 w 407"/>
                  <a:gd name="T69" fmla="*/ 246 h 312"/>
                  <a:gd name="T70" fmla="*/ 1 w 407"/>
                  <a:gd name="T71" fmla="*/ 222 h 312"/>
                  <a:gd name="T72" fmla="*/ 1 w 407"/>
                  <a:gd name="T73" fmla="*/ 199 h 312"/>
                  <a:gd name="T74" fmla="*/ 1 w 407"/>
                  <a:gd name="T75" fmla="*/ 174 h 312"/>
                  <a:gd name="T76" fmla="*/ 1 w 407"/>
                  <a:gd name="T77" fmla="*/ 149 h 312"/>
                  <a:gd name="T78" fmla="*/ 1 w 407"/>
                  <a:gd name="T79" fmla="*/ 127 h 312"/>
                  <a:gd name="T80" fmla="*/ 1 w 407"/>
                  <a:gd name="T81" fmla="*/ 107 h 312"/>
                  <a:gd name="T82" fmla="*/ 1 w 407"/>
                  <a:gd name="T83" fmla="*/ 88 h 312"/>
                  <a:gd name="T84" fmla="*/ 1 w 407"/>
                  <a:gd name="T85" fmla="*/ 71 h 312"/>
                  <a:gd name="T86" fmla="*/ 1 w 407"/>
                  <a:gd name="T87" fmla="*/ 54 h 312"/>
                  <a:gd name="T88" fmla="*/ 1 w 407"/>
                  <a:gd name="T89" fmla="*/ 41 h 312"/>
                  <a:gd name="T90" fmla="*/ 1 w 407"/>
                  <a:gd name="T91" fmla="*/ 29 h 312"/>
                  <a:gd name="T92" fmla="*/ 1 w 407"/>
                  <a:gd name="T93" fmla="*/ 19 h 312"/>
                  <a:gd name="T94" fmla="*/ 1 w 407"/>
                  <a:gd name="T95" fmla="*/ 9 h 312"/>
                  <a:gd name="T96" fmla="*/ 1 w 407"/>
                  <a:gd name="T97" fmla="*/ 3 h 31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7"/>
                  <a:gd name="T148" fmla="*/ 0 h 312"/>
                  <a:gd name="T149" fmla="*/ 407 w 407"/>
                  <a:gd name="T150" fmla="*/ 312 h 31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7" h="312">
                    <a:moveTo>
                      <a:pt x="243" y="3"/>
                    </a:moveTo>
                    <a:lnTo>
                      <a:pt x="223" y="1"/>
                    </a:lnTo>
                    <a:lnTo>
                      <a:pt x="202" y="0"/>
                    </a:lnTo>
                    <a:lnTo>
                      <a:pt x="181" y="1"/>
                    </a:lnTo>
                    <a:lnTo>
                      <a:pt x="159" y="5"/>
                    </a:lnTo>
                    <a:lnTo>
                      <a:pt x="139" y="10"/>
                    </a:lnTo>
                    <a:lnTo>
                      <a:pt x="117" y="19"/>
                    </a:lnTo>
                    <a:lnTo>
                      <a:pt x="97" y="30"/>
                    </a:lnTo>
                    <a:lnTo>
                      <a:pt x="78" y="44"/>
                    </a:lnTo>
                    <a:lnTo>
                      <a:pt x="57" y="64"/>
                    </a:lnTo>
                    <a:lnTo>
                      <a:pt x="37" y="90"/>
                    </a:lnTo>
                    <a:lnTo>
                      <a:pt x="19" y="121"/>
                    </a:lnTo>
                    <a:lnTo>
                      <a:pt x="6" y="154"/>
                    </a:lnTo>
                    <a:lnTo>
                      <a:pt x="0" y="187"/>
                    </a:lnTo>
                    <a:lnTo>
                      <a:pt x="7" y="219"/>
                    </a:lnTo>
                    <a:lnTo>
                      <a:pt x="27" y="247"/>
                    </a:lnTo>
                    <a:lnTo>
                      <a:pt x="65" y="269"/>
                    </a:lnTo>
                    <a:lnTo>
                      <a:pt x="88" y="278"/>
                    </a:lnTo>
                    <a:lnTo>
                      <a:pt x="112" y="285"/>
                    </a:lnTo>
                    <a:lnTo>
                      <a:pt x="135" y="293"/>
                    </a:lnTo>
                    <a:lnTo>
                      <a:pt x="156" y="298"/>
                    </a:lnTo>
                    <a:lnTo>
                      <a:pt x="177" y="303"/>
                    </a:lnTo>
                    <a:lnTo>
                      <a:pt x="197" y="307"/>
                    </a:lnTo>
                    <a:lnTo>
                      <a:pt x="216" y="310"/>
                    </a:lnTo>
                    <a:lnTo>
                      <a:pt x="235" y="311"/>
                    </a:lnTo>
                    <a:lnTo>
                      <a:pt x="251" y="312"/>
                    </a:lnTo>
                    <a:lnTo>
                      <a:pt x="267" y="311"/>
                    </a:lnTo>
                    <a:lnTo>
                      <a:pt x="282" y="310"/>
                    </a:lnTo>
                    <a:lnTo>
                      <a:pt x="296" y="307"/>
                    </a:lnTo>
                    <a:lnTo>
                      <a:pt x="308" y="303"/>
                    </a:lnTo>
                    <a:lnTo>
                      <a:pt x="319" y="298"/>
                    </a:lnTo>
                    <a:lnTo>
                      <a:pt x="328" y="292"/>
                    </a:lnTo>
                    <a:lnTo>
                      <a:pt x="337" y="284"/>
                    </a:lnTo>
                    <a:lnTo>
                      <a:pt x="351" y="266"/>
                    </a:lnTo>
                    <a:lnTo>
                      <a:pt x="366" y="246"/>
                    </a:lnTo>
                    <a:lnTo>
                      <a:pt x="380" y="222"/>
                    </a:lnTo>
                    <a:lnTo>
                      <a:pt x="393" y="199"/>
                    </a:lnTo>
                    <a:lnTo>
                      <a:pt x="402" y="174"/>
                    </a:lnTo>
                    <a:lnTo>
                      <a:pt x="407" y="149"/>
                    </a:lnTo>
                    <a:lnTo>
                      <a:pt x="407" y="127"/>
                    </a:lnTo>
                    <a:lnTo>
                      <a:pt x="400" y="107"/>
                    </a:lnTo>
                    <a:lnTo>
                      <a:pt x="389" y="88"/>
                    </a:lnTo>
                    <a:lnTo>
                      <a:pt x="376" y="71"/>
                    </a:lnTo>
                    <a:lnTo>
                      <a:pt x="361" y="54"/>
                    </a:lnTo>
                    <a:lnTo>
                      <a:pt x="345" y="41"/>
                    </a:lnTo>
                    <a:lnTo>
                      <a:pt x="324" y="29"/>
                    </a:lnTo>
                    <a:lnTo>
                      <a:pt x="300" y="19"/>
                    </a:lnTo>
                    <a:lnTo>
                      <a:pt x="274" y="9"/>
                    </a:lnTo>
                    <a:lnTo>
                      <a:pt x="243" y="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4" name="Freeform 91">
                <a:extLst>
                  <a:ext uri="{FF2B5EF4-FFF2-40B4-BE49-F238E27FC236}">
                    <a16:creationId xmlns:a16="http://schemas.microsoft.com/office/drawing/2014/main" id="{07F2C96D-0FD8-4F1F-ACA5-6C7A72F4A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" y="3258"/>
                <a:ext cx="199" cy="222"/>
              </a:xfrm>
              <a:custGeom>
                <a:avLst/>
                <a:gdLst>
                  <a:gd name="T0" fmla="*/ 0 w 399"/>
                  <a:gd name="T1" fmla="*/ 0 h 222"/>
                  <a:gd name="T2" fmla="*/ 0 w 399"/>
                  <a:gd name="T3" fmla="*/ 177 h 222"/>
                  <a:gd name="T4" fmla="*/ 0 w 399"/>
                  <a:gd name="T5" fmla="*/ 222 h 222"/>
                  <a:gd name="T6" fmla="*/ 0 w 399"/>
                  <a:gd name="T7" fmla="*/ 69 h 222"/>
                  <a:gd name="T8" fmla="*/ 0 w 399"/>
                  <a:gd name="T9" fmla="*/ 0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9"/>
                  <a:gd name="T16" fmla="*/ 0 h 222"/>
                  <a:gd name="T17" fmla="*/ 399 w 399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9" h="222">
                    <a:moveTo>
                      <a:pt x="41" y="0"/>
                    </a:moveTo>
                    <a:lnTo>
                      <a:pt x="0" y="177"/>
                    </a:lnTo>
                    <a:lnTo>
                      <a:pt x="381" y="222"/>
                    </a:lnTo>
                    <a:lnTo>
                      <a:pt x="399" y="69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5" name="Freeform 92">
                <a:extLst>
                  <a:ext uri="{FF2B5EF4-FFF2-40B4-BE49-F238E27FC236}">
                    <a16:creationId xmlns:a16="http://schemas.microsoft.com/office/drawing/2014/main" id="{11D8FE11-F6AF-4F49-9450-7F3904D76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" y="3196"/>
                <a:ext cx="85" cy="230"/>
              </a:xfrm>
              <a:custGeom>
                <a:avLst/>
                <a:gdLst>
                  <a:gd name="T0" fmla="*/ 1 w 169"/>
                  <a:gd name="T1" fmla="*/ 230 h 230"/>
                  <a:gd name="T2" fmla="*/ 1 w 169"/>
                  <a:gd name="T3" fmla="*/ 229 h 230"/>
                  <a:gd name="T4" fmla="*/ 1 w 169"/>
                  <a:gd name="T5" fmla="*/ 226 h 230"/>
                  <a:gd name="T6" fmla="*/ 1 w 169"/>
                  <a:gd name="T7" fmla="*/ 221 h 230"/>
                  <a:gd name="T8" fmla="*/ 1 w 169"/>
                  <a:gd name="T9" fmla="*/ 214 h 230"/>
                  <a:gd name="T10" fmla="*/ 1 w 169"/>
                  <a:gd name="T11" fmla="*/ 205 h 230"/>
                  <a:gd name="T12" fmla="*/ 1 w 169"/>
                  <a:gd name="T13" fmla="*/ 194 h 230"/>
                  <a:gd name="T14" fmla="*/ 1 w 169"/>
                  <a:gd name="T15" fmla="*/ 182 h 230"/>
                  <a:gd name="T16" fmla="*/ 1 w 169"/>
                  <a:gd name="T17" fmla="*/ 168 h 230"/>
                  <a:gd name="T18" fmla="*/ 1 w 169"/>
                  <a:gd name="T19" fmla="*/ 152 h 230"/>
                  <a:gd name="T20" fmla="*/ 1 w 169"/>
                  <a:gd name="T21" fmla="*/ 135 h 230"/>
                  <a:gd name="T22" fmla="*/ 0 w 169"/>
                  <a:gd name="T23" fmla="*/ 115 h 230"/>
                  <a:gd name="T24" fmla="*/ 1 w 169"/>
                  <a:gd name="T25" fmla="*/ 95 h 230"/>
                  <a:gd name="T26" fmla="*/ 1 w 169"/>
                  <a:gd name="T27" fmla="*/ 73 h 230"/>
                  <a:gd name="T28" fmla="*/ 1 w 169"/>
                  <a:gd name="T29" fmla="*/ 50 h 230"/>
                  <a:gd name="T30" fmla="*/ 1 w 169"/>
                  <a:gd name="T31" fmla="*/ 25 h 230"/>
                  <a:gd name="T32" fmla="*/ 1 w 169"/>
                  <a:gd name="T33" fmla="*/ 0 h 230"/>
                  <a:gd name="T34" fmla="*/ 1 w 169"/>
                  <a:gd name="T35" fmla="*/ 21 h 230"/>
                  <a:gd name="T36" fmla="*/ 1 w 169"/>
                  <a:gd name="T37" fmla="*/ 42 h 230"/>
                  <a:gd name="T38" fmla="*/ 1 w 169"/>
                  <a:gd name="T39" fmla="*/ 65 h 230"/>
                  <a:gd name="T40" fmla="*/ 1 w 169"/>
                  <a:gd name="T41" fmla="*/ 90 h 230"/>
                  <a:gd name="T42" fmla="*/ 1 w 169"/>
                  <a:gd name="T43" fmla="*/ 118 h 230"/>
                  <a:gd name="T44" fmla="*/ 1 w 169"/>
                  <a:gd name="T45" fmla="*/ 150 h 230"/>
                  <a:gd name="T46" fmla="*/ 1 w 169"/>
                  <a:gd name="T47" fmla="*/ 187 h 230"/>
                  <a:gd name="T48" fmla="*/ 1 w 169"/>
                  <a:gd name="T49" fmla="*/ 230 h 2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9"/>
                  <a:gd name="T76" fmla="*/ 0 h 230"/>
                  <a:gd name="T77" fmla="*/ 169 w 169"/>
                  <a:gd name="T78" fmla="*/ 230 h 2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9" h="230">
                    <a:moveTo>
                      <a:pt x="169" y="230"/>
                    </a:moveTo>
                    <a:lnTo>
                      <a:pt x="165" y="229"/>
                    </a:lnTo>
                    <a:lnTo>
                      <a:pt x="154" y="226"/>
                    </a:lnTo>
                    <a:lnTo>
                      <a:pt x="139" y="221"/>
                    </a:lnTo>
                    <a:lnTo>
                      <a:pt x="119" y="214"/>
                    </a:lnTo>
                    <a:lnTo>
                      <a:pt x="97" y="205"/>
                    </a:lnTo>
                    <a:lnTo>
                      <a:pt x="74" y="194"/>
                    </a:lnTo>
                    <a:lnTo>
                      <a:pt x="52" y="182"/>
                    </a:lnTo>
                    <a:lnTo>
                      <a:pt x="32" y="168"/>
                    </a:lnTo>
                    <a:lnTo>
                      <a:pt x="16" y="152"/>
                    </a:lnTo>
                    <a:lnTo>
                      <a:pt x="4" y="135"/>
                    </a:lnTo>
                    <a:lnTo>
                      <a:pt x="0" y="115"/>
                    </a:lnTo>
                    <a:lnTo>
                      <a:pt x="2" y="95"/>
                    </a:lnTo>
                    <a:lnTo>
                      <a:pt x="15" y="73"/>
                    </a:lnTo>
                    <a:lnTo>
                      <a:pt x="39" y="50"/>
                    </a:lnTo>
                    <a:lnTo>
                      <a:pt x="74" y="25"/>
                    </a:lnTo>
                    <a:lnTo>
                      <a:pt x="124" y="0"/>
                    </a:lnTo>
                    <a:lnTo>
                      <a:pt x="107" y="21"/>
                    </a:lnTo>
                    <a:lnTo>
                      <a:pt x="88" y="42"/>
                    </a:lnTo>
                    <a:lnTo>
                      <a:pt x="71" y="65"/>
                    </a:lnTo>
                    <a:lnTo>
                      <a:pt x="63" y="90"/>
                    </a:lnTo>
                    <a:lnTo>
                      <a:pt x="65" y="118"/>
                    </a:lnTo>
                    <a:lnTo>
                      <a:pt x="80" y="150"/>
                    </a:lnTo>
                    <a:lnTo>
                      <a:pt x="113" y="187"/>
                    </a:lnTo>
                    <a:lnTo>
                      <a:pt x="169" y="2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6" name="Freeform 93">
                <a:extLst>
                  <a:ext uri="{FF2B5EF4-FFF2-40B4-BE49-F238E27FC236}">
                    <a16:creationId xmlns:a16="http://schemas.microsoft.com/office/drawing/2014/main" id="{ECC4819A-D091-4BCB-8F45-B0C114484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" y="3345"/>
                <a:ext cx="79" cy="231"/>
              </a:xfrm>
              <a:custGeom>
                <a:avLst/>
                <a:gdLst>
                  <a:gd name="T0" fmla="*/ 1 w 158"/>
                  <a:gd name="T1" fmla="*/ 231 h 231"/>
                  <a:gd name="T2" fmla="*/ 1 w 158"/>
                  <a:gd name="T3" fmla="*/ 231 h 231"/>
                  <a:gd name="T4" fmla="*/ 1 w 158"/>
                  <a:gd name="T5" fmla="*/ 229 h 231"/>
                  <a:gd name="T6" fmla="*/ 1 w 158"/>
                  <a:gd name="T7" fmla="*/ 227 h 231"/>
                  <a:gd name="T8" fmla="*/ 1 w 158"/>
                  <a:gd name="T9" fmla="*/ 224 h 231"/>
                  <a:gd name="T10" fmla="*/ 1 w 158"/>
                  <a:gd name="T11" fmla="*/ 219 h 231"/>
                  <a:gd name="T12" fmla="*/ 1 w 158"/>
                  <a:gd name="T13" fmla="*/ 212 h 231"/>
                  <a:gd name="T14" fmla="*/ 1 w 158"/>
                  <a:gd name="T15" fmla="*/ 204 h 231"/>
                  <a:gd name="T16" fmla="*/ 1 w 158"/>
                  <a:gd name="T17" fmla="*/ 192 h 231"/>
                  <a:gd name="T18" fmla="*/ 1 w 158"/>
                  <a:gd name="T19" fmla="*/ 179 h 231"/>
                  <a:gd name="T20" fmla="*/ 1 w 158"/>
                  <a:gd name="T21" fmla="*/ 163 h 231"/>
                  <a:gd name="T22" fmla="*/ 0 w 158"/>
                  <a:gd name="T23" fmla="*/ 144 h 231"/>
                  <a:gd name="T24" fmla="*/ 1 w 158"/>
                  <a:gd name="T25" fmla="*/ 123 h 231"/>
                  <a:gd name="T26" fmla="*/ 1 w 158"/>
                  <a:gd name="T27" fmla="*/ 97 h 231"/>
                  <a:gd name="T28" fmla="*/ 1 w 158"/>
                  <a:gd name="T29" fmla="*/ 69 h 231"/>
                  <a:gd name="T30" fmla="*/ 1 w 158"/>
                  <a:gd name="T31" fmla="*/ 36 h 231"/>
                  <a:gd name="T32" fmla="*/ 1 w 158"/>
                  <a:gd name="T33" fmla="*/ 0 h 231"/>
                  <a:gd name="T34" fmla="*/ 1 w 158"/>
                  <a:gd name="T35" fmla="*/ 21 h 231"/>
                  <a:gd name="T36" fmla="*/ 1 w 158"/>
                  <a:gd name="T37" fmla="*/ 42 h 231"/>
                  <a:gd name="T38" fmla="*/ 1 w 158"/>
                  <a:gd name="T39" fmla="*/ 66 h 231"/>
                  <a:gd name="T40" fmla="*/ 1 w 158"/>
                  <a:gd name="T41" fmla="*/ 91 h 231"/>
                  <a:gd name="T42" fmla="*/ 1 w 158"/>
                  <a:gd name="T43" fmla="*/ 121 h 231"/>
                  <a:gd name="T44" fmla="*/ 1 w 158"/>
                  <a:gd name="T45" fmla="*/ 154 h 231"/>
                  <a:gd name="T46" fmla="*/ 1 w 158"/>
                  <a:gd name="T47" fmla="*/ 190 h 231"/>
                  <a:gd name="T48" fmla="*/ 1 w 158"/>
                  <a:gd name="T49" fmla="*/ 231 h 2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8"/>
                  <a:gd name="T76" fmla="*/ 0 h 231"/>
                  <a:gd name="T77" fmla="*/ 158 w 158"/>
                  <a:gd name="T78" fmla="*/ 231 h 23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8" h="231">
                    <a:moveTo>
                      <a:pt x="158" y="231"/>
                    </a:moveTo>
                    <a:lnTo>
                      <a:pt x="154" y="231"/>
                    </a:lnTo>
                    <a:lnTo>
                      <a:pt x="145" y="229"/>
                    </a:lnTo>
                    <a:lnTo>
                      <a:pt x="130" y="227"/>
                    </a:lnTo>
                    <a:lnTo>
                      <a:pt x="112" y="224"/>
                    </a:lnTo>
                    <a:lnTo>
                      <a:pt x="92" y="219"/>
                    </a:lnTo>
                    <a:lnTo>
                      <a:pt x="70" y="212"/>
                    </a:lnTo>
                    <a:lnTo>
                      <a:pt x="50" y="204"/>
                    </a:lnTo>
                    <a:lnTo>
                      <a:pt x="31" y="192"/>
                    </a:lnTo>
                    <a:lnTo>
                      <a:pt x="16" y="179"/>
                    </a:lnTo>
                    <a:lnTo>
                      <a:pt x="5" y="163"/>
                    </a:lnTo>
                    <a:lnTo>
                      <a:pt x="0" y="144"/>
                    </a:lnTo>
                    <a:lnTo>
                      <a:pt x="2" y="123"/>
                    </a:lnTo>
                    <a:lnTo>
                      <a:pt x="15" y="97"/>
                    </a:lnTo>
                    <a:lnTo>
                      <a:pt x="35" y="69"/>
                    </a:lnTo>
                    <a:lnTo>
                      <a:pt x="67" y="36"/>
                    </a:lnTo>
                    <a:lnTo>
                      <a:pt x="114" y="0"/>
                    </a:lnTo>
                    <a:lnTo>
                      <a:pt x="103" y="21"/>
                    </a:lnTo>
                    <a:lnTo>
                      <a:pt x="88" y="42"/>
                    </a:lnTo>
                    <a:lnTo>
                      <a:pt x="74" y="66"/>
                    </a:lnTo>
                    <a:lnTo>
                      <a:pt x="66" y="91"/>
                    </a:lnTo>
                    <a:lnTo>
                      <a:pt x="66" y="121"/>
                    </a:lnTo>
                    <a:lnTo>
                      <a:pt x="78" y="154"/>
                    </a:lnTo>
                    <a:lnTo>
                      <a:pt x="108" y="190"/>
                    </a:lnTo>
                    <a:lnTo>
                      <a:pt x="158" y="2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7" name="Freeform 94">
                <a:extLst>
                  <a:ext uri="{FF2B5EF4-FFF2-40B4-BE49-F238E27FC236}">
                    <a16:creationId xmlns:a16="http://schemas.microsoft.com/office/drawing/2014/main" id="{5C35B2CD-613D-49EF-800C-7FE4CB6E9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" y="3358"/>
                <a:ext cx="38" cy="44"/>
              </a:xfrm>
              <a:custGeom>
                <a:avLst/>
                <a:gdLst>
                  <a:gd name="T0" fmla="*/ 0 w 77"/>
                  <a:gd name="T1" fmla="*/ 43 h 44"/>
                  <a:gd name="T2" fmla="*/ 0 w 77"/>
                  <a:gd name="T3" fmla="*/ 40 h 44"/>
                  <a:gd name="T4" fmla="*/ 0 w 77"/>
                  <a:gd name="T5" fmla="*/ 35 h 44"/>
                  <a:gd name="T6" fmla="*/ 0 w 77"/>
                  <a:gd name="T7" fmla="*/ 29 h 44"/>
                  <a:gd name="T8" fmla="*/ 0 w 77"/>
                  <a:gd name="T9" fmla="*/ 23 h 44"/>
                  <a:gd name="T10" fmla="*/ 0 w 77"/>
                  <a:gd name="T11" fmla="*/ 18 h 44"/>
                  <a:gd name="T12" fmla="*/ 0 w 77"/>
                  <a:gd name="T13" fmla="*/ 12 h 44"/>
                  <a:gd name="T14" fmla="*/ 0 w 77"/>
                  <a:gd name="T15" fmla="*/ 7 h 44"/>
                  <a:gd name="T16" fmla="*/ 0 w 77"/>
                  <a:gd name="T17" fmla="*/ 2 h 44"/>
                  <a:gd name="T18" fmla="*/ 0 w 77"/>
                  <a:gd name="T19" fmla="*/ 1 h 44"/>
                  <a:gd name="T20" fmla="*/ 0 w 77"/>
                  <a:gd name="T21" fmla="*/ 0 h 44"/>
                  <a:gd name="T22" fmla="*/ 0 w 77"/>
                  <a:gd name="T23" fmla="*/ 0 h 44"/>
                  <a:gd name="T24" fmla="*/ 0 w 77"/>
                  <a:gd name="T25" fmla="*/ 1 h 44"/>
                  <a:gd name="T26" fmla="*/ 0 w 77"/>
                  <a:gd name="T27" fmla="*/ 5 h 44"/>
                  <a:gd name="T28" fmla="*/ 0 w 77"/>
                  <a:gd name="T29" fmla="*/ 12 h 44"/>
                  <a:gd name="T30" fmla="*/ 0 w 77"/>
                  <a:gd name="T31" fmla="*/ 19 h 44"/>
                  <a:gd name="T32" fmla="*/ 0 w 77"/>
                  <a:gd name="T33" fmla="*/ 25 h 44"/>
                  <a:gd name="T34" fmla="*/ 0 w 77"/>
                  <a:gd name="T35" fmla="*/ 31 h 44"/>
                  <a:gd name="T36" fmla="*/ 0 w 77"/>
                  <a:gd name="T37" fmla="*/ 36 h 44"/>
                  <a:gd name="T38" fmla="*/ 0 w 77"/>
                  <a:gd name="T39" fmla="*/ 40 h 44"/>
                  <a:gd name="T40" fmla="*/ 0 w 77"/>
                  <a:gd name="T41" fmla="*/ 42 h 44"/>
                  <a:gd name="T42" fmla="*/ 0 w 77"/>
                  <a:gd name="T43" fmla="*/ 43 h 44"/>
                  <a:gd name="T44" fmla="*/ 0 w 77"/>
                  <a:gd name="T45" fmla="*/ 44 h 44"/>
                  <a:gd name="T46" fmla="*/ 0 w 77"/>
                  <a:gd name="T47" fmla="*/ 44 h 44"/>
                  <a:gd name="T48" fmla="*/ 0 w 77"/>
                  <a:gd name="T49" fmla="*/ 43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7"/>
                  <a:gd name="T76" fmla="*/ 0 h 44"/>
                  <a:gd name="T77" fmla="*/ 77 w 77"/>
                  <a:gd name="T78" fmla="*/ 44 h 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7" h="44">
                    <a:moveTo>
                      <a:pt x="61" y="43"/>
                    </a:moveTo>
                    <a:lnTo>
                      <a:pt x="67" y="40"/>
                    </a:lnTo>
                    <a:lnTo>
                      <a:pt x="73" y="35"/>
                    </a:lnTo>
                    <a:lnTo>
                      <a:pt x="77" y="29"/>
                    </a:lnTo>
                    <a:lnTo>
                      <a:pt x="77" y="23"/>
                    </a:lnTo>
                    <a:lnTo>
                      <a:pt x="74" y="18"/>
                    </a:lnTo>
                    <a:lnTo>
                      <a:pt x="70" y="12"/>
                    </a:lnTo>
                    <a:lnTo>
                      <a:pt x="63" y="7"/>
                    </a:lnTo>
                    <a:lnTo>
                      <a:pt x="54" y="2"/>
                    </a:lnTo>
                    <a:lnTo>
                      <a:pt x="40" y="1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4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9" y="31"/>
                    </a:lnTo>
                    <a:lnTo>
                      <a:pt x="17" y="36"/>
                    </a:lnTo>
                    <a:lnTo>
                      <a:pt x="24" y="40"/>
                    </a:lnTo>
                    <a:lnTo>
                      <a:pt x="32" y="42"/>
                    </a:lnTo>
                    <a:lnTo>
                      <a:pt x="40" y="43"/>
                    </a:lnTo>
                    <a:lnTo>
                      <a:pt x="47" y="44"/>
                    </a:lnTo>
                    <a:lnTo>
                      <a:pt x="54" y="44"/>
                    </a:lnTo>
                    <a:lnTo>
                      <a:pt x="61" y="4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8" name="Freeform 95">
                <a:extLst>
                  <a:ext uri="{FF2B5EF4-FFF2-40B4-BE49-F238E27FC236}">
                    <a16:creationId xmlns:a16="http://schemas.microsoft.com/office/drawing/2014/main" id="{40CFB856-205E-4A8E-81C9-7F404C7AD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" y="3382"/>
                <a:ext cx="31" cy="54"/>
              </a:xfrm>
              <a:custGeom>
                <a:avLst/>
                <a:gdLst>
                  <a:gd name="T0" fmla="*/ 1 w 61"/>
                  <a:gd name="T1" fmla="*/ 32 h 54"/>
                  <a:gd name="T2" fmla="*/ 1 w 61"/>
                  <a:gd name="T3" fmla="*/ 35 h 54"/>
                  <a:gd name="T4" fmla="*/ 1 w 61"/>
                  <a:gd name="T5" fmla="*/ 36 h 54"/>
                  <a:gd name="T6" fmla="*/ 1 w 61"/>
                  <a:gd name="T7" fmla="*/ 36 h 54"/>
                  <a:gd name="T8" fmla="*/ 1 w 61"/>
                  <a:gd name="T9" fmla="*/ 34 h 54"/>
                  <a:gd name="T10" fmla="*/ 1 w 61"/>
                  <a:gd name="T11" fmla="*/ 31 h 54"/>
                  <a:gd name="T12" fmla="*/ 1 w 61"/>
                  <a:gd name="T13" fmla="*/ 27 h 54"/>
                  <a:gd name="T14" fmla="*/ 1 w 61"/>
                  <a:gd name="T15" fmla="*/ 22 h 54"/>
                  <a:gd name="T16" fmla="*/ 1 w 61"/>
                  <a:gd name="T17" fmla="*/ 19 h 54"/>
                  <a:gd name="T18" fmla="*/ 1 w 61"/>
                  <a:gd name="T19" fmla="*/ 15 h 54"/>
                  <a:gd name="T20" fmla="*/ 1 w 61"/>
                  <a:gd name="T21" fmla="*/ 9 h 54"/>
                  <a:gd name="T22" fmla="*/ 1 w 61"/>
                  <a:gd name="T23" fmla="*/ 4 h 54"/>
                  <a:gd name="T24" fmla="*/ 1 w 61"/>
                  <a:gd name="T25" fmla="*/ 0 h 54"/>
                  <a:gd name="T26" fmla="*/ 1 w 61"/>
                  <a:gd name="T27" fmla="*/ 0 h 54"/>
                  <a:gd name="T28" fmla="*/ 1 w 61"/>
                  <a:gd name="T29" fmla="*/ 0 h 54"/>
                  <a:gd name="T30" fmla="*/ 1 w 61"/>
                  <a:gd name="T31" fmla="*/ 4 h 54"/>
                  <a:gd name="T32" fmla="*/ 1 w 61"/>
                  <a:gd name="T33" fmla="*/ 15 h 54"/>
                  <a:gd name="T34" fmla="*/ 0 w 61"/>
                  <a:gd name="T35" fmla="*/ 22 h 54"/>
                  <a:gd name="T36" fmla="*/ 1 w 61"/>
                  <a:gd name="T37" fmla="*/ 30 h 54"/>
                  <a:gd name="T38" fmla="*/ 1 w 61"/>
                  <a:gd name="T39" fmla="*/ 37 h 54"/>
                  <a:gd name="T40" fmla="*/ 1 w 61"/>
                  <a:gd name="T41" fmla="*/ 42 h 54"/>
                  <a:gd name="T42" fmla="*/ 1 w 61"/>
                  <a:gd name="T43" fmla="*/ 47 h 54"/>
                  <a:gd name="T44" fmla="*/ 1 w 61"/>
                  <a:gd name="T45" fmla="*/ 50 h 54"/>
                  <a:gd name="T46" fmla="*/ 1 w 61"/>
                  <a:gd name="T47" fmla="*/ 53 h 54"/>
                  <a:gd name="T48" fmla="*/ 1 w 61"/>
                  <a:gd name="T49" fmla="*/ 54 h 54"/>
                  <a:gd name="T50" fmla="*/ 1 w 61"/>
                  <a:gd name="T51" fmla="*/ 48 h 54"/>
                  <a:gd name="T52" fmla="*/ 1 w 61"/>
                  <a:gd name="T53" fmla="*/ 42 h 54"/>
                  <a:gd name="T54" fmla="*/ 1 w 61"/>
                  <a:gd name="T55" fmla="*/ 37 h 54"/>
                  <a:gd name="T56" fmla="*/ 1 w 61"/>
                  <a:gd name="T57" fmla="*/ 32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1"/>
                  <a:gd name="T88" fmla="*/ 0 h 54"/>
                  <a:gd name="T89" fmla="*/ 61 w 61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1" h="54">
                    <a:moveTo>
                      <a:pt x="35" y="32"/>
                    </a:moveTo>
                    <a:lnTo>
                      <a:pt x="39" y="35"/>
                    </a:lnTo>
                    <a:lnTo>
                      <a:pt x="44" y="36"/>
                    </a:lnTo>
                    <a:lnTo>
                      <a:pt x="50" y="36"/>
                    </a:lnTo>
                    <a:lnTo>
                      <a:pt x="55" y="34"/>
                    </a:lnTo>
                    <a:lnTo>
                      <a:pt x="59" y="31"/>
                    </a:lnTo>
                    <a:lnTo>
                      <a:pt x="61" y="27"/>
                    </a:lnTo>
                    <a:lnTo>
                      <a:pt x="61" y="22"/>
                    </a:lnTo>
                    <a:lnTo>
                      <a:pt x="59" y="19"/>
                    </a:lnTo>
                    <a:lnTo>
                      <a:pt x="55" y="15"/>
                    </a:lnTo>
                    <a:lnTo>
                      <a:pt x="49" y="9"/>
                    </a:lnTo>
                    <a:lnTo>
                      <a:pt x="40" y="4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9" y="4"/>
                    </a:lnTo>
                    <a:lnTo>
                      <a:pt x="1" y="15"/>
                    </a:lnTo>
                    <a:lnTo>
                      <a:pt x="0" y="22"/>
                    </a:lnTo>
                    <a:lnTo>
                      <a:pt x="1" y="30"/>
                    </a:lnTo>
                    <a:lnTo>
                      <a:pt x="7" y="37"/>
                    </a:lnTo>
                    <a:lnTo>
                      <a:pt x="15" y="42"/>
                    </a:lnTo>
                    <a:lnTo>
                      <a:pt x="24" y="47"/>
                    </a:lnTo>
                    <a:lnTo>
                      <a:pt x="35" y="50"/>
                    </a:lnTo>
                    <a:lnTo>
                      <a:pt x="47" y="53"/>
                    </a:lnTo>
                    <a:lnTo>
                      <a:pt x="59" y="54"/>
                    </a:lnTo>
                    <a:lnTo>
                      <a:pt x="51" y="48"/>
                    </a:lnTo>
                    <a:lnTo>
                      <a:pt x="42" y="42"/>
                    </a:lnTo>
                    <a:lnTo>
                      <a:pt x="34" y="37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59" name="Freeform 96">
                <a:extLst>
                  <a:ext uri="{FF2B5EF4-FFF2-40B4-BE49-F238E27FC236}">
                    <a16:creationId xmlns:a16="http://schemas.microsoft.com/office/drawing/2014/main" id="{724BEEB2-A889-4129-9C4F-08834BCB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" y="3140"/>
                <a:ext cx="214" cy="349"/>
              </a:xfrm>
              <a:custGeom>
                <a:avLst/>
                <a:gdLst>
                  <a:gd name="T0" fmla="*/ 0 w 429"/>
                  <a:gd name="T1" fmla="*/ 27 h 349"/>
                  <a:gd name="T2" fmla="*/ 0 w 429"/>
                  <a:gd name="T3" fmla="*/ 12 h 349"/>
                  <a:gd name="T4" fmla="*/ 0 w 429"/>
                  <a:gd name="T5" fmla="*/ 3 h 349"/>
                  <a:gd name="T6" fmla="*/ 0 w 429"/>
                  <a:gd name="T7" fmla="*/ 0 h 349"/>
                  <a:gd name="T8" fmla="*/ 0 w 429"/>
                  <a:gd name="T9" fmla="*/ 4 h 349"/>
                  <a:gd name="T10" fmla="*/ 0 w 429"/>
                  <a:gd name="T11" fmla="*/ 15 h 349"/>
                  <a:gd name="T12" fmla="*/ 0 w 429"/>
                  <a:gd name="T13" fmla="*/ 35 h 349"/>
                  <a:gd name="T14" fmla="*/ 0 w 429"/>
                  <a:gd name="T15" fmla="*/ 61 h 349"/>
                  <a:gd name="T16" fmla="*/ 0 w 429"/>
                  <a:gd name="T17" fmla="*/ 92 h 349"/>
                  <a:gd name="T18" fmla="*/ 0 w 429"/>
                  <a:gd name="T19" fmla="*/ 125 h 349"/>
                  <a:gd name="T20" fmla="*/ 0 w 429"/>
                  <a:gd name="T21" fmla="*/ 162 h 349"/>
                  <a:gd name="T22" fmla="*/ 0 w 429"/>
                  <a:gd name="T23" fmla="*/ 199 h 349"/>
                  <a:gd name="T24" fmla="*/ 0 w 429"/>
                  <a:gd name="T25" fmla="*/ 232 h 349"/>
                  <a:gd name="T26" fmla="*/ 0 w 429"/>
                  <a:gd name="T27" fmla="*/ 259 h 349"/>
                  <a:gd name="T28" fmla="*/ 0 w 429"/>
                  <a:gd name="T29" fmla="*/ 283 h 349"/>
                  <a:gd name="T30" fmla="*/ 0 w 429"/>
                  <a:gd name="T31" fmla="*/ 304 h 349"/>
                  <a:gd name="T32" fmla="*/ 0 w 429"/>
                  <a:gd name="T33" fmla="*/ 321 h 349"/>
                  <a:gd name="T34" fmla="*/ 0 w 429"/>
                  <a:gd name="T35" fmla="*/ 334 h 349"/>
                  <a:gd name="T36" fmla="*/ 0 w 429"/>
                  <a:gd name="T37" fmla="*/ 343 h 349"/>
                  <a:gd name="T38" fmla="*/ 0 w 429"/>
                  <a:gd name="T39" fmla="*/ 348 h 349"/>
                  <a:gd name="T40" fmla="*/ 0 w 429"/>
                  <a:gd name="T41" fmla="*/ 348 h 349"/>
                  <a:gd name="T42" fmla="*/ 0 w 429"/>
                  <a:gd name="T43" fmla="*/ 338 h 349"/>
                  <a:gd name="T44" fmla="*/ 0 w 429"/>
                  <a:gd name="T45" fmla="*/ 316 h 349"/>
                  <a:gd name="T46" fmla="*/ 0 w 429"/>
                  <a:gd name="T47" fmla="*/ 284 h 349"/>
                  <a:gd name="T48" fmla="*/ 0 w 429"/>
                  <a:gd name="T49" fmla="*/ 248 h 349"/>
                  <a:gd name="T50" fmla="*/ 0 w 429"/>
                  <a:gd name="T51" fmla="*/ 215 h 349"/>
                  <a:gd name="T52" fmla="*/ 0 w 429"/>
                  <a:gd name="T53" fmla="*/ 187 h 349"/>
                  <a:gd name="T54" fmla="*/ 0 w 429"/>
                  <a:gd name="T55" fmla="*/ 164 h 349"/>
                  <a:gd name="T56" fmla="*/ 0 w 429"/>
                  <a:gd name="T57" fmla="*/ 146 h 349"/>
                  <a:gd name="T58" fmla="*/ 0 w 429"/>
                  <a:gd name="T59" fmla="*/ 129 h 349"/>
                  <a:gd name="T60" fmla="*/ 0 w 429"/>
                  <a:gd name="T61" fmla="*/ 121 h 349"/>
                  <a:gd name="T62" fmla="*/ 0 w 429"/>
                  <a:gd name="T63" fmla="*/ 126 h 349"/>
                  <a:gd name="T64" fmla="*/ 0 w 429"/>
                  <a:gd name="T65" fmla="*/ 139 h 349"/>
                  <a:gd name="T66" fmla="*/ 0 w 429"/>
                  <a:gd name="T67" fmla="*/ 148 h 349"/>
                  <a:gd name="T68" fmla="*/ 0 w 429"/>
                  <a:gd name="T69" fmla="*/ 161 h 349"/>
                  <a:gd name="T70" fmla="*/ 0 w 429"/>
                  <a:gd name="T71" fmla="*/ 192 h 349"/>
                  <a:gd name="T72" fmla="*/ 0 w 429"/>
                  <a:gd name="T73" fmla="*/ 228 h 349"/>
                  <a:gd name="T74" fmla="*/ 0 w 429"/>
                  <a:gd name="T75" fmla="*/ 264 h 349"/>
                  <a:gd name="T76" fmla="*/ 0 w 429"/>
                  <a:gd name="T77" fmla="*/ 293 h 349"/>
                  <a:gd name="T78" fmla="*/ 0 w 429"/>
                  <a:gd name="T79" fmla="*/ 308 h 349"/>
                  <a:gd name="T80" fmla="*/ 0 w 429"/>
                  <a:gd name="T81" fmla="*/ 316 h 349"/>
                  <a:gd name="T82" fmla="*/ 0 w 429"/>
                  <a:gd name="T83" fmla="*/ 317 h 349"/>
                  <a:gd name="T84" fmla="*/ 0 w 429"/>
                  <a:gd name="T85" fmla="*/ 307 h 349"/>
                  <a:gd name="T86" fmla="*/ 0 w 429"/>
                  <a:gd name="T87" fmla="*/ 290 h 349"/>
                  <a:gd name="T88" fmla="*/ 0 w 429"/>
                  <a:gd name="T89" fmla="*/ 263 h 349"/>
                  <a:gd name="T90" fmla="*/ 0 w 429"/>
                  <a:gd name="T91" fmla="*/ 230 h 349"/>
                  <a:gd name="T92" fmla="*/ 0 w 429"/>
                  <a:gd name="T93" fmla="*/ 184 h 349"/>
                  <a:gd name="T94" fmla="*/ 0 w 429"/>
                  <a:gd name="T95" fmla="*/ 133 h 349"/>
                  <a:gd name="T96" fmla="*/ 0 w 429"/>
                  <a:gd name="T97" fmla="*/ 87 h 349"/>
                  <a:gd name="T98" fmla="*/ 0 w 429"/>
                  <a:gd name="T99" fmla="*/ 52 h 349"/>
                  <a:gd name="T100" fmla="*/ 0 w 429"/>
                  <a:gd name="T101" fmla="*/ 30 h 349"/>
                  <a:gd name="T102" fmla="*/ 0 w 429"/>
                  <a:gd name="T103" fmla="*/ 42 h 349"/>
                  <a:gd name="T104" fmla="*/ 0 w 429"/>
                  <a:gd name="T105" fmla="*/ 72 h 349"/>
                  <a:gd name="T106" fmla="*/ 0 w 429"/>
                  <a:gd name="T107" fmla="*/ 99 h 349"/>
                  <a:gd name="T108" fmla="*/ 0 w 429"/>
                  <a:gd name="T109" fmla="*/ 96 h 349"/>
                  <a:gd name="T110" fmla="*/ 0 w 429"/>
                  <a:gd name="T111" fmla="*/ 5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9"/>
                  <a:gd name="T169" fmla="*/ 0 h 349"/>
                  <a:gd name="T170" fmla="*/ 429 w 42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9" h="349">
                    <a:moveTo>
                      <a:pt x="357" y="38"/>
                    </a:moveTo>
                    <a:lnTo>
                      <a:pt x="342" y="27"/>
                    </a:lnTo>
                    <a:lnTo>
                      <a:pt x="326" y="19"/>
                    </a:lnTo>
                    <a:lnTo>
                      <a:pt x="308" y="12"/>
                    </a:lnTo>
                    <a:lnTo>
                      <a:pt x="290" y="7"/>
                    </a:lnTo>
                    <a:lnTo>
                      <a:pt x="271" y="3"/>
                    </a:lnTo>
                    <a:lnTo>
                      <a:pt x="252" y="1"/>
                    </a:lnTo>
                    <a:lnTo>
                      <a:pt x="232" y="0"/>
                    </a:lnTo>
                    <a:lnTo>
                      <a:pt x="212" y="1"/>
                    </a:lnTo>
                    <a:lnTo>
                      <a:pt x="186" y="4"/>
                    </a:lnTo>
                    <a:lnTo>
                      <a:pt x="162" y="9"/>
                    </a:lnTo>
                    <a:lnTo>
                      <a:pt x="139" y="15"/>
                    </a:lnTo>
                    <a:lnTo>
                      <a:pt x="117" y="24"/>
                    </a:lnTo>
                    <a:lnTo>
                      <a:pt x="97" y="35"/>
                    </a:lnTo>
                    <a:lnTo>
                      <a:pt x="78" y="48"/>
                    </a:lnTo>
                    <a:lnTo>
                      <a:pt x="60" y="61"/>
                    </a:lnTo>
                    <a:lnTo>
                      <a:pt x="45" y="75"/>
                    </a:lnTo>
                    <a:lnTo>
                      <a:pt x="32" y="92"/>
                    </a:lnTo>
                    <a:lnTo>
                      <a:pt x="19" y="108"/>
                    </a:lnTo>
                    <a:lnTo>
                      <a:pt x="11" y="125"/>
                    </a:lnTo>
                    <a:lnTo>
                      <a:pt x="4" y="144"/>
                    </a:lnTo>
                    <a:lnTo>
                      <a:pt x="0" y="162"/>
                    </a:lnTo>
                    <a:lnTo>
                      <a:pt x="0" y="181"/>
                    </a:lnTo>
                    <a:lnTo>
                      <a:pt x="2" y="199"/>
                    </a:lnTo>
                    <a:lnTo>
                      <a:pt x="7" y="217"/>
                    </a:lnTo>
                    <a:lnTo>
                      <a:pt x="14" y="232"/>
                    </a:lnTo>
                    <a:lnTo>
                      <a:pt x="22" y="246"/>
                    </a:lnTo>
                    <a:lnTo>
                      <a:pt x="32" y="259"/>
                    </a:lnTo>
                    <a:lnTo>
                      <a:pt x="42" y="272"/>
                    </a:lnTo>
                    <a:lnTo>
                      <a:pt x="55" y="283"/>
                    </a:lnTo>
                    <a:lnTo>
                      <a:pt x="69" y="294"/>
                    </a:lnTo>
                    <a:lnTo>
                      <a:pt x="84" y="304"/>
                    </a:lnTo>
                    <a:lnTo>
                      <a:pt x="101" y="312"/>
                    </a:lnTo>
                    <a:lnTo>
                      <a:pt x="117" y="321"/>
                    </a:lnTo>
                    <a:lnTo>
                      <a:pt x="135" y="328"/>
                    </a:lnTo>
                    <a:lnTo>
                      <a:pt x="154" y="334"/>
                    </a:lnTo>
                    <a:lnTo>
                      <a:pt x="172" y="339"/>
                    </a:lnTo>
                    <a:lnTo>
                      <a:pt x="193" y="343"/>
                    </a:lnTo>
                    <a:lnTo>
                      <a:pt x="213" y="346"/>
                    </a:lnTo>
                    <a:lnTo>
                      <a:pt x="233" y="348"/>
                    </a:lnTo>
                    <a:lnTo>
                      <a:pt x="254" y="349"/>
                    </a:lnTo>
                    <a:lnTo>
                      <a:pt x="282" y="348"/>
                    </a:lnTo>
                    <a:lnTo>
                      <a:pt x="308" y="344"/>
                    </a:lnTo>
                    <a:lnTo>
                      <a:pt x="334" y="338"/>
                    </a:lnTo>
                    <a:lnTo>
                      <a:pt x="357" y="328"/>
                    </a:lnTo>
                    <a:lnTo>
                      <a:pt x="377" y="316"/>
                    </a:lnTo>
                    <a:lnTo>
                      <a:pt x="396" y="301"/>
                    </a:lnTo>
                    <a:lnTo>
                      <a:pt x="411" y="284"/>
                    </a:lnTo>
                    <a:lnTo>
                      <a:pt x="423" y="264"/>
                    </a:lnTo>
                    <a:lnTo>
                      <a:pt x="429" y="248"/>
                    </a:lnTo>
                    <a:lnTo>
                      <a:pt x="429" y="232"/>
                    </a:lnTo>
                    <a:lnTo>
                      <a:pt x="425" y="215"/>
                    </a:lnTo>
                    <a:lnTo>
                      <a:pt x="417" y="199"/>
                    </a:lnTo>
                    <a:lnTo>
                      <a:pt x="408" y="187"/>
                    </a:lnTo>
                    <a:lnTo>
                      <a:pt x="400" y="175"/>
                    </a:lnTo>
                    <a:lnTo>
                      <a:pt x="392" y="164"/>
                    </a:lnTo>
                    <a:lnTo>
                      <a:pt x="381" y="155"/>
                    </a:lnTo>
                    <a:lnTo>
                      <a:pt x="370" y="146"/>
                    </a:lnTo>
                    <a:lnTo>
                      <a:pt x="358" y="137"/>
                    </a:lnTo>
                    <a:lnTo>
                      <a:pt x="345" y="129"/>
                    </a:lnTo>
                    <a:lnTo>
                      <a:pt x="331" y="123"/>
                    </a:lnTo>
                    <a:lnTo>
                      <a:pt x="320" y="121"/>
                    </a:lnTo>
                    <a:lnTo>
                      <a:pt x="309" y="122"/>
                    </a:lnTo>
                    <a:lnTo>
                      <a:pt x="300" y="126"/>
                    </a:lnTo>
                    <a:lnTo>
                      <a:pt x="293" y="134"/>
                    </a:lnTo>
                    <a:lnTo>
                      <a:pt x="293" y="139"/>
                    </a:lnTo>
                    <a:lnTo>
                      <a:pt x="294" y="144"/>
                    </a:lnTo>
                    <a:lnTo>
                      <a:pt x="299" y="148"/>
                    </a:lnTo>
                    <a:lnTo>
                      <a:pt x="305" y="150"/>
                    </a:lnTo>
                    <a:lnTo>
                      <a:pt x="326" y="161"/>
                    </a:lnTo>
                    <a:lnTo>
                      <a:pt x="346" y="175"/>
                    </a:lnTo>
                    <a:lnTo>
                      <a:pt x="362" y="192"/>
                    </a:lnTo>
                    <a:lnTo>
                      <a:pt x="374" y="209"/>
                    </a:lnTo>
                    <a:lnTo>
                      <a:pt x="381" y="228"/>
                    </a:lnTo>
                    <a:lnTo>
                      <a:pt x="383" y="246"/>
                    </a:lnTo>
                    <a:lnTo>
                      <a:pt x="374" y="264"/>
                    </a:lnTo>
                    <a:lnTo>
                      <a:pt x="360" y="282"/>
                    </a:lnTo>
                    <a:lnTo>
                      <a:pt x="345" y="293"/>
                    </a:lnTo>
                    <a:lnTo>
                      <a:pt x="328" y="301"/>
                    </a:lnTo>
                    <a:lnTo>
                      <a:pt x="311" y="308"/>
                    </a:lnTo>
                    <a:lnTo>
                      <a:pt x="293" y="312"/>
                    </a:lnTo>
                    <a:lnTo>
                      <a:pt x="273" y="316"/>
                    </a:lnTo>
                    <a:lnTo>
                      <a:pt x="254" y="317"/>
                    </a:lnTo>
                    <a:lnTo>
                      <a:pt x="233" y="317"/>
                    </a:lnTo>
                    <a:lnTo>
                      <a:pt x="213" y="314"/>
                    </a:lnTo>
                    <a:lnTo>
                      <a:pt x="186" y="307"/>
                    </a:lnTo>
                    <a:lnTo>
                      <a:pt x="160" y="299"/>
                    </a:lnTo>
                    <a:lnTo>
                      <a:pt x="136" y="290"/>
                    </a:lnTo>
                    <a:lnTo>
                      <a:pt x="113" y="278"/>
                    </a:lnTo>
                    <a:lnTo>
                      <a:pt x="93" y="263"/>
                    </a:lnTo>
                    <a:lnTo>
                      <a:pt x="75" y="248"/>
                    </a:lnTo>
                    <a:lnTo>
                      <a:pt x="61" y="230"/>
                    </a:lnTo>
                    <a:lnTo>
                      <a:pt x="50" y="210"/>
                    </a:lnTo>
                    <a:lnTo>
                      <a:pt x="44" y="184"/>
                    </a:lnTo>
                    <a:lnTo>
                      <a:pt x="45" y="157"/>
                    </a:lnTo>
                    <a:lnTo>
                      <a:pt x="53" y="133"/>
                    </a:lnTo>
                    <a:lnTo>
                      <a:pt x="67" y="109"/>
                    </a:lnTo>
                    <a:lnTo>
                      <a:pt x="87" y="87"/>
                    </a:lnTo>
                    <a:lnTo>
                      <a:pt x="111" y="68"/>
                    </a:lnTo>
                    <a:lnTo>
                      <a:pt x="140" y="52"/>
                    </a:lnTo>
                    <a:lnTo>
                      <a:pt x="172" y="38"/>
                    </a:lnTo>
                    <a:lnTo>
                      <a:pt x="215" y="30"/>
                    </a:lnTo>
                    <a:lnTo>
                      <a:pt x="254" y="32"/>
                    </a:lnTo>
                    <a:lnTo>
                      <a:pt x="289" y="42"/>
                    </a:lnTo>
                    <a:lnTo>
                      <a:pt x="319" y="57"/>
                    </a:lnTo>
                    <a:lnTo>
                      <a:pt x="342" y="72"/>
                    </a:lnTo>
                    <a:lnTo>
                      <a:pt x="361" y="88"/>
                    </a:lnTo>
                    <a:lnTo>
                      <a:pt x="372" y="99"/>
                    </a:lnTo>
                    <a:lnTo>
                      <a:pt x="376" y="103"/>
                    </a:lnTo>
                    <a:lnTo>
                      <a:pt x="376" y="96"/>
                    </a:lnTo>
                    <a:lnTo>
                      <a:pt x="376" y="78"/>
                    </a:lnTo>
                    <a:lnTo>
                      <a:pt x="370" y="57"/>
                    </a:lnTo>
                    <a:lnTo>
                      <a:pt x="357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0" name="Freeform 97">
                <a:extLst>
                  <a:ext uri="{FF2B5EF4-FFF2-40B4-BE49-F238E27FC236}">
                    <a16:creationId xmlns:a16="http://schemas.microsoft.com/office/drawing/2014/main" id="{2B3608F3-1E32-482E-868C-696880A8D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" y="3288"/>
                <a:ext cx="198" cy="357"/>
              </a:xfrm>
              <a:custGeom>
                <a:avLst/>
                <a:gdLst>
                  <a:gd name="T0" fmla="*/ 1 w 396"/>
                  <a:gd name="T1" fmla="*/ 87 h 357"/>
                  <a:gd name="T2" fmla="*/ 1 w 396"/>
                  <a:gd name="T3" fmla="*/ 148 h 357"/>
                  <a:gd name="T4" fmla="*/ 1 w 396"/>
                  <a:gd name="T5" fmla="*/ 213 h 357"/>
                  <a:gd name="T6" fmla="*/ 1 w 396"/>
                  <a:gd name="T7" fmla="*/ 272 h 357"/>
                  <a:gd name="T8" fmla="*/ 1 w 396"/>
                  <a:gd name="T9" fmla="*/ 308 h 357"/>
                  <a:gd name="T10" fmla="*/ 1 w 396"/>
                  <a:gd name="T11" fmla="*/ 325 h 357"/>
                  <a:gd name="T12" fmla="*/ 1 w 396"/>
                  <a:gd name="T13" fmla="*/ 340 h 357"/>
                  <a:gd name="T14" fmla="*/ 1 w 396"/>
                  <a:gd name="T15" fmla="*/ 351 h 357"/>
                  <a:gd name="T16" fmla="*/ 1 w 396"/>
                  <a:gd name="T17" fmla="*/ 356 h 357"/>
                  <a:gd name="T18" fmla="*/ 1 w 396"/>
                  <a:gd name="T19" fmla="*/ 355 h 357"/>
                  <a:gd name="T20" fmla="*/ 1 w 396"/>
                  <a:gd name="T21" fmla="*/ 347 h 357"/>
                  <a:gd name="T22" fmla="*/ 1 w 396"/>
                  <a:gd name="T23" fmla="*/ 330 h 357"/>
                  <a:gd name="T24" fmla="*/ 1 w 396"/>
                  <a:gd name="T25" fmla="*/ 306 h 357"/>
                  <a:gd name="T26" fmla="*/ 1 w 396"/>
                  <a:gd name="T27" fmla="*/ 278 h 357"/>
                  <a:gd name="T28" fmla="*/ 1 w 396"/>
                  <a:gd name="T29" fmla="*/ 249 h 357"/>
                  <a:gd name="T30" fmla="*/ 1 w 396"/>
                  <a:gd name="T31" fmla="*/ 219 h 357"/>
                  <a:gd name="T32" fmla="*/ 1 w 396"/>
                  <a:gd name="T33" fmla="*/ 184 h 357"/>
                  <a:gd name="T34" fmla="*/ 1 w 396"/>
                  <a:gd name="T35" fmla="*/ 147 h 357"/>
                  <a:gd name="T36" fmla="*/ 1 w 396"/>
                  <a:gd name="T37" fmla="*/ 115 h 357"/>
                  <a:gd name="T38" fmla="*/ 1 w 396"/>
                  <a:gd name="T39" fmla="*/ 93 h 357"/>
                  <a:gd name="T40" fmla="*/ 1 w 396"/>
                  <a:gd name="T41" fmla="*/ 86 h 357"/>
                  <a:gd name="T42" fmla="*/ 1 w 396"/>
                  <a:gd name="T43" fmla="*/ 89 h 357"/>
                  <a:gd name="T44" fmla="*/ 1 w 396"/>
                  <a:gd name="T45" fmla="*/ 98 h 357"/>
                  <a:gd name="T46" fmla="*/ 1 w 396"/>
                  <a:gd name="T47" fmla="*/ 108 h 357"/>
                  <a:gd name="T48" fmla="*/ 1 w 396"/>
                  <a:gd name="T49" fmla="*/ 117 h 357"/>
                  <a:gd name="T50" fmla="*/ 1 w 396"/>
                  <a:gd name="T51" fmla="*/ 132 h 357"/>
                  <a:gd name="T52" fmla="*/ 1 w 396"/>
                  <a:gd name="T53" fmla="*/ 151 h 357"/>
                  <a:gd name="T54" fmla="*/ 1 w 396"/>
                  <a:gd name="T55" fmla="*/ 173 h 357"/>
                  <a:gd name="T56" fmla="*/ 1 w 396"/>
                  <a:gd name="T57" fmla="*/ 203 h 357"/>
                  <a:gd name="T58" fmla="*/ 1 w 396"/>
                  <a:gd name="T59" fmla="*/ 245 h 357"/>
                  <a:gd name="T60" fmla="*/ 1 w 396"/>
                  <a:gd name="T61" fmla="*/ 284 h 357"/>
                  <a:gd name="T62" fmla="*/ 1 w 396"/>
                  <a:gd name="T63" fmla="*/ 312 h 357"/>
                  <a:gd name="T64" fmla="*/ 1 w 396"/>
                  <a:gd name="T65" fmla="*/ 321 h 357"/>
                  <a:gd name="T66" fmla="*/ 1 w 396"/>
                  <a:gd name="T67" fmla="*/ 318 h 357"/>
                  <a:gd name="T68" fmla="*/ 1 w 396"/>
                  <a:gd name="T69" fmla="*/ 307 h 357"/>
                  <a:gd name="T70" fmla="*/ 1 w 396"/>
                  <a:gd name="T71" fmla="*/ 287 h 357"/>
                  <a:gd name="T72" fmla="*/ 1 w 396"/>
                  <a:gd name="T73" fmla="*/ 256 h 357"/>
                  <a:gd name="T74" fmla="*/ 1 w 396"/>
                  <a:gd name="T75" fmla="*/ 207 h 357"/>
                  <a:gd name="T76" fmla="*/ 1 w 396"/>
                  <a:gd name="T77" fmla="*/ 154 h 357"/>
                  <a:gd name="T78" fmla="*/ 1 w 396"/>
                  <a:gd name="T79" fmla="*/ 104 h 357"/>
                  <a:gd name="T80" fmla="*/ 1 w 396"/>
                  <a:gd name="T81" fmla="*/ 71 h 357"/>
                  <a:gd name="T82" fmla="*/ 1 w 396"/>
                  <a:gd name="T83" fmla="*/ 56 h 357"/>
                  <a:gd name="T84" fmla="*/ 1 w 396"/>
                  <a:gd name="T85" fmla="*/ 45 h 357"/>
                  <a:gd name="T86" fmla="*/ 1 w 396"/>
                  <a:gd name="T87" fmla="*/ 36 h 357"/>
                  <a:gd name="T88" fmla="*/ 1 w 396"/>
                  <a:gd name="T89" fmla="*/ 31 h 357"/>
                  <a:gd name="T90" fmla="*/ 1 w 396"/>
                  <a:gd name="T91" fmla="*/ 27 h 357"/>
                  <a:gd name="T92" fmla="*/ 1 w 396"/>
                  <a:gd name="T93" fmla="*/ 27 h 357"/>
                  <a:gd name="T94" fmla="*/ 1 w 396"/>
                  <a:gd name="T95" fmla="*/ 30 h 357"/>
                  <a:gd name="T96" fmla="*/ 1 w 396"/>
                  <a:gd name="T97" fmla="*/ 21 h 357"/>
                  <a:gd name="T98" fmla="*/ 1 w 396"/>
                  <a:gd name="T99" fmla="*/ 8 h 357"/>
                  <a:gd name="T100" fmla="*/ 1 w 396"/>
                  <a:gd name="T101" fmla="*/ 1 h 357"/>
                  <a:gd name="T102" fmla="*/ 1 w 396"/>
                  <a:gd name="T103" fmla="*/ 1 h 357"/>
                  <a:gd name="T104" fmla="*/ 1 w 396"/>
                  <a:gd name="T105" fmla="*/ 6 h 357"/>
                  <a:gd name="T106" fmla="*/ 1 w 396"/>
                  <a:gd name="T107" fmla="*/ 16 h 357"/>
                  <a:gd name="T108" fmla="*/ 1 w 396"/>
                  <a:gd name="T109" fmla="*/ 31 h 357"/>
                  <a:gd name="T110" fmla="*/ 1 w 396"/>
                  <a:gd name="T111" fmla="*/ 49 h 35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96"/>
                  <a:gd name="T169" fmla="*/ 0 h 357"/>
                  <a:gd name="T170" fmla="*/ 396 w 396"/>
                  <a:gd name="T171" fmla="*/ 357 h 35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96" h="357">
                    <a:moveTo>
                      <a:pt x="46" y="59"/>
                    </a:moveTo>
                    <a:lnTo>
                      <a:pt x="26" y="87"/>
                    </a:lnTo>
                    <a:lnTo>
                      <a:pt x="11" y="116"/>
                    </a:lnTo>
                    <a:lnTo>
                      <a:pt x="3" y="148"/>
                    </a:lnTo>
                    <a:lnTo>
                      <a:pt x="0" y="181"/>
                    </a:lnTo>
                    <a:lnTo>
                      <a:pt x="6" y="213"/>
                    </a:lnTo>
                    <a:lnTo>
                      <a:pt x="18" y="243"/>
                    </a:lnTo>
                    <a:lnTo>
                      <a:pt x="39" y="272"/>
                    </a:lnTo>
                    <a:lnTo>
                      <a:pt x="68" y="297"/>
                    </a:lnTo>
                    <a:lnTo>
                      <a:pt x="83" y="308"/>
                    </a:lnTo>
                    <a:lnTo>
                      <a:pt x="99" y="317"/>
                    </a:lnTo>
                    <a:lnTo>
                      <a:pt x="115" y="325"/>
                    </a:lnTo>
                    <a:lnTo>
                      <a:pt x="134" y="333"/>
                    </a:lnTo>
                    <a:lnTo>
                      <a:pt x="152" y="340"/>
                    </a:lnTo>
                    <a:lnTo>
                      <a:pt x="172" y="347"/>
                    </a:lnTo>
                    <a:lnTo>
                      <a:pt x="191" y="351"/>
                    </a:lnTo>
                    <a:lnTo>
                      <a:pt x="210" y="354"/>
                    </a:lnTo>
                    <a:lnTo>
                      <a:pt x="231" y="356"/>
                    </a:lnTo>
                    <a:lnTo>
                      <a:pt x="250" y="357"/>
                    </a:lnTo>
                    <a:lnTo>
                      <a:pt x="269" y="355"/>
                    </a:lnTo>
                    <a:lnTo>
                      <a:pt x="287" y="352"/>
                    </a:lnTo>
                    <a:lnTo>
                      <a:pt x="305" y="347"/>
                    </a:lnTo>
                    <a:lnTo>
                      <a:pt x="321" y="339"/>
                    </a:lnTo>
                    <a:lnTo>
                      <a:pt x="338" y="330"/>
                    </a:lnTo>
                    <a:lnTo>
                      <a:pt x="353" y="318"/>
                    </a:lnTo>
                    <a:lnTo>
                      <a:pt x="365" y="306"/>
                    </a:lnTo>
                    <a:lnTo>
                      <a:pt x="374" y="292"/>
                    </a:lnTo>
                    <a:lnTo>
                      <a:pt x="382" y="278"/>
                    </a:lnTo>
                    <a:lnTo>
                      <a:pt x="388" y="264"/>
                    </a:lnTo>
                    <a:lnTo>
                      <a:pt x="392" y="249"/>
                    </a:lnTo>
                    <a:lnTo>
                      <a:pt x="395" y="234"/>
                    </a:lnTo>
                    <a:lnTo>
                      <a:pt x="396" y="219"/>
                    </a:lnTo>
                    <a:lnTo>
                      <a:pt x="396" y="203"/>
                    </a:lnTo>
                    <a:lnTo>
                      <a:pt x="393" y="184"/>
                    </a:lnTo>
                    <a:lnTo>
                      <a:pt x="388" y="166"/>
                    </a:lnTo>
                    <a:lnTo>
                      <a:pt x="378" y="147"/>
                    </a:lnTo>
                    <a:lnTo>
                      <a:pt x="366" y="131"/>
                    </a:lnTo>
                    <a:lnTo>
                      <a:pt x="350" y="115"/>
                    </a:lnTo>
                    <a:lnTo>
                      <a:pt x="332" y="103"/>
                    </a:lnTo>
                    <a:lnTo>
                      <a:pt x="311" y="93"/>
                    </a:lnTo>
                    <a:lnTo>
                      <a:pt x="286" y="87"/>
                    </a:lnTo>
                    <a:lnTo>
                      <a:pt x="279" y="86"/>
                    </a:lnTo>
                    <a:lnTo>
                      <a:pt x="271" y="86"/>
                    </a:lnTo>
                    <a:lnTo>
                      <a:pt x="266" y="89"/>
                    </a:lnTo>
                    <a:lnTo>
                      <a:pt x="260" y="93"/>
                    </a:lnTo>
                    <a:lnTo>
                      <a:pt x="259" y="98"/>
                    </a:lnTo>
                    <a:lnTo>
                      <a:pt x="260" y="103"/>
                    </a:lnTo>
                    <a:lnTo>
                      <a:pt x="263" y="108"/>
                    </a:lnTo>
                    <a:lnTo>
                      <a:pt x="269" y="111"/>
                    </a:lnTo>
                    <a:lnTo>
                      <a:pt x="283" y="117"/>
                    </a:lnTo>
                    <a:lnTo>
                      <a:pt x="297" y="125"/>
                    </a:lnTo>
                    <a:lnTo>
                      <a:pt x="309" y="132"/>
                    </a:lnTo>
                    <a:lnTo>
                      <a:pt x="320" y="141"/>
                    </a:lnTo>
                    <a:lnTo>
                      <a:pt x="328" y="151"/>
                    </a:lnTo>
                    <a:lnTo>
                      <a:pt x="336" y="161"/>
                    </a:lnTo>
                    <a:lnTo>
                      <a:pt x="343" y="173"/>
                    </a:lnTo>
                    <a:lnTo>
                      <a:pt x="347" y="184"/>
                    </a:lnTo>
                    <a:lnTo>
                      <a:pt x="351" y="203"/>
                    </a:lnTo>
                    <a:lnTo>
                      <a:pt x="353" y="225"/>
                    </a:lnTo>
                    <a:lnTo>
                      <a:pt x="350" y="245"/>
                    </a:lnTo>
                    <a:lnTo>
                      <a:pt x="343" y="266"/>
                    </a:lnTo>
                    <a:lnTo>
                      <a:pt x="331" y="284"/>
                    </a:lnTo>
                    <a:lnTo>
                      <a:pt x="315" y="300"/>
                    </a:lnTo>
                    <a:lnTo>
                      <a:pt x="294" y="312"/>
                    </a:lnTo>
                    <a:lnTo>
                      <a:pt x="269" y="319"/>
                    </a:lnTo>
                    <a:lnTo>
                      <a:pt x="245" y="321"/>
                    </a:lnTo>
                    <a:lnTo>
                      <a:pt x="224" y="321"/>
                    </a:lnTo>
                    <a:lnTo>
                      <a:pt x="201" y="318"/>
                    </a:lnTo>
                    <a:lnTo>
                      <a:pt x="179" y="313"/>
                    </a:lnTo>
                    <a:lnTo>
                      <a:pt x="157" y="307"/>
                    </a:lnTo>
                    <a:lnTo>
                      <a:pt x="137" y="297"/>
                    </a:lnTo>
                    <a:lnTo>
                      <a:pt x="118" y="287"/>
                    </a:lnTo>
                    <a:lnTo>
                      <a:pt x="99" y="276"/>
                    </a:lnTo>
                    <a:lnTo>
                      <a:pt x="75" y="256"/>
                    </a:lnTo>
                    <a:lnTo>
                      <a:pt x="57" y="232"/>
                    </a:lnTo>
                    <a:lnTo>
                      <a:pt x="45" y="207"/>
                    </a:lnTo>
                    <a:lnTo>
                      <a:pt x="39" y="181"/>
                    </a:lnTo>
                    <a:lnTo>
                      <a:pt x="39" y="154"/>
                    </a:lnTo>
                    <a:lnTo>
                      <a:pt x="45" y="129"/>
                    </a:lnTo>
                    <a:lnTo>
                      <a:pt x="56" y="104"/>
                    </a:lnTo>
                    <a:lnTo>
                      <a:pt x="71" y="81"/>
                    </a:lnTo>
                    <a:lnTo>
                      <a:pt x="81" y="71"/>
                    </a:lnTo>
                    <a:lnTo>
                      <a:pt x="92" y="63"/>
                    </a:lnTo>
                    <a:lnTo>
                      <a:pt x="104" y="56"/>
                    </a:lnTo>
                    <a:lnTo>
                      <a:pt x="118" y="50"/>
                    </a:lnTo>
                    <a:lnTo>
                      <a:pt x="130" y="45"/>
                    </a:lnTo>
                    <a:lnTo>
                      <a:pt x="145" y="40"/>
                    </a:lnTo>
                    <a:lnTo>
                      <a:pt x="159" y="36"/>
                    </a:lnTo>
                    <a:lnTo>
                      <a:pt x="175" y="33"/>
                    </a:lnTo>
                    <a:lnTo>
                      <a:pt x="190" y="31"/>
                    </a:lnTo>
                    <a:lnTo>
                      <a:pt x="206" y="28"/>
                    </a:lnTo>
                    <a:lnTo>
                      <a:pt x="222" y="27"/>
                    </a:lnTo>
                    <a:lnTo>
                      <a:pt x="240" y="27"/>
                    </a:lnTo>
                    <a:lnTo>
                      <a:pt x="258" y="27"/>
                    </a:lnTo>
                    <a:lnTo>
                      <a:pt x="277" y="28"/>
                    </a:lnTo>
                    <a:lnTo>
                      <a:pt x="296" y="30"/>
                    </a:lnTo>
                    <a:lnTo>
                      <a:pt x="315" y="32"/>
                    </a:lnTo>
                    <a:lnTo>
                      <a:pt x="306" y="21"/>
                    </a:lnTo>
                    <a:lnTo>
                      <a:pt x="296" y="14"/>
                    </a:lnTo>
                    <a:lnTo>
                      <a:pt x="282" y="8"/>
                    </a:lnTo>
                    <a:lnTo>
                      <a:pt x="266" y="3"/>
                    </a:lnTo>
                    <a:lnTo>
                      <a:pt x="248" y="1"/>
                    </a:lnTo>
                    <a:lnTo>
                      <a:pt x="229" y="0"/>
                    </a:lnTo>
                    <a:lnTo>
                      <a:pt x="210" y="1"/>
                    </a:lnTo>
                    <a:lnTo>
                      <a:pt x="190" y="2"/>
                    </a:lnTo>
                    <a:lnTo>
                      <a:pt x="170" y="6"/>
                    </a:lnTo>
                    <a:lnTo>
                      <a:pt x="148" y="10"/>
                    </a:lnTo>
                    <a:lnTo>
                      <a:pt x="128" y="16"/>
                    </a:lnTo>
                    <a:lnTo>
                      <a:pt x="109" y="23"/>
                    </a:lnTo>
                    <a:lnTo>
                      <a:pt x="91" y="31"/>
                    </a:lnTo>
                    <a:lnTo>
                      <a:pt x="73" y="40"/>
                    </a:lnTo>
                    <a:lnTo>
                      <a:pt x="58" y="49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1" name="Freeform 98">
                <a:extLst>
                  <a:ext uri="{FF2B5EF4-FFF2-40B4-BE49-F238E27FC236}">
                    <a16:creationId xmlns:a16="http://schemas.microsoft.com/office/drawing/2014/main" id="{B10D70EC-FD6F-4CC4-AA45-E856C2FF4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" y="3275"/>
                <a:ext cx="21" cy="135"/>
              </a:xfrm>
              <a:custGeom>
                <a:avLst/>
                <a:gdLst>
                  <a:gd name="T0" fmla="*/ 0 w 42"/>
                  <a:gd name="T1" fmla="*/ 125 h 135"/>
                  <a:gd name="T2" fmla="*/ 0 w 42"/>
                  <a:gd name="T3" fmla="*/ 129 h 135"/>
                  <a:gd name="T4" fmla="*/ 1 w 42"/>
                  <a:gd name="T5" fmla="*/ 131 h 135"/>
                  <a:gd name="T6" fmla="*/ 1 w 42"/>
                  <a:gd name="T7" fmla="*/ 134 h 135"/>
                  <a:gd name="T8" fmla="*/ 1 w 42"/>
                  <a:gd name="T9" fmla="*/ 135 h 135"/>
                  <a:gd name="T10" fmla="*/ 1 w 42"/>
                  <a:gd name="T11" fmla="*/ 135 h 135"/>
                  <a:gd name="T12" fmla="*/ 1 w 42"/>
                  <a:gd name="T13" fmla="*/ 133 h 135"/>
                  <a:gd name="T14" fmla="*/ 1 w 42"/>
                  <a:gd name="T15" fmla="*/ 129 h 135"/>
                  <a:gd name="T16" fmla="*/ 1 w 42"/>
                  <a:gd name="T17" fmla="*/ 126 h 135"/>
                  <a:gd name="T18" fmla="*/ 1 w 42"/>
                  <a:gd name="T19" fmla="*/ 89 h 135"/>
                  <a:gd name="T20" fmla="*/ 1 w 42"/>
                  <a:gd name="T21" fmla="*/ 48 h 135"/>
                  <a:gd name="T22" fmla="*/ 1 w 42"/>
                  <a:gd name="T23" fmla="*/ 14 h 135"/>
                  <a:gd name="T24" fmla="*/ 1 w 42"/>
                  <a:gd name="T25" fmla="*/ 0 h 135"/>
                  <a:gd name="T26" fmla="*/ 1 w 42"/>
                  <a:gd name="T27" fmla="*/ 16 h 135"/>
                  <a:gd name="T28" fmla="*/ 1 w 42"/>
                  <a:gd name="T29" fmla="*/ 49 h 135"/>
                  <a:gd name="T30" fmla="*/ 1 w 42"/>
                  <a:gd name="T31" fmla="*/ 89 h 135"/>
                  <a:gd name="T32" fmla="*/ 0 w 42"/>
                  <a:gd name="T33" fmla="*/ 125 h 1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35"/>
                  <a:gd name="T53" fmla="*/ 42 w 42"/>
                  <a:gd name="T54" fmla="*/ 135 h 1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35">
                    <a:moveTo>
                      <a:pt x="0" y="125"/>
                    </a:moveTo>
                    <a:lnTo>
                      <a:pt x="0" y="129"/>
                    </a:lnTo>
                    <a:lnTo>
                      <a:pt x="2" y="131"/>
                    </a:lnTo>
                    <a:lnTo>
                      <a:pt x="6" y="134"/>
                    </a:lnTo>
                    <a:lnTo>
                      <a:pt x="10" y="135"/>
                    </a:lnTo>
                    <a:lnTo>
                      <a:pt x="16" y="135"/>
                    </a:lnTo>
                    <a:lnTo>
                      <a:pt x="19" y="133"/>
                    </a:lnTo>
                    <a:lnTo>
                      <a:pt x="21" y="129"/>
                    </a:lnTo>
                    <a:lnTo>
                      <a:pt x="23" y="126"/>
                    </a:lnTo>
                    <a:lnTo>
                      <a:pt x="31" y="89"/>
                    </a:lnTo>
                    <a:lnTo>
                      <a:pt x="39" y="48"/>
                    </a:lnTo>
                    <a:lnTo>
                      <a:pt x="42" y="14"/>
                    </a:lnTo>
                    <a:lnTo>
                      <a:pt x="38" y="0"/>
                    </a:lnTo>
                    <a:lnTo>
                      <a:pt x="28" y="16"/>
                    </a:lnTo>
                    <a:lnTo>
                      <a:pt x="15" y="49"/>
                    </a:lnTo>
                    <a:lnTo>
                      <a:pt x="4" y="89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2" name="Freeform 99">
                <a:extLst>
                  <a:ext uri="{FF2B5EF4-FFF2-40B4-BE49-F238E27FC236}">
                    <a16:creationId xmlns:a16="http://schemas.microsoft.com/office/drawing/2014/main" id="{BAD9F17A-7982-444D-AC24-3307631E3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" y="3280"/>
                <a:ext cx="185" cy="161"/>
              </a:xfrm>
              <a:custGeom>
                <a:avLst/>
                <a:gdLst>
                  <a:gd name="T0" fmla="*/ 1 w 369"/>
                  <a:gd name="T1" fmla="*/ 23 h 161"/>
                  <a:gd name="T2" fmla="*/ 1 w 369"/>
                  <a:gd name="T3" fmla="*/ 21 h 161"/>
                  <a:gd name="T4" fmla="*/ 1 w 369"/>
                  <a:gd name="T5" fmla="*/ 15 h 161"/>
                  <a:gd name="T6" fmla="*/ 1 w 369"/>
                  <a:gd name="T7" fmla="*/ 17 h 161"/>
                  <a:gd name="T8" fmla="*/ 1 w 369"/>
                  <a:gd name="T9" fmla="*/ 25 h 161"/>
                  <a:gd name="T10" fmla="*/ 1 w 369"/>
                  <a:gd name="T11" fmla="*/ 35 h 161"/>
                  <a:gd name="T12" fmla="*/ 1 w 369"/>
                  <a:gd name="T13" fmla="*/ 49 h 161"/>
                  <a:gd name="T14" fmla="*/ 1 w 369"/>
                  <a:gd name="T15" fmla="*/ 61 h 161"/>
                  <a:gd name="T16" fmla="*/ 1 w 369"/>
                  <a:gd name="T17" fmla="*/ 72 h 161"/>
                  <a:gd name="T18" fmla="*/ 1 w 369"/>
                  <a:gd name="T19" fmla="*/ 80 h 161"/>
                  <a:gd name="T20" fmla="*/ 1 w 369"/>
                  <a:gd name="T21" fmla="*/ 84 h 161"/>
                  <a:gd name="T22" fmla="*/ 1 w 369"/>
                  <a:gd name="T23" fmla="*/ 115 h 161"/>
                  <a:gd name="T24" fmla="*/ 1 w 369"/>
                  <a:gd name="T25" fmla="*/ 147 h 161"/>
                  <a:gd name="T26" fmla="*/ 1 w 369"/>
                  <a:gd name="T27" fmla="*/ 156 h 161"/>
                  <a:gd name="T28" fmla="*/ 1 w 369"/>
                  <a:gd name="T29" fmla="*/ 161 h 161"/>
                  <a:gd name="T30" fmla="*/ 1 w 369"/>
                  <a:gd name="T31" fmla="*/ 158 h 161"/>
                  <a:gd name="T32" fmla="*/ 1 w 369"/>
                  <a:gd name="T33" fmla="*/ 150 h 161"/>
                  <a:gd name="T34" fmla="*/ 1 w 369"/>
                  <a:gd name="T35" fmla="*/ 123 h 161"/>
                  <a:gd name="T36" fmla="*/ 1 w 369"/>
                  <a:gd name="T37" fmla="*/ 95 h 161"/>
                  <a:gd name="T38" fmla="*/ 1 w 369"/>
                  <a:gd name="T39" fmla="*/ 85 h 161"/>
                  <a:gd name="T40" fmla="*/ 1 w 369"/>
                  <a:gd name="T41" fmla="*/ 69 h 161"/>
                  <a:gd name="T42" fmla="*/ 1 w 369"/>
                  <a:gd name="T43" fmla="*/ 54 h 161"/>
                  <a:gd name="T44" fmla="*/ 1 w 369"/>
                  <a:gd name="T45" fmla="*/ 47 h 161"/>
                  <a:gd name="T46" fmla="*/ 1 w 369"/>
                  <a:gd name="T47" fmla="*/ 40 h 161"/>
                  <a:gd name="T48" fmla="*/ 1 w 369"/>
                  <a:gd name="T49" fmla="*/ 32 h 161"/>
                  <a:gd name="T50" fmla="*/ 1 w 369"/>
                  <a:gd name="T51" fmla="*/ 25 h 161"/>
                  <a:gd name="T52" fmla="*/ 1 w 369"/>
                  <a:gd name="T53" fmla="*/ 17 h 161"/>
                  <a:gd name="T54" fmla="*/ 1 w 369"/>
                  <a:gd name="T55" fmla="*/ 11 h 161"/>
                  <a:gd name="T56" fmla="*/ 1 w 369"/>
                  <a:gd name="T57" fmla="*/ 4 h 161"/>
                  <a:gd name="T58" fmla="*/ 1 w 369"/>
                  <a:gd name="T59" fmla="*/ 1 h 161"/>
                  <a:gd name="T60" fmla="*/ 1 w 369"/>
                  <a:gd name="T61" fmla="*/ 0 h 161"/>
                  <a:gd name="T62" fmla="*/ 1 w 369"/>
                  <a:gd name="T63" fmla="*/ 4 h 161"/>
                  <a:gd name="T64" fmla="*/ 0 w 369"/>
                  <a:gd name="T65" fmla="*/ 17 h 161"/>
                  <a:gd name="T66" fmla="*/ 1 w 369"/>
                  <a:gd name="T67" fmla="*/ 20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9"/>
                  <a:gd name="T103" fmla="*/ 0 h 161"/>
                  <a:gd name="T104" fmla="*/ 369 w 369"/>
                  <a:gd name="T105" fmla="*/ 161 h 16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9" h="161">
                    <a:moveTo>
                      <a:pt x="1" y="20"/>
                    </a:moveTo>
                    <a:lnTo>
                      <a:pt x="7" y="23"/>
                    </a:lnTo>
                    <a:lnTo>
                      <a:pt x="13" y="23"/>
                    </a:lnTo>
                    <a:lnTo>
                      <a:pt x="19" y="21"/>
                    </a:lnTo>
                    <a:lnTo>
                      <a:pt x="22" y="20"/>
                    </a:lnTo>
                    <a:lnTo>
                      <a:pt x="27" y="15"/>
                    </a:lnTo>
                    <a:lnTo>
                      <a:pt x="31" y="15"/>
                    </a:lnTo>
                    <a:lnTo>
                      <a:pt x="40" y="17"/>
                    </a:lnTo>
                    <a:lnTo>
                      <a:pt x="55" y="20"/>
                    </a:lnTo>
                    <a:lnTo>
                      <a:pt x="74" y="25"/>
                    </a:lnTo>
                    <a:lnTo>
                      <a:pt x="97" y="30"/>
                    </a:lnTo>
                    <a:lnTo>
                      <a:pt x="123" y="35"/>
                    </a:lnTo>
                    <a:lnTo>
                      <a:pt x="150" y="42"/>
                    </a:lnTo>
                    <a:lnTo>
                      <a:pt x="177" y="49"/>
                    </a:lnTo>
                    <a:lnTo>
                      <a:pt x="206" y="55"/>
                    </a:lnTo>
                    <a:lnTo>
                      <a:pt x="233" y="61"/>
                    </a:lnTo>
                    <a:lnTo>
                      <a:pt x="259" y="67"/>
                    </a:lnTo>
                    <a:lnTo>
                      <a:pt x="280" y="72"/>
                    </a:lnTo>
                    <a:lnTo>
                      <a:pt x="301" y="77"/>
                    </a:lnTo>
                    <a:lnTo>
                      <a:pt x="316" y="80"/>
                    </a:lnTo>
                    <a:lnTo>
                      <a:pt x="325" y="83"/>
                    </a:lnTo>
                    <a:lnTo>
                      <a:pt x="328" y="84"/>
                    </a:lnTo>
                    <a:lnTo>
                      <a:pt x="327" y="99"/>
                    </a:lnTo>
                    <a:lnTo>
                      <a:pt x="324" y="115"/>
                    </a:lnTo>
                    <a:lnTo>
                      <a:pt x="321" y="131"/>
                    </a:lnTo>
                    <a:lnTo>
                      <a:pt x="324" y="147"/>
                    </a:lnTo>
                    <a:lnTo>
                      <a:pt x="324" y="152"/>
                    </a:lnTo>
                    <a:lnTo>
                      <a:pt x="327" y="156"/>
                    </a:lnTo>
                    <a:lnTo>
                      <a:pt x="332" y="159"/>
                    </a:lnTo>
                    <a:lnTo>
                      <a:pt x="337" y="161"/>
                    </a:lnTo>
                    <a:lnTo>
                      <a:pt x="344" y="160"/>
                    </a:lnTo>
                    <a:lnTo>
                      <a:pt x="350" y="158"/>
                    </a:lnTo>
                    <a:lnTo>
                      <a:pt x="354" y="155"/>
                    </a:lnTo>
                    <a:lnTo>
                      <a:pt x="356" y="150"/>
                    </a:lnTo>
                    <a:lnTo>
                      <a:pt x="362" y="137"/>
                    </a:lnTo>
                    <a:lnTo>
                      <a:pt x="366" y="123"/>
                    </a:lnTo>
                    <a:lnTo>
                      <a:pt x="366" y="109"/>
                    </a:lnTo>
                    <a:lnTo>
                      <a:pt x="366" y="95"/>
                    </a:lnTo>
                    <a:lnTo>
                      <a:pt x="367" y="92"/>
                    </a:lnTo>
                    <a:lnTo>
                      <a:pt x="369" y="85"/>
                    </a:lnTo>
                    <a:lnTo>
                      <a:pt x="369" y="76"/>
                    </a:lnTo>
                    <a:lnTo>
                      <a:pt x="367" y="69"/>
                    </a:lnTo>
                    <a:lnTo>
                      <a:pt x="347" y="57"/>
                    </a:lnTo>
                    <a:lnTo>
                      <a:pt x="327" y="54"/>
                    </a:lnTo>
                    <a:lnTo>
                      <a:pt x="308" y="50"/>
                    </a:lnTo>
                    <a:lnTo>
                      <a:pt x="287" y="47"/>
                    </a:lnTo>
                    <a:lnTo>
                      <a:pt x="268" y="43"/>
                    </a:lnTo>
                    <a:lnTo>
                      <a:pt x="248" y="40"/>
                    </a:lnTo>
                    <a:lnTo>
                      <a:pt x="229" y="35"/>
                    </a:lnTo>
                    <a:lnTo>
                      <a:pt x="209" y="32"/>
                    </a:lnTo>
                    <a:lnTo>
                      <a:pt x="190" y="28"/>
                    </a:lnTo>
                    <a:lnTo>
                      <a:pt x="171" y="25"/>
                    </a:lnTo>
                    <a:lnTo>
                      <a:pt x="150" y="21"/>
                    </a:lnTo>
                    <a:lnTo>
                      <a:pt x="131" y="17"/>
                    </a:lnTo>
                    <a:lnTo>
                      <a:pt x="111" y="14"/>
                    </a:lnTo>
                    <a:lnTo>
                      <a:pt x="92" y="11"/>
                    </a:lnTo>
                    <a:lnTo>
                      <a:pt x="72" y="7"/>
                    </a:lnTo>
                    <a:lnTo>
                      <a:pt x="53" y="4"/>
                    </a:lnTo>
                    <a:lnTo>
                      <a:pt x="32" y="1"/>
                    </a:lnTo>
                    <a:lnTo>
                      <a:pt x="28" y="1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1" y="11"/>
                    </a:lnTo>
                    <a:lnTo>
                      <a:pt x="0" y="17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3" name="Freeform 100">
                <a:extLst>
                  <a:ext uri="{FF2B5EF4-FFF2-40B4-BE49-F238E27FC236}">
                    <a16:creationId xmlns:a16="http://schemas.microsoft.com/office/drawing/2014/main" id="{BB9F6BDE-7A92-4A6F-AB02-4E5BA531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" y="3371"/>
                <a:ext cx="38" cy="43"/>
              </a:xfrm>
              <a:custGeom>
                <a:avLst/>
                <a:gdLst>
                  <a:gd name="T0" fmla="*/ 1 w 76"/>
                  <a:gd name="T1" fmla="*/ 41 h 43"/>
                  <a:gd name="T2" fmla="*/ 1 w 76"/>
                  <a:gd name="T3" fmla="*/ 43 h 43"/>
                  <a:gd name="T4" fmla="*/ 1 w 76"/>
                  <a:gd name="T5" fmla="*/ 43 h 43"/>
                  <a:gd name="T6" fmla="*/ 1 w 76"/>
                  <a:gd name="T7" fmla="*/ 42 h 43"/>
                  <a:gd name="T8" fmla="*/ 1 w 76"/>
                  <a:gd name="T9" fmla="*/ 39 h 43"/>
                  <a:gd name="T10" fmla="*/ 1 w 76"/>
                  <a:gd name="T11" fmla="*/ 35 h 43"/>
                  <a:gd name="T12" fmla="*/ 1 w 76"/>
                  <a:gd name="T13" fmla="*/ 31 h 43"/>
                  <a:gd name="T14" fmla="*/ 1 w 76"/>
                  <a:gd name="T15" fmla="*/ 27 h 43"/>
                  <a:gd name="T16" fmla="*/ 1 w 76"/>
                  <a:gd name="T17" fmla="*/ 23 h 43"/>
                  <a:gd name="T18" fmla="*/ 1 w 76"/>
                  <a:gd name="T19" fmla="*/ 17 h 43"/>
                  <a:gd name="T20" fmla="*/ 1 w 76"/>
                  <a:gd name="T21" fmla="*/ 11 h 43"/>
                  <a:gd name="T22" fmla="*/ 1 w 76"/>
                  <a:gd name="T23" fmla="*/ 7 h 43"/>
                  <a:gd name="T24" fmla="*/ 1 w 76"/>
                  <a:gd name="T25" fmla="*/ 3 h 43"/>
                  <a:gd name="T26" fmla="*/ 1 w 76"/>
                  <a:gd name="T27" fmla="*/ 1 h 43"/>
                  <a:gd name="T28" fmla="*/ 1 w 76"/>
                  <a:gd name="T29" fmla="*/ 0 h 43"/>
                  <a:gd name="T30" fmla="*/ 1 w 76"/>
                  <a:gd name="T31" fmla="*/ 0 h 43"/>
                  <a:gd name="T32" fmla="*/ 1 w 76"/>
                  <a:gd name="T33" fmla="*/ 1 h 43"/>
                  <a:gd name="T34" fmla="*/ 1 w 76"/>
                  <a:gd name="T35" fmla="*/ 4 h 43"/>
                  <a:gd name="T36" fmla="*/ 1 w 76"/>
                  <a:gd name="T37" fmla="*/ 10 h 43"/>
                  <a:gd name="T38" fmla="*/ 0 w 76"/>
                  <a:gd name="T39" fmla="*/ 17 h 43"/>
                  <a:gd name="T40" fmla="*/ 1 w 76"/>
                  <a:gd name="T41" fmla="*/ 24 h 43"/>
                  <a:gd name="T42" fmla="*/ 1 w 76"/>
                  <a:gd name="T43" fmla="*/ 30 h 43"/>
                  <a:gd name="T44" fmla="*/ 1 w 76"/>
                  <a:gd name="T45" fmla="*/ 35 h 43"/>
                  <a:gd name="T46" fmla="*/ 1 w 76"/>
                  <a:gd name="T47" fmla="*/ 39 h 43"/>
                  <a:gd name="T48" fmla="*/ 1 w 76"/>
                  <a:gd name="T49" fmla="*/ 41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43"/>
                  <a:gd name="T77" fmla="*/ 76 w 76"/>
                  <a:gd name="T78" fmla="*/ 43 h 4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43">
                    <a:moveTo>
                      <a:pt x="30" y="41"/>
                    </a:moveTo>
                    <a:lnTo>
                      <a:pt x="42" y="43"/>
                    </a:lnTo>
                    <a:lnTo>
                      <a:pt x="53" y="43"/>
                    </a:lnTo>
                    <a:lnTo>
                      <a:pt x="61" y="42"/>
                    </a:lnTo>
                    <a:lnTo>
                      <a:pt x="67" y="39"/>
                    </a:lnTo>
                    <a:lnTo>
                      <a:pt x="71" y="35"/>
                    </a:lnTo>
                    <a:lnTo>
                      <a:pt x="74" y="31"/>
                    </a:lnTo>
                    <a:lnTo>
                      <a:pt x="76" y="27"/>
                    </a:lnTo>
                    <a:lnTo>
                      <a:pt x="76" y="23"/>
                    </a:lnTo>
                    <a:lnTo>
                      <a:pt x="75" y="17"/>
                    </a:lnTo>
                    <a:lnTo>
                      <a:pt x="69" y="11"/>
                    </a:lnTo>
                    <a:lnTo>
                      <a:pt x="63" y="7"/>
                    </a:lnTo>
                    <a:lnTo>
                      <a:pt x="53" y="3"/>
                    </a:lnTo>
                    <a:lnTo>
                      <a:pt x="41" y="1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2" y="24"/>
                    </a:lnTo>
                    <a:lnTo>
                      <a:pt x="8" y="30"/>
                    </a:lnTo>
                    <a:lnTo>
                      <a:pt x="17" y="35"/>
                    </a:lnTo>
                    <a:lnTo>
                      <a:pt x="23" y="39"/>
                    </a:lnTo>
                    <a:lnTo>
                      <a:pt x="3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4" name="Freeform 101">
                <a:extLst>
                  <a:ext uri="{FF2B5EF4-FFF2-40B4-BE49-F238E27FC236}">
                    <a16:creationId xmlns:a16="http://schemas.microsoft.com/office/drawing/2014/main" id="{CAB4D205-7B84-40FC-A38A-62518D1B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" y="3395"/>
                <a:ext cx="30" cy="55"/>
              </a:xfrm>
              <a:custGeom>
                <a:avLst/>
                <a:gdLst>
                  <a:gd name="T0" fmla="*/ 0 w 61"/>
                  <a:gd name="T1" fmla="*/ 32 h 55"/>
                  <a:gd name="T2" fmla="*/ 0 w 61"/>
                  <a:gd name="T3" fmla="*/ 34 h 55"/>
                  <a:gd name="T4" fmla="*/ 0 w 61"/>
                  <a:gd name="T5" fmla="*/ 35 h 55"/>
                  <a:gd name="T6" fmla="*/ 0 w 61"/>
                  <a:gd name="T7" fmla="*/ 35 h 55"/>
                  <a:gd name="T8" fmla="*/ 0 w 61"/>
                  <a:gd name="T9" fmla="*/ 33 h 55"/>
                  <a:gd name="T10" fmla="*/ 0 w 61"/>
                  <a:gd name="T11" fmla="*/ 30 h 55"/>
                  <a:gd name="T12" fmla="*/ 0 w 61"/>
                  <a:gd name="T13" fmla="*/ 26 h 55"/>
                  <a:gd name="T14" fmla="*/ 0 w 61"/>
                  <a:gd name="T15" fmla="*/ 22 h 55"/>
                  <a:gd name="T16" fmla="*/ 0 w 61"/>
                  <a:gd name="T17" fmla="*/ 19 h 55"/>
                  <a:gd name="T18" fmla="*/ 0 w 61"/>
                  <a:gd name="T19" fmla="*/ 15 h 55"/>
                  <a:gd name="T20" fmla="*/ 0 w 61"/>
                  <a:gd name="T21" fmla="*/ 9 h 55"/>
                  <a:gd name="T22" fmla="*/ 0 w 61"/>
                  <a:gd name="T23" fmla="*/ 4 h 55"/>
                  <a:gd name="T24" fmla="*/ 0 w 61"/>
                  <a:gd name="T25" fmla="*/ 0 h 55"/>
                  <a:gd name="T26" fmla="*/ 0 w 61"/>
                  <a:gd name="T27" fmla="*/ 2 h 55"/>
                  <a:gd name="T28" fmla="*/ 0 w 61"/>
                  <a:gd name="T29" fmla="*/ 5 h 55"/>
                  <a:gd name="T30" fmla="*/ 0 w 61"/>
                  <a:gd name="T31" fmla="*/ 10 h 55"/>
                  <a:gd name="T32" fmla="*/ 0 w 61"/>
                  <a:gd name="T33" fmla="*/ 14 h 55"/>
                  <a:gd name="T34" fmla="*/ 0 w 61"/>
                  <a:gd name="T35" fmla="*/ 16 h 55"/>
                  <a:gd name="T36" fmla="*/ 0 w 61"/>
                  <a:gd name="T37" fmla="*/ 23 h 55"/>
                  <a:gd name="T38" fmla="*/ 0 w 61"/>
                  <a:gd name="T39" fmla="*/ 30 h 55"/>
                  <a:gd name="T40" fmla="*/ 0 w 61"/>
                  <a:gd name="T41" fmla="*/ 36 h 55"/>
                  <a:gd name="T42" fmla="*/ 0 w 61"/>
                  <a:gd name="T43" fmla="*/ 38 h 55"/>
                  <a:gd name="T44" fmla="*/ 0 w 61"/>
                  <a:gd name="T45" fmla="*/ 42 h 55"/>
                  <a:gd name="T46" fmla="*/ 0 w 61"/>
                  <a:gd name="T47" fmla="*/ 45 h 55"/>
                  <a:gd name="T48" fmla="*/ 0 w 61"/>
                  <a:gd name="T49" fmla="*/ 48 h 55"/>
                  <a:gd name="T50" fmla="*/ 0 w 61"/>
                  <a:gd name="T51" fmla="*/ 51 h 55"/>
                  <a:gd name="T52" fmla="*/ 0 w 61"/>
                  <a:gd name="T53" fmla="*/ 53 h 55"/>
                  <a:gd name="T54" fmla="*/ 0 w 61"/>
                  <a:gd name="T55" fmla="*/ 55 h 55"/>
                  <a:gd name="T56" fmla="*/ 0 w 61"/>
                  <a:gd name="T57" fmla="*/ 55 h 55"/>
                  <a:gd name="T58" fmla="*/ 0 w 61"/>
                  <a:gd name="T59" fmla="*/ 55 h 55"/>
                  <a:gd name="T60" fmla="*/ 0 w 61"/>
                  <a:gd name="T61" fmla="*/ 49 h 55"/>
                  <a:gd name="T62" fmla="*/ 0 w 61"/>
                  <a:gd name="T63" fmla="*/ 41 h 55"/>
                  <a:gd name="T64" fmla="*/ 0 w 61"/>
                  <a:gd name="T65" fmla="*/ 34 h 55"/>
                  <a:gd name="T66" fmla="*/ 0 w 61"/>
                  <a:gd name="T67" fmla="*/ 32 h 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1"/>
                  <a:gd name="T103" fmla="*/ 0 h 55"/>
                  <a:gd name="T104" fmla="*/ 61 w 61"/>
                  <a:gd name="T105" fmla="*/ 55 h 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1" h="55">
                    <a:moveTo>
                      <a:pt x="35" y="32"/>
                    </a:moveTo>
                    <a:lnTo>
                      <a:pt x="39" y="34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54" y="33"/>
                    </a:lnTo>
                    <a:lnTo>
                      <a:pt x="58" y="30"/>
                    </a:lnTo>
                    <a:lnTo>
                      <a:pt x="61" y="26"/>
                    </a:lnTo>
                    <a:lnTo>
                      <a:pt x="61" y="22"/>
                    </a:lnTo>
                    <a:lnTo>
                      <a:pt x="58" y="19"/>
                    </a:lnTo>
                    <a:lnTo>
                      <a:pt x="55" y="15"/>
                    </a:lnTo>
                    <a:lnTo>
                      <a:pt x="48" y="9"/>
                    </a:lnTo>
                    <a:lnTo>
                      <a:pt x="40" y="4"/>
                    </a:lnTo>
                    <a:lnTo>
                      <a:pt x="27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1" y="23"/>
                    </a:lnTo>
                    <a:lnTo>
                      <a:pt x="4" y="30"/>
                    </a:lnTo>
                    <a:lnTo>
                      <a:pt x="6" y="36"/>
                    </a:lnTo>
                    <a:lnTo>
                      <a:pt x="8" y="38"/>
                    </a:lnTo>
                    <a:lnTo>
                      <a:pt x="12" y="42"/>
                    </a:lnTo>
                    <a:lnTo>
                      <a:pt x="16" y="45"/>
                    </a:lnTo>
                    <a:lnTo>
                      <a:pt x="20" y="48"/>
                    </a:lnTo>
                    <a:lnTo>
                      <a:pt x="24" y="51"/>
                    </a:lnTo>
                    <a:lnTo>
                      <a:pt x="29" y="53"/>
                    </a:lnTo>
                    <a:lnTo>
                      <a:pt x="36" y="55"/>
                    </a:lnTo>
                    <a:lnTo>
                      <a:pt x="46" y="55"/>
                    </a:lnTo>
                    <a:lnTo>
                      <a:pt x="56" y="55"/>
                    </a:lnTo>
                    <a:lnTo>
                      <a:pt x="55" y="49"/>
                    </a:lnTo>
                    <a:lnTo>
                      <a:pt x="47" y="41"/>
                    </a:lnTo>
                    <a:lnTo>
                      <a:pt x="37" y="34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5" name="Freeform 102">
                <a:extLst>
                  <a:ext uri="{FF2B5EF4-FFF2-40B4-BE49-F238E27FC236}">
                    <a16:creationId xmlns:a16="http://schemas.microsoft.com/office/drawing/2014/main" id="{29C14C44-9990-4575-A795-8EDB9A2F8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" y="3487"/>
                <a:ext cx="327" cy="111"/>
              </a:xfrm>
              <a:custGeom>
                <a:avLst/>
                <a:gdLst>
                  <a:gd name="T0" fmla="*/ 0 w 655"/>
                  <a:gd name="T1" fmla="*/ 111 h 111"/>
                  <a:gd name="T2" fmla="*/ 0 w 655"/>
                  <a:gd name="T3" fmla="*/ 111 h 111"/>
                  <a:gd name="T4" fmla="*/ 0 w 655"/>
                  <a:gd name="T5" fmla="*/ 109 h 111"/>
                  <a:gd name="T6" fmla="*/ 0 w 655"/>
                  <a:gd name="T7" fmla="*/ 105 h 111"/>
                  <a:gd name="T8" fmla="*/ 0 w 655"/>
                  <a:gd name="T9" fmla="*/ 99 h 111"/>
                  <a:gd name="T10" fmla="*/ 0 w 655"/>
                  <a:gd name="T11" fmla="*/ 93 h 111"/>
                  <a:gd name="T12" fmla="*/ 0 w 655"/>
                  <a:gd name="T13" fmla="*/ 87 h 111"/>
                  <a:gd name="T14" fmla="*/ 0 w 655"/>
                  <a:gd name="T15" fmla="*/ 83 h 111"/>
                  <a:gd name="T16" fmla="*/ 0 w 655"/>
                  <a:gd name="T17" fmla="*/ 81 h 111"/>
                  <a:gd name="T18" fmla="*/ 0 w 655"/>
                  <a:gd name="T19" fmla="*/ 85 h 111"/>
                  <a:gd name="T20" fmla="*/ 0 w 655"/>
                  <a:gd name="T21" fmla="*/ 82 h 111"/>
                  <a:gd name="T22" fmla="*/ 0 w 655"/>
                  <a:gd name="T23" fmla="*/ 78 h 111"/>
                  <a:gd name="T24" fmla="*/ 0 w 655"/>
                  <a:gd name="T25" fmla="*/ 76 h 111"/>
                  <a:gd name="T26" fmla="*/ 0 w 655"/>
                  <a:gd name="T27" fmla="*/ 74 h 111"/>
                  <a:gd name="T28" fmla="*/ 0 w 655"/>
                  <a:gd name="T29" fmla="*/ 72 h 111"/>
                  <a:gd name="T30" fmla="*/ 0 w 655"/>
                  <a:gd name="T31" fmla="*/ 70 h 111"/>
                  <a:gd name="T32" fmla="*/ 0 w 655"/>
                  <a:gd name="T33" fmla="*/ 68 h 111"/>
                  <a:gd name="T34" fmla="*/ 0 w 655"/>
                  <a:gd name="T35" fmla="*/ 67 h 111"/>
                  <a:gd name="T36" fmla="*/ 0 w 655"/>
                  <a:gd name="T37" fmla="*/ 65 h 111"/>
                  <a:gd name="T38" fmla="*/ 0 w 655"/>
                  <a:gd name="T39" fmla="*/ 64 h 111"/>
                  <a:gd name="T40" fmla="*/ 0 w 655"/>
                  <a:gd name="T41" fmla="*/ 62 h 111"/>
                  <a:gd name="T42" fmla="*/ 0 w 655"/>
                  <a:gd name="T43" fmla="*/ 60 h 111"/>
                  <a:gd name="T44" fmla="*/ 0 w 655"/>
                  <a:gd name="T45" fmla="*/ 58 h 111"/>
                  <a:gd name="T46" fmla="*/ 0 w 655"/>
                  <a:gd name="T47" fmla="*/ 55 h 111"/>
                  <a:gd name="T48" fmla="*/ 0 w 655"/>
                  <a:gd name="T49" fmla="*/ 52 h 111"/>
                  <a:gd name="T50" fmla="*/ 0 w 655"/>
                  <a:gd name="T51" fmla="*/ 49 h 111"/>
                  <a:gd name="T52" fmla="*/ 0 w 655"/>
                  <a:gd name="T53" fmla="*/ 45 h 111"/>
                  <a:gd name="T54" fmla="*/ 0 w 655"/>
                  <a:gd name="T55" fmla="*/ 41 h 111"/>
                  <a:gd name="T56" fmla="*/ 0 w 655"/>
                  <a:gd name="T57" fmla="*/ 37 h 111"/>
                  <a:gd name="T58" fmla="*/ 0 w 655"/>
                  <a:gd name="T59" fmla="*/ 33 h 111"/>
                  <a:gd name="T60" fmla="*/ 0 w 655"/>
                  <a:gd name="T61" fmla="*/ 29 h 111"/>
                  <a:gd name="T62" fmla="*/ 0 w 655"/>
                  <a:gd name="T63" fmla="*/ 25 h 111"/>
                  <a:gd name="T64" fmla="*/ 0 w 655"/>
                  <a:gd name="T65" fmla="*/ 21 h 111"/>
                  <a:gd name="T66" fmla="*/ 0 w 655"/>
                  <a:gd name="T67" fmla="*/ 17 h 111"/>
                  <a:gd name="T68" fmla="*/ 0 w 655"/>
                  <a:gd name="T69" fmla="*/ 14 h 111"/>
                  <a:gd name="T70" fmla="*/ 0 w 655"/>
                  <a:gd name="T71" fmla="*/ 9 h 111"/>
                  <a:gd name="T72" fmla="*/ 0 w 655"/>
                  <a:gd name="T73" fmla="*/ 7 h 111"/>
                  <a:gd name="T74" fmla="*/ 0 w 655"/>
                  <a:gd name="T75" fmla="*/ 4 h 111"/>
                  <a:gd name="T76" fmla="*/ 0 w 655"/>
                  <a:gd name="T77" fmla="*/ 2 h 111"/>
                  <a:gd name="T78" fmla="*/ 0 w 655"/>
                  <a:gd name="T79" fmla="*/ 1 h 111"/>
                  <a:gd name="T80" fmla="*/ 0 w 655"/>
                  <a:gd name="T81" fmla="*/ 0 h 111"/>
                  <a:gd name="T82" fmla="*/ 0 w 655"/>
                  <a:gd name="T83" fmla="*/ 0 h 111"/>
                  <a:gd name="T84" fmla="*/ 0 w 655"/>
                  <a:gd name="T85" fmla="*/ 1 h 111"/>
                  <a:gd name="T86" fmla="*/ 0 w 655"/>
                  <a:gd name="T87" fmla="*/ 3 h 111"/>
                  <a:gd name="T88" fmla="*/ 0 w 655"/>
                  <a:gd name="T89" fmla="*/ 5 h 111"/>
                  <a:gd name="T90" fmla="*/ 0 w 655"/>
                  <a:gd name="T91" fmla="*/ 6 h 111"/>
                  <a:gd name="T92" fmla="*/ 0 w 655"/>
                  <a:gd name="T93" fmla="*/ 7 h 111"/>
                  <a:gd name="T94" fmla="*/ 0 w 655"/>
                  <a:gd name="T95" fmla="*/ 10 h 111"/>
                  <a:gd name="T96" fmla="*/ 0 w 655"/>
                  <a:gd name="T97" fmla="*/ 15 h 111"/>
                  <a:gd name="T98" fmla="*/ 0 w 655"/>
                  <a:gd name="T99" fmla="*/ 21 h 111"/>
                  <a:gd name="T100" fmla="*/ 0 w 655"/>
                  <a:gd name="T101" fmla="*/ 27 h 111"/>
                  <a:gd name="T102" fmla="*/ 0 w 655"/>
                  <a:gd name="T103" fmla="*/ 34 h 111"/>
                  <a:gd name="T104" fmla="*/ 0 w 655"/>
                  <a:gd name="T105" fmla="*/ 42 h 111"/>
                  <a:gd name="T106" fmla="*/ 0 w 655"/>
                  <a:gd name="T107" fmla="*/ 51 h 111"/>
                  <a:gd name="T108" fmla="*/ 0 w 655"/>
                  <a:gd name="T109" fmla="*/ 61 h 111"/>
                  <a:gd name="T110" fmla="*/ 0 w 655"/>
                  <a:gd name="T111" fmla="*/ 69 h 111"/>
                  <a:gd name="T112" fmla="*/ 0 w 655"/>
                  <a:gd name="T113" fmla="*/ 78 h 111"/>
                  <a:gd name="T114" fmla="*/ 0 w 655"/>
                  <a:gd name="T115" fmla="*/ 86 h 111"/>
                  <a:gd name="T116" fmla="*/ 0 w 655"/>
                  <a:gd name="T117" fmla="*/ 93 h 111"/>
                  <a:gd name="T118" fmla="*/ 0 w 655"/>
                  <a:gd name="T119" fmla="*/ 100 h 111"/>
                  <a:gd name="T120" fmla="*/ 0 w 655"/>
                  <a:gd name="T121" fmla="*/ 107 h 111"/>
                  <a:gd name="T122" fmla="*/ 0 w 655"/>
                  <a:gd name="T123" fmla="*/ 111 h 11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55"/>
                  <a:gd name="T187" fmla="*/ 0 h 111"/>
                  <a:gd name="T188" fmla="*/ 655 w 655"/>
                  <a:gd name="T189" fmla="*/ 111 h 11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55" h="111">
                    <a:moveTo>
                      <a:pt x="632" y="111"/>
                    </a:moveTo>
                    <a:lnTo>
                      <a:pt x="640" y="111"/>
                    </a:lnTo>
                    <a:lnTo>
                      <a:pt x="647" y="109"/>
                    </a:lnTo>
                    <a:lnTo>
                      <a:pt x="652" y="105"/>
                    </a:lnTo>
                    <a:lnTo>
                      <a:pt x="655" y="99"/>
                    </a:lnTo>
                    <a:lnTo>
                      <a:pt x="655" y="93"/>
                    </a:lnTo>
                    <a:lnTo>
                      <a:pt x="652" y="87"/>
                    </a:lnTo>
                    <a:lnTo>
                      <a:pt x="647" y="83"/>
                    </a:lnTo>
                    <a:lnTo>
                      <a:pt x="639" y="81"/>
                    </a:lnTo>
                    <a:lnTo>
                      <a:pt x="637" y="85"/>
                    </a:lnTo>
                    <a:lnTo>
                      <a:pt x="622" y="82"/>
                    </a:lnTo>
                    <a:lnTo>
                      <a:pt x="606" y="78"/>
                    </a:lnTo>
                    <a:lnTo>
                      <a:pt x="590" y="76"/>
                    </a:lnTo>
                    <a:lnTo>
                      <a:pt x="575" y="74"/>
                    </a:lnTo>
                    <a:lnTo>
                      <a:pt x="559" y="72"/>
                    </a:lnTo>
                    <a:lnTo>
                      <a:pt x="544" y="70"/>
                    </a:lnTo>
                    <a:lnTo>
                      <a:pt x="527" y="68"/>
                    </a:lnTo>
                    <a:lnTo>
                      <a:pt x="511" y="67"/>
                    </a:lnTo>
                    <a:lnTo>
                      <a:pt x="496" y="65"/>
                    </a:lnTo>
                    <a:lnTo>
                      <a:pt x="480" y="64"/>
                    </a:lnTo>
                    <a:lnTo>
                      <a:pt x="464" y="62"/>
                    </a:lnTo>
                    <a:lnTo>
                      <a:pt x="449" y="60"/>
                    </a:lnTo>
                    <a:lnTo>
                      <a:pt x="433" y="58"/>
                    </a:lnTo>
                    <a:lnTo>
                      <a:pt x="416" y="55"/>
                    </a:lnTo>
                    <a:lnTo>
                      <a:pt x="401" y="52"/>
                    </a:lnTo>
                    <a:lnTo>
                      <a:pt x="385" y="49"/>
                    </a:lnTo>
                    <a:lnTo>
                      <a:pt x="366" y="45"/>
                    </a:lnTo>
                    <a:lnTo>
                      <a:pt x="346" y="41"/>
                    </a:lnTo>
                    <a:lnTo>
                      <a:pt x="324" y="37"/>
                    </a:lnTo>
                    <a:lnTo>
                      <a:pt x="302" y="33"/>
                    </a:lnTo>
                    <a:lnTo>
                      <a:pt x="278" y="29"/>
                    </a:lnTo>
                    <a:lnTo>
                      <a:pt x="254" y="25"/>
                    </a:lnTo>
                    <a:lnTo>
                      <a:pt x="229" y="21"/>
                    </a:lnTo>
                    <a:lnTo>
                      <a:pt x="203" y="17"/>
                    </a:lnTo>
                    <a:lnTo>
                      <a:pt x="179" y="14"/>
                    </a:lnTo>
                    <a:lnTo>
                      <a:pt x="153" y="9"/>
                    </a:lnTo>
                    <a:lnTo>
                      <a:pt x="129" y="7"/>
                    </a:lnTo>
                    <a:lnTo>
                      <a:pt x="105" y="4"/>
                    </a:lnTo>
                    <a:lnTo>
                      <a:pt x="80" y="2"/>
                    </a:lnTo>
                    <a:lnTo>
                      <a:pt x="58" y="1"/>
                    </a:lnTo>
                    <a:lnTo>
                      <a:pt x="37" y="0"/>
                    </a:lnTo>
                    <a:lnTo>
                      <a:pt x="16" y="0"/>
                    </a:lnTo>
                    <a:lnTo>
                      <a:pt x="11" y="1"/>
                    </a:lnTo>
                    <a:lnTo>
                      <a:pt x="7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6" y="7"/>
                    </a:lnTo>
                    <a:lnTo>
                      <a:pt x="19" y="10"/>
                    </a:lnTo>
                    <a:lnTo>
                      <a:pt x="42" y="15"/>
                    </a:lnTo>
                    <a:lnTo>
                      <a:pt x="72" y="21"/>
                    </a:lnTo>
                    <a:lnTo>
                      <a:pt x="109" y="27"/>
                    </a:lnTo>
                    <a:lnTo>
                      <a:pt x="151" y="34"/>
                    </a:lnTo>
                    <a:lnTo>
                      <a:pt x="197" y="42"/>
                    </a:lnTo>
                    <a:lnTo>
                      <a:pt x="246" y="51"/>
                    </a:lnTo>
                    <a:lnTo>
                      <a:pt x="297" y="61"/>
                    </a:lnTo>
                    <a:lnTo>
                      <a:pt x="350" y="69"/>
                    </a:lnTo>
                    <a:lnTo>
                      <a:pt x="403" y="78"/>
                    </a:lnTo>
                    <a:lnTo>
                      <a:pt x="454" y="86"/>
                    </a:lnTo>
                    <a:lnTo>
                      <a:pt x="504" y="93"/>
                    </a:lnTo>
                    <a:lnTo>
                      <a:pt x="551" y="100"/>
                    </a:lnTo>
                    <a:lnTo>
                      <a:pt x="594" y="107"/>
                    </a:lnTo>
                    <a:lnTo>
                      <a:pt x="632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6" name="Freeform 103">
                <a:extLst>
                  <a:ext uri="{FF2B5EF4-FFF2-40B4-BE49-F238E27FC236}">
                    <a16:creationId xmlns:a16="http://schemas.microsoft.com/office/drawing/2014/main" id="{C73EE858-AC14-440C-A6B3-05539F688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" y="3037"/>
                <a:ext cx="21" cy="132"/>
              </a:xfrm>
              <a:custGeom>
                <a:avLst/>
                <a:gdLst>
                  <a:gd name="T0" fmla="*/ 0 w 43"/>
                  <a:gd name="T1" fmla="*/ 17 h 132"/>
                  <a:gd name="T2" fmla="*/ 0 w 43"/>
                  <a:gd name="T3" fmla="*/ 12 h 132"/>
                  <a:gd name="T4" fmla="*/ 0 w 43"/>
                  <a:gd name="T5" fmla="*/ 7 h 132"/>
                  <a:gd name="T6" fmla="*/ 0 w 43"/>
                  <a:gd name="T7" fmla="*/ 3 h 132"/>
                  <a:gd name="T8" fmla="*/ 0 w 43"/>
                  <a:gd name="T9" fmla="*/ 1 h 132"/>
                  <a:gd name="T10" fmla="*/ 0 w 43"/>
                  <a:gd name="T11" fmla="*/ 0 h 132"/>
                  <a:gd name="T12" fmla="*/ 0 w 43"/>
                  <a:gd name="T13" fmla="*/ 2 h 132"/>
                  <a:gd name="T14" fmla="*/ 0 w 43"/>
                  <a:gd name="T15" fmla="*/ 5 h 132"/>
                  <a:gd name="T16" fmla="*/ 0 w 43"/>
                  <a:gd name="T17" fmla="*/ 10 h 132"/>
                  <a:gd name="T18" fmla="*/ 0 w 43"/>
                  <a:gd name="T19" fmla="*/ 37 h 132"/>
                  <a:gd name="T20" fmla="*/ 0 w 43"/>
                  <a:gd name="T21" fmla="*/ 66 h 132"/>
                  <a:gd name="T22" fmla="*/ 0 w 43"/>
                  <a:gd name="T23" fmla="*/ 96 h 132"/>
                  <a:gd name="T24" fmla="*/ 0 w 43"/>
                  <a:gd name="T25" fmla="*/ 126 h 132"/>
                  <a:gd name="T26" fmla="*/ 0 w 43"/>
                  <a:gd name="T27" fmla="*/ 128 h 132"/>
                  <a:gd name="T28" fmla="*/ 0 w 43"/>
                  <a:gd name="T29" fmla="*/ 130 h 132"/>
                  <a:gd name="T30" fmla="*/ 0 w 43"/>
                  <a:gd name="T31" fmla="*/ 131 h 132"/>
                  <a:gd name="T32" fmla="*/ 0 w 43"/>
                  <a:gd name="T33" fmla="*/ 132 h 132"/>
                  <a:gd name="T34" fmla="*/ 0 w 43"/>
                  <a:gd name="T35" fmla="*/ 132 h 132"/>
                  <a:gd name="T36" fmla="*/ 0 w 43"/>
                  <a:gd name="T37" fmla="*/ 131 h 132"/>
                  <a:gd name="T38" fmla="*/ 0 w 43"/>
                  <a:gd name="T39" fmla="*/ 130 h 132"/>
                  <a:gd name="T40" fmla="*/ 0 w 43"/>
                  <a:gd name="T41" fmla="*/ 128 h 132"/>
                  <a:gd name="T42" fmla="*/ 0 w 43"/>
                  <a:gd name="T43" fmla="*/ 116 h 132"/>
                  <a:gd name="T44" fmla="*/ 0 w 43"/>
                  <a:gd name="T45" fmla="*/ 85 h 132"/>
                  <a:gd name="T46" fmla="*/ 0 w 43"/>
                  <a:gd name="T47" fmla="*/ 48 h 132"/>
                  <a:gd name="T48" fmla="*/ 0 w 43"/>
                  <a:gd name="T49" fmla="*/ 1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3"/>
                  <a:gd name="T76" fmla="*/ 0 h 132"/>
                  <a:gd name="T77" fmla="*/ 43 w 43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3" h="132">
                    <a:moveTo>
                      <a:pt x="42" y="17"/>
                    </a:moveTo>
                    <a:lnTo>
                      <a:pt x="43" y="12"/>
                    </a:lnTo>
                    <a:lnTo>
                      <a:pt x="42" y="7"/>
                    </a:lnTo>
                    <a:lnTo>
                      <a:pt x="38" y="3"/>
                    </a:lnTo>
                    <a:lnTo>
                      <a:pt x="32" y="1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4" y="5"/>
                    </a:lnTo>
                    <a:lnTo>
                      <a:pt x="12" y="10"/>
                    </a:lnTo>
                    <a:lnTo>
                      <a:pt x="1" y="37"/>
                    </a:lnTo>
                    <a:lnTo>
                      <a:pt x="0" y="66"/>
                    </a:lnTo>
                    <a:lnTo>
                      <a:pt x="2" y="96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5" y="130"/>
                    </a:lnTo>
                    <a:lnTo>
                      <a:pt x="6" y="131"/>
                    </a:lnTo>
                    <a:lnTo>
                      <a:pt x="9" y="132"/>
                    </a:lnTo>
                    <a:lnTo>
                      <a:pt x="12" y="132"/>
                    </a:lnTo>
                    <a:lnTo>
                      <a:pt x="14" y="131"/>
                    </a:lnTo>
                    <a:lnTo>
                      <a:pt x="17" y="130"/>
                    </a:lnTo>
                    <a:lnTo>
                      <a:pt x="19" y="128"/>
                    </a:lnTo>
                    <a:lnTo>
                      <a:pt x="20" y="116"/>
                    </a:lnTo>
                    <a:lnTo>
                      <a:pt x="24" y="85"/>
                    </a:lnTo>
                    <a:lnTo>
                      <a:pt x="32" y="48"/>
                    </a:lnTo>
                    <a:lnTo>
                      <a:pt x="42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7" name="Freeform 104">
                <a:extLst>
                  <a:ext uri="{FF2B5EF4-FFF2-40B4-BE49-F238E27FC236}">
                    <a16:creationId xmlns:a16="http://schemas.microsoft.com/office/drawing/2014/main" id="{7B11DA5D-9AA9-4461-A3B5-E082BF160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" y="3068"/>
                <a:ext cx="17" cy="86"/>
              </a:xfrm>
              <a:custGeom>
                <a:avLst/>
                <a:gdLst>
                  <a:gd name="T0" fmla="*/ 1 w 34"/>
                  <a:gd name="T1" fmla="*/ 11 h 86"/>
                  <a:gd name="T2" fmla="*/ 1 w 34"/>
                  <a:gd name="T3" fmla="*/ 8 h 86"/>
                  <a:gd name="T4" fmla="*/ 1 w 34"/>
                  <a:gd name="T5" fmla="*/ 5 h 86"/>
                  <a:gd name="T6" fmla="*/ 1 w 34"/>
                  <a:gd name="T7" fmla="*/ 2 h 86"/>
                  <a:gd name="T8" fmla="*/ 1 w 34"/>
                  <a:gd name="T9" fmla="*/ 0 h 86"/>
                  <a:gd name="T10" fmla="*/ 1 w 34"/>
                  <a:gd name="T11" fmla="*/ 0 h 86"/>
                  <a:gd name="T12" fmla="*/ 1 w 34"/>
                  <a:gd name="T13" fmla="*/ 1 h 86"/>
                  <a:gd name="T14" fmla="*/ 1 w 34"/>
                  <a:gd name="T15" fmla="*/ 3 h 86"/>
                  <a:gd name="T16" fmla="*/ 1 w 34"/>
                  <a:gd name="T17" fmla="*/ 6 h 86"/>
                  <a:gd name="T18" fmla="*/ 1 w 34"/>
                  <a:gd name="T19" fmla="*/ 27 h 86"/>
                  <a:gd name="T20" fmla="*/ 0 w 34"/>
                  <a:gd name="T21" fmla="*/ 50 h 86"/>
                  <a:gd name="T22" fmla="*/ 1 w 34"/>
                  <a:gd name="T23" fmla="*/ 72 h 86"/>
                  <a:gd name="T24" fmla="*/ 1 w 34"/>
                  <a:gd name="T25" fmla="*/ 86 h 86"/>
                  <a:gd name="T26" fmla="*/ 1 w 34"/>
                  <a:gd name="T27" fmla="*/ 80 h 86"/>
                  <a:gd name="T28" fmla="*/ 1 w 34"/>
                  <a:gd name="T29" fmla="*/ 59 h 86"/>
                  <a:gd name="T30" fmla="*/ 1 w 34"/>
                  <a:gd name="T31" fmla="*/ 35 h 86"/>
                  <a:gd name="T32" fmla="*/ 1 w 34"/>
                  <a:gd name="T33" fmla="*/ 1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86"/>
                  <a:gd name="T53" fmla="*/ 34 w 34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86">
                    <a:moveTo>
                      <a:pt x="34" y="11"/>
                    </a:moveTo>
                    <a:lnTo>
                      <a:pt x="34" y="8"/>
                    </a:lnTo>
                    <a:lnTo>
                      <a:pt x="33" y="5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3" y="27"/>
                    </a:lnTo>
                    <a:lnTo>
                      <a:pt x="0" y="50"/>
                    </a:lnTo>
                    <a:lnTo>
                      <a:pt x="3" y="72"/>
                    </a:lnTo>
                    <a:lnTo>
                      <a:pt x="7" y="86"/>
                    </a:lnTo>
                    <a:lnTo>
                      <a:pt x="17" y="80"/>
                    </a:lnTo>
                    <a:lnTo>
                      <a:pt x="25" y="59"/>
                    </a:lnTo>
                    <a:lnTo>
                      <a:pt x="29" y="35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8" name="Freeform 105">
                <a:extLst>
                  <a:ext uri="{FF2B5EF4-FFF2-40B4-BE49-F238E27FC236}">
                    <a16:creationId xmlns:a16="http://schemas.microsoft.com/office/drawing/2014/main" id="{3FAEBE0F-6AEB-41D2-AFC1-3DF0AEB85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3032"/>
                <a:ext cx="254" cy="66"/>
              </a:xfrm>
              <a:custGeom>
                <a:avLst/>
                <a:gdLst>
                  <a:gd name="T0" fmla="*/ 0 w 509"/>
                  <a:gd name="T1" fmla="*/ 65 h 66"/>
                  <a:gd name="T2" fmla="*/ 0 w 509"/>
                  <a:gd name="T3" fmla="*/ 66 h 66"/>
                  <a:gd name="T4" fmla="*/ 0 w 509"/>
                  <a:gd name="T5" fmla="*/ 66 h 66"/>
                  <a:gd name="T6" fmla="*/ 0 w 509"/>
                  <a:gd name="T7" fmla="*/ 65 h 66"/>
                  <a:gd name="T8" fmla="*/ 0 w 509"/>
                  <a:gd name="T9" fmla="*/ 64 h 66"/>
                  <a:gd name="T10" fmla="*/ 0 w 509"/>
                  <a:gd name="T11" fmla="*/ 62 h 66"/>
                  <a:gd name="T12" fmla="*/ 0 w 509"/>
                  <a:gd name="T13" fmla="*/ 60 h 66"/>
                  <a:gd name="T14" fmla="*/ 0 w 509"/>
                  <a:gd name="T15" fmla="*/ 56 h 66"/>
                  <a:gd name="T16" fmla="*/ 0 w 509"/>
                  <a:gd name="T17" fmla="*/ 52 h 66"/>
                  <a:gd name="T18" fmla="*/ 0 w 509"/>
                  <a:gd name="T19" fmla="*/ 48 h 66"/>
                  <a:gd name="T20" fmla="*/ 0 w 509"/>
                  <a:gd name="T21" fmla="*/ 46 h 66"/>
                  <a:gd name="T22" fmla="*/ 0 w 509"/>
                  <a:gd name="T23" fmla="*/ 44 h 66"/>
                  <a:gd name="T24" fmla="*/ 0 w 509"/>
                  <a:gd name="T25" fmla="*/ 43 h 66"/>
                  <a:gd name="T26" fmla="*/ 0 w 509"/>
                  <a:gd name="T27" fmla="*/ 37 h 66"/>
                  <a:gd name="T28" fmla="*/ 0 w 509"/>
                  <a:gd name="T29" fmla="*/ 32 h 66"/>
                  <a:gd name="T30" fmla="*/ 0 w 509"/>
                  <a:gd name="T31" fmla="*/ 27 h 66"/>
                  <a:gd name="T32" fmla="*/ 0 w 509"/>
                  <a:gd name="T33" fmla="*/ 22 h 66"/>
                  <a:gd name="T34" fmla="*/ 0 w 509"/>
                  <a:gd name="T35" fmla="*/ 18 h 66"/>
                  <a:gd name="T36" fmla="*/ 0 w 509"/>
                  <a:gd name="T37" fmla="*/ 14 h 66"/>
                  <a:gd name="T38" fmla="*/ 0 w 509"/>
                  <a:gd name="T39" fmla="*/ 10 h 66"/>
                  <a:gd name="T40" fmla="*/ 0 w 509"/>
                  <a:gd name="T41" fmla="*/ 6 h 66"/>
                  <a:gd name="T42" fmla="*/ 0 w 509"/>
                  <a:gd name="T43" fmla="*/ 4 h 66"/>
                  <a:gd name="T44" fmla="*/ 0 w 509"/>
                  <a:gd name="T45" fmla="*/ 2 h 66"/>
                  <a:gd name="T46" fmla="*/ 0 w 509"/>
                  <a:gd name="T47" fmla="*/ 1 h 66"/>
                  <a:gd name="T48" fmla="*/ 0 w 509"/>
                  <a:gd name="T49" fmla="*/ 0 h 66"/>
                  <a:gd name="T50" fmla="*/ 0 w 509"/>
                  <a:gd name="T51" fmla="*/ 0 h 66"/>
                  <a:gd name="T52" fmla="*/ 0 w 509"/>
                  <a:gd name="T53" fmla="*/ 0 h 66"/>
                  <a:gd name="T54" fmla="*/ 0 w 509"/>
                  <a:gd name="T55" fmla="*/ 2 h 66"/>
                  <a:gd name="T56" fmla="*/ 0 w 509"/>
                  <a:gd name="T57" fmla="*/ 4 h 66"/>
                  <a:gd name="T58" fmla="*/ 0 w 509"/>
                  <a:gd name="T59" fmla="*/ 5 h 66"/>
                  <a:gd name="T60" fmla="*/ 0 w 509"/>
                  <a:gd name="T61" fmla="*/ 7 h 66"/>
                  <a:gd name="T62" fmla="*/ 0 w 509"/>
                  <a:gd name="T63" fmla="*/ 9 h 66"/>
                  <a:gd name="T64" fmla="*/ 0 w 509"/>
                  <a:gd name="T65" fmla="*/ 11 h 66"/>
                  <a:gd name="T66" fmla="*/ 0 w 509"/>
                  <a:gd name="T67" fmla="*/ 14 h 66"/>
                  <a:gd name="T68" fmla="*/ 0 w 509"/>
                  <a:gd name="T69" fmla="*/ 17 h 66"/>
                  <a:gd name="T70" fmla="*/ 0 w 509"/>
                  <a:gd name="T71" fmla="*/ 20 h 66"/>
                  <a:gd name="T72" fmla="*/ 0 w 509"/>
                  <a:gd name="T73" fmla="*/ 24 h 66"/>
                  <a:gd name="T74" fmla="*/ 0 w 509"/>
                  <a:gd name="T75" fmla="*/ 27 h 66"/>
                  <a:gd name="T76" fmla="*/ 0 w 509"/>
                  <a:gd name="T77" fmla="*/ 32 h 66"/>
                  <a:gd name="T78" fmla="*/ 0 w 509"/>
                  <a:gd name="T79" fmla="*/ 36 h 66"/>
                  <a:gd name="T80" fmla="*/ 0 w 509"/>
                  <a:gd name="T81" fmla="*/ 41 h 66"/>
                  <a:gd name="T82" fmla="*/ 0 w 509"/>
                  <a:gd name="T83" fmla="*/ 46 h 66"/>
                  <a:gd name="T84" fmla="*/ 0 w 509"/>
                  <a:gd name="T85" fmla="*/ 52 h 66"/>
                  <a:gd name="T86" fmla="*/ 0 w 509"/>
                  <a:gd name="T87" fmla="*/ 59 h 66"/>
                  <a:gd name="T88" fmla="*/ 0 w 509"/>
                  <a:gd name="T89" fmla="*/ 65 h 6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9"/>
                  <a:gd name="T136" fmla="*/ 0 h 66"/>
                  <a:gd name="T137" fmla="*/ 509 w 509"/>
                  <a:gd name="T138" fmla="*/ 66 h 6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9" h="66">
                    <a:moveTo>
                      <a:pt x="481" y="65"/>
                    </a:moveTo>
                    <a:lnTo>
                      <a:pt x="485" y="66"/>
                    </a:lnTo>
                    <a:lnTo>
                      <a:pt x="490" y="66"/>
                    </a:lnTo>
                    <a:lnTo>
                      <a:pt x="494" y="65"/>
                    </a:lnTo>
                    <a:lnTo>
                      <a:pt x="498" y="64"/>
                    </a:lnTo>
                    <a:lnTo>
                      <a:pt x="502" y="62"/>
                    </a:lnTo>
                    <a:lnTo>
                      <a:pt x="506" y="60"/>
                    </a:lnTo>
                    <a:lnTo>
                      <a:pt x="507" y="56"/>
                    </a:lnTo>
                    <a:lnTo>
                      <a:pt x="509" y="52"/>
                    </a:lnTo>
                    <a:lnTo>
                      <a:pt x="507" y="48"/>
                    </a:lnTo>
                    <a:lnTo>
                      <a:pt x="504" y="46"/>
                    </a:lnTo>
                    <a:lnTo>
                      <a:pt x="500" y="44"/>
                    </a:lnTo>
                    <a:lnTo>
                      <a:pt x="495" y="43"/>
                    </a:lnTo>
                    <a:lnTo>
                      <a:pt x="462" y="37"/>
                    </a:lnTo>
                    <a:lnTo>
                      <a:pt x="429" y="32"/>
                    </a:lnTo>
                    <a:lnTo>
                      <a:pt x="391" y="27"/>
                    </a:lnTo>
                    <a:lnTo>
                      <a:pt x="353" y="22"/>
                    </a:lnTo>
                    <a:lnTo>
                      <a:pt x="313" y="18"/>
                    </a:lnTo>
                    <a:lnTo>
                      <a:pt x="273" y="14"/>
                    </a:lnTo>
                    <a:lnTo>
                      <a:pt x="233" y="10"/>
                    </a:lnTo>
                    <a:lnTo>
                      <a:pt x="195" y="6"/>
                    </a:lnTo>
                    <a:lnTo>
                      <a:pt x="159" y="4"/>
                    </a:lnTo>
                    <a:lnTo>
                      <a:pt x="124" y="2"/>
                    </a:lnTo>
                    <a:lnTo>
                      <a:pt x="92" y="1"/>
                    </a:lnTo>
                    <a:lnTo>
                      <a:pt x="64" y="0"/>
                    </a:lnTo>
                    <a:lnTo>
                      <a:pt x="39" y="0"/>
                    </a:lnTo>
                    <a:lnTo>
                      <a:pt x="20" y="0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10" y="5"/>
                    </a:lnTo>
                    <a:lnTo>
                      <a:pt x="25" y="7"/>
                    </a:lnTo>
                    <a:lnTo>
                      <a:pt x="44" y="9"/>
                    </a:lnTo>
                    <a:lnTo>
                      <a:pt x="67" y="11"/>
                    </a:lnTo>
                    <a:lnTo>
                      <a:pt x="95" y="14"/>
                    </a:lnTo>
                    <a:lnTo>
                      <a:pt x="125" y="17"/>
                    </a:lnTo>
                    <a:lnTo>
                      <a:pt x="159" y="20"/>
                    </a:lnTo>
                    <a:lnTo>
                      <a:pt x="194" y="24"/>
                    </a:lnTo>
                    <a:lnTo>
                      <a:pt x="231" y="27"/>
                    </a:lnTo>
                    <a:lnTo>
                      <a:pt x="267" y="32"/>
                    </a:lnTo>
                    <a:lnTo>
                      <a:pt x="305" y="36"/>
                    </a:lnTo>
                    <a:lnTo>
                      <a:pt x="343" y="41"/>
                    </a:lnTo>
                    <a:lnTo>
                      <a:pt x="381" y="46"/>
                    </a:lnTo>
                    <a:lnTo>
                      <a:pt x="416" y="52"/>
                    </a:lnTo>
                    <a:lnTo>
                      <a:pt x="450" y="59"/>
                    </a:lnTo>
                    <a:lnTo>
                      <a:pt x="481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69" name="Freeform 106">
                <a:extLst>
                  <a:ext uri="{FF2B5EF4-FFF2-40B4-BE49-F238E27FC236}">
                    <a16:creationId xmlns:a16="http://schemas.microsoft.com/office/drawing/2014/main" id="{BDB5251B-0650-4CFB-99AE-FAFAD98E3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" y="3065"/>
                <a:ext cx="213" cy="77"/>
              </a:xfrm>
              <a:custGeom>
                <a:avLst/>
                <a:gdLst>
                  <a:gd name="T0" fmla="*/ 0 w 427"/>
                  <a:gd name="T1" fmla="*/ 77 h 77"/>
                  <a:gd name="T2" fmla="*/ 0 w 427"/>
                  <a:gd name="T3" fmla="*/ 77 h 77"/>
                  <a:gd name="T4" fmla="*/ 0 w 427"/>
                  <a:gd name="T5" fmla="*/ 75 h 77"/>
                  <a:gd name="T6" fmla="*/ 0 w 427"/>
                  <a:gd name="T7" fmla="*/ 73 h 77"/>
                  <a:gd name="T8" fmla="*/ 0 w 427"/>
                  <a:gd name="T9" fmla="*/ 69 h 77"/>
                  <a:gd name="T10" fmla="*/ 0 w 427"/>
                  <a:gd name="T11" fmla="*/ 66 h 77"/>
                  <a:gd name="T12" fmla="*/ 0 w 427"/>
                  <a:gd name="T13" fmla="*/ 63 h 77"/>
                  <a:gd name="T14" fmla="*/ 0 w 427"/>
                  <a:gd name="T15" fmla="*/ 60 h 77"/>
                  <a:gd name="T16" fmla="*/ 0 w 427"/>
                  <a:gd name="T17" fmla="*/ 59 h 77"/>
                  <a:gd name="T18" fmla="*/ 0 w 427"/>
                  <a:gd name="T19" fmla="*/ 53 h 77"/>
                  <a:gd name="T20" fmla="*/ 0 w 427"/>
                  <a:gd name="T21" fmla="*/ 47 h 77"/>
                  <a:gd name="T22" fmla="*/ 0 w 427"/>
                  <a:gd name="T23" fmla="*/ 41 h 77"/>
                  <a:gd name="T24" fmla="*/ 0 w 427"/>
                  <a:gd name="T25" fmla="*/ 35 h 77"/>
                  <a:gd name="T26" fmla="*/ 0 w 427"/>
                  <a:gd name="T27" fmla="*/ 30 h 77"/>
                  <a:gd name="T28" fmla="*/ 0 w 427"/>
                  <a:gd name="T29" fmla="*/ 24 h 77"/>
                  <a:gd name="T30" fmla="*/ 0 w 427"/>
                  <a:gd name="T31" fmla="*/ 19 h 77"/>
                  <a:gd name="T32" fmla="*/ 0 w 427"/>
                  <a:gd name="T33" fmla="*/ 15 h 77"/>
                  <a:gd name="T34" fmla="*/ 0 w 427"/>
                  <a:gd name="T35" fmla="*/ 11 h 77"/>
                  <a:gd name="T36" fmla="*/ 0 w 427"/>
                  <a:gd name="T37" fmla="*/ 8 h 77"/>
                  <a:gd name="T38" fmla="*/ 0 w 427"/>
                  <a:gd name="T39" fmla="*/ 5 h 77"/>
                  <a:gd name="T40" fmla="*/ 0 w 427"/>
                  <a:gd name="T41" fmla="*/ 3 h 77"/>
                  <a:gd name="T42" fmla="*/ 0 w 427"/>
                  <a:gd name="T43" fmla="*/ 1 h 77"/>
                  <a:gd name="T44" fmla="*/ 0 w 427"/>
                  <a:gd name="T45" fmla="*/ 1 h 77"/>
                  <a:gd name="T46" fmla="*/ 0 w 427"/>
                  <a:gd name="T47" fmla="*/ 0 h 77"/>
                  <a:gd name="T48" fmla="*/ 0 w 427"/>
                  <a:gd name="T49" fmla="*/ 1 h 77"/>
                  <a:gd name="T50" fmla="*/ 0 w 427"/>
                  <a:gd name="T51" fmla="*/ 4 h 77"/>
                  <a:gd name="T52" fmla="*/ 0 w 427"/>
                  <a:gd name="T53" fmla="*/ 7 h 77"/>
                  <a:gd name="T54" fmla="*/ 0 w 427"/>
                  <a:gd name="T55" fmla="*/ 10 h 77"/>
                  <a:gd name="T56" fmla="*/ 0 w 427"/>
                  <a:gd name="T57" fmla="*/ 14 h 77"/>
                  <a:gd name="T58" fmla="*/ 0 w 427"/>
                  <a:gd name="T59" fmla="*/ 18 h 77"/>
                  <a:gd name="T60" fmla="*/ 0 w 427"/>
                  <a:gd name="T61" fmla="*/ 22 h 77"/>
                  <a:gd name="T62" fmla="*/ 0 w 427"/>
                  <a:gd name="T63" fmla="*/ 27 h 77"/>
                  <a:gd name="T64" fmla="*/ 0 w 427"/>
                  <a:gd name="T65" fmla="*/ 32 h 77"/>
                  <a:gd name="T66" fmla="*/ 0 w 427"/>
                  <a:gd name="T67" fmla="*/ 37 h 77"/>
                  <a:gd name="T68" fmla="*/ 0 w 427"/>
                  <a:gd name="T69" fmla="*/ 42 h 77"/>
                  <a:gd name="T70" fmla="*/ 0 w 427"/>
                  <a:gd name="T71" fmla="*/ 47 h 77"/>
                  <a:gd name="T72" fmla="*/ 0 w 427"/>
                  <a:gd name="T73" fmla="*/ 52 h 77"/>
                  <a:gd name="T74" fmla="*/ 0 w 427"/>
                  <a:gd name="T75" fmla="*/ 58 h 77"/>
                  <a:gd name="T76" fmla="*/ 0 w 427"/>
                  <a:gd name="T77" fmla="*/ 64 h 77"/>
                  <a:gd name="T78" fmla="*/ 0 w 427"/>
                  <a:gd name="T79" fmla="*/ 71 h 77"/>
                  <a:gd name="T80" fmla="*/ 0 w 427"/>
                  <a:gd name="T81" fmla="*/ 77 h 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7"/>
                  <a:gd name="T124" fmla="*/ 0 h 77"/>
                  <a:gd name="T125" fmla="*/ 427 w 427"/>
                  <a:gd name="T126" fmla="*/ 77 h 7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7" h="77">
                    <a:moveTo>
                      <a:pt x="412" y="77"/>
                    </a:moveTo>
                    <a:lnTo>
                      <a:pt x="417" y="77"/>
                    </a:lnTo>
                    <a:lnTo>
                      <a:pt x="421" y="75"/>
                    </a:lnTo>
                    <a:lnTo>
                      <a:pt x="424" y="73"/>
                    </a:lnTo>
                    <a:lnTo>
                      <a:pt x="427" y="69"/>
                    </a:lnTo>
                    <a:lnTo>
                      <a:pt x="427" y="66"/>
                    </a:lnTo>
                    <a:lnTo>
                      <a:pt x="425" y="63"/>
                    </a:lnTo>
                    <a:lnTo>
                      <a:pt x="421" y="60"/>
                    </a:lnTo>
                    <a:lnTo>
                      <a:pt x="417" y="59"/>
                    </a:lnTo>
                    <a:lnTo>
                      <a:pt x="390" y="53"/>
                    </a:lnTo>
                    <a:lnTo>
                      <a:pt x="362" y="47"/>
                    </a:lnTo>
                    <a:lnTo>
                      <a:pt x="332" y="41"/>
                    </a:lnTo>
                    <a:lnTo>
                      <a:pt x="299" y="35"/>
                    </a:lnTo>
                    <a:lnTo>
                      <a:pt x="267" y="30"/>
                    </a:lnTo>
                    <a:lnTo>
                      <a:pt x="234" y="24"/>
                    </a:lnTo>
                    <a:lnTo>
                      <a:pt x="200" y="19"/>
                    </a:lnTo>
                    <a:lnTo>
                      <a:pt x="169" y="15"/>
                    </a:lnTo>
                    <a:lnTo>
                      <a:pt x="138" y="11"/>
                    </a:lnTo>
                    <a:lnTo>
                      <a:pt x="110" y="8"/>
                    </a:lnTo>
                    <a:lnTo>
                      <a:pt x="82" y="5"/>
                    </a:lnTo>
                    <a:lnTo>
                      <a:pt x="58" y="3"/>
                    </a:lnTo>
                    <a:lnTo>
                      <a:pt x="38" y="1"/>
                    </a:lnTo>
                    <a:lnTo>
                      <a:pt x="20" y="1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12" y="7"/>
                    </a:lnTo>
                    <a:lnTo>
                      <a:pt x="27" y="10"/>
                    </a:lnTo>
                    <a:lnTo>
                      <a:pt x="46" y="14"/>
                    </a:lnTo>
                    <a:lnTo>
                      <a:pt x="69" y="18"/>
                    </a:lnTo>
                    <a:lnTo>
                      <a:pt x="95" y="22"/>
                    </a:lnTo>
                    <a:lnTo>
                      <a:pt x="124" y="27"/>
                    </a:lnTo>
                    <a:lnTo>
                      <a:pt x="156" y="32"/>
                    </a:lnTo>
                    <a:lnTo>
                      <a:pt x="188" y="37"/>
                    </a:lnTo>
                    <a:lnTo>
                      <a:pt x="222" y="42"/>
                    </a:lnTo>
                    <a:lnTo>
                      <a:pt x="257" y="47"/>
                    </a:lnTo>
                    <a:lnTo>
                      <a:pt x="291" y="52"/>
                    </a:lnTo>
                    <a:lnTo>
                      <a:pt x="324" y="58"/>
                    </a:lnTo>
                    <a:lnTo>
                      <a:pt x="356" y="64"/>
                    </a:lnTo>
                    <a:lnTo>
                      <a:pt x="385" y="71"/>
                    </a:lnTo>
                    <a:lnTo>
                      <a:pt x="412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0" name="Freeform 107">
                <a:extLst>
                  <a:ext uri="{FF2B5EF4-FFF2-40B4-BE49-F238E27FC236}">
                    <a16:creationId xmlns:a16="http://schemas.microsoft.com/office/drawing/2014/main" id="{8214A87A-0246-4EA4-9879-8EDBC758F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3155"/>
                <a:ext cx="27" cy="51"/>
              </a:xfrm>
              <a:custGeom>
                <a:avLst/>
                <a:gdLst>
                  <a:gd name="T0" fmla="*/ 0 w 54"/>
                  <a:gd name="T1" fmla="*/ 38 h 51"/>
                  <a:gd name="T2" fmla="*/ 0 w 54"/>
                  <a:gd name="T3" fmla="*/ 42 h 51"/>
                  <a:gd name="T4" fmla="*/ 1 w 54"/>
                  <a:gd name="T5" fmla="*/ 46 h 51"/>
                  <a:gd name="T6" fmla="*/ 1 w 54"/>
                  <a:gd name="T7" fmla="*/ 49 h 51"/>
                  <a:gd name="T8" fmla="*/ 1 w 54"/>
                  <a:gd name="T9" fmla="*/ 51 h 51"/>
                  <a:gd name="T10" fmla="*/ 1 w 54"/>
                  <a:gd name="T11" fmla="*/ 51 h 51"/>
                  <a:gd name="T12" fmla="*/ 1 w 54"/>
                  <a:gd name="T13" fmla="*/ 50 h 51"/>
                  <a:gd name="T14" fmla="*/ 1 w 54"/>
                  <a:gd name="T15" fmla="*/ 47 h 51"/>
                  <a:gd name="T16" fmla="*/ 1 w 54"/>
                  <a:gd name="T17" fmla="*/ 44 h 51"/>
                  <a:gd name="T18" fmla="*/ 1 w 54"/>
                  <a:gd name="T19" fmla="*/ 33 h 51"/>
                  <a:gd name="T20" fmla="*/ 1 w 54"/>
                  <a:gd name="T21" fmla="*/ 18 h 51"/>
                  <a:gd name="T22" fmla="*/ 1 w 54"/>
                  <a:gd name="T23" fmla="*/ 6 h 51"/>
                  <a:gd name="T24" fmla="*/ 1 w 54"/>
                  <a:gd name="T25" fmla="*/ 0 h 51"/>
                  <a:gd name="T26" fmla="*/ 1 w 54"/>
                  <a:gd name="T27" fmla="*/ 2 h 51"/>
                  <a:gd name="T28" fmla="*/ 1 w 54"/>
                  <a:gd name="T29" fmla="*/ 4 h 51"/>
                  <a:gd name="T30" fmla="*/ 1 w 54"/>
                  <a:gd name="T31" fmla="*/ 8 h 51"/>
                  <a:gd name="T32" fmla="*/ 1 w 54"/>
                  <a:gd name="T33" fmla="*/ 12 h 51"/>
                  <a:gd name="T34" fmla="*/ 1 w 54"/>
                  <a:gd name="T35" fmla="*/ 17 h 51"/>
                  <a:gd name="T36" fmla="*/ 1 w 54"/>
                  <a:gd name="T37" fmla="*/ 23 h 51"/>
                  <a:gd name="T38" fmla="*/ 1 w 54"/>
                  <a:gd name="T39" fmla="*/ 31 h 51"/>
                  <a:gd name="T40" fmla="*/ 0 w 54"/>
                  <a:gd name="T41" fmla="*/ 38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4"/>
                  <a:gd name="T64" fmla="*/ 0 h 51"/>
                  <a:gd name="T65" fmla="*/ 54 w 54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4" h="51">
                    <a:moveTo>
                      <a:pt x="0" y="38"/>
                    </a:moveTo>
                    <a:lnTo>
                      <a:pt x="0" y="42"/>
                    </a:lnTo>
                    <a:lnTo>
                      <a:pt x="1" y="46"/>
                    </a:lnTo>
                    <a:lnTo>
                      <a:pt x="5" y="49"/>
                    </a:lnTo>
                    <a:lnTo>
                      <a:pt x="9" y="51"/>
                    </a:lnTo>
                    <a:lnTo>
                      <a:pt x="15" y="51"/>
                    </a:lnTo>
                    <a:lnTo>
                      <a:pt x="20" y="50"/>
                    </a:lnTo>
                    <a:lnTo>
                      <a:pt x="24" y="47"/>
                    </a:lnTo>
                    <a:lnTo>
                      <a:pt x="27" y="44"/>
                    </a:lnTo>
                    <a:lnTo>
                      <a:pt x="36" y="33"/>
                    </a:lnTo>
                    <a:lnTo>
                      <a:pt x="47" y="18"/>
                    </a:lnTo>
                    <a:lnTo>
                      <a:pt x="54" y="6"/>
                    </a:lnTo>
                    <a:lnTo>
                      <a:pt x="51" y="0"/>
                    </a:lnTo>
                    <a:lnTo>
                      <a:pt x="44" y="2"/>
                    </a:lnTo>
                    <a:lnTo>
                      <a:pt x="38" y="4"/>
                    </a:lnTo>
                    <a:lnTo>
                      <a:pt x="30" y="8"/>
                    </a:lnTo>
                    <a:lnTo>
                      <a:pt x="21" y="12"/>
                    </a:lnTo>
                    <a:lnTo>
                      <a:pt x="15" y="17"/>
                    </a:lnTo>
                    <a:lnTo>
                      <a:pt x="8" y="23"/>
                    </a:lnTo>
                    <a:lnTo>
                      <a:pt x="4" y="3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1" name="Freeform 108">
                <a:extLst>
                  <a:ext uri="{FF2B5EF4-FFF2-40B4-BE49-F238E27FC236}">
                    <a16:creationId xmlns:a16="http://schemas.microsoft.com/office/drawing/2014/main" id="{8B5CCBE7-5F83-4A87-A767-B2245F1AC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" y="3108"/>
                <a:ext cx="21" cy="90"/>
              </a:xfrm>
              <a:custGeom>
                <a:avLst/>
                <a:gdLst>
                  <a:gd name="T0" fmla="*/ 0 w 42"/>
                  <a:gd name="T1" fmla="*/ 79 h 90"/>
                  <a:gd name="T2" fmla="*/ 0 w 42"/>
                  <a:gd name="T3" fmla="*/ 83 h 90"/>
                  <a:gd name="T4" fmla="*/ 1 w 42"/>
                  <a:gd name="T5" fmla="*/ 86 h 90"/>
                  <a:gd name="T6" fmla="*/ 1 w 42"/>
                  <a:gd name="T7" fmla="*/ 89 h 90"/>
                  <a:gd name="T8" fmla="*/ 1 w 42"/>
                  <a:gd name="T9" fmla="*/ 90 h 90"/>
                  <a:gd name="T10" fmla="*/ 1 w 42"/>
                  <a:gd name="T11" fmla="*/ 90 h 90"/>
                  <a:gd name="T12" fmla="*/ 1 w 42"/>
                  <a:gd name="T13" fmla="*/ 89 h 90"/>
                  <a:gd name="T14" fmla="*/ 1 w 42"/>
                  <a:gd name="T15" fmla="*/ 86 h 90"/>
                  <a:gd name="T16" fmla="*/ 1 w 42"/>
                  <a:gd name="T17" fmla="*/ 83 h 90"/>
                  <a:gd name="T18" fmla="*/ 1 w 42"/>
                  <a:gd name="T19" fmla="*/ 59 h 90"/>
                  <a:gd name="T20" fmla="*/ 1 w 42"/>
                  <a:gd name="T21" fmla="*/ 32 h 90"/>
                  <a:gd name="T22" fmla="*/ 1 w 42"/>
                  <a:gd name="T23" fmla="*/ 10 h 90"/>
                  <a:gd name="T24" fmla="*/ 1 w 42"/>
                  <a:gd name="T25" fmla="*/ 0 h 90"/>
                  <a:gd name="T26" fmla="*/ 1 w 42"/>
                  <a:gd name="T27" fmla="*/ 12 h 90"/>
                  <a:gd name="T28" fmla="*/ 1 w 42"/>
                  <a:gd name="T29" fmla="*/ 33 h 90"/>
                  <a:gd name="T30" fmla="*/ 1 w 42"/>
                  <a:gd name="T31" fmla="*/ 56 h 90"/>
                  <a:gd name="T32" fmla="*/ 0 w 42"/>
                  <a:gd name="T33" fmla="*/ 79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90"/>
                  <a:gd name="T53" fmla="*/ 42 w 42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90">
                    <a:moveTo>
                      <a:pt x="0" y="79"/>
                    </a:moveTo>
                    <a:lnTo>
                      <a:pt x="0" y="83"/>
                    </a:lnTo>
                    <a:lnTo>
                      <a:pt x="1" y="86"/>
                    </a:lnTo>
                    <a:lnTo>
                      <a:pt x="5" y="89"/>
                    </a:lnTo>
                    <a:lnTo>
                      <a:pt x="9" y="90"/>
                    </a:lnTo>
                    <a:lnTo>
                      <a:pt x="15" y="90"/>
                    </a:lnTo>
                    <a:lnTo>
                      <a:pt x="19" y="89"/>
                    </a:lnTo>
                    <a:lnTo>
                      <a:pt x="23" y="86"/>
                    </a:lnTo>
                    <a:lnTo>
                      <a:pt x="24" y="83"/>
                    </a:lnTo>
                    <a:lnTo>
                      <a:pt x="31" y="59"/>
                    </a:lnTo>
                    <a:lnTo>
                      <a:pt x="39" y="32"/>
                    </a:lnTo>
                    <a:lnTo>
                      <a:pt x="42" y="10"/>
                    </a:lnTo>
                    <a:lnTo>
                      <a:pt x="38" y="0"/>
                    </a:lnTo>
                    <a:lnTo>
                      <a:pt x="27" y="12"/>
                    </a:lnTo>
                    <a:lnTo>
                      <a:pt x="15" y="33"/>
                    </a:lnTo>
                    <a:lnTo>
                      <a:pt x="5" y="56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2" name="Freeform 109">
                <a:extLst>
                  <a:ext uri="{FF2B5EF4-FFF2-40B4-BE49-F238E27FC236}">
                    <a16:creationId xmlns:a16="http://schemas.microsoft.com/office/drawing/2014/main" id="{1198456C-754C-46FF-9569-449F1D5BC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" y="3113"/>
                <a:ext cx="93" cy="320"/>
              </a:xfrm>
              <a:custGeom>
                <a:avLst/>
                <a:gdLst>
                  <a:gd name="T0" fmla="*/ 1 w 186"/>
                  <a:gd name="T1" fmla="*/ 0 h 320"/>
                  <a:gd name="T2" fmla="*/ 1 w 186"/>
                  <a:gd name="T3" fmla="*/ 2 h 320"/>
                  <a:gd name="T4" fmla="*/ 1 w 186"/>
                  <a:gd name="T5" fmla="*/ 8 h 320"/>
                  <a:gd name="T6" fmla="*/ 1 w 186"/>
                  <a:gd name="T7" fmla="*/ 16 h 320"/>
                  <a:gd name="T8" fmla="*/ 1 w 186"/>
                  <a:gd name="T9" fmla="*/ 27 h 320"/>
                  <a:gd name="T10" fmla="*/ 1 w 186"/>
                  <a:gd name="T11" fmla="*/ 40 h 320"/>
                  <a:gd name="T12" fmla="*/ 1 w 186"/>
                  <a:gd name="T13" fmla="*/ 54 h 320"/>
                  <a:gd name="T14" fmla="*/ 1 w 186"/>
                  <a:gd name="T15" fmla="*/ 72 h 320"/>
                  <a:gd name="T16" fmla="*/ 1 w 186"/>
                  <a:gd name="T17" fmla="*/ 89 h 320"/>
                  <a:gd name="T18" fmla="*/ 1 w 186"/>
                  <a:gd name="T19" fmla="*/ 118 h 320"/>
                  <a:gd name="T20" fmla="*/ 1 w 186"/>
                  <a:gd name="T21" fmla="*/ 146 h 320"/>
                  <a:gd name="T22" fmla="*/ 1 w 186"/>
                  <a:gd name="T23" fmla="*/ 176 h 320"/>
                  <a:gd name="T24" fmla="*/ 0 w 186"/>
                  <a:gd name="T25" fmla="*/ 206 h 320"/>
                  <a:gd name="T26" fmla="*/ 1 w 186"/>
                  <a:gd name="T27" fmla="*/ 234 h 320"/>
                  <a:gd name="T28" fmla="*/ 1 w 186"/>
                  <a:gd name="T29" fmla="*/ 262 h 320"/>
                  <a:gd name="T30" fmla="*/ 1 w 186"/>
                  <a:gd name="T31" fmla="*/ 288 h 320"/>
                  <a:gd name="T32" fmla="*/ 1 w 186"/>
                  <a:gd name="T33" fmla="*/ 314 h 320"/>
                  <a:gd name="T34" fmla="*/ 1 w 186"/>
                  <a:gd name="T35" fmla="*/ 318 h 320"/>
                  <a:gd name="T36" fmla="*/ 1 w 186"/>
                  <a:gd name="T37" fmla="*/ 320 h 320"/>
                  <a:gd name="T38" fmla="*/ 1 w 186"/>
                  <a:gd name="T39" fmla="*/ 320 h 320"/>
                  <a:gd name="T40" fmla="*/ 1 w 186"/>
                  <a:gd name="T41" fmla="*/ 318 h 320"/>
                  <a:gd name="T42" fmla="*/ 1 w 186"/>
                  <a:gd name="T43" fmla="*/ 314 h 320"/>
                  <a:gd name="T44" fmla="*/ 1 w 186"/>
                  <a:gd name="T45" fmla="*/ 309 h 320"/>
                  <a:gd name="T46" fmla="*/ 1 w 186"/>
                  <a:gd name="T47" fmla="*/ 304 h 320"/>
                  <a:gd name="T48" fmla="*/ 1 w 186"/>
                  <a:gd name="T49" fmla="*/ 298 h 320"/>
                  <a:gd name="T50" fmla="*/ 1 w 186"/>
                  <a:gd name="T51" fmla="*/ 267 h 320"/>
                  <a:gd name="T52" fmla="*/ 1 w 186"/>
                  <a:gd name="T53" fmla="*/ 237 h 320"/>
                  <a:gd name="T54" fmla="*/ 1 w 186"/>
                  <a:gd name="T55" fmla="*/ 209 h 320"/>
                  <a:gd name="T56" fmla="*/ 1 w 186"/>
                  <a:gd name="T57" fmla="*/ 181 h 320"/>
                  <a:gd name="T58" fmla="*/ 1 w 186"/>
                  <a:gd name="T59" fmla="*/ 154 h 320"/>
                  <a:gd name="T60" fmla="*/ 1 w 186"/>
                  <a:gd name="T61" fmla="*/ 130 h 320"/>
                  <a:gd name="T62" fmla="*/ 1 w 186"/>
                  <a:gd name="T63" fmla="*/ 107 h 320"/>
                  <a:gd name="T64" fmla="*/ 1 w 186"/>
                  <a:gd name="T65" fmla="*/ 86 h 320"/>
                  <a:gd name="T66" fmla="*/ 1 w 186"/>
                  <a:gd name="T67" fmla="*/ 67 h 320"/>
                  <a:gd name="T68" fmla="*/ 1 w 186"/>
                  <a:gd name="T69" fmla="*/ 50 h 320"/>
                  <a:gd name="T70" fmla="*/ 1 w 186"/>
                  <a:gd name="T71" fmla="*/ 36 h 320"/>
                  <a:gd name="T72" fmla="*/ 1 w 186"/>
                  <a:gd name="T73" fmla="*/ 24 h 320"/>
                  <a:gd name="T74" fmla="*/ 1 w 186"/>
                  <a:gd name="T75" fmla="*/ 13 h 320"/>
                  <a:gd name="T76" fmla="*/ 1 w 186"/>
                  <a:gd name="T77" fmla="*/ 6 h 320"/>
                  <a:gd name="T78" fmla="*/ 1 w 186"/>
                  <a:gd name="T79" fmla="*/ 1 h 320"/>
                  <a:gd name="T80" fmla="*/ 1 w 186"/>
                  <a:gd name="T81" fmla="*/ 0 h 3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86"/>
                  <a:gd name="T124" fmla="*/ 0 h 320"/>
                  <a:gd name="T125" fmla="*/ 186 w 186"/>
                  <a:gd name="T126" fmla="*/ 320 h 3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86" h="320">
                    <a:moveTo>
                      <a:pt x="186" y="0"/>
                    </a:moveTo>
                    <a:lnTo>
                      <a:pt x="160" y="2"/>
                    </a:lnTo>
                    <a:lnTo>
                      <a:pt x="136" y="8"/>
                    </a:lnTo>
                    <a:lnTo>
                      <a:pt x="114" y="16"/>
                    </a:lnTo>
                    <a:lnTo>
                      <a:pt x="93" y="27"/>
                    </a:lnTo>
                    <a:lnTo>
                      <a:pt x="75" y="40"/>
                    </a:lnTo>
                    <a:lnTo>
                      <a:pt x="57" y="54"/>
                    </a:lnTo>
                    <a:lnTo>
                      <a:pt x="44" y="72"/>
                    </a:lnTo>
                    <a:lnTo>
                      <a:pt x="32" y="89"/>
                    </a:lnTo>
                    <a:lnTo>
                      <a:pt x="17" y="118"/>
                    </a:lnTo>
                    <a:lnTo>
                      <a:pt x="7" y="146"/>
                    </a:lnTo>
                    <a:lnTo>
                      <a:pt x="2" y="176"/>
                    </a:lnTo>
                    <a:lnTo>
                      <a:pt x="0" y="206"/>
                    </a:lnTo>
                    <a:lnTo>
                      <a:pt x="6" y="234"/>
                    </a:lnTo>
                    <a:lnTo>
                      <a:pt x="15" y="262"/>
                    </a:lnTo>
                    <a:lnTo>
                      <a:pt x="32" y="288"/>
                    </a:lnTo>
                    <a:lnTo>
                      <a:pt x="53" y="314"/>
                    </a:lnTo>
                    <a:lnTo>
                      <a:pt x="59" y="318"/>
                    </a:lnTo>
                    <a:lnTo>
                      <a:pt x="65" y="320"/>
                    </a:lnTo>
                    <a:lnTo>
                      <a:pt x="72" y="320"/>
                    </a:lnTo>
                    <a:lnTo>
                      <a:pt x="80" y="318"/>
                    </a:lnTo>
                    <a:lnTo>
                      <a:pt x="86" y="314"/>
                    </a:lnTo>
                    <a:lnTo>
                      <a:pt x="89" y="309"/>
                    </a:lnTo>
                    <a:lnTo>
                      <a:pt x="89" y="304"/>
                    </a:lnTo>
                    <a:lnTo>
                      <a:pt x="86" y="298"/>
                    </a:lnTo>
                    <a:lnTo>
                      <a:pt x="61" y="267"/>
                    </a:lnTo>
                    <a:lnTo>
                      <a:pt x="47" y="237"/>
                    </a:lnTo>
                    <a:lnTo>
                      <a:pt x="38" y="209"/>
                    </a:lnTo>
                    <a:lnTo>
                      <a:pt x="37" y="181"/>
                    </a:lnTo>
                    <a:lnTo>
                      <a:pt x="42" y="154"/>
                    </a:lnTo>
                    <a:lnTo>
                      <a:pt x="51" y="130"/>
                    </a:lnTo>
                    <a:lnTo>
                      <a:pt x="64" y="107"/>
                    </a:lnTo>
                    <a:lnTo>
                      <a:pt x="79" y="86"/>
                    </a:lnTo>
                    <a:lnTo>
                      <a:pt x="97" y="67"/>
                    </a:lnTo>
                    <a:lnTo>
                      <a:pt x="114" y="50"/>
                    </a:lnTo>
                    <a:lnTo>
                      <a:pt x="132" y="36"/>
                    </a:lnTo>
                    <a:lnTo>
                      <a:pt x="150" y="24"/>
                    </a:lnTo>
                    <a:lnTo>
                      <a:pt x="164" y="13"/>
                    </a:lnTo>
                    <a:lnTo>
                      <a:pt x="175" y="6"/>
                    </a:lnTo>
                    <a:lnTo>
                      <a:pt x="183" y="1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3" name="Freeform 110">
                <a:extLst>
                  <a:ext uri="{FF2B5EF4-FFF2-40B4-BE49-F238E27FC236}">
                    <a16:creationId xmlns:a16="http://schemas.microsoft.com/office/drawing/2014/main" id="{A22F13F6-F051-4EA1-A649-AC82F2938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" y="3292"/>
                <a:ext cx="65" cy="321"/>
              </a:xfrm>
              <a:custGeom>
                <a:avLst/>
                <a:gdLst>
                  <a:gd name="T0" fmla="*/ 0 w 131"/>
                  <a:gd name="T1" fmla="*/ 3 h 321"/>
                  <a:gd name="T2" fmla="*/ 0 w 131"/>
                  <a:gd name="T3" fmla="*/ 34 h 321"/>
                  <a:gd name="T4" fmla="*/ 0 w 131"/>
                  <a:gd name="T5" fmla="*/ 66 h 321"/>
                  <a:gd name="T6" fmla="*/ 0 w 131"/>
                  <a:gd name="T7" fmla="*/ 102 h 321"/>
                  <a:gd name="T8" fmla="*/ 0 w 131"/>
                  <a:gd name="T9" fmla="*/ 140 h 321"/>
                  <a:gd name="T10" fmla="*/ 0 w 131"/>
                  <a:gd name="T11" fmla="*/ 178 h 321"/>
                  <a:gd name="T12" fmla="*/ 0 w 131"/>
                  <a:gd name="T13" fmla="*/ 215 h 321"/>
                  <a:gd name="T14" fmla="*/ 0 w 131"/>
                  <a:gd name="T15" fmla="*/ 250 h 321"/>
                  <a:gd name="T16" fmla="*/ 0 w 131"/>
                  <a:gd name="T17" fmla="*/ 284 h 321"/>
                  <a:gd name="T18" fmla="*/ 0 w 131"/>
                  <a:gd name="T19" fmla="*/ 288 h 321"/>
                  <a:gd name="T20" fmla="*/ 0 w 131"/>
                  <a:gd name="T21" fmla="*/ 293 h 321"/>
                  <a:gd name="T22" fmla="*/ 0 w 131"/>
                  <a:gd name="T23" fmla="*/ 299 h 321"/>
                  <a:gd name="T24" fmla="*/ 0 w 131"/>
                  <a:gd name="T25" fmla="*/ 305 h 321"/>
                  <a:gd name="T26" fmla="*/ 0 w 131"/>
                  <a:gd name="T27" fmla="*/ 310 h 321"/>
                  <a:gd name="T28" fmla="*/ 0 w 131"/>
                  <a:gd name="T29" fmla="*/ 315 h 321"/>
                  <a:gd name="T30" fmla="*/ 0 w 131"/>
                  <a:gd name="T31" fmla="*/ 319 h 321"/>
                  <a:gd name="T32" fmla="*/ 0 w 131"/>
                  <a:gd name="T33" fmla="*/ 321 h 321"/>
                  <a:gd name="T34" fmla="*/ 0 w 131"/>
                  <a:gd name="T35" fmla="*/ 321 h 321"/>
                  <a:gd name="T36" fmla="*/ 0 w 131"/>
                  <a:gd name="T37" fmla="*/ 320 h 321"/>
                  <a:gd name="T38" fmla="*/ 0 w 131"/>
                  <a:gd name="T39" fmla="*/ 317 h 321"/>
                  <a:gd name="T40" fmla="*/ 0 w 131"/>
                  <a:gd name="T41" fmla="*/ 312 h 321"/>
                  <a:gd name="T42" fmla="*/ 0 w 131"/>
                  <a:gd name="T43" fmla="*/ 293 h 321"/>
                  <a:gd name="T44" fmla="*/ 0 w 131"/>
                  <a:gd name="T45" fmla="*/ 274 h 321"/>
                  <a:gd name="T46" fmla="*/ 0 w 131"/>
                  <a:gd name="T47" fmla="*/ 255 h 321"/>
                  <a:gd name="T48" fmla="*/ 0 w 131"/>
                  <a:gd name="T49" fmla="*/ 233 h 321"/>
                  <a:gd name="T50" fmla="*/ 0 w 131"/>
                  <a:gd name="T51" fmla="*/ 212 h 321"/>
                  <a:gd name="T52" fmla="*/ 0 w 131"/>
                  <a:gd name="T53" fmla="*/ 190 h 321"/>
                  <a:gd name="T54" fmla="*/ 0 w 131"/>
                  <a:gd name="T55" fmla="*/ 168 h 321"/>
                  <a:gd name="T56" fmla="*/ 0 w 131"/>
                  <a:gd name="T57" fmla="*/ 146 h 321"/>
                  <a:gd name="T58" fmla="*/ 0 w 131"/>
                  <a:gd name="T59" fmla="*/ 125 h 321"/>
                  <a:gd name="T60" fmla="*/ 0 w 131"/>
                  <a:gd name="T61" fmla="*/ 102 h 321"/>
                  <a:gd name="T62" fmla="*/ 0 w 131"/>
                  <a:gd name="T63" fmla="*/ 81 h 321"/>
                  <a:gd name="T64" fmla="*/ 0 w 131"/>
                  <a:gd name="T65" fmla="*/ 60 h 321"/>
                  <a:gd name="T66" fmla="*/ 0 w 131"/>
                  <a:gd name="T67" fmla="*/ 41 h 321"/>
                  <a:gd name="T68" fmla="*/ 0 w 131"/>
                  <a:gd name="T69" fmla="*/ 23 h 321"/>
                  <a:gd name="T70" fmla="*/ 0 w 131"/>
                  <a:gd name="T71" fmla="*/ 10 h 321"/>
                  <a:gd name="T72" fmla="*/ 0 w 131"/>
                  <a:gd name="T73" fmla="*/ 0 h 321"/>
                  <a:gd name="T74" fmla="*/ 0 w 131"/>
                  <a:gd name="T75" fmla="*/ 0 h 321"/>
                  <a:gd name="T76" fmla="*/ 0 w 131"/>
                  <a:gd name="T77" fmla="*/ 1 h 321"/>
                  <a:gd name="T78" fmla="*/ 0 w 131"/>
                  <a:gd name="T79" fmla="*/ 2 h 321"/>
                  <a:gd name="T80" fmla="*/ 0 w 131"/>
                  <a:gd name="T81" fmla="*/ 3 h 3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1"/>
                  <a:gd name="T124" fmla="*/ 0 h 321"/>
                  <a:gd name="T125" fmla="*/ 131 w 131"/>
                  <a:gd name="T126" fmla="*/ 321 h 3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1" h="321">
                    <a:moveTo>
                      <a:pt x="0" y="3"/>
                    </a:moveTo>
                    <a:lnTo>
                      <a:pt x="30" y="34"/>
                    </a:lnTo>
                    <a:lnTo>
                      <a:pt x="56" y="66"/>
                    </a:lnTo>
                    <a:lnTo>
                      <a:pt x="75" y="102"/>
                    </a:lnTo>
                    <a:lnTo>
                      <a:pt x="89" y="140"/>
                    </a:lnTo>
                    <a:lnTo>
                      <a:pt x="94" y="178"/>
                    </a:lnTo>
                    <a:lnTo>
                      <a:pt x="89" y="215"/>
                    </a:lnTo>
                    <a:lnTo>
                      <a:pt x="72" y="250"/>
                    </a:lnTo>
                    <a:lnTo>
                      <a:pt x="44" y="284"/>
                    </a:lnTo>
                    <a:lnTo>
                      <a:pt x="40" y="288"/>
                    </a:lnTo>
                    <a:lnTo>
                      <a:pt x="37" y="293"/>
                    </a:lnTo>
                    <a:lnTo>
                      <a:pt x="36" y="299"/>
                    </a:lnTo>
                    <a:lnTo>
                      <a:pt x="34" y="305"/>
                    </a:lnTo>
                    <a:lnTo>
                      <a:pt x="34" y="310"/>
                    </a:lnTo>
                    <a:lnTo>
                      <a:pt x="36" y="315"/>
                    </a:lnTo>
                    <a:lnTo>
                      <a:pt x="40" y="319"/>
                    </a:lnTo>
                    <a:lnTo>
                      <a:pt x="46" y="321"/>
                    </a:lnTo>
                    <a:lnTo>
                      <a:pt x="53" y="321"/>
                    </a:lnTo>
                    <a:lnTo>
                      <a:pt x="60" y="320"/>
                    </a:lnTo>
                    <a:lnTo>
                      <a:pt x="65" y="317"/>
                    </a:lnTo>
                    <a:lnTo>
                      <a:pt x="68" y="312"/>
                    </a:lnTo>
                    <a:lnTo>
                      <a:pt x="86" y="293"/>
                    </a:lnTo>
                    <a:lnTo>
                      <a:pt x="101" y="274"/>
                    </a:lnTo>
                    <a:lnTo>
                      <a:pt x="113" y="255"/>
                    </a:lnTo>
                    <a:lnTo>
                      <a:pt x="121" y="233"/>
                    </a:lnTo>
                    <a:lnTo>
                      <a:pt x="128" y="212"/>
                    </a:lnTo>
                    <a:lnTo>
                      <a:pt x="131" y="190"/>
                    </a:lnTo>
                    <a:lnTo>
                      <a:pt x="129" y="168"/>
                    </a:lnTo>
                    <a:lnTo>
                      <a:pt x="125" y="146"/>
                    </a:lnTo>
                    <a:lnTo>
                      <a:pt x="118" y="125"/>
                    </a:lnTo>
                    <a:lnTo>
                      <a:pt x="110" y="102"/>
                    </a:lnTo>
                    <a:lnTo>
                      <a:pt x="99" y="81"/>
                    </a:lnTo>
                    <a:lnTo>
                      <a:pt x="87" y="60"/>
                    </a:lnTo>
                    <a:lnTo>
                      <a:pt x="71" y="41"/>
                    </a:lnTo>
                    <a:lnTo>
                      <a:pt x="53" y="23"/>
                    </a:lnTo>
                    <a:lnTo>
                      <a:pt x="32" y="1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4" name="Freeform 111">
                <a:extLst>
                  <a:ext uri="{FF2B5EF4-FFF2-40B4-BE49-F238E27FC236}">
                    <a16:creationId xmlns:a16="http://schemas.microsoft.com/office/drawing/2014/main" id="{FC5033D4-E8ED-4009-8364-2A4945E14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" y="3089"/>
                <a:ext cx="63" cy="76"/>
              </a:xfrm>
              <a:custGeom>
                <a:avLst/>
                <a:gdLst>
                  <a:gd name="T0" fmla="*/ 0 w 127"/>
                  <a:gd name="T1" fmla="*/ 3 h 76"/>
                  <a:gd name="T2" fmla="*/ 0 w 127"/>
                  <a:gd name="T3" fmla="*/ 0 h 76"/>
                  <a:gd name="T4" fmla="*/ 0 w 127"/>
                  <a:gd name="T5" fmla="*/ 3 h 76"/>
                  <a:gd name="T6" fmla="*/ 0 w 127"/>
                  <a:gd name="T7" fmla="*/ 8 h 76"/>
                  <a:gd name="T8" fmla="*/ 0 w 127"/>
                  <a:gd name="T9" fmla="*/ 15 h 76"/>
                  <a:gd name="T10" fmla="*/ 0 w 127"/>
                  <a:gd name="T11" fmla="*/ 25 h 76"/>
                  <a:gd name="T12" fmla="*/ 0 w 127"/>
                  <a:gd name="T13" fmla="*/ 36 h 76"/>
                  <a:gd name="T14" fmla="*/ 0 w 127"/>
                  <a:gd name="T15" fmla="*/ 49 h 76"/>
                  <a:gd name="T16" fmla="*/ 0 w 127"/>
                  <a:gd name="T17" fmla="*/ 63 h 76"/>
                  <a:gd name="T18" fmla="*/ 0 w 127"/>
                  <a:gd name="T19" fmla="*/ 66 h 76"/>
                  <a:gd name="T20" fmla="*/ 0 w 127"/>
                  <a:gd name="T21" fmla="*/ 70 h 76"/>
                  <a:gd name="T22" fmla="*/ 0 w 127"/>
                  <a:gd name="T23" fmla="*/ 73 h 76"/>
                  <a:gd name="T24" fmla="*/ 0 w 127"/>
                  <a:gd name="T25" fmla="*/ 75 h 76"/>
                  <a:gd name="T26" fmla="*/ 0 w 127"/>
                  <a:gd name="T27" fmla="*/ 76 h 76"/>
                  <a:gd name="T28" fmla="*/ 0 w 127"/>
                  <a:gd name="T29" fmla="*/ 76 h 76"/>
                  <a:gd name="T30" fmla="*/ 0 w 127"/>
                  <a:gd name="T31" fmla="*/ 75 h 76"/>
                  <a:gd name="T32" fmla="*/ 0 w 127"/>
                  <a:gd name="T33" fmla="*/ 72 h 76"/>
                  <a:gd name="T34" fmla="*/ 0 w 127"/>
                  <a:gd name="T35" fmla="*/ 61 h 76"/>
                  <a:gd name="T36" fmla="*/ 0 w 127"/>
                  <a:gd name="T37" fmla="*/ 49 h 76"/>
                  <a:gd name="T38" fmla="*/ 0 w 127"/>
                  <a:gd name="T39" fmla="*/ 37 h 76"/>
                  <a:gd name="T40" fmla="*/ 0 w 127"/>
                  <a:gd name="T41" fmla="*/ 26 h 76"/>
                  <a:gd name="T42" fmla="*/ 0 w 127"/>
                  <a:gd name="T43" fmla="*/ 17 h 76"/>
                  <a:gd name="T44" fmla="*/ 0 w 127"/>
                  <a:gd name="T45" fmla="*/ 10 h 76"/>
                  <a:gd name="T46" fmla="*/ 0 w 127"/>
                  <a:gd name="T47" fmla="*/ 5 h 76"/>
                  <a:gd name="T48" fmla="*/ 0 w 127"/>
                  <a:gd name="T49" fmla="*/ 3 h 76"/>
                  <a:gd name="T50" fmla="*/ 0 w 127"/>
                  <a:gd name="T51" fmla="*/ 3 h 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7"/>
                  <a:gd name="T79" fmla="*/ 0 h 76"/>
                  <a:gd name="T80" fmla="*/ 127 w 127"/>
                  <a:gd name="T81" fmla="*/ 76 h 7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7" h="76">
                    <a:moveTo>
                      <a:pt x="127" y="3"/>
                    </a:moveTo>
                    <a:lnTo>
                      <a:pt x="106" y="0"/>
                    </a:lnTo>
                    <a:lnTo>
                      <a:pt x="86" y="3"/>
                    </a:lnTo>
                    <a:lnTo>
                      <a:pt x="68" y="8"/>
                    </a:lnTo>
                    <a:lnTo>
                      <a:pt x="51" y="15"/>
                    </a:lnTo>
                    <a:lnTo>
                      <a:pt x="36" y="25"/>
                    </a:lnTo>
                    <a:lnTo>
                      <a:pt x="22" y="36"/>
                    </a:lnTo>
                    <a:lnTo>
                      <a:pt x="11" y="49"/>
                    </a:lnTo>
                    <a:lnTo>
                      <a:pt x="2" y="63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2" y="73"/>
                    </a:lnTo>
                    <a:lnTo>
                      <a:pt x="6" y="75"/>
                    </a:lnTo>
                    <a:lnTo>
                      <a:pt x="10" y="76"/>
                    </a:lnTo>
                    <a:lnTo>
                      <a:pt x="14" y="76"/>
                    </a:lnTo>
                    <a:lnTo>
                      <a:pt x="18" y="75"/>
                    </a:lnTo>
                    <a:lnTo>
                      <a:pt x="22" y="72"/>
                    </a:lnTo>
                    <a:lnTo>
                      <a:pt x="34" y="61"/>
                    </a:lnTo>
                    <a:lnTo>
                      <a:pt x="49" y="49"/>
                    </a:lnTo>
                    <a:lnTo>
                      <a:pt x="67" y="37"/>
                    </a:lnTo>
                    <a:lnTo>
                      <a:pt x="85" y="26"/>
                    </a:lnTo>
                    <a:lnTo>
                      <a:pt x="101" y="17"/>
                    </a:lnTo>
                    <a:lnTo>
                      <a:pt x="114" y="10"/>
                    </a:lnTo>
                    <a:lnTo>
                      <a:pt x="124" y="5"/>
                    </a:lnTo>
                    <a:lnTo>
                      <a:pt x="127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5" name="Freeform 112">
                <a:extLst>
                  <a:ext uri="{FF2B5EF4-FFF2-40B4-BE49-F238E27FC236}">
                    <a16:creationId xmlns:a16="http://schemas.microsoft.com/office/drawing/2014/main" id="{F5667B32-9A28-415E-9E29-AD1A1D11D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" y="3316"/>
                <a:ext cx="34" cy="124"/>
              </a:xfrm>
              <a:custGeom>
                <a:avLst/>
                <a:gdLst>
                  <a:gd name="T0" fmla="*/ 1 w 67"/>
                  <a:gd name="T1" fmla="*/ 116 h 124"/>
                  <a:gd name="T2" fmla="*/ 1 w 67"/>
                  <a:gd name="T3" fmla="*/ 119 h 124"/>
                  <a:gd name="T4" fmla="*/ 1 w 67"/>
                  <a:gd name="T5" fmla="*/ 122 h 124"/>
                  <a:gd name="T6" fmla="*/ 1 w 67"/>
                  <a:gd name="T7" fmla="*/ 123 h 124"/>
                  <a:gd name="T8" fmla="*/ 1 w 67"/>
                  <a:gd name="T9" fmla="*/ 124 h 124"/>
                  <a:gd name="T10" fmla="*/ 1 w 67"/>
                  <a:gd name="T11" fmla="*/ 123 h 124"/>
                  <a:gd name="T12" fmla="*/ 1 w 67"/>
                  <a:gd name="T13" fmla="*/ 121 h 124"/>
                  <a:gd name="T14" fmla="*/ 1 w 67"/>
                  <a:gd name="T15" fmla="*/ 119 h 124"/>
                  <a:gd name="T16" fmla="*/ 1 w 67"/>
                  <a:gd name="T17" fmla="*/ 116 h 124"/>
                  <a:gd name="T18" fmla="*/ 1 w 67"/>
                  <a:gd name="T19" fmla="*/ 99 h 124"/>
                  <a:gd name="T20" fmla="*/ 1 w 67"/>
                  <a:gd name="T21" fmla="*/ 79 h 124"/>
                  <a:gd name="T22" fmla="*/ 1 w 67"/>
                  <a:gd name="T23" fmla="*/ 59 h 124"/>
                  <a:gd name="T24" fmla="*/ 1 w 67"/>
                  <a:gd name="T25" fmla="*/ 40 h 124"/>
                  <a:gd name="T26" fmla="*/ 1 w 67"/>
                  <a:gd name="T27" fmla="*/ 24 h 124"/>
                  <a:gd name="T28" fmla="*/ 1 w 67"/>
                  <a:gd name="T29" fmla="*/ 11 h 124"/>
                  <a:gd name="T30" fmla="*/ 1 w 67"/>
                  <a:gd name="T31" fmla="*/ 3 h 124"/>
                  <a:gd name="T32" fmla="*/ 0 w 67"/>
                  <a:gd name="T33" fmla="*/ 0 h 124"/>
                  <a:gd name="T34" fmla="*/ 1 w 67"/>
                  <a:gd name="T35" fmla="*/ 10 h 124"/>
                  <a:gd name="T36" fmla="*/ 1 w 67"/>
                  <a:gd name="T37" fmla="*/ 21 h 124"/>
                  <a:gd name="T38" fmla="*/ 1 w 67"/>
                  <a:gd name="T39" fmla="*/ 35 h 124"/>
                  <a:gd name="T40" fmla="*/ 1 w 67"/>
                  <a:gd name="T41" fmla="*/ 51 h 124"/>
                  <a:gd name="T42" fmla="*/ 1 w 67"/>
                  <a:gd name="T43" fmla="*/ 67 h 124"/>
                  <a:gd name="T44" fmla="*/ 1 w 67"/>
                  <a:gd name="T45" fmla="*/ 83 h 124"/>
                  <a:gd name="T46" fmla="*/ 1 w 67"/>
                  <a:gd name="T47" fmla="*/ 100 h 124"/>
                  <a:gd name="T48" fmla="*/ 1 w 67"/>
                  <a:gd name="T49" fmla="*/ 116 h 1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7"/>
                  <a:gd name="T76" fmla="*/ 0 h 124"/>
                  <a:gd name="T77" fmla="*/ 67 w 67"/>
                  <a:gd name="T78" fmla="*/ 124 h 12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7" h="124">
                    <a:moveTo>
                      <a:pt x="47" y="116"/>
                    </a:moveTo>
                    <a:lnTo>
                      <a:pt x="48" y="119"/>
                    </a:lnTo>
                    <a:lnTo>
                      <a:pt x="51" y="122"/>
                    </a:lnTo>
                    <a:lnTo>
                      <a:pt x="54" y="123"/>
                    </a:lnTo>
                    <a:lnTo>
                      <a:pt x="58" y="124"/>
                    </a:lnTo>
                    <a:lnTo>
                      <a:pt x="62" y="123"/>
                    </a:lnTo>
                    <a:lnTo>
                      <a:pt x="65" y="121"/>
                    </a:lnTo>
                    <a:lnTo>
                      <a:pt x="67" y="119"/>
                    </a:lnTo>
                    <a:lnTo>
                      <a:pt x="67" y="116"/>
                    </a:lnTo>
                    <a:lnTo>
                      <a:pt x="66" y="99"/>
                    </a:lnTo>
                    <a:lnTo>
                      <a:pt x="61" y="79"/>
                    </a:lnTo>
                    <a:lnTo>
                      <a:pt x="51" y="59"/>
                    </a:lnTo>
                    <a:lnTo>
                      <a:pt x="40" y="40"/>
                    </a:lnTo>
                    <a:lnTo>
                      <a:pt x="28" y="24"/>
                    </a:lnTo>
                    <a:lnTo>
                      <a:pt x="17" y="11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12" y="21"/>
                    </a:lnTo>
                    <a:lnTo>
                      <a:pt x="20" y="35"/>
                    </a:lnTo>
                    <a:lnTo>
                      <a:pt x="27" y="51"/>
                    </a:lnTo>
                    <a:lnTo>
                      <a:pt x="33" y="67"/>
                    </a:lnTo>
                    <a:lnTo>
                      <a:pt x="40" y="83"/>
                    </a:lnTo>
                    <a:lnTo>
                      <a:pt x="44" y="100"/>
                    </a:lnTo>
                    <a:lnTo>
                      <a:pt x="47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6" name="Freeform 113">
                <a:extLst>
                  <a:ext uri="{FF2B5EF4-FFF2-40B4-BE49-F238E27FC236}">
                    <a16:creationId xmlns:a16="http://schemas.microsoft.com/office/drawing/2014/main" id="{C25CB0A3-5C84-413A-8C52-59858B36A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" y="3356"/>
                <a:ext cx="13" cy="91"/>
              </a:xfrm>
              <a:custGeom>
                <a:avLst/>
                <a:gdLst>
                  <a:gd name="T0" fmla="*/ 0 w 26"/>
                  <a:gd name="T1" fmla="*/ 82 h 91"/>
                  <a:gd name="T2" fmla="*/ 0 w 26"/>
                  <a:gd name="T3" fmla="*/ 85 h 91"/>
                  <a:gd name="T4" fmla="*/ 1 w 26"/>
                  <a:gd name="T5" fmla="*/ 88 h 91"/>
                  <a:gd name="T6" fmla="*/ 1 w 26"/>
                  <a:gd name="T7" fmla="*/ 90 h 91"/>
                  <a:gd name="T8" fmla="*/ 1 w 26"/>
                  <a:gd name="T9" fmla="*/ 91 h 91"/>
                  <a:gd name="T10" fmla="*/ 1 w 26"/>
                  <a:gd name="T11" fmla="*/ 90 h 91"/>
                  <a:gd name="T12" fmla="*/ 1 w 26"/>
                  <a:gd name="T13" fmla="*/ 89 h 91"/>
                  <a:gd name="T14" fmla="*/ 1 w 26"/>
                  <a:gd name="T15" fmla="*/ 86 h 91"/>
                  <a:gd name="T16" fmla="*/ 1 w 26"/>
                  <a:gd name="T17" fmla="*/ 83 h 91"/>
                  <a:gd name="T18" fmla="*/ 1 w 26"/>
                  <a:gd name="T19" fmla="*/ 59 h 91"/>
                  <a:gd name="T20" fmla="*/ 1 w 26"/>
                  <a:gd name="T21" fmla="*/ 31 h 91"/>
                  <a:gd name="T22" fmla="*/ 1 w 26"/>
                  <a:gd name="T23" fmla="*/ 9 h 91"/>
                  <a:gd name="T24" fmla="*/ 1 w 26"/>
                  <a:gd name="T25" fmla="*/ 0 h 91"/>
                  <a:gd name="T26" fmla="*/ 0 w 26"/>
                  <a:gd name="T27" fmla="*/ 16 h 91"/>
                  <a:gd name="T28" fmla="*/ 1 w 26"/>
                  <a:gd name="T29" fmla="*/ 36 h 91"/>
                  <a:gd name="T30" fmla="*/ 1 w 26"/>
                  <a:gd name="T31" fmla="*/ 60 h 91"/>
                  <a:gd name="T32" fmla="*/ 0 w 26"/>
                  <a:gd name="T33" fmla="*/ 82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91"/>
                  <a:gd name="T53" fmla="*/ 26 w 26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91">
                    <a:moveTo>
                      <a:pt x="0" y="82"/>
                    </a:moveTo>
                    <a:lnTo>
                      <a:pt x="0" y="85"/>
                    </a:lnTo>
                    <a:lnTo>
                      <a:pt x="3" y="88"/>
                    </a:lnTo>
                    <a:lnTo>
                      <a:pt x="5" y="90"/>
                    </a:lnTo>
                    <a:lnTo>
                      <a:pt x="9" y="91"/>
                    </a:lnTo>
                    <a:lnTo>
                      <a:pt x="15" y="90"/>
                    </a:lnTo>
                    <a:lnTo>
                      <a:pt x="19" y="89"/>
                    </a:lnTo>
                    <a:lnTo>
                      <a:pt x="22" y="86"/>
                    </a:lnTo>
                    <a:lnTo>
                      <a:pt x="23" y="83"/>
                    </a:lnTo>
                    <a:lnTo>
                      <a:pt x="26" y="59"/>
                    </a:lnTo>
                    <a:lnTo>
                      <a:pt x="23" y="31"/>
                    </a:lnTo>
                    <a:lnTo>
                      <a:pt x="15" y="9"/>
                    </a:lnTo>
                    <a:lnTo>
                      <a:pt x="1" y="0"/>
                    </a:lnTo>
                    <a:lnTo>
                      <a:pt x="0" y="16"/>
                    </a:lnTo>
                    <a:lnTo>
                      <a:pt x="3" y="36"/>
                    </a:lnTo>
                    <a:lnTo>
                      <a:pt x="4" y="6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7" name="Freeform 114">
                <a:extLst>
                  <a:ext uri="{FF2B5EF4-FFF2-40B4-BE49-F238E27FC236}">
                    <a16:creationId xmlns:a16="http://schemas.microsoft.com/office/drawing/2014/main" id="{7F97F96F-D694-4AE5-8CB0-BB6971DF7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" y="3146"/>
                <a:ext cx="353" cy="122"/>
              </a:xfrm>
              <a:custGeom>
                <a:avLst/>
                <a:gdLst>
                  <a:gd name="T0" fmla="*/ 1 w 706"/>
                  <a:gd name="T1" fmla="*/ 67 h 122"/>
                  <a:gd name="T2" fmla="*/ 1 w 706"/>
                  <a:gd name="T3" fmla="*/ 56 h 122"/>
                  <a:gd name="T4" fmla="*/ 1 w 706"/>
                  <a:gd name="T5" fmla="*/ 50 h 122"/>
                  <a:gd name="T6" fmla="*/ 1 w 706"/>
                  <a:gd name="T7" fmla="*/ 57 h 122"/>
                  <a:gd name="T8" fmla="*/ 1 w 706"/>
                  <a:gd name="T9" fmla="*/ 65 h 122"/>
                  <a:gd name="T10" fmla="*/ 1 w 706"/>
                  <a:gd name="T11" fmla="*/ 68 h 122"/>
                  <a:gd name="T12" fmla="*/ 1 w 706"/>
                  <a:gd name="T13" fmla="*/ 64 h 122"/>
                  <a:gd name="T14" fmla="*/ 1 w 706"/>
                  <a:gd name="T15" fmla="*/ 48 h 122"/>
                  <a:gd name="T16" fmla="*/ 1 w 706"/>
                  <a:gd name="T17" fmla="*/ 34 h 122"/>
                  <a:gd name="T18" fmla="*/ 1 w 706"/>
                  <a:gd name="T19" fmla="*/ 30 h 122"/>
                  <a:gd name="T20" fmla="*/ 1 w 706"/>
                  <a:gd name="T21" fmla="*/ 40 h 122"/>
                  <a:gd name="T22" fmla="*/ 1 w 706"/>
                  <a:gd name="T23" fmla="*/ 55 h 122"/>
                  <a:gd name="T24" fmla="*/ 1 w 706"/>
                  <a:gd name="T25" fmla="*/ 59 h 122"/>
                  <a:gd name="T26" fmla="*/ 1 w 706"/>
                  <a:gd name="T27" fmla="*/ 55 h 122"/>
                  <a:gd name="T28" fmla="*/ 1 w 706"/>
                  <a:gd name="T29" fmla="*/ 52 h 122"/>
                  <a:gd name="T30" fmla="*/ 1 w 706"/>
                  <a:gd name="T31" fmla="*/ 40 h 122"/>
                  <a:gd name="T32" fmla="*/ 1 w 706"/>
                  <a:gd name="T33" fmla="*/ 28 h 122"/>
                  <a:gd name="T34" fmla="*/ 1 w 706"/>
                  <a:gd name="T35" fmla="*/ 21 h 122"/>
                  <a:gd name="T36" fmla="*/ 1 w 706"/>
                  <a:gd name="T37" fmla="*/ 26 h 122"/>
                  <a:gd name="T38" fmla="*/ 1 w 706"/>
                  <a:gd name="T39" fmla="*/ 44 h 122"/>
                  <a:gd name="T40" fmla="*/ 1 w 706"/>
                  <a:gd name="T41" fmla="*/ 47 h 122"/>
                  <a:gd name="T42" fmla="*/ 1 w 706"/>
                  <a:gd name="T43" fmla="*/ 45 h 122"/>
                  <a:gd name="T44" fmla="*/ 1 w 706"/>
                  <a:gd name="T45" fmla="*/ 43 h 122"/>
                  <a:gd name="T46" fmla="*/ 1 w 706"/>
                  <a:gd name="T47" fmla="*/ 34 h 122"/>
                  <a:gd name="T48" fmla="*/ 1 w 706"/>
                  <a:gd name="T49" fmla="*/ 21 h 122"/>
                  <a:gd name="T50" fmla="*/ 1 w 706"/>
                  <a:gd name="T51" fmla="*/ 11 h 122"/>
                  <a:gd name="T52" fmla="*/ 1 w 706"/>
                  <a:gd name="T53" fmla="*/ 19 h 122"/>
                  <a:gd name="T54" fmla="*/ 1 w 706"/>
                  <a:gd name="T55" fmla="*/ 31 h 122"/>
                  <a:gd name="T56" fmla="*/ 1 w 706"/>
                  <a:gd name="T57" fmla="*/ 30 h 122"/>
                  <a:gd name="T58" fmla="*/ 1 w 706"/>
                  <a:gd name="T59" fmla="*/ 18 h 122"/>
                  <a:gd name="T60" fmla="*/ 1 w 706"/>
                  <a:gd name="T61" fmla="*/ 9 h 122"/>
                  <a:gd name="T62" fmla="*/ 1 w 706"/>
                  <a:gd name="T63" fmla="*/ 3 h 122"/>
                  <a:gd name="T64" fmla="*/ 1 w 706"/>
                  <a:gd name="T65" fmla="*/ 0 h 122"/>
                  <a:gd name="T66" fmla="*/ 1 w 706"/>
                  <a:gd name="T67" fmla="*/ 5 h 122"/>
                  <a:gd name="T68" fmla="*/ 1 w 706"/>
                  <a:gd name="T69" fmla="*/ 19 h 122"/>
                  <a:gd name="T70" fmla="*/ 1 w 706"/>
                  <a:gd name="T71" fmla="*/ 33 h 122"/>
                  <a:gd name="T72" fmla="*/ 1 w 706"/>
                  <a:gd name="T73" fmla="*/ 47 h 122"/>
                  <a:gd name="T74" fmla="*/ 1 w 706"/>
                  <a:gd name="T75" fmla="*/ 60 h 122"/>
                  <a:gd name="T76" fmla="*/ 1 w 706"/>
                  <a:gd name="T77" fmla="*/ 71 h 122"/>
                  <a:gd name="T78" fmla="*/ 1 w 706"/>
                  <a:gd name="T79" fmla="*/ 82 h 122"/>
                  <a:gd name="T80" fmla="*/ 1 w 706"/>
                  <a:gd name="T81" fmla="*/ 95 h 122"/>
                  <a:gd name="T82" fmla="*/ 1 w 706"/>
                  <a:gd name="T83" fmla="*/ 108 h 122"/>
                  <a:gd name="T84" fmla="*/ 1 w 706"/>
                  <a:gd name="T85" fmla="*/ 118 h 122"/>
                  <a:gd name="T86" fmla="*/ 1 w 706"/>
                  <a:gd name="T87" fmla="*/ 122 h 122"/>
                  <a:gd name="T88" fmla="*/ 1 w 706"/>
                  <a:gd name="T89" fmla="*/ 117 h 122"/>
                  <a:gd name="T90" fmla="*/ 1 w 706"/>
                  <a:gd name="T91" fmla="*/ 101 h 122"/>
                  <a:gd name="T92" fmla="*/ 1 w 706"/>
                  <a:gd name="T93" fmla="*/ 93 h 122"/>
                  <a:gd name="T94" fmla="*/ 1 w 706"/>
                  <a:gd name="T95" fmla="*/ 90 h 122"/>
                  <a:gd name="T96" fmla="*/ 1 w 706"/>
                  <a:gd name="T97" fmla="*/ 82 h 12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06"/>
                  <a:gd name="T148" fmla="*/ 0 h 122"/>
                  <a:gd name="T149" fmla="*/ 706 w 706"/>
                  <a:gd name="T150" fmla="*/ 122 h 12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06" h="122">
                    <a:moveTo>
                      <a:pt x="556" y="73"/>
                    </a:moveTo>
                    <a:lnTo>
                      <a:pt x="557" y="70"/>
                    </a:lnTo>
                    <a:lnTo>
                      <a:pt x="558" y="67"/>
                    </a:lnTo>
                    <a:lnTo>
                      <a:pt x="558" y="64"/>
                    </a:lnTo>
                    <a:lnTo>
                      <a:pt x="557" y="61"/>
                    </a:lnTo>
                    <a:lnTo>
                      <a:pt x="556" y="56"/>
                    </a:lnTo>
                    <a:lnTo>
                      <a:pt x="551" y="52"/>
                    </a:lnTo>
                    <a:lnTo>
                      <a:pt x="546" y="50"/>
                    </a:lnTo>
                    <a:lnTo>
                      <a:pt x="541" y="50"/>
                    </a:lnTo>
                    <a:lnTo>
                      <a:pt x="535" y="51"/>
                    </a:lnTo>
                    <a:lnTo>
                      <a:pt x="530" y="53"/>
                    </a:lnTo>
                    <a:lnTo>
                      <a:pt x="527" y="57"/>
                    </a:lnTo>
                    <a:lnTo>
                      <a:pt x="526" y="62"/>
                    </a:lnTo>
                    <a:lnTo>
                      <a:pt x="526" y="64"/>
                    </a:lnTo>
                    <a:lnTo>
                      <a:pt x="527" y="65"/>
                    </a:lnTo>
                    <a:lnTo>
                      <a:pt x="528" y="67"/>
                    </a:lnTo>
                    <a:lnTo>
                      <a:pt x="530" y="69"/>
                    </a:lnTo>
                    <a:lnTo>
                      <a:pt x="523" y="68"/>
                    </a:lnTo>
                    <a:lnTo>
                      <a:pt x="515" y="66"/>
                    </a:lnTo>
                    <a:lnTo>
                      <a:pt x="507" y="65"/>
                    </a:lnTo>
                    <a:lnTo>
                      <a:pt x="500" y="64"/>
                    </a:lnTo>
                    <a:lnTo>
                      <a:pt x="503" y="59"/>
                    </a:lnTo>
                    <a:lnTo>
                      <a:pt x="504" y="54"/>
                    </a:lnTo>
                    <a:lnTo>
                      <a:pt x="505" y="48"/>
                    </a:lnTo>
                    <a:lnTo>
                      <a:pt x="505" y="43"/>
                    </a:lnTo>
                    <a:lnTo>
                      <a:pt x="505" y="39"/>
                    </a:lnTo>
                    <a:lnTo>
                      <a:pt x="503" y="34"/>
                    </a:lnTo>
                    <a:lnTo>
                      <a:pt x="499" y="32"/>
                    </a:lnTo>
                    <a:lnTo>
                      <a:pt x="493" y="30"/>
                    </a:lnTo>
                    <a:lnTo>
                      <a:pt x="488" y="30"/>
                    </a:lnTo>
                    <a:lnTo>
                      <a:pt x="484" y="32"/>
                    </a:lnTo>
                    <a:lnTo>
                      <a:pt x="480" y="36"/>
                    </a:lnTo>
                    <a:lnTo>
                      <a:pt x="477" y="40"/>
                    </a:lnTo>
                    <a:lnTo>
                      <a:pt x="476" y="45"/>
                    </a:lnTo>
                    <a:lnTo>
                      <a:pt x="474" y="50"/>
                    </a:lnTo>
                    <a:lnTo>
                      <a:pt x="474" y="55"/>
                    </a:lnTo>
                    <a:lnTo>
                      <a:pt x="476" y="61"/>
                    </a:lnTo>
                    <a:lnTo>
                      <a:pt x="469" y="60"/>
                    </a:lnTo>
                    <a:lnTo>
                      <a:pt x="462" y="59"/>
                    </a:lnTo>
                    <a:lnTo>
                      <a:pt x="455" y="58"/>
                    </a:lnTo>
                    <a:lnTo>
                      <a:pt x="448" y="56"/>
                    </a:lnTo>
                    <a:lnTo>
                      <a:pt x="442" y="55"/>
                    </a:lnTo>
                    <a:lnTo>
                      <a:pt x="434" y="54"/>
                    </a:lnTo>
                    <a:lnTo>
                      <a:pt x="427" y="53"/>
                    </a:lnTo>
                    <a:lnTo>
                      <a:pt x="420" y="52"/>
                    </a:lnTo>
                    <a:lnTo>
                      <a:pt x="423" y="48"/>
                    </a:lnTo>
                    <a:lnTo>
                      <a:pt x="425" y="44"/>
                    </a:lnTo>
                    <a:lnTo>
                      <a:pt x="427" y="40"/>
                    </a:lnTo>
                    <a:lnTo>
                      <a:pt x="429" y="36"/>
                    </a:lnTo>
                    <a:lnTo>
                      <a:pt x="431" y="31"/>
                    </a:lnTo>
                    <a:lnTo>
                      <a:pt x="429" y="28"/>
                    </a:lnTo>
                    <a:lnTo>
                      <a:pt x="428" y="25"/>
                    </a:lnTo>
                    <a:lnTo>
                      <a:pt x="424" y="22"/>
                    </a:lnTo>
                    <a:lnTo>
                      <a:pt x="419" y="21"/>
                    </a:lnTo>
                    <a:lnTo>
                      <a:pt x="413" y="22"/>
                    </a:lnTo>
                    <a:lnTo>
                      <a:pt x="409" y="24"/>
                    </a:lnTo>
                    <a:lnTo>
                      <a:pt x="405" y="26"/>
                    </a:lnTo>
                    <a:lnTo>
                      <a:pt x="401" y="31"/>
                    </a:lnTo>
                    <a:lnTo>
                      <a:pt x="398" y="38"/>
                    </a:lnTo>
                    <a:lnTo>
                      <a:pt x="398" y="44"/>
                    </a:lnTo>
                    <a:lnTo>
                      <a:pt x="400" y="49"/>
                    </a:lnTo>
                    <a:lnTo>
                      <a:pt x="394" y="48"/>
                    </a:lnTo>
                    <a:lnTo>
                      <a:pt x="389" y="47"/>
                    </a:lnTo>
                    <a:lnTo>
                      <a:pt x="383" y="47"/>
                    </a:lnTo>
                    <a:lnTo>
                      <a:pt x="378" y="46"/>
                    </a:lnTo>
                    <a:lnTo>
                      <a:pt x="371" y="45"/>
                    </a:lnTo>
                    <a:lnTo>
                      <a:pt x="366" y="44"/>
                    </a:lnTo>
                    <a:lnTo>
                      <a:pt x="360" y="44"/>
                    </a:lnTo>
                    <a:lnTo>
                      <a:pt x="355" y="43"/>
                    </a:lnTo>
                    <a:lnTo>
                      <a:pt x="359" y="41"/>
                    </a:lnTo>
                    <a:lnTo>
                      <a:pt x="362" y="38"/>
                    </a:lnTo>
                    <a:lnTo>
                      <a:pt x="364" y="34"/>
                    </a:lnTo>
                    <a:lnTo>
                      <a:pt x="367" y="32"/>
                    </a:lnTo>
                    <a:lnTo>
                      <a:pt x="368" y="27"/>
                    </a:lnTo>
                    <a:lnTo>
                      <a:pt x="367" y="21"/>
                    </a:lnTo>
                    <a:lnTo>
                      <a:pt x="363" y="17"/>
                    </a:lnTo>
                    <a:lnTo>
                      <a:pt x="358" y="13"/>
                    </a:lnTo>
                    <a:lnTo>
                      <a:pt x="351" y="11"/>
                    </a:lnTo>
                    <a:lnTo>
                      <a:pt x="343" y="12"/>
                    </a:lnTo>
                    <a:lnTo>
                      <a:pt x="337" y="15"/>
                    </a:lnTo>
                    <a:lnTo>
                      <a:pt x="332" y="19"/>
                    </a:lnTo>
                    <a:lnTo>
                      <a:pt x="332" y="21"/>
                    </a:lnTo>
                    <a:lnTo>
                      <a:pt x="331" y="25"/>
                    </a:lnTo>
                    <a:lnTo>
                      <a:pt x="329" y="31"/>
                    </a:lnTo>
                    <a:lnTo>
                      <a:pt x="328" y="39"/>
                    </a:lnTo>
                    <a:lnTo>
                      <a:pt x="298" y="34"/>
                    </a:lnTo>
                    <a:lnTo>
                      <a:pt x="270" y="30"/>
                    </a:lnTo>
                    <a:lnTo>
                      <a:pt x="241" y="26"/>
                    </a:lnTo>
                    <a:lnTo>
                      <a:pt x="213" y="22"/>
                    </a:lnTo>
                    <a:lnTo>
                      <a:pt x="185" y="18"/>
                    </a:lnTo>
                    <a:lnTo>
                      <a:pt x="160" y="15"/>
                    </a:lnTo>
                    <a:lnTo>
                      <a:pt x="134" y="12"/>
                    </a:lnTo>
                    <a:lnTo>
                      <a:pt x="111" y="9"/>
                    </a:lnTo>
                    <a:lnTo>
                      <a:pt x="89" y="7"/>
                    </a:lnTo>
                    <a:lnTo>
                      <a:pt x="69" y="4"/>
                    </a:lnTo>
                    <a:lnTo>
                      <a:pt x="51" y="3"/>
                    </a:lnTo>
                    <a:lnTo>
                      <a:pt x="36" y="1"/>
                    </a:lnTo>
                    <a:lnTo>
                      <a:pt x="23" y="1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15" y="10"/>
                    </a:lnTo>
                    <a:lnTo>
                      <a:pt x="30" y="14"/>
                    </a:lnTo>
                    <a:lnTo>
                      <a:pt x="46" y="19"/>
                    </a:lnTo>
                    <a:lnTo>
                      <a:pt x="68" y="23"/>
                    </a:lnTo>
                    <a:lnTo>
                      <a:pt x="91" y="28"/>
                    </a:lnTo>
                    <a:lnTo>
                      <a:pt x="115" y="33"/>
                    </a:lnTo>
                    <a:lnTo>
                      <a:pt x="142" y="38"/>
                    </a:lnTo>
                    <a:lnTo>
                      <a:pt x="169" y="43"/>
                    </a:lnTo>
                    <a:lnTo>
                      <a:pt x="198" y="47"/>
                    </a:lnTo>
                    <a:lnTo>
                      <a:pt x="225" y="52"/>
                    </a:lnTo>
                    <a:lnTo>
                      <a:pt x="252" y="56"/>
                    </a:lnTo>
                    <a:lnTo>
                      <a:pt x="279" y="60"/>
                    </a:lnTo>
                    <a:lnTo>
                      <a:pt x="302" y="64"/>
                    </a:lnTo>
                    <a:lnTo>
                      <a:pt x="325" y="68"/>
                    </a:lnTo>
                    <a:lnTo>
                      <a:pt x="344" y="71"/>
                    </a:lnTo>
                    <a:lnTo>
                      <a:pt x="362" y="74"/>
                    </a:lnTo>
                    <a:lnTo>
                      <a:pt x="379" y="78"/>
                    </a:lnTo>
                    <a:lnTo>
                      <a:pt x="400" y="82"/>
                    </a:lnTo>
                    <a:lnTo>
                      <a:pt x="421" y="87"/>
                    </a:lnTo>
                    <a:lnTo>
                      <a:pt x="444" y="91"/>
                    </a:lnTo>
                    <a:lnTo>
                      <a:pt x="467" y="95"/>
                    </a:lnTo>
                    <a:lnTo>
                      <a:pt x="490" y="100"/>
                    </a:lnTo>
                    <a:lnTo>
                      <a:pt x="515" y="104"/>
                    </a:lnTo>
                    <a:lnTo>
                      <a:pt x="539" y="108"/>
                    </a:lnTo>
                    <a:lnTo>
                      <a:pt x="562" y="111"/>
                    </a:lnTo>
                    <a:lnTo>
                      <a:pt x="587" y="115"/>
                    </a:lnTo>
                    <a:lnTo>
                      <a:pt x="610" y="118"/>
                    </a:lnTo>
                    <a:lnTo>
                      <a:pt x="631" y="120"/>
                    </a:lnTo>
                    <a:lnTo>
                      <a:pt x="652" y="121"/>
                    </a:lnTo>
                    <a:lnTo>
                      <a:pt x="672" y="122"/>
                    </a:lnTo>
                    <a:lnTo>
                      <a:pt x="690" y="122"/>
                    </a:lnTo>
                    <a:lnTo>
                      <a:pt x="697" y="120"/>
                    </a:lnTo>
                    <a:lnTo>
                      <a:pt x="702" y="117"/>
                    </a:lnTo>
                    <a:lnTo>
                      <a:pt x="706" y="112"/>
                    </a:lnTo>
                    <a:lnTo>
                      <a:pt x="706" y="106"/>
                    </a:lnTo>
                    <a:lnTo>
                      <a:pt x="703" y="101"/>
                    </a:lnTo>
                    <a:lnTo>
                      <a:pt x="699" y="96"/>
                    </a:lnTo>
                    <a:lnTo>
                      <a:pt x="692" y="94"/>
                    </a:lnTo>
                    <a:lnTo>
                      <a:pt x="684" y="93"/>
                    </a:lnTo>
                    <a:lnTo>
                      <a:pt x="682" y="93"/>
                    </a:lnTo>
                    <a:lnTo>
                      <a:pt x="675" y="92"/>
                    </a:lnTo>
                    <a:lnTo>
                      <a:pt x="664" y="90"/>
                    </a:lnTo>
                    <a:lnTo>
                      <a:pt x="649" y="88"/>
                    </a:lnTo>
                    <a:lnTo>
                      <a:pt x="630" y="85"/>
                    </a:lnTo>
                    <a:lnTo>
                      <a:pt x="607" y="82"/>
                    </a:lnTo>
                    <a:lnTo>
                      <a:pt x="583" y="77"/>
                    </a:lnTo>
                    <a:lnTo>
                      <a:pt x="556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578" name="Freeform 115">
                <a:extLst>
                  <a:ext uri="{FF2B5EF4-FFF2-40B4-BE49-F238E27FC236}">
                    <a16:creationId xmlns:a16="http://schemas.microsoft.com/office/drawing/2014/main" id="{6685126C-E04E-4A67-BF1F-293B0AADC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" y="3523"/>
                <a:ext cx="404" cy="124"/>
              </a:xfrm>
              <a:custGeom>
                <a:avLst/>
                <a:gdLst>
                  <a:gd name="T0" fmla="*/ 1 w 808"/>
                  <a:gd name="T1" fmla="*/ 18 h 124"/>
                  <a:gd name="T2" fmla="*/ 1 w 808"/>
                  <a:gd name="T3" fmla="*/ 28 h 124"/>
                  <a:gd name="T4" fmla="*/ 1 w 808"/>
                  <a:gd name="T5" fmla="*/ 35 h 124"/>
                  <a:gd name="T6" fmla="*/ 1 w 808"/>
                  <a:gd name="T7" fmla="*/ 42 h 124"/>
                  <a:gd name="T8" fmla="*/ 1 w 808"/>
                  <a:gd name="T9" fmla="*/ 49 h 124"/>
                  <a:gd name="T10" fmla="*/ 1 w 808"/>
                  <a:gd name="T11" fmla="*/ 56 h 124"/>
                  <a:gd name="T12" fmla="*/ 1 w 808"/>
                  <a:gd name="T13" fmla="*/ 63 h 124"/>
                  <a:gd name="T14" fmla="*/ 1 w 808"/>
                  <a:gd name="T15" fmla="*/ 72 h 124"/>
                  <a:gd name="T16" fmla="*/ 1 w 808"/>
                  <a:gd name="T17" fmla="*/ 79 h 124"/>
                  <a:gd name="T18" fmla="*/ 1 w 808"/>
                  <a:gd name="T19" fmla="*/ 86 h 124"/>
                  <a:gd name="T20" fmla="*/ 1 w 808"/>
                  <a:gd name="T21" fmla="*/ 93 h 124"/>
                  <a:gd name="T22" fmla="*/ 1 w 808"/>
                  <a:gd name="T23" fmla="*/ 100 h 124"/>
                  <a:gd name="T24" fmla="*/ 1 w 808"/>
                  <a:gd name="T25" fmla="*/ 106 h 124"/>
                  <a:gd name="T26" fmla="*/ 1 w 808"/>
                  <a:gd name="T27" fmla="*/ 113 h 124"/>
                  <a:gd name="T28" fmla="*/ 1 w 808"/>
                  <a:gd name="T29" fmla="*/ 118 h 124"/>
                  <a:gd name="T30" fmla="*/ 1 w 808"/>
                  <a:gd name="T31" fmla="*/ 122 h 124"/>
                  <a:gd name="T32" fmla="*/ 1 w 808"/>
                  <a:gd name="T33" fmla="*/ 124 h 124"/>
                  <a:gd name="T34" fmla="*/ 1 w 808"/>
                  <a:gd name="T35" fmla="*/ 117 h 124"/>
                  <a:gd name="T36" fmla="*/ 1 w 808"/>
                  <a:gd name="T37" fmla="*/ 106 h 124"/>
                  <a:gd name="T38" fmla="*/ 1 w 808"/>
                  <a:gd name="T39" fmla="*/ 98 h 124"/>
                  <a:gd name="T40" fmla="*/ 1 w 808"/>
                  <a:gd name="T41" fmla="*/ 94 h 124"/>
                  <a:gd name="T42" fmla="*/ 1 w 808"/>
                  <a:gd name="T43" fmla="*/ 89 h 124"/>
                  <a:gd name="T44" fmla="*/ 1 w 808"/>
                  <a:gd name="T45" fmla="*/ 83 h 124"/>
                  <a:gd name="T46" fmla="*/ 1 w 808"/>
                  <a:gd name="T47" fmla="*/ 77 h 124"/>
                  <a:gd name="T48" fmla="*/ 1 w 808"/>
                  <a:gd name="T49" fmla="*/ 71 h 124"/>
                  <a:gd name="T50" fmla="*/ 1 w 808"/>
                  <a:gd name="T51" fmla="*/ 63 h 124"/>
                  <a:gd name="T52" fmla="*/ 1 w 808"/>
                  <a:gd name="T53" fmla="*/ 57 h 124"/>
                  <a:gd name="T54" fmla="*/ 1 w 808"/>
                  <a:gd name="T55" fmla="*/ 51 h 124"/>
                  <a:gd name="T56" fmla="*/ 1 w 808"/>
                  <a:gd name="T57" fmla="*/ 44 h 124"/>
                  <a:gd name="T58" fmla="*/ 1 w 808"/>
                  <a:gd name="T59" fmla="*/ 36 h 124"/>
                  <a:gd name="T60" fmla="*/ 1 w 808"/>
                  <a:gd name="T61" fmla="*/ 28 h 124"/>
                  <a:gd name="T62" fmla="*/ 1 w 808"/>
                  <a:gd name="T63" fmla="*/ 21 h 124"/>
                  <a:gd name="T64" fmla="*/ 1 w 808"/>
                  <a:gd name="T65" fmla="*/ 13 h 124"/>
                  <a:gd name="T66" fmla="*/ 1 w 808"/>
                  <a:gd name="T67" fmla="*/ 8 h 124"/>
                  <a:gd name="T68" fmla="*/ 1 w 808"/>
                  <a:gd name="T69" fmla="*/ 4 h 124"/>
                  <a:gd name="T70" fmla="*/ 1 w 808"/>
                  <a:gd name="T71" fmla="*/ 1 h 124"/>
                  <a:gd name="T72" fmla="*/ 1 w 808"/>
                  <a:gd name="T73" fmla="*/ 2 h 124"/>
                  <a:gd name="T74" fmla="*/ 1 w 808"/>
                  <a:gd name="T75" fmla="*/ 11 h 124"/>
                  <a:gd name="T76" fmla="*/ 0 w 808"/>
                  <a:gd name="T77" fmla="*/ 13 h 12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8"/>
                  <a:gd name="T118" fmla="*/ 0 h 124"/>
                  <a:gd name="T119" fmla="*/ 808 w 808"/>
                  <a:gd name="T120" fmla="*/ 124 h 12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8" h="124">
                    <a:moveTo>
                      <a:pt x="0" y="13"/>
                    </a:moveTo>
                    <a:lnTo>
                      <a:pt x="29" y="18"/>
                    </a:lnTo>
                    <a:lnTo>
                      <a:pt x="59" y="23"/>
                    </a:lnTo>
                    <a:lnTo>
                      <a:pt x="87" y="28"/>
                    </a:lnTo>
                    <a:lnTo>
                      <a:pt x="116" y="32"/>
                    </a:lnTo>
                    <a:lnTo>
                      <a:pt x="145" y="35"/>
                    </a:lnTo>
                    <a:lnTo>
                      <a:pt x="174" y="39"/>
                    </a:lnTo>
                    <a:lnTo>
                      <a:pt x="204" y="42"/>
                    </a:lnTo>
                    <a:lnTo>
                      <a:pt x="234" y="46"/>
                    </a:lnTo>
                    <a:lnTo>
                      <a:pt x="262" y="49"/>
                    </a:lnTo>
                    <a:lnTo>
                      <a:pt x="292" y="52"/>
                    </a:lnTo>
                    <a:lnTo>
                      <a:pt x="320" y="56"/>
                    </a:lnTo>
                    <a:lnTo>
                      <a:pt x="350" y="59"/>
                    </a:lnTo>
                    <a:lnTo>
                      <a:pt x="379" y="63"/>
                    </a:lnTo>
                    <a:lnTo>
                      <a:pt x="407" y="68"/>
                    </a:lnTo>
                    <a:lnTo>
                      <a:pt x="437" y="72"/>
                    </a:lnTo>
                    <a:lnTo>
                      <a:pt x="465" y="76"/>
                    </a:lnTo>
                    <a:lnTo>
                      <a:pt x="486" y="79"/>
                    </a:lnTo>
                    <a:lnTo>
                      <a:pt x="506" y="82"/>
                    </a:lnTo>
                    <a:lnTo>
                      <a:pt x="526" y="86"/>
                    </a:lnTo>
                    <a:lnTo>
                      <a:pt x="547" y="89"/>
                    </a:lnTo>
                    <a:lnTo>
                      <a:pt x="567" y="93"/>
                    </a:lnTo>
                    <a:lnTo>
                      <a:pt x="586" y="96"/>
                    </a:lnTo>
                    <a:lnTo>
                      <a:pt x="606" y="100"/>
                    </a:lnTo>
                    <a:lnTo>
                      <a:pt x="627" y="103"/>
                    </a:lnTo>
                    <a:lnTo>
                      <a:pt x="647" y="106"/>
                    </a:lnTo>
                    <a:lnTo>
                      <a:pt x="667" y="109"/>
                    </a:lnTo>
                    <a:lnTo>
                      <a:pt x="686" y="113"/>
                    </a:lnTo>
                    <a:lnTo>
                      <a:pt x="707" y="116"/>
                    </a:lnTo>
                    <a:lnTo>
                      <a:pt x="727" y="118"/>
                    </a:lnTo>
                    <a:lnTo>
                      <a:pt x="747" y="121"/>
                    </a:lnTo>
                    <a:lnTo>
                      <a:pt x="768" y="122"/>
                    </a:lnTo>
                    <a:lnTo>
                      <a:pt x="788" y="124"/>
                    </a:lnTo>
                    <a:lnTo>
                      <a:pt x="796" y="124"/>
                    </a:lnTo>
                    <a:lnTo>
                      <a:pt x="802" y="121"/>
                    </a:lnTo>
                    <a:lnTo>
                      <a:pt x="806" y="117"/>
                    </a:lnTo>
                    <a:lnTo>
                      <a:pt x="808" y="112"/>
                    </a:lnTo>
                    <a:lnTo>
                      <a:pt x="808" y="106"/>
                    </a:lnTo>
                    <a:lnTo>
                      <a:pt x="804" y="101"/>
                    </a:lnTo>
                    <a:lnTo>
                      <a:pt x="799" y="98"/>
                    </a:lnTo>
                    <a:lnTo>
                      <a:pt x="792" y="97"/>
                    </a:lnTo>
                    <a:lnTo>
                      <a:pt x="772" y="94"/>
                    </a:lnTo>
                    <a:lnTo>
                      <a:pt x="751" y="92"/>
                    </a:lnTo>
                    <a:lnTo>
                      <a:pt x="732" y="89"/>
                    </a:lnTo>
                    <a:lnTo>
                      <a:pt x="712" y="86"/>
                    </a:lnTo>
                    <a:lnTo>
                      <a:pt x="692" y="83"/>
                    </a:lnTo>
                    <a:lnTo>
                      <a:pt x="671" y="80"/>
                    </a:lnTo>
                    <a:lnTo>
                      <a:pt x="652" y="77"/>
                    </a:lnTo>
                    <a:lnTo>
                      <a:pt x="632" y="74"/>
                    </a:lnTo>
                    <a:lnTo>
                      <a:pt x="612" y="71"/>
                    </a:lnTo>
                    <a:lnTo>
                      <a:pt x="593" y="67"/>
                    </a:lnTo>
                    <a:lnTo>
                      <a:pt x="572" y="63"/>
                    </a:lnTo>
                    <a:lnTo>
                      <a:pt x="552" y="60"/>
                    </a:lnTo>
                    <a:lnTo>
                      <a:pt x="532" y="57"/>
                    </a:lnTo>
                    <a:lnTo>
                      <a:pt x="513" y="54"/>
                    </a:lnTo>
                    <a:lnTo>
                      <a:pt x="492" y="51"/>
                    </a:lnTo>
                    <a:lnTo>
                      <a:pt x="472" y="48"/>
                    </a:lnTo>
                    <a:lnTo>
                      <a:pt x="444" y="44"/>
                    </a:lnTo>
                    <a:lnTo>
                      <a:pt x="417" y="40"/>
                    </a:lnTo>
                    <a:lnTo>
                      <a:pt x="388" y="36"/>
                    </a:lnTo>
                    <a:lnTo>
                      <a:pt x="361" y="32"/>
                    </a:lnTo>
                    <a:lnTo>
                      <a:pt x="333" y="28"/>
                    </a:lnTo>
                    <a:lnTo>
                      <a:pt x="305" y="24"/>
                    </a:lnTo>
                    <a:lnTo>
                      <a:pt x="277" y="21"/>
                    </a:lnTo>
                    <a:lnTo>
                      <a:pt x="248" y="16"/>
                    </a:lnTo>
                    <a:lnTo>
                      <a:pt x="220" y="13"/>
                    </a:lnTo>
                    <a:lnTo>
                      <a:pt x="193" y="10"/>
                    </a:lnTo>
                    <a:lnTo>
                      <a:pt x="164" y="8"/>
                    </a:lnTo>
                    <a:lnTo>
                      <a:pt x="136" y="6"/>
                    </a:lnTo>
                    <a:lnTo>
                      <a:pt x="106" y="4"/>
                    </a:lnTo>
                    <a:lnTo>
                      <a:pt x="78" y="2"/>
                    </a:lnTo>
                    <a:lnTo>
                      <a:pt x="49" y="1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</p:grpSp>
      <p:pic>
        <p:nvPicPr>
          <p:cNvPr id="20490" name="Picture 117" descr="x1">
            <a:hlinkClick r:id="" action="ppaction://noaction" highlightClick="1">
              <a:snd r:embed="rId8" name="x1.wav"/>
            </a:hlinkClick>
            <a:extLst>
              <a:ext uri="{FF2B5EF4-FFF2-40B4-BE49-F238E27FC236}">
                <a16:creationId xmlns:a16="http://schemas.microsoft.com/office/drawing/2014/main" id="{DC02DBAB-3E59-4567-82AB-E396B43E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557338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8" descr="x2">
            <a:hlinkClick r:id="" action="ppaction://noaction" highlightClick="1">
              <a:snd r:embed="rId3" name="x3.wav"/>
            </a:hlinkClick>
            <a:extLst>
              <a:ext uri="{FF2B5EF4-FFF2-40B4-BE49-F238E27FC236}">
                <a16:creationId xmlns:a16="http://schemas.microsoft.com/office/drawing/2014/main" id="{A016F264-662F-4878-879D-755067D5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573463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19" descr="x3">
            <a:hlinkClick r:id="" action="ppaction://noaction" highlightClick="1">
              <a:snd r:embed="rId5" name="x2.wav"/>
            </a:hlinkClick>
            <a:extLst>
              <a:ext uri="{FF2B5EF4-FFF2-40B4-BE49-F238E27FC236}">
                <a16:creationId xmlns:a16="http://schemas.microsoft.com/office/drawing/2014/main" id="{8A000D37-A782-4263-A5D4-3BA15587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65400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20" descr="x4">
            <a:hlinkClick r:id="" action="ppaction://noaction" highlightClick="1">
              <a:snd r:embed="rId6" name="x4.wav"/>
            </a:hlinkClick>
            <a:extLst>
              <a:ext uri="{FF2B5EF4-FFF2-40B4-BE49-F238E27FC236}">
                <a16:creationId xmlns:a16="http://schemas.microsoft.com/office/drawing/2014/main" id="{FC4A05C7-6F58-4BB0-AE38-12C44F1C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581525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21" descr="x5">
            <a:hlinkClick r:id="" action="ppaction://noaction" highlightClick="1">
              <a:snd r:embed="rId7" name="x5.wav"/>
            </a:hlinkClick>
            <a:extLst>
              <a:ext uri="{FF2B5EF4-FFF2-40B4-BE49-F238E27FC236}">
                <a16:creationId xmlns:a16="http://schemas.microsoft.com/office/drawing/2014/main" id="{2FE9A3E9-6027-4CAB-90F7-7A2AC684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589588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36">
            <a:extLst>
              <a:ext uri="{FF2B5EF4-FFF2-40B4-BE49-F238E27FC236}">
                <a16:creationId xmlns:a16="http://schemas.microsoft.com/office/drawing/2014/main" id="{E8048827-4804-4C76-89FC-6B89BC9EBA5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227647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06" name="Line 50">
            <a:extLst>
              <a:ext uri="{FF2B5EF4-FFF2-40B4-BE49-F238E27FC236}">
                <a16:creationId xmlns:a16="http://schemas.microsoft.com/office/drawing/2014/main" id="{95DFCE2D-7589-4664-87D4-CC6127E40650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8401050" y="2060575"/>
            <a:ext cx="503238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7" name="Line 51">
            <a:extLst>
              <a:ext uri="{FF2B5EF4-FFF2-40B4-BE49-F238E27FC236}">
                <a16:creationId xmlns:a16="http://schemas.microsoft.com/office/drawing/2014/main" id="{013AA4FF-8BCB-4183-AE26-77EFB0AC1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2997201"/>
            <a:ext cx="503238" cy="144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8" name="Line 52">
            <a:extLst>
              <a:ext uri="{FF2B5EF4-FFF2-40B4-BE49-F238E27FC236}">
                <a16:creationId xmlns:a16="http://schemas.microsoft.com/office/drawing/2014/main" id="{C9B6D88A-BB7B-462F-A8A0-EDC681FA0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4868863"/>
            <a:ext cx="503238" cy="144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9" name="Line 53">
            <a:extLst>
              <a:ext uri="{FF2B5EF4-FFF2-40B4-BE49-F238E27FC236}">
                <a16:creationId xmlns:a16="http://schemas.microsoft.com/office/drawing/2014/main" id="{086665A9-6BC6-4A98-B741-6C93A4CB00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01050" y="5734050"/>
            <a:ext cx="503238" cy="287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0" name="Line 54">
            <a:extLst>
              <a:ext uri="{FF2B5EF4-FFF2-40B4-BE49-F238E27FC236}">
                <a16:creationId xmlns:a16="http://schemas.microsoft.com/office/drawing/2014/main" id="{CD178B31-CF9A-4559-9C26-B1C6B247A1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01050" y="4005263"/>
            <a:ext cx="5032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11" name="Oval 200">
            <a:extLst>
              <a:ext uri="{FF2B5EF4-FFF2-40B4-BE49-F238E27FC236}">
                <a16:creationId xmlns:a16="http://schemas.microsoft.com/office/drawing/2014/main" id="{3F562D99-AA39-433A-94AE-B1373548AAD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3068639"/>
            <a:ext cx="171450" cy="1793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2" name="Oval 203">
            <a:extLst>
              <a:ext uri="{FF2B5EF4-FFF2-40B4-BE49-F238E27FC236}">
                <a16:creationId xmlns:a16="http://schemas.microsoft.com/office/drawing/2014/main" id="{CF396F23-54D3-47A3-9905-D0C3F5ABA67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39338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3" name="Oval 206">
            <a:extLst>
              <a:ext uri="{FF2B5EF4-FFF2-40B4-BE49-F238E27FC236}">
                <a16:creationId xmlns:a16="http://schemas.microsoft.com/office/drawing/2014/main" id="{6678A44A-A89B-4556-ACE6-3F3063845B5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47974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14" name="Oval 209">
            <a:extLst>
              <a:ext uri="{FF2B5EF4-FFF2-40B4-BE49-F238E27FC236}">
                <a16:creationId xmlns:a16="http://schemas.microsoft.com/office/drawing/2014/main" id="{D9A14CAA-C6AD-46CC-BB9C-F2E46C814C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39125" y="56610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grpSp>
        <p:nvGrpSpPr>
          <p:cNvPr id="4" name="Group 236">
            <a:extLst>
              <a:ext uri="{FF2B5EF4-FFF2-40B4-BE49-F238E27FC236}">
                <a16:creationId xmlns:a16="http://schemas.microsoft.com/office/drawing/2014/main" id="{08F0C3F8-2C3E-4609-AB4C-96D403F6429C}"/>
              </a:ext>
            </a:extLst>
          </p:cNvPr>
          <p:cNvGrpSpPr>
            <a:grpSpLocks/>
          </p:cNvGrpSpPr>
          <p:nvPr/>
        </p:nvGrpSpPr>
        <p:grpSpPr bwMode="auto">
          <a:xfrm>
            <a:off x="8112125" y="2365375"/>
            <a:ext cx="127000" cy="3384550"/>
            <a:chOff x="4059" y="1490"/>
            <a:chExt cx="216" cy="2132"/>
          </a:xfrm>
        </p:grpSpPr>
        <p:sp>
          <p:nvSpPr>
            <p:cNvPr id="20540" name="Line 37">
              <a:extLst>
                <a:ext uri="{FF2B5EF4-FFF2-40B4-BE49-F238E27FC236}">
                  <a16:creationId xmlns:a16="http://schemas.microsoft.com/office/drawing/2014/main" id="{2921C806-7A34-4E5B-85A7-BD513D4137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1490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1" name="Line 201">
              <a:extLst>
                <a:ext uri="{FF2B5EF4-FFF2-40B4-BE49-F238E27FC236}">
                  <a16:creationId xmlns:a16="http://schemas.microsoft.com/office/drawing/2014/main" id="{47430C87-3F72-438C-A484-6F9CAD8762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1989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2" name="Line 204">
              <a:extLst>
                <a:ext uri="{FF2B5EF4-FFF2-40B4-BE49-F238E27FC236}">
                  <a16:creationId xmlns:a16="http://schemas.microsoft.com/office/drawing/2014/main" id="{A2017FE5-EC7E-44A2-9EED-CF7266E8C6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2534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3" name="Line 207">
              <a:extLst>
                <a:ext uri="{FF2B5EF4-FFF2-40B4-BE49-F238E27FC236}">
                  <a16:creationId xmlns:a16="http://schemas.microsoft.com/office/drawing/2014/main" id="{0C830CD4-33E0-4C9F-82D6-3D98B90DEB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3078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544" name="Line 210">
              <a:extLst>
                <a:ext uri="{FF2B5EF4-FFF2-40B4-BE49-F238E27FC236}">
                  <a16:creationId xmlns:a16="http://schemas.microsoft.com/office/drawing/2014/main" id="{DF119E13-7D77-4BEC-85B9-6A7DFD9E54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059" y="3622"/>
              <a:ext cx="2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21" name="Oval 239">
            <a:extLst>
              <a:ext uri="{FF2B5EF4-FFF2-40B4-BE49-F238E27FC236}">
                <a16:creationId xmlns:a16="http://schemas.microsoft.com/office/drawing/2014/main" id="{F7D5B0A2-372C-4939-A6D8-9A61F1F3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664200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2" name="Line 241">
            <a:extLst>
              <a:ext uri="{FF2B5EF4-FFF2-40B4-BE49-F238E27FC236}">
                <a16:creationId xmlns:a16="http://schemas.microsoft.com/office/drawing/2014/main" id="{57356CB4-D9E6-4D7D-AE27-57CFEC06F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69113" y="5762625"/>
            <a:ext cx="234950" cy="298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3" name="Line 242">
            <a:extLst>
              <a:ext uri="{FF2B5EF4-FFF2-40B4-BE49-F238E27FC236}">
                <a16:creationId xmlns:a16="http://schemas.microsoft.com/office/drawing/2014/main" id="{D6942DA9-35CA-491E-959A-DAEA95146909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816726" y="4868863"/>
            <a:ext cx="282575" cy="146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4" name="Line 243">
            <a:extLst>
              <a:ext uri="{FF2B5EF4-FFF2-40B4-BE49-F238E27FC236}">
                <a16:creationId xmlns:a16="http://schemas.microsoft.com/office/drawing/2014/main" id="{8472473C-8A24-4B99-A1F8-5B27387BA50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816725" y="2997201"/>
            <a:ext cx="287338" cy="163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5" name="Line 244">
            <a:extLst>
              <a:ext uri="{FF2B5EF4-FFF2-40B4-BE49-F238E27FC236}">
                <a16:creationId xmlns:a16="http://schemas.microsoft.com/office/drawing/2014/main" id="{8829FB5F-C00F-47B0-9DE6-EC67650D3A93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867525" y="2098675"/>
            <a:ext cx="234950" cy="287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6" name="Line 245">
            <a:extLst>
              <a:ext uri="{FF2B5EF4-FFF2-40B4-BE49-F238E27FC236}">
                <a16:creationId xmlns:a16="http://schemas.microsoft.com/office/drawing/2014/main" id="{D3C8B358-CB38-432B-BB5E-4A903282782C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6816725" y="4005263"/>
            <a:ext cx="2857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27" name="Oval 246">
            <a:extLst>
              <a:ext uri="{FF2B5EF4-FFF2-40B4-BE49-F238E27FC236}">
                <a16:creationId xmlns:a16="http://schemas.microsoft.com/office/drawing/2014/main" id="{914DED0A-94A9-47CC-B9B9-16C543E1B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47974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8" name="Oval 247">
            <a:extLst>
              <a:ext uri="{FF2B5EF4-FFF2-40B4-BE49-F238E27FC236}">
                <a16:creationId xmlns:a16="http://schemas.microsoft.com/office/drawing/2014/main" id="{572703C7-8492-4495-A4A7-AF9B34D0A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933825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29" name="Oval 248">
            <a:extLst>
              <a:ext uri="{FF2B5EF4-FFF2-40B4-BE49-F238E27FC236}">
                <a16:creationId xmlns:a16="http://schemas.microsoft.com/office/drawing/2014/main" id="{CB055CEA-FD11-4984-B98A-89F86839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3068639"/>
            <a:ext cx="171450" cy="1793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30" name="Oval 249">
            <a:extLst>
              <a:ext uri="{FF2B5EF4-FFF2-40B4-BE49-F238E27FC236}">
                <a16:creationId xmlns:a16="http://schemas.microsoft.com/office/drawing/2014/main" id="{05D4F2FA-3AD2-4FCE-AF91-4BEB7742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2279650"/>
            <a:ext cx="171450" cy="1793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1800"/>
          </a:p>
        </p:txBody>
      </p:sp>
      <p:sp>
        <p:nvSpPr>
          <p:cNvPr id="131" name="Line 251">
            <a:extLst>
              <a:ext uri="{FF2B5EF4-FFF2-40B4-BE49-F238E27FC236}">
                <a16:creationId xmlns:a16="http://schemas.microsoft.com/office/drawing/2014/main" id="{D8A5989D-9C21-409D-B150-80FB1FF5F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5988" y="5756275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2" name="Line 252">
            <a:extLst>
              <a:ext uri="{FF2B5EF4-FFF2-40B4-BE49-F238E27FC236}">
                <a16:creationId xmlns:a16="http://schemas.microsoft.com/office/drawing/2014/main" id="{394C6EA8-2923-4E45-BB9B-9C94F2D60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8688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3" name="Line 253">
            <a:extLst>
              <a:ext uri="{FF2B5EF4-FFF2-40B4-BE49-F238E27FC236}">
                <a16:creationId xmlns:a16="http://schemas.microsoft.com/office/drawing/2014/main" id="{45C34D78-81E0-4917-BD2F-2CDB4C4BC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0052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4" name="Line 254">
            <a:extLst>
              <a:ext uri="{FF2B5EF4-FFF2-40B4-BE49-F238E27FC236}">
                <a16:creationId xmlns:a16="http://schemas.microsoft.com/office/drawing/2014/main" id="{14866079-0F17-47F1-A429-8A4F3D77B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3141663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5" name="Line 255">
            <a:extLst>
              <a:ext uri="{FF2B5EF4-FFF2-40B4-BE49-F238E27FC236}">
                <a16:creationId xmlns:a16="http://schemas.microsoft.com/office/drawing/2014/main" id="{A70953E9-6F57-4D96-AA62-CD7AB2203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2371725"/>
            <a:ext cx="127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36" name="Text Box 4">
            <a:extLst>
              <a:ext uri="{FF2B5EF4-FFF2-40B4-BE49-F238E27FC236}">
                <a16:creationId xmlns:a16="http://schemas.microsoft.com/office/drawing/2014/main" id="{F28DB0CC-449C-41FF-885A-726A69546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133600"/>
            <a:ext cx="719138" cy="3816350"/>
          </a:xfrm>
          <a:prstGeom prst="rect">
            <a:avLst/>
          </a:prstGeom>
          <a:solidFill>
            <a:srgbClr val="CC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ko-KR" altLang="ko-KR" sz="2400">
              <a:ea typeface="궁서" panose="02030600000101010101" pitchFamily="18" charset="-127"/>
            </a:endParaRPr>
          </a:p>
        </p:txBody>
      </p:sp>
      <p:grpSp>
        <p:nvGrpSpPr>
          <p:cNvPr id="5" name="Group 128">
            <a:extLst>
              <a:ext uri="{FF2B5EF4-FFF2-40B4-BE49-F238E27FC236}">
                <a16:creationId xmlns:a16="http://schemas.microsoft.com/office/drawing/2014/main" id="{34C2A56B-9607-49C3-9CC6-F697046A5518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1557338"/>
            <a:ext cx="1155700" cy="4933950"/>
            <a:chOff x="4921" y="981"/>
            <a:chExt cx="728" cy="3108"/>
          </a:xfrm>
        </p:grpSpPr>
        <p:pic>
          <p:nvPicPr>
            <p:cNvPr id="20535" name="Picture 122" descr="x1">
              <a:extLst>
                <a:ext uri="{FF2B5EF4-FFF2-40B4-BE49-F238E27FC236}">
                  <a16:creationId xmlns:a16="http://schemas.microsoft.com/office/drawing/2014/main" id="{11CF08D7-AB60-45C3-8E00-100B91257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98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6" name="Picture 123" descr="x2">
              <a:extLst>
                <a:ext uri="{FF2B5EF4-FFF2-40B4-BE49-F238E27FC236}">
                  <a16:creationId xmlns:a16="http://schemas.microsoft.com/office/drawing/2014/main" id="{9638EAA9-B1FB-4C59-AF8A-9B4089E42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25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7" name="Picture 124" descr="x3">
              <a:extLst>
                <a:ext uri="{FF2B5EF4-FFF2-40B4-BE49-F238E27FC236}">
                  <a16:creationId xmlns:a16="http://schemas.microsoft.com/office/drawing/2014/main" id="{97E6777F-7BEC-44A4-9D35-7BF42B0E4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616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8" name="Picture 125" descr="x4">
              <a:extLst>
                <a:ext uri="{FF2B5EF4-FFF2-40B4-BE49-F238E27FC236}">
                  <a16:creationId xmlns:a16="http://schemas.microsoft.com/office/drawing/2014/main" id="{18A5C6A9-4801-4B8D-B922-05A48E91D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2886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9" name="Picture 126" descr="x5">
              <a:extLst>
                <a:ext uri="{FF2B5EF4-FFF2-40B4-BE49-F238E27FC236}">
                  <a16:creationId xmlns:a16="http://schemas.microsoft.com/office/drawing/2014/main" id="{E72421A7-DAEB-43C7-89B5-207B96A53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3521"/>
              <a:ext cx="728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" name="WordArt 272">
            <a:extLst>
              <a:ext uri="{FF2B5EF4-FFF2-40B4-BE49-F238E27FC236}">
                <a16:creationId xmlns:a16="http://schemas.microsoft.com/office/drawing/2014/main" id="{3DB1978B-CEB7-4D18-8E5D-8E638CACE0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6604795" y="3783807"/>
            <a:ext cx="23653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3600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initial system</a:t>
            </a:r>
            <a:endParaRPr lang="ko-KR" altLang="en-US" sz="3600" kern="1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8723" name="Picture 127" descr="MCj04218740000[1]">
            <a:hlinkClick r:id="" action="ppaction://noaction" highlightClick="1">
              <a:snd r:embed="rId18" name="u3.wav"/>
            </a:hlinkClick>
            <a:extLst>
              <a:ext uri="{FF2B5EF4-FFF2-40B4-BE49-F238E27FC236}">
                <a16:creationId xmlns:a16="http://schemas.microsoft.com/office/drawing/2014/main" id="{C3DFD86B-2261-4B07-B1FB-A3747200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57338"/>
            <a:ext cx="11414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4" name="Picture 129">
            <a:hlinkClick r:id="" action="ppaction://noaction" highlightClick="1">
              <a:snd r:embed="rId19" name="u1.wav"/>
            </a:hlinkClick>
            <a:extLst>
              <a:ext uri="{FF2B5EF4-FFF2-40B4-BE49-F238E27FC236}">
                <a16:creationId xmlns:a16="http://schemas.microsoft.com/office/drawing/2014/main" id="{FC006874-712A-4382-A8A7-94A4DDC3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6" y="2565401"/>
            <a:ext cx="917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5" name="Picture 130" descr="s3">
            <a:hlinkClick r:id="" action="ppaction://noaction" highlightClick="1">
              <a:snd r:embed="rId20" name="u4.wav"/>
            </a:hlinkClick>
            <a:extLst>
              <a:ext uri="{FF2B5EF4-FFF2-40B4-BE49-F238E27FC236}">
                <a16:creationId xmlns:a16="http://schemas.microsoft.com/office/drawing/2014/main" id="{DAB4359B-44AD-486A-843F-EDED69EC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573463"/>
            <a:ext cx="1155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6" name="Picture 131" descr="j0292020">
            <a:hlinkClick r:id="" action="ppaction://noaction" highlightClick="1">
              <a:snd r:embed="rId21" name="u2.wav"/>
            </a:hlinkClick>
            <a:extLst>
              <a:ext uri="{FF2B5EF4-FFF2-40B4-BE49-F238E27FC236}">
                <a16:creationId xmlns:a16="http://schemas.microsoft.com/office/drawing/2014/main" id="{0BCA59D5-07FC-4B85-919D-45E9ED95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4581526"/>
            <a:ext cx="9493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7" name="Picture 280" descr="f4">
            <a:hlinkClick r:id="" action="ppaction://noaction" highlightClick="1">
              <a:snd r:embed="rId22" name="u5.wav"/>
            </a:hlinkClick>
            <a:extLst>
              <a:ext uri="{FF2B5EF4-FFF2-40B4-BE49-F238E27FC236}">
                <a16:creationId xmlns:a16="http://schemas.microsoft.com/office/drawing/2014/main" id="{E2E5F740-8279-49C3-A046-10C3FBD6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5589589"/>
            <a:ext cx="11525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83">
            <a:extLst>
              <a:ext uri="{FF2B5EF4-FFF2-40B4-BE49-F238E27FC236}">
                <a16:creationId xmlns:a16="http://schemas.microsoft.com/office/drawing/2014/main" id="{3230E01D-880D-4870-8915-8219C24A98D2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2133600"/>
            <a:ext cx="719138" cy="3816350"/>
            <a:chOff x="1429" y="1661"/>
            <a:chExt cx="453" cy="2404"/>
          </a:xfrm>
        </p:grpSpPr>
        <p:sp>
          <p:nvSpPr>
            <p:cNvPr id="20533" name="Text Box 284">
              <a:extLst>
                <a:ext uri="{FF2B5EF4-FFF2-40B4-BE49-F238E27FC236}">
                  <a16:creationId xmlns:a16="http://schemas.microsoft.com/office/drawing/2014/main" id="{AD513237-316E-46A9-BC33-FFA7D3E3D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661"/>
              <a:ext cx="453" cy="2404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latinLnBrk="1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v"/>
                <a:defRPr kumimoji="1" sz="3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1pPr>
              <a:lvl2pPr marL="742950" indent="-28575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6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2pPr>
              <a:lvl3pPr marL="11430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 sz="2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3pPr>
              <a:lvl4pPr marL="1600200" indent="-228600" latinLnBrk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4pPr>
              <a:lvl5pPr marL="2057400" indent="-228600" latinLnBrk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v"/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ko-KR" altLang="ko-KR" sz="2400">
                <a:ea typeface="궁서" panose="02030600000101010101" pitchFamily="18" charset="-127"/>
              </a:endParaRPr>
            </a:p>
          </p:txBody>
        </p:sp>
        <p:pic>
          <p:nvPicPr>
            <p:cNvPr id="20534" name="Picture 285">
              <a:extLst>
                <a:ext uri="{FF2B5EF4-FFF2-40B4-BE49-F238E27FC236}">
                  <a16:creationId xmlns:a16="http://schemas.microsoft.com/office/drawing/2014/main" id="{9D9BB37F-A0E7-4B70-8ED3-82212FC3F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52" y="2638"/>
              <a:ext cx="2403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WordArt 299">
            <a:extLst>
              <a:ext uri="{FF2B5EF4-FFF2-40B4-BE49-F238E27FC236}">
                <a16:creationId xmlns:a16="http://schemas.microsoft.com/office/drawing/2014/main" id="{F06D05A8-A373-4D37-A96A-7902698FE4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6200000">
            <a:off x="2747169" y="3753644"/>
            <a:ext cx="316865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</a:rPr>
              <a:t>mixing environment</a:t>
            </a:r>
            <a:endParaRPr lang="ko-KR" altLang="en-US" sz="36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4" name="WordArt 301">
            <a:extLst>
              <a:ext uri="{FF2B5EF4-FFF2-40B4-BE49-F238E27FC236}">
                <a16:creationId xmlns:a16="http://schemas.microsoft.com/office/drawing/2014/main" id="{CEBF3A70-4312-4F21-8BD5-2A578CC16D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5913" y="2205038"/>
            <a:ext cx="1655762" cy="2449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r>
              <a:rPr lang="en-US" altLang="ko-KR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?</a:t>
            </a:r>
            <a:endParaRPr lang="ko-KR" alt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" panose="020B0604020202020204" pitchFamily="34" charset="0"/>
            </a:endParaRPr>
          </a:p>
        </p:txBody>
      </p:sp>
      <p:sp>
        <p:nvSpPr>
          <p:cNvPr id="155" name="Text Box 302">
            <a:extLst>
              <a:ext uri="{FF2B5EF4-FFF2-40B4-BE49-F238E27FC236}">
                <a16:creationId xmlns:a16="http://schemas.microsoft.com/office/drawing/2014/main" id="{6AD6F547-DC16-4A44-A639-95D6BE6B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4868864"/>
            <a:ext cx="3526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6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 sz="2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v"/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400">
                <a:solidFill>
                  <a:srgbClr val="CC00CC"/>
                </a:solidFill>
              </a:rPr>
              <a:t>Unknown sources and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ko-KR" sz="2400">
                <a:solidFill>
                  <a:srgbClr val="CC00CC"/>
                </a:solidFill>
              </a:rPr>
              <a:t>the mixing 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7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12" grpId="0" animBg="1"/>
      <p:bldP spid="113" grpId="0" animBg="1"/>
      <p:bldP spid="114" grpId="0" animBg="1"/>
      <p:bldP spid="121" grpId="0" animBg="1"/>
      <p:bldP spid="127" grpId="0" animBg="1"/>
      <p:bldP spid="128" grpId="0" animBg="1"/>
      <p:bldP spid="129" grpId="0" animBg="1"/>
      <p:bldP spid="130" grpId="0" animBg="1"/>
      <p:bldP spid="136" grpId="0" animBg="1"/>
      <p:bldP spid="136" grpId="1" animBg="1"/>
      <p:bldP spid="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>
            <a:extLst>
              <a:ext uri="{FF2B5EF4-FFF2-40B4-BE49-F238E27FC236}">
                <a16:creationId xmlns:a16="http://schemas.microsoft.com/office/drawing/2014/main" id="{14794FC9-D69A-441D-91BB-46CA23352400}"/>
              </a:ext>
            </a:extLst>
          </p:cNvPr>
          <p:cNvSpPr txBox="1">
            <a:spLocks noChangeArrowheads="1"/>
          </p:cNvSpPr>
          <p:nvPr/>
        </p:nvSpPr>
        <p:spPr>
          <a:xfrm>
            <a:off x="1354076" y="1368072"/>
            <a:ext cx="8280400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2800">
                <a:latin typeface="Arial" panose="020B0604020202020204" pitchFamily="34" charset="0"/>
              </a:rPr>
              <a:t>Independent Components of Natural Scenes </a:t>
            </a:r>
            <a:r>
              <a:rPr lang="en-US" altLang="ko-KR" sz="2000">
                <a:latin typeface="Arial" panose="020B0604020202020204" pitchFamily="34" charset="0"/>
              </a:rPr>
              <a:t>(Bell and Sejnowski, Vision Research 1996.[2])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ko-KR" sz="2800" dirty="0">
              <a:latin typeface="Arial" panose="020B0604020202020204" pitchFamily="34" charset="0"/>
            </a:endParaRPr>
          </a:p>
        </p:txBody>
      </p:sp>
      <p:graphicFrame>
        <p:nvGraphicFramePr>
          <p:cNvPr id="99" name="Object 4">
            <a:extLst>
              <a:ext uri="{FF2B5EF4-FFF2-40B4-BE49-F238E27FC236}">
                <a16:creationId xmlns:a16="http://schemas.microsoft.com/office/drawing/2014/main" id="{B8EE0AE8-7E04-446C-8EB0-4187B79D2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93400"/>
              </p:ext>
            </p:extLst>
          </p:nvPr>
        </p:nvGraphicFramePr>
        <p:xfrm>
          <a:off x="2793938" y="2303109"/>
          <a:ext cx="5834063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632238" imgH="3474433" progId="Photoshop.Image.7">
                  <p:embed/>
                </p:oleObj>
              </mc:Choice>
              <mc:Fallback>
                <p:oleObj name="Image" r:id="rId2" imgW="5632238" imgH="3474433" progId="Photoshop.Image.7">
                  <p:embed/>
                  <p:pic>
                    <p:nvPicPr>
                      <p:cNvPr id="40963" name="Object 4">
                        <a:extLst>
                          <a:ext uri="{FF2B5EF4-FFF2-40B4-BE49-F238E27FC236}">
                            <a16:creationId xmlns:a16="http://schemas.microsoft.com/office/drawing/2014/main" id="{F9C283A8-01F7-4C8A-B5EC-3D65A9C01D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3938" y="2303109"/>
                        <a:ext cx="5834063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95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1C7F0F-2907-4809-9C5C-A45BE8E9A278}"/>
              </a:ext>
            </a:extLst>
          </p:cNvPr>
          <p:cNvSpPr txBox="1">
            <a:spLocks noChangeArrowheads="1"/>
          </p:cNvSpPr>
          <p:nvPr/>
        </p:nvSpPr>
        <p:spPr>
          <a:xfrm>
            <a:off x="1995272" y="1039597"/>
            <a:ext cx="8002587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2800">
                <a:latin typeface="Arial" panose="020B0604020202020204" pitchFamily="34" charset="0"/>
              </a:rPr>
              <a:t>Independent Components are Edge Filters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505DA2F2-F94D-439C-ABA2-70A4C1FA1E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647990"/>
              </p:ext>
            </p:extLst>
          </p:nvPr>
        </p:nvGraphicFramePr>
        <p:xfrm>
          <a:off x="4298734" y="1542834"/>
          <a:ext cx="37512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486285" imgH="5412801" progId="Photoshop.Image.7">
                  <p:embed/>
                </p:oleObj>
              </mc:Choice>
              <mc:Fallback>
                <p:oleObj name="Image" r:id="rId2" imgW="4486285" imgH="5412801" progId="Photoshop.Image.7">
                  <p:embed/>
                  <p:pic>
                    <p:nvPicPr>
                      <p:cNvPr id="41987" name="Object 6">
                        <a:extLst>
                          <a:ext uri="{FF2B5EF4-FFF2-40B4-BE49-F238E27FC236}">
                            <a16:creationId xmlns:a16="http://schemas.microsoft.com/office/drawing/2014/main" id="{62F5716D-65FC-4CA7-9C0E-84C5C45468D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734" y="1542834"/>
                        <a:ext cx="3751263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그룹 30">
            <a:extLst>
              <a:ext uri="{FF2B5EF4-FFF2-40B4-BE49-F238E27FC236}">
                <a16:creationId xmlns:a16="http://schemas.microsoft.com/office/drawing/2014/main" id="{88E9301F-7F19-4537-94CC-3CA8D7176754}"/>
              </a:ext>
            </a:extLst>
          </p:cNvPr>
          <p:cNvGrpSpPr/>
          <p:nvPr/>
        </p:nvGrpSpPr>
        <p:grpSpPr>
          <a:xfrm>
            <a:off x="725250" y="2164538"/>
            <a:ext cx="1352520" cy="1315440"/>
            <a:chOff x="725250" y="2164538"/>
            <a:chExt cx="1352520" cy="131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6B3FEEE5-7341-4D50-84B1-69087E325CDC}"/>
                    </a:ext>
                  </a:extLst>
                </p14:cNvPr>
                <p14:cNvContentPartPr/>
                <p14:nvPr/>
              </p14:nvContentPartPr>
              <p14:xfrm>
                <a:off x="725250" y="2328338"/>
                <a:ext cx="245880" cy="36468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6B3FEEE5-7341-4D50-84B1-69087E325C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0930" y="2324018"/>
                  <a:ext cx="25452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잉크 2">
                  <a:extLst>
                    <a:ext uri="{FF2B5EF4-FFF2-40B4-BE49-F238E27FC236}">
                      <a16:creationId xmlns:a16="http://schemas.microsoft.com/office/drawing/2014/main" id="{CE5C5FBE-8C0C-4FF4-A60B-C2FFC1D19447}"/>
                    </a:ext>
                  </a:extLst>
                </p14:cNvPr>
                <p14:cNvContentPartPr/>
                <p14:nvPr/>
              </p14:nvContentPartPr>
              <p14:xfrm>
                <a:off x="968250" y="2580338"/>
                <a:ext cx="51120" cy="126720"/>
              </p14:xfrm>
            </p:contentPart>
          </mc:Choice>
          <mc:Fallback xmlns="">
            <p:pic>
              <p:nvPicPr>
                <p:cNvPr id="3" name="잉크 2">
                  <a:extLst>
                    <a:ext uri="{FF2B5EF4-FFF2-40B4-BE49-F238E27FC236}">
                      <a16:creationId xmlns:a16="http://schemas.microsoft.com/office/drawing/2014/main" id="{CE5C5FBE-8C0C-4FF4-A60B-C2FFC1D1944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3930" y="2576018"/>
                  <a:ext cx="597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잉크 5">
                  <a:extLst>
                    <a:ext uri="{FF2B5EF4-FFF2-40B4-BE49-F238E27FC236}">
                      <a16:creationId xmlns:a16="http://schemas.microsoft.com/office/drawing/2014/main" id="{2B9A671C-ECED-4D61-983F-2D10A7C163FE}"/>
                    </a:ext>
                  </a:extLst>
                </p14:cNvPr>
                <p14:cNvContentPartPr/>
                <p14:nvPr/>
              </p14:nvContentPartPr>
              <p14:xfrm>
                <a:off x="898410" y="2478818"/>
                <a:ext cx="95760" cy="78480"/>
              </p14:xfrm>
            </p:contentPart>
          </mc:Choice>
          <mc:Fallback xmlns="">
            <p:pic>
              <p:nvPicPr>
                <p:cNvPr id="6" name="잉크 5">
                  <a:extLst>
                    <a:ext uri="{FF2B5EF4-FFF2-40B4-BE49-F238E27FC236}">
                      <a16:creationId xmlns:a16="http://schemas.microsoft.com/office/drawing/2014/main" id="{2B9A671C-ECED-4D61-983F-2D10A7C163F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4090" y="2474498"/>
                  <a:ext cx="1044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잉크 6">
                  <a:extLst>
                    <a:ext uri="{FF2B5EF4-FFF2-40B4-BE49-F238E27FC236}">
                      <a16:creationId xmlns:a16="http://schemas.microsoft.com/office/drawing/2014/main" id="{34AEDDD2-0632-4A87-BCA8-AF6C576626DA}"/>
                    </a:ext>
                  </a:extLst>
                </p14:cNvPr>
                <p14:cNvContentPartPr/>
                <p14:nvPr/>
              </p14:nvContentPartPr>
              <p14:xfrm>
                <a:off x="1093890" y="2514098"/>
                <a:ext cx="339120" cy="140400"/>
              </p14:xfrm>
            </p:contentPart>
          </mc:Choice>
          <mc:Fallback xmlns="">
            <p:pic>
              <p:nvPicPr>
                <p:cNvPr id="7" name="잉크 6">
                  <a:extLst>
                    <a:ext uri="{FF2B5EF4-FFF2-40B4-BE49-F238E27FC236}">
                      <a16:creationId xmlns:a16="http://schemas.microsoft.com/office/drawing/2014/main" id="{34AEDDD2-0632-4A87-BCA8-AF6C576626D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9570" y="2509778"/>
                  <a:ext cx="3477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잉크 7">
                  <a:extLst>
                    <a:ext uri="{FF2B5EF4-FFF2-40B4-BE49-F238E27FC236}">
                      <a16:creationId xmlns:a16="http://schemas.microsoft.com/office/drawing/2014/main" id="{0B811ECD-229C-4AAB-8319-939A2B4753E0}"/>
                    </a:ext>
                  </a:extLst>
                </p14:cNvPr>
                <p14:cNvContentPartPr/>
                <p14:nvPr/>
              </p14:nvContentPartPr>
              <p14:xfrm>
                <a:off x="1485210" y="2505458"/>
                <a:ext cx="67680" cy="455400"/>
              </p14:xfrm>
            </p:contentPart>
          </mc:Choice>
          <mc:Fallback xmlns="">
            <p:pic>
              <p:nvPicPr>
                <p:cNvPr id="8" name="잉크 7">
                  <a:extLst>
                    <a:ext uri="{FF2B5EF4-FFF2-40B4-BE49-F238E27FC236}">
                      <a16:creationId xmlns:a16="http://schemas.microsoft.com/office/drawing/2014/main" id="{0B811ECD-229C-4AAB-8319-939A2B4753E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80890" y="2501138"/>
                  <a:ext cx="7632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3A119915-E730-4728-9263-8ABDA905870F}"/>
                    </a:ext>
                  </a:extLst>
                </p14:cNvPr>
                <p14:cNvContentPartPr/>
                <p14:nvPr/>
              </p14:nvContentPartPr>
              <p14:xfrm>
                <a:off x="1475490" y="2486378"/>
                <a:ext cx="100440" cy="17856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3A119915-E730-4728-9263-8ABDA905870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71170" y="2482058"/>
                  <a:ext cx="10908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91338AFC-B2C4-4A6B-81AF-3A30399D9D93}"/>
                    </a:ext>
                  </a:extLst>
                </p14:cNvPr>
                <p14:cNvContentPartPr/>
                <p14:nvPr/>
              </p14:nvContentPartPr>
              <p14:xfrm>
                <a:off x="1649730" y="2164538"/>
                <a:ext cx="280800" cy="47160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91338AFC-B2C4-4A6B-81AF-3A30399D9D9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45410" y="2160218"/>
                  <a:ext cx="28944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DB3549B6-3B2F-40A6-9581-5688C9CCC128}"/>
                    </a:ext>
                  </a:extLst>
                </p14:cNvPr>
                <p14:cNvContentPartPr/>
                <p14:nvPr/>
              </p14:nvContentPartPr>
              <p14:xfrm>
                <a:off x="1873650" y="2412218"/>
                <a:ext cx="138600" cy="29556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DB3549B6-3B2F-40A6-9581-5688C9CCC12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69330" y="2407898"/>
                  <a:ext cx="1472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1257A7E6-9718-4E87-9FF8-22A358547774}"/>
                    </a:ext>
                  </a:extLst>
                </p14:cNvPr>
                <p14:cNvContentPartPr/>
                <p14:nvPr/>
              </p14:nvContentPartPr>
              <p14:xfrm>
                <a:off x="851970" y="3381698"/>
                <a:ext cx="2160" cy="9828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1257A7E6-9718-4E87-9FF8-22A35854777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47650" y="3377378"/>
                  <a:ext cx="108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잉크 17">
                  <a:extLst>
                    <a:ext uri="{FF2B5EF4-FFF2-40B4-BE49-F238E27FC236}">
                      <a16:creationId xmlns:a16="http://schemas.microsoft.com/office/drawing/2014/main" id="{AEADB113-F217-40AF-A09C-3F09CB2BF2DE}"/>
                    </a:ext>
                  </a:extLst>
                </p14:cNvPr>
                <p14:cNvContentPartPr/>
                <p14:nvPr/>
              </p14:nvContentPartPr>
              <p14:xfrm>
                <a:off x="795810" y="3272978"/>
                <a:ext cx="89640" cy="20520"/>
              </p14:xfrm>
            </p:contentPart>
          </mc:Choice>
          <mc:Fallback xmlns="">
            <p:pic>
              <p:nvPicPr>
                <p:cNvPr id="18" name="잉크 17">
                  <a:extLst>
                    <a:ext uri="{FF2B5EF4-FFF2-40B4-BE49-F238E27FC236}">
                      <a16:creationId xmlns:a16="http://schemas.microsoft.com/office/drawing/2014/main" id="{AEADB113-F217-40AF-A09C-3F09CB2BF2D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1490" y="3268658"/>
                  <a:ext cx="982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01BBBD74-CA85-432D-888D-3A34A071E7B7}"/>
                    </a:ext>
                  </a:extLst>
                </p14:cNvPr>
                <p14:cNvContentPartPr/>
                <p14:nvPr/>
              </p14:nvContentPartPr>
              <p14:xfrm>
                <a:off x="990570" y="3315458"/>
                <a:ext cx="241560" cy="15120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01BBBD74-CA85-432D-888D-3A34A071E7B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6250" y="3311138"/>
                  <a:ext cx="2502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061B2C6C-A98F-4CEB-AC70-7A5DDCB9D0AF}"/>
                    </a:ext>
                  </a:extLst>
                </p14:cNvPr>
                <p14:cNvContentPartPr/>
                <p14:nvPr/>
              </p14:nvContentPartPr>
              <p14:xfrm>
                <a:off x="1404930" y="3078578"/>
                <a:ext cx="212040" cy="34776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061B2C6C-A98F-4CEB-AC70-7A5DDCB9D0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400610" y="3074258"/>
                  <a:ext cx="2206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2C3E873B-5050-4510-AD9C-96718BF1E3FD}"/>
                    </a:ext>
                  </a:extLst>
                </p14:cNvPr>
                <p14:cNvContentPartPr/>
                <p14:nvPr/>
              </p14:nvContentPartPr>
              <p14:xfrm>
                <a:off x="1797330" y="3052298"/>
                <a:ext cx="114480" cy="28800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2C3E873B-5050-4510-AD9C-96718BF1E3F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93010" y="3047978"/>
                  <a:ext cx="1231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B1E199F4-B2D2-462D-B381-07D6019FE0E2}"/>
                    </a:ext>
                  </a:extLst>
                </p14:cNvPr>
                <p14:cNvContentPartPr/>
                <p14:nvPr/>
              </p14:nvContentPartPr>
              <p14:xfrm>
                <a:off x="1854930" y="3267578"/>
                <a:ext cx="222840" cy="7020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B1E199F4-B2D2-462D-B381-07D6019FE0E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50610" y="3263258"/>
                  <a:ext cx="231480" cy="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B13D457-8C15-4266-B620-93B2F3BF0768}"/>
              </a:ext>
            </a:extLst>
          </p:cNvPr>
          <p:cNvGrpSpPr/>
          <p:nvPr/>
        </p:nvGrpSpPr>
        <p:grpSpPr>
          <a:xfrm>
            <a:off x="2277570" y="2177498"/>
            <a:ext cx="1352880" cy="1362240"/>
            <a:chOff x="2277570" y="2177498"/>
            <a:chExt cx="1352880" cy="13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910F2572-1726-44EA-93E7-79F479688F15}"/>
                    </a:ext>
                  </a:extLst>
                </p14:cNvPr>
                <p14:cNvContentPartPr/>
                <p14:nvPr/>
              </p14:nvContentPartPr>
              <p14:xfrm>
                <a:off x="2372970" y="2239778"/>
                <a:ext cx="181080" cy="34560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910F2572-1726-44EA-93E7-79F479688F1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68650" y="2235458"/>
                  <a:ext cx="1897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" name="잉크 12">
                  <a:extLst>
                    <a:ext uri="{FF2B5EF4-FFF2-40B4-BE49-F238E27FC236}">
                      <a16:creationId xmlns:a16="http://schemas.microsoft.com/office/drawing/2014/main" id="{803E8016-38F8-4480-9F64-CB1D64DB6C93}"/>
                    </a:ext>
                  </a:extLst>
                </p14:cNvPr>
                <p14:cNvContentPartPr/>
                <p14:nvPr/>
              </p14:nvContentPartPr>
              <p14:xfrm>
                <a:off x="2524890" y="2349938"/>
                <a:ext cx="198000" cy="210600"/>
              </p14:xfrm>
            </p:contentPart>
          </mc:Choice>
          <mc:Fallback xmlns="">
            <p:pic>
              <p:nvPicPr>
                <p:cNvPr id="13" name="잉크 12">
                  <a:extLst>
                    <a:ext uri="{FF2B5EF4-FFF2-40B4-BE49-F238E27FC236}">
                      <a16:creationId xmlns:a16="http://schemas.microsoft.com/office/drawing/2014/main" id="{803E8016-38F8-4480-9F64-CB1D64DB6C9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20570" y="2345618"/>
                  <a:ext cx="2066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" name="잉크 13">
                  <a:extLst>
                    <a:ext uri="{FF2B5EF4-FFF2-40B4-BE49-F238E27FC236}">
                      <a16:creationId xmlns:a16="http://schemas.microsoft.com/office/drawing/2014/main" id="{4B185713-99E7-4E72-B6C2-BDFE67A8E0A4}"/>
                    </a:ext>
                  </a:extLst>
                </p14:cNvPr>
                <p14:cNvContentPartPr/>
                <p14:nvPr/>
              </p14:nvContentPartPr>
              <p14:xfrm>
                <a:off x="2703450" y="2181458"/>
                <a:ext cx="105120" cy="342720"/>
              </p14:xfrm>
            </p:contentPart>
          </mc:Choice>
          <mc:Fallback xmlns="">
            <p:pic>
              <p:nvPicPr>
                <p:cNvPr id="14" name="잉크 13">
                  <a:extLst>
                    <a:ext uri="{FF2B5EF4-FFF2-40B4-BE49-F238E27FC236}">
                      <a16:creationId xmlns:a16="http://schemas.microsoft.com/office/drawing/2014/main" id="{4B185713-99E7-4E72-B6C2-BDFE67A8E0A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699130" y="2177138"/>
                  <a:ext cx="1137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82D8BEC5-75DD-4218-B958-84C3AF5B9F06}"/>
                    </a:ext>
                  </a:extLst>
                </p14:cNvPr>
                <p14:cNvContentPartPr/>
                <p14:nvPr/>
              </p14:nvContentPartPr>
              <p14:xfrm>
                <a:off x="2793090" y="2177498"/>
                <a:ext cx="92520" cy="41760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82D8BEC5-75DD-4218-B958-84C3AF5B9F0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788770" y="2173178"/>
                  <a:ext cx="10116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1647DD04-E4A3-41F9-8887-F3240D120B78}"/>
                    </a:ext>
                  </a:extLst>
                </p14:cNvPr>
                <p14:cNvContentPartPr/>
                <p14:nvPr/>
              </p14:nvContentPartPr>
              <p14:xfrm>
                <a:off x="2929530" y="2376938"/>
                <a:ext cx="108720" cy="2397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1647DD04-E4A3-41F9-8887-F3240D120B7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25210" y="2372618"/>
                  <a:ext cx="117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42DF13A8-CE2E-4D70-9528-A6C6A745F92F}"/>
                    </a:ext>
                  </a:extLst>
                </p14:cNvPr>
                <p14:cNvContentPartPr/>
                <p14:nvPr/>
              </p14:nvContentPartPr>
              <p14:xfrm>
                <a:off x="2277570" y="2909738"/>
                <a:ext cx="226440" cy="35280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42DF13A8-CE2E-4D70-9528-A6C6A745F92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273250" y="2905418"/>
                  <a:ext cx="2350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1A7DF1E6-34B5-41D0-83C2-FD9EF1E41044}"/>
                    </a:ext>
                  </a:extLst>
                </p14:cNvPr>
                <p14:cNvContentPartPr/>
                <p14:nvPr/>
              </p14:nvContentPartPr>
              <p14:xfrm>
                <a:off x="2494290" y="3086858"/>
                <a:ext cx="155160" cy="16524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1A7DF1E6-34B5-41D0-83C2-FD9EF1E4104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89970" y="3082538"/>
                  <a:ext cx="163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9BA940D4-D456-4B03-B0F2-A297A4E29894}"/>
                    </a:ext>
                  </a:extLst>
                </p14:cNvPr>
                <p14:cNvContentPartPr/>
                <p14:nvPr/>
              </p14:nvContentPartPr>
              <p14:xfrm>
                <a:off x="2657010" y="3104858"/>
                <a:ext cx="84600" cy="7812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9BA940D4-D456-4B03-B0F2-A297A4E2989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52690" y="3100538"/>
                  <a:ext cx="932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399CF749-7043-4678-AD58-6CA7870BE33C}"/>
                    </a:ext>
                  </a:extLst>
                </p14:cNvPr>
                <p14:cNvContentPartPr/>
                <p14:nvPr/>
              </p14:nvContentPartPr>
              <p14:xfrm>
                <a:off x="2565210" y="3071018"/>
                <a:ext cx="180000" cy="4687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399CF749-7043-4678-AD58-6CA7870BE33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560890" y="3066698"/>
                  <a:ext cx="18864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DAE8BE69-701A-41F7-84A6-E9E8B5AD3907}"/>
                    </a:ext>
                  </a:extLst>
                </p14:cNvPr>
                <p14:cNvContentPartPr/>
                <p14:nvPr/>
              </p14:nvContentPartPr>
              <p14:xfrm>
                <a:off x="2817930" y="3036098"/>
                <a:ext cx="291600" cy="22068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DAE8BE69-701A-41F7-84A6-E9E8B5AD390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13610" y="3031778"/>
                  <a:ext cx="3002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0099D50E-1A23-4E33-82EB-C2FD30652C60}"/>
                    </a:ext>
                  </a:extLst>
                </p14:cNvPr>
                <p14:cNvContentPartPr/>
                <p14:nvPr/>
              </p14:nvContentPartPr>
              <p14:xfrm>
                <a:off x="3251010" y="2961218"/>
                <a:ext cx="84240" cy="1598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0099D50E-1A23-4E33-82EB-C2FD30652C6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246690" y="2956898"/>
                  <a:ext cx="928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6C773C20-E848-4432-B3ED-76DD6EE3BA20}"/>
                    </a:ext>
                  </a:extLst>
                </p14:cNvPr>
                <p14:cNvContentPartPr/>
                <p14:nvPr/>
              </p14:nvContentPartPr>
              <p14:xfrm>
                <a:off x="3374130" y="2712818"/>
                <a:ext cx="106200" cy="63612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6C773C20-E848-4432-B3ED-76DD6EE3BA2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369810" y="2708498"/>
                  <a:ext cx="114840" cy="64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E8CCFE1A-ACAC-42BC-BC91-BD4CC1EE524E}"/>
                    </a:ext>
                  </a:extLst>
                </p14:cNvPr>
                <p14:cNvContentPartPr/>
                <p14:nvPr/>
              </p14:nvContentPartPr>
              <p14:xfrm>
                <a:off x="3400410" y="3026378"/>
                <a:ext cx="230040" cy="11124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E8CCFE1A-ACAC-42BC-BC91-BD4CC1EE524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96090" y="3022058"/>
                  <a:ext cx="23868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6C53FFEA-831F-4679-BA93-DE3EF9AF8D74}"/>
              </a:ext>
            </a:extLst>
          </p:cNvPr>
          <p:cNvGrpSpPr/>
          <p:nvPr/>
        </p:nvGrpSpPr>
        <p:grpSpPr>
          <a:xfrm>
            <a:off x="1059330" y="3929978"/>
            <a:ext cx="1154160" cy="510840"/>
            <a:chOff x="1059330" y="3929978"/>
            <a:chExt cx="115416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633CADEA-613E-47BC-A4B8-0932392D6A47}"/>
                    </a:ext>
                  </a:extLst>
                </p14:cNvPr>
                <p14:cNvContentPartPr/>
                <p14:nvPr/>
              </p14:nvContentPartPr>
              <p14:xfrm>
                <a:off x="1069050" y="3944378"/>
                <a:ext cx="30600" cy="49644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633CADEA-613E-47BC-A4B8-0932392D6A4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64730" y="3940058"/>
                  <a:ext cx="3924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37DC9167-10B6-4B6C-9553-39C29E5A1C96}"/>
                    </a:ext>
                  </a:extLst>
                </p14:cNvPr>
                <p14:cNvContentPartPr/>
                <p14:nvPr/>
              </p14:nvContentPartPr>
              <p14:xfrm>
                <a:off x="1059330" y="4099538"/>
                <a:ext cx="140760" cy="12744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37DC9167-10B6-4B6C-9553-39C29E5A1C9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55010" y="4095218"/>
                  <a:ext cx="1494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잉크 37">
                  <a:extLst>
                    <a:ext uri="{FF2B5EF4-FFF2-40B4-BE49-F238E27FC236}">
                      <a16:creationId xmlns:a16="http://schemas.microsoft.com/office/drawing/2014/main" id="{DEED1230-F0CE-4AAC-9071-6DF3FBE5FB85}"/>
                    </a:ext>
                  </a:extLst>
                </p14:cNvPr>
                <p14:cNvContentPartPr/>
                <p14:nvPr/>
              </p14:nvContentPartPr>
              <p14:xfrm>
                <a:off x="1218450" y="3929978"/>
                <a:ext cx="90360" cy="505800"/>
              </p14:xfrm>
            </p:contentPart>
          </mc:Choice>
          <mc:Fallback xmlns="">
            <p:pic>
              <p:nvPicPr>
                <p:cNvPr id="38" name="잉크 37">
                  <a:extLst>
                    <a:ext uri="{FF2B5EF4-FFF2-40B4-BE49-F238E27FC236}">
                      <a16:creationId xmlns:a16="http://schemas.microsoft.com/office/drawing/2014/main" id="{DEED1230-F0CE-4AAC-9071-6DF3FBE5FB8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14130" y="3925658"/>
                  <a:ext cx="9900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9942B681-D46D-47BF-B857-93761627E00D}"/>
                    </a:ext>
                  </a:extLst>
                </p14:cNvPr>
                <p14:cNvContentPartPr/>
                <p14:nvPr/>
              </p14:nvContentPartPr>
              <p14:xfrm>
                <a:off x="1352010" y="4152818"/>
                <a:ext cx="237960" cy="19764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9942B681-D46D-47BF-B857-93761627E00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347690" y="4148498"/>
                  <a:ext cx="246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잉크 39">
                  <a:extLst>
                    <a:ext uri="{FF2B5EF4-FFF2-40B4-BE49-F238E27FC236}">
                      <a16:creationId xmlns:a16="http://schemas.microsoft.com/office/drawing/2014/main" id="{4DFF8C4A-2329-4259-B100-A8F0E57B2D49}"/>
                    </a:ext>
                  </a:extLst>
                </p14:cNvPr>
                <p14:cNvContentPartPr/>
                <p14:nvPr/>
              </p14:nvContentPartPr>
              <p14:xfrm>
                <a:off x="1578810" y="4133738"/>
                <a:ext cx="242640" cy="157320"/>
              </p14:xfrm>
            </p:contentPart>
          </mc:Choice>
          <mc:Fallback xmlns="">
            <p:pic>
              <p:nvPicPr>
                <p:cNvPr id="40" name="잉크 39">
                  <a:extLst>
                    <a:ext uri="{FF2B5EF4-FFF2-40B4-BE49-F238E27FC236}">
                      <a16:creationId xmlns:a16="http://schemas.microsoft.com/office/drawing/2014/main" id="{4DFF8C4A-2329-4259-B100-A8F0E57B2D4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574490" y="4129418"/>
                  <a:ext cx="2512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잉크 41">
                  <a:extLst>
                    <a:ext uri="{FF2B5EF4-FFF2-40B4-BE49-F238E27FC236}">
                      <a16:creationId xmlns:a16="http://schemas.microsoft.com/office/drawing/2014/main" id="{81D8BD30-5C40-405E-A50E-07F9762DDBA7}"/>
                    </a:ext>
                  </a:extLst>
                </p14:cNvPr>
                <p14:cNvContentPartPr/>
                <p14:nvPr/>
              </p14:nvContentPartPr>
              <p14:xfrm>
                <a:off x="1830090" y="4086938"/>
                <a:ext cx="383400" cy="208440"/>
              </p14:xfrm>
            </p:contentPart>
          </mc:Choice>
          <mc:Fallback xmlns="">
            <p:pic>
              <p:nvPicPr>
                <p:cNvPr id="42" name="잉크 41">
                  <a:extLst>
                    <a:ext uri="{FF2B5EF4-FFF2-40B4-BE49-F238E27FC236}">
                      <a16:creationId xmlns:a16="http://schemas.microsoft.com/office/drawing/2014/main" id="{81D8BD30-5C40-405E-A50E-07F9762DDBA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825770" y="4082618"/>
                  <a:ext cx="39204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4C105563-0049-4288-ACCA-9E1BB1E425FC}"/>
              </a:ext>
            </a:extLst>
          </p:cNvPr>
          <p:cNvGrpSpPr/>
          <p:nvPr/>
        </p:nvGrpSpPr>
        <p:grpSpPr>
          <a:xfrm>
            <a:off x="2488890" y="3864458"/>
            <a:ext cx="895680" cy="436320"/>
            <a:chOff x="2488890" y="3864458"/>
            <a:chExt cx="89568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잉크 42">
                  <a:extLst>
                    <a:ext uri="{FF2B5EF4-FFF2-40B4-BE49-F238E27FC236}">
                      <a16:creationId xmlns:a16="http://schemas.microsoft.com/office/drawing/2014/main" id="{01FD79C7-42A4-4949-9047-DE20885E3726}"/>
                    </a:ext>
                  </a:extLst>
                </p14:cNvPr>
                <p14:cNvContentPartPr/>
                <p14:nvPr/>
              </p14:nvContentPartPr>
              <p14:xfrm>
                <a:off x="2488890" y="3893978"/>
                <a:ext cx="90000" cy="406800"/>
              </p14:xfrm>
            </p:contentPart>
          </mc:Choice>
          <mc:Fallback xmlns="">
            <p:pic>
              <p:nvPicPr>
                <p:cNvPr id="43" name="잉크 42">
                  <a:extLst>
                    <a:ext uri="{FF2B5EF4-FFF2-40B4-BE49-F238E27FC236}">
                      <a16:creationId xmlns:a16="http://schemas.microsoft.com/office/drawing/2014/main" id="{01FD79C7-42A4-4949-9047-DE20885E372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84570" y="3889658"/>
                  <a:ext cx="986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잉크 43">
                  <a:extLst>
                    <a:ext uri="{FF2B5EF4-FFF2-40B4-BE49-F238E27FC236}">
                      <a16:creationId xmlns:a16="http://schemas.microsoft.com/office/drawing/2014/main" id="{CC934976-7DFD-4F57-A47D-26B0CE760804}"/>
                    </a:ext>
                  </a:extLst>
                </p14:cNvPr>
                <p14:cNvContentPartPr/>
                <p14:nvPr/>
              </p14:nvContentPartPr>
              <p14:xfrm>
                <a:off x="2511570" y="3864458"/>
                <a:ext cx="205560" cy="356400"/>
              </p14:xfrm>
            </p:contentPart>
          </mc:Choice>
          <mc:Fallback xmlns="">
            <p:pic>
              <p:nvPicPr>
                <p:cNvPr id="44" name="잉크 43">
                  <a:extLst>
                    <a:ext uri="{FF2B5EF4-FFF2-40B4-BE49-F238E27FC236}">
                      <a16:creationId xmlns:a16="http://schemas.microsoft.com/office/drawing/2014/main" id="{CC934976-7DFD-4F57-A47D-26B0CE76080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07250" y="3860138"/>
                  <a:ext cx="2142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잉크 44">
                  <a:extLst>
                    <a:ext uri="{FF2B5EF4-FFF2-40B4-BE49-F238E27FC236}">
                      <a16:creationId xmlns:a16="http://schemas.microsoft.com/office/drawing/2014/main" id="{F025FCEC-F54C-492F-9E6B-EF84C25F428B}"/>
                    </a:ext>
                  </a:extLst>
                </p14:cNvPr>
                <p14:cNvContentPartPr/>
                <p14:nvPr/>
              </p14:nvContentPartPr>
              <p14:xfrm>
                <a:off x="2751690" y="4023218"/>
                <a:ext cx="157680" cy="167400"/>
              </p14:xfrm>
            </p:contentPart>
          </mc:Choice>
          <mc:Fallback xmlns="">
            <p:pic>
              <p:nvPicPr>
                <p:cNvPr id="45" name="잉크 44">
                  <a:extLst>
                    <a:ext uri="{FF2B5EF4-FFF2-40B4-BE49-F238E27FC236}">
                      <a16:creationId xmlns:a16="http://schemas.microsoft.com/office/drawing/2014/main" id="{F025FCEC-F54C-492F-9E6B-EF84C25F428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747370" y="4018898"/>
                  <a:ext cx="1663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잉크 45">
                  <a:extLst>
                    <a:ext uri="{FF2B5EF4-FFF2-40B4-BE49-F238E27FC236}">
                      <a16:creationId xmlns:a16="http://schemas.microsoft.com/office/drawing/2014/main" id="{A518158D-8708-45B9-93C3-1A80C7638213}"/>
                    </a:ext>
                  </a:extLst>
                </p14:cNvPr>
                <p14:cNvContentPartPr/>
                <p14:nvPr/>
              </p14:nvContentPartPr>
              <p14:xfrm>
                <a:off x="2921610" y="3954458"/>
                <a:ext cx="128880" cy="163800"/>
              </p14:xfrm>
            </p:contentPart>
          </mc:Choice>
          <mc:Fallback xmlns="">
            <p:pic>
              <p:nvPicPr>
                <p:cNvPr id="46" name="잉크 45">
                  <a:extLst>
                    <a:ext uri="{FF2B5EF4-FFF2-40B4-BE49-F238E27FC236}">
                      <a16:creationId xmlns:a16="http://schemas.microsoft.com/office/drawing/2014/main" id="{A518158D-8708-45B9-93C3-1A80C76382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917290" y="3950138"/>
                  <a:ext cx="1375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잉크 46">
                  <a:extLst>
                    <a:ext uri="{FF2B5EF4-FFF2-40B4-BE49-F238E27FC236}">
                      <a16:creationId xmlns:a16="http://schemas.microsoft.com/office/drawing/2014/main" id="{3C423CD7-B83C-44D4-A90E-0C607F052492}"/>
                    </a:ext>
                  </a:extLst>
                </p14:cNvPr>
                <p14:cNvContentPartPr/>
                <p14:nvPr/>
              </p14:nvContentPartPr>
              <p14:xfrm>
                <a:off x="3037530" y="4010978"/>
                <a:ext cx="79920" cy="91080"/>
              </p14:xfrm>
            </p:contentPart>
          </mc:Choice>
          <mc:Fallback xmlns="">
            <p:pic>
              <p:nvPicPr>
                <p:cNvPr id="47" name="잉크 46">
                  <a:extLst>
                    <a:ext uri="{FF2B5EF4-FFF2-40B4-BE49-F238E27FC236}">
                      <a16:creationId xmlns:a16="http://schemas.microsoft.com/office/drawing/2014/main" id="{3C423CD7-B83C-44D4-A90E-0C607F05249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033210" y="4006658"/>
                  <a:ext cx="885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잉크 49">
                  <a:extLst>
                    <a:ext uri="{FF2B5EF4-FFF2-40B4-BE49-F238E27FC236}">
                      <a16:creationId xmlns:a16="http://schemas.microsoft.com/office/drawing/2014/main" id="{7BE46C65-DEEB-4E8E-8127-DC7CCE8DAE9D}"/>
                    </a:ext>
                  </a:extLst>
                </p14:cNvPr>
                <p14:cNvContentPartPr/>
                <p14:nvPr/>
              </p14:nvContentPartPr>
              <p14:xfrm>
                <a:off x="3054450" y="3869498"/>
                <a:ext cx="330120" cy="238320"/>
              </p14:xfrm>
            </p:contentPart>
          </mc:Choice>
          <mc:Fallback xmlns="">
            <p:pic>
              <p:nvPicPr>
                <p:cNvPr id="50" name="잉크 49">
                  <a:extLst>
                    <a:ext uri="{FF2B5EF4-FFF2-40B4-BE49-F238E27FC236}">
                      <a16:creationId xmlns:a16="http://schemas.microsoft.com/office/drawing/2014/main" id="{7BE46C65-DEEB-4E8E-8127-DC7CCE8DAE9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50130" y="3865178"/>
                  <a:ext cx="338760" cy="246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9060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FA281-7135-430D-92AD-72A6C244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909637"/>
            <a:ext cx="520065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06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6.9|19.7|5.1|5.8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8|7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882</Words>
  <Application>Microsoft Office PowerPoint</Application>
  <PresentationFormat>와이드스크린</PresentationFormat>
  <Paragraphs>300</Paragraphs>
  <Slides>52</Slides>
  <Notes>6</Notes>
  <HiddenSlides>0</HiddenSlides>
  <MMClips>6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5</vt:i4>
      </vt:variant>
      <vt:variant>
        <vt:lpstr>슬라이드 제목</vt:lpstr>
      </vt:variant>
      <vt:variant>
        <vt:i4>52</vt:i4>
      </vt:variant>
    </vt:vector>
  </HeadingPairs>
  <TitlesOfParts>
    <vt:vector size="64" baseType="lpstr">
      <vt:lpstr>굴림</vt:lpstr>
      <vt:lpstr>Arial</vt:lpstr>
      <vt:lpstr>Cambria Math</vt:lpstr>
      <vt:lpstr>Times New Roman</vt:lpstr>
      <vt:lpstr>Wingdings</vt:lpstr>
      <vt:lpstr>맑은 고딕</vt:lpstr>
      <vt:lpstr>Office 테마</vt:lpstr>
      <vt:lpstr>클립</vt:lpstr>
      <vt:lpstr>비트맵 이미지</vt:lpstr>
      <vt:lpstr>수식</vt:lpstr>
      <vt:lpstr>Equation</vt:lpstr>
      <vt:lpstr>Image</vt:lpstr>
      <vt:lpstr>Machine Learning</vt:lpstr>
      <vt:lpstr>Contents</vt:lpstr>
      <vt:lpstr>11.1. Problem Statement</vt:lpstr>
      <vt:lpstr>PowerPoint 프레젠테이션</vt:lpstr>
      <vt:lpstr>PowerPoint 프레젠테이션</vt:lpstr>
      <vt:lpstr>Blind Source Separation by ICA</vt:lpstr>
      <vt:lpstr>PowerPoint 프레젠테이션</vt:lpstr>
      <vt:lpstr>PowerPoint 프레젠테이션</vt:lpstr>
      <vt:lpstr>PowerPoint 프레젠테이션</vt:lpstr>
      <vt:lpstr>Assumptions and limitations on ICA</vt:lpstr>
      <vt:lpstr>11.2. Information Theory</vt:lpstr>
      <vt:lpstr>PowerPoint 프레젠테이션</vt:lpstr>
      <vt:lpstr>PowerPoint 프레젠테이션</vt:lpstr>
      <vt:lpstr>PowerPoint 프레젠테이션</vt:lpstr>
      <vt:lpstr>PowerPoint 프레젠테이션</vt:lpstr>
      <vt:lpstr>Probability Density Function</vt:lpstr>
      <vt:lpstr>PowerPoint 프레젠테이션</vt:lpstr>
      <vt:lpstr>Objective Function of ICA</vt:lpstr>
      <vt:lpstr>Maximizing Output Entropy: InfoMax</vt:lpstr>
      <vt:lpstr>One Input One Output</vt:lpstr>
      <vt:lpstr>One Input One Output</vt:lpstr>
      <vt:lpstr>PowerPoint 프레젠테이션</vt:lpstr>
      <vt:lpstr>PowerPoint 프레젠테이션</vt:lpstr>
      <vt:lpstr>PowerPoint 프레젠테이션</vt:lpstr>
      <vt:lpstr>PowerPoint 프레젠테이션</vt:lpstr>
      <vt:lpstr>Flex. ICA: Generalized Gaussian</vt:lpstr>
      <vt:lpstr>PowerPoint 프레젠테이션</vt:lpstr>
      <vt:lpstr>PowerPoint 프레젠테이션</vt:lpstr>
      <vt:lpstr>Comparison of PCA and ICA</vt:lpstr>
      <vt:lpstr>Comparison of PCA and ICA</vt:lpstr>
      <vt:lpstr>Whitened signal and independent signal</vt:lpstr>
      <vt:lpstr>Unifying Information-Theoretic Framework(1)</vt:lpstr>
      <vt:lpstr>Unifying Information-Theoretic Framework(2)</vt:lpstr>
      <vt:lpstr>Unifying Information-Theoretic Framework(3)</vt:lpstr>
      <vt:lpstr>Applications of ICA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11.8 Convolved Mixtures: ANC vs. BSS</vt:lpstr>
      <vt:lpstr>Adaptive Noise Canceling(ANC)</vt:lpstr>
      <vt:lpstr>PowerPoint 프레젠테이션</vt:lpstr>
      <vt:lpstr>ICA-Based Approach to ANC [36]</vt:lpstr>
      <vt:lpstr>PowerPoint 프레젠테이션</vt:lpstr>
      <vt:lpstr>Time Domain Approach to BSS</vt:lpstr>
      <vt:lpstr>PowerPoint 프레젠테이션</vt:lpstr>
      <vt:lpstr>PowerPoint 프레젠테이션</vt:lpstr>
      <vt:lpstr>Frequency Domain Approach to BSS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Computer Interaction (인간 컴퓨터 상호작용)</dc:title>
  <dc:creator>shoh</dc:creator>
  <cp:lastModifiedBy>오상훈</cp:lastModifiedBy>
  <cp:revision>185</cp:revision>
  <cp:lastPrinted>2016-07-20T07:30:15Z</cp:lastPrinted>
  <dcterms:created xsi:type="dcterms:W3CDTF">2015-08-10T05:26:43Z</dcterms:created>
  <dcterms:modified xsi:type="dcterms:W3CDTF">2021-05-13T06:07:16Z</dcterms:modified>
</cp:coreProperties>
</file>